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20"/>
  </p:notesMasterIdLst>
  <p:sldIdLst>
    <p:sldId id="256" r:id="rId2"/>
    <p:sldId id="259" r:id="rId3"/>
    <p:sldId id="260" r:id="rId4"/>
    <p:sldId id="261" r:id="rId5"/>
    <p:sldId id="266" r:id="rId6"/>
    <p:sldId id="267" r:id="rId7"/>
    <p:sldId id="271" r:id="rId8"/>
    <p:sldId id="274" r:id="rId9"/>
    <p:sldId id="282" r:id="rId10"/>
    <p:sldId id="286" r:id="rId11"/>
    <p:sldId id="287" r:id="rId12"/>
    <p:sldId id="293" r:id="rId13"/>
    <p:sldId id="298" r:id="rId14"/>
    <p:sldId id="299" r:id="rId15"/>
    <p:sldId id="294" r:id="rId16"/>
    <p:sldId id="295" r:id="rId17"/>
    <p:sldId id="296" r:id="rId18"/>
    <p:sldId id="297" r:id="rId19"/>
  </p:sldIdLst>
  <p:sldSz cx="9144000" cy="5143500" type="screen16x9"/>
  <p:notesSz cx="6858000" cy="9144000"/>
  <p:embeddedFontLst>
    <p:embeddedFont>
      <p:font typeface="Days One" panose="020B0604020202020204" charset="0"/>
      <p:regular r:id="rId21"/>
    </p:embeddedFont>
    <p:embeddedFont>
      <p:font typeface="Jost" panose="020B0604020202020204" charset="0"/>
      <p:regular r:id="rId22"/>
      <p:bold r:id="rId23"/>
      <p:italic r:id="rId24"/>
      <p:boldItalic r:id="rId25"/>
    </p:embeddedFont>
    <p:embeddedFont>
      <p:font typeface="PT Sans" panose="020B0604020202020204" charset="0"/>
      <p:regular r:id="rId26"/>
      <p:bold r:id="rId27"/>
      <p:italic r:id="rId28"/>
      <p:boldItalic r:id="rId29"/>
    </p:embeddedFont>
    <p:embeddedFont>
      <p:font typeface="Pacifico" panose="020B0604020202020204" charset="0"/>
      <p:regular r:id="rId30"/>
    </p:embeddedFont>
    <p:embeddedFont>
      <p:font typeface="Bebas Neue" panose="020B0604020202020204" charset="0"/>
      <p:regular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BD42E4B-E5F3-40D7-8D92-CB69CEEFC9BD}">
  <a:tblStyle styleId="{CBD42E4B-E5F3-40D7-8D92-CB69CEEFC9B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30E521F-0BEF-4B98-BFDD-0332AE30ED0C}"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96" y="10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16717902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9"/>
        <p:cNvGrpSpPr/>
        <p:nvPr/>
      </p:nvGrpSpPr>
      <p:grpSpPr>
        <a:xfrm>
          <a:off x="0" y="0"/>
          <a:ext cx="0" cy="0"/>
          <a:chOff x="0" y="0"/>
          <a:chExt cx="0" cy="0"/>
        </a:xfrm>
      </p:grpSpPr>
      <p:sp>
        <p:nvSpPr>
          <p:cNvPr id="1650" name="Google Shape;1650;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1" name="Google Shape;1651;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5"/>
        <p:cNvGrpSpPr/>
        <p:nvPr/>
      </p:nvGrpSpPr>
      <p:grpSpPr>
        <a:xfrm>
          <a:off x="0" y="0"/>
          <a:ext cx="0" cy="0"/>
          <a:chOff x="0" y="0"/>
          <a:chExt cx="0" cy="0"/>
        </a:xfrm>
      </p:grpSpPr>
      <p:sp>
        <p:nvSpPr>
          <p:cNvPr id="1916" name="Google Shape;1916;gcf9bbfb6cd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7" name="Google Shape;1917;gcf9bbfb6cd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Teamwork can be said to be fruitful when the team delivers outcomes that outweigh the results than any individual can deliver. Co-operation and cohesiveness within the team is the best way to strive for success rather than each member’s singular effort.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3"/>
        <p:cNvGrpSpPr/>
        <p:nvPr/>
      </p:nvGrpSpPr>
      <p:grpSpPr>
        <a:xfrm>
          <a:off x="0" y="0"/>
          <a:ext cx="0" cy="0"/>
          <a:chOff x="0" y="0"/>
          <a:chExt cx="0" cy="0"/>
        </a:xfrm>
      </p:grpSpPr>
      <p:sp>
        <p:nvSpPr>
          <p:cNvPr id="2114" name="Google Shape;2114;gcf9bbfb6c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5" name="Google Shape;2115;gcf9bbfb6c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Teams that are collaborative and cooperative in nature are known to be more productive. In this competitive market where every company is trying their best to gain the upper hand, having a cohesive team is a boon. If at the core of the business there is teamwork the company will surely reap the benefits of it.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2"/>
        <p:cNvGrpSpPr/>
        <p:nvPr/>
      </p:nvGrpSpPr>
      <p:grpSpPr>
        <a:xfrm>
          <a:off x="0" y="0"/>
          <a:ext cx="0" cy="0"/>
          <a:chOff x="0" y="0"/>
          <a:chExt cx="0" cy="0"/>
        </a:xfrm>
      </p:grpSpPr>
      <p:sp>
        <p:nvSpPr>
          <p:cNvPr id="2273" name="Google Shape;2273;gcf9bbfb6cd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4" name="Google Shape;2274;gcf9bbfb6cd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goals of the organisation can be achieved easily if the employees of the organisation work collectively. In other words, teamwork in every sector </a:t>
            </a:r>
            <a:r>
              <a:rPr lang="en-US" sz="1100" b="1" i="0" u="none" strike="noStrike" cap="none" dirty="0" smtClean="0">
                <a:solidFill>
                  <a:srgbClr val="000000"/>
                </a:solidFill>
                <a:effectLst/>
                <a:latin typeface="Arial"/>
                <a:ea typeface="Arial"/>
                <a:cs typeface="Arial"/>
                <a:sym typeface="Arial"/>
              </a:rPr>
              <a:t>improves the overall productivity. </a:t>
            </a:r>
            <a:r>
              <a:rPr lang="en-US" sz="1100" b="0" i="0" u="none" strike="noStrike" cap="none" dirty="0" smtClean="0">
                <a:solidFill>
                  <a:srgbClr val="000000"/>
                </a:solidFill>
                <a:effectLst/>
                <a:latin typeface="Arial"/>
                <a:ea typeface="Arial"/>
                <a:cs typeface="Arial"/>
                <a:sym typeface="Arial"/>
              </a:rPr>
              <a:t>Moreover, as the teams are formed with a wide range of skill sets, backgrounds and knowledge levels, it creates greater sum the individual efforts. Naturally, the</a:t>
            </a:r>
            <a:r>
              <a:rPr lang="en-US" sz="1100" b="1" i="0" u="none" strike="noStrike" cap="none" dirty="0" smtClean="0">
                <a:solidFill>
                  <a:srgbClr val="000000"/>
                </a:solidFill>
                <a:effectLst/>
                <a:latin typeface="Arial"/>
                <a:ea typeface="Arial"/>
                <a:cs typeface="Arial"/>
                <a:sym typeface="Arial"/>
              </a:rPr>
              <a:t> synergy and cooperation </a:t>
            </a:r>
            <a:r>
              <a:rPr lang="en-US" sz="1100" b="0" i="0" u="none" strike="noStrike" cap="none" dirty="0" smtClean="0">
                <a:solidFill>
                  <a:srgbClr val="000000"/>
                </a:solidFill>
                <a:effectLst/>
                <a:latin typeface="Arial"/>
                <a:ea typeface="Arial"/>
                <a:cs typeface="Arial"/>
                <a:sym typeface="Arial"/>
              </a:rPr>
              <a:t>among the members improve to a large extent (Prada, </a:t>
            </a:r>
            <a:r>
              <a:rPr lang="en-US" sz="1100" b="0" i="0" u="none" strike="noStrike" cap="none" dirty="0" err="1" smtClean="0">
                <a:solidFill>
                  <a:srgbClr val="000000"/>
                </a:solidFill>
                <a:effectLst/>
                <a:latin typeface="Arial"/>
                <a:ea typeface="Arial"/>
                <a:cs typeface="Arial"/>
                <a:sym typeface="Arial"/>
              </a:rPr>
              <a:t>Mareque</a:t>
            </a:r>
            <a:r>
              <a:rPr lang="en-US" sz="1100" b="0" i="0" u="none" strike="noStrike" cap="none" dirty="0" smtClean="0">
                <a:solidFill>
                  <a:srgbClr val="000000"/>
                </a:solidFill>
                <a:effectLst/>
                <a:latin typeface="Arial"/>
                <a:ea typeface="Arial"/>
                <a:cs typeface="Arial"/>
                <a:sym typeface="Arial"/>
              </a:rPr>
              <a:t> and </a:t>
            </a:r>
            <a:r>
              <a:rPr lang="en-US" sz="1100" b="0" i="0" u="none" strike="noStrike" cap="none" dirty="0" err="1" smtClean="0">
                <a:solidFill>
                  <a:srgbClr val="000000"/>
                </a:solidFill>
                <a:effectLst/>
                <a:latin typeface="Arial"/>
                <a:ea typeface="Arial"/>
                <a:cs typeface="Arial"/>
                <a:sym typeface="Arial"/>
              </a:rPr>
              <a:t>Pino-Juste</a:t>
            </a:r>
            <a:r>
              <a:rPr lang="en-US" sz="1100" b="0" i="0" u="none" strike="noStrike" cap="none" dirty="0" smtClean="0">
                <a:solidFill>
                  <a:srgbClr val="000000"/>
                </a:solidFill>
                <a:effectLst/>
                <a:latin typeface="Arial"/>
                <a:ea typeface="Arial"/>
                <a:cs typeface="Arial"/>
                <a:sym typeface="Arial"/>
              </a:rPr>
              <a:t>, 2022). Additionally, Teamwork is known to enhance </a:t>
            </a:r>
            <a:r>
              <a:rPr lang="en-US" sz="1100" b="1" i="0" u="none" strike="noStrike" cap="none" dirty="0" smtClean="0">
                <a:solidFill>
                  <a:srgbClr val="000000"/>
                </a:solidFill>
                <a:effectLst/>
                <a:latin typeface="Arial"/>
                <a:ea typeface="Arial"/>
                <a:cs typeface="Arial"/>
                <a:sym typeface="Arial"/>
              </a:rPr>
              <a:t>brainstorming</a:t>
            </a:r>
            <a:r>
              <a:rPr lang="en-US" sz="1100" b="0" i="0" u="none" strike="noStrike" cap="none" dirty="0" smtClean="0">
                <a:solidFill>
                  <a:srgbClr val="000000"/>
                </a:solidFill>
                <a:effectLst/>
                <a:latin typeface="Arial"/>
                <a:ea typeface="Arial"/>
                <a:cs typeface="Arial"/>
                <a:sym typeface="Arial"/>
              </a:rPr>
              <a:t> by making the environment where employees can be open-minded and they can share ideas. This ultimately sets the path for better communication about new ideas which culminates in </a:t>
            </a:r>
            <a:r>
              <a:rPr lang="en-US" sz="1100" b="1" i="0" u="none" strike="noStrike" cap="none" dirty="0" smtClean="0">
                <a:solidFill>
                  <a:srgbClr val="000000"/>
                </a:solidFill>
                <a:effectLst/>
                <a:latin typeface="Arial"/>
                <a:ea typeface="Arial"/>
                <a:cs typeface="Arial"/>
                <a:sym typeface="Arial"/>
              </a:rPr>
              <a:t>innovation</a:t>
            </a:r>
            <a:r>
              <a:rPr lang="en-US" sz="1100" b="0" i="0" u="none" strike="noStrike" cap="none" dirty="0" smtClean="0">
                <a:solidFill>
                  <a:srgbClr val="000000"/>
                </a:solidFill>
                <a:effectLst/>
                <a:latin typeface="Arial"/>
                <a:ea typeface="Arial"/>
                <a:cs typeface="Arial"/>
                <a:sym typeface="Arial"/>
              </a:rPr>
              <a:t>.</a:t>
            </a:r>
            <a:r>
              <a:rPr lang="en-US" sz="1100" b="1" i="0" u="none" strike="noStrike" cap="none" dirty="0" smtClean="0">
                <a:solidFill>
                  <a:srgbClr val="000000"/>
                </a:solidFill>
                <a:effectLst/>
                <a:latin typeface="Arial"/>
                <a:ea typeface="Arial"/>
                <a:cs typeface="Arial"/>
                <a:sym typeface="Arial"/>
              </a:rPr>
              <a:t> </a:t>
            </a:r>
            <a:r>
              <a:rPr lang="en-US" sz="1100" b="0" i="0" u="none" strike="noStrike" cap="none" dirty="0" smtClean="0">
                <a:solidFill>
                  <a:srgbClr val="000000"/>
                </a:solidFill>
                <a:effectLst/>
                <a:latin typeface="Arial"/>
                <a:ea typeface="Arial"/>
                <a:cs typeface="Arial"/>
                <a:sym typeface="Arial"/>
              </a:rPr>
              <a:t>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4"/>
        <p:cNvGrpSpPr/>
        <p:nvPr/>
      </p:nvGrpSpPr>
      <p:grpSpPr>
        <a:xfrm>
          <a:off x="0" y="0"/>
          <a:ext cx="0" cy="0"/>
          <a:chOff x="0" y="0"/>
          <a:chExt cx="0" cy="0"/>
        </a:xfrm>
      </p:grpSpPr>
      <p:sp>
        <p:nvSpPr>
          <p:cNvPr id="3005" name="Google Shape;3005;gcf9bbfb6cd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6" name="Google Shape;3006;gcf9bbfb6cd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salient features of a successful team encompass mission, commitment, process and understanding of the 3Rs: Roles, Rules and Responsibilities (</a:t>
            </a:r>
            <a:r>
              <a:rPr lang="en-US" sz="1100" b="0" i="0" u="none" strike="noStrike" cap="none" dirty="0" err="1" smtClean="0">
                <a:solidFill>
                  <a:srgbClr val="000000"/>
                </a:solidFill>
                <a:effectLst/>
                <a:latin typeface="Arial"/>
                <a:ea typeface="Arial"/>
                <a:cs typeface="Arial"/>
                <a:sym typeface="Arial"/>
              </a:rPr>
              <a:t>Jalinus</a:t>
            </a:r>
            <a:r>
              <a:rPr lang="en-US" sz="1100" b="0" i="0" u="none" strike="noStrike" cap="none" dirty="0" smtClean="0">
                <a:solidFill>
                  <a:srgbClr val="000000"/>
                </a:solidFill>
                <a:effectLst/>
                <a:latin typeface="Arial"/>
                <a:ea typeface="Arial"/>
                <a:cs typeface="Arial"/>
                <a:sym typeface="Arial"/>
              </a:rPr>
              <a:t> </a:t>
            </a:r>
            <a:r>
              <a:rPr lang="en-US" sz="1100" b="0" i="1" u="none" strike="noStrike" cap="none" dirty="0" smtClean="0">
                <a:solidFill>
                  <a:srgbClr val="000000"/>
                </a:solidFill>
                <a:effectLst/>
                <a:latin typeface="Arial"/>
                <a:ea typeface="Arial"/>
                <a:cs typeface="Arial"/>
                <a:sym typeface="Arial"/>
              </a:rPr>
              <a:t>et al.</a:t>
            </a:r>
            <a:r>
              <a:rPr lang="en-US" sz="1100" b="0" i="0" u="none" strike="noStrike" cap="none" dirty="0" smtClean="0">
                <a:solidFill>
                  <a:srgbClr val="000000"/>
                </a:solidFill>
                <a:effectLst/>
                <a:latin typeface="Arial"/>
                <a:ea typeface="Arial"/>
                <a:cs typeface="Arial"/>
                <a:sym typeface="Arial"/>
              </a:rPr>
              <a:t> 2020). The aim of Team development is attaining all these qualities by reflecting and then by taking actions. Engaging team development helps the individuals in learning their duties and personal potentials and makes them work more dynamically in the team environment.    </a:t>
            </a:r>
            <a:r>
              <a:rPr lang="en-US" sz="1100" b="1" i="0" u="none" strike="noStrike" cap="none" dirty="0" smtClean="0">
                <a:solidFill>
                  <a:srgbClr val="000000"/>
                </a:solidFill>
                <a:effectLst/>
                <a:latin typeface="Arial"/>
                <a:ea typeface="Arial"/>
                <a:cs typeface="Arial"/>
                <a:sym typeface="Arial"/>
              </a:rPr>
              <a:t>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2"/>
        <p:cNvGrpSpPr/>
        <p:nvPr/>
      </p:nvGrpSpPr>
      <p:grpSpPr>
        <a:xfrm>
          <a:off x="0" y="0"/>
          <a:ext cx="0" cy="0"/>
          <a:chOff x="0" y="0"/>
          <a:chExt cx="0" cy="0"/>
        </a:xfrm>
      </p:grpSpPr>
      <p:sp>
        <p:nvSpPr>
          <p:cNvPr id="3123" name="Google Shape;3123;gcf9bbfb6cd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4" name="Google Shape;3124;gcf9bbfb6cd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basic aspects of the task are acquainted to the members during the </a:t>
            </a:r>
            <a:r>
              <a:rPr lang="en-US" sz="1100" b="1" i="0" u="none" strike="noStrike" cap="none" dirty="0" smtClean="0">
                <a:solidFill>
                  <a:srgbClr val="000000"/>
                </a:solidFill>
                <a:effectLst/>
                <a:latin typeface="Arial"/>
                <a:ea typeface="Arial"/>
                <a:cs typeface="Arial"/>
                <a:sym typeface="Arial"/>
              </a:rPr>
              <a:t>forming stage. </a:t>
            </a:r>
            <a:r>
              <a:rPr lang="en-US" sz="1100" b="0" i="0" u="none" strike="noStrike" cap="none" dirty="0" smtClean="0">
                <a:solidFill>
                  <a:srgbClr val="000000"/>
                </a:solidFill>
                <a:effectLst/>
                <a:latin typeface="Arial"/>
                <a:ea typeface="Arial"/>
                <a:cs typeface="Arial"/>
                <a:sym typeface="Arial"/>
              </a:rPr>
              <a:t>Learning the causes of the dysfunction of a team and desiring for better dynamics is sought after in the Storming</a:t>
            </a:r>
            <a:r>
              <a:rPr lang="en-US" sz="1100" b="1" i="0" u="none" strike="noStrike" cap="none" dirty="0" smtClean="0">
                <a:solidFill>
                  <a:srgbClr val="000000"/>
                </a:solidFill>
                <a:effectLst/>
                <a:latin typeface="Arial"/>
                <a:ea typeface="Arial"/>
                <a:cs typeface="Arial"/>
                <a:sym typeface="Arial"/>
              </a:rPr>
              <a:t> phase. </a:t>
            </a:r>
            <a:r>
              <a:rPr lang="en-US" sz="1100" b="0" i="0" u="none" strike="noStrike" cap="none" dirty="0" smtClean="0">
                <a:solidFill>
                  <a:srgbClr val="000000"/>
                </a:solidFill>
                <a:effectLst/>
                <a:latin typeface="Arial"/>
                <a:ea typeface="Arial"/>
                <a:cs typeface="Arial"/>
                <a:sym typeface="Arial"/>
              </a:rPr>
              <a:t>Validation and </a:t>
            </a:r>
            <a:r>
              <a:rPr lang="en-US" sz="1100" b="0" i="0" u="none" strike="noStrike" cap="none" dirty="0" err="1" smtClean="0">
                <a:solidFill>
                  <a:srgbClr val="000000"/>
                </a:solidFill>
                <a:effectLst/>
                <a:latin typeface="Arial"/>
                <a:ea typeface="Arial"/>
                <a:cs typeface="Arial"/>
                <a:sym typeface="Arial"/>
              </a:rPr>
              <a:t>utilisation</a:t>
            </a:r>
            <a:r>
              <a:rPr lang="en-US" sz="1100" b="0" i="0" u="none" strike="noStrike" cap="none" dirty="0" smtClean="0">
                <a:solidFill>
                  <a:srgbClr val="000000"/>
                </a:solidFill>
                <a:effectLst/>
                <a:latin typeface="Arial"/>
                <a:ea typeface="Arial"/>
                <a:cs typeface="Arial"/>
                <a:sym typeface="Arial"/>
              </a:rPr>
              <a:t> of the skills of the members which are required for execution of the tasks are conducted in the </a:t>
            </a:r>
            <a:r>
              <a:rPr lang="en-US" sz="1100" b="1" i="0" u="none" strike="noStrike" cap="none" dirty="0" smtClean="0">
                <a:solidFill>
                  <a:srgbClr val="000000"/>
                </a:solidFill>
                <a:effectLst/>
                <a:latin typeface="Arial"/>
                <a:ea typeface="Arial"/>
                <a:cs typeface="Arial"/>
                <a:sym typeface="Arial"/>
              </a:rPr>
              <a:t>Norming phase </a:t>
            </a:r>
            <a:r>
              <a:rPr lang="en-US" sz="1100" b="0" i="0" u="none" strike="noStrike" cap="none" dirty="0" smtClean="0">
                <a:solidFill>
                  <a:srgbClr val="000000"/>
                </a:solidFill>
                <a:effectLst/>
                <a:latin typeface="Arial"/>
                <a:ea typeface="Arial"/>
                <a:cs typeface="Arial"/>
                <a:sym typeface="Arial"/>
              </a:rPr>
              <a:t>(Patterson, 2022). The full </a:t>
            </a:r>
            <a:r>
              <a:rPr lang="en-US" sz="1100" b="0" i="0" u="none" strike="noStrike" cap="none" dirty="0" err="1" smtClean="0">
                <a:solidFill>
                  <a:srgbClr val="000000"/>
                </a:solidFill>
                <a:effectLst/>
                <a:latin typeface="Arial"/>
                <a:ea typeface="Arial"/>
                <a:cs typeface="Arial"/>
                <a:sym typeface="Arial"/>
              </a:rPr>
              <a:t>optimisation</a:t>
            </a:r>
            <a:r>
              <a:rPr lang="en-US" sz="1100" b="0" i="0" u="none" strike="noStrike" cap="none" dirty="0" smtClean="0">
                <a:solidFill>
                  <a:srgbClr val="000000"/>
                </a:solidFill>
                <a:effectLst/>
                <a:latin typeface="Arial"/>
                <a:ea typeface="Arial"/>
                <a:cs typeface="Arial"/>
                <a:sym typeface="Arial"/>
              </a:rPr>
              <a:t> of the skills of the employees and reaching the stage of development in which collective and individual tasks thrive is referred to as the Performing stage. Finally, the hearty affirmation of the efforts put in by the team members is reflected in the Adjourning</a:t>
            </a:r>
            <a:r>
              <a:rPr lang="en-US" sz="1100" b="1" i="0" u="none" strike="noStrike" cap="none" dirty="0" smtClean="0">
                <a:solidFill>
                  <a:srgbClr val="000000"/>
                </a:solidFill>
                <a:effectLst/>
                <a:latin typeface="Arial"/>
                <a:ea typeface="Arial"/>
                <a:cs typeface="Arial"/>
                <a:sym typeface="Arial"/>
              </a:rPr>
              <a:t> stage</a:t>
            </a:r>
            <a:r>
              <a:rPr lang="en-US" sz="1100" b="0" i="0" u="none" strike="noStrike" cap="none" dirty="0" smtClean="0">
                <a:solidFill>
                  <a:srgbClr val="000000"/>
                </a:solidFill>
                <a:effectLst/>
                <a:latin typeface="Arial"/>
                <a:ea typeface="Arial"/>
                <a:cs typeface="Arial"/>
                <a:sym typeface="Arial"/>
              </a:rPr>
              <a:t>.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4"/>
        <p:cNvGrpSpPr/>
        <p:nvPr/>
      </p:nvGrpSpPr>
      <p:grpSpPr>
        <a:xfrm>
          <a:off x="0" y="0"/>
          <a:ext cx="0" cy="0"/>
          <a:chOff x="0" y="0"/>
          <a:chExt cx="0" cy="0"/>
        </a:xfrm>
      </p:grpSpPr>
      <p:sp>
        <p:nvSpPr>
          <p:cNvPr id="3355" name="Google Shape;3355;gcf9bbfb6cd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6" name="Google Shape;3356;gcf9bbfb6cd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Often the employers fail to decipher their aims and objectives properly which creates lack of clarity about the tasks. Initially, trust issues can also be seen among the team members which causes lack of cohesion (Rojas, 2021). Apart from that, although in a team environment disagreeing is a commonplace incident but oftentimes it leads to poor or decreased morale. Finally, hindrances are also caused in team building efforts because of lack of communication which leads to other problems like withholding of information and reduced engagement among the employees.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1"/>
        <p:cNvGrpSpPr/>
        <p:nvPr/>
      </p:nvGrpSpPr>
      <p:grpSpPr>
        <a:xfrm>
          <a:off x="0" y="0"/>
          <a:ext cx="0" cy="0"/>
          <a:chOff x="0" y="0"/>
          <a:chExt cx="0" cy="0"/>
        </a:xfrm>
      </p:grpSpPr>
      <p:sp>
        <p:nvSpPr>
          <p:cNvPr id="3952" name="Google Shape;3952;gcf9bbfb6cd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3" name="Google Shape;3953;gcf9bbfb6cd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term team role refers to the interaction of the members of the team. Every team is unique in nature and it is necessary for every team to have different job roles to make the work easier. Team roles typically represent a tendency to interact with other members in a certain way to make the progress of the team less complex.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0"/>
        <p:cNvGrpSpPr/>
        <p:nvPr/>
      </p:nvGrpSpPr>
      <p:grpSpPr>
        <a:xfrm>
          <a:off x="0" y="0"/>
          <a:ext cx="0" cy="0"/>
          <a:chOff x="0" y="0"/>
          <a:chExt cx="0" cy="0"/>
        </a:xfrm>
      </p:grpSpPr>
      <p:sp>
        <p:nvSpPr>
          <p:cNvPr id="4591" name="Google Shape;4591;gcf9bbfb6cd_0_2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2" name="Google Shape;4592;gcf9bbfb6cd_0_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plant is known for solving difficult challenges and proposing new ideas. Exploring opportunities is the task of the resource investigator. The coordinator in the team coordinates the resources and clarifies the goals. The shaper gives coherence within the team. The evaluation and judging of various aspects is done by evaluators. Team worker plays a key role in bridging the gaps and maintaining the team spirit. Persuasion of the plans and executing of them is done by the implementer. The finisher identifies the errors in the work and tries to mitigate them. Finally, the specialist brings in the special types of knowledge and skills which might be required in a particular project.</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3"/>
        <p:cNvGrpSpPr/>
        <p:nvPr/>
      </p:nvGrpSpPr>
      <p:grpSpPr>
        <a:xfrm>
          <a:off x="0" y="0"/>
          <a:ext cx="0" cy="0"/>
          <a:chOff x="0" y="0"/>
          <a:chExt cx="0" cy="0"/>
        </a:xfrm>
      </p:grpSpPr>
      <p:sp>
        <p:nvSpPr>
          <p:cNvPr id="4914" name="Google Shape;4914;gcf9bbfb6cd_0_3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5" name="Google Shape;4915;gcf9bbfb6cd_0_3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The notion of team roles does not refer to a static procedure. The failure to give the scope to develop, grow and mature leads to failure of the team project. Ignoring external factors like the quality of hiring, retaining the right employee and providing training also play a key role in the success of the team.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0"/>
        <p:cNvGrpSpPr/>
        <p:nvPr/>
      </p:nvGrpSpPr>
      <p:grpSpPr>
        <a:xfrm>
          <a:off x="0" y="0"/>
          <a:ext cx="0" cy="0"/>
          <a:chOff x="0" y="0"/>
          <a:chExt cx="0" cy="0"/>
        </a:xfrm>
      </p:grpSpPr>
      <p:sp>
        <p:nvSpPr>
          <p:cNvPr id="5261" name="Google Shape;5261;gcf9bbfb6cd_0_3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2" name="Google Shape;5262;gcf9bbfb6cd_0_3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Although regarded negatively, a certain degree of workplace conflict is actually healthy and normal. However, it is a fact universally acknowledged that in the most effective teams the employees feel safe even when disagreement arises. A culture in which disagreement is allowed and even nurtured inevitably spurs diversity of thought and innovation. </a:t>
            </a:r>
            <a:endParaRPr lang="en-US" sz="1100" dirty="0" smtClean="0">
              <a:effectLst/>
              <a:latin typeface="Arial"/>
              <a:ea typeface="Arial"/>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effectLst/>
                <a:latin typeface="Arial"/>
                <a:ea typeface="Arial"/>
                <a:cs typeface="Arial"/>
                <a:sym typeface="Arial"/>
              </a:rPr>
              <a:t>Interactive communication, creating the trust factor, management of ethics, fairness of treatment, flexibility of perception and belief and clear expectations are the major actions which are typically considered by the authorities in conflict management </a:t>
            </a:r>
            <a:endParaRPr lang="en-US" sz="1100" dirty="0" smtClean="0">
              <a:effectLst/>
              <a:latin typeface="Arial"/>
              <a:ea typeface="Arial"/>
            </a:endParaRPr>
          </a:p>
          <a:p>
            <a:endParaRPr lang="en-US" dirty="0"/>
          </a:p>
        </p:txBody>
      </p:sp>
    </p:spTree>
    <p:extLst>
      <p:ext uri="{BB962C8B-B14F-4D97-AF65-F5344CB8AC3E}">
        <p14:creationId xmlns:p14="http://schemas.microsoft.com/office/powerpoint/2010/main" val="814304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effectLst/>
                <a:latin typeface="Arial"/>
                <a:ea typeface="Arial"/>
                <a:cs typeface="Arial"/>
                <a:sym typeface="Arial"/>
              </a:rPr>
              <a:t>Surveying the employees to pinpoint the people who are doing the right things, welcoming dissent, creating a diverse team where accountability is valued are some of the major roles that employers can ensure to manage conflict</a:t>
            </a:r>
            <a:endParaRPr lang="en-US" sz="1100" dirty="0" smtClean="0">
              <a:effectLst/>
              <a:latin typeface="Arial"/>
              <a:ea typeface="Arial"/>
            </a:endParaRPr>
          </a:p>
          <a:p>
            <a:endParaRPr lang="en-US" dirty="0"/>
          </a:p>
        </p:txBody>
      </p:sp>
    </p:spTree>
    <p:extLst>
      <p:ext uri="{BB962C8B-B14F-4D97-AF65-F5344CB8AC3E}">
        <p14:creationId xmlns:p14="http://schemas.microsoft.com/office/powerpoint/2010/main" val="24193578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effectLst/>
                <a:latin typeface="Arial"/>
                <a:ea typeface="Arial"/>
                <a:cs typeface="Arial"/>
                <a:sym typeface="Arial"/>
              </a:rPr>
              <a:t>The hiring of the right people, retaining the right employee and nurturing their skills are the key determinants that ensure the success of the team in the longer run. Finding and assembling complementary skills while forming a team is the building block of a successful team.</a:t>
            </a:r>
            <a:endParaRPr lang="en-US" sz="1100" dirty="0" smtClean="0">
              <a:effectLst/>
              <a:latin typeface="Arial"/>
              <a:ea typeface="Arial"/>
            </a:endParaRPr>
          </a:p>
          <a:p>
            <a:endParaRPr lang="en-US" dirty="0"/>
          </a:p>
        </p:txBody>
      </p:sp>
    </p:spTree>
    <p:extLst>
      <p:ext uri="{BB962C8B-B14F-4D97-AF65-F5344CB8AC3E}">
        <p14:creationId xmlns:p14="http://schemas.microsoft.com/office/powerpoint/2010/main" val="2865448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0" i="0" u="none" strike="noStrike" cap="none" dirty="0" smtClean="0">
                <a:solidFill>
                  <a:srgbClr val="000000"/>
                </a:solidFill>
                <a:effectLst/>
                <a:latin typeface="Arial"/>
                <a:ea typeface="Arial"/>
                <a:cs typeface="Arial"/>
                <a:sym typeface="Arial"/>
              </a:rPr>
              <a:t>A strong yet flexible leadership facilitates the process of building a team to reach their goals, performing at their best and working together effectively. Creating of a successful team is largely dependent on setting SMART goals, allocating well-defined roles, regular experimentation, sharing a common culture and communication at an optimum level. </a:t>
            </a:r>
            <a:endParaRPr lang="en-US" sz="1100" dirty="0" smtClean="0">
              <a:effectLst/>
              <a:latin typeface="Arial"/>
              <a:ea typeface="Arial"/>
            </a:endParaRPr>
          </a:p>
          <a:p>
            <a:endParaRPr lang="en-US" dirty="0"/>
          </a:p>
        </p:txBody>
      </p:sp>
    </p:spTree>
    <p:extLst>
      <p:ext uri="{BB962C8B-B14F-4D97-AF65-F5344CB8AC3E}">
        <p14:creationId xmlns:p14="http://schemas.microsoft.com/office/powerpoint/2010/main" val="2203270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10800000" flipH="1">
            <a:off x="-11700" y="-65"/>
            <a:ext cx="1984431" cy="88963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flipH="1">
            <a:off x="5690311" y="2572489"/>
            <a:ext cx="3487039" cy="1563273"/>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0" y="3326050"/>
            <a:ext cx="3722131" cy="1668667"/>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50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33" y="3503277"/>
            <a:ext cx="2648207" cy="1187998"/>
          </a:xfrm>
          <a:custGeom>
            <a:avLst/>
            <a:gdLst/>
            <a:ahLst/>
            <a:cxnLst/>
            <a:rect l="l" t="t" r="r" b="b"/>
            <a:pathLst>
              <a:path w="51067" h="22910" extrusionOk="0">
                <a:moveTo>
                  <a:pt x="43203" y="1"/>
                </a:moveTo>
                <a:lnTo>
                  <a:pt x="42843" y="20"/>
                </a:lnTo>
                <a:lnTo>
                  <a:pt x="42483" y="39"/>
                </a:lnTo>
                <a:lnTo>
                  <a:pt x="42123" y="77"/>
                </a:lnTo>
                <a:lnTo>
                  <a:pt x="41763" y="133"/>
                </a:lnTo>
                <a:lnTo>
                  <a:pt x="41384" y="190"/>
                </a:lnTo>
                <a:lnTo>
                  <a:pt x="41024" y="266"/>
                </a:lnTo>
                <a:lnTo>
                  <a:pt x="40664" y="342"/>
                </a:lnTo>
                <a:lnTo>
                  <a:pt x="40285" y="437"/>
                </a:lnTo>
                <a:lnTo>
                  <a:pt x="39925" y="550"/>
                </a:lnTo>
                <a:lnTo>
                  <a:pt x="39508" y="702"/>
                </a:lnTo>
                <a:lnTo>
                  <a:pt x="39072" y="835"/>
                </a:lnTo>
                <a:lnTo>
                  <a:pt x="38655" y="1005"/>
                </a:lnTo>
                <a:lnTo>
                  <a:pt x="38257" y="1176"/>
                </a:lnTo>
                <a:lnTo>
                  <a:pt x="37859" y="1346"/>
                </a:lnTo>
                <a:lnTo>
                  <a:pt x="37461" y="1536"/>
                </a:lnTo>
                <a:lnTo>
                  <a:pt x="37063" y="1744"/>
                </a:lnTo>
                <a:lnTo>
                  <a:pt x="36684" y="1952"/>
                </a:lnTo>
                <a:lnTo>
                  <a:pt x="36324" y="2180"/>
                </a:lnTo>
                <a:lnTo>
                  <a:pt x="35946" y="2407"/>
                </a:lnTo>
                <a:lnTo>
                  <a:pt x="35585" y="2654"/>
                </a:lnTo>
                <a:lnTo>
                  <a:pt x="35244" y="2919"/>
                </a:lnTo>
                <a:lnTo>
                  <a:pt x="34903" y="3165"/>
                </a:lnTo>
                <a:lnTo>
                  <a:pt x="34562" y="3449"/>
                </a:lnTo>
                <a:lnTo>
                  <a:pt x="34240" y="3734"/>
                </a:lnTo>
                <a:lnTo>
                  <a:pt x="33937" y="4018"/>
                </a:lnTo>
                <a:lnTo>
                  <a:pt x="33615" y="4321"/>
                </a:lnTo>
                <a:lnTo>
                  <a:pt x="33331" y="4624"/>
                </a:lnTo>
                <a:lnTo>
                  <a:pt x="33046" y="4946"/>
                </a:lnTo>
                <a:lnTo>
                  <a:pt x="32762" y="5268"/>
                </a:lnTo>
                <a:lnTo>
                  <a:pt x="32497" y="5610"/>
                </a:lnTo>
                <a:lnTo>
                  <a:pt x="32232" y="5951"/>
                </a:lnTo>
                <a:lnTo>
                  <a:pt x="31985" y="6311"/>
                </a:lnTo>
                <a:lnTo>
                  <a:pt x="31739" y="6671"/>
                </a:lnTo>
                <a:lnTo>
                  <a:pt x="31512" y="7050"/>
                </a:lnTo>
                <a:lnTo>
                  <a:pt x="31303" y="7429"/>
                </a:lnTo>
                <a:lnTo>
                  <a:pt x="31095" y="7808"/>
                </a:lnTo>
                <a:lnTo>
                  <a:pt x="30905" y="8205"/>
                </a:lnTo>
                <a:lnTo>
                  <a:pt x="30716" y="8622"/>
                </a:lnTo>
                <a:lnTo>
                  <a:pt x="30545" y="9020"/>
                </a:lnTo>
                <a:lnTo>
                  <a:pt x="30375" y="9437"/>
                </a:lnTo>
                <a:lnTo>
                  <a:pt x="30223" y="9873"/>
                </a:lnTo>
                <a:lnTo>
                  <a:pt x="29730" y="9570"/>
                </a:lnTo>
                <a:lnTo>
                  <a:pt x="29238" y="9285"/>
                </a:lnTo>
                <a:lnTo>
                  <a:pt x="28707" y="9039"/>
                </a:lnTo>
                <a:lnTo>
                  <a:pt x="28196" y="8812"/>
                </a:lnTo>
                <a:lnTo>
                  <a:pt x="27665" y="8603"/>
                </a:lnTo>
                <a:lnTo>
                  <a:pt x="27116" y="8414"/>
                </a:lnTo>
                <a:lnTo>
                  <a:pt x="26585" y="8243"/>
                </a:lnTo>
                <a:lnTo>
                  <a:pt x="26036" y="8092"/>
                </a:lnTo>
                <a:lnTo>
                  <a:pt x="25467" y="7978"/>
                </a:lnTo>
                <a:lnTo>
                  <a:pt x="24918" y="7864"/>
                </a:lnTo>
                <a:lnTo>
                  <a:pt x="24349" y="7789"/>
                </a:lnTo>
                <a:lnTo>
                  <a:pt x="23781" y="7732"/>
                </a:lnTo>
                <a:lnTo>
                  <a:pt x="23212" y="7694"/>
                </a:lnTo>
                <a:lnTo>
                  <a:pt x="22644" y="7675"/>
                </a:lnTo>
                <a:lnTo>
                  <a:pt x="22075" y="7675"/>
                </a:lnTo>
                <a:lnTo>
                  <a:pt x="21507" y="7694"/>
                </a:lnTo>
                <a:lnTo>
                  <a:pt x="20938" y="7751"/>
                </a:lnTo>
                <a:lnTo>
                  <a:pt x="20370" y="7808"/>
                </a:lnTo>
                <a:lnTo>
                  <a:pt x="19802" y="7902"/>
                </a:lnTo>
                <a:lnTo>
                  <a:pt x="19233" y="8016"/>
                </a:lnTo>
                <a:lnTo>
                  <a:pt x="18665" y="8149"/>
                </a:lnTo>
                <a:lnTo>
                  <a:pt x="18115" y="8300"/>
                </a:lnTo>
                <a:lnTo>
                  <a:pt x="17547" y="8452"/>
                </a:lnTo>
                <a:lnTo>
                  <a:pt x="16997" y="8660"/>
                </a:lnTo>
                <a:lnTo>
                  <a:pt x="16467" y="8869"/>
                </a:lnTo>
                <a:lnTo>
                  <a:pt x="15917" y="9096"/>
                </a:lnTo>
                <a:lnTo>
                  <a:pt x="15387" y="9342"/>
                </a:lnTo>
                <a:lnTo>
                  <a:pt x="14875" y="9608"/>
                </a:lnTo>
                <a:lnTo>
                  <a:pt x="14363" y="9911"/>
                </a:lnTo>
                <a:lnTo>
                  <a:pt x="13852" y="10214"/>
                </a:lnTo>
                <a:lnTo>
                  <a:pt x="13359" y="10536"/>
                </a:lnTo>
                <a:lnTo>
                  <a:pt x="12885" y="10896"/>
                </a:lnTo>
                <a:lnTo>
                  <a:pt x="12506" y="11161"/>
                </a:lnTo>
                <a:lnTo>
                  <a:pt x="12146" y="11446"/>
                </a:lnTo>
                <a:lnTo>
                  <a:pt x="11824" y="11749"/>
                </a:lnTo>
                <a:lnTo>
                  <a:pt x="11521" y="12071"/>
                </a:lnTo>
                <a:lnTo>
                  <a:pt x="11218" y="12393"/>
                </a:lnTo>
                <a:lnTo>
                  <a:pt x="10953" y="12734"/>
                </a:lnTo>
                <a:lnTo>
                  <a:pt x="10706" y="13094"/>
                </a:lnTo>
                <a:lnTo>
                  <a:pt x="10479" y="13454"/>
                </a:lnTo>
                <a:lnTo>
                  <a:pt x="10271" y="13852"/>
                </a:lnTo>
                <a:lnTo>
                  <a:pt x="10100" y="14250"/>
                </a:lnTo>
                <a:lnTo>
                  <a:pt x="9929" y="14648"/>
                </a:lnTo>
                <a:lnTo>
                  <a:pt x="9797" y="15065"/>
                </a:lnTo>
                <a:lnTo>
                  <a:pt x="9664" y="15501"/>
                </a:lnTo>
                <a:lnTo>
                  <a:pt x="9569" y="15955"/>
                </a:lnTo>
                <a:lnTo>
                  <a:pt x="9494" y="16410"/>
                </a:lnTo>
                <a:lnTo>
                  <a:pt x="9437" y="16884"/>
                </a:lnTo>
                <a:lnTo>
                  <a:pt x="9096" y="16694"/>
                </a:lnTo>
                <a:lnTo>
                  <a:pt x="8755" y="16543"/>
                </a:lnTo>
                <a:lnTo>
                  <a:pt x="8414" y="16410"/>
                </a:lnTo>
                <a:lnTo>
                  <a:pt x="8091" y="16296"/>
                </a:lnTo>
                <a:lnTo>
                  <a:pt x="7750" y="16221"/>
                </a:lnTo>
                <a:lnTo>
                  <a:pt x="7409" y="16164"/>
                </a:lnTo>
                <a:lnTo>
                  <a:pt x="7068" y="16126"/>
                </a:lnTo>
                <a:lnTo>
                  <a:pt x="6746" y="16126"/>
                </a:lnTo>
                <a:lnTo>
                  <a:pt x="6424" y="16145"/>
                </a:lnTo>
                <a:lnTo>
                  <a:pt x="6083" y="16183"/>
                </a:lnTo>
                <a:lnTo>
                  <a:pt x="5761" y="16240"/>
                </a:lnTo>
                <a:lnTo>
                  <a:pt x="5439" y="16315"/>
                </a:lnTo>
                <a:lnTo>
                  <a:pt x="5136" y="16410"/>
                </a:lnTo>
                <a:lnTo>
                  <a:pt x="4813" y="16524"/>
                </a:lnTo>
                <a:lnTo>
                  <a:pt x="4510" y="16637"/>
                </a:lnTo>
                <a:lnTo>
                  <a:pt x="4207" y="16789"/>
                </a:lnTo>
                <a:lnTo>
                  <a:pt x="3923" y="16960"/>
                </a:lnTo>
                <a:lnTo>
                  <a:pt x="3639" y="17130"/>
                </a:lnTo>
                <a:lnTo>
                  <a:pt x="3354" y="17320"/>
                </a:lnTo>
                <a:lnTo>
                  <a:pt x="3089" y="17528"/>
                </a:lnTo>
                <a:lnTo>
                  <a:pt x="2824" y="17755"/>
                </a:lnTo>
                <a:lnTo>
                  <a:pt x="2578" y="17983"/>
                </a:lnTo>
                <a:lnTo>
                  <a:pt x="2331" y="18210"/>
                </a:lnTo>
                <a:lnTo>
                  <a:pt x="2085" y="18475"/>
                </a:lnTo>
                <a:lnTo>
                  <a:pt x="1876" y="18722"/>
                </a:lnTo>
                <a:lnTo>
                  <a:pt x="1649" y="18987"/>
                </a:lnTo>
                <a:lnTo>
                  <a:pt x="1460" y="19271"/>
                </a:lnTo>
                <a:lnTo>
                  <a:pt x="1270" y="19556"/>
                </a:lnTo>
                <a:lnTo>
                  <a:pt x="1081" y="19840"/>
                </a:lnTo>
                <a:lnTo>
                  <a:pt x="910" y="20124"/>
                </a:lnTo>
                <a:lnTo>
                  <a:pt x="758" y="20427"/>
                </a:lnTo>
                <a:lnTo>
                  <a:pt x="626" y="20711"/>
                </a:lnTo>
                <a:lnTo>
                  <a:pt x="417" y="21242"/>
                </a:lnTo>
                <a:lnTo>
                  <a:pt x="247" y="21791"/>
                </a:lnTo>
                <a:lnTo>
                  <a:pt x="95" y="22341"/>
                </a:lnTo>
                <a:lnTo>
                  <a:pt x="1" y="22909"/>
                </a:lnTo>
                <a:lnTo>
                  <a:pt x="51066" y="22909"/>
                </a:lnTo>
                <a:lnTo>
                  <a:pt x="51066" y="2388"/>
                </a:lnTo>
                <a:lnTo>
                  <a:pt x="50441" y="2009"/>
                </a:lnTo>
                <a:lnTo>
                  <a:pt x="49797" y="1668"/>
                </a:lnTo>
                <a:lnTo>
                  <a:pt x="49134" y="1346"/>
                </a:lnTo>
                <a:lnTo>
                  <a:pt x="48470" y="1062"/>
                </a:lnTo>
                <a:lnTo>
                  <a:pt x="47807" y="797"/>
                </a:lnTo>
                <a:lnTo>
                  <a:pt x="47106" y="569"/>
                </a:lnTo>
                <a:lnTo>
                  <a:pt x="46424" y="380"/>
                </a:lnTo>
                <a:lnTo>
                  <a:pt x="45723" y="228"/>
                </a:lnTo>
                <a:lnTo>
                  <a:pt x="45003" y="114"/>
                </a:lnTo>
                <a:lnTo>
                  <a:pt x="44283" y="39"/>
                </a:lnTo>
                <a:lnTo>
                  <a:pt x="43563"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98659" y="3938768"/>
            <a:ext cx="6222425" cy="1095050"/>
          </a:xfrm>
          <a:custGeom>
            <a:avLst/>
            <a:gdLst/>
            <a:ahLst/>
            <a:cxnLst/>
            <a:rect l="l" t="t" r="r" b="b"/>
            <a:pathLst>
              <a:path w="248897" h="43802" extrusionOk="0">
                <a:moveTo>
                  <a:pt x="11245" y="21506"/>
                </a:moveTo>
                <a:cubicBezTo>
                  <a:pt x="21782" y="15106"/>
                  <a:pt x="51208" y="4334"/>
                  <a:pt x="70253" y="1368"/>
                </a:cubicBezTo>
                <a:cubicBezTo>
                  <a:pt x="89298" y="-1598"/>
                  <a:pt x="108578" y="1134"/>
                  <a:pt x="125516" y="3710"/>
                </a:cubicBezTo>
                <a:cubicBezTo>
                  <a:pt x="142454" y="6286"/>
                  <a:pt x="155644" y="13389"/>
                  <a:pt x="171879" y="16823"/>
                </a:cubicBezTo>
                <a:cubicBezTo>
                  <a:pt x="188114" y="20257"/>
                  <a:pt x="211531" y="20023"/>
                  <a:pt x="222927" y="24316"/>
                </a:cubicBezTo>
                <a:cubicBezTo>
                  <a:pt x="234323" y="28609"/>
                  <a:pt x="262969" y="39692"/>
                  <a:pt x="240255" y="42580"/>
                </a:cubicBezTo>
                <a:cubicBezTo>
                  <a:pt x="217541" y="45468"/>
                  <a:pt x="125516" y="42112"/>
                  <a:pt x="86645" y="41644"/>
                </a:cubicBezTo>
                <a:cubicBezTo>
                  <a:pt x="47774" y="41176"/>
                  <a:pt x="19597" y="43126"/>
                  <a:pt x="7030" y="39770"/>
                </a:cubicBezTo>
                <a:cubicBezTo>
                  <a:pt x="-5537" y="36414"/>
                  <a:pt x="708" y="27906"/>
                  <a:pt x="11245" y="21506"/>
                </a:cubicBezTo>
                <a:close/>
              </a:path>
            </a:pathLst>
          </a:custGeom>
          <a:gradFill>
            <a:gsLst>
              <a:gs pos="0">
                <a:schemeClr val="accent1"/>
              </a:gs>
              <a:gs pos="18000">
                <a:srgbClr val="72B576"/>
              </a:gs>
              <a:gs pos="100000">
                <a:schemeClr val="accent2"/>
              </a:gs>
            </a:gsLst>
            <a:lin ang="5400012" scaled="0"/>
          </a:gradFill>
          <a:ln>
            <a:noFill/>
          </a:ln>
        </p:spPr>
      </p:sp>
      <p:sp>
        <p:nvSpPr>
          <p:cNvPr id="14" name="Google Shape;14;p2"/>
          <p:cNvSpPr txBox="1">
            <a:spLocks noGrp="1"/>
          </p:cNvSpPr>
          <p:nvPr>
            <p:ph type="ctrTitle"/>
          </p:nvPr>
        </p:nvSpPr>
        <p:spPr>
          <a:xfrm>
            <a:off x="693000" y="702801"/>
            <a:ext cx="5313300" cy="2081700"/>
          </a:xfrm>
          <a:prstGeom prst="rect">
            <a:avLst/>
          </a:prstGeom>
        </p:spPr>
        <p:txBody>
          <a:bodyPr spcFirstLastPara="1" wrap="square" lIns="91425" tIns="91425" rIns="91425" bIns="91425" anchor="ctr" anchorCtr="0">
            <a:noAutofit/>
          </a:bodyPr>
          <a:lstStyle>
            <a:lvl1pPr lvl="0" algn="l">
              <a:lnSpc>
                <a:spcPct val="80000"/>
              </a:lnSpc>
              <a:spcBef>
                <a:spcPts val="0"/>
              </a:spcBef>
              <a:spcAft>
                <a:spcPts val="0"/>
              </a:spcAft>
              <a:buClr>
                <a:schemeClr val="lt1"/>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5" name="Google Shape;15;p2"/>
          <p:cNvSpPr txBox="1">
            <a:spLocks noGrp="1"/>
          </p:cNvSpPr>
          <p:nvPr>
            <p:ph type="subTitle" idx="1"/>
          </p:nvPr>
        </p:nvSpPr>
        <p:spPr>
          <a:xfrm>
            <a:off x="910966" y="2927375"/>
            <a:ext cx="3669000" cy="3657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600"/>
              <a:buNone/>
              <a:defRPr>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6" name="Google Shape;16;p2"/>
          <p:cNvSpPr/>
          <p:nvPr/>
        </p:nvSpPr>
        <p:spPr>
          <a:xfrm>
            <a:off x="-657500" y="3835900"/>
            <a:ext cx="10136775" cy="1424756"/>
          </a:xfrm>
          <a:custGeom>
            <a:avLst/>
            <a:gdLst/>
            <a:ahLst/>
            <a:cxnLst/>
            <a:rect l="l" t="t" r="r" b="b"/>
            <a:pathLst>
              <a:path w="405471" h="50676" extrusionOk="0">
                <a:moveTo>
                  <a:pt x="25722" y="39417"/>
                </a:moveTo>
                <a:cubicBezTo>
                  <a:pt x="34542" y="32392"/>
                  <a:pt x="53353" y="11473"/>
                  <a:pt x="76301" y="8039"/>
                </a:cubicBezTo>
                <a:cubicBezTo>
                  <a:pt x="99249" y="4605"/>
                  <a:pt x="136637" y="17094"/>
                  <a:pt x="163409" y="18811"/>
                </a:cubicBezTo>
                <a:cubicBezTo>
                  <a:pt x="190181" y="20528"/>
                  <a:pt x="218749" y="20918"/>
                  <a:pt x="236935" y="18342"/>
                </a:cubicBezTo>
                <a:cubicBezTo>
                  <a:pt x="255122" y="15766"/>
                  <a:pt x="254732" y="6400"/>
                  <a:pt x="272528" y="3356"/>
                </a:cubicBezTo>
                <a:cubicBezTo>
                  <a:pt x="290324" y="312"/>
                  <a:pt x="323263" y="-78"/>
                  <a:pt x="343713" y="78"/>
                </a:cubicBezTo>
                <a:cubicBezTo>
                  <a:pt x="364163" y="234"/>
                  <a:pt x="386642" y="390"/>
                  <a:pt x="395228" y="4293"/>
                </a:cubicBezTo>
                <a:cubicBezTo>
                  <a:pt x="403814" y="8196"/>
                  <a:pt x="394291" y="16625"/>
                  <a:pt x="395228" y="23494"/>
                </a:cubicBezTo>
                <a:cubicBezTo>
                  <a:pt x="396165" y="30363"/>
                  <a:pt x="413415" y="41368"/>
                  <a:pt x="400848" y="45505"/>
                </a:cubicBezTo>
                <a:cubicBezTo>
                  <a:pt x="388282" y="49642"/>
                  <a:pt x="382740" y="47535"/>
                  <a:pt x="319829" y="48315"/>
                </a:cubicBezTo>
                <a:cubicBezTo>
                  <a:pt x="256918" y="49096"/>
                  <a:pt x="72398" y="51671"/>
                  <a:pt x="23380" y="50188"/>
                </a:cubicBezTo>
                <a:cubicBezTo>
                  <a:pt x="-25638" y="48705"/>
                  <a:pt x="16902" y="46442"/>
                  <a:pt x="25722" y="39417"/>
                </a:cubicBezTo>
                <a:close/>
              </a:path>
            </a:pathLst>
          </a:custGeom>
          <a:gradFill>
            <a:gsLst>
              <a:gs pos="0">
                <a:schemeClr val="accent1"/>
              </a:gs>
              <a:gs pos="100000">
                <a:schemeClr val="accent2"/>
              </a:gs>
            </a:gsLst>
            <a:lin ang="5400012" scaled="0"/>
          </a:gradFill>
          <a:ln>
            <a:noFill/>
          </a:ln>
        </p:spPr>
      </p:sp>
      <p:sp>
        <p:nvSpPr>
          <p:cNvPr id="17" name="Google Shape;17;p2"/>
          <p:cNvSpPr/>
          <p:nvPr/>
        </p:nvSpPr>
        <p:spPr>
          <a:xfrm rot="10800000">
            <a:off x="6994511" y="-11"/>
            <a:ext cx="2182839" cy="97858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778525" y="214838"/>
            <a:ext cx="857900" cy="391775"/>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001400" y="306975"/>
            <a:ext cx="453825" cy="207500"/>
          </a:xfrm>
          <a:custGeom>
            <a:avLst/>
            <a:gdLst/>
            <a:ahLst/>
            <a:cxnLst/>
            <a:rect l="l" t="t" r="r" b="b"/>
            <a:pathLst>
              <a:path w="18153" h="8300" extrusionOk="0">
                <a:moveTo>
                  <a:pt x="10100" y="0"/>
                </a:moveTo>
                <a:lnTo>
                  <a:pt x="9626" y="19"/>
                </a:lnTo>
                <a:lnTo>
                  <a:pt x="9152" y="95"/>
                </a:lnTo>
                <a:lnTo>
                  <a:pt x="8697" y="171"/>
                </a:lnTo>
                <a:lnTo>
                  <a:pt x="8262" y="303"/>
                </a:lnTo>
                <a:lnTo>
                  <a:pt x="7845" y="474"/>
                </a:lnTo>
                <a:lnTo>
                  <a:pt x="7428" y="663"/>
                </a:lnTo>
                <a:lnTo>
                  <a:pt x="7049" y="891"/>
                </a:lnTo>
                <a:lnTo>
                  <a:pt x="6670" y="1137"/>
                </a:lnTo>
                <a:lnTo>
                  <a:pt x="6329" y="1421"/>
                </a:lnTo>
                <a:lnTo>
                  <a:pt x="6007" y="1725"/>
                </a:lnTo>
                <a:lnTo>
                  <a:pt x="5704" y="2047"/>
                </a:lnTo>
                <a:lnTo>
                  <a:pt x="5419" y="2388"/>
                </a:lnTo>
                <a:lnTo>
                  <a:pt x="5173" y="2767"/>
                </a:lnTo>
                <a:lnTo>
                  <a:pt x="4946" y="3165"/>
                </a:lnTo>
                <a:lnTo>
                  <a:pt x="4756" y="3563"/>
                </a:lnTo>
                <a:lnTo>
                  <a:pt x="4605" y="3998"/>
                </a:lnTo>
                <a:lnTo>
                  <a:pt x="4377" y="3942"/>
                </a:lnTo>
                <a:lnTo>
                  <a:pt x="4131" y="3904"/>
                </a:lnTo>
                <a:lnTo>
                  <a:pt x="3885" y="3866"/>
                </a:lnTo>
                <a:lnTo>
                  <a:pt x="3619" y="3866"/>
                </a:lnTo>
                <a:lnTo>
                  <a:pt x="3259" y="3885"/>
                </a:lnTo>
                <a:lnTo>
                  <a:pt x="2899" y="3942"/>
                </a:lnTo>
                <a:lnTo>
                  <a:pt x="2539" y="4017"/>
                </a:lnTo>
                <a:lnTo>
                  <a:pt x="2217" y="4150"/>
                </a:lnTo>
                <a:lnTo>
                  <a:pt x="1895" y="4302"/>
                </a:lnTo>
                <a:lnTo>
                  <a:pt x="1592" y="4472"/>
                </a:lnTo>
                <a:lnTo>
                  <a:pt x="1308" y="4681"/>
                </a:lnTo>
                <a:lnTo>
                  <a:pt x="1061" y="4927"/>
                </a:lnTo>
                <a:lnTo>
                  <a:pt x="815" y="5173"/>
                </a:lnTo>
                <a:lnTo>
                  <a:pt x="607" y="5457"/>
                </a:lnTo>
                <a:lnTo>
                  <a:pt x="436" y="5761"/>
                </a:lnTo>
                <a:lnTo>
                  <a:pt x="284" y="6083"/>
                </a:lnTo>
                <a:lnTo>
                  <a:pt x="152" y="6405"/>
                </a:lnTo>
                <a:lnTo>
                  <a:pt x="57" y="6765"/>
                </a:lnTo>
                <a:lnTo>
                  <a:pt x="19" y="7125"/>
                </a:lnTo>
                <a:lnTo>
                  <a:pt x="0" y="7485"/>
                </a:lnTo>
                <a:lnTo>
                  <a:pt x="0" y="7693"/>
                </a:lnTo>
                <a:lnTo>
                  <a:pt x="19" y="7902"/>
                </a:lnTo>
                <a:lnTo>
                  <a:pt x="76" y="8300"/>
                </a:lnTo>
                <a:lnTo>
                  <a:pt x="18039" y="8300"/>
                </a:lnTo>
                <a:lnTo>
                  <a:pt x="18096" y="8110"/>
                </a:lnTo>
                <a:lnTo>
                  <a:pt x="18134" y="7902"/>
                </a:lnTo>
                <a:lnTo>
                  <a:pt x="18153" y="7712"/>
                </a:lnTo>
                <a:lnTo>
                  <a:pt x="18153" y="7485"/>
                </a:lnTo>
                <a:lnTo>
                  <a:pt x="18153" y="7239"/>
                </a:lnTo>
                <a:lnTo>
                  <a:pt x="18115" y="6992"/>
                </a:lnTo>
                <a:lnTo>
                  <a:pt x="18058" y="6746"/>
                </a:lnTo>
                <a:lnTo>
                  <a:pt x="17982" y="6500"/>
                </a:lnTo>
                <a:lnTo>
                  <a:pt x="17868" y="6272"/>
                </a:lnTo>
                <a:lnTo>
                  <a:pt x="17755" y="6064"/>
                </a:lnTo>
                <a:lnTo>
                  <a:pt x="17622" y="5855"/>
                </a:lnTo>
                <a:lnTo>
                  <a:pt x="17471" y="5666"/>
                </a:lnTo>
                <a:lnTo>
                  <a:pt x="17300" y="5495"/>
                </a:lnTo>
                <a:lnTo>
                  <a:pt x="17129" y="5344"/>
                </a:lnTo>
                <a:lnTo>
                  <a:pt x="16921" y="5192"/>
                </a:lnTo>
                <a:lnTo>
                  <a:pt x="16713" y="5078"/>
                </a:lnTo>
                <a:lnTo>
                  <a:pt x="16504" y="4965"/>
                </a:lnTo>
                <a:lnTo>
                  <a:pt x="16277" y="4870"/>
                </a:lnTo>
                <a:lnTo>
                  <a:pt x="16030" y="4813"/>
                </a:lnTo>
                <a:lnTo>
                  <a:pt x="15784" y="4756"/>
                </a:lnTo>
                <a:lnTo>
                  <a:pt x="15727" y="4510"/>
                </a:lnTo>
                <a:lnTo>
                  <a:pt x="15670" y="4264"/>
                </a:lnTo>
                <a:lnTo>
                  <a:pt x="15519" y="3790"/>
                </a:lnTo>
                <a:lnTo>
                  <a:pt x="15329" y="3316"/>
                </a:lnTo>
                <a:lnTo>
                  <a:pt x="15083" y="2880"/>
                </a:lnTo>
                <a:lnTo>
                  <a:pt x="14818" y="2464"/>
                </a:lnTo>
                <a:lnTo>
                  <a:pt x="14515" y="2066"/>
                </a:lnTo>
                <a:lnTo>
                  <a:pt x="14192" y="1706"/>
                </a:lnTo>
                <a:lnTo>
                  <a:pt x="13832" y="1365"/>
                </a:lnTo>
                <a:lnTo>
                  <a:pt x="13435" y="1061"/>
                </a:lnTo>
                <a:lnTo>
                  <a:pt x="13018" y="796"/>
                </a:lnTo>
                <a:lnTo>
                  <a:pt x="12582" y="569"/>
                </a:lnTo>
                <a:lnTo>
                  <a:pt x="12108" y="379"/>
                </a:lnTo>
                <a:lnTo>
                  <a:pt x="11634" y="209"/>
                </a:lnTo>
                <a:lnTo>
                  <a:pt x="11388" y="152"/>
                </a:lnTo>
                <a:lnTo>
                  <a:pt x="11142" y="95"/>
                </a:lnTo>
                <a:lnTo>
                  <a:pt x="10877" y="57"/>
                </a:lnTo>
                <a:lnTo>
                  <a:pt x="10630" y="38"/>
                </a:lnTo>
                <a:lnTo>
                  <a:pt x="10365" y="19"/>
                </a:lnTo>
                <a:lnTo>
                  <a:pt x="1010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326475" y="735388"/>
            <a:ext cx="453825" cy="207500"/>
          </a:xfrm>
          <a:custGeom>
            <a:avLst/>
            <a:gdLst/>
            <a:ahLst/>
            <a:cxnLst/>
            <a:rect l="l" t="t" r="r" b="b"/>
            <a:pathLst>
              <a:path w="18153" h="8300" extrusionOk="0">
                <a:moveTo>
                  <a:pt x="10100" y="0"/>
                </a:moveTo>
                <a:lnTo>
                  <a:pt x="9626" y="19"/>
                </a:lnTo>
                <a:lnTo>
                  <a:pt x="9152" y="95"/>
                </a:lnTo>
                <a:lnTo>
                  <a:pt x="8697" y="171"/>
                </a:lnTo>
                <a:lnTo>
                  <a:pt x="8262" y="303"/>
                </a:lnTo>
                <a:lnTo>
                  <a:pt x="7845" y="474"/>
                </a:lnTo>
                <a:lnTo>
                  <a:pt x="7428" y="663"/>
                </a:lnTo>
                <a:lnTo>
                  <a:pt x="7049" y="891"/>
                </a:lnTo>
                <a:lnTo>
                  <a:pt x="6670" y="1137"/>
                </a:lnTo>
                <a:lnTo>
                  <a:pt x="6329" y="1421"/>
                </a:lnTo>
                <a:lnTo>
                  <a:pt x="6007" y="1725"/>
                </a:lnTo>
                <a:lnTo>
                  <a:pt x="5704" y="2047"/>
                </a:lnTo>
                <a:lnTo>
                  <a:pt x="5419" y="2388"/>
                </a:lnTo>
                <a:lnTo>
                  <a:pt x="5173" y="2767"/>
                </a:lnTo>
                <a:lnTo>
                  <a:pt x="4946" y="3165"/>
                </a:lnTo>
                <a:lnTo>
                  <a:pt x="4756" y="3563"/>
                </a:lnTo>
                <a:lnTo>
                  <a:pt x="4605" y="3998"/>
                </a:lnTo>
                <a:lnTo>
                  <a:pt x="4377" y="3942"/>
                </a:lnTo>
                <a:lnTo>
                  <a:pt x="4131" y="3904"/>
                </a:lnTo>
                <a:lnTo>
                  <a:pt x="3885" y="3866"/>
                </a:lnTo>
                <a:lnTo>
                  <a:pt x="3619" y="3866"/>
                </a:lnTo>
                <a:lnTo>
                  <a:pt x="3259" y="3885"/>
                </a:lnTo>
                <a:lnTo>
                  <a:pt x="2899" y="3942"/>
                </a:lnTo>
                <a:lnTo>
                  <a:pt x="2539" y="4017"/>
                </a:lnTo>
                <a:lnTo>
                  <a:pt x="2217" y="4150"/>
                </a:lnTo>
                <a:lnTo>
                  <a:pt x="1895" y="4302"/>
                </a:lnTo>
                <a:lnTo>
                  <a:pt x="1592" y="4472"/>
                </a:lnTo>
                <a:lnTo>
                  <a:pt x="1308" y="4681"/>
                </a:lnTo>
                <a:lnTo>
                  <a:pt x="1061" y="4927"/>
                </a:lnTo>
                <a:lnTo>
                  <a:pt x="815" y="5173"/>
                </a:lnTo>
                <a:lnTo>
                  <a:pt x="607" y="5457"/>
                </a:lnTo>
                <a:lnTo>
                  <a:pt x="436" y="5761"/>
                </a:lnTo>
                <a:lnTo>
                  <a:pt x="284" y="6083"/>
                </a:lnTo>
                <a:lnTo>
                  <a:pt x="152" y="6405"/>
                </a:lnTo>
                <a:lnTo>
                  <a:pt x="57" y="6765"/>
                </a:lnTo>
                <a:lnTo>
                  <a:pt x="19" y="7125"/>
                </a:lnTo>
                <a:lnTo>
                  <a:pt x="0" y="7485"/>
                </a:lnTo>
                <a:lnTo>
                  <a:pt x="0" y="7693"/>
                </a:lnTo>
                <a:lnTo>
                  <a:pt x="19" y="7902"/>
                </a:lnTo>
                <a:lnTo>
                  <a:pt x="76" y="8300"/>
                </a:lnTo>
                <a:lnTo>
                  <a:pt x="18039" y="8300"/>
                </a:lnTo>
                <a:lnTo>
                  <a:pt x="18096" y="8110"/>
                </a:lnTo>
                <a:lnTo>
                  <a:pt x="18134" y="7902"/>
                </a:lnTo>
                <a:lnTo>
                  <a:pt x="18153" y="7712"/>
                </a:lnTo>
                <a:lnTo>
                  <a:pt x="18153" y="7485"/>
                </a:lnTo>
                <a:lnTo>
                  <a:pt x="18153" y="7239"/>
                </a:lnTo>
                <a:lnTo>
                  <a:pt x="18115" y="6992"/>
                </a:lnTo>
                <a:lnTo>
                  <a:pt x="18058" y="6746"/>
                </a:lnTo>
                <a:lnTo>
                  <a:pt x="17982" y="6500"/>
                </a:lnTo>
                <a:lnTo>
                  <a:pt x="17868" y="6272"/>
                </a:lnTo>
                <a:lnTo>
                  <a:pt x="17755" y="6064"/>
                </a:lnTo>
                <a:lnTo>
                  <a:pt x="17622" y="5855"/>
                </a:lnTo>
                <a:lnTo>
                  <a:pt x="17471" y="5666"/>
                </a:lnTo>
                <a:lnTo>
                  <a:pt x="17300" y="5495"/>
                </a:lnTo>
                <a:lnTo>
                  <a:pt x="17129" y="5344"/>
                </a:lnTo>
                <a:lnTo>
                  <a:pt x="16921" y="5192"/>
                </a:lnTo>
                <a:lnTo>
                  <a:pt x="16713" y="5078"/>
                </a:lnTo>
                <a:lnTo>
                  <a:pt x="16504" y="4965"/>
                </a:lnTo>
                <a:lnTo>
                  <a:pt x="16277" y="4870"/>
                </a:lnTo>
                <a:lnTo>
                  <a:pt x="16030" y="4813"/>
                </a:lnTo>
                <a:lnTo>
                  <a:pt x="15784" y="4756"/>
                </a:lnTo>
                <a:lnTo>
                  <a:pt x="15727" y="4510"/>
                </a:lnTo>
                <a:lnTo>
                  <a:pt x="15670" y="4264"/>
                </a:lnTo>
                <a:lnTo>
                  <a:pt x="15519" y="3790"/>
                </a:lnTo>
                <a:lnTo>
                  <a:pt x="15329" y="3316"/>
                </a:lnTo>
                <a:lnTo>
                  <a:pt x="15083" y="2880"/>
                </a:lnTo>
                <a:lnTo>
                  <a:pt x="14818" y="2464"/>
                </a:lnTo>
                <a:lnTo>
                  <a:pt x="14515" y="2066"/>
                </a:lnTo>
                <a:lnTo>
                  <a:pt x="14192" y="1706"/>
                </a:lnTo>
                <a:lnTo>
                  <a:pt x="13832" y="1365"/>
                </a:lnTo>
                <a:lnTo>
                  <a:pt x="13435" y="1061"/>
                </a:lnTo>
                <a:lnTo>
                  <a:pt x="13018" y="796"/>
                </a:lnTo>
                <a:lnTo>
                  <a:pt x="12582" y="569"/>
                </a:lnTo>
                <a:lnTo>
                  <a:pt x="12108" y="379"/>
                </a:lnTo>
                <a:lnTo>
                  <a:pt x="11634" y="209"/>
                </a:lnTo>
                <a:lnTo>
                  <a:pt x="11388" y="152"/>
                </a:lnTo>
                <a:lnTo>
                  <a:pt x="11142" y="95"/>
                </a:lnTo>
                <a:lnTo>
                  <a:pt x="10877" y="57"/>
                </a:lnTo>
                <a:lnTo>
                  <a:pt x="10630" y="38"/>
                </a:lnTo>
                <a:lnTo>
                  <a:pt x="10365" y="19"/>
                </a:lnTo>
                <a:lnTo>
                  <a:pt x="1010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052400" y="1212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6551483" y="214850"/>
            <a:ext cx="234273" cy="234304"/>
          </a:xfrm>
          <a:custGeom>
            <a:avLst/>
            <a:gdLst/>
            <a:ahLst/>
            <a:cxnLst/>
            <a:rect l="l" t="t" r="r" b="b"/>
            <a:pathLst>
              <a:path w="12648" h="12648" extrusionOk="0">
                <a:moveTo>
                  <a:pt x="6315" y="0"/>
                </a:moveTo>
                <a:lnTo>
                  <a:pt x="4834" y="4834"/>
                </a:lnTo>
                <a:lnTo>
                  <a:pt x="0" y="6333"/>
                </a:lnTo>
                <a:lnTo>
                  <a:pt x="4834" y="7813"/>
                </a:lnTo>
                <a:lnTo>
                  <a:pt x="6315" y="12647"/>
                </a:lnTo>
                <a:lnTo>
                  <a:pt x="7814" y="7813"/>
                </a:lnTo>
                <a:lnTo>
                  <a:pt x="12648" y="6333"/>
                </a:lnTo>
                <a:lnTo>
                  <a:pt x="7814" y="4834"/>
                </a:lnTo>
                <a:lnTo>
                  <a:pt x="631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218750" y="20808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681200" y="1212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98725" y="205898"/>
            <a:ext cx="234297" cy="234292"/>
          </a:xfrm>
          <a:custGeom>
            <a:avLst/>
            <a:gdLst/>
            <a:ahLst/>
            <a:cxnLst/>
            <a:rect l="l" t="t" r="r" b="b"/>
            <a:pathLst>
              <a:path w="44207" h="44206" extrusionOk="0">
                <a:moveTo>
                  <a:pt x="22179" y="11477"/>
                </a:moveTo>
                <a:lnTo>
                  <a:pt x="22690" y="11496"/>
                </a:lnTo>
                <a:lnTo>
                  <a:pt x="23200" y="11534"/>
                </a:lnTo>
                <a:lnTo>
                  <a:pt x="23711" y="11590"/>
                </a:lnTo>
                <a:lnTo>
                  <a:pt x="24221" y="11685"/>
                </a:lnTo>
                <a:lnTo>
                  <a:pt x="24713" y="11798"/>
                </a:lnTo>
                <a:lnTo>
                  <a:pt x="25204" y="11950"/>
                </a:lnTo>
                <a:lnTo>
                  <a:pt x="25696" y="12101"/>
                </a:lnTo>
                <a:lnTo>
                  <a:pt x="26169" y="12290"/>
                </a:lnTo>
                <a:lnTo>
                  <a:pt x="26641" y="12498"/>
                </a:lnTo>
                <a:lnTo>
                  <a:pt x="27095" y="12725"/>
                </a:lnTo>
                <a:lnTo>
                  <a:pt x="27530" y="12971"/>
                </a:lnTo>
                <a:lnTo>
                  <a:pt x="27965" y="13235"/>
                </a:lnTo>
                <a:lnTo>
                  <a:pt x="28381" y="13538"/>
                </a:lnTo>
                <a:lnTo>
                  <a:pt x="28797" y="13840"/>
                </a:lnTo>
                <a:lnTo>
                  <a:pt x="29194" y="14181"/>
                </a:lnTo>
                <a:lnTo>
                  <a:pt x="29572" y="14540"/>
                </a:lnTo>
                <a:lnTo>
                  <a:pt x="29931" y="14899"/>
                </a:lnTo>
                <a:lnTo>
                  <a:pt x="30272" y="15296"/>
                </a:lnTo>
                <a:lnTo>
                  <a:pt x="30593" y="15712"/>
                </a:lnTo>
                <a:lnTo>
                  <a:pt x="30895" y="16147"/>
                </a:lnTo>
                <a:lnTo>
                  <a:pt x="31179" y="16582"/>
                </a:lnTo>
                <a:lnTo>
                  <a:pt x="31463" y="17055"/>
                </a:lnTo>
                <a:lnTo>
                  <a:pt x="31690" y="17546"/>
                </a:lnTo>
                <a:lnTo>
                  <a:pt x="31916" y="18038"/>
                </a:lnTo>
                <a:lnTo>
                  <a:pt x="32124" y="18548"/>
                </a:lnTo>
                <a:lnTo>
                  <a:pt x="32295" y="19059"/>
                </a:lnTo>
                <a:lnTo>
                  <a:pt x="32427" y="19588"/>
                </a:lnTo>
                <a:lnTo>
                  <a:pt x="32540" y="20099"/>
                </a:lnTo>
                <a:lnTo>
                  <a:pt x="32635" y="20628"/>
                </a:lnTo>
                <a:lnTo>
                  <a:pt x="32692" y="21139"/>
                </a:lnTo>
                <a:lnTo>
                  <a:pt x="32729" y="21668"/>
                </a:lnTo>
                <a:lnTo>
                  <a:pt x="32729" y="22179"/>
                </a:lnTo>
                <a:lnTo>
                  <a:pt x="32711" y="22689"/>
                </a:lnTo>
                <a:lnTo>
                  <a:pt x="32673" y="23218"/>
                </a:lnTo>
                <a:lnTo>
                  <a:pt x="32616" y="23729"/>
                </a:lnTo>
                <a:lnTo>
                  <a:pt x="32522" y="24221"/>
                </a:lnTo>
                <a:lnTo>
                  <a:pt x="32408" y="24731"/>
                </a:lnTo>
                <a:lnTo>
                  <a:pt x="32276" y="25223"/>
                </a:lnTo>
                <a:lnTo>
                  <a:pt x="32106" y="25695"/>
                </a:lnTo>
                <a:lnTo>
                  <a:pt x="31916" y="26168"/>
                </a:lnTo>
                <a:lnTo>
                  <a:pt x="31708" y="26641"/>
                </a:lnTo>
                <a:lnTo>
                  <a:pt x="31482" y="27094"/>
                </a:lnTo>
                <a:lnTo>
                  <a:pt x="31236" y="27548"/>
                </a:lnTo>
                <a:lnTo>
                  <a:pt x="30971" y="27983"/>
                </a:lnTo>
                <a:lnTo>
                  <a:pt x="30669" y="28399"/>
                </a:lnTo>
                <a:lnTo>
                  <a:pt x="30366" y="28796"/>
                </a:lnTo>
                <a:lnTo>
                  <a:pt x="30026" y="29193"/>
                </a:lnTo>
                <a:lnTo>
                  <a:pt x="29666" y="29571"/>
                </a:lnTo>
                <a:lnTo>
                  <a:pt x="29307" y="29931"/>
                </a:lnTo>
                <a:lnTo>
                  <a:pt x="28910" y="30271"/>
                </a:lnTo>
                <a:lnTo>
                  <a:pt x="28494" y="30611"/>
                </a:lnTo>
                <a:lnTo>
                  <a:pt x="28059" y="30914"/>
                </a:lnTo>
                <a:lnTo>
                  <a:pt x="27625" y="31197"/>
                </a:lnTo>
                <a:lnTo>
                  <a:pt x="27152" y="31462"/>
                </a:lnTo>
                <a:lnTo>
                  <a:pt x="26679" y="31708"/>
                </a:lnTo>
                <a:lnTo>
                  <a:pt x="26169" y="31935"/>
                </a:lnTo>
                <a:lnTo>
                  <a:pt x="25658" y="32124"/>
                </a:lnTo>
                <a:lnTo>
                  <a:pt x="25148" y="32294"/>
                </a:lnTo>
                <a:lnTo>
                  <a:pt x="24637" y="32445"/>
                </a:lnTo>
                <a:lnTo>
                  <a:pt x="24108" y="32559"/>
                </a:lnTo>
                <a:lnTo>
                  <a:pt x="23597" y="32634"/>
                </a:lnTo>
                <a:lnTo>
                  <a:pt x="23068" y="32691"/>
                </a:lnTo>
                <a:lnTo>
                  <a:pt x="22538" y="32729"/>
                </a:lnTo>
                <a:lnTo>
                  <a:pt x="22028" y="32748"/>
                </a:lnTo>
                <a:lnTo>
                  <a:pt x="21517" y="32729"/>
                </a:lnTo>
                <a:lnTo>
                  <a:pt x="21007" y="32691"/>
                </a:lnTo>
                <a:lnTo>
                  <a:pt x="20496" y="32615"/>
                </a:lnTo>
                <a:lnTo>
                  <a:pt x="19986" y="32521"/>
                </a:lnTo>
                <a:lnTo>
                  <a:pt x="19494" y="32407"/>
                </a:lnTo>
                <a:lnTo>
                  <a:pt x="19003" y="32275"/>
                </a:lnTo>
                <a:lnTo>
                  <a:pt x="18511" y="32124"/>
                </a:lnTo>
                <a:lnTo>
                  <a:pt x="18038" y="31935"/>
                </a:lnTo>
                <a:lnTo>
                  <a:pt x="17566" y="31727"/>
                </a:lnTo>
                <a:lnTo>
                  <a:pt x="17112" y="31500"/>
                </a:lnTo>
                <a:lnTo>
                  <a:pt x="16658" y="31254"/>
                </a:lnTo>
                <a:lnTo>
                  <a:pt x="16223" y="30970"/>
                </a:lnTo>
                <a:lnTo>
                  <a:pt x="15807" y="30687"/>
                </a:lnTo>
                <a:lnTo>
                  <a:pt x="15410" y="30365"/>
                </a:lnTo>
                <a:lnTo>
                  <a:pt x="15013" y="30044"/>
                </a:lnTo>
                <a:lnTo>
                  <a:pt x="14635" y="29685"/>
                </a:lnTo>
                <a:lnTo>
                  <a:pt x="14276" y="29307"/>
                </a:lnTo>
                <a:lnTo>
                  <a:pt x="13936" y="28910"/>
                </a:lnTo>
                <a:lnTo>
                  <a:pt x="13614" y="28513"/>
                </a:lnTo>
                <a:lnTo>
                  <a:pt x="13293" y="28078"/>
                </a:lnTo>
                <a:lnTo>
                  <a:pt x="13009" y="27624"/>
                </a:lnTo>
                <a:lnTo>
                  <a:pt x="12744" y="27170"/>
                </a:lnTo>
                <a:lnTo>
                  <a:pt x="12499" y="26678"/>
                </a:lnTo>
                <a:lnTo>
                  <a:pt x="12272" y="26187"/>
                </a:lnTo>
                <a:lnTo>
                  <a:pt x="12083" y="25676"/>
                </a:lnTo>
                <a:lnTo>
                  <a:pt x="11913" y="25147"/>
                </a:lnTo>
                <a:lnTo>
                  <a:pt x="11780" y="24636"/>
                </a:lnTo>
                <a:lnTo>
                  <a:pt x="11667" y="24126"/>
                </a:lnTo>
                <a:lnTo>
                  <a:pt x="11572" y="23597"/>
                </a:lnTo>
                <a:lnTo>
                  <a:pt x="11515" y="23067"/>
                </a:lnTo>
                <a:lnTo>
                  <a:pt x="11478" y="22557"/>
                </a:lnTo>
                <a:lnTo>
                  <a:pt x="11459" y="22027"/>
                </a:lnTo>
                <a:lnTo>
                  <a:pt x="11478" y="21517"/>
                </a:lnTo>
                <a:lnTo>
                  <a:pt x="11515" y="21006"/>
                </a:lnTo>
                <a:lnTo>
                  <a:pt x="11591" y="20496"/>
                </a:lnTo>
                <a:lnTo>
                  <a:pt x="11686" y="19985"/>
                </a:lnTo>
                <a:lnTo>
                  <a:pt x="11799" y="19494"/>
                </a:lnTo>
                <a:lnTo>
                  <a:pt x="11931" y="19002"/>
                </a:lnTo>
                <a:lnTo>
                  <a:pt x="12102" y="18511"/>
                </a:lnTo>
                <a:lnTo>
                  <a:pt x="12272" y="18038"/>
                </a:lnTo>
                <a:lnTo>
                  <a:pt x="12480" y="17584"/>
                </a:lnTo>
                <a:lnTo>
                  <a:pt x="12707" y="17111"/>
                </a:lnTo>
                <a:lnTo>
                  <a:pt x="12971" y="16677"/>
                </a:lnTo>
                <a:lnTo>
                  <a:pt x="13236" y="16242"/>
                </a:lnTo>
                <a:lnTo>
                  <a:pt x="13520" y="15826"/>
                </a:lnTo>
                <a:lnTo>
                  <a:pt x="13841" y="15410"/>
                </a:lnTo>
                <a:lnTo>
                  <a:pt x="14181" y="15013"/>
                </a:lnTo>
                <a:lnTo>
                  <a:pt x="14522" y="14635"/>
                </a:lnTo>
                <a:lnTo>
                  <a:pt x="14900" y="14275"/>
                </a:lnTo>
                <a:lnTo>
                  <a:pt x="15297" y="13935"/>
                </a:lnTo>
                <a:lnTo>
                  <a:pt x="15713" y="13614"/>
                </a:lnTo>
                <a:lnTo>
                  <a:pt x="16129" y="13311"/>
                </a:lnTo>
                <a:lnTo>
                  <a:pt x="16583" y="13027"/>
                </a:lnTo>
                <a:lnTo>
                  <a:pt x="17055" y="12763"/>
                </a:lnTo>
                <a:lnTo>
                  <a:pt x="17528" y="12517"/>
                </a:lnTo>
                <a:lnTo>
                  <a:pt x="18038" y="12290"/>
                </a:lnTo>
                <a:lnTo>
                  <a:pt x="18549" y="12082"/>
                </a:lnTo>
                <a:lnTo>
                  <a:pt x="19059" y="11931"/>
                </a:lnTo>
                <a:lnTo>
                  <a:pt x="19570" y="11780"/>
                </a:lnTo>
                <a:lnTo>
                  <a:pt x="20099" y="11666"/>
                </a:lnTo>
                <a:lnTo>
                  <a:pt x="20610" y="11572"/>
                </a:lnTo>
                <a:lnTo>
                  <a:pt x="21139" y="11515"/>
                </a:lnTo>
                <a:lnTo>
                  <a:pt x="21650" y="11477"/>
                </a:lnTo>
                <a:close/>
                <a:moveTo>
                  <a:pt x="16186" y="0"/>
                </a:moveTo>
                <a:lnTo>
                  <a:pt x="15467" y="208"/>
                </a:lnTo>
                <a:lnTo>
                  <a:pt x="14749" y="435"/>
                </a:lnTo>
                <a:lnTo>
                  <a:pt x="14049" y="700"/>
                </a:lnTo>
                <a:lnTo>
                  <a:pt x="13331" y="965"/>
                </a:lnTo>
                <a:lnTo>
                  <a:pt x="12650" y="1267"/>
                </a:lnTo>
                <a:lnTo>
                  <a:pt x="11969" y="1588"/>
                </a:lnTo>
                <a:lnTo>
                  <a:pt x="11289" y="1948"/>
                </a:lnTo>
                <a:lnTo>
                  <a:pt x="10646" y="2307"/>
                </a:lnTo>
                <a:lnTo>
                  <a:pt x="10967" y="8452"/>
                </a:lnTo>
                <a:lnTo>
                  <a:pt x="10608" y="8735"/>
                </a:lnTo>
                <a:lnTo>
                  <a:pt x="10268" y="9038"/>
                </a:lnTo>
                <a:lnTo>
                  <a:pt x="9946" y="9340"/>
                </a:lnTo>
                <a:lnTo>
                  <a:pt x="9625" y="9643"/>
                </a:lnTo>
                <a:lnTo>
                  <a:pt x="9322" y="9964"/>
                </a:lnTo>
                <a:lnTo>
                  <a:pt x="9020" y="10305"/>
                </a:lnTo>
                <a:lnTo>
                  <a:pt x="8717" y="10626"/>
                </a:lnTo>
                <a:lnTo>
                  <a:pt x="8434" y="10966"/>
                </a:lnTo>
                <a:lnTo>
                  <a:pt x="2289" y="10664"/>
                </a:lnTo>
                <a:lnTo>
                  <a:pt x="1929" y="11326"/>
                </a:lnTo>
                <a:lnTo>
                  <a:pt x="1589" y="11987"/>
                </a:lnTo>
                <a:lnTo>
                  <a:pt x="1268" y="12668"/>
                </a:lnTo>
                <a:lnTo>
                  <a:pt x="965" y="13349"/>
                </a:lnTo>
                <a:lnTo>
                  <a:pt x="682" y="14048"/>
                </a:lnTo>
                <a:lnTo>
                  <a:pt x="436" y="14767"/>
                </a:lnTo>
                <a:lnTo>
                  <a:pt x="209" y="15485"/>
                </a:lnTo>
                <a:lnTo>
                  <a:pt x="1" y="16204"/>
                </a:lnTo>
                <a:lnTo>
                  <a:pt x="4558" y="20326"/>
                </a:lnTo>
                <a:lnTo>
                  <a:pt x="4520" y="20760"/>
                </a:lnTo>
                <a:lnTo>
                  <a:pt x="4501" y="21214"/>
                </a:lnTo>
                <a:lnTo>
                  <a:pt x="4482" y="21649"/>
                </a:lnTo>
                <a:lnTo>
                  <a:pt x="4463" y="22103"/>
                </a:lnTo>
                <a:lnTo>
                  <a:pt x="4482" y="22557"/>
                </a:lnTo>
                <a:lnTo>
                  <a:pt x="4501" y="22992"/>
                </a:lnTo>
                <a:lnTo>
                  <a:pt x="4520" y="23445"/>
                </a:lnTo>
                <a:lnTo>
                  <a:pt x="4558" y="23899"/>
                </a:lnTo>
                <a:lnTo>
                  <a:pt x="1" y="28021"/>
                </a:lnTo>
                <a:lnTo>
                  <a:pt x="209" y="28739"/>
                </a:lnTo>
                <a:lnTo>
                  <a:pt x="436" y="29458"/>
                </a:lnTo>
                <a:lnTo>
                  <a:pt x="682" y="30157"/>
                </a:lnTo>
                <a:lnTo>
                  <a:pt x="965" y="30876"/>
                </a:lnTo>
                <a:lnTo>
                  <a:pt x="1268" y="31575"/>
                </a:lnTo>
                <a:lnTo>
                  <a:pt x="1589" y="32256"/>
                </a:lnTo>
                <a:lnTo>
                  <a:pt x="1929" y="32918"/>
                </a:lnTo>
                <a:lnTo>
                  <a:pt x="2289" y="33561"/>
                </a:lnTo>
                <a:lnTo>
                  <a:pt x="8434" y="33258"/>
                </a:lnTo>
                <a:lnTo>
                  <a:pt x="8736" y="33599"/>
                </a:lnTo>
                <a:lnTo>
                  <a:pt x="9020" y="33939"/>
                </a:lnTo>
                <a:lnTo>
                  <a:pt x="9322" y="34260"/>
                </a:lnTo>
                <a:lnTo>
                  <a:pt x="9644" y="34582"/>
                </a:lnTo>
                <a:lnTo>
                  <a:pt x="9965" y="34903"/>
                </a:lnTo>
                <a:lnTo>
                  <a:pt x="10286" y="35206"/>
                </a:lnTo>
                <a:lnTo>
                  <a:pt x="10967" y="35773"/>
                </a:lnTo>
                <a:lnTo>
                  <a:pt x="10646" y="41918"/>
                </a:lnTo>
                <a:lnTo>
                  <a:pt x="11307" y="42277"/>
                </a:lnTo>
                <a:lnTo>
                  <a:pt x="11988" y="42617"/>
                </a:lnTo>
                <a:lnTo>
                  <a:pt x="12669" y="42939"/>
                </a:lnTo>
                <a:lnTo>
                  <a:pt x="13349" y="43241"/>
                </a:lnTo>
                <a:lnTo>
                  <a:pt x="14049" y="43525"/>
                </a:lnTo>
                <a:lnTo>
                  <a:pt x="14749" y="43771"/>
                </a:lnTo>
                <a:lnTo>
                  <a:pt x="15467" y="43998"/>
                </a:lnTo>
                <a:lnTo>
                  <a:pt x="16204" y="44206"/>
                </a:lnTo>
                <a:lnTo>
                  <a:pt x="20326" y="39649"/>
                </a:lnTo>
                <a:lnTo>
                  <a:pt x="20761" y="39687"/>
                </a:lnTo>
                <a:lnTo>
                  <a:pt x="21196" y="39725"/>
                </a:lnTo>
                <a:lnTo>
                  <a:pt x="21650" y="39725"/>
                </a:lnTo>
                <a:lnTo>
                  <a:pt x="22104" y="39743"/>
                </a:lnTo>
                <a:lnTo>
                  <a:pt x="22538" y="39725"/>
                </a:lnTo>
                <a:lnTo>
                  <a:pt x="22992" y="39706"/>
                </a:lnTo>
                <a:lnTo>
                  <a:pt x="23446" y="39687"/>
                </a:lnTo>
                <a:lnTo>
                  <a:pt x="23881" y="39649"/>
                </a:lnTo>
                <a:lnTo>
                  <a:pt x="28003" y="44206"/>
                </a:lnTo>
                <a:lnTo>
                  <a:pt x="28721" y="43998"/>
                </a:lnTo>
                <a:lnTo>
                  <a:pt x="29440" y="43771"/>
                </a:lnTo>
                <a:lnTo>
                  <a:pt x="30158" y="43525"/>
                </a:lnTo>
                <a:lnTo>
                  <a:pt x="30858" y="43241"/>
                </a:lnTo>
                <a:lnTo>
                  <a:pt x="31557" y="42939"/>
                </a:lnTo>
                <a:lnTo>
                  <a:pt x="32238" y="42617"/>
                </a:lnTo>
                <a:lnTo>
                  <a:pt x="32900" y="42277"/>
                </a:lnTo>
                <a:lnTo>
                  <a:pt x="33561" y="41918"/>
                </a:lnTo>
                <a:lnTo>
                  <a:pt x="33240" y="35773"/>
                </a:lnTo>
                <a:lnTo>
                  <a:pt x="33580" y="35470"/>
                </a:lnTo>
                <a:lnTo>
                  <a:pt x="33921" y="35187"/>
                </a:lnTo>
                <a:lnTo>
                  <a:pt x="34261" y="34884"/>
                </a:lnTo>
                <a:lnTo>
                  <a:pt x="34582" y="34563"/>
                </a:lnTo>
                <a:lnTo>
                  <a:pt x="34885" y="34241"/>
                </a:lnTo>
                <a:lnTo>
                  <a:pt x="35187" y="33920"/>
                </a:lnTo>
                <a:lnTo>
                  <a:pt x="35490" y="33580"/>
                </a:lnTo>
                <a:lnTo>
                  <a:pt x="35774" y="33239"/>
                </a:lnTo>
                <a:lnTo>
                  <a:pt x="41918" y="33561"/>
                </a:lnTo>
                <a:lnTo>
                  <a:pt x="42278" y="32899"/>
                </a:lnTo>
                <a:lnTo>
                  <a:pt x="42618" y="32237"/>
                </a:lnTo>
                <a:lnTo>
                  <a:pt x="42939" y="31557"/>
                </a:lnTo>
                <a:lnTo>
                  <a:pt x="43242" y="30857"/>
                </a:lnTo>
                <a:lnTo>
                  <a:pt x="43507" y="30157"/>
                </a:lnTo>
                <a:lnTo>
                  <a:pt x="43771" y="29458"/>
                </a:lnTo>
                <a:lnTo>
                  <a:pt x="43998" y="28739"/>
                </a:lnTo>
                <a:lnTo>
                  <a:pt x="44206" y="28002"/>
                </a:lnTo>
                <a:lnTo>
                  <a:pt x="39631" y="23899"/>
                </a:lnTo>
                <a:lnTo>
                  <a:pt x="39687" y="23445"/>
                </a:lnTo>
                <a:lnTo>
                  <a:pt x="39706" y="23010"/>
                </a:lnTo>
                <a:lnTo>
                  <a:pt x="39725" y="22122"/>
                </a:lnTo>
                <a:lnTo>
                  <a:pt x="39725" y="21668"/>
                </a:lnTo>
                <a:lnTo>
                  <a:pt x="39706" y="21214"/>
                </a:lnTo>
                <a:lnTo>
                  <a:pt x="39668" y="20760"/>
                </a:lnTo>
                <a:lnTo>
                  <a:pt x="39631" y="20326"/>
                </a:lnTo>
                <a:lnTo>
                  <a:pt x="44206" y="16204"/>
                </a:lnTo>
                <a:lnTo>
                  <a:pt x="43998" y="15485"/>
                </a:lnTo>
                <a:lnTo>
                  <a:pt x="43771" y="14767"/>
                </a:lnTo>
                <a:lnTo>
                  <a:pt x="43526" y="14048"/>
                </a:lnTo>
                <a:lnTo>
                  <a:pt x="43242" y="13349"/>
                </a:lnTo>
                <a:lnTo>
                  <a:pt x="42939" y="12649"/>
                </a:lnTo>
                <a:lnTo>
                  <a:pt x="42618" y="11969"/>
                </a:lnTo>
                <a:lnTo>
                  <a:pt x="42259" y="11307"/>
                </a:lnTo>
                <a:lnTo>
                  <a:pt x="41900" y="10645"/>
                </a:lnTo>
                <a:lnTo>
                  <a:pt x="35755" y="10966"/>
                </a:lnTo>
                <a:lnTo>
                  <a:pt x="35471" y="10626"/>
                </a:lnTo>
                <a:lnTo>
                  <a:pt x="35169" y="10286"/>
                </a:lnTo>
                <a:lnTo>
                  <a:pt x="34866" y="9945"/>
                </a:lnTo>
                <a:lnTo>
                  <a:pt x="34563" y="9643"/>
                </a:lnTo>
                <a:lnTo>
                  <a:pt x="34242" y="9322"/>
                </a:lnTo>
                <a:lnTo>
                  <a:pt x="33921" y="9019"/>
                </a:lnTo>
                <a:lnTo>
                  <a:pt x="33580" y="8735"/>
                </a:lnTo>
                <a:lnTo>
                  <a:pt x="33240" y="8433"/>
                </a:lnTo>
                <a:lnTo>
                  <a:pt x="33542" y="2307"/>
                </a:lnTo>
                <a:lnTo>
                  <a:pt x="32900" y="1929"/>
                </a:lnTo>
                <a:lnTo>
                  <a:pt x="32219" y="1588"/>
                </a:lnTo>
                <a:lnTo>
                  <a:pt x="31538" y="1267"/>
                </a:lnTo>
                <a:lnTo>
                  <a:pt x="30858" y="965"/>
                </a:lnTo>
                <a:lnTo>
                  <a:pt x="30158" y="700"/>
                </a:lnTo>
                <a:lnTo>
                  <a:pt x="29440" y="435"/>
                </a:lnTo>
                <a:lnTo>
                  <a:pt x="28721" y="208"/>
                </a:lnTo>
                <a:lnTo>
                  <a:pt x="28003" y="0"/>
                </a:lnTo>
                <a:lnTo>
                  <a:pt x="23881" y="4576"/>
                </a:lnTo>
                <a:lnTo>
                  <a:pt x="23446" y="4538"/>
                </a:lnTo>
                <a:lnTo>
                  <a:pt x="22992" y="4500"/>
                </a:lnTo>
                <a:lnTo>
                  <a:pt x="22557" y="4481"/>
                </a:lnTo>
                <a:lnTo>
                  <a:pt x="21650" y="4481"/>
                </a:lnTo>
                <a:lnTo>
                  <a:pt x="21215" y="4500"/>
                </a:lnTo>
                <a:lnTo>
                  <a:pt x="20761" y="4538"/>
                </a:lnTo>
                <a:lnTo>
                  <a:pt x="20307" y="4576"/>
                </a:lnTo>
                <a:lnTo>
                  <a:pt x="1618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 name="Google Shape;26;p2"/>
          <p:cNvGrpSpPr/>
          <p:nvPr/>
        </p:nvGrpSpPr>
        <p:grpSpPr>
          <a:xfrm>
            <a:off x="101580" y="2644565"/>
            <a:ext cx="611648" cy="365223"/>
            <a:chOff x="4504125" y="1762525"/>
            <a:chExt cx="985575" cy="588500"/>
          </a:xfrm>
        </p:grpSpPr>
        <p:sp>
          <p:nvSpPr>
            <p:cNvPr id="27" name="Google Shape;27;p2"/>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31;p2"/>
          <p:cNvGrpSpPr/>
          <p:nvPr/>
        </p:nvGrpSpPr>
        <p:grpSpPr>
          <a:xfrm>
            <a:off x="768761" y="4227974"/>
            <a:ext cx="745923" cy="742920"/>
            <a:chOff x="778525" y="3588975"/>
            <a:chExt cx="1073425" cy="1068950"/>
          </a:xfrm>
        </p:grpSpPr>
        <p:sp>
          <p:nvSpPr>
            <p:cNvPr id="32" name="Google Shape;32;p2"/>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2"/>
            <p:cNvGrpSpPr/>
            <p:nvPr/>
          </p:nvGrpSpPr>
          <p:grpSpPr>
            <a:xfrm>
              <a:off x="778525" y="3588975"/>
              <a:ext cx="1073425" cy="1010450"/>
              <a:chOff x="5329875" y="761550"/>
              <a:chExt cx="1073425" cy="1010450"/>
            </a:xfrm>
          </p:grpSpPr>
          <p:sp>
            <p:nvSpPr>
              <p:cNvPr id="34" name="Google Shape;34;p2"/>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 name="Google Shape;46;p2"/>
          <p:cNvGrpSpPr/>
          <p:nvPr/>
        </p:nvGrpSpPr>
        <p:grpSpPr>
          <a:xfrm flipH="1">
            <a:off x="7638642" y="4319869"/>
            <a:ext cx="611638" cy="609195"/>
            <a:chOff x="778525" y="3588975"/>
            <a:chExt cx="1073425" cy="1068950"/>
          </a:xfrm>
        </p:grpSpPr>
        <p:sp>
          <p:nvSpPr>
            <p:cNvPr id="47" name="Google Shape;47;p2"/>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48;p2"/>
            <p:cNvGrpSpPr/>
            <p:nvPr/>
          </p:nvGrpSpPr>
          <p:grpSpPr>
            <a:xfrm>
              <a:off x="778525" y="3588975"/>
              <a:ext cx="1073425" cy="1010450"/>
              <a:chOff x="5329875" y="761550"/>
              <a:chExt cx="1073425" cy="1010450"/>
            </a:xfrm>
          </p:grpSpPr>
          <p:sp>
            <p:nvSpPr>
              <p:cNvPr id="49" name="Google Shape;49;p2"/>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1"/>
        <p:cNvGrpSpPr/>
        <p:nvPr/>
      </p:nvGrpSpPr>
      <p:grpSpPr>
        <a:xfrm>
          <a:off x="0" y="0"/>
          <a:ext cx="0" cy="0"/>
          <a:chOff x="0" y="0"/>
          <a:chExt cx="0" cy="0"/>
        </a:xfrm>
      </p:grpSpPr>
      <p:sp>
        <p:nvSpPr>
          <p:cNvPr id="62" name="Google Shape;62;p3"/>
          <p:cNvSpPr txBox="1">
            <a:spLocks noGrp="1"/>
          </p:cNvSpPr>
          <p:nvPr>
            <p:ph type="title"/>
          </p:nvPr>
        </p:nvSpPr>
        <p:spPr>
          <a:xfrm>
            <a:off x="742800" y="2425136"/>
            <a:ext cx="50676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solidFill>
                  <a:schemeClr val="lt2"/>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63" name="Google Shape;63;p3"/>
          <p:cNvSpPr txBox="1">
            <a:spLocks noGrp="1"/>
          </p:cNvSpPr>
          <p:nvPr>
            <p:ph type="title" idx="2" hasCustomPrompt="1"/>
          </p:nvPr>
        </p:nvSpPr>
        <p:spPr>
          <a:xfrm>
            <a:off x="2819400" y="1682089"/>
            <a:ext cx="914400" cy="410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64" name="Google Shape;64;p3"/>
          <p:cNvSpPr txBox="1">
            <a:spLocks noGrp="1"/>
          </p:cNvSpPr>
          <p:nvPr>
            <p:ph type="subTitle" idx="1"/>
          </p:nvPr>
        </p:nvSpPr>
        <p:spPr>
          <a:xfrm>
            <a:off x="1246800" y="3395546"/>
            <a:ext cx="40596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solidFill>
                  <a:schemeClr val="lt1"/>
                </a:solidFill>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5" name="Google Shape;65;p3"/>
          <p:cNvSpPr/>
          <p:nvPr/>
        </p:nvSpPr>
        <p:spPr>
          <a:xfrm>
            <a:off x="-959021" y="3704256"/>
            <a:ext cx="10829375" cy="2061125"/>
          </a:xfrm>
          <a:custGeom>
            <a:avLst/>
            <a:gdLst/>
            <a:ahLst/>
            <a:cxnLst/>
            <a:rect l="l" t="t" r="r" b="b"/>
            <a:pathLst>
              <a:path w="433175" h="82445" extrusionOk="0">
                <a:moveTo>
                  <a:pt x="414163" y="9817"/>
                </a:moveTo>
                <a:cubicBezTo>
                  <a:pt x="404475" y="-2205"/>
                  <a:pt x="386159" y="1826"/>
                  <a:pt x="373005" y="482"/>
                </a:cubicBezTo>
                <a:cubicBezTo>
                  <a:pt x="359851" y="-862"/>
                  <a:pt x="349313" y="977"/>
                  <a:pt x="335240" y="1755"/>
                </a:cubicBezTo>
                <a:cubicBezTo>
                  <a:pt x="321167" y="2533"/>
                  <a:pt x="303134" y="2320"/>
                  <a:pt x="288566" y="5149"/>
                </a:cubicBezTo>
                <a:cubicBezTo>
                  <a:pt x="273998" y="7978"/>
                  <a:pt x="260348" y="15828"/>
                  <a:pt x="247831" y="18727"/>
                </a:cubicBezTo>
                <a:cubicBezTo>
                  <a:pt x="235314" y="21627"/>
                  <a:pt x="225767" y="22192"/>
                  <a:pt x="213462" y="22546"/>
                </a:cubicBezTo>
                <a:cubicBezTo>
                  <a:pt x="201157" y="22900"/>
                  <a:pt x="187721" y="21486"/>
                  <a:pt x="174001" y="20849"/>
                </a:cubicBezTo>
                <a:cubicBezTo>
                  <a:pt x="160282" y="20213"/>
                  <a:pt x="148259" y="18656"/>
                  <a:pt x="131145" y="18727"/>
                </a:cubicBezTo>
                <a:cubicBezTo>
                  <a:pt x="114031" y="18798"/>
                  <a:pt x="88289" y="20778"/>
                  <a:pt x="71316" y="21273"/>
                </a:cubicBezTo>
                <a:cubicBezTo>
                  <a:pt x="54343" y="21768"/>
                  <a:pt x="36805" y="16818"/>
                  <a:pt x="29309" y="21698"/>
                </a:cubicBezTo>
                <a:cubicBezTo>
                  <a:pt x="21813" y="26578"/>
                  <a:pt x="26976" y="42489"/>
                  <a:pt x="26339" y="50551"/>
                </a:cubicBezTo>
                <a:cubicBezTo>
                  <a:pt x="25703" y="58613"/>
                  <a:pt x="-31863" y="64837"/>
                  <a:pt x="25490" y="70070"/>
                </a:cubicBezTo>
                <a:cubicBezTo>
                  <a:pt x="82843" y="75303"/>
                  <a:pt x="302851" y="81526"/>
                  <a:pt x="370459" y="81950"/>
                </a:cubicBezTo>
                <a:cubicBezTo>
                  <a:pt x="438067" y="82374"/>
                  <a:pt x="423852" y="84638"/>
                  <a:pt x="431136" y="72616"/>
                </a:cubicBezTo>
                <a:cubicBezTo>
                  <a:pt x="438420" y="60594"/>
                  <a:pt x="423852" y="21839"/>
                  <a:pt x="414163" y="9817"/>
                </a:cubicBezTo>
                <a:close/>
              </a:path>
            </a:pathLst>
          </a:custGeom>
          <a:gradFill>
            <a:gsLst>
              <a:gs pos="0">
                <a:schemeClr val="accent1"/>
              </a:gs>
              <a:gs pos="100000">
                <a:schemeClr val="accent2"/>
              </a:gs>
            </a:gsLst>
            <a:lin ang="5400700" scaled="0"/>
          </a:gradFill>
          <a:ln>
            <a:noFill/>
          </a:ln>
        </p:spPr>
      </p:sp>
      <p:sp>
        <p:nvSpPr>
          <p:cNvPr id="66" name="Google Shape;66;p3"/>
          <p:cNvSpPr/>
          <p:nvPr/>
        </p:nvSpPr>
        <p:spPr>
          <a:xfrm rot="5400000">
            <a:off x="-961914" y="961889"/>
            <a:ext cx="3487039" cy="1563273"/>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rot="-5400000" flipH="1">
            <a:off x="7718000" y="547385"/>
            <a:ext cx="1984431" cy="88963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1801625" y="596287"/>
            <a:ext cx="611597" cy="27929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2819400" y="1273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169225" y="316975"/>
            <a:ext cx="611597" cy="27929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220450" y="7638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5760813" y="22191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8685550" y="202620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73"/>
        <p:cNvGrpSpPr/>
        <p:nvPr/>
      </p:nvGrpSpPr>
      <p:grpSpPr>
        <a:xfrm>
          <a:off x="0" y="0"/>
          <a:ext cx="0" cy="0"/>
          <a:chOff x="0" y="0"/>
          <a:chExt cx="0" cy="0"/>
        </a:xfrm>
      </p:grpSpPr>
      <p:sp>
        <p:nvSpPr>
          <p:cNvPr id="274" name="Google Shape;274;p7"/>
          <p:cNvSpPr/>
          <p:nvPr/>
        </p:nvSpPr>
        <p:spPr>
          <a:xfrm rot="5400000" flipH="1">
            <a:off x="-573902" y="3267160"/>
            <a:ext cx="1984431" cy="88963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7"/>
          <p:cNvSpPr/>
          <p:nvPr/>
        </p:nvSpPr>
        <p:spPr>
          <a:xfrm flipH="1">
            <a:off x="5690311" y="2648689"/>
            <a:ext cx="3487039" cy="1563273"/>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7"/>
          <p:cNvSpPr txBox="1">
            <a:spLocks noGrp="1"/>
          </p:cNvSpPr>
          <p:nvPr>
            <p:ph type="body" idx="1"/>
          </p:nvPr>
        </p:nvSpPr>
        <p:spPr>
          <a:xfrm>
            <a:off x="742350" y="1520550"/>
            <a:ext cx="4611300" cy="25794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277" name="Google Shape;277;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8" name="Google Shape;278;p7"/>
          <p:cNvSpPr/>
          <p:nvPr/>
        </p:nvSpPr>
        <p:spPr>
          <a:xfrm>
            <a:off x="5160069" y="3650948"/>
            <a:ext cx="4476425" cy="1450400"/>
          </a:xfrm>
          <a:custGeom>
            <a:avLst/>
            <a:gdLst/>
            <a:ahLst/>
            <a:cxnLst/>
            <a:rect l="l" t="t" r="r" b="b"/>
            <a:pathLst>
              <a:path w="179057" h="58016" extrusionOk="0">
                <a:moveTo>
                  <a:pt x="97" y="53532"/>
                </a:moveTo>
                <a:cubicBezTo>
                  <a:pt x="-681" y="45470"/>
                  <a:pt x="24708" y="16475"/>
                  <a:pt x="39559" y="7706"/>
                </a:cubicBezTo>
                <a:cubicBezTo>
                  <a:pt x="54410" y="-1063"/>
                  <a:pt x="73291" y="-568"/>
                  <a:pt x="89203" y="917"/>
                </a:cubicBezTo>
                <a:cubicBezTo>
                  <a:pt x="105115" y="2402"/>
                  <a:pt x="121240" y="12797"/>
                  <a:pt x="135030" y="16616"/>
                </a:cubicBezTo>
                <a:cubicBezTo>
                  <a:pt x="148820" y="20435"/>
                  <a:pt x="164803" y="19516"/>
                  <a:pt x="171945" y="23830"/>
                </a:cubicBezTo>
                <a:cubicBezTo>
                  <a:pt x="179088" y="28144"/>
                  <a:pt x="180219" y="37762"/>
                  <a:pt x="177885" y="42500"/>
                </a:cubicBezTo>
                <a:cubicBezTo>
                  <a:pt x="175551" y="47238"/>
                  <a:pt x="180220" y="49996"/>
                  <a:pt x="157943" y="52259"/>
                </a:cubicBezTo>
                <a:cubicBezTo>
                  <a:pt x="135667" y="54522"/>
                  <a:pt x="70534" y="55866"/>
                  <a:pt x="44226" y="56078"/>
                </a:cubicBezTo>
                <a:cubicBezTo>
                  <a:pt x="17918" y="56290"/>
                  <a:pt x="875" y="61594"/>
                  <a:pt x="97" y="53532"/>
                </a:cubicBezTo>
                <a:close/>
              </a:path>
            </a:pathLst>
          </a:custGeom>
          <a:gradFill>
            <a:gsLst>
              <a:gs pos="0">
                <a:schemeClr val="accent1"/>
              </a:gs>
              <a:gs pos="18000">
                <a:srgbClr val="72B576"/>
              </a:gs>
              <a:gs pos="100000">
                <a:schemeClr val="accent2"/>
              </a:gs>
            </a:gsLst>
            <a:lin ang="5400700" scaled="0"/>
          </a:gradFill>
          <a:ln>
            <a:noFill/>
          </a:ln>
        </p:spPr>
      </p:sp>
      <p:sp>
        <p:nvSpPr>
          <p:cNvPr id="279" name="Google Shape;279;p7"/>
          <p:cNvSpPr/>
          <p:nvPr/>
        </p:nvSpPr>
        <p:spPr>
          <a:xfrm>
            <a:off x="-578948" y="4160494"/>
            <a:ext cx="10674425" cy="1772150"/>
          </a:xfrm>
          <a:custGeom>
            <a:avLst/>
            <a:gdLst/>
            <a:ahLst/>
            <a:cxnLst/>
            <a:rect l="l" t="t" r="r" b="b"/>
            <a:pathLst>
              <a:path w="426977" h="70886" extrusionOk="0">
                <a:moveTo>
                  <a:pt x="402779" y="13631"/>
                </a:moveTo>
                <a:cubicBezTo>
                  <a:pt x="395849" y="3589"/>
                  <a:pt x="379654" y="4791"/>
                  <a:pt x="366288" y="2599"/>
                </a:cubicBezTo>
                <a:cubicBezTo>
                  <a:pt x="352922" y="407"/>
                  <a:pt x="338283" y="-442"/>
                  <a:pt x="322583" y="477"/>
                </a:cubicBezTo>
                <a:cubicBezTo>
                  <a:pt x="306883" y="1396"/>
                  <a:pt x="288780" y="5498"/>
                  <a:pt x="272090" y="8115"/>
                </a:cubicBezTo>
                <a:cubicBezTo>
                  <a:pt x="255400" y="10732"/>
                  <a:pt x="236801" y="15046"/>
                  <a:pt x="222445" y="16177"/>
                </a:cubicBezTo>
                <a:cubicBezTo>
                  <a:pt x="208089" y="17309"/>
                  <a:pt x="201866" y="15541"/>
                  <a:pt x="185954" y="14904"/>
                </a:cubicBezTo>
                <a:cubicBezTo>
                  <a:pt x="170042" y="14268"/>
                  <a:pt x="144088" y="11227"/>
                  <a:pt x="126974" y="12358"/>
                </a:cubicBezTo>
                <a:cubicBezTo>
                  <a:pt x="109860" y="13490"/>
                  <a:pt x="97413" y="20632"/>
                  <a:pt x="83269" y="21693"/>
                </a:cubicBezTo>
                <a:cubicBezTo>
                  <a:pt x="69125" y="22754"/>
                  <a:pt x="54204" y="20350"/>
                  <a:pt x="42111" y="18723"/>
                </a:cubicBezTo>
                <a:cubicBezTo>
                  <a:pt x="30018" y="17097"/>
                  <a:pt x="17005" y="9388"/>
                  <a:pt x="10711" y="11934"/>
                </a:cubicBezTo>
                <a:cubicBezTo>
                  <a:pt x="4417" y="14480"/>
                  <a:pt x="3852" y="26007"/>
                  <a:pt x="4347" y="33998"/>
                </a:cubicBezTo>
                <a:cubicBezTo>
                  <a:pt x="4842" y="41989"/>
                  <a:pt x="-10362" y="53800"/>
                  <a:pt x="13682" y="59882"/>
                </a:cubicBezTo>
                <a:cubicBezTo>
                  <a:pt x="37727" y="65964"/>
                  <a:pt x="82916" y="69995"/>
                  <a:pt x="148614" y="70490"/>
                </a:cubicBezTo>
                <a:cubicBezTo>
                  <a:pt x="214312" y="70985"/>
                  <a:pt x="365510" y="72329"/>
                  <a:pt x="407871" y="62852"/>
                </a:cubicBezTo>
                <a:cubicBezTo>
                  <a:pt x="450232" y="53376"/>
                  <a:pt x="409710" y="23673"/>
                  <a:pt x="402779" y="13631"/>
                </a:cubicBezTo>
                <a:close/>
              </a:path>
            </a:pathLst>
          </a:custGeom>
          <a:gradFill>
            <a:gsLst>
              <a:gs pos="0">
                <a:schemeClr val="accent1"/>
              </a:gs>
              <a:gs pos="100000">
                <a:schemeClr val="accent2"/>
              </a:gs>
            </a:gsLst>
            <a:lin ang="5400700" scaled="0"/>
          </a:gradFill>
          <a:ln>
            <a:noFill/>
          </a:ln>
        </p:spPr>
      </p:sp>
      <p:sp>
        <p:nvSpPr>
          <p:cNvPr id="280" name="Google Shape;280;p7"/>
          <p:cNvSpPr/>
          <p:nvPr/>
        </p:nvSpPr>
        <p:spPr>
          <a:xfrm>
            <a:off x="8668725" y="16211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7"/>
          <p:cNvSpPr/>
          <p:nvPr/>
        </p:nvSpPr>
        <p:spPr>
          <a:xfrm>
            <a:off x="6844150" y="723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7"/>
          <p:cNvSpPr/>
          <p:nvPr/>
        </p:nvSpPr>
        <p:spPr>
          <a:xfrm>
            <a:off x="8286850" y="717364"/>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7"/>
          <p:cNvSpPr/>
          <p:nvPr/>
        </p:nvSpPr>
        <p:spPr>
          <a:xfrm>
            <a:off x="5285350" y="130350"/>
            <a:ext cx="423803" cy="19353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7"/>
          <p:cNvSpPr/>
          <p:nvPr/>
        </p:nvSpPr>
        <p:spPr>
          <a:xfrm>
            <a:off x="129375" y="6133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7"/>
          <p:cNvSpPr/>
          <p:nvPr/>
        </p:nvSpPr>
        <p:spPr>
          <a:xfrm>
            <a:off x="129375" y="1241214"/>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86"/>
        <p:cNvGrpSpPr/>
        <p:nvPr/>
      </p:nvGrpSpPr>
      <p:grpSpPr>
        <a:xfrm>
          <a:off x="0" y="0"/>
          <a:ext cx="0" cy="0"/>
          <a:chOff x="0" y="0"/>
          <a:chExt cx="0" cy="0"/>
        </a:xfrm>
      </p:grpSpPr>
      <p:sp>
        <p:nvSpPr>
          <p:cNvPr id="287" name="Google Shape;287;p8"/>
          <p:cNvSpPr/>
          <p:nvPr/>
        </p:nvSpPr>
        <p:spPr>
          <a:xfrm>
            <a:off x="159728" y="3817678"/>
            <a:ext cx="5735700" cy="995225"/>
          </a:xfrm>
          <a:custGeom>
            <a:avLst/>
            <a:gdLst/>
            <a:ahLst/>
            <a:cxnLst/>
            <a:rect l="l" t="t" r="r" b="b"/>
            <a:pathLst>
              <a:path w="229428" h="39809" extrusionOk="0">
                <a:moveTo>
                  <a:pt x="683" y="26496"/>
                </a:moveTo>
                <a:cubicBezTo>
                  <a:pt x="-6813" y="20273"/>
                  <a:pt x="50752" y="4926"/>
                  <a:pt x="76211" y="1461"/>
                </a:cubicBezTo>
                <a:cubicBezTo>
                  <a:pt x="101670" y="-2004"/>
                  <a:pt x="128827" y="1602"/>
                  <a:pt x="153437" y="5704"/>
                </a:cubicBezTo>
                <a:cubicBezTo>
                  <a:pt x="178047" y="9806"/>
                  <a:pt x="213902" y="20767"/>
                  <a:pt x="223873" y="26071"/>
                </a:cubicBezTo>
                <a:cubicBezTo>
                  <a:pt x="233844" y="31375"/>
                  <a:pt x="230379" y="35406"/>
                  <a:pt x="213265" y="37528"/>
                </a:cubicBezTo>
                <a:cubicBezTo>
                  <a:pt x="196151" y="39650"/>
                  <a:pt x="156619" y="40640"/>
                  <a:pt x="121189" y="38801"/>
                </a:cubicBezTo>
                <a:cubicBezTo>
                  <a:pt x="85759" y="36962"/>
                  <a:pt x="8179" y="32719"/>
                  <a:pt x="683" y="26496"/>
                </a:cubicBezTo>
                <a:close/>
              </a:path>
            </a:pathLst>
          </a:custGeom>
          <a:gradFill>
            <a:gsLst>
              <a:gs pos="0">
                <a:schemeClr val="accent1"/>
              </a:gs>
              <a:gs pos="100000">
                <a:schemeClr val="accent2"/>
              </a:gs>
            </a:gsLst>
            <a:lin ang="5400700" scaled="0"/>
          </a:gradFill>
          <a:ln>
            <a:noFill/>
          </a:ln>
        </p:spPr>
      </p:sp>
      <p:sp>
        <p:nvSpPr>
          <p:cNvPr id="288" name="Google Shape;288;p8"/>
          <p:cNvSpPr txBox="1">
            <a:spLocks noGrp="1"/>
          </p:cNvSpPr>
          <p:nvPr>
            <p:ph type="title"/>
          </p:nvPr>
        </p:nvSpPr>
        <p:spPr>
          <a:xfrm>
            <a:off x="2083200" y="1482600"/>
            <a:ext cx="6349200" cy="2178300"/>
          </a:xfrm>
          <a:prstGeom prst="rect">
            <a:avLst/>
          </a:prstGeom>
        </p:spPr>
        <p:txBody>
          <a:bodyPr spcFirstLastPara="1" wrap="square" lIns="91425" tIns="91425" rIns="91425" bIns="91425" anchor="ctr" anchorCtr="0">
            <a:noAutofit/>
          </a:bodyPr>
          <a:lstStyle>
            <a:lvl1pPr lvl="0" algn="r">
              <a:lnSpc>
                <a:spcPct val="80000"/>
              </a:lnSpc>
              <a:spcBef>
                <a:spcPts val="0"/>
              </a:spcBef>
              <a:spcAft>
                <a:spcPts val="0"/>
              </a:spcAft>
              <a:buSzPts val="4800"/>
              <a:buNone/>
              <a:defRPr sz="8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289" name="Google Shape;289;p8"/>
          <p:cNvSpPr/>
          <p:nvPr/>
        </p:nvSpPr>
        <p:spPr>
          <a:xfrm>
            <a:off x="-622907" y="3727222"/>
            <a:ext cx="10360075" cy="1982925"/>
          </a:xfrm>
          <a:custGeom>
            <a:avLst/>
            <a:gdLst/>
            <a:ahLst/>
            <a:cxnLst/>
            <a:rect l="l" t="t" r="r" b="b"/>
            <a:pathLst>
              <a:path w="414403" h="79317" extrusionOk="0">
                <a:moveTo>
                  <a:pt x="11621" y="29689"/>
                </a:moveTo>
                <a:cubicBezTo>
                  <a:pt x="18905" y="19718"/>
                  <a:pt x="36372" y="3029"/>
                  <a:pt x="56598" y="412"/>
                </a:cubicBezTo>
                <a:cubicBezTo>
                  <a:pt x="76824" y="-2204"/>
                  <a:pt x="107163" y="10666"/>
                  <a:pt x="132975" y="13990"/>
                </a:cubicBezTo>
                <a:cubicBezTo>
                  <a:pt x="158788" y="17314"/>
                  <a:pt x="180922" y="20496"/>
                  <a:pt x="211473" y="20354"/>
                </a:cubicBezTo>
                <a:cubicBezTo>
                  <a:pt x="242024" y="20213"/>
                  <a:pt x="284385" y="13141"/>
                  <a:pt x="316279" y="13141"/>
                </a:cubicBezTo>
                <a:cubicBezTo>
                  <a:pt x="348174" y="13141"/>
                  <a:pt x="386787" y="14979"/>
                  <a:pt x="402840" y="20354"/>
                </a:cubicBezTo>
                <a:cubicBezTo>
                  <a:pt x="418893" y="25729"/>
                  <a:pt x="411255" y="36549"/>
                  <a:pt x="412599" y="45389"/>
                </a:cubicBezTo>
                <a:cubicBezTo>
                  <a:pt x="413943" y="54229"/>
                  <a:pt x="416489" y="67878"/>
                  <a:pt x="410902" y="73394"/>
                </a:cubicBezTo>
                <a:cubicBezTo>
                  <a:pt x="405315" y="78910"/>
                  <a:pt x="417125" y="77567"/>
                  <a:pt x="379078" y="78486"/>
                </a:cubicBezTo>
                <a:cubicBezTo>
                  <a:pt x="341031" y="79405"/>
                  <a:pt x="243722" y="79476"/>
                  <a:pt x="182620" y="78910"/>
                </a:cubicBezTo>
                <a:cubicBezTo>
                  <a:pt x="121519" y="78344"/>
                  <a:pt x="40757" y="78203"/>
                  <a:pt x="12469" y="75091"/>
                </a:cubicBezTo>
                <a:cubicBezTo>
                  <a:pt x="-15819" y="71979"/>
                  <a:pt x="13035" y="67807"/>
                  <a:pt x="12894" y="60240"/>
                </a:cubicBezTo>
                <a:cubicBezTo>
                  <a:pt x="12753" y="52673"/>
                  <a:pt x="4337" y="39660"/>
                  <a:pt x="11621" y="29689"/>
                </a:cubicBezTo>
                <a:close/>
              </a:path>
            </a:pathLst>
          </a:custGeom>
          <a:gradFill>
            <a:gsLst>
              <a:gs pos="0">
                <a:schemeClr val="accent1"/>
              </a:gs>
              <a:gs pos="100000">
                <a:schemeClr val="accent2"/>
              </a:gs>
            </a:gsLst>
            <a:lin ang="5400700" scaled="0"/>
          </a:gradFill>
          <a:ln>
            <a:noFill/>
          </a:ln>
        </p:spPr>
      </p:sp>
      <p:sp>
        <p:nvSpPr>
          <p:cNvPr id="290" name="Google Shape;290;p8"/>
          <p:cNvSpPr/>
          <p:nvPr/>
        </p:nvSpPr>
        <p:spPr>
          <a:xfrm rot="10800000">
            <a:off x="5656961" y="-11"/>
            <a:ext cx="3487039" cy="1563273"/>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8"/>
          <p:cNvSpPr/>
          <p:nvPr/>
        </p:nvSpPr>
        <p:spPr>
          <a:xfrm rot="5400000">
            <a:off x="-937679" y="884688"/>
            <a:ext cx="3399387" cy="152397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8"/>
          <p:cNvSpPr/>
          <p:nvPr/>
        </p:nvSpPr>
        <p:spPr>
          <a:xfrm>
            <a:off x="713225" y="447776"/>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3" name="Google Shape;293;p8"/>
          <p:cNvGrpSpPr/>
          <p:nvPr/>
        </p:nvGrpSpPr>
        <p:grpSpPr>
          <a:xfrm>
            <a:off x="3457724" y="4364049"/>
            <a:ext cx="745923" cy="742920"/>
            <a:chOff x="778525" y="3588975"/>
            <a:chExt cx="1073425" cy="1068950"/>
          </a:xfrm>
        </p:grpSpPr>
        <p:sp>
          <p:nvSpPr>
            <p:cNvPr id="294" name="Google Shape;294;p8"/>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5" name="Google Shape;295;p8"/>
            <p:cNvGrpSpPr/>
            <p:nvPr/>
          </p:nvGrpSpPr>
          <p:grpSpPr>
            <a:xfrm>
              <a:off x="778525" y="3588975"/>
              <a:ext cx="1073425" cy="1010450"/>
              <a:chOff x="5329875" y="761550"/>
              <a:chExt cx="1073425" cy="1010450"/>
            </a:xfrm>
          </p:grpSpPr>
          <p:sp>
            <p:nvSpPr>
              <p:cNvPr id="296" name="Google Shape;296;p8"/>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8"/>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8"/>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8"/>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8"/>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8"/>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8"/>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8"/>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8"/>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8"/>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8"/>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8"/>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08" name="Google Shape;308;p8"/>
          <p:cNvGrpSpPr/>
          <p:nvPr/>
        </p:nvGrpSpPr>
        <p:grpSpPr>
          <a:xfrm flipH="1">
            <a:off x="8367767" y="3754844"/>
            <a:ext cx="611638" cy="609195"/>
            <a:chOff x="778525" y="3588975"/>
            <a:chExt cx="1073425" cy="1068950"/>
          </a:xfrm>
        </p:grpSpPr>
        <p:sp>
          <p:nvSpPr>
            <p:cNvPr id="309" name="Google Shape;309;p8"/>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0" name="Google Shape;310;p8"/>
            <p:cNvGrpSpPr/>
            <p:nvPr/>
          </p:nvGrpSpPr>
          <p:grpSpPr>
            <a:xfrm>
              <a:off x="778525" y="3588975"/>
              <a:ext cx="1073425" cy="1010450"/>
              <a:chOff x="5329875" y="761550"/>
              <a:chExt cx="1073425" cy="1010450"/>
            </a:xfrm>
          </p:grpSpPr>
          <p:sp>
            <p:nvSpPr>
              <p:cNvPr id="311" name="Google Shape;311;p8"/>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8"/>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8"/>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8"/>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8"/>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8"/>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8"/>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8"/>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8"/>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8"/>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8"/>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8"/>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23" name="Google Shape;323;p8"/>
          <p:cNvSpPr/>
          <p:nvPr/>
        </p:nvSpPr>
        <p:spPr>
          <a:xfrm>
            <a:off x="2257788" y="4870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8"/>
          <p:cNvSpPr/>
          <p:nvPr/>
        </p:nvSpPr>
        <p:spPr>
          <a:xfrm>
            <a:off x="8584275" y="399839"/>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8"/>
          <p:cNvSpPr/>
          <p:nvPr/>
        </p:nvSpPr>
        <p:spPr>
          <a:xfrm>
            <a:off x="3675963" y="13831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8"/>
          <p:cNvSpPr/>
          <p:nvPr/>
        </p:nvSpPr>
        <p:spPr>
          <a:xfrm>
            <a:off x="8518863" y="167249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8"/>
          <p:cNvSpPr/>
          <p:nvPr/>
        </p:nvSpPr>
        <p:spPr>
          <a:xfrm>
            <a:off x="6527738" y="13831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8"/>
          <p:cNvSpPr/>
          <p:nvPr/>
        </p:nvSpPr>
        <p:spPr>
          <a:xfrm>
            <a:off x="251000" y="77216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9" name="Google Shape;329;p8"/>
          <p:cNvGrpSpPr/>
          <p:nvPr/>
        </p:nvGrpSpPr>
        <p:grpSpPr>
          <a:xfrm flipH="1">
            <a:off x="4" y="3482981"/>
            <a:ext cx="560435" cy="558099"/>
            <a:chOff x="778525" y="3588975"/>
            <a:chExt cx="1073425" cy="1068950"/>
          </a:xfrm>
        </p:grpSpPr>
        <p:sp>
          <p:nvSpPr>
            <p:cNvPr id="330" name="Google Shape;330;p8"/>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1" name="Google Shape;331;p8"/>
            <p:cNvGrpSpPr/>
            <p:nvPr/>
          </p:nvGrpSpPr>
          <p:grpSpPr>
            <a:xfrm>
              <a:off x="778525" y="3588975"/>
              <a:ext cx="1073425" cy="1010450"/>
              <a:chOff x="5329875" y="761550"/>
              <a:chExt cx="1073425" cy="1010450"/>
            </a:xfrm>
          </p:grpSpPr>
          <p:sp>
            <p:nvSpPr>
              <p:cNvPr id="332" name="Google Shape;332;p8"/>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8"/>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8"/>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8"/>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8"/>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8"/>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8"/>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8"/>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8"/>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8"/>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8"/>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8"/>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44" name="Google Shape;344;p8"/>
          <p:cNvSpPr/>
          <p:nvPr/>
        </p:nvSpPr>
        <p:spPr>
          <a:xfrm>
            <a:off x="121038" y="17812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45"/>
        <p:cNvGrpSpPr/>
        <p:nvPr/>
      </p:nvGrpSpPr>
      <p:grpSpPr>
        <a:xfrm>
          <a:off x="0" y="0"/>
          <a:ext cx="0" cy="0"/>
          <a:chOff x="0" y="0"/>
          <a:chExt cx="0" cy="0"/>
        </a:xfrm>
      </p:grpSpPr>
      <p:sp>
        <p:nvSpPr>
          <p:cNvPr id="346" name="Google Shape;346;p9"/>
          <p:cNvSpPr txBox="1">
            <a:spLocks noGrp="1"/>
          </p:cNvSpPr>
          <p:nvPr>
            <p:ph type="title"/>
          </p:nvPr>
        </p:nvSpPr>
        <p:spPr>
          <a:xfrm>
            <a:off x="4102200" y="1782566"/>
            <a:ext cx="3492300" cy="102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7000">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7" name="Google Shape;347;p9"/>
          <p:cNvSpPr txBox="1">
            <a:spLocks noGrp="1"/>
          </p:cNvSpPr>
          <p:nvPr>
            <p:ph type="subTitle" idx="1"/>
          </p:nvPr>
        </p:nvSpPr>
        <p:spPr>
          <a:xfrm>
            <a:off x="3720000" y="2799760"/>
            <a:ext cx="42948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solidFill>
                  <a:schemeClr val="lt1"/>
                </a:solidFill>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348" name="Google Shape;348;p9"/>
          <p:cNvSpPr/>
          <p:nvPr/>
        </p:nvSpPr>
        <p:spPr>
          <a:xfrm>
            <a:off x="-822545" y="3075792"/>
            <a:ext cx="10535450" cy="2626225"/>
          </a:xfrm>
          <a:custGeom>
            <a:avLst/>
            <a:gdLst/>
            <a:ahLst/>
            <a:cxnLst/>
            <a:rect l="l" t="t" r="r" b="b"/>
            <a:pathLst>
              <a:path w="421418" h="105049" extrusionOk="0">
                <a:moveTo>
                  <a:pt x="32478" y="21801"/>
                </a:moveTo>
                <a:cubicBezTo>
                  <a:pt x="38772" y="8930"/>
                  <a:pt x="45065" y="2919"/>
                  <a:pt x="61755" y="585"/>
                </a:cubicBezTo>
                <a:cubicBezTo>
                  <a:pt x="78445" y="-1749"/>
                  <a:pt x="108996" y="3839"/>
                  <a:pt x="132616" y="7799"/>
                </a:cubicBezTo>
                <a:cubicBezTo>
                  <a:pt x="156236" y="11759"/>
                  <a:pt x="180352" y="20953"/>
                  <a:pt x="203477" y="24347"/>
                </a:cubicBezTo>
                <a:cubicBezTo>
                  <a:pt x="226602" y="27742"/>
                  <a:pt x="249515" y="28166"/>
                  <a:pt x="271367" y="28166"/>
                </a:cubicBezTo>
                <a:cubicBezTo>
                  <a:pt x="293219" y="28166"/>
                  <a:pt x="313304" y="24559"/>
                  <a:pt x="334590" y="24347"/>
                </a:cubicBezTo>
                <a:cubicBezTo>
                  <a:pt x="355877" y="24135"/>
                  <a:pt x="386781" y="26115"/>
                  <a:pt x="399086" y="26893"/>
                </a:cubicBezTo>
                <a:cubicBezTo>
                  <a:pt x="411391" y="27671"/>
                  <a:pt x="405309" y="18123"/>
                  <a:pt x="408421" y="29014"/>
                </a:cubicBezTo>
                <a:cubicBezTo>
                  <a:pt x="411533" y="39905"/>
                  <a:pt x="428718" y="80003"/>
                  <a:pt x="417756" y="92237"/>
                </a:cubicBezTo>
                <a:cubicBezTo>
                  <a:pt x="406795" y="104472"/>
                  <a:pt x="408280" y="100653"/>
                  <a:pt x="342652" y="102421"/>
                </a:cubicBezTo>
                <a:cubicBezTo>
                  <a:pt x="277025" y="104189"/>
                  <a:pt x="77101" y="106947"/>
                  <a:pt x="23991" y="102845"/>
                </a:cubicBezTo>
                <a:cubicBezTo>
                  <a:pt x="-29119" y="98743"/>
                  <a:pt x="22577" y="91318"/>
                  <a:pt x="23991" y="77811"/>
                </a:cubicBezTo>
                <a:cubicBezTo>
                  <a:pt x="25406" y="64304"/>
                  <a:pt x="26184" y="34672"/>
                  <a:pt x="32478" y="21801"/>
                </a:cubicBezTo>
                <a:close/>
              </a:path>
            </a:pathLst>
          </a:custGeom>
          <a:gradFill>
            <a:gsLst>
              <a:gs pos="0">
                <a:schemeClr val="accent1"/>
              </a:gs>
              <a:gs pos="100000">
                <a:schemeClr val="accent2"/>
              </a:gs>
            </a:gsLst>
            <a:lin ang="5400700" scaled="0"/>
          </a:gradFill>
          <a:ln>
            <a:noFill/>
          </a:ln>
        </p:spPr>
      </p:sp>
      <p:sp>
        <p:nvSpPr>
          <p:cNvPr id="349" name="Google Shape;349;p9"/>
          <p:cNvSpPr/>
          <p:nvPr/>
        </p:nvSpPr>
        <p:spPr>
          <a:xfrm rot="10800000">
            <a:off x="6994511" y="-11"/>
            <a:ext cx="2182839" cy="97858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9"/>
          <p:cNvSpPr/>
          <p:nvPr/>
        </p:nvSpPr>
        <p:spPr>
          <a:xfrm rot="10800000" flipH="1">
            <a:off x="-11700" y="-65"/>
            <a:ext cx="1984431" cy="88963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9"/>
          <p:cNvSpPr/>
          <p:nvPr/>
        </p:nvSpPr>
        <p:spPr>
          <a:xfrm>
            <a:off x="8651975" y="131870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9"/>
          <p:cNvSpPr/>
          <p:nvPr/>
        </p:nvSpPr>
        <p:spPr>
          <a:xfrm>
            <a:off x="239725" y="150350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3" name="Google Shape;353;p9"/>
          <p:cNvGrpSpPr/>
          <p:nvPr/>
        </p:nvGrpSpPr>
        <p:grpSpPr>
          <a:xfrm flipH="1">
            <a:off x="5054217" y="3538394"/>
            <a:ext cx="611638" cy="609195"/>
            <a:chOff x="778525" y="3588975"/>
            <a:chExt cx="1073425" cy="1068950"/>
          </a:xfrm>
        </p:grpSpPr>
        <p:sp>
          <p:nvSpPr>
            <p:cNvPr id="354" name="Google Shape;354;p9"/>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5" name="Google Shape;355;p9"/>
            <p:cNvGrpSpPr/>
            <p:nvPr/>
          </p:nvGrpSpPr>
          <p:grpSpPr>
            <a:xfrm>
              <a:off x="778525" y="3588975"/>
              <a:ext cx="1073425" cy="1010450"/>
              <a:chOff x="5329875" y="761550"/>
              <a:chExt cx="1073425" cy="1010450"/>
            </a:xfrm>
          </p:grpSpPr>
          <p:sp>
            <p:nvSpPr>
              <p:cNvPr id="356" name="Google Shape;356;p9"/>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9"/>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9"/>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9"/>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9"/>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9"/>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9"/>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9"/>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9"/>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9"/>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9"/>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9"/>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8" name="Google Shape;368;p9"/>
          <p:cNvGrpSpPr/>
          <p:nvPr/>
        </p:nvGrpSpPr>
        <p:grpSpPr>
          <a:xfrm flipH="1">
            <a:off x="8400979" y="3563956"/>
            <a:ext cx="560435" cy="558099"/>
            <a:chOff x="778525" y="3588975"/>
            <a:chExt cx="1073425" cy="1068950"/>
          </a:xfrm>
        </p:grpSpPr>
        <p:sp>
          <p:nvSpPr>
            <p:cNvPr id="369" name="Google Shape;369;p9"/>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0" name="Google Shape;370;p9"/>
            <p:cNvGrpSpPr/>
            <p:nvPr/>
          </p:nvGrpSpPr>
          <p:grpSpPr>
            <a:xfrm>
              <a:off x="778525" y="3588975"/>
              <a:ext cx="1073425" cy="1010450"/>
              <a:chOff x="5329875" y="761550"/>
              <a:chExt cx="1073425" cy="1010450"/>
            </a:xfrm>
          </p:grpSpPr>
          <p:sp>
            <p:nvSpPr>
              <p:cNvPr id="371" name="Google Shape;371;p9"/>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9"/>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9"/>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9"/>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9"/>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9"/>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9"/>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9"/>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9"/>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9"/>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9"/>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9"/>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3" name="Google Shape;383;p9"/>
          <p:cNvGrpSpPr/>
          <p:nvPr/>
        </p:nvGrpSpPr>
        <p:grpSpPr>
          <a:xfrm>
            <a:off x="6568247" y="3563961"/>
            <a:ext cx="930353" cy="829089"/>
            <a:chOff x="2236010" y="3967511"/>
            <a:chExt cx="930353" cy="829089"/>
          </a:xfrm>
        </p:grpSpPr>
        <p:sp>
          <p:nvSpPr>
            <p:cNvPr id="384" name="Google Shape;384;p9"/>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 name="Google Shape;385;p9"/>
            <p:cNvGrpSpPr/>
            <p:nvPr/>
          </p:nvGrpSpPr>
          <p:grpSpPr>
            <a:xfrm>
              <a:off x="2236010" y="3967511"/>
              <a:ext cx="930353" cy="794959"/>
              <a:chOff x="1627375" y="-1981850"/>
              <a:chExt cx="1305575" cy="1115575"/>
            </a:xfrm>
          </p:grpSpPr>
          <p:sp>
            <p:nvSpPr>
              <p:cNvPr id="386" name="Google Shape;386;p9"/>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9"/>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9"/>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9"/>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9"/>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9"/>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9"/>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48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563"/>
        <p:cNvGrpSpPr/>
        <p:nvPr/>
      </p:nvGrpSpPr>
      <p:grpSpPr>
        <a:xfrm>
          <a:off x="0" y="0"/>
          <a:ext cx="0" cy="0"/>
          <a:chOff x="0" y="0"/>
          <a:chExt cx="0" cy="0"/>
        </a:xfrm>
      </p:grpSpPr>
      <p:sp>
        <p:nvSpPr>
          <p:cNvPr id="564" name="Google Shape;564;p14"/>
          <p:cNvSpPr txBox="1">
            <a:spLocks noGrp="1"/>
          </p:cNvSpPr>
          <p:nvPr>
            <p:ph type="title"/>
          </p:nvPr>
        </p:nvSpPr>
        <p:spPr>
          <a:xfrm>
            <a:off x="1082318" y="3380043"/>
            <a:ext cx="39075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565" name="Google Shape;565;p14"/>
          <p:cNvSpPr txBox="1">
            <a:spLocks noGrp="1"/>
          </p:cNvSpPr>
          <p:nvPr>
            <p:ph type="subTitle" idx="1"/>
          </p:nvPr>
        </p:nvSpPr>
        <p:spPr>
          <a:xfrm>
            <a:off x="693000" y="1210683"/>
            <a:ext cx="5134800" cy="2211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566" name="Google Shape;566;p14"/>
          <p:cNvSpPr/>
          <p:nvPr/>
        </p:nvSpPr>
        <p:spPr>
          <a:xfrm>
            <a:off x="-1136338" y="3124693"/>
            <a:ext cx="11686875" cy="3221850"/>
          </a:xfrm>
          <a:custGeom>
            <a:avLst/>
            <a:gdLst/>
            <a:ahLst/>
            <a:cxnLst/>
            <a:rect l="l" t="t" r="r" b="b"/>
            <a:pathLst>
              <a:path w="467475" h="128874" extrusionOk="0">
                <a:moveTo>
                  <a:pt x="425499" y="12632"/>
                </a:moveTo>
                <a:cubicBezTo>
                  <a:pt x="411567" y="-5118"/>
                  <a:pt x="392615" y="1529"/>
                  <a:pt x="375854" y="751"/>
                </a:cubicBezTo>
                <a:cubicBezTo>
                  <a:pt x="359094" y="-27"/>
                  <a:pt x="342474" y="5277"/>
                  <a:pt x="324936" y="7964"/>
                </a:cubicBezTo>
                <a:cubicBezTo>
                  <a:pt x="307398" y="10651"/>
                  <a:pt x="285121" y="14046"/>
                  <a:pt x="270624" y="16875"/>
                </a:cubicBezTo>
                <a:cubicBezTo>
                  <a:pt x="256127" y="19704"/>
                  <a:pt x="254147" y="23664"/>
                  <a:pt x="237952" y="24937"/>
                </a:cubicBezTo>
                <a:cubicBezTo>
                  <a:pt x="221757" y="26210"/>
                  <a:pt x="202239" y="25645"/>
                  <a:pt x="173456" y="24513"/>
                </a:cubicBezTo>
                <a:cubicBezTo>
                  <a:pt x="144673" y="23382"/>
                  <a:pt x="91421" y="17582"/>
                  <a:pt x="65255" y="18148"/>
                </a:cubicBezTo>
                <a:cubicBezTo>
                  <a:pt x="39089" y="18714"/>
                  <a:pt x="25582" y="21118"/>
                  <a:pt x="16459" y="27907"/>
                </a:cubicBezTo>
                <a:cubicBezTo>
                  <a:pt x="7336" y="34696"/>
                  <a:pt x="6771" y="42687"/>
                  <a:pt x="10519" y="58882"/>
                </a:cubicBezTo>
                <a:cubicBezTo>
                  <a:pt x="14267" y="75077"/>
                  <a:pt x="-29791" y="115033"/>
                  <a:pt x="38948" y="125075"/>
                </a:cubicBezTo>
                <a:cubicBezTo>
                  <a:pt x="107687" y="135117"/>
                  <a:pt x="352870" y="122105"/>
                  <a:pt x="422953" y="119135"/>
                </a:cubicBezTo>
                <a:cubicBezTo>
                  <a:pt x="493036" y="116165"/>
                  <a:pt x="459021" y="125005"/>
                  <a:pt x="459445" y="107254"/>
                </a:cubicBezTo>
                <a:cubicBezTo>
                  <a:pt x="459869" y="89504"/>
                  <a:pt x="439431" y="30383"/>
                  <a:pt x="425499" y="12632"/>
                </a:cubicBezTo>
                <a:close/>
              </a:path>
            </a:pathLst>
          </a:custGeom>
          <a:gradFill>
            <a:gsLst>
              <a:gs pos="0">
                <a:schemeClr val="accent1"/>
              </a:gs>
              <a:gs pos="100000">
                <a:schemeClr val="accent2"/>
              </a:gs>
            </a:gsLst>
            <a:lin ang="5400700" scaled="0"/>
          </a:gradFill>
          <a:ln>
            <a:noFill/>
          </a:ln>
        </p:spPr>
      </p:sp>
      <p:sp>
        <p:nvSpPr>
          <p:cNvPr id="567" name="Google Shape;567;p14"/>
          <p:cNvSpPr/>
          <p:nvPr/>
        </p:nvSpPr>
        <p:spPr>
          <a:xfrm rot="10800000" flipH="1">
            <a:off x="-3" y="-29"/>
            <a:ext cx="2705401" cy="1212857"/>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4"/>
          <p:cNvSpPr/>
          <p:nvPr/>
        </p:nvSpPr>
        <p:spPr>
          <a:xfrm rot="10800000">
            <a:off x="6053600" y="-7"/>
            <a:ext cx="3090400" cy="1385456"/>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4"/>
          <p:cNvSpPr/>
          <p:nvPr/>
        </p:nvSpPr>
        <p:spPr>
          <a:xfrm>
            <a:off x="4989825" y="399826"/>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4"/>
          <p:cNvSpPr/>
          <p:nvPr/>
        </p:nvSpPr>
        <p:spPr>
          <a:xfrm>
            <a:off x="190563" y="2300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4"/>
          <p:cNvSpPr/>
          <p:nvPr/>
        </p:nvSpPr>
        <p:spPr>
          <a:xfrm>
            <a:off x="125575" y="13973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4"/>
          <p:cNvSpPr/>
          <p:nvPr/>
        </p:nvSpPr>
        <p:spPr>
          <a:xfrm>
            <a:off x="2533550" y="8032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4"/>
          <p:cNvSpPr/>
          <p:nvPr/>
        </p:nvSpPr>
        <p:spPr>
          <a:xfrm>
            <a:off x="3571663" y="13496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4"/>
          <p:cNvSpPr/>
          <p:nvPr/>
        </p:nvSpPr>
        <p:spPr>
          <a:xfrm>
            <a:off x="8652838" y="28214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4"/>
          <p:cNvSpPr/>
          <p:nvPr/>
        </p:nvSpPr>
        <p:spPr>
          <a:xfrm>
            <a:off x="8758913" y="139731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1">
  <p:cSld name="CUSTOM_21">
    <p:spTree>
      <p:nvGrpSpPr>
        <p:cNvPr id="1" name="Shape 576"/>
        <p:cNvGrpSpPr/>
        <p:nvPr/>
      </p:nvGrpSpPr>
      <p:grpSpPr>
        <a:xfrm>
          <a:off x="0" y="0"/>
          <a:ext cx="0" cy="0"/>
          <a:chOff x="0" y="0"/>
          <a:chExt cx="0" cy="0"/>
        </a:xfrm>
      </p:grpSpPr>
      <p:sp>
        <p:nvSpPr>
          <p:cNvPr id="577" name="Google Shape;577;p15"/>
          <p:cNvSpPr txBox="1">
            <a:spLocks noGrp="1"/>
          </p:cNvSpPr>
          <p:nvPr>
            <p:ph type="title"/>
          </p:nvPr>
        </p:nvSpPr>
        <p:spPr>
          <a:xfrm>
            <a:off x="3355013" y="1856587"/>
            <a:ext cx="50676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5000">
                <a:solidFill>
                  <a:schemeClr val="lt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78" name="Google Shape;578;p15"/>
          <p:cNvSpPr txBox="1">
            <a:spLocks noGrp="1"/>
          </p:cNvSpPr>
          <p:nvPr>
            <p:ph type="title" idx="2" hasCustomPrompt="1"/>
          </p:nvPr>
        </p:nvSpPr>
        <p:spPr>
          <a:xfrm>
            <a:off x="2374088" y="2114558"/>
            <a:ext cx="914400" cy="9144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579" name="Google Shape;579;p15"/>
          <p:cNvSpPr txBox="1">
            <a:spLocks noGrp="1"/>
          </p:cNvSpPr>
          <p:nvPr>
            <p:ph type="subTitle" idx="1"/>
          </p:nvPr>
        </p:nvSpPr>
        <p:spPr>
          <a:xfrm>
            <a:off x="3859013" y="2826998"/>
            <a:ext cx="40596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solidFill>
                  <a:schemeClr val="lt1"/>
                </a:solidFill>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580" name="Google Shape;580;p15"/>
          <p:cNvSpPr/>
          <p:nvPr/>
        </p:nvSpPr>
        <p:spPr>
          <a:xfrm>
            <a:off x="-961485" y="3428107"/>
            <a:ext cx="8550450" cy="1247325"/>
          </a:xfrm>
          <a:custGeom>
            <a:avLst/>
            <a:gdLst/>
            <a:ahLst/>
            <a:cxnLst/>
            <a:rect l="l" t="t" r="r" b="b"/>
            <a:pathLst>
              <a:path w="342018" h="49893" extrusionOk="0">
                <a:moveTo>
                  <a:pt x="21769" y="14074"/>
                </a:moveTo>
                <a:cubicBezTo>
                  <a:pt x="46379" y="8487"/>
                  <a:pt x="124241" y="637"/>
                  <a:pt x="153731" y="71"/>
                </a:cubicBezTo>
                <a:cubicBezTo>
                  <a:pt x="183221" y="-495"/>
                  <a:pt x="174169" y="8557"/>
                  <a:pt x="198709" y="10679"/>
                </a:cubicBezTo>
                <a:cubicBezTo>
                  <a:pt x="223249" y="12801"/>
                  <a:pt x="277137" y="8770"/>
                  <a:pt x="300969" y="12801"/>
                </a:cubicBezTo>
                <a:cubicBezTo>
                  <a:pt x="324801" y="16832"/>
                  <a:pt x="340218" y="29703"/>
                  <a:pt x="341703" y="34865"/>
                </a:cubicBezTo>
                <a:cubicBezTo>
                  <a:pt x="343188" y="40028"/>
                  <a:pt x="340359" y="41301"/>
                  <a:pt x="309879" y="43776"/>
                </a:cubicBezTo>
                <a:cubicBezTo>
                  <a:pt x="279399" y="46251"/>
                  <a:pt x="196516" y="50423"/>
                  <a:pt x="158823" y="49716"/>
                </a:cubicBezTo>
                <a:cubicBezTo>
                  <a:pt x="121130" y="49009"/>
                  <a:pt x="109178" y="42220"/>
                  <a:pt x="83719" y="39533"/>
                </a:cubicBezTo>
                <a:cubicBezTo>
                  <a:pt x="58260" y="36846"/>
                  <a:pt x="16395" y="37835"/>
                  <a:pt x="6070" y="33592"/>
                </a:cubicBezTo>
                <a:cubicBezTo>
                  <a:pt x="-4255" y="29349"/>
                  <a:pt x="-2841" y="19661"/>
                  <a:pt x="21769" y="14074"/>
                </a:cubicBezTo>
                <a:close/>
              </a:path>
            </a:pathLst>
          </a:custGeom>
          <a:gradFill>
            <a:gsLst>
              <a:gs pos="0">
                <a:schemeClr val="accent1"/>
              </a:gs>
              <a:gs pos="100000">
                <a:schemeClr val="accent2"/>
              </a:gs>
            </a:gsLst>
            <a:lin ang="5400700" scaled="0"/>
          </a:gradFill>
          <a:ln>
            <a:noFill/>
          </a:ln>
        </p:spPr>
      </p:sp>
      <p:sp>
        <p:nvSpPr>
          <p:cNvPr id="581" name="Google Shape;581;p15"/>
          <p:cNvSpPr/>
          <p:nvPr/>
        </p:nvSpPr>
        <p:spPr>
          <a:xfrm>
            <a:off x="-806427" y="3630541"/>
            <a:ext cx="10339800" cy="1974775"/>
          </a:xfrm>
          <a:custGeom>
            <a:avLst/>
            <a:gdLst/>
            <a:ahLst/>
            <a:cxnLst/>
            <a:rect l="l" t="t" r="r" b="b"/>
            <a:pathLst>
              <a:path w="413592" h="78991" extrusionOk="0">
                <a:moveTo>
                  <a:pt x="20659" y="10219"/>
                </a:moveTo>
                <a:cubicBezTo>
                  <a:pt x="36147" y="-955"/>
                  <a:pt x="84236" y="106"/>
                  <a:pt x="113160" y="35"/>
                </a:cubicBezTo>
                <a:cubicBezTo>
                  <a:pt x="142084" y="-36"/>
                  <a:pt x="157077" y="6471"/>
                  <a:pt x="194204" y="9795"/>
                </a:cubicBezTo>
                <a:cubicBezTo>
                  <a:pt x="231332" y="13119"/>
                  <a:pt x="301202" y="19412"/>
                  <a:pt x="335925" y="19978"/>
                </a:cubicBezTo>
                <a:cubicBezTo>
                  <a:pt x="370648" y="20544"/>
                  <a:pt x="390450" y="12411"/>
                  <a:pt x="402543" y="13189"/>
                </a:cubicBezTo>
                <a:cubicBezTo>
                  <a:pt x="414636" y="13967"/>
                  <a:pt x="407210" y="14321"/>
                  <a:pt x="408483" y="24646"/>
                </a:cubicBezTo>
                <a:cubicBezTo>
                  <a:pt x="409756" y="34971"/>
                  <a:pt x="418102" y="66724"/>
                  <a:pt x="410181" y="75139"/>
                </a:cubicBezTo>
                <a:cubicBezTo>
                  <a:pt x="402261" y="83555"/>
                  <a:pt x="424820" y="74715"/>
                  <a:pt x="360960" y="75139"/>
                </a:cubicBezTo>
                <a:cubicBezTo>
                  <a:pt x="297101" y="75563"/>
                  <a:pt x="83812" y="79029"/>
                  <a:pt x="27024" y="77685"/>
                </a:cubicBezTo>
                <a:cubicBezTo>
                  <a:pt x="-29763" y="76341"/>
                  <a:pt x="21296" y="78321"/>
                  <a:pt x="20235" y="67077"/>
                </a:cubicBezTo>
                <a:cubicBezTo>
                  <a:pt x="19174" y="55833"/>
                  <a:pt x="5172" y="21393"/>
                  <a:pt x="20659" y="10219"/>
                </a:cubicBezTo>
                <a:close/>
              </a:path>
            </a:pathLst>
          </a:custGeom>
          <a:gradFill>
            <a:gsLst>
              <a:gs pos="0">
                <a:schemeClr val="accent1"/>
              </a:gs>
              <a:gs pos="100000">
                <a:schemeClr val="accent2"/>
              </a:gs>
            </a:gsLst>
            <a:lin ang="5400700" scaled="0"/>
          </a:gradFill>
          <a:ln>
            <a:noFill/>
          </a:ln>
        </p:spPr>
      </p:sp>
      <p:sp>
        <p:nvSpPr>
          <p:cNvPr id="582" name="Google Shape;582;p15"/>
          <p:cNvSpPr/>
          <p:nvPr/>
        </p:nvSpPr>
        <p:spPr>
          <a:xfrm rot="10800000">
            <a:off x="5917809" y="28"/>
            <a:ext cx="3226199" cy="144617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5"/>
          <p:cNvSpPr/>
          <p:nvPr/>
        </p:nvSpPr>
        <p:spPr>
          <a:xfrm rot="5400000">
            <a:off x="-899879" y="890003"/>
            <a:ext cx="3226199" cy="144617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4" name="Google Shape;584;p15"/>
          <p:cNvGrpSpPr/>
          <p:nvPr/>
        </p:nvGrpSpPr>
        <p:grpSpPr>
          <a:xfrm>
            <a:off x="717362" y="795028"/>
            <a:ext cx="1861645" cy="3624522"/>
            <a:chOff x="717362" y="795028"/>
            <a:chExt cx="1861645" cy="3624522"/>
          </a:xfrm>
        </p:grpSpPr>
        <p:sp>
          <p:nvSpPr>
            <p:cNvPr id="585" name="Google Shape;585;p15"/>
            <p:cNvSpPr/>
            <p:nvPr/>
          </p:nvSpPr>
          <p:spPr>
            <a:xfrm flipH="1">
              <a:off x="2365852" y="1664168"/>
              <a:ext cx="55027" cy="36425"/>
            </a:xfrm>
            <a:custGeom>
              <a:avLst/>
              <a:gdLst/>
              <a:ahLst/>
              <a:cxnLst/>
              <a:rect l="l" t="t" r="r" b="b"/>
              <a:pathLst>
                <a:path w="3245" h="2148" fill="none" extrusionOk="0">
                  <a:moveTo>
                    <a:pt x="0" y="1"/>
                  </a:moveTo>
                  <a:lnTo>
                    <a:pt x="0" y="1"/>
                  </a:lnTo>
                  <a:lnTo>
                    <a:pt x="764" y="597"/>
                  </a:lnTo>
                  <a:lnTo>
                    <a:pt x="1575" y="1169"/>
                  </a:lnTo>
                  <a:lnTo>
                    <a:pt x="2386" y="1670"/>
                  </a:lnTo>
                  <a:lnTo>
                    <a:pt x="3244" y="2147"/>
                  </a:lnTo>
                  <a:lnTo>
                    <a:pt x="3244" y="2147"/>
                  </a:lnTo>
                  <a:lnTo>
                    <a:pt x="3125" y="2076"/>
                  </a:lnTo>
                  <a:lnTo>
                    <a:pt x="3125" y="2076"/>
                  </a:lnTo>
                  <a:lnTo>
                    <a:pt x="2290" y="1622"/>
                  </a:lnTo>
                  <a:lnTo>
                    <a:pt x="1503" y="1122"/>
                  </a:lnTo>
                  <a:lnTo>
                    <a:pt x="716" y="57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5"/>
            <p:cNvSpPr/>
            <p:nvPr/>
          </p:nvSpPr>
          <p:spPr>
            <a:xfrm flipH="1">
              <a:off x="2458067" y="1472056"/>
              <a:ext cx="65948" cy="154517"/>
            </a:xfrm>
            <a:custGeom>
              <a:avLst/>
              <a:gdLst/>
              <a:ahLst/>
              <a:cxnLst/>
              <a:rect l="l" t="t" r="r" b="b"/>
              <a:pathLst>
                <a:path w="3889" h="9112" fill="none" extrusionOk="0">
                  <a:moveTo>
                    <a:pt x="1" y="1"/>
                  </a:moveTo>
                  <a:lnTo>
                    <a:pt x="1" y="1"/>
                  </a:lnTo>
                  <a:lnTo>
                    <a:pt x="72" y="597"/>
                  </a:lnTo>
                  <a:lnTo>
                    <a:pt x="191" y="1217"/>
                  </a:lnTo>
                  <a:lnTo>
                    <a:pt x="311" y="1813"/>
                  </a:lnTo>
                  <a:lnTo>
                    <a:pt x="454" y="2410"/>
                  </a:lnTo>
                  <a:lnTo>
                    <a:pt x="621" y="3006"/>
                  </a:lnTo>
                  <a:lnTo>
                    <a:pt x="788" y="3602"/>
                  </a:lnTo>
                  <a:lnTo>
                    <a:pt x="1002" y="4174"/>
                  </a:lnTo>
                  <a:lnTo>
                    <a:pt x="1241" y="4747"/>
                  </a:lnTo>
                  <a:lnTo>
                    <a:pt x="1479" y="5319"/>
                  </a:lnTo>
                  <a:lnTo>
                    <a:pt x="1766" y="5892"/>
                  </a:lnTo>
                  <a:lnTo>
                    <a:pt x="2052" y="6464"/>
                  </a:lnTo>
                  <a:lnTo>
                    <a:pt x="2386" y="7013"/>
                  </a:lnTo>
                  <a:lnTo>
                    <a:pt x="2720" y="7537"/>
                  </a:lnTo>
                  <a:lnTo>
                    <a:pt x="3077" y="8086"/>
                  </a:lnTo>
                  <a:lnTo>
                    <a:pt x="3459" y="8587"/>
                  </a:lnTo>
                  <a:lnTo>
                    <a:pt x="3888" y="9112"/>
                  </a:lnTo>
                  <a:lnTo>
                    <a:pt x="3888" y="9112"/>
                  </a:lnTo>
                  <a:lnTo>
                    <a:pt x="3483" y="8611"/>
                  </a:lnTo>
                  <a:lnTo>
                    <a:pt x="3101" y="8110"/>
                  </a:lnTo>
                  <a:lnTo>
                    <a:pt x="2743" y="7585"/>
                  </a:lnTo>
                  <a:lnTo>
                    <a:pt x="2410" y="7060"/>
                  </a:lnTo>
                  <a:lnTo>
                    <a:pt x="2099" y="6512"/>
                  </a:lnTo>
                  <a:lnTo>
                    <a:pt x="1813" y="5963"/>
                  </a:lnTo>
                  <a:lnTo>
                    <a:pt x="1527" y="5391"/>
                  </a:lnTo>
                  <a:lnTo>
                    <a:pt x="1265" y="4818"/>
                  </a:lnTo>
                  <a:lnTo>
                    <a:pt x="1050" y="4246"/>
                  </a:lnTo>
                  <a:lnTo>
                    <a:pt x="835" y="3650"/>
                  </a:lnTo>
                  <a:lnTo>
                    <a:pt x="645" y="3054"/>
                  </a:lnTo>
                  <a:lnTo>
                    <a:pt x="454" y="2457"/>
                  </a:lnTo>
                  <a:lnTo>
                    <a:pt x="311" y="1837"/>
                  </a:lnTo>
                  <a:lnTo>
                    <a:pt x="191" y="1241"/>
                  </a:lnTo>
                  <a:lnTo>
                    <a:pt x="96" y="621"/>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5"/>
            <p:cNvSpPr/>
            <p:nvPr/>
          </p:nvSpPr>
          <p:spPr>
            <a:xfrm flipH="1">
              <a:off x="2460899" y="1254474"/>
              <a:ext cx="31575" cy="48956"/>
            </a:xfrm>
            <a:custGeom>
              <a:avLst/>
              <a:gdLst/>
              <a:ahLst/>
              <a:cxnLst/>
              <a:rect l="l" t="t" r="r" b="b"/>
              <a:pathLst>
                <a:path w="1862" h="2887" fill="none" extrusionOk="0">
                  <a:moveTo>
                    <a:pt x="1861" y="0"/>
                  </a:moveTo>
                  <a:lnTo>
                    <a:pt x="1861" y="0"/>
                  </a:lnTo>
                  <a:lnTo>
                    <a:pt x="1337" y="692"/>
                  </a:lnTo>
                  <a:lnTo>
                    <a:pt x="860" y="1407"/>
                  </a:lnTo>
                  <a:lnTo>
                    <a:pt x="406" y="2147"/>
                  </a:lnTo>
                  <a:lnTo>
                    <a:pt x="1" y="2886"/>
                  </a:lnTo>
                  <a:lnTo>
                    <a:pt x="1" y="2886"/>
                  </a:lnTo>
                  <a:lnTo>
                    <a:pt x="406" y="2123"/>
                  </a:lnTo>
                  <a:lnTo>
                    <a:pt x="860" y="1383"/>
                  </a:lnTo>
                  <a:lnTo>
                    <a:pt x="1360" y="692"/>
                  </a:lnTo>
                  <a:lnTo>
                    <a:pt x="186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5"/>
            <p:cNvSpPr/>
            <p:nvPr/>
          </p:nvSpPr>
          <p:spPr>
            <a:xfrm flipH="1">
              <a:off x="2263937" y="1147286"/>
              <a:ext cx="156942" cy="66762"/>
            </a:xfrm>
            <a:custGeom>
              <a:avLst/>
              <a:gdLst/>
              <a:ahLst/>
              <a:cxnLst/>
              <a:rect l="l" t="t" r="r" b="b"/>
              <a:pathLst>
                <a:path w="9255" h="3937" fill="none" extrusionOk="0">
                  <a:moveTo>
                    <a:pt x="9254" y="1"/>
                  </a:moveTo>
                  <a:lnTo>
                    <a:pt x="9254" y="1"/>
                  </a:lnTo>
                  <a:lnTo>
                    <a:pt x="8348" y="120"/>
                  </a:lnTo>
                  <a:lnTo>
                    <a:pt x="7442" y="311"/>
                  </a:lnTo>
                  <a:lnTo>
                    <a:pt x="6535" y="525"/>
                  </a:lnTo>
                  <a:lnTo>
                    <a:pt x="5653" y="788"/>
                  </a:lnTo>
                  <a:lnTo>
                    <a:pt x="4794" y="1098"/>
                  </a:lnTo>
                  <a:lnTo>
                    <a:pt x="3912" y="1456"/>
                  </a:lnTo>
                  <a:lnTo>
                    <a:pt x="3077" y="1885"/>
                  </a:lnTo>
                  <a:lnTo>
                    <a:pt x="2242" y="2338"/>
                  </a:lnTo>
                  <a:lnTo>
                    <a:pt x="2242" y="2338"/>
                  </a:lnTo>
                  <a:lnTo>
                    <a:pt x="1670" y="2696"/>
                  </a:lnTo>
                  <a:lnTo>
                    <a:pt x="1121" y="3077"/>
                  </a:lnTo>
                  <a:lnTo>
                    <a:pt x="573" y="3483"/>
                  </a:lnTo>
                  <a:lnTo>
                    <a:pt x="48" y="3888"/>
                  </a:lnTo>
                  <a:lnTo>
                    <a:pt x="48" y="3888"/>
                  </a:lnTo>
                  <a:lnTo>
                    <a:pt x="0" y="3936"/>
                  </a:lnTo>
                  <a:lnTo>
                    <a:pt x="0" y="3936"/>
                  </a:lnTo>
                  <a:lnTo>
                    <a:pt x="501" y="3531"/>
                  </a:lnTo>
                  <a:lnTo>
                    <a:pt x="1026" y="3149"/>
                  </a:lnTo>
                  <a:lnTo>
                    <a:pt x="1551" y="2791"/>
                  </a:lnTo>
                  <a:lnTo>
                    <a:pt x="2075" y="2457"/>
                  </a:lnTo>
                  <a:lnTo>
                    <a:pt x="2648" y="2123"/>
                  </a:lnTo>
                  <a:lnTo>
                    <a:pt x="3196" y="1837"/>
                  </a:lnTo>
                  <a:lnTo>
                    <a:pt x="3769" y="1551"/>
                  </a:lnTo>
                  <a:lnTo>
                    <a:pt x="4341" y="1289"/>
                  </a:lnTo>
                  <a:lnTo>
                    <a:pt x="4937" y="1050"/>
                  </a:lnTo>
                  <a:lnTo>
                    <a:pt x="5534" y="836"/>
                  </a:lnTo>
                  <a:lnTo>
                    <a:pt x="6154" y="645"/>
                  </a:lnTo>
                  <a:lnTo>
                    <a:pt x="6750" y="478"/>
                  </a:lnTo>
                  <a:lnTo>
                    <a:pt x="7370" y="311"/>
                  </a:lnTo>
                  <a:lnTo>
                    <a:pt x="7990" y="192"/>
                  </a:lnTo>
                  <a:lnTo>
                    <a:pt x="8634" y="96"/>
                  </a:lnTo>
                  <a:lnTo>
                    <a:pt x="9254"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5"/>
            <p:cNvSpPr/>
            <p:nvPr/>
          </p:nvSpPr>
          <p:spPr>
            <a:xfrm flipH="1">
              <a:off x="2223494" y="1145675"/>
              <a:ext cx="203049" cy="583219"/>
            </a:xfrm>
            <a:custGeom>
              <a:avLst/>
              <a:gdLst/>
              <a:ahLst/>
              <a:cxnLst/>
              <a:rect l="l" t="t" r="r" b="b"/>
              <a:pathLst>
                <a:path w="11974" h="34393" extrusionOk="0">
                  <a:moveTo>
                    <a:pt x="11353" y="0"/>
                  </a:moveTo>
                  <a:lnTo>
                    <a:pt x="10757" y="24"/>
                  </a:lnTo>
                  <a:lnTo>
                    <a:pt x="10161" y="48"/>
                  </a:lnTo>
                  <a:lnTo>
                    <a:pt x="9541" y="120"/>
                  </a:lnTo>
                  <a:lnTo>
                    <a:pt x="8944" y="191"/>
                  </a:lnTo>
                  <a:lnTo>
                    <a:pt x="8348" y="287"/>
                  </a:lnTo>
                  <a:lnTo>
                    <a:pt x="7752" y="406"/>
                  </a:lnTo>
                  <a:lnTo>
                    <a:pt x="7156" y="549"/>
                  </a:lnTo>
                  <a:lnTo>
                    <a:pt x="6559" y="716"/>
                  </a:lnTo>
                  <a:lnTo>
                    <a:pt x="5963" y="883"/>
                  </a:lnTo>
                  <a:lnTo>
                    <a:pt x="5391" y="1097"/>
                  </a:lnTo>
                  <a:lnTo>
                    <a:pt x="4818" y="1312"/>
                  </a:lnTo>
                  <a:lnTo>
                    <a:pt x="4246" y="1574"/>
                  </a:lnTo>
                  <a:lnTo>
                    <a:pt x="3674" y="1837"/>
                  </a:lnTo>
                  <a:lnTo>
                    <a:pt x="3125" y="2123"/>
                  </a:lnTo>
                  <a:lnTo>
                    <a:pt x="2576" y="2433"/>
                  </a:lnTo>
                  <a:lnTo>
                    <a:pt x="1" y="30290"/>
                  </a:lnTo>
                  <a:lnTo>
                    <a:pt x="478" y="30696"/>
                  </a:lnTo>
                  <a:lnTo>
                    <a:pt x="978" y="31077"/>
                  </a:lnTo>
                  <a:lnTo>
                    <a:pt x="1479" y="31459"/>
                  </a:lnTo>
                  <a:lnTo>
                    <a:pt x="2004" y="31793"/>
                  </a:lnTo>
                  <a:lnTo>
                    <a:pt x="2529" y="32127"/>
                  </a:lnTo>
                  <a:lnTo>
                    <a:pt x="3053" y="32437"/>
                  </a:lnTo>
                  <a:lnTo>
                    <a:pt x="3602" y="32723"/>
                  </a:lnTo>
                  <a:lnTo>
                    <a:pt x="4151" y="32986"/>
                  </a:lnTo>
                  <a:lnTo>
                    <a:pt x="4723" y="33248"/>
                  </a:lnTo>
                  <a:lnTo>
                    <a:pt x="5271" y="33463"/>
                  </a:lnTo>
                  <a:lnTo>
                    <a:pt x="5844" y="33677"/>
                  </a:lnTo>
                  <a:lnTo>
                    <a:pt x="6440" y="33868"/>
                  </a:lnTo>
                  <a:lnTo>
                    <a:pt x="7013" y="34011"/>
                  </a:lnTo>
                  <a:lnTo>
                    <a:pt x="7609" y="34178"/>
                  </a:lnTo>
                  <a:lnTo>
                    <a:pt x="8205" y="34297"/>
                  </a:lnTo>
                  <a:lnTo>
                    <a:pt x="8801" y="34393"/>
                  </a:lnTo>
                  <a:lnTo>
                    <a:pt x="11973" y="24"/>
                  </a:lnTo>
                  <a:lnTo>
                    <a:pt x="11353" y="0"/>
                  </a:lnTo>
                  <a:close/>
                </a:path>
              </a:pathLst>
            </a:cu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5"/>
            <p:cNvSpPr/>
            <p:nvPr/>
          </p:nvSpPr>
          <p:spPr>
            <a:xfrm>
              <a:off x="763127" y="4185250"/>
              <a:ext cx="11718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5"/>
            <p:cNvSpPr/>
            <p:nvPr/>
          </p:nvSpPr>
          <p:spPr>
            <a:xfrm flipH="1">
              <a:off x="1379417" y="1382266"/>
              <a:ext cx="429143" cy="646725"/>
            </a:xfrm>
            <a:custGeom>
              <a:avLst/>
              <a:gdLst/>
              <a:ahLst/>
              <a:cxnLst/>
              <a:rect l="l" t="t" r="r" b="b"/>
              <a:pathLst>
                <a:path w="25307" h="38138" extrusionOk="0">
                  <a:moveTo>
                    <a:pt x="11163" y="30911"/>
                  </a:moveTo>
                  <a:lnTo>
                    <a:pt x="11258" y="30983"/>
                  </a:lnTo>
                  <a:lnTo>
                    <a:pt x="11282" y="31030"/>
                  </a:lnTo>
                  <a:lnTo>
                    <a:pt x="11163" y="30911"/>
                  </a:lnTo>
                  <a:close/>
                  <a:moveTo>
                    <a:pt x="20178" y="1"/>
                  </a:moveTo>
                  <a:lnTo>
                    <a:pt x="19701" y="49"/>
                  </a:lnTo>
                  <a:lnTo>
                    <a:pt x="19248" y="144"/>
                  </a:lnTo>
                  <a:lnTo>
                    <a:pt x="18795" y="263"/>
                  </a:lnTo>
                  <a:lnTo>
                    <a:pt x="18366" y="454"/>
                  </a:lnTo>
                  <a:lnTo>
                    <a:pt x="17936" y="669"/>
                  </a:lnTo>
                  <a:lnTo>
                    <a:pt x="17555" y="931"/>
                  </a:lnTo>
                  <a:lnTo>
                    <a:pt x="17173" y="1217"/>
                  </a:lnTo>
                  <a:lnTo>
                    <a:pt x="16839" y="1551"/>
                  </a:lnTo>
                  <a:lnTo>
                    <a:pt x="16529" y="1909"/>
                  </a:lnTo>
                  <a:lnTo>
                    <a:pt x="16267" y="2290"/>
                  </a:lnTo>
                  <a:lnTo>
                    <a:pt x="16028" y="2720"/>
                  </a:lnTo>
                  <a:lnTo>
                    <a:pt x="15837" y="3173"/>
                  </a:lnTo>
                  <a:lnTo>
                    <a:pt x="15694" y="3650"/>
                  </a:lnTo>
                  <a:lnTo>
                    <a:pt x="15671" y="3698"/>
                  </a:lnTo>
                  <a:lnTo>
                    <a:pt x="14979" y="6417"/>
                  </a:lnTo>
                  <a:lnTo>
                    <a:pt x="14239" y="9136"/>
                  </a:lnTo>
                  <a:lnTo>
                    <a:pt x="13500" y="11855"/>
                  </a:lnTo>
                  <a:lnTo>
                    <a:pt x="12737" y="14573"/>
                  </a:lnTo>
                  <a:lnTo>
                    <a:pt x="11783" y="17936"/>
                  </a:lnTo>
                  <a:lnTo>
                    <a:pt x="11592" y="18556"/>
                  </a:lnTo>
                  <a:lnTo>
                    <a:pt x="11020" y="20488"/>
                  </a:lnTo>
                  <a:lnTo>
                    <a:pt x="10423" y="22420"/>
                  </a:lnTo>
                  <a:lnTo>
                    <a:pt x="10209" y="23088"/>
                  </a:lnTo>
                  <a:lnTo>
                    <a:pt x="9517" y="25306"/>
                  </a:lnTo>
                  <a:lnTo>
                    <a:pt x="8992" y="26833"/>
                  </a:lnTo>
                  <a:lnTo>
                    <a:pt x="8635" y="25998"/>
                  </a:lnTo>
                  <a:lnTo>
                    <a:pt x="8301" y="25163"/>
                  </a:lnTo>
                  <a:lnTo>
                    <a:pt x="8062" y="24519"/>
                  </a:lnTo>
                  <a:lnTo>
                    <a:pt x="7657" y="23446"/>
                  </a:lnTo>
                  <a:lnTo>
                    <a:pt x="7180" y="22182"/>
                  </a:lnTo>
                  <a:lnTo>
                    <a:pt x="6965" y="21538"/>
                  </a:lnTo>
                  <a:lnTo>
                    <a:pt x="6750" y="20894"/>
                  </a:lnTo>
                  <a:lnTo>
                    <a:pt x="6727" y="20822"/>
                  </a:lnTo>
                  <a:lnTo>
                    <a:pt x="6584" y="20512"/>
                  </a:lnTo>
                  <a:lnTo>
                    <a:pt x="6440" y="20202"/>
                  </a:lnTo>
                  <a:lnTo>
                    <a:pt x="6273" y="19940"/>
                  </a:lnTo>
                  <a:lnTo>
                    <a:pt x="6059" y="19677"/>
                  </a:lnTo>
                  <a:lnTo>
                    <a:pt x="5844" y="19439"/>
                  </a:lnTo>
                  <a:lnTo>
                    <a:pt x="5606" y="19224"/>
                  </a:lnTo>
                  <a:lnTo>
                    <a:pt x="5343" y="19057"/>
                  </a:lnTo>
                  <a:lnTo>
                    <a:pt x="5057" y="18890"/>
                  </a:lnTo>
                  <a:lnTo>
                    <a:pt x="4771" y="18747"/>
                  </a:lnTo>
                  <a:lnTo>
                    <a:pt x="4485" y="18628"/>
                  </a:lnTo>
                  <a:lnTo>
                    <a:pt x="4175" y="18556"/>
                  </a:lnTo>
                  <a:lnTo>
                    <a:pt x="3841" y="18509"/>
                  </a:lnTo>
                  <a:lnTo>
                    <a:pt x="3531" y="18485"/>
                  </a:lnTo>
                  <a:lnTo>
                    <a:pt x="3197" y="18485"/>
                  </a:lnTo>
                  <a:lnTo>
                    <a:pt x="2863" y="18533"/>
                  </a:lnTo>
                  <a:lnTo>
                    <a:pt x="2529" y="18604"/>
                  </a:lnTo>
                  <a:lnTo>
                    <a:pt x="2195" y="18723"/>
                  </a:lnTo>
                  <a:lnTo>
                    <a:pt x="1885" y="18867"/>
                  </a:lnTo>
                  <a:lnTo>
                    <a:pt x="1575" y="19034"/>
                  </a:lnTo>
                  <a:lnTo>
                    <a:pt x="1313" y="19224"/>
                  </a:lnTo>
                  <a:lnTo>
                    <a:pt x="1050" y="19439"/>
                  </a:lnTo>
                  <a:lnTo>
                    <a:pt x="836" y="19677"/>
                  </a:lnTo>
                  <a:lnTo>
                    <a:pt x="621" y="19940"/>
                  </a:lnTo>
                  <a:lnTo>
                    <a:pt x="454" y="20226"/>
                  </a:lnTo>
                  <a:lnTo>
                    <a:pt x="287" y="20512"/>
                  </a:lnTo>
                  <a:lnTo>
                    <a:pt x="168" y="20822"/>
                  </a:lnTo>
                  <a:lnTo>
                    <a:pt x="72" y="21156"/>
                  </a:lnTo>
                  <a:lnTo>
                    <a:pt x="25" y="21490"/>
                  </a:lnTo>
                  <a:lnTo>
                    <a:pt x="1" y="21824"/>
                  </a:lnTo>
                  <a:lnTo>
                    <a:pt x="1" y="22158"/>
                  </a:lnTo>
                  <a:lnTo>
                    <a:pt x="25" y="22516"/>
                  </a:lnTo>
                  <a:lnTo>
                    <a:pt x="120" y="22850"/>
                  </a:lnTo>
                  <a:lnTo>
                    <a:pt x="311" y="23589"/>
                  </a:lnTo>
                  <a:lnTo>
                    <a:pt x="526" y="24304"/>
                  </a:lnTo>
                  <a:lnTo>
                    <a:pt x="788" y="25235"/>
                  </a:lnTo>
                  <a:lnTo>
                    <a:pt x="931" y="25688"/>
                  </a:lnTo>
                  <a:lnTo>
                    <a:pt x="931" y="25712"/>
                  </a:lnTo>
                  <a:lnTo>
                    <a:pt x="1384" y="27143"/>
                  </a:lnTo>
                  <a:lnTo>
                    <a:pt x="1861" y="28550"/>
                  </a:lnTo>
                  <a:lnTo>
                    <a:pt x="2362" y="29981"/>
                  </a:lnTo>
                  <a:lnTo>
                    <a:pt x="2911" y="31412"/>
                  </a:lnTo>
                  <a:lnTo>
                    <a:pt x="3221" y="32127"/>
                  </a:lnTo>
                  <a:lnTo>
                    <a:pt x="3555" y="32867"/>
                  </a:lnTo>
                  <a:lnTo>
                    <a:pt x="3722" y="33225"/>
                  </a:lnTo>
                  <a:lnTo>
                    <a:pt x="4008" y="33797"/>
                  </a:lnTo>
                  <a:lnTo>
                    <a:pt x="4342" y="34417"/>
                  </a:lnTo>
                  <a:lnTo>
                    <a:pt x="4580" y="34822"/>
                  </a:lnTo>
                  <a:lnTo>
                    <a:pt x="4866" y="35252"/>
                  </a:lnTo>
                  <a:lnTo>
                    <a:pt x="5176" y="35681"/>
                  </a:lnTo>
                  <a:lnTo>
                    <a:pt x="5582" y="36182"/>
                  </a:lnTo>
                  <a:lnTo>
                    <a:pt x="5820" y="36444"/>
                  </a:lnTo>
                  <a:lnTo>
                    <a:pt x="6107" y="36707"/>
                  </a:lnTo>
                  <a:lnTo>
                    <a:pt x="6440" y="37017"/>
                  </a:lnTo>
                  <a:lnTo>
                    <a:pt x="6870" y="37327"/>
                  </a:lnTo>
                  <a:lnTo>
                    <a:pt x="7108" y="37470"/>
                  </a:lnTo>
                  <a:lnTo>
                    <a:pt x="7394" y="37613"/>
                  </a:lnTo>
                  <a:lnTo>
                    <a:pt x="7824" y="37828"/>
                  </a:lnTo>
                  <a:lnTo>
                    <a:pt x="8182" y="37947"/>
                  </a:lnTo>
                  <a:lnTo>
                    <a:pt x="8635" y="38066"/>
                  </a:lnTo>
                  <a:lnTo>
                    <a:pt x="8897" y="38090"/>
                  </a:lnTo>
                  <a:lnTo>
                    <a:pt x="9159" y="38138"/>
                  </a:lnTo>
                  <a:lnTo>
                    <a:pt x="9708" y="38138"/>
                  </a:lnTo>
                  <a:lnTo>
                    <a:pt x="10018" y="38114"/>
                  </a:lnTo>
                  <a:lnTo>
                    <a:pt x="10304" y="38090"/>
                  </a:lnTo>
                  <a:lnTo>
                    <a:pt x="10590" y="38018"/>
                  </a:lnTo>
                  <a:lnTo>
                    <a:pt x="10853" y="37947"/>
                  </a:lnTo>
                  <a:lnTo>
                    <a:pt x="11139" y="37852"/>
                  </a:lnTo>
                  <a:lnTo>
                    <a:pt x="11377" y="37756"/>
                  </a:lnTo>
                  <a:lnTo>
                    <a:pt x="11521" y="37685"/>
                  </a:lnTo>
                  <a:lnTo>
                    <a:pt x="11688" y="37613"/>
                  </a:lnTo>
                  <a:lnTo>
                    <a:pt x="11974" y="37446"/>
                  </a:lnTo>
                  <a:lnTo>
                    <a:pt x="12188" y="37303"/>
                  </a:lnTo>
                  <a:lnTo>
                    <a:pt x="12236" y="37255"/>
                  </a:lnTo>
                  <a:lnTo>
                    <a:pt x="12284" y="37231"/>
                  </a:lnTo>
                  <a:lnTo>
                    <a:pt x="12379" y="37160"/>
                  </a:lnTo>
                  <a:lnTo>
                    <a:pt x="12546" y="37017"/>
                  </a:lnTo>
                  <a:lnTo>
                    <a:pt x="12665" y="36921"/>
                  </a:lnTo>
                  <a:lnTo>
                    <a:pt x="12785" y="36802"/>
                  </a:lnTo>
                  <a:lnTo>
                    <a:pt x="12880" y="36707"/>
                  </a:lnTo>
                  <a:lnTo>
                    <a:pt x="12975" y="36587"/>
                  </a:lnTo>
                  <a:lnTo>
                    <a:pt x="13071" y="36516"/>
                  </a:lnTo>
                  <a:lnTo>
                    <a:pt x="13214" y="36325"/>
                  </a:lnTo>
                  <a:lnTo>
                    <a:pt x="13452" y="36039"/>
                  </a:lnTo>
                  <a:lnTo>
                    <a:pt x="13667" y="35777"/>
                  </a:lnTo>
                  <a:lnTo>
                    <a:pt x="13977" y="35300"/>
                  </a:lnTo>
                  <a:lnTo>
                    <a:pt x="14454" y="34465"/>
                  </a:lnTo>
                  <a:lnTo>
                    <a:pt x="14860" y="33725"/>
                  </a:lnTo>
                  <a:lnTo>
                    <a:pt x="15217" y="33010"/>
                  </a:lnTo>
                  <a:lnTo>
                    <a:pt x="15551" y="32294"/>
                  </a:lnTo>
                  <a:lnTo>
                    <a:pt x="16171" y="30911"/>
                  </a:lnTo>
                  <a:lnTo>
                    <a:pt x="16768" y="29528"/>
                  </a:lnTo>
                  <a:lnTo>
                    <a:pt x="17316" y="28168"/>
                  </a:lnTo>
                  <a:lnTo>
                    <a:pt x="18389" y="25449"/>
                  </a:lnTo>
                  <a:lnTo>
                    <a:pt x="19415" y="22730"/>
                  </a:lnTo>
                  <a:lnTo>
                    <a:pt x="20393" y="20011"/>
                  </a:lnTo>
                  <a:lnTo>
                    <a:pt x="21371" y="17316"/>
                  </a:lnTo>
                  <a:lnTo>
                    <a:pt x="22301" y="14597"/>
                  </a:lnTo>
                  <a:lnTo>
                    <a:pt x="23231" y="11878"/>
                  </a:lnTo>
                  <a:lnTo>
                    <a:pt x="24161" y="9159"/>
                  </a:lnTo>
                  <a:lnTo>
                    <a:pt x="25068" y="6417"/>
                  </a:lnTo>
                  <a:lnTo>
                    <a:pt x="25139" y="6107"/>
                  </a:lnTo>
                  <a:lnTo>
                    <a:pt x="25258" y="5630"/>
                  </a:lnTo>
                  <a:lnTo>
                    <a:pt x="25306" y="5129"/>
                  </a:lnTo>
                  <a:lnTo>
                    <a:pt x="25306" y="4652"/>
                  </a:lnTo>
                  <a:lnTo>
                    <a:pt x="25258" y="4175"/>
                  </a:lnTo>
                  <a:lnTo>
                    <a:pt x="25163" y="3698"/>
                  </a:lnTo>
                  <a:lnTo>
                    <a:pt x="25020" y="3268"/>
                  </a:lnTo>
                  <a:lnTo>
                    <a:pt x="24853" y="2815"/>
                  </a:lnTo>
                  <a:lnTo>
                    <a:pt x="24638" y="2410"/>
                  </a:lnTo>
                  <a:lnTo>
                    <a:pt x="24376" y="2004"/>
                  </a:lnTo>
                  <a:lnTo>
                    <a:pt x="24090" y="1647"/>
                  </a:lnTo>
                  <a:lnTo>
                    <a:pt x="23756" y="1313"/>
                  </a:lnTo>
                  <a:lnTo>
                    <a:pt x="23398" y="1003"/>
                  </a:lnTo>
                  <a:lnTo>
                    <a:pt x="22993" y="740"/>
                  </a:lnTo>
                  <a:lnTo>
                    <a:pt x="22587" y="502"/>
                  </a:lnTo>
                  <a:lnTo>
                    <a:pt x="22134" y="311"/>
                  </a:lnTo>
                  <a:lnTo>
                    <a:pt x="21657" y="144"/>
                  </a:lnTo>
                  <a:lnTo>
                    <a:pt x="21156" y="49"/>
                  </a:lnTo>
                  <a:lnTo>
                    <a:pt x="2067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5"/>
            <p:cNvSpPr/>
            <p:nvPr/>
          </p:nvSpPr>
          <p:spPr>
            <a:xfrm flipH="1">
              <a:off x="1732913" y="1810172"/>
              <a:ext cx="62302" cy="145207"/>
            </a:xfrm>
            <a:custGeom>
              <a:avLst/>
              <a:gdLst/>
              <a:ahLst/>
              <a:cxnLst/>
              <a:rect l="l" t="t" r="r" b="b"/>
              <a:pathLst>
                <a:path w="3674" h="8563" extrusionOk="0">
                  <a:moveTo>
                    <a:pt x="1" y="1"/>
                  </a:moveTo>
                  <a:lnTo>
                    <a:pt x="144" y="454"/>
                  </a:lnTo>
                  <a:lnTo>
                    <a:pt x="383" y="525"/>
                  </a:lnTo>
                  <a:lnTo>
                    <a:pt x="645" y="645"/>
                  </a:lnTo>
                  <a:lnTo>
                    <a:pt x="883" y="764"/>
                  </a:lnTo>
                  <a:lnTo>
                    <a:pt x="1098" y="907"/>
                  </a:lnTo>
                  <a:lnTo>
                    <a:pt x="1337" y="1050"/>
                  </a:lnTo>
                  <a:lnTo>
                    <a:pt x="1551" y="1217"/>
                  </a:lnTo>
                  <a:lnTo>
                    <a:pt x="1742" y="1408"/>
                  </a:lnTo>
                  <a:lnTo>
                    <a:pt x="1933" y="1599"/>
                  </a:lnTo>
                  <a:lnTo>
                    <a:pt x="2124" y="1813"/>
                  </a:lnTo>
                  <a:lnTo>
                    <a:pt x="2291" y="2028"/>
                  </a:lnTo>
                  <a:lnTo>
                    <a:pt x="2434" y="2266"/>
                  </a:lnTo>
                  <a:lnTo>
                    <a:pt x="2577" y="2505"/>
                  </a:lnTo>
                  <a:lnTo>
                    <a:pt x="2720" y="2743"/>
                  </a:lnTo>
                  <a:lnTo>
                    <a:pt x="2815" y="3006"/>
                  </a:lnTo>
                  <a:lnTo>
                    <a:pt x="2935" y="3268"/>
                  </a:lnTo>
                  <a:lnTo>
                    <a:pt x="3006" y="3530"/>
                  </a:lnTo>
                  <a:lnTo>
                    <a:pt x="3149" y="4079"/>
                  </a:lnTo>
                  <a:lnTo>
                    <a:pt x="3221" y="4651"/>
                  </a:lnTo>
                  <a:lnTo>
                    <a:pt x="3268" y="5200"/>
                  </a:lnTo>
                  <a:lnTo>
                    <a:pt x="3268" y="5772"/>
                  </a:lnTo>
                  <a:lnTo>
                    <a:pt x="3221" y="6321"/>
                  </a:lnTo>
                  <a:lnTo>
                    <a:pt x="3149" y="6893"/>
                  </a:lnTo>
                  <a:lnTo>
                    <a:pt x="3054" y="7442"/>
                  </a:lnTo>
                  <a:lnTo>
                    <a:pt x="2935" y="7991"/>
                  </a:lnTo>
                  <a:lnTo>
                    <a:pt x="3221" y="8563"/>
                  </a:lnTo>
                  <a:lnTo>
                    <a:pt x="3388" y="7824"/>
                  </a:lnTo>
                  <a:lnTo>
                    <a:pt x="3531" y="7108"/>
                  </a:lnTo>
                  <a:lnTo>
                    <a:pt x="3626" y="6369"/>
                  </a:lnTo>
                  <a:lnTo>
                    <a:pt x="3674" y="5653"/>
                  </a:lnTo>
                  <a:lnTo>
                    <a:pt x="3674" y="5272"/>
                  </a:lnTo>
                  <a:lnTo>
                    <a:pt x="3650" y="4914"/>
                  </a:lnTo>
                  <a:lnTo>
                    <a:pt x="3626" y="4556"/>
                  </a:lnTo>
                  <a:lnTo>
                    <a:pt x="3578" y="4198"/>
                  </a:lnTo>
                  <a:lnTo>
                    <a:pt x="3507" y="3841"/>
                  </a:lnTo>
                  <a:lnTo>
                    <a:pt x="3412" y="3483"/>
                  </a:lnTo>
                  <a:lnTo>
                    <a:pt x="3316" y="3125"/>
                  </a:lnTo>
                  <a:lnTo>
                    <a:pt x="3173" y="2767"/>
                  </a:lnTo>
                  <a:lnTo>
                    <a:pt x="3054" y="2505"/>
                  </a:lnTo>
                  <a:lnTo>
                    <a:pt x="2935" y="2266"/>
                  </a:lnTo>
                  <a:lnTo>
                    <a:pt x="2791" y="2028"/>
                  </a:lnTo>
                  <a:lnTo>
                    <a:pt x="2624" y="1813"/>
                  </a:lnTo>
                  <a:lnTo>
                    <a:pt x="2458" y="1575"/>
                  </a:lnTo>
                  <a:lnTo>
                    <a:pt x="2291" y="1384"/>
                  </a:lnTo>
                  <a:lnTo>
                    <a:pt x="2100" y="1169"/>
                  </a:lnTo>
                  <a:lnTo>
                    <a:pt x="1909" y="978"/>
                  </a:lnTo>
                  <a:lnTo>
                    <a:pt x="1694" y="812"/>
                  </a:lnTo>
                  <a:lnTo>
                    <a:pt x="1480" y="645"/>
                  </a:lnTo>
                  <a:lnTo>
                    <a:pt x="1241" y="501"/>
                  </a:lnTo>
                  <a:lnTo>
                    <a:pt x="1003" y="358"/>
                  </a:lnTo>
                  <a:lnTo>
                    <a:pt x="764" y="263"/>
                  </a:lnTo>
                  <a:lnTo>
                    <a:pt x="526" y="144"/>
                  </a:lnTo>
                  <a:lnTo>
                    <a:pt x="263" y="72"/>
                  </a:lnTo>
                  <a:lnTo>
                    <a:pt x="1"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5"/>
            <p:cNvSpPr/>
            <p:nvPr/>
          </p:nvSpPr>
          <p:spPr>
            <a:xfrm flipH="1">
              <a:off x="1667796" y="1798047"/>
              <a:ext cx="22655" cy="225687"/>
            </a:xfrm>
            <a:custGeom>
              <a:avLst/>
              <a:gdLst/>
              <a:ahLst/>
              <a:cxnLst/>
              <a:rect l="l" t="t" r="r" b="b"/>
              <a:pathLst>
                <a:path w="1336" h="13309" extrusionOk="0">
                  <a:moveTo>
                    <a:pt x="1097" y="0"/>
                  </a:moveTo>
                  <a:lnTo>
                    <a:pt x="883" y="787"/>
                  </a:lnTo>
                  <a:lnTo>
                    <a:pt x="692" y="1598"/>
                  </a:lnTo>
                  <a:lnTo>
                    <a:pt x="525" y="2409"/>
                  </a:lnTo>
                  <a:lnTo>
                    <a:pt x="382" y="3244"/>
                  </a:lnTo>
                  <a:lnTo>
                    <a:pt x="263" y="4055"/>
                  </a:lnTo>
                  <a:lnTo>
                    <a:pt x="167" y="4866"/>
                  </a:lnTo>
                  <a:lnTo>
                    <a:pt x="96" y="5700"/>
                  </a:lnTo>
                  <a:lnTo>
                    <a:pt x="48" y="6511"/>
                  </a:lnTo>
                  <a:lnTo>
                    <a:pt x="0" y="7346"/>
                  </a:lnTo>
                  <a:lnTo>
                    <a:pt x="0" y="8181"/>
                  </a:lnTo>
                  <a:lnTo>
                    <a:pt x="24" y="8992"/>
                  </a:lnTo>
                  <a:lnTo>
                    <a:pt x="48" y="9826"/>
                  </a:lnTo>
                  <a:lnTo>
                    <a:pt x="119" y="10637"/>
                  </a:lnTo>
                  <a:lnTo>
                    <a:pt x="191" y="11472"/>
                  </a:lnTo>
                  <a:lnTo>
                    <a:pt x="286" y="12283"/>
                  </a:lnTo>
                  <a:lnTo>
                    <a:pt x="429" y="13094"/>
                  </a:lnTo>
                  <a:lnTo>
                    <a:pt x="859" y="13309"/>
                  </a:lnTo>
                  <a:lnTo>
                    <a:pt x="740" y="12474"/>
                  </a:lnTo>
                  <a:lnTo>
                    <a:pt x="620" y="11639"/>
                  </a:lnTo>
                  <a:lnTo>
                    <a:pt x="525" y="10804"/>
                  </a:lnTo>
                  <a:lnTo>
                    <a:pt x="477" y="9970"/>
                  </a:lnTo>
                  <a:lnTo>
                    <a:pt x="429" y="9135"/>
                  </a:lnTo>
                  <a:lnTo>
                    <a:pt x="406" y="8300"/>
                  </a:lnTo>
                  <a:lnTo>
                    <a:pt x="406" y="7465"/>
                  </a:lnTo>
                  <a:lnTo>
                    <a:pt x="453" y="6631"/>
                  </a:lnTo>
                  <a:lnTo>
                    <a:pt x="453" y="6344"/>
                  </a:lnTo>
                  <a:lnTo>
                    <a:pt x="501" y="5629"/>
                  </a:lnTo>
                  <a:lnTo>
                    <a:pt x="573" y="4913"/>
                  </a:lnTo>
                  <a:lnTo>
                    <a:pt x="644" y="4198"/>
                  </a:lnTo>
                  <a:lnTo>
                    <a:pt x="763" y="3458"/>
                  </a:lnTo>
                  <a:lnTo>
                    <a:pt x="883" y="2767"/>
                  </a:lnTo>
                  <a:lnTo>
                    <a:pt x="1002" y="2051"/>
                  </a:lnTo>
                  <a:lnTo>
                    <a:pt x="1169" y="1336"/>
                  </a:lnTo>
                  <a:lnTo>
                    <a:pt x="1336" y="644"/>
                  </a:lnTo>
                  <a:lnTo>
                    <a:pt x="1097"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5"/>
            <p:cNvSpPr/>
            <p:nvPr/>
          </p:nvSpPr>
          <p:spPr>
            <a:xfrm flipH="1">
              <a:off x="1586909" y="1955769"/>
              <a:ext cx="63506" cy="73222"/>
            </a:xfrm>
            <a:custGeom>
              <a:avLst/>
              <a:gdLst/>
              <a:ahLst/>
              <a:cxnLst/>
              <a:rect l="l" t="t" r="r" b="b"/>
              <a:pathLst>
                <a:path w="3745" h="4318" extrusionOk="0">
                  <a:moveTo>
                    <a:pt x="2195" y="1"/>
                  </a:moveTo>
                  <a:lnTo>
                    <a:pt x="1980" y="25"/>
                  </a:lnTo>
                  <a:lnTo>
                    <a:pt x="1765" y="96"/>
                  </a:lnTo>
                  <a:lnTo>
                    <a:pt x="1551" y="215"/>
                  </a:lnTo>
                  <a:lnTo>
                    <a:pt x="1312" y="406"/>
                  </a:lnTo>
                  <a:lnTo>
                    <a:pt x="1097" y="621"/>
                  </a:lnTo>
                  <a:lnTo>
                    <a:pt x="907" y="883"/>
                  </a:lnTo>
                  <a:lnTo>
                    <a:pt x="740" y="1169"/>
                  </a:lnTo>
                  <a:lnTo>
                    <a:pt x="620" y="1456"/>
                  </a:lnTo>
                  <a:lnTo>
                    <a:pt x="501" y="1742"/>
                  </a:lnTo>
                  <a:lnTo>
                    <a:pt x="310" y="2338"/>
                  </a:lnTo>
                  <a:lnTo>
                    <a:pt x="191" y="2839"/>
                  </a:lnTo>
                  <a:lnTo>
                    <a:pt x="96" y="3316"/>
                  </a:lnTo>
                  <a:lnTo>
                    <a:pt x="24" y="3817"/>
                  </a:lnTo>
                  <a:lnTo>
                    <a:pt x="0" y="4318"/>
                  </a:lnTo>
                  <a:lnTo>
                    <a:pt x="382" y="4318"/>
                  </a:lnTo>
                  <a:lnTo>
                    <a:pt x="406" y="3936"/>
                  </a:lnTo>
                  <a:lnTo>
                    <a:pt x="453" y="3578"/>
                  </a:lnTo>
                  <a:lnTo>
                    <a:pt x="501" y="3197"/>
                  </a:lnTo>
                  <a:lnTo>
                    <a:pt x="573" y="2839"/>
                  </a:lnTo>
                  <a:lnTo>
                    <a:pt x="668" y="2481"/>
                  </a:lnTo>
                  <a:lnTo>
                    <a:pt x="787" y="2123"/>
                  </a:lnTo>
                  <a:lnTo>
                    <a:pt x="907" y="1766"/>
                  </a:lnTo>
                  <a:lnTo>
                    <a:pt x="1074" y="1432"/>
                  </a:lnTo>
                  <a:lnTo>
                    <a:pt x="1217" y="1169"/>
                  </a:lnTo>
                  <a:lnTo>
                    <a:pt x="1431" y="907"/>
                  </a:lnTo>
                  <a:lnTo>
                    <a:pt x="1670" y="669"/>
                  </a:lnTo>
                  <a:lnTo>
                    <a:pt x="1789" y="573"/>
                  </a:lnTo>
                  <a:lnTo>
                    <a:pt x="1908" y="502"/>
                  </a:lnTo>
                  <a:lnTo>
                    <a:pt x="2051" y="454"/>
                  </a:lnTo>
                  <a:lnTo>
                    <a:pt x="2195" y="430"/>
                  </a:lnTo>
                  <a:lnTo>
                    <a:pt x="2314" y="430"/>
                  </a:lnTo>
                  <a:lnTo>
                    <a:pt x="2457" y="454"/>
                  </a:lnTo>
                  <a:lnTo>
                    <a:pt x="2576" y="502"/>
                  </a:lnTo>
                  <a:lnTo>
                    <a:pt x="2719" y="597"/>
                  </a:lnTo>
                  <a:lnTo>
                    <a:pt x="2839" y="716"/>
                  </a:lnTo>
                  <a:lnTo>
                    <a:pt x="2958" y="883"/>
                  </a:lnTo>
                  <a:lnTo>
                    <a:pt x="3077" y="1146"/>
                  </a:lnTo>
                  <a:lnTo>
                    <a:pt x="3172" y="1408"/>
                  </a:lnTo>
                  <a:lnTo>
                    <a:pt x="3244" y="1670"/>
                  </a:lnTo>
                  <a:lnTo>
                    <a:pt x="3292" y="1957"/>
                  </a:lnTo>
                  <a:lnTo>
                    <a:pt x="3316" y="2243"/>
                  </a:lnTo>
                  <a:lnTo>
                    <a:pt x="3339" y="2529"/>
                  </a:lnTo>
                  <a:lnTo>
                    <a:pt x="3339" y="3101"/>
                  </a:lnTo>
                  <a:lnTo>
                    <a:pt x="3459" y="2982"/>
                  </a:lnTo>
                  <a:lnTo>
                    <a:pt x="3554" y="2887"/>
                  </a:lnTo>
                  <a:lnTo>
                    <a:pt x="3649" y="2767"/>
                  </a:lnTo>
                  <a:lnTo>
                    <a:pt x="3745" y="2696"/>
                  </a:lnTo>
                  <a:lnTo>
                    <a:pt x="3721" y="2100"/>
                  </a:lnTo>
                  <a:lnTo>
                    <a:pt x="3697" y="1813"/>
                  </a:lnTo>
                  <a:lnTo>
                    <a:pt x="3626" y="1527"/>
                  </a:lnTo>
                  <a:lnTo>
                    <a:pt x="3554" y="1241"/>
                  </a:lnTo>
                  <a:lnTo>
                    <a:pt x="3459" y="979"/>
                  </a:lnTo>
                  <a:lnTo>
                    <a:pt x="3339" y="716"/>
                  </a:lnTo>
                  <a:lnTo>
                    <a:pt x="3172" y="478"/>
                  </a:lnTo>
                  <a:lnTo>
                    <a:pt x="3005" y="311"/>
                  </a:lnTo>
                  <a:lnTo>
                    <a:pt x="2815" y="168"/>
                  </a:lnTo>
                  <a:lnTo>
                    <a:pt x="2624" y="72"/>
                  </a:lnTo>
                  <a:lnTo>
                    <a:pt x="240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5"/>
            <p:cNvSpPr/>
            <p:nvPr/>
          </p:nvSpPr>
          <p:spPr>
            <a:xfrm flipH="1">
              <a:off x="1573157" y="1686416"/>
              <a:ext cx="62302" cy="164623"/>
            </a:xfrm>
            <a:custGeom>
              <a:avLst/>
              <a:gdLst/>
              <a:ahLst/>
              <a:cxnLst/>
              <a:rect l="l" t="t" r="r" b="b"/>
              <a:pathLst>
                <a:path w="3674" h="9708" extrusionOk="0">
                  <a:moveTo>
                    <a:pt x="1575" y="0"/>
                  </a:moveTo>
                  <a:lnTo>
                    <a:pt x="1384" y="620"/>
                  </a:lnTo>
                  <a:lnTo>
                    <a:pt x="1694" y="1455"/>
                  </a:lnTo>
                  <a:lnTo>
                    <a:pt x="1980" y="2266"/>
                  </a:lnTo>
                  <a:lnTo>
                    <a:pt x="2219" y="3101"/>
                  </a:lnTo>
                  <a:lnTo>
                    <a:pt x="2457" y="3960"/>
                  </a:lnTo>
                  <a:lnTo>
                    <a:pt x="2672" y="4794"/>
                  </a:lnTo>
                  <a:lnTo>
                    <a:pt x="2863" y="5653"/>
                  </a:lnTo>
                  <a:lnTo>
                    <a:pt x="3030" y="6512"/>
                  </a:lnTo>
                  <a:lnTo>
                    <a:pt x="3149" y="7370"/>
                  </a:lnTo>
                  <a:lnTo>
                    <a:pt x="3244" y="7919"/>
                  </a:lnTo>
                  <a:lnTo>
                    <a:pt x="3268" y="8181"/>
                  </a:lnTo>
                  <a:lnTo>
                    <a:pt x="3268" y="8467"/>
                  </a:lnTo>
                  <a:lnTo>
                    <a:pt x="3244" y="8777"/>
                  </a:lnTo>
                  <a:lnTo>
                    <a:pt x="3221" y="8920"/>
                  </a:lnTo>
                  <a:lnTo>
                    <a:pt x="3197" y="8992"/>
                  </a:lnTo>
                  <a:lnTo>
                    <a:pt x="3149" y="9040"/>
                  </a:lnTo>
                  <a:lnTo>
                    <a:pt x="3054" y="9111"/>
                  </a:lnTo>
                  <a:lnTo>
                    <a:pt x="2934" y="9159"/>
                  </a:lnTo>
                  <a:lnTo>
                    <a:pt x="2815" y="9183"/>
                  </a:lnTo>
                  <a:lnTo>
                    <a:pt x="2696" y="9207"/>
                  </a:lnTo>
                  <a:lnTo>
                    <a:pt x="2577" y="9183"/>
                  </a:lnTo>
                  <a:lnTo>
                    <a:pt x="2457" y="9135"/>
                  </a:lnTo>
                  <a:lnTo>
                    <a:pt x="2362" y="9087"/>
                  </a:lnTo>
                  <a:lnTo>
                    <a:pt x="2267" y="9016"/>
                  </a:lnTo>
                  <a:lnTo>
                    <a:pt x="2100" y="8801"/>
                  </a:lnTo>
                  <a:lnTo>
                    <a:pt x="1933" y="8563"/>
                  </a:lnTo>
                  <a:lnTo>
                    <a:pt x="1766" y="8300"/>
                  </a:lnTo>
                  <a:lnTo>
                    <a:pt x="1623" y="8038"/>
                  </a:lnTo>
                  <a:lnTo>
                    <a:pt x="1384" y="7489"/>
                  </a:lnTo>
                  <a:lnTo>
                    <a:pt x="1146" y="6965"/>
                  </a:lnTo>
                  <a:lnTo>
                    <a:pt x="883" y="6345"/>
                  </a:lnTo>
                  <a:lnTo>
                    <a:pt x="645" y="5748"/>
                  </a:lnTo>
                  <a:lnTo>
                    <a:pt x="430" y="5128"/>
                  </a:lnTo>
                  <a:lnTo>
                    <a:pt x="215" y="4484"/>
                  </a:lnTo>
                  <a:lnTo>
                    <a:pt x="1" y="5152"/>
                  </a:lnTo>
                  <a:lnTo>
                    <a:pt x="263" y="5891"/>
                  </a:lnTo>
                  <a:lnTo>
                    <a:pt x="573" y="6631"/>
                  </a:lnTo>
                  <a:lnTo>
                    <a:pt x="883" y="7346"/>
                  </a:lnTo>
                  <a:lnTo>
                    <a:pt x="1217" y="8038"/>
                  </a:lnTo>
                  <a:lnTo>
                    <a:pt x="1456" y="8491"/>
                  </a:lnTo>
                  <a:lnTo>
                    <a:pt x="1575" y="8753"/>
                  </a:lnTo>
                  <a:lnTo>
                    <a:pt x="1718" y="8992"/>
                  </a:lnTo>
                  <a:lnTo>
                    <a:pt x="1885" y="9207"/>
                  </a:lnTo>
                  <a:lnTo>
                    <a:pt x="2076" y="9397"/>
                  </a:lnTo>
                  <a:lnTo>
                    <a:pt x="2267" y="9564"/>
                  </a:lnTo>
                  <a:lnTo>
                    <a:pt x="2386" y="9612"/>
                  </a:lnTo>
                  <a:lnTo>
                    <a:pt x="2505" y="9660"/>
                  </a:lnTo>
                  <a:lnTo>
                    <a:pt x="2696" y="9708"/>
                  </a:lnTo>
                  <a:lnTo>
                    <a:pt x="2863" y="9684"/>
                  </a:lnTo>
                  <a:lnTo>
                    <a:pt x="3030" y="9660"/>
                  </a:lnTo>
                  <a:lnTo>
                    <a:pt x="3173" y="9588"/>
                  </a:lnTo>
                  <a:lnTo>
                    <a:pt x="3292" y="9493"/>
                  </a:lnTo>
                  <a:lnTo>
                    <a:pt x="3411" y="9374"/>
                  </a:lnTo>
                  <a:lnTo>
                    <a:pt x="3507" y="9231"/>
                  </a:lnTo>
                  <a:lnTo>
                    <a:pt x="3578" y="9064"/>
                  </a:lnTo>
                  <a:lnTo>
                    <a:pt x="3650" y="8801"/>
                  </a:lnTo>
                  <a:lnTo>
                    <a:pt x="3674" y="8539"/>
                  </a:lnTo>
                  <a:lnTo>
                    <a:pt x="3674" y="8253"/>
                  </a:lnTo>
                  <a:lnTo>
                    <a:pt x="3674" y="7990"/>
                  </a:lnTo>
                  <a:lnTo>
                    <a:pt x="3578" y="7418"/>
                  </a:lnTo>
                  <a:lnTo>
                    <a:pt x="3483" y="6893"/>
                  </a:lnTo>
                  <a:lnTo>
                    <a:pt x="3364" y="6130"/>
                  </a:lnTo>
                  <a:lnTo>
                    <a:pt x="3221" y="5367"/>
                  </a:lnTo>
                  <a:lnTo>
                    <a:pt x="3054" y="4604"/>
                  </a:lnTo>
                  <a:lnTo>
                    <a:pt x="2863" y="3840"/>
                  </a:lnTo>
                  <a:lnTo>
                    <a:pt x="2577" y="2862"/>
                  </a:lnTo>
                  <a:lnTo>
                    <a:pt x="2267" y="1885"/>
                  </a:lnTo>
                  <a:lnTo>
                    <a:pt x="1933" y="931"/>
                  </a:lnTo>
                  <a:lnTo>
                    <a:pt x="1575"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5"/>
            <p:cNvSpPr/>
            <p:nvPr/>
          </p:nvSpPr>
          <p:spPr>
            <a:xfrm flipH="1">
              <a:off x="1618450" y="1840916"/>
              <a:ext cx="37222" cy="76851"/>
            </a:xfrm>
            <a:custGeom>
              <a:avLst/>
              <a:gdLst/>
              <a:ahLst/>
              <a:cxnLst/>
              <a:rect l="l" t="t" r="r" b="b"/>
              <a:pathLst>
                <a:path w="2195" h="4532" extrusionOk="0">
                  <a:moveTo>
                    <a:pt x="167" y="0"/>
                  </a:moveTo>
                  <a:lnTo>
                    <a:pt x="96" y="24"/>
                  </a:lnTo>
                  <a:lnTo>
                    <a:pt x="48" y="72"/>
                  </a:lnTo>
                  <a:lnTo>
                    <a:pt x="0" y="143"/>
                  </a:lnTo>
                  <a:lnTo>
                    <a:pt x="0" y="215"/>
                  </a:lnTo>
                  <a:lnTo>
                    <a:pt x="24" y="286"/>
                  </a:lnTo>
                  <a:lnTo>
                    <a:pt x="286" y="787"/>
                  </a:lnTo>
                  <a:lnTo>
                    <a:pt x="549" y="1288"/>
                  </a:lnTo>
                  <a:lnTo>
                    <a:pt x="787" y="1789"/>
                  </a:lnTo>
                  <a:lnTo>
                    <a:pt x="1002" y="2290"/>
                  </a:lnTo>
                  <a:lnTo>
                    <a:pt x="1407" y="3339"/>
                  </a:lnTo>
                  <a:lnTo>
                    <a:pt x="1789" y="4389"/>
                  </a:lnTo>
                  <a:lnTo>
                    <a:pt x="1837" y="4460"/>
                  </a:lnTo>
                  <a:lnTo>
                    <a:pt x="1908" y="4508"/>
                  </a:lnTo>
                  <a:lnTo>
                    <a:pt x="1980" y="4532"/>
                  </a:lnTo>
                  <a:lnTo>
                    <a:pt x="2051" y="4508"/>
                  </a:lnTo>
                  <a:lnTo>
                    <a:pt x="2123" y="4484"/>
                  </a:lnTo>
                  <a:lnTo>
                    <a:pt x="2171" y="4436"/>
                  </a:lnTo>
                  <a:lnTo>
                    <a:pt x="2195" y="4365"/>
                  </a:lnTo>
                  <a:lnTo>
                    <a:pt x="2195" y="4269"/>
                  </a:lnTo>
                  <a:lnTo>
                    <a:pt x="1813" y="3196"/>
                  </a:lnTo>
                  <a:lnTo>
                    <a:pt x="1384" y="2147"/>
                  </a:lnTo>
                  <a:lnTo>
                    <a:pt x="1145" y="1622"/>
                  </a:lnTo>
                  <a:lnTo>
                    <a:pt x="907" y="1097"/>
                  </a:lnTo>
                  <a:lnTo>
                    <a:pt x="644" y="597"/>
                  </a:lnTo>
                  <a:lnTo>
                    <a:pt x="382" y="96"/>
                  </a:lnTo>
                  <a:lnTo>
                    <a:pt x="310" y="24"/>
                  </a:lnTo>
                  <a:lnTo>
                    <a:pt x="2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5"/>
            <p:cNvSpPr/>
            <p:nvPr/>
          </p:nvSpPr>
          <p:spPr>
            <a:xfrm flipH="1">
              <a:off x="1603884" y="1875695"/>
              <a:ext cx="33186" cy="25487"/>
            </a:xfrm>
            <a:custGeom>
              <a:avLst/>
              <a:gdLst/>
              <a:ahLst/>
              <a:cxnLst/>
              <a:rect l="l" t="t" r="r" b="b"/>
              <a:pathLst>
                <a:path w="1957" h="1503" extrusionOk="0">
                  <a:moveTo>
                    <a:pt x="167" y="0"/>
                  </a:moveTo>
                  <a:lnTo>
                    <a:pt x="96" y="24"/>
                  </a:lnTo>
                  <a:lnTo>
                    <a:pt x="48" y="72"/>
                  </a:lnTo>
                  <a:lnTo>
                    <a:pt x="24" y="143"/>
                  </a:lnTo>
                  <a:lnTo>
                    <a:pt x="0" y="215"/>
                  </a:lnTo>
                  <a:lnTo>
                    <a:pt x="24" y="287"/>
                  </a:lnTo>
                  <a:lnTo>
                    <a:pt x="72" y="358"/>
                  </a:lnTo>
                  <a:lnTo>
                    <a:pt x="143" y="406"/>
                  </a:lnTo>
                  <a:lnTo>
                    <a:pt x="549" y="597"/>
                  </a:lnTo>
                  <a:lnTo>
                    <a:pt x="954" y="835"/>
                  </a:lnTo>
                  <a:lnTo>
                    <a:pt x="1145" y="954"/>
                  </a:lnTo>
                  <a:lnTo>
                    <a:pt x="1312" y="1098"/>
                  </a:lnTo>
                  <a:lnTo>
                    <a:pt x="1479" y="1264"/>
                  </a:lnTo>
                  <a:lnTo>
                    <a:pt x="1622" y="1431"/>
                  </a:lnTo>
                  <a:lnTo>
                    <a:pt x="1694" y="1479"/>
                  </a:lnTo>
                  <a:lnTo>
                    <a:pt x="1765" y="1503"/>
                  </a:lnTo>
                  <a:lnTo>
                    <a:pt x="1837" y="1479"/>
                  </a:lnTo>
                  <a:lnTo>
                    <a:pt x="1885" y="1431"/>
                  </a:lnTo>
                  <a:lnTo>
                    <a:pt x="1932" y="1384"/>
                  </a:lnTo>
                  <a:lnTo>
                    <a:pt x="1956" y="1312"/>
                  </a:lnTo>
                  <a:lnTo>
                    <a:pt x="1956" y="1217"/>
                  </a:lnTo>
                  <a:lnTo>
                    <a:pt x="1908" y="1145"/>
                  </a:lnTo>
                  <a:lnTo>
                    <a:pt x="1741" y="954"/>
                  </a:lnTo>
                  <a:lnTo>
                    <a:pt x="1575" y="787"/>
                  </a:lnTo>
                  <a:lnTo>
                    <a:pt x="1360" y="621"/>
                  </a:lnTo>
                  <a:lnTo>
                    <a:pt x="1145" y="477"/>
                  </a:lnTo>
                  <a:lnTo>
                    <a:pt x="931" y="334"/>
                  </a:lnTo>
                  <a:lnTo>
                    <a:pt x="716" y="215"/>
                  </a:lnTo>
                  <a:lnTo>
                    <a:pt x="239" y="24"/>
                  </a:lnTo>
                  <a:lnTo>
                    <a:pt x="16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5"/>
            <p:cNvSpPr/>
            <p:nvPr/>
          </p:nvSpPr>
          <p:spPr>
            <a:xfrm flipH="1">
              <a:off x="1010575" y="1331309"/>
              <a:ext cx="634177" cy="961795"/>
            </a:xfrm>
            <a:custGeom>
              <a:avLst/>
              <a:gdLst/>
              <a:ahLst/>
              <a:cxnLst/>
              <a:rect l="l" t="t" r="r" b="b"/>
              <a:pathLst>
                <a:path w="37398" h="56718" extrusionOk="0">
                  <a:moveTo>
                    <a:pt x="26021" y="1"/>
                  </a:moveTo>
                  <a:lnTo>
                    <a:pt x="20058" y="692"/>
                  </a:lnTo>
                  <a:lnTo>
                    <a:pt x="19653" y="740"/>
                  </a:lnTo>
                  <a:lnTo>
                    <a:pt x="16266" y="1146"/>
                  </a:lnTo>
                  <a:lnTo>
                    <a:pt x="16028" y="1289"/>
                  </a:lnTo>
                  <a:lnTo>
                    <a:pt x="15384" y="1646"/>
                  </a:lnTo>
                  <a:lnTo>
                    <a:pt x="14931" y="1861"/>
                  </a:lnTo>
                  <a:lnTo>
                    <a:pt x="14430" y="2100"/>
                  </a:lnTo>
                  <a:lnTo>
                    <a:pt x="13905" y="2314"/>
                  </a:lnTo>
                  <a:lnTo>
                    <a:pt x="13333" y="2529"/>
                  </a:lnTo>
                  <a:lnTo>
                    <a:pt x="12832" y="2696"/>
                  </a:lnTo>
                  <a:lnTo>
                    <a:pt x="12235" y="2839"/>
                  </a:lnTo>
                  <a:lnTo>
                    <a:pt x="11854" y="2910"/>
                  </a:lnTo>
                  <a:lnTo>
                    <a:pt x="11448" y="2958"/>
                  </a:lnTo>
                  <a:lnTo>
                    <a:pt x="10423" y="3030"/>
                  </a:lnTo>
                  <a:lnTo>
                    <a:pt x="9946" y="3054"/>
                  </a:lnTo>
                  <a:lnTo>
                    <a:pt x="9493" y="3125"/>
                  </a:lnTo>
                  <a:lnTo>
                    <a:pt x="9063" y="3221"/>
                  </a:lnTo>
                  <a:lnTo>
                    <a:pt x="8682" y="3364"/>
                  </a:lnTo>
                  <a:lnTo>
                    <a:pt x="8491" y="3435"/>
                  </a:lnTo>
                  <a:lnTo>
                    <a:pt x="8300" y="3531"/>
                  </a:lnTo>
                  <a:lnTo>
                    <a:pt x="8133" y="3650"/>
                  </a:lnTo>
                  <a:lnTo>
                    <a:pt x="7966" y="3769"/>
                  </a:lnTo>
                  <a:lnTo>
                    <a:pt x="7823" y="3912"/>
                  </a:lnTo>
                  <a:lnTo>
                    <a:pt x="7680" y="4079"/>
                  </a:lnTo>
                  <a:lnTo>
                    <a:pt x="7489" y="4341"/>
                  </a:lnTo>
                  <a:lnTo>
                    <a:pt x="7322" y="4675"/>
                  </a:lnTo>
                  <a:lnTo>
                    <a:pt x="7179" y="5033"/>
                  </a:lnTo>
                  <a:lnTo>
                    <a:pt x="7060" y="5439"/>
                  </a:lnTo>
                  <a:lnTo>
                    <a:pt x="6965" y="5820"/>
                  </a:lnTo>
                  <a:lnTo>
                    <a:pt x="6941" y="5916"/>
                  </a:lnTo>
                  <a:lnTo>
                    <a:pt x="6917" y="6106"/>
                  </a:lnTo>
                  <a:lnTo>
                    <a:pt x="6893" y="6321"/>
                  </a:lnTo>
                  <a:lnTo>
                    <a:pt x="6869" y="6727"/>
                  </a:lnTo>
                  <a:lnTo>
                    <a:pt x="6845" y="7132"/>
                  </a:lnTo>
                  <a:lnTo>
                    <a:pt x="6869" y="7943"/>
                  </a:lnTo>
                  <a:lnTo>
                    <a:pt x="6988" y="9493"/>
                  </a:lnTo>
                  <a:lnTo>
                    <a:pt x="7012" y="10185"/>
                  </a:lnTo>
                  <a:lnTo>
                    <a:pt x="7012" y="10495"/>
                  </a:lnTo>
                  <a:lnTo>
                    <a:pt x="6988" y="10805"/>
                  </a:lnTo>
                  <a:lnTo>
                    <a:pt x="6941" y="11115"/>
                  </a:lnTo>
                  <a:lnTo>
                    <a:pt x="6893" y="11354"/>
                  </a:lnTo>
                  <a:lnTo>
                    <a:pt x="6798" y="11592"/>
                  </a:lnTo>
                  <a:lnTo>
                    <a:pt x="6702" y="11807"/>
                  </a:lnTo>
                  <a:lnTo>
                    <a:pt x="6583" y="11997"/>
                  </a:lnTo>
                  <a:lnTo>
                    <a:pt x="6368" y="12284"/>
                  </a:lnTo>
                  <a:lnTo>
                    <a:pt x="6106" y="12570"/>
                  </a:lnTo>
                  <a:lnTo>
                    <a:pt x="5534" y="13190"/>
                  </a:lnTo>
                  <a:lnTo>
                    <a:pt x="4913" y="13905"/>
                  </a:lnTo>
                  <a:lnTo>
                    <a:pt x="4603" y="14287"/>
                  </a:lnTo>
                  <a:lnTo>
                    <a:pt x="4293" y="14716"/>
                  </a:lnTo>
                  <a:lnTo>
                    <a:pt x="4198" y="14860"/>
                  </a:lnTo>
                  <a:lnTo>
                    <a:pt x="4055" y="15122"/>
                  </a:lnTo>
                  <a:lnTo>
                    <a:pt x="3983" y="15217"/>
                  </a:lnTo>
                  <a:lnTo>
                    <a:pt x="3721" y="15742"/>
                  </a:lnTo>
                  <a:lnTo>
                    <a:pt x="3602" y="16004"/>
                  </a:lnTo>
                  <a:lnTo>
                    <a:pt x="3482" y="16291"/>
                  </a:lnTo>
                  <a:lnTo>
                    <a:pt x="3387" y="16577"/>
                  </a:lnTo>
                  <a:lnTo>
                    <a:pt x="3315" y="16887"/>
                  </a:lnTo>
                  <a:lnTo>
                    <a:pt x="3244" y="17197"/>
                  </a:lnTo>
                  <a:lnTo>
                    <a:pt x="3196" y="17531"/>
                  </a:lnTo>
                  <a:lnTo>
                    <a:pt x="3172" y="17698"/>
                  </a:lnTo>
                  <a:lnTo>
                    <a:pt x="3148" y="17912"/>
                  </a:lnTo>
                  <a:lnTo>
                    <a:pt x="3148" y="18008"/>
                  </a:lnTo>
                  <a:lnTo>
                    <a:pt x="3125" y="18294"/>
                  </a:lnTo>
                  <a:lnTo>
                    <a:pt x="3148" y="18604"/>
                  </a:lnTo>
                  <a:lnTo>
                    <a:pt x="3172" y="19105"/>
                  </a:lnTo>
                  <a:lnTo>
                    <a:pt x="3244" y="19606"/>
                  </a:lnTo>
                  <a:lnTo>
                    <a:pt x="3339" y="20083"/>
                  </a:lnTo>
                  <a:lnTo>
                    <a:pt x="3482" y="20584"/>
                  </a:lnTo>
                  <a:lnTo>
                    <a:pt x="3578" y="20965"/>
                  </a:lnTo>
                  <a:lnTo>
                    <a:pt x="3792" y="21585"/>
                  </a:lnTo>
                  <a:lnTo>
                    <a:pt x="4007" y="22182"/>
                  </a:lnTo>
                  <a:lnTo>
                    <a:pt x="4174" y="22635"/>
                  </a:lnTo>
                  <a:lnTo>
                    <a:pt x="4746" y="24018"/>
                  </a:lnTo>
                  <a:lnTo>
                    <a:pt x="4866" y="24304"/>
                  </a:lnTo>
                  <a:lnTo>
                    <a:pt x="5009" y="24662"/>
                  </a:lnTo>
                  <a:lnTo>
                    <a:pt x="5200" y="25163"/>
                  </a:lnTo>
                  <a:lnTo>
                    <a:pt x="5486" y="25902"/>
                  </a:lnTo>
                  <a:lnTo>
                    <a:pt x="5700" y="26665"/>
                  </a:lnTo>
                  <a:lnTo>
                    <a:pt x="5796" y="27047"/>
                  </a:lnTo>
                  <a:lnTo>
                    <a:pt x="5915" y="27500"/>
                  </a:lnTo>
                  <a:lnTo>
                    <a:pt x="5963" y="27977"/>
                  </a:lnTo>
                  <a:lnTo>
                    <a:pt x="6011" y="28383"/>
                  </a:lnTo>
                  <a:lnTo>
                    <a:pt x="6034" y="28812"/>
                  </a:lnTo>
                  <a:lnTo>
                    <a:pt x="6034" y="29265"/>
                  </a:lnTo>
                  <a:lnTo>
                    <a:pt x="6011" y="29766"/>
                  </a:lnTo>
                  <a:lnTo>
                    <a:pt x="5915" y="30839"/>
                  </a:lnTo>
                  <a:lnTo>
                    <a:pt x="5772" y="31960"/>
                  </a:lnTo>
                  <a:lnTo>
                    <a:pt x="5724" y="32223"/>
                  </a:lnTo>
                  <a:lnTo>
                    <a:pt x="5724" y="32270"/>
                  </a:lnTo>
                  <a:lnTo>
                    <a:pt x="5534" y="33367"/>
                  </a:lnTo>
                  <a:lnTo>
                    <a:pt x="5319" y="34512"/>
                  </a:lnTo>
                  <a:lnTo>
                    <a:pt x="5200" y="35013"/>
                  </a:lnTo>
                  <a:lnTo>
                    <a:pt x="4818" y="36659"/>
                  </a:lnTo>
                  <a:lnTo>
                    <a:pt x="4389" y="38305"/>
                  </a:lnTo>
                  <a:lnTo>
                    <a:pt x="4293" y="38638"/>
                  </a:lnTo>
                  <a:lnTo>
                    <a:pt x="3888" y="40046"/>
                  </a:lnTo>
                  <a:lnTo>
                    <a:pt x="3506" y="41334"/>
                  </a:lnTo>
                  <a:lnTo>
                    <a:pt x="3005" y="42908"/>
                  </a:lnTo>
                  <a:lnTo>
                    <a:pt x="2671" y="44005"/>
                  </a:lnTo>
                  <a:lnTo>
                    <a:pt x="2648" y="44076"/>
                  </a:lnTo>
                  <a:lnTo>
                    <a:pt x="2576" y="44315"/>
                  </a:lnTo>
                  <a:lnTo>
                    <a:pt x="2171" y="45794"/>
                  </a:lnTo>
                  <a:lnTo>
                    <a:pt x="1789" y="47201"/>
                  </a:lnTo>
                  <a:lnTo>
                    <a:pt x="1455" y="48489"/>
                  </a:lnTo>
                  <a:lnTo>
                    <a:pt x="1169" y="49705"/>
                  </a:lnTo>
                  <a:lnTo>
                    <a:pt x="930" y="50826"/>
                  </a:lnTo>
                  <a:lnTo>
                    <a:pt x="716" y="51828"/>
                  </a:lnTo>
                  <a:lnTo>
                    <a:pt x="549" y="52758"/>
                  </a:lnTo>
                  <a:lnTo>
                    <a:pt x="406" y="53593"/>
                  </a:lnTo>
                  <a:lnTo>
                    <a:pt x="191" y="54952"/>
                  </a:lnTo>
                  <a:lnTo>
                    <a:pt x="72" y="55930"/>
                  </a:lnTo>
                  <a:lnTo>
                    <a:pt x="24" y="56526"/>
                  </a:lnTo>
                  <a:lnTo>
                    <a:pt x="0" y="56717"/>
                  </a:lnTo>
                  <a:lnTo>
                    <a:pt x="907" y="56717"/>
                  </a:lnTo>
                  <a:lnTo>
                    <a:pt x="1980" y="56669"/>
                  </a:lnTo>
                  <a:lnTo>
                    <a:pt x="2671" y="56645"/>
                  </a:lnTo>
                  <a:lnTo>
                    <a:pt x="3435" y="56574"/>
                  </a:lnTo>
                  <a:lnTo>
                    <a:pt x="4293" y="56479"/>
                  </a:lnTo>
                  <a:lnTo>
                    <a:pt x="5247" y="56359"/>
                  </a:lnTo>
                  <a:lnTo>
                    <a:pt x="6273" y="56216"/>
                  </a:lnTo>
                  <a:lnTo>
                    <a:pt x="7394" y="56025"/>
                  </a:lnTo>
                  <a:lnTo>
                    <a:pt x="8562" y="55787"/>
                  </a:lnTo>
                  <a:lnTo>
                    <a:pt x="9827" y="55525"/>
                  </a:lnTo>
                  <a:lnTo>
                    <a:pt x="11138" y="55214"/>
                  </a:lnTo>
                  <a:lnTo>
                    <a:pt x="12522" y="54833"/>
                  </a:lnTo>
                  <a:lnTo>
                    <a:pt x="12832" y="54737"/>
                  </a:lnTo>
                  <a:lnTo>
                    <a:pt x="13833" y="54451"/>
                  </a:lnTo>
                  <a:lnTo>
                    <a:pt x="14835" y="54117"/>
                  </a:lnTo>
                  <a:lnTo>
                    <a:pt x="15861" y="53783"/>
                  </a:lnTo>
                  <a:lnTo>
                    <a:pt x="16910" y="53402"/>
                  </a:lnTo>
                  <a:lnTo>
                    <a:pt x="17983" y="52996"/>
                  </a:lnTo>
                  <a:lnTo>
                    <a:pt x="19080" y="52543"/>
                  </a:lnTo>
                  <a:lnTo>
                    <a:pt x="20201" y="52090"/>
                  </a:lnTo>
                  <a:lnTo>
                    <a:pt x="21346" y="51565"/>
                  </a:lnTo>
                  <a:lnTo>
                    <a:pt x="21632" y="51446"/>
                  </a:lnTo>
                  <a:lnTo>
                    <a:pt x="22491" y="51041"/>
                  </a:lnTo>
                  <a:lnTo>
                    <a:pt x="23374" y="50611"/>
                  </a:lnTo>
                  <a:lnTo>
                    <a:pt x="24256" y="50158"/>
                  </a:lnTo>
                  <a:lnTo>
                    <a:pt x="25138" y="49681"/>
                  </a:lnTo>
                  <a:lnTo>
                    <a:pt x="26045" y="49204"/>
                  </a:lnTo>
                  <a:lnTo>
                    <a:pt x="26951" y="48679"/>
                  </a:lnTo>
                  <a:lnTo>
                    <a:pt x="27857" y="48155"/>
                  </a:lnTo>
                  <a:lnTo>
                    <a:pt x="28788" y="47582"/>
                  </a:lnTo>
                  <a:lnTo>
                    <a:pt x="28668" y="47368"/>
                  </a:lnTo>
                  <a:lnTo>
                    <a:pt x="28382" y="46771"/>
                  </a:lnTo>
                  <a:lnTo>
                    <a:pt x="27953" y="45817"/>
                  </a:lnTo>
                  <a:lnTo>
                    <a:pt x="27738" y="45245"/>
                  </a:lnTo>
                  <a:lnTo>
                    <a:pt x="27500" y="44577"/>
                  </a:lnTo>
                  <a:lnTo>
                    <a:pt x="27380" y="44243"/>
                  </a:lnTo>
                  <a:lnTo>
                    <a:pt x="27190" y="43671"/>
                  </a:lnTo>
                  <a:lnTo>
                    <a:pt x="26999" y="43075"/>
                  </a:lnTo>
                  <a:lnTo>
                    <a:pt x="26832" y="42454"/>
                  </a:lnTo>
                  <a:lnTo>
                    <a:pt x="26665" y="41811"/>
                  </a:lnTo>
                  <a:lnTo>
                    <a:pt x="26546" y="41214"/>
                  </a:lnTo>
                  <a:lnTo>
                    <a:pt x="26426" y="40618"/>
                  </a:lnTo>
                  <a:lnTo>
                    <a:pt x="26331" y="39998"/>
                  </a:lnTo>
                  <a:lnTo>
                    <a:pt x="26236" y="39354"/>
                  </a:lnTo>
                  <a:lnTo>
                    <a:pt x="26164" y="38638"/>
                  </a:lnTo>
                  <a:lnTo>
                    <a:pt x="26140" y="38328"/>
                  </a:lnTo>
                  <a:lnTo>
                    <a:pt x="26116" y="37661"/>
                  </a:lnTo>
                  <a:lnTo>
                    <a:pt x="26116" y="37017"/>
                  </a:lnTo>
                  <a:lnTo>
                    <a:pt x="26140" y="36349"/>
                  </a:lnTo>
                  <a:lnTo>
                    <a:pt x="26188" y="35657"/>
                  </a:lnTo>
                  <a:lnTo>
                    <a:pt x="26212" y="35275"/>
                  </a:lnTo>
                  <a:lnTo>
                    <a:pt x="26283" y="34870"/>
                  </a:lnTo>
                  <a:lnTo>
                    <a:pt x="26450" y="34035"/>
                  </a:lnTo>
                  <a:lnTo>
                    <a:pt x="26522" y="33749"/>
                  </a:lnTo>
                  <a:lnTo>
                    <a:pt x="26736" y="32914"/>
                  </a:lnTo>
                  <a:lnTo>
                    <a:pt x="26975" y="32151"/>
                  </a:lnTo>
                  <a:lnTo>
                    <a:pt x="27237" y="31340"/>
                  </a:lnTo>
                  <a:lnTo>
                    <a:pt x="27547" y="30529"/>
                  </a:lnTo>
                  <a:lnTo>
                    <a:pt x="27881" y="29694"/>
                  </a:lnTo>
                  <a:lnTo>
                    <a:pt x="28215" y="28836"/>
                  </a:lnTo>
                  <a:lnTo>
                    <a:pt x="28597" y="27977"/>
                  </a:lnTo>
                  <a:lnTo>
                    <a:pt x="29408" y="26236"/>
                  </a:lnTo>
                  <a:lnTo>
                    <a:pt x="29551" y="25950"/>
                  </a:lnTo>
                  <a:lnTo>
                    <a:pt x="30242" y="24567"/>
                  </a:lnTo>
                  <a:lnTo>
                    <a:pt x="30934" y="23159"/>
                  </a:lnTo>
                  <a:lnTo>
                    <a:pt x="31673" y="21800"/>
                  </a:lnTo>
                  <a:lnTo>
                    <a:pt x="32389" y="20464"/>
                  </a:lnTo>
                  <a:lnTo>
                    <a:pt x="32532" y="20178"/>
                  </a:lnTo>
                  <a:lnTo>
                    <a:pt x="34106" y="17388"/>
                  </a:lnTo>
                  <a:lnTo>
                    <a:pt x="34631" y="16481"/>
                  </a:lnTo>
                  <a:lnTo>
                    <a:pt x="34822" y="16124"/>
                  </a:lnTo>
                  <a:lnTo>
                    <a:pt x="35251" y="15360"/>
                  </a:lnTo>
                  <a:lnTo>
                    <a:pt x="35466" y="14979"/>
                  </a:lnTo>
                  <a:lnTo>
                    <a:pt x="35680" y="14621"/>
                  </a:lnTo>
                  <a:lnTo>
                    <a:pt x="35847" y="14359"/>
                  </a:lnTo>
                  <a:lnTo>
                    <a:pt x="36348" y="13476"/>
                  </a:lnTo>
                  <a:lnTo>
                    <a:pt x="36777" y="12737"/>
                  </a:lnTo>
                  <a:lnTo>
                    <a:pt x="36944" y="12403"/>
                  </a:lnTo>
                  <a:lnTo>
                    <a:pt x="37087" y="12117"/>
                  </a:lnTo>
                  <a:lnTo>
                    <a:pt x="37183" y="11878"/>
                  </a:lnTo>
                  <a:lnTo>
                    <a:pt x="37231" y="11664"/>
                  </a:lnTo>
                  <a:lnTo>
                    <a:pt x="37254" y="11497"/>
                  </a:lnTo>
                  <a:lnTo>
                    <a:pt x="37326" y="10972"/>
                  </a:lnTo>
                  <a:lnTo>
                    <a:pt x="37374" y="10352"/>
                  </a:lnTo>
                  <a:lnTo>
                    <a:pt x="37398" y="10018"/>
                  </a:lnTo>
                  <a:lnTo>
                    <a:pt x="37398" y="9612"/>
                  </a:lnTo>
                  <a:lnTo>
                    <a:pt x="37374" y="9231"/>
                  </a:lnTo>
                  <a:lnTo>
                    <a:pt x="37326" y="8825"/>
                  </a:lnTo>
                  <a:lnTo>
                    <a:pt x="37231" y="8396"/>
                  </a:lnTo>
                  <a:lnTo>
                    <a:pt x="37111" y="7991"/>
                  </a:lnTo>
                  <a:lnTo>
                    <a:pt x="36944" y="7585"/>
                  </a:lnTo>
                  <a:lnTo>
                    <a:pt x="36777" y="7275"/>
                  </a:lnTo>
                  <a:lnTo>
                    <a:pt x="36634" y="7037"/>
                  </a:lnTo>
                  <a:lnTo>
                    <a:pt x="36372" y="6679"/>
                  </a:lnTo>
                  <a:lnTo>
                    <a:pt x="36086" y="6345"/>
                  </a:lnTo>
                  <a:lnTo>
                    <a:pt x="35728" y="6011"/>
                  </a:lnTo>
                  <a:lnTo>
                    <a:pt x="35323" y="5677"/>
                  </a:lnTo>
                  <a:lnTo>
                    <a:pt x="35036" y="5462"/>
                  </a:lnTo>
                  <a:lnTo>
                    <a:pt x="34702" y="5248"/>
                  </a:lnTo>
                  <a:lnTo>
                    <a:pt x="34559" y="5152"/>
                  </a:lnTo>
                  <a:lnTo>
                    <a:pt x="34345" y="5033"/>
                  </a:lnTo>
                  <a:lnTo>
                    <a:pt x="34297" y="5009"/>
                  </a:lnTo>
                  <a:lnTo>
                    <a:pt x="33892" y="4795"/>
                  </a:lnTo>
                  <a:lnTo>
                    <a:pt x="33462" y="4580"/>
                  </a:lnTo>
                  <a:lnTo>
                    <a:pt x="32914" y="4341"/>
                  </a:lnTo>
                  <a:lnTo>
                    <a:pt x="32317" y="4127"/>
                  </a:lnTo>
                  <a:lnTo>
                    <a:pt x="31650" y="3888"/>
                  </a:lnTo>
                  <a:lnTo>
                    <a:pt x="31029" y="3626"/>
                  </a:lnTo>
                  <a:lnTo>
                    <a:pt x="31006" y="3626"/>
                  </a:lnTo>
                  <a:lnTo>
                    <a:pt x="30791" y="3531"/>
                  </a:lnTo>
                  <a:lnTo>
                    <a:pt x="30767" y="3531"/>
                  </a:lnTo>
                  <a:lnTo>
                    <a:pt x="30195" y="3268"/>
                  </a:lnTo>
                  <a:lnTo>
                    <a:pt x="29694" y="3030"/>
                  </a:lnTo>
                  <a:lnTo>
                    <a:pt x="29217" y="2767"/>
                  </a:lnTo>
                  <a:lnTo>
                    <a:pt x="28788" y="2529"/>
                  </a:lnTo>
                  <a:lnTo>
                    <a:pt x="28430" y="2314"/>
                  </a:lnTo>
                  <a:lnTo>
                    <a:pt x="27834" y="1909"/>
                  </a:lnTo>
                  <a:lnTo>
                    <a:pt x="27357" y="1527"/>
                  </a:lnTo>
                  <a:lnTo>
                    <a:pt x="27118" y="1312"/>
                  </a:lnTo>
                  <a:lnTo>
                    <a:pt x="26808" y="1050"/>
                  </a:lnTo>
                  <a:lnTo>
                    <a:pt x="26569" y="788"/>
                  </a:lnTo>
                  <a:lnTo>
                    <a:pt x="26379" y="549"/>
                  </a:lnTo>
                  <a:lnTo>
                    <a:pt x="26236" y="358"/>
                  </a:lnTo>
                  <a:lnTo>
                    <a:pt x="26069" y="96"/>
                  </a:lnTo>
                  <a:lnTo>
                    <a:pt x="26021"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5"/>
            <p:cNvSpPr/>
            <p:nvPr/>
          </p:nvSpPr>
          <p:spPr>
            <a:xfrm flipH="1">
              <a:off x="1224527" y="2045152"/>
              <a:ext cx="243900" cy="92232"/>
            </a:xfrm>
            <a:custGeom>
              <a:avLst/>
              <a:gdLst/>
              <a:ahLst/>
              <a:cxnLst/>
              <a:rect l="l" t="t" r="r" b="b"/>
              <a:pathLst>
                <a:path w="14383" h="5439" extrusionOk="0">
                  <a:moveTo>
                    <a:pt x="6107" y="1"/>
                  </a:moveTo>
                  <a:lnTo>
                    <a:pt x="5558" y="25"/>
                  </a:lnTo>
                  <a:lnTo>
                    <a:pt x="4986" y="48"/>
                  </a:lnTo>
                  <a:lnTo>
                    <a:pt x="4437" y="144"/>
                  </a:lnTo>
                  <a:lnTo>
                    <a:pt x="3889" y="263"/>
                  </a:lnTo>
                  <a:lnTo>
                    <a:pt x="3364" y="430"/>
                  </a:lnTo>
                  <a:lnTo>
                    <a:pt x="3102" y="525"/>
                  </a:lnTo>
                  <a:lnTo>
                    <a:pt x="2839" y="645"/>
                  </a:lnTo>
                  <a:lnTo>
                    <a:pt x="2481" y="835"/>
                  </a:lnTo>
                  <a:lnTo>
                    <a:pt x="2171" y="1050"/>
                  </a:lnTo>
                  <a:lnTo>
                    <a:pt x="1885" y="1265"/>
                  </a:lnTo>
                  <a:lnTo>
                    <a:pt x="1623" y="1527"/>
                  </a:lnTo>
                  <a:lnTo>
                    <a:pt x="1360" y="1790"/>
                  </a:lnTo>
                  <a:lnTo>
                    <a:pt x="1146" y="2052"/>
                  </a:lnTo>
                  <a:lnTo>
                    <a:pt x="955" y="2362"/>
                  </a:lnTo>
                  <a:lnTo>
                    <a:pt x="764" y="2648"/>
                  </a:lnTo>
                  <a:lnTo>
                    <a:pt x="621" y="2982"/>
                  </a:lnTo>
                  <a:lnTo>
                    <a:pt x="478" y="3292"/>
                  </a:lnTo>
                  <a:lnTo>
                    <a:pt x="359" y="3650"/>
                  </a:lnTo>
                  <a:lnTo>
                    <a:pt x="263" y="3984"/>
                  </a:lnTo>
                  <a:lnTo>
                    <a:pt x="168" y="4342"/>
                  </a:lnTo>
                  <a:lnTo>
                    <a:pt x="96" y="4699"/>
                  </a:lnTo>
                  <a:lnTo>
                    <a:pt x="1" y="5439"/>
                  </a:lnTo>
                  <a:lnTo>
                    <a:pt x="263" y="5415"/>
                  </a:lnTo>
                  <a:lnTo>
                    <a:pt x="335" y="4962"/>
                  </a:lnTo>
                  <a:lnTo>
                    <a:pt x="406" y="4532"/>
                  </a:lnTo>
                  <a:lnTo>
                    <a:pt x="526" y="4079"/>
                  </a:lnTo>
                  <a:lnTo>
                    <a:pt x="669" y="3650"/>
                  </a:lnTo>
                  <a:lnTo>
                    <a:pt x="764" y="3364"/>
                  </a:lnTo>
                  <a:lnTo>
                    <a:pt x="883" y="3125"/>
                  </a:lnTo>
                  <a:lnTo>
                    <a:pt x="1027" y="2863"/>
                  </a:lnTo>
                  <a:lnTo>
                    <a:pt x="1170" y="2624"/>
                  </a:lnTo>
                  <a:lnTo>
                    <a:pt x="1313" y="2386"/>
                  </a:lnTo>
                  <a:lnTo>
                    <a:pt x="1480" y="2171"/>
                  </a:lnTo>
                  <a:lnTo>
                    <a:pt x="1670" y="1956"/>
                  </a:lnTo>
                  <a:lnTo>
                    <a:pt x="1861" y="1742"/>
                  </a:lnTo>
                  <a:lnTo>
                    <a:pt x="2052" y="1551"/>
                  </a:lnTo>
                  <a:lnTo>
                    <a:pt x="2267" y="1384"/>
                  </a:lnTo>
                  <a:lnTo>
                    <a:pt x="2505" y="1217"/>
                  </a:lnTo>
                  <a:lnTo>
                    <a:pt x="2720" y="1074"/>
                  </a:lnTo>
                  <a:lnTo>
                    <a:pt x="2982" y="931"/>
                  </a:lnTo>
                  <a:lnTo>
                    <a:pt x="3221" y="812"/>
                  </a:lnTo>
                  <a:lnTo>
                    <a:pt x="3507" y="692"/>
                  </a:lnTo>
                  <a:lnTo>
                    <a:pt x="3769" y="597"/>
                  </a:lnTo>
                  <a:lnTo>
                    <a:pt x="4318" y="454"/>
                  </a:lnTo>
                  <a:lnTo>
                    <a:pt x="4866" y="382"/>
                  </a:lnTo>
                  <a:lnTo>
                    <a:pt x="5415" y="311"/>
                  </a:lnTo>
                  <a:lnTo>
                    <a:pt x="6512" y="311"/>
                  </a:lnTo>
                  <a:lnTo>
                    <a:pt x="7085" y="358"/>
                  </a:lnTo>
                  <a:lnTo>
                    <a:pt x="7633" y="406"/>
                  </a:lnTo>
                  <a:lnTo>
                    <a:pt x="8182" y="502"/>
                  </a:lnTo>
                  <a:lnTo>
                    <a:pt x="8945" y="645"/>
                  </a:lnTo>
                  <a:lnTo>
                    <a:pt x="9684" y="812"/>
                  </a:lnTo>
                  <a:lnTo>
                    <a:pt x="10447" y="1050"/>
                  </a:lnTo>
                  <a:lnTo>
                    <a:pt x="11187" y="1313"/>
                  </a:lnTo>
                  <a:lnTo>
                    <a:pt x="11926" y="1599"/>
                  </a:lnTo>
                  <a:lnTo>
                    <a:pt x="12642" y="1933"/>
                  </a:lnTo>
                  <a:lnTo>
                    <a:pt x="13333" y="2290"/>
                  </a:lnTo>
                  <a:lnTo>
                    <a:pt x="14001" y="2672"/>
                  </a:lnTo>
                  <a:lnTo>
                    <a:pt x="14192" y="2600"/>
                  </a:lnTo>
                  <a:lnTo>
                    <a:pt x="14383" y="2553"/>
                  </a:lnTo>
                  <a:lnTo>
                    <a:pt x="13786" y="2195"/>
                  </a:lnTo>
                  <a:lnTo>
                    <a:pt x="13142" y="1837"/>
                  </a:lnTo>
                  <a:lnTo>
                    <a:pt x="12475" y="1503"/>
                  </a:lnTo>
                  <a:lnTo>
                    <a:pt x="11855" y="1217"/>
                  </a:lnTo>
                  <a:lnTo>
                    <a:pt x="11282" y="1002"/>
                  </a:lnTo>
                  <a:lnTo>
                    <a:pt x="10734" y="812"/>
                  </a:lnTo>
                  <a:lnTo>
                    <a:pt x="10161" y="621"/>
                  </a:lnTo>
                  <a:lnTo>
                    <a:pt x="9589" y="478"/>
                  </a:lnTo>
                  <a:lnTo>
                    <a:pt x="8993" y="335"/>
                  </a:lnTo>
                  <a:lnTo>
                    <a:pt x="8420" y="239"/>
                  </a:lnTo>
                  <a:lnTo>
                    <a:pt x="7824" y="144"/>
                  </a:lnTo>
                  <a:lnTo>
                    <a:pt x="7228" y="72"/>
                  </a:lnTo>
                  <a:lnTo>
                    <a:pt x="6679" y="25"/>
                  </a:lnTo>
                  <a:lnTo>
                    <a:pt x="6107"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5"/>
            <p:cNvSpPr/>
            <p:nvPr/>
          </p:nvSpPr>
          <p:spPr>
            <a:xfrm flipH="1">
              <a:off x="1524217" y="2067807"/>
              <a:ext cx="74019" cy="68373"/>
            </a:xfrm>
            <a:custGeom>
              <a:avLst/>
              <a:gdLst/>
              <a:ahLst/>
              <a:cxnLst/>
              <a:rect l="l" t="t" r="r" b="b"/>
              <a:pathLst>
                <a:path w="4365" h="4032" extrusionOk="0">
                  <a:moveTo>
                    <a:pt x="95" y="0"/>
                  </a:moveTo>
                  <a:lnTo>
                    <a:pt x="0" y="287"/>
                  </a:lnTo>
                  <a:lnTo>
                    <a:pt x="525" y="430"/>
                  </a:lnTo>
                  <a:lnTo>
                    <a:pt x="1026" y="597"/>
                  </a:lnTo>
                  <a:lnTo>
                    <a:pt x="1503" y="811"/>
                  </a:lnTo>
                  <a:lnTo>
                    <a:pt x="1980" y="1097"/>
                  </a:lnTo>
                  <a:lnTo>
                    <a:pt x="2385" y="1408"/>
                  </a:lnTo>
                  <a:lnTo>
                    <a:pt x="2600" y="1574"/>
                  </a:lnTo>
                  <a:lnTo>
                    <a:pt x="2791" y="1765"/>
                  </a:lnTo>
                  <a:lnTo>
                    <a:pt x="2957" y="1980"/>
                  </a:lnTo>
                  <a:lnTo>
                    <a:pt x="3148" y="2171"/>
                  </a:lnTo>
                  <a:lnTo>
                    <a:pt x="3291" y="2409"/>
                  </a:lnTo>
                  <a:lnTo>
                    <a:pt x="3458" y="2624"/>
                  </a:lnTo>
                  <a:lnTo>
                    <a:pt x="3625" y="2934"/>
                  </a:lnTo>
                  <a:lnTo>
                    <a:pt x="3792" y="3292"/>
                  </a:lnTo>
                  <a:lnTo>
                    <a:pt x="3935" y="3649"/>
                  </a:lnTo>
                  <a:lnTo>
                    <a:pt x="4055" y="4007"/>
                  </a:lnTo>
                  <a:lnTo>
                    <a:pt x="4365" y="4031"/>
                  </a:lnTo>
                  <a:lnTo>
                    <a:pt x="4293" y="3745"/>
                  </a:lnTo>
                  <a:lnTo>
                    <a:pt x="4174" y="3435"/>
                  </a:lnTo>
                  <a:lnTo>
                    <a:pt x="4078" y="3149"/>
                  </a:lnTo>
                  <a:lnTo>
                    <a:pt x="3935" y="2886"/>
                  </a:lnTo>
                  <a:lnTo>
                    <a:pt x="3792" y="2600"/>
                  </a:lnTo>
                  <a:lnTo>
                    <a:pt x="3625" y="2338"/>
                  </a:lnTo>
                  <a:lnTo>
                    <a:pt x="3434" y="2075"/>
                  </a:lnTo>
                  <a:lnTo>
                    <a:pt x="3244" y="1837"/>
                  </a:lnTo>
                  <a:lnTo>
                    <a:pt x="3029" y="1598"/>
                  </a:lnTo>
                  <a:lnTo>
                    <a:pt x="2814" y="1384"/>
                  </a:lnTo>
                  <a:lnTo>
                    <a:pt x="2576" y="1169"/>
                  </a:lnTo>
                  <a:lnTo>
                    <a:pt x="2337" y="978"/>
                  </a:lnTo>
                  <a:lnTo>
                    <a:pt x="2099" y="811"/>
                  </a:lnTo>
                  <a:lnTo>
                    <a:pt x="1836" y="644"/>
                  </a:lnTo>
                  <a:lnTo>
                    <a:pt x="1550" y="501"/>
                  </a:lnTo>
                  <a:lnTo>
                    <a:pt x="1288" y="382"/>
                  </a:lnTo>
                  <a:lnTo>
                    <a:pt x="1002" y="263"/>
                  </a:lnTo>
                  <a:lnTo>
                    <a:pt x="692" y="167"/>
                  </a:lnTo>
                  <a:lnTo>
                    <a:pt x="405" y="72"/>
                  </a:lnTo>
                  <a:lnTo>
                    <a:pt x="95"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5"/>
            <p:cNvSpPr/>
            <p:nvPr/>
          </p:nvSpPr>
          <p:spPr>
            <a:xfrm flipH="1">
              <a:off x="1303397" y="1345468"/>
              <a:ext cx="4867" cy="5274"/>
            </a:xfrm>
            <a:custGeom>
              <a:avLst/>
              <a:gdLst/>
              <a:ahLst/>
              <a:cxnLst/>
              <a:rect l="l" t="t" r="r" b="b"/>
              <a:pathLst>
                <a:path w="287" h="311" extrusionOk="0">
                  <a:moveTo>
                    <a:pt x="72" y="0"/>
                  </a:moveTo>
                  <a:lnTo>
                    <a:pt x="48" y="48"/>
                  </a:lnTo>
                  <a:lnTo>
                    <a:pt x="1" y="96"/>
                  </a:lnTo>
                  <a:lnTo>
                    <a:pt x="1" y="144"/>
                  </a:lnTo>
                  <a:lnTo>
                    <a:pt x="1" y="215"/>
                  </a:lnTo>
                  <a:lnTo>
                    <a:pt x="48" y="263"/>
                  </a:lnTo>
                  <a:lnTo>
                    <a:pt x="72" y="287"/>
                  </a:lnTo>
                  <a:lnTo>
                    <a:pt x="144" y="311"/>
                  </a:lnTo>
                  <a:lnTo>
                    <a:pt x="215" y="287"/>
                  </a:lnTo>
                  <a:lnTo>
                    <a:pt x="263" y="263"/>
                  </a:lnTo>
                  <a:lnTo>
                    <a:pt x="287" y="215"/>
                  </a:lnTo>
                  <a:lnTo>
                    <a:pt x="287" y="144"/>
                  </a:lnTo>
                  <a:lnTo>
                    <a:pt x="287" y="96"/>
                  </a:lnTo>
                  <a:lnTo>
                    <a:pt x="263" y="48"/>
                  </a:lnTo>
                  <a:lnTo>
                    <a:pt x="215" y="0"/>
                  </a:lnTo>
                  <a:close/>
                </a:path>
              </a:pathLst>
            </a:custGeom>
            <a:solidFill>
              <a:srgbClr val="17CA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5"/>
            <p:cNvSpPr/>
            <p:nvPr/>
          </p:nvSpPr>
          <p:spPr>
            <a:xfrm flipH="1">
              <a:off x="1152933" y="3973542"/>
              <a:ext cx="86161" cy="21858"/>
            </a:xfrm>
            <a:custGeom>
              <a:avLst/>
              <a:gdLst/>
              <a:ahLst/>
              <a:cxnLst/>
              <a:rect l="l" t="t" r="r" b="b"/>
              <a:pathLst>
                <a:path w="5081" h="1289" extrusionOk="0">
                  <a:moveTo>
                    <a:pt x="4818" y="1"/>
                  </a:moveTo>
                  <a:lnTo>
                    <a:pt x="4722" y="48"/>
                  </a:lnTo>
                  <a:lnTo>
                    <a:pt x="4198" y="287"/>
                  </a:lnTo>
                  <a:lnTo>
                    <a:pt x="3673" y="502"/>
                  </a:lnTo>
                  <a:lnTo>
                    <a:pt x="3124" y="645"/>
                  </a:lnTo>
                  <a:lnTo>
                    <a:pt x="2576" y="764"/>
                  </a:lnTo>
                  <a:lnTo>
                    <a:pt x="2004" y="812"/>
                  </a:lnTo>
                  <a:lnTo>
                    <a:pt x="1431" y="812"/>
                  </a:lnTo>
                  <a:lnTo>
                    <a:pt x="859" y="764"/>
                  </a:lnTo>
                  <a:lnTo>
                    <a:pt x="310" y="645"/>
                  </a:lnTo>
                  <a:lnTo>
                    <a:pt x="191" y="645"/>
                  </a:lnTo>
                  <a:lnTo>
                    <a:pt x="119" y="692"/>
                  </a:lnTo>
                  <a:lnTo>
                    <a:pt x="48" y="740"/>
                  </a:lnTo>
                  <a:lnTo>
                    <a:pt x="0" y="835"/>
                  </a:lnTo>
                  <a:lnTo>
                    <a:pt x="0" y="931"/>
                  </a:lnTo>
                  <a:lnTo>
                    <a:pt x="24" y="1002"/>
                  </a:lnTo>
                  <a:lnTo>
                    <a:pt x="72" y="1074"/>
                  </a:lnTo>
                  <a:lnTo>
                    <a:pt x="167" y="1122"/>
                  </a:lnTo>
                  <a:lnTo>
                    <a:pt x="787" y="1241"/>
                  </a:lnTo>
                  <a:lnTo>
                    <a:pt x="1407" y="1289"/>
                  </a:lnTo>
                  <a:lnTo>
                    <a:pt x="2027" y="1289"/>
                  </a:lnTo>
                  <a:lnTo>
                    <a:pt x="2624" y="1241"/>
                  </a:lnTo>
                  <a:lnTo>
                    <a:pt x="3220" y="1122"/>
                  </a:lnTo>
                  <a:lnTo>
                    <a:pt x="3816" y="955"/>
                  </a:lnTo>
                  <a:lnTo>
                    <a:pt x="4412" y="740"/>
                  </a:lnTo>
                  <a:lnTo>
                    <a:pt x="4961" y="454"/>
                  </a:lnTo>
                  <a:lnTo>
                    <a:pt x="5056" y="382"/>
                  </a:lnTo>
                  <a:lnTo>
                    <a:pt x="5080" y="311"/>
                  </a:lnTo>
                  <a:lnTo>
                    <a:pt x="5080" y="215"/>
                  </a:lnTo>
                  <a:lnTo>
                    <a:pt x="5056" y="144"/>
                  </a:lnTo>
                  <a:lnTo>
                    <a:pt x="4985" y="72"/>
                  </a:lnTo>
                  <a:lnTo>
                    <a:pt x="4913" y="24"/>
                  </a:lnTo>
                  <a:lnTo>
                    <a:pt x="4818"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15"/>
            <p:cNvSpPr/>
            <p:nvPr/>
          </p:nvSpPr>
          <p:spPr>
            <a:xfrm flipH="1">
              <a:off x="1523403" y="3950090"/>
              <a:ext cx="112462" cy="23469"/>
            </a:xfrm>
            <a:custGeom>
              <a:avLst/>
              <a:gdLst/>
              <a:ahLst/>
              <a:cxnLst/>
              <a:rect l="l" t="t" r="r" b="b"/>
              <a:pathLst>
                <a:path w="6632" h="1384" extrusionOk="0">
                  <a:moveTo>
                    <a:pt x="168" y="0"/>
                  </a:moveTo>
                  <a:lnTo>
                    <a:pt x="96" y="48"/>
                  </a:lnTo>
                  <a:lnTo>
                    <a:pt x="25" y="120"/>
                  </a:lnTo>
                  <a:lnTo>
                    <a:pt x="1" y="215"/>
                  </a:lnTo>
                  <a:lnTo>
                    <a:pt x="1" y="310"/>
                  </a:lnTo>
                  <a:lnTo>
                    <a:pt x="25" y="382"/>
                  </a:lnTo>
                  <a:lnTo>
                    <a:pt x="120" y="453"/>
                  </a:lnTo>
                  <a:lnTo>
                    <a:pt x="478" y="668"/>
                  </a:lnTo>
                  <a:lnTo>
                    <a:pt x="860" y="859"/>
                  </a:lnTo>
                  <a:lnTo>
                    <a:pt x="1265" y="1002"/>
                  </a:lnTo>
                  <a:lnTo>
                    <a:pt x="1647" y="1145"/>
                  </a:lnTo>
                  <a:lnTo>
                    <a:pt x="2052" y="1241"/>
                  </a:lnTo>
                  <a:lnTo>
                    <a:pt x="2481" y="1312"/>
                  </a:lnTo>
                  <a:lnTo>
                    <a:pt x="2887" y="1360"/>
                  </a:lnTo>
                  <a:lnTo>
                    <a:pt x="3292" y="1384"/>
                  </a:lnTo>
                  <a:lnTo>
                    <a:pt x="3722" y="1360"/>
                  </a:lnTo>
                  <a:lnTo>
                    <a:pt x="4127" y="1336"/>
                  </a:lnTo>
                  <a:lnTo>
                    <a:pt x="4556" y="1264"/>
                  </a:lnTo>
                  <a:lnTo>
                    <a:pt x="4962" y="1169"/>
                  </a:lnTo>
                  <a:lnTo>
                    <a:pt x="5367" y="1050"/>
                  </a:lnTo>
                  <a:lnTo>
                    <a:pt x="5749" y="907"/>
                  </a:lnTo>
                  <a:lnTo>
                    <a:pt x="6130" y="740"/>
                  </a:lnTo>
                  <a:lnTo>
                    <a:pt x="6512" y="549"/>
                  </a:lnTo>
                  <a:lnTo>
                    <a:pt x="6584" y="477"/>
                  </a:lnTo>
                  <a:lnTo>
                    <a:pt x="6631" y="382"/>
                  </a:lnTo>
                  <a:lnTo>
                    <a:pt x="6631" y="287"/>
                  </a:lnTo>
                  <a:lnTo>
                    <a:pt x="6607" y="215"/>
                  </a:lnTo>
                  <a:lnTo>
                    <a:pt x="6536" y="143"/>
                  </a:lnTo>
                  <a:lnTo>
                    <a:pt x="6464" y="96"/>
                  </a:lnTo>
                  <a:lnTo>
                    <a:pt x="6369" y="72"/>
                  </a:lnTo>
                  <a:lnTo>
                    <a:pt x="6274" y="120"/>
                  </a:lnTo>
                  <a:lnTo>
                    <a:pt x="5916" y="310"/>
                  </a:lnTo>
                  <a:lnTo>
                    <a:pt x="5558" y="453"/>
                  </a:lnTo>
                  <a:lnTo>
                    <a:pt x="5200" y="597"/>
                  </a:lnTo>
                  <a:lnTo>
                    <a:pt x="4819" y="716"/>
                  </a:lnTo>
                  <a:lnTo>
                    <a:pt x="4437" y="787"/>
                  </a:lnTo>
                  <a:lnTo>
                    <a:pt x="4079" y="859"/>
                  </a:lnTo>
                  <a:lnTo>
                    <a:pt x="3698" y="883"/>
                  </a:lnTo>
                  <a:lnTo>
                    <a:pt x="2911" y="883"/>
                  </a:lnTo>
                  <a:lnTo>
                    <a:pt x="2529" y="835"/>
                  </a:lnTo>
                  <a:lnTo>
                    <a:pt x="2171" y="764"/>
                  </a:lnTo>
                  <a:lnTo>
                    <a:pt x="1790" y="668"/>
                  </a:lnTo>
                  <a:lnTo>
                    <a:pt x="1408" y="549"/>
                  </a:lnTo>
                  <a:lnTo>
                    <a:pt x="1050" y="406"/>
                  </a:lnTo>
                  <a:lnTo>
                    <a:pt x="693" y="239"/>
                  </a:lnTo>
                  <a:lnTo>
                    <a:pt x="359" y="48"/>
                  </a:lnTo>
                  <a:lnTo>
                    <a:pt x="263"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5"/>
            <p:cNvSpPr/>
            <p:nvPr/>
          </p:nvSpPr>
          <p:spPr>
            <a:xfrm flipH="1">
              <a:off x="1091462" y="795028"/>
              <a:ext cx="166641" cy="159367"/>
            </a:xfrm>
            <a:custGeom>
              <a:avLst/>
              <a:gdLst/>
              <a:ahLst/>
              <a:cxnLst/>
              <a:rect l="l" t="t" r="r" b="b"/>
              <a:pathLst>
                <a:path w="9827" h="9398" extrusionOk="0">
                  <a:moveTo>
                    <a:pt x="4460" y="0"/>
                  </a:moveTo>
                  <a:lnTo>
                    <a:pt x="4079" y="48"/>
                  </a:lnTo>
                  <a:lnTo>
                    <a:pt x="3697" y="95"/>
                  </a:lnTo>
                  <a:lnTo>
                    <a:pt x="3339" y="191"/>
                  </a:lnTo>
                  <a:lnTo>
                    <a:pt x="2981" y="310"/>
                  </a:lnTo>
                  <a:lnTo>
                    <a:pt x="2671" y="477"/>
                  </a:lnTo>
                  <a:lnTo>
                    <a:pt x="2385" y="668"/>
                  </a:lnTo>
                  <a:lnTo>
                    <a:pt x="2123" y="882"/>
                  </a:lnTo>
                  <a:lnTo>
                    <a:pt x="1884" y="1097"/>
                  </a:lnTo>
                  <a:lnTo>
                    <a:pt x="1646" y="1359"/>
                  </a:lnTo>
                  <a:lnTo>
                    <a:pt x="1455" y="1622"/>
                  </a:lnTo>
                  <a:lnTo>
                    <a:pt x="1264" y="1908"/>
                  </a:lnTo>
                  <a:lnTo>
                    <a:pt x="1073" y="2194"/>
                  </a:lnTo>
                  <a:lnTo>
                    <a:pt x="930" y="2504"/>
                  </a:lnTo>
                  <a:lnTo>
                    <a:pt x="787" y="2838"/>
                  </a:lnTo>
                  <a:lnTo>
                    <a:pt x="668" y="3148"/>
                  </a:lnTo>
                  <a:lnTo>
                    <a:pt x="453" y="3792"/>
                  </a:lnTo>
                  <a:lnTo>
                    <a:pt x="286" y="4460"/>
                  </a:lnTo>
                  <a:lnTo>
                    <a:pt x="167" y="5080"/>
                  </a:lnTo>
                  <a:lnTo>
                    <a:pt x="96" y="5653"/>
                  </a:lnTo>
                  <a:lnTo>
                    <a:pt x="48" y="6153"/>
                  </a:lnTo>
                  <a:lnTo>
                    <a:pt x="0" y="6940"/>
                  </a:lnTo>
                  <a:lnTo>
                    <a:pt x="0" y="7227"/>
                  </a:lnTo>
                  <a:lnTo>
                    <a:pt x="3387" y="9397"/>
                  </a:lnTo>
                  <a:lnTo>
                    <a:pt x="3649" y="9397"/>
                  </a:lnTo>
                  <a:lnTo>
                    <a:pt x="4341" y="9326"/>
                  </a:lnTo>
                  <a:lnTo>
                    <a:pt x="4794" y="9278"/>
                  </a:lnTo>
                  <a:lnTo>
                    <a:pt x="5319" y="9206"/>
                  </a:lnTo>
                  <a:lnTo>
                    <a:pt x="5867" y="9111"/>
                  </a:lnTo>
                  <a:lnTo>
                    <a:pt x="6440" y="8968"/>
                  </a:lnTo>
                  <a:lnTo>
                    <a:pt x="7012" y="8801"/>
                  </a:lnTo>
                  <a:lnTo>
                    <a:pt x="7585" y="8562"/>
                  </a:lnTo>
                  <a:lnTo>
                    <a:pt x="7847" y="8443"/>
                  </a:lnTo>
                  <a:lnTo>
                    <a:pt x="8109" y="8300"/>
                  </a:lnTo>
                  <a:lnTo>
                    <a:pt x="8372" y="8157"/>
                  </a:lnTo>
                  <a:lnTo>
                    <a:pt x="8610" y="7990"/>
                  </a:lnTo>
                  <a:lnTo>
                    <a:pt x="8825" y="7823"/>
                  </a:lnTo>
                  <a:lnTo>
                    <a:pt x="9039" y="7632"/>
                  </a:lnTo>
                  <a:lnTo>
                    <a:pt x="9230" y="7417"/>
                  </a:lnTo>
                  <a:lnTo>
                    <a:pt x="9397" y="7203"/>
                  </a:lnTo>
                  <a:lnTo>
                    <a:pt x="9516" y="6964"/>
                  </a:lnTo>
                  <a:lnTo>
                    <a:pt x="9636" y="6702"/>
                  </a:lnTo>
                  <a:lnTo>
                    <a:pt x="9731" y="6440"/>
                  </a:lnTo>
                  <a:lnTo>
                    <a:pt x="9779" y="6130"/>
                  </a:lnTo>
                  <a:lnTo>
                    <a:pt x="9826" y="5605"/>
                  </a:lnTo>
                  <a:lnTo>
                    <a:pt x="9803" y="5152"/>
                  </a:lnTo>
                  <a:lnTo>
                    <a:pt x="9779" y="4961"/>
                  </a:lnTo>
                  <a:lnTo>
                    <a:pt x="9755" y="4818"/>
                  </a:lnTo>
                  <a:lnTo>
                    <a:pt x="9707" y="4675"/>
                  </a:lnTo>
                  <a:lnTo>
                    <a:pt x="9636" y="4555"/>
                  </a:lnTo>
                  <a:lnTo>
                    <a:pt x="9564" y="4436"/>
                  </a:lnTo>
                  <a:lnTo>
                    <a:pt x="9493" y="4365"/>
                  </a:lnTo>
                  <a:lnTo>
                    <a:pt x="9421" y="4293"/>
                  </a:lnTo>
                  <a:lnTo>
                    <a:pt x="9326" y="4245"/>
                  </a:lnTo>
                  <a:lnTo>
                    <a:pt x="9159" y="4174"/>
                  </a:lnTo>
                  <a:lnTo>
                    <a:pt x="8944" y="4150"/>
                  </a:lnTo>
                  <a:lnTo>
                    <a:pt x="8753" y="4174"/>
                  </a:lnTo>
                  <a:lnTo>
                    <a:pt x="8562" y="4222"/>
                  </a:lnTo>
                  <a:lnTo>
                    <a:pt x="8372" y="4293"/>
                  </a:lnTo>
                  <a:lnTo>
                    <a:pt x="8205" y="4365"/>
                  </a:lnTo>
                  <a:lnTo>
                    <a:pt x="7942" y="4484"/>
                  </a:lnTo>
                  <a:lnTo>
                    <a:pt x="7847" y="4555"/>
                  </a:lnTo>
                  <a:lnTo>
                    <a:pt x="7847" y="4341"/>
                  </a:lnTo>
                  <a:lnTo>
                    <a:pt x="7847" y="3792"/>
                  </a:lnTo>
                  <a:lnTo>
                    <a:pt x="7823" y="3411"/>
                  </a:lnTo>
                  <a:lnTo>
                    <a:pt x="7751" y="3005"/>
                  </a:lnTo>
                  <a:lnTo>
                    <a:pt x="7680" y="2576"/>
                  </a:lnTo>
                  <a:lnTo>
                    <a:pt x="7537" y="2123"/>
                  </a:lnTo>
                  <a:lnTo>
                    <a:pt x="7346" y="1693"/>
                  </a:lnTo>
                  <a:lnTo>
                    <a:pt x="7251" y="1479"/>
                  </a:lnTo>
                  <a:lnTo>
                    <a:pt x="7108" y="1264"/>
                  </a:lnTo>
                  <a:lnTo>
                    <a:pt x="6964" y="1073"/>
                  </a:lnTo>
                  <a:lnTo>
                    <a:pt x="6821" y="882"/>
                  </a:lnTo>
                  <a:lnTo>
                    <a:pt x="6631" y="716"/>
                  </a:lnTo>
                  <a:lnTo>
                    <a:pt x="6440" y="549"/>
                  </a:lnTo>
                  <a:lnTo>
                    <a:pt x="6225" y="405"/>
                  </a:lnTo>
                  <a:lnTo>
                    <a:pt x="5987" y="286"/>
                  </a:lnTo>
                  <a:lnTo>
                    <a:pt x="5724" y="191"/>
                  </a:lnTo>
                  <a:lnTo>
                    <a:pt x="5438" y="95"/>
                  </a:lnTo>
                  <a:lnTo>
                    <a:pt x="5128" y="48"/>
                  </a:lnTo>
                  <a:lnTo>
                    <a:pt x="4818" y="24"/>
                  </a:lnTo>
                  <a:lnTo>
                    <a:pt x="44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15"/>
            <p:cNvSpPr/>
            <p:nvPr/>
          </p:nvSpPr>
          <p:spPr>
            <a:xfrm flipH="1">
              <a:off x="1170331" y="891686"/>
              <a:ext cx="90604" cy="76851"/>
            </a:xfrm>
            <a:custGeom>
              <a:avLst/>
              <a:gdLst/>
              <a:ahLst/>
              <a:cxnLst/>
              <a:rect l="l" t="t" r="r" b="b"/>
              <a:pathLst>
                <a:path w="5343" h="4532" extrusionOk="0">
                  <a:moveTo>
                    <a:pt x="310" y="0"/>
                  </a:moveTo>
                  <a:lnTo>
                    <a:pt x="191" y="120"/>
                  </a:lnTo>
                  <a:lnTo>
                    <a:pt x="119" y="239"/>
                  </a:lnTo>
                  <a:lnTo>
                    <a:pt x="72" y="358"/>
                  </a:lnTo>
                  <a:lnTo>
                    <a:pt x="24" y="477"/>
                  </a:lnTo>
                  <a:lnTo>
                    <a:pt x="0" y="620"/>
                  </a:lnTo>
                  <a:lnTo>
                    <a:pt x="0" y="740"/>
                  </a:lnTo>
                  <a:lnTo>
                    <a:pt x="0" y="978"/>
                  </a:lnTo>
                  <a:lnTo>
                    <a:pt x="48" y="1193"/>
                  </a:lnTo>
                  <a:lnTo>
                    <a:pt x="96" y="1360"/>
                  </a:lnTo>
                  <a:lnTo>
                    <a:pt x="167" y="1527"/>
                  </a:lnTo>
                  <a:lnTo>
                    <a:pt x="668" y="1717"/>
                  </a:lnTo>
                  <a:lnTo>
                    <a:pt x="1145" y="1956"/>
                  </a:lnTo>
                  <a:lnTo>
                    <a:pt x="1550" y="2171"/>
                  </a:lnTo>
                  <a:lnTo>
                    <a:pt x="1932" y="2433"/>
                  </a:lnTo>
                  <a:lnTo>
                    <a:pt x="2242" y="2672"/>
                  </a:lnTo>
                  <a:lnTo>
                    <a:pt x="2552" y="2934"/>
                  </a:lnTo>
                  <a:lnTo>
                    <a:pt x="2791" y="3172"/>
                  </a:lnTo>
                  <a:lnTo>
                    <a:pt x="3005" y="3411"/>
                  </a:lnTo>
                  <a:lnTo>
                    <a:pt x="3196" y="3649"/>
                  </a:lnTo>
                  <a:lnTo>
                    <a:pt x="3339" y="3864"/>
                  </a:lnTo>
                  <a:lnTo>
                    <a:pt x="3554" y="4222"/>
                  </a:lnTo>
                  <a:lnTo>
                    <a:pt x="3673" y="4460"/>
                  </a:lnTo>
                  <a:lnTo>
                    <a:pt x="3721" y="4532"/>
                  </a:lnTo>
                  <a:lnTo>
                    <a:pt x="4126" y="4413"/>
                  </a:lnTo>
                  <a:lnTo>
                    <a:pt x="4460" y="4269"/>
                  </a:lnTo>
                  <a:lnTo>
                    <a:pt x="4746" y="4103"/>
                  </a:lnTo>
                  <a:lnTo>
                    <a:pt x="4985" y="3959"/>
                  </a:lnTo>
                  <a:lnTo>
                    <a:pt x="5152" y="3792"/>
                  </a:lnTo>
                  <a:lnTo>
                    <a:pt x="5247" y="3673"/>
                  </a:lnTo>
                  <a:lnTo>
                    <a:pt x="5343" y="3578"/>
                  </a:lnTo>
                  <a:lnTo>
                    <a:pt x="5200" y="3292"/>
                  </a:lnTo>
                  <a:lnTo>
                    <a:pt x="5056" y="3029"/>
                  </a:lnTo>
                  <a:lnTo>
                    <a:pt x="4889" y="2791"/>
                  </a:lnTo>
                  <a:lnTo>
                    <a:pt x="4723" y="2576"/>
                  </a:lnTo>
                  <a:lnTo>
                    <a:pt x="4365" y="2147"/>
                  </a:lnTo>
                  <a:lnTo>
                    <a:pt x="3959" y="1765"/>
                  </a:lnTo>
                  <a:lnTo>
                    <a:pt x="3554" y="1431"/>
                  </a:lnTo>
                  <a:lnTo>
                    <a:pt x="3125" y="1145"/>
                  </a:lnTo>
                  <a:lnTo>
                    <a:pt x="2719" y="883"/>
                  </a:lnTo>
                  <a:lnTo>
                    <a:pt x="2290" y="668"/>
                  </a:lnTo>
                  <a:lnTo>
                    <a:pt x="1908" y="501"/>
                  </a:lnTo>
                  <a:lnTo>
                    <a:pt x="1527" y="358"/>
                  </a:lnTo>
                  <a:lnTo>
                    <a:pt x="883" y="143"/>
                  </a:lnTo>
                  <a:lnTo>
                    <a:pt x="453" y="24"/>
                  </a:lnTo>
                  <a:lnTo>
                    <a:pt x="310" y="0"/>
                  </a:lnTo>
                  <a:close/>
                </a:path>
              </a:pathLst>
            </a:custGeom>
            <a:solidFill>
              <a:srgbClr val="0093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15"/>
            <p:cNvSpPr/>
            <p:nvPr/>
          </p:nvSpPr>
          <p:spPr>
            <a:xfrm flipH="1">
              <a:off x="1131905" y="904217"/>
              <a:ext cx="371708" cy="425498"/>
            </a:xfrm>
            <a:custGeom>
              <a:avLst/>
              <a:gdLst/>
              <a:ahLst/>
              <a:cxnLst/>
              <a:rect l="l" t="t" r="r" b="b"/>
              <a:pathLst>
                <a:path w="21920" h="25092" extrusionOk="0">
                  <a:moveTo>
                    <a:pt x="11306" y="1"/>
                  </a:moveTo>
                  <a:lnTo>
                    <a:pt x="10519" y="48"/>
                  </a:lnTo>
                  <a:lnTo>
                    <a:pt x="9756" y="144"/>
                  </a:lnTo>
                  <a:lnTo>
                    <a:pt x="9016" y="263"/>
                  </a:lnTo>
                  <a:lnTo>
                    <a:pt x="8301" y="406"/>
                  </a:lnTo>
                  <a:lnTo>
                    <a:pt x="7609" y="597"/>
                  </a:lnTo>
                  <a:lnTo>
                    <a:pt x="6941" y="835"/>
                  </a:lnTo>
                  <a:lnTo>
                    <a:pt x="6274" y="1074"/>
                  </a:lnTo>
                  <a:lnTo>
                    <a:pt x="5654" y="1360"/>
                  </a:lnTo>
                  <a:lnTo>
                    <a:pt x="5057" y="1670"/>
                  </a:lnTo>
                  <a:lnTo>
                    <a:pt x="4485" y="2028"/>
                  </a:lnTo>
                  <a:lnTo>
                    <a:pt x="3960" y="2386"/>
                  </a:lnTo>
                  <a:lnTo>
                    <a:pt x="3435" y="2791"/>
                  </a:lnTo>
                  <a:lnTo>
                    <a:pt x="2958" y="3220"/>
                  </a:lnTo>
                  <a:lnTo>
                    <a:pt x="2505" y="3650"/>
                  </a:lnTo>
                  <a:lnTo>
                    <a:pt x="2100" y="4127"/>
                  </a:lnTo>
                  <a:lnTo>
                    <a:pt x="1718" y="4628"/>
                  </a:lnTo>
                  <a:lnTo>
                    <a:pt x="1360" y="5152"/>
                  </a:lnTo>
                  <a:lnTo>
                    <a:pt x="1050" y="5677"/>
                  </a:lnTo>
                  <a:lnTo>
                    <a:pt x="788" y="6226"/>
                  </a:lnTo>
                  <a:lnTo>
                    <a:pt x="550" y="6822"/>
                  </a:lnTo>
                  <a:lnTo>
                    <a:pt x="359" y="7418"/>
                  </a:lnTo>
                  <a:lnTo>
                    <a:pt x="216" y="8014"/>
                  </a:lnTo>
                  <a:lnTo>
                    <a:pt x="96" y="8634"/>
                  </a:lnTo>
                  <a:lnTo>
                    <a:pt x="25" y="9278"/>
                  </a:lnTo>
                  <a:lnTo>
                    <a:pt x="1" y="9946"/>
                  </a:lnTo>
                  <a:lnTo>
                    <a:pt x="25" y="10614"/>
                  </a:lnTo>
                  <a:lnTo>
                    <a:pt x="96" y="11282"/>
                  </a:lnTo>
                  <a:lnTo>
                    <a:pt x="216" y="11974"/>
                  </a:lnTo>
                  <a:lnTo>
                    <a:pt x="383" y="12689"/>
                  </a:lnTo>
                  <a:lnTo>
                    <a:pt x="597" y="13405"/>
                  </a:lnTo>
                  <a:lnTo>
                    <a:pt x="788" y="14001"/>
                  </a:lnTo>
                  <a:lnTo>
                    <a:pt x="931" y="14621"/>
                  </a:lnTo>
                  <a:lnTo>
                    <a:pt x="1074" y="15265"/>
                  </a:lnTo>
                  <a:lnTo>
                    <a:pt x="1170" y="15933"/>
                  </a:lnTo>
                  <a:lnTo>
                    <a:pt x="1265" y="16624"/>
                  </a:lnTo>
                  <a:lnTo>
                    <a:pt x="1337" y="17340"/>
                  </a:lnTo>
                  <a:lnTo>
                    <a:pt x="1384" y="18055"/>
                  </a:lnTo>
                  <a:lnTo>
                    <a:pt x="1408" y="18771"/>
                  </a:lnTo>
                  <a:lnTo>
                    <a:pt x="1432" y="19510"/>
                  </a:lnTo>
                  <a:lnTo>
                    <a:pt x="1432" y="20273"/>
                  </a:lnTo>
                  <a:lnTo>
                    <a:pt x="1384" y="21776"/>
                  </a:lnTo>
                  <a:lnTo>
                    <a:pt x="1313" y="23303"/>
                  </a:lnTo>
                  <a:lnTo>
                    <a:pt x="1194" y="24829"/>
                  </a:lnTo>
                  <a:lnTo>
                    <a:pt x="1861" y="24924"/>
                  </a:lnTo>
                  <a:lnTo>
                    <a:pt x="2648" y="24996"/>
                  </a:lnTo>
                  <a:lnTo>
                    <a:pt x="3602" y="25067"/>
                  </a:lnTo>
                  <a:lnTo>
                    <a:pt x="4676" y="25091"/>
                  </a:lnTo>
                  <a:lnTo>
                    <a:pt x="5844" y="25091"/>
                  </a:lnTo>
                  <a:lnTo>
                    <a:pt x="7108" y="25044"/>
                  </a:lnTo>
                  <a:lnTo>
                    <a:pt x="8468" y="24948"/>
                  </a:lnTo>
                  <a:lnTo>
                    <a:pt x="9875" y="24805"/>
                  </a:lnTo>
                  <a:lnTo>
                    <a:pt x="11354" y="24614"/>
                  </a:lnTo>
                  <a:lnTo>
                    <a:pt x="12093" y="24519"/>
                  </a:lnTo>
                  <a:lnTo>
                    <a:pt x="12856" y="24376"/>
                  </a:lnTo>
                  <a:lnTo>
                    <a:pt x="13620" y="24233"/>
                  </a:lnTo>
                  <a:lnTo>
                    <a:pt x="14407" y="24066"/>
                  </a:lnTo>
                  <a:lnTo>
                    <a:pt x="15170" y="23875"/>
                  </a:lnTo>
                  <a:lnTo>
                    <a:pt x="15933" y="23684"/>
                  </a:lnTo>
                  <a:lnTo>
                    <a:pt x="16720" y="23446"/>
                  </a:lnTo>
                  <a:lnTo>
                    <a:pt x="17483" y="23207"/>
                  </a:lnTo>
                  <a:lnTo>
                    <a:pt x="18246" y="22969"/>
                  </a:lnTo>
                  <a:lnTo>
                    <a:pt x="18986" y="22682"/>
                  </a:lnTo>
                  <a:lnTo>
                    <a:pt x="19749" y="22372"/>
                  </a:lnTo>
                  <a:lnTo>
                    <a:pt x="20488" y="22062"/>
                  </a:lnTo>
                  <a:lnTo>
                    <a:pt x="21204" y="21705"/>
                  </a:lnTo>
                  <a:lnTo>
                    <a:pt x="21919" y="21323"/>
                  </a:lnTo>
                  <a:lnTo>
                    <a:pt x="21824" y="20273"/>
                  </a:lnTo>
                  <a:lnTo>
                    <a:pt x="21776" y="19153"/>
                  </a:lnTo>
                  <a:lnTo>
                    <a:pt x="21800" y="17936"/>
                  </a:lnTo>
                  <a:lnTo>
                    <a:pt x="21824" y="17292"/>
                  </a:lnTo>
                  <a:lnTo>
                    <a:pt x="21872" y="16624"/>
                  </a:lnTo>
                  <a:lnTo>
                    <a:pt x="21919" y="15766"/>
                  </a:lnTo>
                  <a:lnTo>
                    <a:pt x="21919" y="14716"/>
                  </a:lnTo>
                  <a:lnTo>
                    <a:pt x="21896" y="13572"/>
                  </a:lnTo>
                  <a:lnTo>
                    <a:pt x="21824" y="12331"/>
                  </a:lnTo>
                  <a:lnTo>
                    <a:pt x="21776" y="11687"/>
                  </a:lnTo>
                  <a:lnTo>
                    <a:pt x="21681" y="11020"/>
                  </a:lnTo>
                  <a:lnTo>
                    <a:pt x="21586" y="10328"/>
                  </a:lnTo>
                  <a:lnTo>
                    <a:pt x="21466" y="9660"/>
                  </a:lnTo>
                  <a:lnTo>
                    <a:pt x="21347" y="8968"/>
                  </a:lnTo>
                  <a:lnTo>
                    <a:pt x="21180" y="8301"/>
                  </a:lnTo>
                  <a:lnTo>
                    <a:pt x="20989" y="7609"/>
                  </a:lnTo>
                  <a:lnTo>
                    <a:pt x="20775" y="6941"/>
                  </a:lnTo>
                  <a:lnTo>
                    <a:pt x="20536" y="6273"/>
                  </a:lnTo>
                  <a:lnTo>
                    <a:pt x="20274" y="5629"/>
                  </a:lnTo>
                  <a:lnTo>
                    <a:pt x="19988" y="5009"/>
                  </a:lnTo>
                  <a:lnTo>
                    <a:pt x="19654" y="4389"/>
                  </a:lnTo>
                  <a:lnTo>
                    <a:pt x="19320" y="3817"/>
                  </a:lnTo>
                  <a:lnTo>
                    <a:pt x="18914" y="3268"/>
                  </a:lnTo>
                  <a:lnTo>
                    <a:pt x="18485" y="2743"/>
                  </a:lnTo>
                  <a:lnTo>
                    <a:pt x="18032" y="2243"/>
                  </a:lnTo>
                  <a:lnTo>
                    <a:pt x="17531" y="1813"/>
                  </a:lnTo>
                  <a:lnTo>
                    <a:pt x="17269" y="1599"/>
                  </a:lnTo>
                  <a:lnTo>
                    <a:pt x="17006" y="1384"/>
                  </a:lnTo>
                  <a:lnTo>
                    <a:pt x="16720" y="1217"/>
                  </a:lnTo>
                  <a:lnTo>
                    <a:pt x="16434" y="1026"/>
                  </a:lnTo>
                  <a:lnTo>
                    <a:pt x="16124" y="859"/>
                  </a:lnTo>
                  <a:lnTo>
                    <a:pt x="15814" y="716"/>
                  </a:lnTo>
                  <a:lnTo>
                    <a:pt x="15480" y="573"/>
                  </a:lnTo>
                  <a:lnTo>
                    <a:pt x="15146" y="454"/>
                  </a:lnTo>
                  <a:lnTo>
                    <a:pt x="14812" y="358"/>
                  </a:lnTo>
                  <a:lnTo>
                    <a:pt x="14454" y="263"/>
                  </a:lnTo>
                  <a:lnTo>
                    <a:pt x="14073" y="168"/>
                  </a:lnTo>
                  <a:lnTo>
                    <a:pt x="13691" y="120"/>
                  </a:lnTo>
                  <a:lnTo>
                    <a:pt x="13309" y="72"/>
                  </a:lnTo>
                  <a:lnTo>
                    <a:pt x="12904" y="24"/>
                  </a:lnTo>
                  <a:lnTo>
                    <a:pt x="12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15"/>
            <p:cNvSpPr/>
            <p:nvPr/>
          </p:nvSpPr>
          <p:spPr>
            <a:xfrm flipH="1">
              <a:off x="1131905" y="904217"/>
              <a:ext cx="371708" cy="425498"/>
            </a:xfrm>
            <a:custGeom>
              <a:avLst/>
              <a:gdLst/>
              <a:ahLst/>
              <a:cxnLst/>
              <a:rect l="l" t="t" r="r" b="b"/>
              <a:pathLst>
                <a:path w="21920" h="25092" fill="none" extrusionOk="0">
                  <a:moveTo>
                    <a:pt x="1194" y="24829"/>
                  </a:moveTo>
                  <a:lnTo>
                    <a:pt x="1194" y="24829"/>
                  </a:lnTo>
                  <a:lnTo>
                    <a:pt x="1861" y="24924"/>
                  </a:lnTo>
                  <a:lnTo>
                    <a:pt x="2648" y="24996"/>
                  </a:lnTo>
                  <a:lnTo>
                    <a:pt x="3602" y="25067"/>
                  </a:lnTo>
                  <a:lnTo>
                    <a:pt x="4676" y="25091"/>
                  </a:lnTo>
                  <a:lnTo>
                    <a:pt x="5844" y="25091"/>
                  </a:lnTo>
                  <a:lnTo>
                    <a:pt x="7108" y="25044"/>
                  </a:lnTo>
                  <a:lnTo>
                    <a:pt x="8468" y="24948"/>
                  </a:lnTo>
                  <a:lnTo>
                    <a:pt x="9875" y="24805"/>
                  </a:lnTo>
                  <a:lnTo>
                    <a:pt x="11354" y="24614"/>
                  </a:lnTo>
                  <a:lnTo>
                    <a:pt x="12093" y="24519"/>
                  </a:lnTo>
                  <a:lnTo>
                    <a:pt x="12856" y="24376"/>
                  </a:lnTo>
                  <a:lnTo>
                    <a:pt x="13620" y="24233"/>
                  </a:lnTo>
                  <a:lnTo>
                    <a:pt x="14407" y="24066"/>
                  </a:lnTo>
                  <a:lnTo>
                    <a:pt x="15170" y="23875"/>
                  </a:lnTo>
                  <a:lnTo>
                    <a:pt x="15933" y="23684"/>
                  </a:lnTo>
                  <a:lnTo>
                    <a:pt x="16720" y="23446"/>
                  </a:lnTo>
                  <a:lnTo>
                    <a:pt x="17483" y="23207"/>
                  </a:lnTo>
                  <a:lnTo>
                    <a:pt x="18246" y="22969"/>
                  </a:lnTo>
                  <a:lnTo>
                    <a:pt x="18986" y="22682"/>
                  </a:lnTo>
                  <a:lnTo>
                    <a:pt x="19749" y="22372"/>
                  </a:lnTo>
                  <a:lnTo>
                    <a:pt x="20488" y="22062"/>
                  </a:lnTo>
                  <a:lnTo>
                    <a:pt x="21204" y="21705"/>
                  </a:lnTo>
                  <a:lnTo>
                    <a:pt x="21919" y="21323"/>
                  </a:lnTo>
                  <a:lnTo>
                    <a:pt x="21919" y="21323"/>
                  </a:lnTo>
                  <a:lnTo>
                    <a:pt x="21824" y="20273"/>
                  </a:lnTo>
                  <a:lnTo>
                    <a:pt x="21776" y="19153"/>
                  </a:lnTo>
                  <a:lnTo>
                    <a:pt x="21800" y="17936"/>
                  </a:lnTo>
                  <a:lnTo>
                    <a:pt x="21824" y="17292"/>
                  </a:lnTo>
                  <a:lnTo>
                    <a:pt x="21872" y="16624"/>
                  </a:lnTo>
                  <a:lnTo>
                    <a:pt x="21872" y="16624"/>
                  </a:lnTo>
                  <a:lnTo>
                    <a:pt x="21919" y="15766"/>
                  </a:lnTo>
                  <a:lnTo>
                    <a:pt x="21919" y="14716"/>
                  </a:lnTo>
                  <a:lnTo>
                    <a:pt x="21896" y="13572"/>
                  </a:lnTo>
                  <a:lnTo>
                    <a:pt x="21824" y="12331"/>
                  </a:lnTo>
                  <a:lnTo>
                    <a:pt x="21776" y="11687"/>
                  </a:lnTo>
                  <a:lnTo>
                    <a:pt x="21681" y="11020"/>
                  </a:lnTo>
                  <a:lnTo>
                    <a:pt x="21586" y="10328"/>
                  </a:lnTo>
                  <a:lnTo>
                    <a:pt x="21466" y="9660"/>
                  </a:lnTo>
                  <a:lnTo>
                    <a:pt x="21347" y="8968"/>
                  </a:lnTo>
                  <a:lnTo>
                    <a:pt x="21180" y="8301"/>
                  </a:lnTo>
                  <a:lnTo>
                    <a:pt x="20989" y="7609"/>
                  </a:lnTo>
                  <a:lnTo>
                    <a:pt x="20775" y="6941"/>
                  </a:lnTo>
                  <a:lnTo>
                    <a:pt x="20536" y="6273"/>
                  </a:lnTo>
                  <a:lnTo>
                    <a:pt x="20274" y="5629"/>
                  </a:lnTo>
                  <a:lnTo>
                    <a:pt x="19988" y="5009"/>
                  </a:lnTo>
                  <a:lnTo>
                    <a:pt x="19654" y="4389"/>
                  </a:lnTo>
                  <a:lnTo>
                    <a:pt x="19320" y="3817"/>
                  </a:lnTo>
                  <a:lnTo>
                    <a:pt x="18914" y="3268"/>
                  </a:lnTo>
                  <a:lnTo>
                    <a:pt x="18485" y="2743"/>
                  </a:lnTo>
                  <a:lnTo>
                    <a:pt x="18032" y="2243"/>
                  </a:lnTo>
                  <a:lnTo>
                    <a:pt x="17531" y="1813"/>
                  </a:lnTo>
                  <a:lnTo>
                    <a:pt x="17269" y="1599"/>
                  </a:lnTo>
                  <a:lnTo>
                    <a:pt x="17006" y="1384"/>
                  </a:lnTo>
                  <a:lnTo>
                    <a:pt x="16720" y="1217"/>
                  </a:lnTo>
                  <a:lnTo>
                    <a:pt x="16434" y="1026"/>
                  </a:lnTo>
                  <a:lnTo>
                    <a:pt x="16124" y="859"/>
                  </a:lnTo>
                  <a:lnTo>
                    <a:pt x="15814" y="716"/>
                  </a:lnTo>
                  <a:lnTo>
                    <a:pt x="15480" y="573"/>
                  </a:lnTo>
                  <a:lnTo>
                    <a:pt x="15146" y="454"/>
                  </a:lnTo>
                  <a:lnTo>
                    <a:pt x="14812" y="358"/>
                  </a:lnTo>
                  <a:lnTo>
                    <a:pt x="14454" y="263"/>
                  </a:lnTo>
                  <a:lnTo>
                    <a:pt x="14073" y="168"/>
                  </a:lnTo>
                  <a:lnTo>
                    <a:pt x="13691" y="120"/>
                  </a:lnTo>
                  <a:lnTo>
                    <a:pt x="13309" y="72"/>
                  </a:lnTo>
                  <a:lnTo>
                    <a:pt x="12904" y="24"/>
                  </a:lnTo>
                  <a:lnTo>
                    <a:pt x="12904" y="24"/>
                  </a:lnTo>
                  <a:lnTo>
                    <a:pt x="12093" y="1"/>
                  </a:lnTo>
                  <a:lnTo>
                    <a:pt x="11306" y="1"/>
                  </a:lnTo>
                  <a:lnTo>
                    <a:pt x="10519" y="48"/>
                  </a:lnTo>
                  <a:lnTo>
                    <a:pt x="9756" y="144"/>
                  </a:lnTo>
                  <a:lnTo>
                    <a:pt x="9016" y="263"/>
                  </a:lnTo>
                  <a:lnTo>
                    <a:pt x="8301" y="406"/>
                  </a:lnTo>
                  <a:lnTo>
                    <a:pt x="7609" y="597"/>
                  </a:lnTo>
                  <a:lnTo>
                    <a:pt x="6941" y="835"/>
                  </a:lnTo>
                  <a:lnTo>
                    <a:pt x="6274" y="1074"/>
                  </a:lnTo>
                  <a:lnTo>
                    <a:pt x="5654" y="1360"/>
                  </a:lnTo>
                  <a:lnTo>
                    <a:pt x="5057" y="1670"/>
                  </a:lnTo>
                  <a:lnTo>
                    <a:pt x="4485" y="2028"/>
                  </a:lnTo>
                  <a:lnTo>
                    <a:pt x="3960" y="2386"/>
                  </a:lnTo>
                  <a:lnTo>
                    <a:pt x="3435" y="2791"/>
                  </a:lnTo>
                  <a:lnTo>
                    <a:pt x="2958" y="3220"/>
                  </a:lnTo>
                  <a:lnTo>
                    <a:pt x="2505" y="3650"/>
                  </a:lnTo>
                  <a:lnTo>
                    <a:pt x="2100" y="4127"/>
                  </a:lnTo>
                  <a:lnTo>
                    <a:pt x="1718" y="4628"/>
                  </a:lnTo>
                  <a:lnTo>
                    <a:pt x="1360" y="5152"/>
                  </a:lnTo>
                  <a:lnTo>
                    <a:pt x="1050" y="5677"/>
                  </a:lnTo>
                  <a:lnTo>
                    <a:pt x="788" y="6226"/>
                  </a:lnTo>
                  <a:lnTo>
                    <a:pt x="550" y="6822"/>
                  </a:lnTo>
                  <a:lnTo>
                    <a:pt x="359" y="7418"/>
                  </a:lnTo>
                  <a:lnTo>
                    <a:pt x="216" y="8014"/>
                  </a:lnTo>
                  <a:lnTo>
                    <a:pt x="96" y="8634"/>
                  </a:lnTo>
                  <a:lnTo>
                    <a:pt x="25" y="9278"/>
                  </a:lnTo>
                  <a:lnTo>
                    <a:pt x="1" y="9946"/>
                  </a:lnTo>
                  <a:lnTo>
                    <a:pt x="25" y="10614"/>
                  </a:lnTo>
                  <a:lnTo>
                    <a:pt x="96" y="11282"/>
                  </a:lnTo>
                  <a:lnTo>
                    <a:pt x="216" y="11974"/>
                  </a:lnTo>
                  <a:lnTo>
                    <a:pt x="383" y="12689"/>
                  </a:lnTo>
                  <a:lnTo>
                    <a:pt x="597" y="13405"/>
                  </a:lnTo>
                  <a:lnTo>
                    <a:pt x="597" y="13405"/>
                  </a:lnTo>
                  <a:lnTo>
                    <a:pt x="788" y="14001"/>
                  </a:lnTo>
                  <a:lnTo>
                    <a:pt x="931" y="14621"/>
                  </a:lnTo>
                  <a:lnTo>
                    <a:pt x="1074" y="15265"/>
                  </a:lnTo>
                  <a:lnTo>
                    <a:pt x="1170" y="15933"/>
                  </a:lnTo>
                  <a:lnTo>
                    <a:pt x="1265" y="16624"/>
                  </a:lnTo>
                  <a:lnTo>
                    <a:pt x="1337" y="17340"/>
                  </a:lnTo>
                  <a:lnTo>
                    <a:pt x="1384" y="18055"/>
                  </a:lnTo>
                  <a:lnTo>
                    <a:pt x="1408" y="18771"/>
                  </a:lnTo>
                  <a:lnTo>
                    <a:pt x="1432" y="19510"/>
                  </a:lnTo>
                  <a:lnTo>
                    <a:pt x="1432" y="20273"/>
                  </a:lnTo>
                  <a:lnTo>
                    <a:pt x="1384" y="21776"/>
                  </a:lnTo>
                  <a:lnTo>
                    <a:pt x="1313" y="23303"/>
                  </a:lnTo>
                  <a:lnTo>
                    <a:pt x="1194" y="2482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5"/>
            <p:cNvSpPr/>
            <p:nvPr/>
          </p:nvSpPr>
          <p:spPr>
            <a:xfrm flipH="1">
              <a:off x="1433613" y="1125445"/>
              <a:ext cx="40071" cy="77682"/>
            </a:xfrm>
            <a:custGeom>
              <a:avLst/>
              <a:gdLst/>
              <a:ahLst/>
              <a:cxnLst/>
              <a:rect l="l" t="t" r="r" b="b"/>
              <a:pathLst>
                <a:path w="2363" h="4581" extrusionOk="0">
                  <a:moveTo>
                    <a:pt x="1170" y="1"/>
                  </a:moveTo>
                  <a:lnTo>
                    <a:pt x="1003" y="49"/>
                  </a:lnTo>
                  <a:lnTo>
                    <a:pt x="836" y="120"/>
                  </a:lnTo>
                  <a:lnTo>
                    <a:pt x="645" y="239"/>
                  </a:lnTo>
                  <a:lnTo>
                    <a:pt x="454" y="406"/>
                  </a:lnTo>
                  <a:lnTo>
                    <a:pt x="359" y="526"/>
                  </a:lnTo>
                  <a:lnTo>
                    <a:pt x="263" y="669"/>
                  </a:lnTo>
                  <a:lnTo>
                    <a:pt x="168" y="812"/>
                  </a:lnTo>
                  <a:lnTo>
                    <a:pt x="120" y="1003"/>
                  </a:lnTo>
                  <a:lnTo>
                    <a:pt x="49" y="1217"/>
                  </a:lnTo>
                  <a:lnTo>
                    <a:pt x="25" y="1432"/>
                  </a:lnTo>
                  <a:lnTo>
                    <a:pt x="1" y="1694"/>
                  </a:lnTo>
                  <a:lnTo>
                    <a:pt x="25" y="1957"/>
                  </a:lnTo>
                  <a:lnTo>
                    <a:pt x="49" y="2243"/>
                  </a:lnTo>
                  <a:lnTo>
                    <a:pt x="96" y="2529"/>
                  </a:lnTo>
                  <a:lnTo>
                    <a:pt x="144" y="2791"/>
                  </a:lnTo>
                  <a:lnTo>
                    <a:pt x="239" y="3078"/>
                  </a:lnTo>
                  <a:lnTo>
                    <a:pt x="335" y="3340"/>
                  </a:lnTo>
                  <a:lnTo>
                    <a:pt x="454" y="3602"/>
                  </a:lnTo>
                  <a:lnTo>
                    <a:pt x="573" y="3841"/>
                  </a:lnTo>
                  <a:lnTo>
                    <a:pt x="740" y="4055"/>
                  </a:lnTo>
                  <a:lnTo>
                    <a:pt x="907" y="4222"/>
                  </a:lnTo>
                  <a:lnTo>
                    <a:pt x="1074" y="4389"/>
                  </a:lnTo>
                  <a:lnTo>
                    <a:pt x="1265" y="4485"/>
                  </a:lnTo>
                  <a:lnTo>
                    <a:pt x="1480" y="4556"/>
                  </a:lnTo>
                  <a:lnTo>
                    <a:pt x="1718" y="4580"/>
                  </a:lnTo>
                  <a:lnTo>
                    <a:pt x="1957" y="4532"/>
                  </a:lnTo>
                  <a:lnTo>
                    <a:pt x="2052" y="4509"/>
                  </a:lnTo>
                  <a:lnTo>
                    <a:pt x="2147" y="4437"/>
                  </a:lnTo>
                  <a:lnTo>
                    <a:pt x="2219" y="4365"/>
                  </a:lnTo>
                  <a:lnTo>
                    <a:pt x="2291" y="4246"/>
                  </a:lnTo>
                  <a:lnTo>
                    <a:pt x="2338" y="4127"/>
                  </a:lnTo>
                  <a:lnTo>
                    <a:pt x="2362" y="4008"/>
                  </a:lnTo>
                  <a:lnTo>
                    <a:pt x="2362" y="3698"/>
                  </a:lnTo>
                  <a:lnTo>
                    <a:pt x="2338" y="3340"/>
                  </a:lnTo>
                  <a:lnTo>
                    <a:pt x="2267" y="2958"/>
                  </a:lnTo>
                  <a:lnTo>
                    <a:pt x="2171" y="2553"/>
                  </a:lnTo>
                  <a:lnTo>
                    <a:pt x="2052" y="2147"/>
                  </a:lnTo>
                  <a:lnTo>
                    <a:pt x="1766" y="1336"/>
                  </a:lnTo>
                  <a:lnTo>
                    <a:pt x="1480" y="669"/>
                  </a:lnTo>
                  <a:lnTo>
                    <a:pt x="1170"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15"/>
            <p:cNvSpPr/>
            <p:nvPr/>
          </p:nvSpPr>
          <p:spPr>
            <a:xfrm flipH="1">
              <a:off x="1433613" y="1125445"/>
              <a:ext cx="40071" cy="77682"/>
            </a:xfrm>
            <a:custGeom>
              <a:avLst/>
              <a:gdLst/>
              <a:ahLst/>
              <a:cxnLst/>
              <a:rect l="l" t="t" r="r" b="b"/>
              <a:pathLst>
                <a:path w="2363" h="4581" fill="none" extrusionOk="0">
                  <a:moveTo>
                    <a:pt x="1170" y="1"/>
                  </a:moveTo>
                  <a:lnTo>
                    <a:pt x="1170" y="1"/>
                  </a:lnTo>
                  <a:lnTo>
                    <a:pt x="1003" y="49"/>
                  </a:lnTo>
                  <a:lnTo>
                    <a:pt x="836" y="120"/>
                  </a:lnTo>
                  <a:lnTo>
                    <a:pt x="645" y="239"/>
                  </a:lnTo>
                  <a:lnTo>
                    <a:pt x="454" y="406"/>
                  </a:lnTo>
                  <a:lnTo>
                    <a:pt x="359" y="526"/>
                  </a:lnTo>
                  <a:lnTo>
                    <a:pt x="263" y="669"/>
                  </a:lnTo>
                  <a:lnTo>
                    <a:pt x="168" y="812"/>
                  </a:lnTo>
                  <a:lnTo>
                    <a:pt x="120" y="1003"/>
                  </a:lnTo>
                  <a:lnTo>
                    <a:pt x="49" y="1217"/>
                  </a:lnTo>
                  <a:lnTo>
                    <a:pt x="25" y="1432"/>
                  </a:lnTo>
                  <a:lnTo>
                    <a:pt x="25" y="1432"/>
                  </a:lnTo>
                  <a:lnTo>
                    <a:pt x="1" y="1694"/>
                  </a:lnTo>
                  <a:lnTo>
                    <a:pt x="25" y="1957"/>
                  </a:lnTo>
                  <a:lnTo>
                    <a:pt x="49" y="2243"/>
                  </a:lnTo>
                  <a:lnTo>
                    <a:pt x="96" y="2529"/>
                  </a:lnTo>
                  <a:lnTo>
                    <a:pt x="144" y="2791"/>
                  </a:lnTo>
                  <a:lnTo>
                    <a:pt x="239" y="3078"/>
                  </a:lnTo>
                  <a:lnTo>
                    <a:pt x="335" y="3340"/>
                  </a:lnTo>
                  <a:lnTo>
                    <a:pt x="454" y="3602"/>
                  </a:lnTo>
                  <a:lnTo>
                    <a:pt x="573" y="3841"/>
                  </a:lnTo>
                  <a:lnTo>
                    <a:pt x="740" y="4055"/>
                  </a:lnTo>
                  <a:lnTo>
                    <a:pt x="907" y="4222"/>
                  </a:lnTo>
                  <a:lnTo>
                    <a:pt x="1074" y="4389"/>
                  </a:lnTo>
                  <a:lnTo>
                    <a:pt x="1265" y="4485"/>
                  </a:lnTo>
                  <a:lnTo>
                    <a:pt x="1480" y="4556"/>
                  </a:lnTo>
                  <a:lnTo>
                    <a:pt x="1718" y="4580"/>
                  </a:lnTo>
                  <a:lnTo>
                    <a:pt x="1957" y="4532"/>
                  </a:lnTo>
                  <a:lnTo>
                    <a:pt x="1957" y="4532"/>
                  </a:lnTo>
                  <a:lnTo>
                    <a:pt x="2052" y="4509"/>
                  </a:lnTo>
                  <a:lnTo>
                    <a:pt x="2147" y="4437"/>
                  </a:lnTo>
                  <a:lnTo>
                    <a:pt x="2219" y="4365"/>
                  </a:lnTo>
                  <a:lnTo>
                    <a:pt x="2291" y="4246"/>
                  </a:lnTo>
                  <a:lnTo>
                    <a:pt x="2338" y="4127"/>
                  </a:lnTo>
                  <a:lnTo>
                    <a:pt x="2362" y="4008"/>
                  </a:lnTo>
                  <a:lnTo>
                    <a:pt x="2362" y="3698"/>
                  </a:lnTo>
                  <a:lnTo>
                    <a:pt x="2338" y="3340"/>
                  </a:lnTo>
                  <a:lnTo>
                    <a:pt x="2267" y="2958"/>
                  </a:lnTo>
                  <a:lnTo>
                    <a:pt x="2171" y="2553"/>
                  </a:lnTo>
                  <a:lnTo>
                    <a:pt x="2052" y="2147"/>
                  </a:lnTo>
                  <a:lnTo>
                    <a:pt x="1766" y="1336"/>
                  </a:lnTo>
                  <a:lnTo>
                    <a:pt x="1480" y="669"/>
                  </a:lnTo>
                  <a:lnTo>
                    <a:pt x="117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15"/>
            <p:cNvSpPr/>
            <p:nvPr/>
          </p:nvSpPr>
          <p:spPr>
            <a:xfrm flipH="1">
              <a:off x="1417843" y="1179641"/>
              <a:ext cx="60691" cy="60691"/>
            </a:xfrm>
            <a:custGeom>
              <a:avLst/>
              <a:gdLst/>
              <a:ahLst/>
              <a:cxnLst/>
              <a:rect l="l" t="t" r="r" b="b"/>
              <a:pathLst>
                <a:path w="3579" h="3579" extrusionOk="0">
                  <a:moveTo>
                    <a:pt x="1909" y="525"/>
                  </a:moveTo>
                  <a:lnTo>
                    <a:pt x="2147" y="573"/>
                  </a:lnTo>
                  <a:lnTo>
                    <a:pt x="2386" y="669"/>
                  </a:lnTo>
                  <a:lnTo>
                    <a:pt x="2577" y="812"/>
                  </a:lnTo>
                  <a:lnTo>
                    <a:pt x="2767" y="979"/>
                  </a:lnTo>
                  <a:lnTo>
                    <a:pt x="2887" y="1193"/>
                  </a:lnTo>
                  <a:lnTo>
                    <a:pt x="2982" y="1408"/>
                  </a:lnTo>
                  <a:lnTo>
                    <a:pt x="3030" y="1670"/>
                  </a:lnTo>
                  <a:lnTo>
                    <a:pt x="3030" y="1933"/>
                  </a:lnTo>
                  <a:lnTo>
                    <a:pt x="2982" y="2171"/>
                  </a:lnTo>
                  <a:lnTo>
                    <a:pt x="2887" y="2386"/>
                  </a:lnTo>
                  <a:lnTo>
                    <a:pt x="2744" y="2600"/>
                  </a:lnTo>
                  <a:lnTo>
                    <a:pt x="2577" y="2767"/>
                  </a:lnTo>
                  <a:lnTo>
                    <a:pt x="2386" y="2911"/>
                  </a:lnTo>
                  <a:lnTo>
                    <a:pt x="2147" y="3006"/>
                  </a:lnTo>
                  <a:lnTo>
                    <a:pt x="1909" y="3054"/>
                  </a:lnTo>
                  <a:lnTo>
                    <a:pt x="1646" y="3054"/>
                  </a:lnTo>
                  <a:lnTo>
                    <a:pt x="1408" y="2982"/>
                  </a:lnTo>
                  <a:lnTo>
                    <a:pt x="1169" y="2887"/>
                  </a:lnTo>
                  <a:lnTo>
                    <a:pt x="979" y="2767"/>
                  </a:lnTo>
                  <a:lnTo>
                    <a:pt x="812" y="2600"/>
                  </a:lnTo>
                  <a:lnTo>
                    <a:pt x="669" y="2386"/>
                  </a:lnTo>
                  <a:lnTo>
                    <a:pt x="573" y="2147"/>
                  </a:lnTo>
                  <a:lnTo>
                    <a:pt x="525" y="1909"/>
                  </a:lnTo>
                  <a:lnTo>
                    <a:pt x="525" y="1646"/>
                  </a:lnTo>
                  <a:lnTo>
                    <a:pt x="573" y="1408"/>
                  </a:lnTo>
                  <a:lnTo>
                    <a:pt x="669" y="1193"/>
                  </a:lnTo>
                  <a:lnTo>
                    <a:pt x="812" y="979"/>
                  </a:lnTo>
                  <a:lnTo>
                    <a:pt x="979" y="812"/>
                  </a:lnTo>
                  <a:lnTo>
                    <a:pt x="1169" y="669"/>
                  </a:lnTo>
                  <a:lnTo>
                    <a:pt x="1408" y="573"/>
                  </a:lnTo>
                  <a:lnTo>
                    <a:pt x="1670" y="525"/>
                  </a:lnTo>
                  <a:close/>
                  <a:moveTo>
                    <a:pt x="1599" y="1"/>
                  </a:moveTo>
                  <a:lnTo>
                    <a:pt x="1432" y="25"/>
                  </a:lnTo>
                  <a:lnTo>
                    <a:pt x="1265" y="72"/>
                  </a:lnTo>
                  <a:lnTo>
                    <a:pt x="1098" y="144"/>
                  </a:lnTo>
                  <a:lnTo>
                    <a:pt x="931" y="215"/>
                  </a:lnTo>
                  <a:lnTo>
                    <a:pt x="788" y="311"/>
                  </a:lnTo>
                  <a:lnTo>
                    <a:pt x="645" y="406"/>
                  </a:lnTo>
                  <a:lnTo>
                    <a:pt x="525" y="525"/>
                  </a:lnTo>
                  <a:lnTo>
                    <a:pt x="406" y="645"/>
                  </a:lnTo>
                  <a:lnTo>
                    <a:pt x="311" y="788"/>
                  </a:lnTo>
                  <a:lnTo>
                    <a:pt x="215" y="931"/>
                  </a:lnTo>
                  <a:lnTo>
                    <a:pt x="144" y="1098"/>
                  </a:lnTo>
                  <a:lnTo>
                    <a:pt x="72" y="1241"/>
                  </a:lnTo>
                  <a:lnTo>
                    <a:pt x="25" y="1432"/>
                  </a:lnTo>
                  <a:lnTo>
                    <a:pt x="1" y="1599"/>
                  </a:lnTo>
                  <a:lnTo>
                    <a:pt x="1" y="1766"/>
                  </a:lnTo>
                  <a:lnTo>
                    <a:pt x="1" y="1957"/>
                  </a:lnTo>
                  <a:lnTo>
                    <a:pt x="25" y="2147"/>
                  </a:lnTo>
                  <a:lnTo>
                    <a:pt x="72" y="2314"/>
                  </a:lnTo>
                  <a:lnTo>
                    <a:pt x="120" y="2481"/>
                  </a:lnTo>
                  <a:lnTo>
                    <a:pt x="215" y="2624"/>
                  </a:lnTo>
                  <a:lnTo>
                    <a:pt x="287" y="2791"/>
                  </a:lnTo>
                  <a:lnTo>
                    <a:pt x="406" y="2911"/>
                  </a:lnTo>
                  <a:lnTo>
                    <a:pt x="525" y="3054"/>
                  </a:lnTo>
                  <a:lnTo>
                    <a:pt x="645" y="3173"/>
                  </a:lnTo>
                  <a:lnTo>
                    <a:pt x="788" y="3268"/>
                  </a:lnTo>
                  <a:lnTo>
                    <a:pt x="931" y="3364"/>
                  </a:lnTo>
                  <a:lnTo>
                    <a:pt x="1074" y="3435"/>
                  </a:lnTo>
                  <a:lnTo>
                    <a:pt x="1241" y="3483"/>
                  </a:lnTo>
                  <a:lnTo>
                    <a:pt x="1408" y="3531"/>
                  </a:lnTo>
                  <a:lnTo>
                    <a:pt x="1599" y="3554"/>
                  </a:lnTo>
                  <a:lnTo>
                    <a:pt x="1766" y="3578"/>
                  </a:lnTo>
                  <a:lnTo>
                    <a:pt x="1956" y="3554"/>
                  </a:lnTo>
                  <a:lnTo>
                    <a:pt x="2123" y="3531"/>
                  </a:lnTo>
                  <a:lnTo>
                    <a:pt x="2314" y="3483"/>
                  </a:lnTo>
                  <a:lnTo>
                    <a:pt x="2481" y="3435"/>
                  </a:lnTo>
                  <a:lnTo>
                    <a:pt x="2624" y="3364"/>
                  </a:lnTo>
                  <a:lnTo>
                    <a:pt x="2767" y="3268"/>
                  </a:lnTo>
                  <a:lnTo>
                    <a:pt x="2910" y="3173"/>
                  </a:lnTo>
                  <a:lnTo>
                    <a:pt x="3054" y="3054"/>
                  </a:lnTo>
                  <a:lnTo>
                    <a:pt x="3149" y="2934"/>
                  </a:lnTo>
                  <a:lnTo>
                    <a:pt x="3268" y="2791"/>
                  </a:lnTo>
                  <a:lnTo>
                    <a:pt x="3340" y="2648"/>
                  </a:lnTo>
                  <a:lnTo>
                    <a:pt x="3435" y="2481"/>
                  </a:lnTo>
                  <a:lnTo>
                    <a:pt x="3483" y="2314"/>
                  </a:lnTo>
                  <a:lnTo>
                    <a:pt x="3531" y="2147"/>
                  </a:lnTo>
                  <a:lnTo>
                    <a:pt x="3554" y="1980"/>
                  </a:lnTo>
                  <a:lnTo>
                    <a:pt x="3578" y="1790"/>
                  </a:lnTo>
                  <a:lnTo>
                    <a:pt x="3554" y="1623"/>
                  </a:lnTo>
                  <a:lnTo>
                    <a:pt x="3531" y="1432"/>
                  </a:lnTo>
                  <a:lnTo>
                    <a:pt x="3483" y="1265"/>
                  </a:lnTo>
                  <a:lnTo>
                    <a:pt x="3435" y="1098"/>
                  </a:lnTo>
                  <a:lnTo>
                    <a:pt x="3364" y="931"/>
                  </a:lnTo>
                  <a:lnTo>
                    <a:pt x="3268" y="788"/>
                  </a:lnTo>
                  <a:lnTo>
                    <a:pt x="3149" y="645"/>
                  </a:lnTo>
                  <a:lnTo>
                    <a:pt x="3054" y="525"/>
                  </a:lnTo>
                  <a:lnTo>
                    <a:pt x="2910" y="406"/>
                  </a:lnTo>
                  <a:lnTo>
                    <a:pt x="2767" y="311"/>
                  </a:lnTo>
                  <a:lnTo>
                    <a:pt x="2624" y="215"/>
                  </a:lnTo>
                  <a:lnTo>
                    <a:pt x="2481" y="144"/>
                  </a:lnTo>
                  <a:lnTo>
                    <a:pt x="2314" y="72"/>
                  </a:lnTo>
                  <a:lnTo>
                    <a:pt x="2147" y="25"/>
                  </a:lnTo>
                  <a:lnTo>
                    <a:pt x="198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15"/>
            <p:cNvSpPr/>
            <p:nvPr/>
          </p:nvSpPr>
          <p:spPr>
            <a:xfrm flipH="1">
              <a:off x="1417843" y="1179641"/>
              <a:ext cx="60691" cy="60691"/>
            </a:xfrm>
            <a:custGeom>
              <a:avLst/>
              <a:gdLst/>
              <a:ahLst/>
              <a:cxnLst/>
              <a:rect l="l" t="t" r="r" b="b"/>
              <a:pathLst>
                <a:path w="3579" h="3579" fill="none" extrusionOk="0">
                  <a:moveTo>
                    <a:pt x="1956" y="3554"/>
                  </a:moveTo>
                  <a:lnTo>
                    <a:pt x="1956" y="3554"/>
                  </a:lnTo>
                  <a:lnTo>
                    <a:pt x="1766" y="3578"/>
                  </a:lnTo>
                  <a:lnTo>
                    <a:pt x="1599" y="3554"/>
                  </a:lnTo>
                  <a:lnTo>
                    <a:pt x="1408" y="3531"/>
                  </a:lnTo>
                  <a:lnTo>
                    <a:pt x="1241" y="3483"/>
                  </a:lnTo>
                  <a:lnTo>
                    <a:pt x="1074" y="3435"/>
                  </a:lnTo>
                  <a:lnTo>
                    <a:pt x="931" y="3364"/>
                  </a:lnTo>
                  <a:lnTo>
                    <a:pt x="788" y="3268"/>
                  </a:lnTo>
                  <a:lnTo>
                    <a:pt x="645" y="3173"/>
                  </a:lnTo>
                  <a:lnTo>
                    <a:pt x="525" y="3054"/>
                  </a:lnTo>
                  <a:lnTo>
                    <a:pt x="406" y="2911"/>
                  </a:lnTo>
                  <a:lnTo>
                    <a:pt x="287" y="2791"/>
                  </a:lnTo>
                  <a:lnTo>
                    <a:pt x="215" y="2624"/>
                  </a:lnTo>
                  <a:lnTo>
                    <a:pt x="120" y="2481"/>
                  </a:lnTo>
                  <a:lnTo>
                    <a:pt x="72" y="2314"/>
                  </a:lnTo>
                  <a:lnTo>
                    <a:pt x="25" y="2147"/>
                  </a:lnTo>
                  <a:lnTo>
                    <a:pt x="1" y="1957"/>
                  </a:lnTo>
                  <a:lnTo>
                    <a:pt x="1" y="1957"/>
                  </a:lnTo>
                  <a:lnTo>
                    <a:pt x="1" y="1766"/>
                  </a:lnTo>
                  <a:lnTo>
                    <a:pt x="1" y="1599"/>
                  </a:lnTo>
                  <a:lnTo>
                    <a:pt x="25" y="1432"/>
                  </a:lnTo>
                  <a:lnTo>
                    <a:pt x="72" y="1241"/>
                  </a:lnTo>
                  <a:lnTo>
                    <a:pt x="144" y="1098"/>
                  </a:lnTo>
                  <a:lnTo>
                    <a:pt x="215" y="931"/>
                  </a:lnTo>
                  <a:lnTo>
                    <a:pt x="311" y="788"/>
                  </a:lnTo>
                  <a:lnTo>
                    <a:pt x="406" y="645"/>
                  </a:lnTo>
                  <a:lnTo>
                    <a:pt x="525" y="525"/>
                  </a:lnTo>
                  <a:lnTo>
                    <a:pt x="645" y="406"/>
                  </a:lnTo>
                  <a:lnTo>
                    <a:pt x="788" y="311"/>
                  </a:lnTo>
                  <a:lnTo>
                    <a:pt x="931" y="215"/>
                  </a:lnTo>
                  <a:lnTo>
                    <a:pt x="1098" y="144"/>
                  </a:lnTo>
                  <a:lnTo>
                    <a:pt x="1265" y="72"/>
                  </a:lnTo>
                  <a:lnTo>
                    <a:pt x="1432" y="25"/>
                  </a:lnTo>
                  <a:lnTo>
                    <a:pt x="1599" y="1"/>
                  </a:lnTo>
                  <a:lnTo>
                    <a:pt x="1599" y="1"/>
                  </a:lnTo>
                  <a:lnTo>
                    <a:pt x="1789" y="1"/>
                  </a:lnTo>
                  <a:lnTo>
                    <a:pt x="1980" y="1"/>
                  </a:lnTo>
                  <a:lnTo>
                    <a:pt x="2147" y="25"/>
                  </a:lnTo>
                  <a:lnTo>
                    <a:pt x="2314" y="72"/>
                  </a:lnTo>
                  <a:lnTo>
                    <a:pt x="2481" y="144"/>
                  </a:lnTo>
                  <a:lnTo>
                    <a:pt x="2624" y="215"/>
                  </a:lnTo>
                  <a:lnTo>
                    <a:pt x="2767" y="311"/>
                  </a:lnTo>
                  <a:lnTo>
                    <a:pt x="2910" y="406"/>
                  </a:lnTo>
                  <a:lnTo>
                    <a:pt x="3054" y="525"/>
                  </a:lnTo>
                  <a:lnTo>
                    <a:pt x="3149" y="645"/>
                  </a:lnTo>
                  <a:lnTo>
                    <a:pt x="3268" y="788"/>
                  </a:lnTo>
                  <a:lnTo>
                    <a:pt x="3364" y="931"/>
                  </a:lnTo>
                  <a:lnTo>
                    <a:pt x="3435" y="1098"/>
                  </a:lnTo>
                  <a:lnTo>
                    <a:pt x="3483" y="1265"/>
                  </a:lnTo>
                  <a:lnTo>
                    <a:pt x="3531" y="1432"/>
                  </a:lnTo>
                  <a:lnTo>
                    <a:pt x="3554" y="1623"/>
                  </a:lnTo>
                  <a:lnTo>
                    <a:pt x="3554" y="1623"/>
                  </a:lnTo>
                  <a:lnTo>
                    <a:pt x="3578" y="1790"/>
                  </a:lnTo>
                  <a:lnTo>
                    <a:pt x="3554" y="1980"/>
                  </a:lnTo>
                  <a:lnTo>
                    <a:pt x="3531" y="2147"/>
                  </a:lnTo>
                  <a:lnTo>
                    <a:pt x="3483" y="2314"/>
                  </a:lnTo>
                  <a:lnTo>
                    <a:pt x="3435" y="2481"/>
                  </a:lnTo>
                  <a:lnTo>
                    <a:pt x="3340" y="2648"/>
                  </a:lnTo>
                  <a:lnTo>
                    <a:pt x="3268" y="2791"/>
                  </a:lnTo>
                  <a:lnTo>
                    <a:pt x="3149" y="2934"/>
                  </a:lnTo>
                  <a:lnTo>
                    <a:pt x="3054" y="3054"/>
                  </a:lnTo>
                  <a:lnTo>
                    <a:pt x="2910" y="3173"/>
                  </a:lnTo>
                  <a:lnTo>
                    <a:pt x="2767" y="3268"/>
                  </a:lnTo>
                  <a:lnTo>
                    <a:pt x="2624" y="3364"/>
                  </a:lnTo>
                  <a:lnTo>
                    <a:pt x="2481" y="3435"/>
                  </a:lnTo>
                  <a:lnTo>
                    <a:pt x="2314" y="3483"/>
                  </a:lnTo>
                  <a:lnTo>
                    <a:pt x="2123" y="3531"/>
                  </a:lnTo>
                  <a:lnTo>
                    <a:pt x="1956" y="355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15"/>
            <p:cNvSpPr/>
            <p:nvPr/>
          </p:nvSpPr>
          <p:spPr>
            <a:xfrm flipH="1">
              <a:off x="1427152" y="1188544"/>
              <a:ext cx="42479" cy="42886"/>
            </a:xfrm>
            <a:custGeom>
              <a:avLst/>
              <a:gdLst/>
              <a:ahLst/>
              <a:cxnLst/>
              <a:rect l="l" t="t" r="r" b="b"/>
              <a:pathLst>
                <a:path w="2505" h="2529" fill="none" extrusionOk="0">
                  <a:moveTo>
                    <a:pt x="1145" y="0"/>
                  </a:moveTo>
                  <a:lnTo>
                    <a:pt x="1145" y="0"/>
                  </a:lnTo>
                  <a:lnTo>
                    <a:pt x="883" y="48"/>
                  </a:lnTo>
                  <a:lnTo>
                    <a:pt x="644" y="144"/>
                  </a:lnTo>
                  <a:lnTo>
                    <a:pt x="454" y="287"/>
                  </a:lnTo>
                  <a:lnTo>
                    <a:pt x="287" y="454"/>
                  </a:lnTo>
                  <a:lnTo>
                    <a:pt x="144" y="668"/>
                  </a:lnTo>
                  <a:lnTo>
                    <a:pt x="48" y="883"/>
                  </a:lnTo>
                  <a:lnTo>
                    <a:pt x="0" y="1121"/>
                  </a:lnTo>
                  <a:lnTo>
                    <a:pt x="0" y="1384"/>
                  </a:lnTo>
                  <a:lnTo>
                    <a:pt x="0" y="1384"/>
                  </a:lnTo>
                  <a:lnTo>
                    <a:pt x="48" y="1622"/>
                  </a:lnTo>
                  <a:lnTo>
                    <a:pt x="144" y="1861"/>
                  </a:lnTo>
                  <a:lnTo>
                    <a:pt x="287" y="2075"/>
                  </a:lnTo>
                  <a:lnTo>
                    <a:pt x="454" y="2242"/>
                  </a:lnTo>
                  <a:lnTo>
                    <a:pt x="644" y="2362"/>
                  </a:lnTo>
                  <a:lnTo>
                    <a:pt x="883" y="2457"/>
                  </a:lnTo>
                  <a:lnTo>
                    <a:pt x="1121" y="2529"/>
                  </a:lnTo>
                  <a:lnTo>
                    <a:pt x="1384" y="2529"/>
                  </a:lnTo>
                  <a:lnTo>
                    <a:pt x="1384" y="2529"/>
                  </a:lnTo>
                  <a:lnTo>
                    <a:pt x="1622" y="2481"/>
                  </a:lnTo>
                  <a:lnTo>
                    <a:pt x="1861" y="2386"/>
                  </a:lnTo>
                  <a:lnTo>
                    <a:pt x="2052" y="2242"/>
                  </a:lnTo>
                  <a:lnTo>
                    <a:pt x="2219" y="2075"/>
                  </a:lnTo>
                  <a:lnTo>
                    <a:pt x="2362" y="1861"/>
                  </a:lnTo>
                  <a:lnTo>
                    <a:pt x="2457" y="1646"/>
                  </a:lnTo>
                  <a:lnTo>
                    <a:pt x="2505" y="1408"/>
                  </a:lnTo>
                  <a:lnTo>
                    <a:pt x="2505" y="1145"/>
                  </a:lnTo>
                  <a:lnTo>
                    <a:pt x="2505" y="1145"/>
                  </a:lnTo>
                  <a:lnTo>
                    <a:pt x="2457" y="883"/>
                  </a:lnTo>
                  <a:lnTo>
                    <a:pt x="2362" y="668"/>
                  </a:lnTo>
                  <a:lnTo>
                    <a:pt x="2242" y="454"/>
                  </a:lnTo>
                  <a:lnTo>
                    <a:pt x="2052" y="287"/>
                  </a:lnTo>
                  <a:lnTo>
                    <a:pt x="1861" y="144"/>
                  </a:lnTo>
                  <a:lnTo>
                    <a:pt x="1622" y="48"/>
                  </a:lnTo>
                  <a:lnTo>
                    <a:pt x="1384" y="0"/>
                  </a:lnTo>
                  <a:lnTo>
                    <a:pt x="114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15"/>
            <p:cNvSpPr/>
            <p:nvPr/>
          </p:nvSpPr>
          <p:spPr>
            <a:xfrm flipH="1">
              <a:off x="1384691" y="1292883"/>
              <a:ext cx="17" cy="17"/>
            </a:xfrm>
            <a:custGeom>
              <a:avLst/>
              <a:gdLst/>
              <a:ahLst/>
              <a:cxnLst/>
              <a:rect l="l" t="t" r="r" b="b"/>
              <a:pathLst>
                <a:path w="1" h="1" extrusionOk="0">
                  <a:moveTo>
                    <a:pt x="1" y="1"/>
                  </a:moveTo>
                  <a:lnTo>
                    <a:pt x="1"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15"/>
            <p:cNvSpPr/>
            <p:nvPr/>
          </p:nvSpPr>
          <p:spPr>
            <a:xfrm flipH="1">
              <a:off x="1384691" y="1292883"/>
              <a:ext cx="17" cy="17"/>
            </a:xfrm>
            <a:custGeom>
              <a:avLst/>
              <a:gdLst/>
              <a:ahLst/>
              <a:cxnLst/>
              <a:rect l="l" t="t" r="r" b="b"/>
              <a:pathLst>
                <a:path w="1" h="1" fill="none" extrusionOk="0">
                  <a:moveTo>
                    <a:pt x="1" y="1"/>
                  </a:move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5"/>
            <p:cNvSpPr/>
            <p:nvPr/>
          </p:nvSpPr>
          <p:spPr>
            <a:xfrm flipH="1">
              <a:off x="1199854" y="1196632"/>
              <a:ext cx="184854" cy="222872"/>
            </a:xfrm>
            <a:custGeom>
              <a:avLst/>
              <a:gdLst/>
              <a:ahLst/>
              <a:cxnLst/>
              <a:rect l="l" t="t" r="r" b="b"/>
              <a:pathLst>
                <a:path w="10901" h="13143" extrusionOk="0">
                  <a:moveTo>
                    <a:pt x="8492" y="0"/>
                  </a:moveTo>
                  <a:lnTo>
                    <a:pt x="8182" y="215"/>
                  </a:lnTo>
                  <a:lnTo>
                    <a:pt x="7681" y="549"/>
                  </a:lnTo>
                  <a:lnTo>
                    <a:pt x="7347" y="1026"/>
                  </a:lnTo>
                  <a:lnTo>
                    <a:pt x="6989" y="1455"/>
                  </a:lnTo>
                  <a:lnTo>
                    <a:pt x="6608" y="1885"/>
                  </a:lnTo>
                  <a:lnTo>
                    <a:pt x="6226" y="2290"/>
                  </a:lnTo>
                  <a:lnTo>
                    <a:pt x="5797" y="2672"/>
                  </a:lnTo>
                  <a:lnTo>
                    <a:pt x="5367" y="3053"/>
                  </a:lnTo>
                  <a:lnTo>
                    <a:pt x="4890" y="3387"/>
                  </a:lnTo>
                  <a:lnTo>
                    <a:pt x="4413" y="3721"/>
                  </a:lnTo>
                  <a:lnTo>
                    <a:pt x="3936" y="4007"/>
                  </a:lnTo>
                  <a:lnTo>
                    <a:pt x="3412" y="4317"/>
                  </a:lnTo>
                  <a:lnTo>
                    <a:pt x="2887" y="4580"/>
                  </a:lnTo>
                  <a:lnTo>
                    <a:pt x="2338" y="4842"/>
                  </a:lnTo>
                  <a:lnTo>
                    <a:pt x="1790" y="5057"/>
                  </a:lnTo>
                  <a:lnTo>
                    <a:pt x="1194" y="5295"/>
                  </a:lnTo>
                  <a:lnTo>
                    <a:pt x="597" y="5486"/>
                  </a:lnTo>
                  <a:lnTo>
                    <a:pt x="1" y="5677"/>
                  </a:lnTo>
                  <a:lnTo>
                    <a:pt x="1" y="5701"/>
                  </a:lnTo>
                  <a:lnTo>
                    <a:pt x="120" y="6392"/>
                  </a:lnTo>
                  <a:lnTo>
                    <a:pt x="216" y="7108"/>
                  </a:lnTo>
                  <a:lnTo>
                    <a:pt x="287" y="7752"/>
                  </a:lnTo>
                  <a:lnTo>
                    <a:pt x="359" y="8372"/>
                  </a:lnTo>
                  <a:lnTo>
                    <a:pt x="383" y="8944"/>
                  </a:lnTo>
                  <a:lnTo>
                    <a:pt x="383" y="9374"/>
                  </a:lnTo>
                  <a:lnTo>
                    <a:pt x="383" y="9779"/>
                  </a:lnTo>
                  <a:lnTo>
                    <a:pt x="359" y="10280"/>
                  </a:lnTo>
                  <a:lnTo>
                    <a:pt x="287" y="10781"/>
                  </a:lnTo>
                  <a:lnTo>
                    <a:pt x="216" y="11282"/>
                  </a:lnTo>
                  <a:lnTo>
                    <a:pt x="96" y="11783"/>
                  </a:lnTo>
                  <a:lnTo>
                    <a:pt x="144" y="11878"/>
                  </a:lnTo>
                  <a:lnTo>
                    <a:pt x="192" y="11973"/>
                  </a:lnTo>
                  <a:lnTo>
                    <a:pt x="287" y="12093"/>
                  </a:lnTo>
                  <a:lnTo>
                    <a:pt x="406" y="12236"/>
                  </a:lnTo>
                  <a:lnTo>
                    <a:pt x="550" y="12379"/>
                  </a:lnTo>
                  <a:lnTo>
                    <a:pt x="764" y="12546"/>
                  </a:lnTo>
                  <a:lnTo>
                    <a:pt x="1027" y="12689"/>
                  </a:lnTo>
                  <a:lnTo>
                    <a:pt x="1337" y="12832"/>
                  </a:lnTo>
                  <a:lnTo>
                    <a:pt x="1718" y="12951"/>
                  </a:lnTo>
                  <a:lnTo>
                    <a:pt x="2148" y="13047"/>
                  </a:lnTo>
                  <a:lnTo>
                    <a:pt x="2672" y="13118"/>
                  </a:lnTo>
                  <a:lnTo>
                    <a:pt x="3268" y="13142"/>
                  </a:lnTo>
                  <a:lnTo>
                    <a:pt x="3936" y="13118"/>
                  </a:lnTo>
                  <a:lnTo>
                    <a:pt x="4676" y="13047"/>
                  </a:lnTo>
                  <a:lnTo>
                    <a:pt x="5534" y="12904"/>
                  </a:lnTo>
                  <a:lnTo>
                    <a:pt x="5892" y="12808"/>
                  </a:lnTo>
                  <a:lnTo>
                    <a:pt x="6226" y="12737"/>
                  </a:lnTo>
                  <a:lnTo>
                    <a:pt x="6536" y="12617"/>
                  </a:lnTo>
                  <a:lnTo>
                    <a:pt x="6846" y="12498"/>
                  </a:lnTo>
                  <a:lnTo>
                    <a:pt x="7132" y="12379"/>
                  </a:lnTo>
                  <a:lnTo>
                    <a:pt x="7418" y="12236"/>
                  </a:lnTo>
                  <a:lnTo>
                    <a:pt x="7967" y="11926"/>
                  </a:lnTo>
                  <a:lnTo>
                    <a:pt x="8444" y="11592"/>
                  </a:lnTo>
                  <a:lnTo>
                    <a:pt x="8873" y="11258"/>
                  </a:lnTo>
                  <a:lnTo>
                    <a:pt x="9279" y="10900"/>
                  </a:lnTo>
                  <a:lnTo>
                    <a:pt x="9637" y="10542"/>
                  </a:lnTo>
                  <a:lnTo>
                    <a:pt x="9923" y="10185"/>
                  </a:lnTo>
                  <a:lnTo>
                    <a:pt x="10185" y="9851"/>
                  </a:lnTo>
                  <a:lnTo>
                    <a:pt x="10424" y="9541"/>
                  </a:lnTo>
                  <a:lnTo>
                    <a:pt x="10591" y="9278"/>
                  </a:lnTo>
                  <a:lnTo>
                    <a:pt x="10829" y="8873"/>
                  </a:lnTo>
                  <a:lnTo>
                    <a:pt x="10901" y="8730"/>
                  </a:lnTo>
                  <a:lnTo>
                    <a:pt x="10591" y="8253"/>
                  </a:lnTo>
                  <a:lnTo>
                    <a:pt x="10280" y="7776"/>
                  </a:lnTo>
                  <a:lnTo>
                    <a:pt x="10018" y="7299"/>
                  </a:lnTo>
                  <a:lnTo>
                    <a:pt x="9780" y="6822"/>
                  </a:lnTo>
                  <a:lnTo>
                    <a:pt x="9541" y="6345"/>
                  </a:lnTo>
                  <a:lnTo>
                    <a:pt x="9350" y="5868"/>
                  </a:lnTo>
                  <a:lnTo>
                    <a:pt x="9160" y="5391"/>
                  </a:lnTo>
                  <a:lnTo>
                    <a:pt x="9016" y="4890"/>
                  </a:lnTo>
                  <a:lnTo>
                    <a:pt x="8873" y="4413"/>
                  </a:lnTo>
                  <a:lnTo>
                    <a:pt x="8754" y="3936"/>
                  </a:lnTo>
                  <a:lnTo>
                    <a:pt x="8659" y="3435"/>
                  </a:lnTo>
                  <a:lnTo>
                    <a:pt x="8587" y="2934"/>
                  </a:lnTo>
                  <a:lnTo>
                    <a:pt x="8539" y="2409"/>
                  </a:lnTo>
                  <a:lnTo>
                    <a:pt x="8516" y="1885"/>
                  </a:lnTo>
                  <a:lnTo>
                    <a:pt x="8516" y="1360"/>
                  </a:lnTo>
                  <a:lnTo>
                    <a:pt x="8539" y="811"/>
                  </a:lnTo>
                  <a:lnTo>
                    <a:pt x="8563" y="191"/>
                  </a:lnTo>
                  <a:lnTo>
                    <a:pt x="8492" y="0"/>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5"/>
            <p:cNvSpPr/>
            <p:nvPr/>
          </p:nvSpPr>
          <p:spPr>
            <a:xfrm flipH="1">
              <a:off x="1291255" y="1251236"/>
              <a:ext cx="93453" cy="97082"/>
            </a:xfrm>
            <a:custGeom>
              <a:avLst/>
              <a:gdLst/>
              <a:ahLst/>
              <a:cxnLst/>
              <a:rect l="l" t="t" r="r" b="b"/>
              <a:pathLst>
                <a:path w="5511" h="5725" extrusionOk="0">
                  <a:moveTo>
                    <a:pt x="5510" y="0"/>
                  </a:moveTo>
                  <a:lnTo>
                    <a:pt x="4914" y="549"/>
                  </a:lnTo>
                  <a:lnTo>
                    <a:pt x="4604" y="787"/>
                  </a:lnTo>
                  <a:lnTo>
                    <a:pt x="4270" y="1026"/>
                  </a:lnTo>
                  <a:lnTo>
                    <a:pt x="3960" y="1241"/>
                  </a:lnTo>
                  <a:lnTo>
                    <a:pt x="3626" y="1455"/>
                  </a:lnTo>
                  <a:lnTo>
                    <a:pt x="3292" y="1646"/>
                  </a:lnTo>
                  <a:lnTo>
                    <a:pt x="2958" y="1813"/>
                  </a:lnTo>
                  <a:lnTo>
                    <a:pt x="2625" y="1980"/>
                  </a:lnTo>
                  <a:lnTo>
                    <a:pt x="2267" y="2099"/>
                  </a:lnTo>
                  <a:lnTo>
                    <a:pt x="1933" y="2218"/>
                  </a:lnTo>
                  <a:lnTo>
                    <a:pt x="1575" y="2314"/>
                  </a:lnTo>
                  <a:lnTo>
                    <a:pt x="1241" y="2409"/>
                  </a:lnTo>
                  <a:lnTo>
                    <a:pt x="883" y="2457"/>
                  </a:lnTo>
                  <a:lnTo>
                    <a:pt x="550" y="2481"/>
                  </a:lnTo>
                  <a:lnTo>
                    <a:pt x="192" y="2505"/>
                  </a:lnTo>
                  <a:lnTo>
                    <a:pt x="1" y="2481"/>
                  </a:lnTo>
                  <a:lnTo>
                    <a:pt x="120" y="3172"/>
                  </a:lnTo>
                  <a:lnTo>
                    <a:pt x="216" y="3888"/>
                  </a:lnTo>
                  <a:lnTo>
                    <a:pt x="287" y="4532"/>
                  </a:lnTo>
                  <a:lnTo>
                    <a:pt x="359" y="5152"/>
                  </a:lnTo>
                  <a:lnTo>
                    <a:pt x="383" y="5724"/>
                  </a:lnTo>
                  <a:lnTo>
                    <a:pt x="931" y="5486"/>
                  </a:lnTo>
                  <a:lnTo>
                    <a:pt x="1432" y="5200"/>
                  </a:lnTo>
                  <a:lnTo>
                    <a:pt x="1909" y="4890"/>
                  </a:lnTo>
                  <a:lnTo>
                    <a:pt x="2362" y="4556"/>
                  </a:lnTo>
                  <a:lnTo>
                    <a:pt x="2768" y="4198"/>
                  </a:lnTo>
                  <a:lnTo>
                    <a:pt x="3149" y="3816"/>
                  </a:lnTo>
                  <a:lnTo>
                    <a:pt x="3507" y="3435"/>
                  </a:lnTo>
                  <a:lnTo>
                    <a:pt x="3841" y="3029"/>
                  </a:lnTo>
                  <a:lnTo>
                    <a:pt x="4127" y="2624"/>
                  </a:lnTo>
                  <a:lnTo>
                    <a:pt x="4413" y="2218"/>
                  </a:lnTo>
                  <a:lnTo>
                    <a:pt x="4652" y="1813"/>
                  </a:lnTo>
                  <a:lnTo>
                    <a:pt x="4866" y="1431"/>
                  </a:lnTo>
                  <a:lnTo>
                    <a:pt x="5057" y="1050"/>
                  </a:lnTo>
                  <a:lnTo>
                    <a:pt x="5224" y="668"/>
                  </a:lnTo>
                  <a:lnTo>
                    <a:pt x="5510"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5"/>
            <p:cNvSpPr/>
            <p:nvPr/>
          </p:nvSpPr>
          <p:spPr>
            <a:xfrm flipH="1">
              <a:off x="1175588" y="949511"/>
              <a:ext cx="303353" cy="347442"/>
            </a:xfrm>
            <a:custGeom>
              <a:avLst/>
              <a:gdLst/>
              <a:ahLst/>
              <a:cxnLst/>
              <a:rect l="l" t="t" r="r" b="b"/>
              <a:pathLst>
                <a:path w="17889" h="20489" extrusionOk="0">
                  <a:moveTo>
                    <a:pt x="9756" y="1"/>
                  </a:moveTo>
                  <a:lnTo>
                    <a:pt x="9231" y="25"/>
                  </a:lnTo>
                  <a:lnTo>
                    <a:pt x="8682" y="96"/>
                  </a:lnTo>
                  <a:lnTo>
                    <a:pt x="8086" y="168"/>
                  </a:lnTo>
                  <a:lnTo>
                    <a:pt x="7490" y="287"/>
                  </a:lnTo>
                  <a:lnTo>
                    <a:pt x="6870" y="430"/>
                  </a:lnTo>
                  <a:lnTo>
                    <a:pt x="6297" y="573"/>
                  </a:lnTo>
                  <a:lnTo>
                    <a:pt x="5749" y="716"/>
                  </a:lnTo>
                  <a:lnTo>
                    <a:pt x="5224" y="883"/>
                  </a:lnTo>
                  <a:lnTo>
                    <a:pt x="4747" y="1050"/>
                  </a:lnTo>
                  <a:lnTo>
                    <a:pt x="4294" y="1241"/>
                  </a:lnTo>
                  <a:lnTo>
                    <a:pt x="3841" y="1432"/>
                  </a:lnTo>
                  <a:lnTo>
                    <a:pt x="3435" y="1647"/>
                  </a:lnTo>
                  <a:lnTo>
                    <a:pt x="3054" y="1861"/>
                  </a:lnTo>
                  <a:lnTo>
                    <a:pt x="2696" y="2076"/>
                  </a:lnTo>
                  <a:lnTo>
                    <a:pt x="2386" y="2291"/>
                  </a:lnTo>
                  <a:lnTo>
                    <a:pt x="2076" y="2529"/>
                  </a:lnTo>
                  <a:lnTo>
                    <a:pt x="1790" y="2768"/>
                  </a:lnTo>
                  <a:lnTo>
                    <a:pt x="1527" y="3006"/>
                  </a:lnTo>
                  <a:lnTo>
                    <a:pt x="1289" y="3268"/>
                  </a:lnTo>
                  <a:lnTo>
                    <a:pt x="1074" y="3507"/>
                  </a:lnTo>
                  <a:lnTo>
                    <a:pt x="883" y="3769"/>
                  </a:lnTo>
                  <a:lnTo>
                    <a:pt x="716" y="4032"/>
                  </a:lnTo>
                  <a:lnTo>
                    <a:pt x="549" y="4294"/>
                  </a:lnTo>
                  <a:lnTo>
                    <a:pt x="430" y="4580"/>
                  </a:lnTo>
                  <a:lnTo>
                    <a:pt x="311" y="4843"/>
                  </a:lnTo>
                  <a:lnTo>
                    <a:pt x="216" y="5129"/>
                  </a:lnTo>
                  <a:lnTo>
                    <a:pt x="144" y="5415"/>
                  </a:lnTo>
                  <a:lnTo>
                    <a:pt x="96" y="5701"/>
                  </a:lnTo>
                  <a:lnTo>
                    <a:pt x="49" y="5987"/>
                  </a:lnTo>
                  <a:lnTo>
                    <a:pt x="25" y="6250"/>
                  </a:lnTo>
                  <a:lnTo>
                    <a:pt x="1" y="6536"/>
                  </a:lnTo>
                  <a:lnTo>
                    <a:pt x="25" y="6822"/>
                  </a:lnTo>
                  <a:lnTo>
                    <a:pt x="25" y="7108"/>
                  </a:lnTo>
                  <a:lnTo>
                    <a:pt x="72" y="7395"/>
                  </a:lnTo>
                  <a:lnTo>
                    <a:pt x="192" y="7967"/>
                  </a:lnTo>
                  <a:lnTo>
                    <a:pt x="359" y="8635"/>
                  </a:lnTo>
                  <a:lnTo>
                    <a:pt x="597" y="9422"/>
                  </a:lnTo>
                  <a:lnTo>
                    <a:pt x="1146" y="11091"/>
                  </a:lnTo>
                  <a:lnTo>
                    <a:pt x="1813" y="13047"/>
                  </a:lnTo>
                  <a:lnTo>
                    <a:pt x="1790" y="13119"/>
                  </a:lnTo>
                  <a:lnTo>
                    <a:pt x="1718" y="13643"/>
                  </a:lnTo>
                  <a:lnTo>
                    <a:pt x="1694" y="14192"/>
                  </a:lnTo>
                  <a:lnTo>
                    <a:pt x="1694" y="14693"/>
                  </a:lnTo>
                  <a:lnTo>
                    <a:pt x="1694" y="15217"/>
                  </a:lnTo>
                  <a:lnTo>
                    <a:pt x="1742" y="15718"/>
                  </a:lnTo>
                  <a:lnTo>
                    <a:pt x="1813" y="16243"/>
                  </a:lnTo>
                  <a:lnTo>
                    <a:pt x="1909" y="16744"/>
                  </a:lnTo>
                  <a:lnTo>
                    <a:pt x="2028" y="17245"/>
                  </a:lnTo>
                  <a:lnTo>
                    <a:pt x="2171" y="17722"/>
                  </a:lnTo>
                  <a:lnTo>
                    <a:pt x="2362" y="18199"/>
                  </a:lnTo>
                  <a:lnTo>
                    <a:pt x="2553" y="18628"/>
                  </a:lnTo>
                  <a:lnTo>
                    <a:pt x="2815" y="19010"/>
                  </a:lnTo>
                  <a:lnTo>
                    <a:pt x="3078" y="19367"/>
                  </a:lnTo>
                  <a:lnTo>
                    <a:pt x="3245" y="19534"/>
                  </a:lnTo>
                  <a:lnTo>
                    <a:pt x="3388" y="19701"/>
                  </a:lnTo>
                  <a:lnTo>
                    <a:pt x="3555" y="19844"/>
                  </a:lnTo>
                  <a:lnTo>
                    <a:pt x="3745" y="19964"/>
                  </a:lnTo>
                  <a:lnTo>
                    <a:pt x="3936" y="20083"/>
                  </a:lnTo>
                  <a:lnTo>
                    <a:pt x="4127" y="20178"/>
                  </a:lnTo>
                  <a:lnTo>
                    <a:pt x="4342" y="20250"/>
                  </a:lnTo>
                  <a:lnTo>
                    <a:pt x="4556" y="20321"/>
                  </a:lnTo>
                  <a:lnTo>
                    <a:pt x="4771" y="20369"/>
                  </a:lnTo>
                  <a:lnTo>
                    <a:pt x="5009" y="20393"/>
                  </a:lnTo>
                  <a:lnTo>
                    <a:pt x="5224" y="20441"/>
                  </a:lnTo>
                  <a:lnTo>
                    <a:pt x="5558" y="20465"/>
                  </a:lnTo>
                  <a:lnTo>
                    <a:pt x="6035" y="20488"/>
                  </a:lnTo>
                  <a:lnTo>
                    <a:pt x="6321" y="20465"/>
                  </a:lnTo>
                  <a:lnTo>
                    <a:pt x="6631" y="20441"/>
                  </a:lnTo>
                  <a:lnTo>
                    <a:pt x="7084" y="20345"/>
                  </a:lnTo>
                  <a:lnTo>
                    <a:pt x="7585" y="20226"/>
                  </a:lnTo>
                  <a:lnTo>
                    <a:pt x="8110" y="20035"/>
                  </a:lnTo>
                  <a:lnTo>
                    <a:pt x="8635" y="19821"/>
                  </a:lnTo>
                  <a:lnTo>
                    <a:pt x="9207" y="19582"/>
                  </a:lnTo>
                  <a:lnTo>
                    <a:pt x="9779" y="19272"/>
                  </a:lnTo>
                  <a:lnTo>
                    <a:pt x="10328" y="18962"/>
                  </a:lnTo>
                  <a:lnTo>
                    <a:pt x="10900" y="18580"/>
                  </a:lnTo>
                  <a:lnTo>
                    <a:pt x="11449" y="18199"/>
                  </a:lnTo>
                  <a:lnTo>
                    <a:pt x="11950" y="17769"/>
                  </a:lnTo>
                  <a:lnTo>
                    <a:pt x="12451" y="17292"/>
                  </a:lnTo>
                  <a:lnTo>
                    <a:pt x="12904" y="16815"/>
                  </a:lnTo>
                  <a:lnTo>
                    <a:pt x="13333" y="16291"/>
                  </a:lnTo>
                  <a:lnTo>
                    <a:pt x="13524" y="16005"/>
                  </a:lnTo>
                  <a:lnTo>
                    <a:pt x="13691" y="15742"/>
                  </a:lnTo>
                  <a:lnTo>
                    <a:pt x="13858" y="15456"/>
                  </a:lnTo>
                  <a:lnTo>
                    <a:pt x="14001" y="15170"/>
                  </a:lnTo>
                  <a:lnTo>
                    <a:pt x="14120" y="14884"/>
                  </a:lnTo>
                  <a:lnTo>
                    <a:pt x="14240" y="14573"/>
                  </a:lnTo>
                  <a:lnTo>
                    <a:pt x="14287" y="14430"/>
                  </a:lnTo>
                  <a:lnTo>
                    <a:pt x="14383" y="14096"/>
                  </a:lnTo>
                  <a:lnTo>
                    <a:pt x="14454" y="14096"/>
                  </a:lnTo>
                  <a:lnTo>
                    <a:pt x="14883" y="14001"/>
                  </a:lnTo>
                  <a:lnTo>
                    <a:pt x="15289" y="13882"/>
                  </a:lnTo>
                  <a:lnTo>
                    <a:pt x="15647" y="13691"/>
                  </a:lnTo>
                  <a:lnTo>
                    <a:pt x="16004" y="13500"/>
                  </a:lnTo>
                  <a:lnTo>
                    <a:pt x="16338" y="13262"/>
                  </a:lnTo>
                  <a:lnTo>
                    <a:pt x="16625" y="12999"/>
                  </a:lnTo>
                  <a:lnTo>
                    <a:pt x="16887" y="12689"/>
                  </a:lnTo>
                  <a:lnTo>
                    <a:pt x="17125" y="12379"/>
                  </a:lnTo>
                  <a:lnTo>
                    <a:pt x="17316" y="12045"/>
                  </a:lnTo>
                  <a:lnTo>
                    <a:pt x="17507" y="11711"/>
                  </a:lnTo>
                  <a:lnTo>
                    <a:pt x="17650" y="11354"/>
                  </a:lnTo>
                  <a:lnTo>
                    <a:pt x="17745" y="10996"/>
                  </a:lnTo>
                  <a:lnTo>
                    <a:pt x="17841" y="10638"/>
                  </a:lnTo>
                  <a:lnTo>
                    <a:pt x="17889" y="10280"/>
                  </a:lnTo>
                  <a:lnTo>
                    <a:pt x="17889" y="9923"/>
                  </a:lnTo>
                  <a:lnTo>
                    <a:pt x="17865" y="9565"/>
                  </a:lnTo>
                  <a:lnTo>
                    <a:pt x="17841" y="9350"/>
                  </a:lnTo>
                  <a:lnTo>
                    <a:pt x="17769" y="9112"/>
                  </a:lnTo>
                  <a:lnTo>
                    <a:pt x="17698" y="8873"/>
                  </a:lnTo>
                  <a:lnTo>
                    <a:pt x="17602" y="8659"/>
                  </a:lnTo>
                  <a:lnTo>
                    <a:pt x="17459" y="8444"/>
                  </a:lnTo>
                  <a:lnTo>
                    <a:pt x="17316" y="8253"/>
                  </a:lnTo>
                  <a:lnTo>
                    <a:pt x="17102" y="8110"/>
                  </a:lnTo>
                  <a:lnTo>
                    <a:pt x="16887" y="7991"/>
                  </a:lnTo>
                  <a:lnTo>
                    <a:pt x="16935" y="7895"/>
                  </a:lnTo>
                  <a:lnTo>
                    <a:pt x="16982" y="7776"/>
                  </a:lnTo>
                  <a:lnTo>
                    <a:pt x="17030" y="7418"/>
                  </a:lnTo>
                  <a:lnTo>
                    <a:pt x="17054" y="6989"/>
                  </a:lnTo>
                  <a:lnTo>
                    <a:pt x="17054" y="6512"/>
                  </a:lnTo>
                  <a:lnTo>
                    <a:pt x="17030" y="6035"/>
                  </a:lnTo>
                  <a:lnTo>
                    <a:pt x="17006" y="5606"/>
                  </a:lnTo>
                  <a:lnTo>
                    <a:pt x="16958" y="5248"/>
                  </a:lnTo>
                  <a:lnTo>
                    <a:pt x="16911" y="5033"/>
                  </a:lnTo>
                  <a:lnTo>
                    <a:pt x="16744" y="4628"/>
                  </a:lnTo>
                  <a:lnTo>
                    <a:pt x="16577" y="4151"/>
                  </a:lnTo>
                  <a:lnTo>
                    <a:pt x="16338" y="3674"/>
                  </a:lnTo>
                  <a:lnTo>
                    <a:pt x="16052" y="3197"/>
                  </a:lnTo>
                  <a:lnTo>
                    <a:pt x="15742" y="2720"/>
                  </a:lnTo>
                  <a:lnTo>
                    <a:pt x="15360" y="2219"/>
                  </a:lnTo>
                  <a:lnTo>
                    <a:pt x="15146" y="2004"/>
                  </a:lnTo>
                  <a:lnTo>
                    <a:pt x="14907" y="1766"/>
                  </a:lnTo>
                  <a:lnTo>
                    <a:pt x="14669" y="1551"/>
                  </a:lnTo>
                  <a:lnTo>
                    <a:pt x="14406" y="1336"/>
                  </a:lnTo>
                  <a:lnTo>
                    <a:pt x="14120" y="1146"/>
                  </a:lnTo>
                  <a:lnTo>
                    <a:pt x="13834" y="955"/>
                  </a:lnTo>
                  <a:lnTo>
                    <a:pt x="13524" y="788"/>
                  </a:lnTo>
                  <a:lnTo>
                    <a:pt x="13190" y="621"/>
                  </a:lnTo>
                  <a:lnTo>
                    <a:pt x="12832" y="478"/>
                  </a:lnTo>
                  <a:lnTo>
                    <a:pt x="12451" y="359"/>
                  </a:lnTo>
                  <a:lnTo>
                    <a:pt x="12069" y="239"/>
                  </a:lnTo>
                  <a:lnTo>
                    <a:pt x="11640" y="144"/>
                  </a:lnTo>
                  <a:lnTo>
                    <a:pt x="11211" y="72"/>
                  </a:lnTo>
                  <a:lnTo>
                    <a:pt x="10757" y="25"/>
                  </a:lnTo>
                  <a:lnTo>
                    <a:pt x="10257"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5"/>
            <p:cNvSpPr/>
            <p:nvPr/>
          </p:nvSpPr>
          <p:spPr>
            <a:xfrm flipH="1">
              <a:off x="1175588" y="949511"/>
              <a:ext cx="303353" cy="347442"/>
            </a:xfrm>
            <a:custGeom>
              <a:avLst/>
              <a:gdLst/>
              <a:ahLst/>
              <a:cxnLst/>
              <a:rect l="l" t="t" r="r" b="b"/>
              <a:pathLst>
                <a:path w="17889" h="20489" fill="none" extrusionOk="0">
                  <a:moveTo>
                    <a:pt x="17865" y="9565"/>
                  </a:moveTo>
                  <a:lnTo>
                    <a:pt x="17865" y="9565"/>
                  </a:lnTo>
                  <a:lnTo>
                    <a:pt x="17889" y="9923"/>
                  </a:lnTo>
                  <a:lnTo>
                    <a:pt x="17889" y="10280"/>
                  </a:lnTo>
                  <a:lnTo>
                    <a:pt x="17841" y="10638"/>
                  </a:lnTo>
                  <a:lnTo>
                    <a:pt x="17745" y="10996"/>
                  </a:lnTo>
                  <a:lnTo>
                    <a:pt x="17650" y="11354"/>
                  </a:lnTo>
                  <a:lnTo>
                    <a:pt x="17507" y="11711"/>
                  </a:lnTo>
                  <a:lnTo>
                    <a:pt x="17316" y="12045"/>
                  </a:lnTo>
                  <a:lnTo>
                    <a:pt x="17125" y="12379"/>
                  </a:lnTo>
                  <a:lnTo>
                    <a:pt x="16887" y="12689"/>
                  </a:lnTo>
                  <a:lnTo>
                    <a:pt x="16625" y="12999"/>
                  </a:lnTo>
                  <a:lnTo>
                    <a:pt x="16338" y="13262"/>
                  </a:lnTo>
                  <a:lnTo>
                    <a:pt x="16004" y="13500"/>
                  </a:lnTo>
                  <a:lnTo>
                    <a:pt x="15647" y="13691"/>
                  </a:lnTo>
                  <a:lnTo>
                    <a:pt x="15289" y="13882"/>
                  </a:lnTo>
                  <a:lnTo>
                    <a:pt x="14883" y="14001"/>
                  </a:lnTo>
                  <a:lnTo>
                    <a:pt x="14454" y="14096"/>
                  </a:lnTo>
                  <a:lnTo>
                    <a:pt x="14430" y="14096"/>
                  </a:lnTo>
                  <a:lnTo>
                    <a:pt x="14430" y="14096"/>
                  </a:lnTo>
                  <a:lnTo>
                    <a:pt x="14383" y="14096"/>
                  </a:lnTo>
                  <a:lnTo>
                    <a:pt x="14383" y="14096"/>
                  </a:lnTo>
                  <a:lnTo>
                    <a:pt x="14287" y="14430"/>
                  </a:lnTo>
                  <a:lnTo>
                    <a:pt x="14287" y="14430"/>
                  </a:lnTo>
                  <a:lnTo>
                    <a:pt x="14240" y="14573"/>
                  </a:lnTo>
                  <a:lnTo>
                    <a:pt x="14240" y="14573"/>
                  </a:lnTo>
                  <a:lnTo>
                    <a:pt x="14240" y="14573"/>
                  </a:lnTo>
                  <a:lnTo>
                    <a:pt x="14120" y="14884"/>
                  </a:lnTo>
                  <a:lnTo>
                    <a:pt x="14001" y="15170"/>
                  </a:lnTo>
                  <a:lnTo>
                    <a:pt x="13858" y="15456"/>
                  </a:lnTo>
                  <a:lnTo>
                    <a:pt x="13691" y="15742"/>
                  </a:lnTo>
                  <a:lnTo>
                    <a:pt x="13524" y="16005"/>
                  </a:lnTo>
                  <a:lnTo>
                    <a:pt x="13333" y="16291"/>
                  </a:lnTo>
                  <a:lnTo>
                    <a:pt x="12904" y="16815"/>
                  </a:lnTo>
                  <a:lnTo>
                    <a:pt x="12451" y="17292"/>
                  </a:lnTo>
                  <a:lnTo>
                    <a:pt x="11950" y="17769"/>
                  </a:lnTo>
                  <a:lnTo>
                    <a:pt x="11449" y="18199"/>
                  </a:lnTo>
                  <a:lnTo>
                    <a:pt x="10900" y="18580"/>
                  </a:lnTo>
                  <a:lnTo>
                    <a:pt x="10328" y="18962"/>
                  </a:lnTo>
                  <a:lnTo>
                    <a:pt x="9779" y="19272"/>
                  </a:lnTo>
                  <a:lnTo>
                    <a:pt x="9207" y="19582"/>
                  </a:lnTo>
                  <a:lnTo>
                    <a:pt x="8635" y="19821"/>
                  </a:lnTo>
                  <a:lnTo>
                    <a:pt x="8110" y="20035"/>
                  </a:lnTo>
                  <a:lnTo>
                    <a:pt x="7585" y="20226"/>
                  </a:lnTo>
                  <a:lnTo>
                    <a:pt x="7084" y="20345"/>
                  </a:lnTo>
                  <a:lnTo>
                    <a:pt x="6631" y="20441"/>
                  </a:lnTo>
                  <a:lnTo>
                    <a:pt x="6631" y="20441"/>
                  </a:lnTo>
                  <a:lnTo>
                    <a:pt x="6321" y="20465"/>
                  </a:lnTo>
                  <a:lnTo>
                    <a:pt x="6035" y="20488"/>
                  </a:lnTo>
                  <a:lnTo>
                    <a:pt x="5558" y="20465"/>
                  </a:lnTo>
                  <a:lnTo>
                    <a:pt x="5224" y="20441"/>
                  </a:lnTo>
                  <a:lnTo>
                    <a:pt x="5009" y="20393"/>
                  </a:lnTo>
                  <a:lnTo>
                    <a:pt x="5009" y="20393"/>
                  </a:lnTo>
                  <a:lnTo>
                    <a:pt x="4771" y="20369"/>
                  </a:lnTo>
                  <a:lnTo>
                    <a:pt x="4556" y="20321"/>
                  </a:lnTo>
                  <a:lnTo>
                    <a:pt x="4342" y="20250"/>
                  </a:lnTo>
                  <a:lnTo>
                    <a:pt x="4127" y="20178"/>
                  </a:lnTo>
                  <a:lnTo>
                    <a:pt x="3936" y="20083"/>
                  </a:lnTo>
                  <a:lnTo>
                    <a:pt x="3745" y="19964"/>
                  </a:lnTo>
                  <a:lnTo>
                    <a:pt x="3555" y="19844"/>
                  </a:lnTo>
                  <a:lnTo>
                    <a:pt x="3388" y="19701"/>
                  </a:lnTo>
                  <a:lnTo>
                    <a:pt x="3245" y="19534"/>
                  </a:lnTo>
                  <a:lnTo>
                    <a:pt x="3078" y="19367"/>
                  </a:lnTo>
                  <a:lnTo>
                    <a:pt x="2815" y="19010"/>
                  </a:lnTo>
                  <a:lnTo>
                    <a:pt x="2553" y="18628"/>
                  </a:lnTo>
                  <a:lnTo>
                    <a:pt x="2362" y="18199"/>
                  </a:lnTo>
                  <a:lnTo>
                    <a:pt x="2171" y="17722"/>
                  </a:lnTo>
                  <a:lnTo>
                    <a:pt x="2028" y="17245"/>
                  </a:lnTo>
                  <a:lnTo>
                    <a:pt x="1909" y="16744"/>
                  </a:lnTo>
                  <a:lnTo>
                    <a:pt x="1813" y="16243"/>
                  </a:lnTo>
                  <a:lnTo>
                    <a:pt x="1742" y="15718"/>
                  </a:lnTo>
                  <a:lnTo>
                    <a:pt x="1694" y="15217"/>
                  </a:lnTo>
                  <a:lnTo>
                    <a:pt x="1694" y="14693"/>
                  </a:lnTo>
                  <a:lnTo>
                    <a:pt x="1694" y="14192"/>
                  </a:lnTo>
                  <a:lnTo>
                    <a:pt x="1694" y="14192"/>
                  </a:lnTo>
                  <a:lnTo>
                    <a:pt x="1718" y="13643"/>
                  </a:lnTo>
                  <a:lnTo>
                    <a:pt x="1790" y="13119"/>
                  </a:lnTo>
                  <a:lnTo>
                    <a:pt x="1790" y="13119"/>
                  </a:lnTo>
                  <a:lnTo>
                    <a:pt x="1813" y="13047"/>
                  </a:lnTo>
                  <a:lnTo>
                    <a:pt x="1813" y="13047"/>
                  </a:lnTo>
                  <a:lnTo>
                    <a:pt x="1146" y="11091"/>
                  </a:lnTo>
                  <a:lnTo>
                    <a:pt x="597" y="9422"/>
                  </a:lnTo>
                  <a:lnTo>
                    <a:pt x="359" y="8635"/>
                  </a:lnTo>
                  <a:lnTo>
                    <a:pt x="192" y="7967"/>
                  </a:lnTo>
                  <a:lnTo>
                    <a:pt x="192" y="7967"/>
                  </a:lnTo>
                  <a:lnTo>
                    <a:pt x="72" y="7395"/>
                  </a:lnTo>
                  <a:lnTo>
                    <a:pt x="25" y="7108"/>
                  </a:lnTo>
                  <a:lnTo>
                    <a:pt x="25" y="6822"/>
                  </a:lnTo>
                  <a:lnTo>
                    <a:pt x="1" y="6536"/>
                  </a:lnTo>
                  <a:lnTo>
                    <a:pt x="25" y="6250"/>
                  </a:lnTo>
                  <a:lnTo>
                    <a:pt x="49" y="5987"/>
                  </a:lnTo>
                  <a:lnTo>
                    <a:pt x="96" y="5701"/>
                  </a:lnTo>
                  <a:lnTo>
                    <a:pt x="144" y="5415"/>
                  </a:lnTo>
                  <a:lnTo>
                    <a:pt x="216" y="5129"/>
                  </a:lnTo>
                  <a:lnTo>
                    <a:pt x="311" y="4843"/>
                  </a:lnTo>
                  <a:lnTo>
                    <a:pt x="430" y="4580"/>
                  </a:lnTo>
                  <a:lnTo>
                    <a:pt x="549" y="4294"/>
                  </a:lnTo>
                  <a:lnTo>
                    <a:pt x="716" y="4032"/>
                  </a:lnTo>
                  <a:lnTo>
                    <a:pt x="883" y="3769"/>
                  </a:lnTo>
                  <a:lnTo>
                    <a:pt x="1074" y="3507"/>
                  </a:lnTo>
                  <a:lnTo>
                    <a:pt x="1289" y="3268"/>
                  </a:lnTo>
                  <a:lnTo>
                    <a:pt x="1527" y="3006"/>
                  </a:lnTo>
                  <a:lnTo>
                    <a:pt x="1790" y="2768"/>
                  </a:lnTo>
                  <a:lnTo>
                    <a:pt x="2076" y="2529"/>
                  </a:lnTo>
                  <a:lnTo>
                    <a:pt x="2386" y="2291"/>
                  </a:lnTo>
                  <a:lnTo>
                    <a:pt x="2696" y="2076"/>
                  </a:lnTo>
                  <a:lnTo>
                    <a:pt x="3054" y="1861"/>
                  </a:lnTo>
                  <a:lnTo>
                    <a:pt x="3435" y="1647"/>
                  </a:lnTo>
                  <a:lnTo>
                    <a:pt x="3841" y="1432"/>
                  </a:lnTo>
                  <a:lnTo>
                    <a:pt x="4294" y="1241"/>
                  </a:lnTo>
                  <a:lnTo>
                    <a:pt x="4747" y="1050"/>
                  </a:lnTo>
                  <a:lnTo>
                    <a:pt x="5224" y="883"/>
                  </a:lnTo>
                  <a:lnTo>
                    <a:pt x="5749" y="716"/>
                  </a:lnTo>
                  <a:lnTo>
                    <a:pt x="6297" y="573"/>
                  </a:lnTo>
                  <a:lnTo>
                    <a:pt x="6870" y="430"/>
                  </a:lnTo>
                  <a:lnTo>
                    <a:pt x="7490" y="287"/>
                  </a:lnTo>
                  <a:lnTo>
                    <a:pt x="7490" y="287"/>
                  </a:lnTo>
                  <a:lnTo>
                    <a:pt x="8086" y="168"/>
                  </a:lnTo>
                  <a:lnTo>
                    <a:pt x="8682" y="96"/>
                  </a:lnTo>
                  <a:lnTo>
                    <a:pt x="9231" y="25"/>
                  </a:lnTo>
                  <a:lnTo>
                    <a:pt x="9756" y="1"/>
                  </a:lnTo>
                  <a:lnTo>
                    <a:pt x="10257" y="1"/>
                  </a:lnTo>
                  <a:lnTo>
                    <a:pt x="10757" y="25"/>
                  </a:lnTo>
                  <a:lnTo>
                    <a:pt x="11211" y="72"/>
                  </a:lnTo>
                  <a:lnTo>
                    <a:pt x="11640" y="144"/>
                  </a:lnTo>
                  <a:lnTo>
                    <a:pt x="12069" y="239"/>
                  </a:lnTo>
                  <a:lnTo>
                    <a:pt x="12451" y="359"/>
                  </a:lnTo>
                  <a:lnTo>
                    <a:pt x="12832" y="478"/>
                  </a:lnTo>
                  <a:lnTo>
                    <a:pt x="13190" y="621"/>
                  </a:lnTo>
                  <a:lnTo>
                    <a:pt x="13524" y="788"/>
                  </a:lnTo>
                  <a:lnTo>
                    <a:pt x="13834" y="955"/>
                  </a:lnTo>
                  <a:lnTo>
                    <a:pt x="14120" y="1146"/>
                  </a:lnTo>
                  <a:lnTo>
                    <a:pt x="14406" y="1336"/>
                  </a:lnTo>
                  <a:lnTo>
                    <a:pt x="14669" y="1551"/>
                  </a:lnTo>
                  <a:lnTo>
                    <a:pt x="14907" y="1766"/>
                  </a:lnTo>
                  <a:lnTo>
                    <a:pt x="15146" y="2004"/>
                  </a:lnTo>
                  <a:lnTo>
                    <a:pt x="15360" y="2219"/>
                  </a:lnTo>
                  <a:lnTo>
                    <a:pt x="15742" y="2720"/>
                  </a:lnTo>
                  <a:lnTo>
                    <a:pt x="16052" y="3197"/>
                  </a:lnTo>
                  <a:lnTo>
                    <a:pt x="16338" y="3674"/>
                  </a:lnTo>
                  <a:lnTo>
                    <a:pt x="16577" y="4151"/>
                  </a:lnTo>
                  <a:lnTo>
                    <a:pt x="16744" y="4628"/>
                  </a:lnTo>
                  <a:lnTo>
                    <a:pt x="16911" y="5033"/>
                  </a:lnTo>
                  <a:lnTo>
                    <a:pt x="16911" y="5033"/>
                  </a:lnTo>
                  <a:lnTo>
                    <a:pt x="16958" y="5248"/>
                  </a:lnTo>
                  <a:lnTo>
                    <a:pt x="17006" y="5606"/>
                  </a:lnTo>
                  <a:lnTo>
                    <a:pt x="17030" y="6035"/>
                  </a:lnTo>
                  <a:lnTo>
                    <a:pt x="17054" y="6512"/>
                  </a:lnTo>
                  <a:lnTo>
                    <a:pt x="17054" y="6989"/>
                  </a:lnTo>
                  <a:lnTo>
                    <a:pt x="17030" y="7418"/>
                  </a:lnTo>
                  <a:lnTo>
                    <a:pt x="16982" y="7776"/>
                  </a:lnTo>
                  <a:lnTo>
                    <a:pt x="16935" y="7895"/>
                  </a:lnTo>
                  <a:lnTo>
                    <a:pt x="16887" y="7991"/>
                  </a:lnTo>
                  <a:lnTo>
                    <a:pt x="16887" y="7991"/>
                  </a:lnTo>
                  <a:lnTo>
                    <a:pt x="17102" y="8110"/>
                  </a:lnTo>
                  <a:lnTo>
                    <a:pt x="17316" y="8253"/>
                  </a:lnTo>
                  <a:lnTo>
                    <a:pt x="17459" y="8444"/>
                  </a:lnTo>
                  <a:lnTo>
                    <a:pt x="17602" y="8659"/>
                  </a:lnTo>
                  <a:lnTo>
                    <a:pt x="17698" y="8873"/>
                  </a:lnTo>
                  <a:lnTo>
                    <a:pt x="17769" y="9112"/>
                  </a:lnTo>
                  <a:lnTo>
                    <a:pt x="17841" y="9350"/>
                  </a:lnTo>
                  <a:lnTo>
                    <a:pt x="17865" y="956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5"/>
            <p:cNvSpPr/>
            <p:nvPr/>
          </p:nvSpPr>
          <p:spPr>
            <a:xfrm flipH="1">
              <a:off x="1362036" y="1242740"/>
              <a:ext cx="19840" cy="11345"/>
            </a:xfrm>
            <a:custGeom>
              <a:avLst/>
              <a:gdLst/>
              <a:ahLst/>
              <a:cxnLst/>
              <a:rect l="l" t="t" r="r" b="b"/>
              <a:pathLst>
                <a:path w="1170" h="669" extrusionOk="0">
                  <a:moveTo>
                    <a:pt x="979" y="0"/>
                  </a:moveTo>
                  <a:lnTo>
                    <a:pt x="907" y="24"/>
                  </a:lnTo>
                  <a:lnTo>
                    <a:pt x="860" y="72"/>
                  </a:lnTo>
                  <a:lnTo>
                    <a:pt x="812" y="144"/>
                  </a:lnTo>
                  <a:lnTo>
                    <a:pt x="693" y="239"/>
                  </a:lnTo>
                  <a:lnTo>
                    <a:pt x="597" y="287"/>
                  </a:lnTo>
                  <a:lnTo>
                    <a:pt x="478" y="334"/>
                  </a:lnTo>
                  <a:lnTo>
                    <a:pt x="120" y="334"/>
                  </a:lnTo>
                  <a:lnTo>
                    <a:pt x="72" y="358"/>
                  </a:lnTo>
                  <a:lnTo>
                    <a:pt x="25" y="406"/>
                  </a:lnTo>
                  <a:lnTo>
                    <a:pt x="1" y="454"/>
                  </a:lnTo>
                  <a:lnTo>
                    <a:pt x="1" y="525"/>
                  </a:lnTo>
                  <a:lnTo>
                    <a:pt x="25" y="573"/>
                  </a:lnTo>
                  <a:lnTo>
                    <a:pt x="72" y="621"/>
                  </a:lnTo>
                  <a:lnTo>
                    <a:pt x="120" y="644"/>
                  </a:lnTo>
                  <a:lnTo>
                    <a:pt x="263" y="668"/>
                  </a:lnTo>
                  <a:lnTo>
                    <a:pt x="406" y="668"/>
                  </a:lnTo>
                  <a:lnTo>
                    <a:pt x="526" y="644"/>
                  </a:lnTo>
                  <a:lnTo>
                    <a:pt x="645" y="621"/>
                  </a:lnTo>
                  <a:lnTo>
                    <a:pt x="764" y="573"/>
                  </a:lnTo>
                  <a:lnTo>
                    <a:pt x="860" y="525"/>
                  </a:lnTo>
                  <a:lnTo>
                    <a:pt x="1003" y="406"/>
                  </a:lnTo>
                  <a:lnTo>
                    <a:pt x="1098" y="287"/>
                  </a:lnTo>
                  <a:lnTo>
                    <a:pt x="1146" y="239"/>
                  </a:lnTo>
                  <a:lnTo>
                    <a:pt x="1170" y="191"/>
                  </a:lnTo>
                  <a:lnTo>
                    <a:pt x="1170" y="120"/>
                  </a:lnTo>
                  <a:lnTo>
                    <a:pt x="1146" y="72"/>
                  </a:lnTo>
                  <a:lnTo>
                    <a:pt x="1098" y="24"/>
                  </a:lnTo>
                  <a:lnTo>
                    <a:pt x="1027"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5"/>
            <p:cNvSpPr/>
            <p:nvPr/>
          </p:nvSpPr>
          <p:spPr>
            <a:xfrm flipH="1">
              <a:off x="1361222" y="1201889"/>
              <a:ext cx="41275" cy="41682"/>
            </a:xfrm>
            <a:custGeom>
              <a:avLst/>
              <a:gdLst/>
              <a:ahLst/>
              <a:cxnLst/>
              <a:rect l="l" t="t" r="r" b="b"/>
              <a:pathLst>
                <a:path w="2434" h="2458" extrusionOk="0">
                  <a:moveTo>
                    <a:pt x="1217" y="1"/>
                  </a:moveTo>
                  <a:lnTo>
                    <a:pt x="978" y="24"/>
                  </a:lnTo>
                  <a:lnTo>
                    <a:pt x="740" y="96"/>
                  </a:lnTo>
                  <a:lnTo>
                    <a:pt x="525" y="215"/>
                  </a:lnTo>
                  <a:lnTo>
                    <a:pt x="358" y="358"/>
                  </a:lnTo>
                  <a:lnTo>
                    <a:pt x="191" y="549"/>
                  </a:lnTo>
                  <a:lnTo>
                    <a:pt x="96" y="764"/>
                  </a:lnTo>
                  <a:lnTo>
                    <a:pt x="24" y="978"/>
                  </a:lnTo>
                  <a:lnTo>
                    <a:pt x="1" y="1241"/>
                  </a:lnTo>
                  <a:lnTo>
                    <a:pt x="24" y="1479"/>
                  </a:lnTo>
                  <a:lnTo>
                    <a:pt x="96" y="1694"/>
                  </a:lnTo>
                  <a:lnTo>
                    <a:pt x="191" y="1909"/>
                  </a:lnTo>
                  <a:lnTo>
                    <a:pt x="358" y="2099"/>
                  </a:lnTo>
                  <a:lnTo>
                    <a:pt x="525" y="2242"/>
                  </a:lnTo>
                  <a:lnTo>
                    <a:pt x="740" y="2362"/>
                  </a:lnTo>
                  <a:lnTo>
                    <a:pt x="978" y="2433"/>
                  </a:lnTo>
                  <a:lnTo>
                    <a:pt x="1217" y="2457"/>
                  </a:lnTo>
                  <a:lnTo>
                    <a:pt x="1455" y="2433"/>
                  </a:lnTo>
                  <a:lnTo>
                    <a:pt x="1694" y="2362"/>
                  </a:lnTo>
                  <a:lnTo>
                    <a:pt x="1909" y="2242"/>
                  </a:lnTo>
                  <a:lnTo>
                    <a:pt x="2076" y="2099"/>
                  </a:lnTo>
                  <a:lnTo>
                    <a:pt x="2219" y="1909"/>
                  </a:lnTo>
                  <a:lnTo>
                    <a:pt x="2338" y="1694"/>
                  </a:lnTo>
                  <a:lnTo>
                    <a:pt x="2409" y="1479"/>
                  </a:lnTo>
                  <a:lnTo>
                    <a:pt x="2433" y="1241"/>
                  </a:lnTo>
                  <a:lnTo>
                    <a:pt x="2409" y="978"/>
                  </a:lnTo>
                  <a:lnTo>
                    <a:pt x="2338" y="764"/>
                  </a:lnTo>
                  <a:lnTo>
                    <a:pt x="2219" y="549"/>
                  </a:lnTo>
                  <a:lnTo>
                    <a:pt x="2076" y="358"/>
                  </a:lnTo>
                  <a:lnTo>
                    <a:pt x="1909" y="215"/>
                  </a:lnTo>
                  <a:lnTo>
                    <a:pt x="1694" y="96"/>
                  </a:lnTo>
                  <a:lnTo>
                    <a:pt x="1455" y="24"/>
                  </a:lnTo>
                  <a:lnTo>
                    <a:pt x="12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5"/>
            <p:cNvSpPr/>
            <p:nvPr/>
          </p:nvSpPr>
          <p:spPr>
            <a:xfrm flipH="1">
              <a:off x="1424321" y="1134754"/>
              <a:ext cx="17805" cy="30354"/>
            </a:xfrm>
            <a:custGeom>
              <a:avLst/>
              <a:gdLst/>
              <a:ahLst/>
              <a:cxnLst/>
              <a:rect l="l" t="t" r="r" b="b"/>
              <a:pathLst>
                <a:path w="1050" h="1790" extrusionOk="0">
                  <a:moveTo>
                    <a:pt x="286" y="0"/>
                  </a:moveTo>
                  <a:lnTo>
                    <a:pt x="191" y="48"/>
                  </a:lnTo>
                  <a:lnTo>
                    <a:pt x="119" y="120"/>
                  </a:lnTo>
                  <a:lnTo>
                    <a:pt x="72" y="215"/>
                  </a:lnTo>
                  <a:lnTo>
                    <a:pt x="24" y="358"/>
                  </a:lnTo>
                  <a:lnTo>
                    <a:pt x="24" y="501"/>
                  </a:lnTo>
                  <a:lnTo>
                    <a:pt x="0" y="668"/>
                  </a:lnTo>
                  <a:lnTo>
                    <a:pt x="24" y="835"/>
                  </a:lnTo>
                  <a:lnTo>
                    <a:pt x="72" y="1026"/>
                  </a:lnTo>
                  <a:lnTo>
                    <a:pt x="119" y="1193"/>
                  </a:lnTo>
                  <a:lnTo>
                    <a:pt x="191" y="1360"/>
                  </a:lnTo>
                  <a:lnTo>
                    <a:pt x="286" y="1479"/>
                  </a:lnTo>
                  <a:lnTo>
                    <a:pt x="382" y="1598"/>
                  </a:lnTo>
                  <a:lnTo>
                    <a:pt x="477" y="1694"/>
                  </a:lnTo>
                  <a:lnTo>
                    <a:pt x="573" y="1765"/>
                  </a:lnTo>
                  <a:lnTo>
                    <a:pt x="668" y="1789"/>
                  </a:lnTo>
                  <a:lnTo>
                    <a:pt x="763" y="1789"/>
                  </a:lnTo>
                  <a:lnTo>
                    <a:pt x="859" y="1741"/>
                  </a:lnTo>
                  <a:lnTo>
                    <a:pt x="930" y="1670"/>
                  </a:lnTo>
                  <a:lnTo>
                    <a:pt x="1002" y="1551"/>
                  </a:lnTo>
                  <a:lnTo>
                    <a:pt x="1026" y="1431"/>
                  </a:lnTo>
                  <a:lnTo>
                    <a:pt x="1050" y="1288"/>
                  </a:lnTo>
                  <a:lnTo>
                    <a:pt x="1050" y="1121"/>
                  </a:lnTo>
                  <a:lnTo>
                    <a:pt x="1026" y="954"/>
                  </a:lnTo>
                  <a:lnTo>
                    <a:pt x="1002" y="764"/>
                  </a:lnTo>
                  <a:lnTo>
                    <a:pt x="930" y="597"/>
                  </a:lnTo>
                  <a:lnTo>
                    <a:pt x="859" y="430"/>
                  </a:lnTo>
                  <a:lnTo>
                    <a:pt x="787" y="287"/>
                  </a:lnTo>
                  <a:lnTo>
                    <a:pt x="692" y="167"/>
                  </a:lnTo>
                  <a:lnTo>
                    <a:pt x="597" y="72"/>
                  </a:lnTo>
                  <a:lnTo>
                    <a:pt x="477" y="24"/>
                  </a:lnTo>
                  <a:lnTo>
                    <a:pt x="38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5"/>
            <p:cNvSpPr/>
            <p:nvPr/>
          </p:nvSpPr>
          <p:spPr>
            <a:xfrm flipH="1">
              <a:off x="1410161" y="1132330"/>
              <a:ext cx="41275" cy="12956"/>
            </a:xfrm>
            <a:custGeom>
              <a:avLst/>
              <a:gdLst/>
              <a:ahLst/>
              <a:cxnLst/>
              <a:rect l="l" t="t" r="r" b="b"/>
              <a:pathLst>
                <a:path w="2434" h="764" extrusionOk="0">
                  <a:moveTo>
                    <a:pt x="1336" y="0"/>
                  </a:moveTo>
                  <a:lnTo>
                    <a:pt x="1146" y="24"/>
                  </a:lnTo>
                  <a:lnTo>
                    <a:pt x="955" y="48"/>
                  </a:lnTo>
                  <a:lnTo>
                    <a:pt x="764" y="96"/>
                  </a:lnTo>
                  <a:lnTo>
                    <a:pt x="573" y="167"/>
                  </a:lnTo>
                  <a:lnTo>
                    <a:pt x="382" y="263"/>
                  </a:lnTo>
                  <a:lnTo>
                    <a:pt x="215" y="382"/>
                  </a:lnTo>
                  <a:lnTo>
                    <a:pt x="25" y="549"/>
                  </a:lnTo>
                  <a:lnTo>
                    <a:pt x="1" y="597"/>
                  </a:lnTo>
                  <a:lnTo>
                    <a:pt x="1" y="644"/>
                  </a:lnTo>
                  <a:lnTo>
                    <a:pt x="1" y="692"/>
                  </a:lnTo>
                  <a:lnTo>
                    <a:pt x="25" y="740"/>
                  </a:lnTo>
                  <a:lnTo>
                    <a:pt x="72" y="763"/>
                  </a:lnTo>
                  <a:lnTo>
                    <a:pt x="168" y="763"/>
                  </a:lnTo>
                  <a:lnTo>
                    <a:pt x="215" y="740"/>
                  </a:lnTo>
                  <a:lnTo>
                    <a:pt x="382" y="597"/>
                  </a:lnTo>
                  <a:lnTo>
                    <a:pt x="525" y="501"/>
                  </a:lnTo>
                  <a:lnTo>
                    <a:pt x="692" y="406"/>
                  </a:lnTo>
                  <a:lnTo>
                    <a:pt x="859" y="358"/>
                  </a:lnTo>
                  <a:lnTo>
                    <a:pt x="1026" y="310"/>
                  </a:lnTo>
                  <a:lnTo>
                    <a:pt x="1193" y="286"/>
                  </a:lnTo>
                  <a:lnTo>
                    <a:pt x="1527" y="286"/>
                  </a:lnTo>
                  <a:lnTo>
                    <a:pt x="1789" y="334"/>
                  </a:lnTo>
                  <a:lnTo>
                    <a:pt x="2028" y="382"/>
                  </a:lnTo>
                  <a:lnTo>
                    <a:pt x="2243" y="453"/>
                  </a:lnTo>
                  <a:lnTo>
                    <a:pt x="2290" y="477"/>
                  </a:lnTo>
                  <a:lnTo>
                    <a:pt x="2362" y="453"/>
                  </a:lnTo>
                  <a:lnTo>
                    <a:pt x="2410" y="382"/>
                  </a:lnTo>
                  <a:lnTo>
                    <a:pt x="2433" y="334"/>
                  </a:lnTo>
                  <a:lnTo>
                    <a:pt x="2410" y="286"/>
                  </a:lnTo>
                  <a:lnTo>
                    <a:pt x="2386" y="239"/>
                  </a:lnTo>
                  <a:lnTo>
                    <a:pt x="2338" y="215"/>
                  </a:lnTo>
                  <a:lnTo>
                    <a:pt x="2076" y="120"/>
                  </a:lnTo>
                  <a:lnTo>
                    <a:pt x="1837" y="48"/>
                  </a:lnTo>
                  <a:lnTo>
                    <a:pt x="1503" y="24"/>
                  </a:lnTo>
                  <a:lnTo>
                    <a:pt x="1336"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5"/>
            <p:cNvSpPr/>
            <p:nvPr/>
          </p:nvSpPr>
          <p:spPr>
            <a:xfrm flipH="1">
              <a:off x="1351522" y="1116152"/>
              <a:ext cx="17805" cy="30354"/>
            </a:xfrm>
            <a:custGeom>
              <a:avLst/>
              <a:gdLst/>
              <a:ahLst/>
              <a:cxnLst/>
              <a:rect l="l" t="t" r="r" b="b"/>
              <a:pathLst>
                <a:path w="1050" h="1790" extrusionOk="0">
                  <a:moveTo>
                    <a:pt x="287" y="0"/>
                  </a:moveTo>
                  <a:lnTo>
                    <a:pt x="191" y="48"/>
                  </a:lnTo>
                  <a:lnTo>
                    <a:pt x="120" y="120"/>
                  </a:lnTo>
                  <a:lnTo>
                    <a:pt x="72" y="215"/>
                  </a:lnTo>
                  <a:lnTo>
                    <a:pt x="24" y="358"/>
                  </a:lnTo>
                  <a:lnTo>
                    <a:pt x="0" y="501"/>
                  </a:lnTo>
                  <a:lnTo>
                    <a:pt x="0" y="668"/>
                  </a:lnTo>
                  <a:lnTo>
                    <a:pt x="24" y="835"/>
                  </a:lnTo>
                  <a:lnTo>
                    <a:pt x="72" y="1026"/>
                  </a:lnTo>
                  <a:lnTo>
                    <a:pt x="120" y="1193"/>
                  </a:lnTo>
                  <a:lnTo>
                    <a:pt x="191" y="1360"/>
                  </a:lnTo>
                  <a:lnTo>
                    <a:pt x="287" y="1479"/>
                  </a:lnTo>
                  <a:lnTo>
                    <a:pt x="382" y="1598"/>
                  </a:lnTo>
                  <a:lnTo>
                    <a:pt x="477" y="1694"/>
                  </a:lnTo>
                  <a:lnTo>
                    <a:pt x="573" y="1765"/>
                  </a:lnTo>
                  <a:lnTo>
                    <a:pt x="668" y="1789"/>
                  </a:lnTo>
                  <a:lnTo>
                    <a:pt x="764" y="1765"/>
                  </a:lnTo>
                  <a:lnTo>
                    <a:pt x="859" y="1741"/>
                  </a:lnTo>
                  <a:lnTo>
                    <a:pt x="930" y="1646"/>
                  </a:lnTo>
                  <a:lnTo>
                    <a:pt x="978" y="1551"/>
                  </a:lnTo>
                  <a:lnTo>
                    <a:pt x="1026" y="1431"/>
                  </a:lnTo>
                  <a:lnTo>
                    <a:pt x="1050" y="1288"/>
                  </a:lnTo>
                  <a:lnTo>
                    <a:pt x="1050" y="1121"/>
                  </a:lnTo>
                  <a:lnTo>
                    <a:pt x="1026" y="954"/>
                  </a:lnTo>
                  <a:lnTo>
                    <a:pt x="1002" y="763"/>
                  </a:lnTo>
                  <a:lnTo>
                    <a:pt x="930" y="597"/>
                  </a:lnTo>
                  <a:lnTo>
                    <a:pt x="859" y="430"/>
                  </a:lnTo>
                  <a:lnTo>
                    <a:pt x="787" y="286"/>
                  </a:lnTo>
                  <a:lnTo>
                    <a:pt x="692" y="167"/>
                  </a:lnTo>
                  <a:lnTo>
                    <a:pt x="597" y="72"/>
                  </a:lnTo>
                  <a:lnTo>
                    <a:pt x="477" y="24"/>
                  </a:lnTo>
                  <a:lnTo>
                    <a:pt x="38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5"/>
            <p:cNvSpPr/>
            <p:nvPr/>
          </p:nvSpPr>
          <p:spPr>
            <a:xfrm flipH="1">
              <a:off x="1333327" y="1113727"/>
              <a:ext cx="41665" cy="10531"/>
            </a:xfrm>
            <a:custGeom>
              <a:avLst/>
              <a:gdLst/>
              <a:ahLst/>
              <a:cxnLst/>
              <a:rect l="l" t="t" r="r" b="b"/>
              <a:pathLst>
                <a:path w="2457" h="621" extrusionOk="0">
                  <a:moveTo>
                    <a:pt x="1050" y="0"/>
                  </a:moveTo>
                  <a:lnTo>
                    <a:pt x="859" y="24"/>
                  </a:lnTo>
                  <a:lnTo>
                    <a:pt x="644" y="72"/>
                  </a:lnTo>
                  <a:lnTo>
                    <a:pt x="454" y="143"/>
                  </a:lnTo>
                  <a:lnTo>
                    <a:pt x="263" y="239"/>
                  </a:lnTo>
                  <a:lnTo>
                    <a:pt x="72" y="382"/>
                  </a:lnTo>
                  <a:lnTo>
                    <a:pt x="24" y="429"/>
                  </a:lnTo>
                  <a:lnTo>
                    <a:pt x="0" y="477"/>
                  </a:lnTo>
                  <a:lnTo>
                    <a:pt x="24" y="525"/>
                  </a:lnTo>
                  <a:lnTo>
                    <a:pt x="48" y="573"/>
                  </a:lnTo>
                  <a:lnTo>
                    <a:pt x="72" y="596"/>
                  </a:lnTo>
                  <a:lnTo>
                    <a:pt x="120" y="620"/>
                  </a:lnTo>
                  <a:lnTo>
                    <a:pt x="191" y="620"/>
                  </a:lnTo>
                  <a:lnTo>
                    <a:pt x="239" y="596"/>
                  </a:lnTo>
                  <a:lnTo>
                    <a:pt x="406" y="477"/>
                  </a:lnTo>
                  <a:lnTo>
                    <a:pt x="573" y="382"/>
                  </a:lnTo>
                  <a:lnTo>
                    <a:pt x="740" y="334"/>
                  </a:lnTo>
                  <a:lnTo>
                    <a:pt x="907" y="286"/>
                  </a:lnTo>
                  <a:lnTo>
                    <a:pt x="1098" y="263"/>
                  </a:lnTo>
                  <a:lnTo>
                    <a:pt x="1264" y="263"/>
                  </a:lnTo>
                  <a:lnTo>
                    <a:pt x="1575" y="310"/>
                  </a:lnTo>
                  <a:lnTo>
                    <a:pt x="1837" y="382"/>
                  </a:lnTo>
                  <a:lnTo>
                    <a:pt x="2075" y="477"/>
                  </a:lnTo>
                  <a:lnTo>
                    <a:pt x="2266" y="573"/>
                  </a:lnTo>
                  <a:lnTo>
                    <a:pt x="2385" y="573"/>
                  </a:lnTo>
                  <a:lnTo>
                    <a:pt x="2457" y="525"/>
                  </a:lnTo>
                  <a:lnTo>
                    <a:pt x="2457" y="477"/>
                  </a:lnTo>
                  <a:lnTo>
                    <a:pt x="2457" y="429"/>
                  </a:lnTo>
                  <a:lnTo>
                    <a:pt x="2433" y="382"/>
                  </a:lnTo>
                  <a:lnTo>
                    <a:pt x="2409" y="334"/>
                  </a:lnTo>
                  <a:lnTo>
                    <a:pt x="2147" y="215"/>
                  </a:lnTo>
                  <a:lnTo>
                    <a:pt x="1908" y="119"/>
                  </a:lnTo>
                  <a:lnTo>
                    <a:pt x="1598" y="48"/>
                  </a:lnTo>
                  <a:lnTo>
                    <a:pt x="143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15"/>
            <p:cNvSpPr/>
            <p:nvPr/>
          </p:nvSpPr>
          <p:spPr>
            <a:xfrm flipH="1">
              <a:off x="1199447" y="1107656"/>
              <a:ext cx="46124" cy="57452"/>
            </a:xfrm>
            <a:custGeom>
              <a:avLst/>
              <a:gdLst/>
              <a:ahLst/>
              <a:cxnLst/>
              <a:rect l="l" t="t" r="r" b="b"/>
              <a:pathLst>
                <a:path w="2720" h="3388" extrusionOk="0">
                  <a:moveTo>
                    <a:pt x="2457" y="0"/>
                  </a:moveTo>
                  <a:lnTo>
                    <a:pt x="2362" y="24"/>
                  </a:lnTo>
                  <a:lnTo>
                    <a:pt x="2242" y="72"/>
                  </a:lnTo>
                  <a:lnTo>
                    <a:pt x="1980" y="239"/>
                  </a:lnTo>
                  <a:lnTo>
                    <a:pt x="1622" y="501"/>
                  </a:lnTo>
                  <a:lnTo>
                    <a:pt x="1408" y="644"/>
                  </a:lnTo>
                  <a:lnTo>
                    <a:pt x="1193" y="835"/>
                  </a:lnTo>
                  <a:lnTo>
                    <a:pt x="1002" y="1050"/>
                  </a:lnTo>
                  <a:lnTo>
                    <a:pt x="788" y="1264"/>
                  </a:lnTo>
                  <a:lnTo>
                    <a:pt x="597" y="1527"/>
                  </a:lnTo>
                  <a:lnTo>
                    <a:pt x="430" y="1789"/>
                  </a:lnTo>
                  <a:lnTo>
                    <a:pt x="263" y="2099"/>
                  </a:lnTo>
                  <a:lnTo>
                    <a:pt x="144" y="2409"/>
                  </a:lnTo>
                  <a:lnTo>
                    <a:pt x="48" y="2767"/>
                  </a:lnTo>
                  <a:lnTo>
                    <a:pt x="0" y="3125"/>
                  </a:lnTo>
                  <a:lnTo>
                    <a:pt x="0" y="3220"/>
                  </a:lnTo>
                  <a:lnTo>
                    <a:pt x="48" y="3316"/>
                  </a:lnTo>
                  <a:lnTo>
                    <a:pt x="120" y="3363"/>
                  </a:lnTo>
                  <a:lnTo>
                    <a:pt x="215" y="3387"/>
                  </a:lnTo>
                  <a:lnTo>
                    <a:pt x="311" y="3387"/>
                  </a:lnTo>
                  <a:lnTo>
                    <a:pt x="382" y="3339"/>
                  </a:lnTo>
                  <a:lnTo>
                    <a:pt x="430" y="3292"/>
                  </a:lnTo>
                  <a:lnTo>
                    <a:pt x="478" y="3244"/>
                  </a:lnTo>
                  <a:lnTo>
                    <a:pt x="478" y="3173"/>
                  </a:lnTo>
                  <a:lnTo>
                    <a:pt x="525" y="2839"/>
                  </a:lnTo>
                  <a:lnTo>
                    <a:pt x="621" y="2552"/>
                  </a:lnTo>
                  <a:lnTo>
                    <a:pt x="716" y="2266"/>
                  </a:lnTo>
                  <a:lnTo>
                    <a:pt x="859" y="2004"/>
                  </a:lnTo>
                  <a:lnTo>
                    <a:pt x="1026" y="1765"/>
                  </a:lnTo>
                  <a:lnTo>
                    <a:pt x="1193" y="1551"/>
                  </a:lnTo>
                  <a:lnTo>
                    <a:pt x="1384" y="1360"/>
                  </a:lnTo>
                  <a:lnTo>
                    <a:pt x="1575" y="1169"/>
                  </a:lnTo>
                  <a:lnTo>
                    <a:pt x="1932" y="859"/>
                  </a:lnTo>
                  <a:lnTo>
                    <a:pt x="2266" y="644"/>
                  </a:lnTo>
                  <a:lnTo>
                    <a:pt x="2576" y="454"/>
                  </a:lnTo>
                  <a:lnTo>
                    <a:pt x="2648" y="406"/>
                  </a:lnTo>
                  <a:lnTo>
                    <a:pt x="2696" y="310"/>
                  </a:lnTo>
                  <a:lnTo>
                    <a:pt x="2719" y="239"/>
                  </a:lnTo>
                  <a:lnTo>
                    <a:pt x="2696" y="143"/>
                  </a:lnTo>
                  <a:lnTo>
                    <a:pt x="2624" y="48"/>
                  </a:lnTo>
                  <a:lnTo>
                    <a:pt x="2552"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5"/>
            <p:cNvSpPr/>
            <p:nvPr/>
          </p:nvSpPr>
          <p:spPr>
            <a:xfrm flipH="1">
              <a:off x="1203500" y="1128684"/>
              <a:ext cx="30337" cy="16194"/>
            </a:xfrm>
            <a:custGeom>
              <a:avLst/>
              <a:gdLst/>
              <a:ahLst/>
              <a:cxnLst/>
              <a:rect l="l" t="t" r="r" b="b"/>
              <a:pathLst>
                <a:path w="1789" h="955" extrusionOk="0">
                  <a:moveTo>
                    <a:pt x="191" y="1"/>
                  </a:moveTo>
                  <a:lnTo>
                    <a:pt x="96" y="48"/>
                  </a:lnTo>
                  <a:lnTo>
                    <a:pt x="48" y="96"/>
                  </a:lnTo>
                  <a:lnTo>
                    <a:pt x="0" y="191"/>
                  </a:lnTo>
                  <a:lnTo>
                    <a:pt x="0" y="287"/>
                  </a:lnTo>
                  <a:lnTo>
                    <a:pt x="24" y="382"/>
                  </a:lnTo>
                  <a:lnTo>
                    <a:pt x="96" y="454"/>
                  </a:lnTo>
                  <a:lnTo>
                    <a:pt x="167" y="478"/>
                  </a:lnTo>
                  <a:lnTo>
                    <a:pt x="263" y="501"/>
                  </a:lnTo>
                  <a:lnTo>
                    <a:pt x="525" y="478"/>
                  </a:lnTo>
                  <a:lnTo>
                    <a:pt x="740" y="501"/>
                  </a:lnTo>
                  <a:lnTo>
                    <a:pt x="930" y="573"/>
                  </a:lnTo>
                  <a:lnTo>
                    <a:pt x="1073" y="645"/>
                  </a:lnTo>
                  <a:lnTo>
                    <a:pt x="1193" y="716"/>
                  </a:lnTo>
                  <a:lnTo>
                    <a:pt x="1288" y="788"/>
                  </a:lnTo>
                  <a:lnTo>
                    <a:pt x="1360" y="859"/>
                  </a:lnTo>
                  <a:lnTo>
                    <a:pt x="1407" y="931"/>
                  </a:lnTo>
                  <a:lnTo>
                    <a:pt x="1479" y="955"/>
                  </a:lnTo>
                  <a:lnTo>
                    <a:pt x="1622" y="955"/>
                  </a:lnTo>
                  <a:lnTo>
                    <a:pt x="1717" y="907"/>
                  </a:lnTo>
                  <a:lnTo>
                    <a:pt x="1765" y="835"/>
                  </a:lnTo>
                  <a:lnTo>
                    <a:pt x="1789" y="740"/>
                  </a:lnTo>
                  <a:lnTo>
                    <a:pt x="1789" y="645"/>
                  </a:lnTo>
                  <a:lnTo>
                    <a:pt x="1741" y="573"/>
                  </a:lnTo>
                  <a:lnTo>
                    <a:pt x="1646" y="454"/>
                  </a:lnTo>
                  <a:lnTo>
                    <a:pt x="1503" y="335"/>
                  </a:lnTo>
                  <a:lnTo>
                    <a:pt x="1336" y="215"/>
                  </a:lnTo>
                  <a:lnTo>
                    <a:pt x="1121" y="120"/>
                  </a:lnTo>
                  <a:lnTo>
                    <a:pt x="859" y="24"/>
                  </a:lnTo>
                  <a:lnTo>
                    <a:pt x="716"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5"/>
            <p:cNvSpPr/>
            <p:nvPr/>
          </p:nvSpPr>
          <p:spPr>
            <a:xfrm flipH="1">
              <a:off x="1427966" y="1171959"/>
              <a:ext cx="22248" cy="18212"/>
            </a:xfrm>
            <a:custGeom>
              <a:avLst/>
              <a:gdLst/>
              <a:ahLst/>
              <a:cxnLst/>
              <a:rect l="l" t="t" r="r" b="b"/>
              <a:pathLst>
                <a:path w="1312" h="1074" extrusionOk="0">
                  <a:moveTo>
                    <a:pt x="96" y="1"/>
                  </a:moveTo>
                  <a:lnTo>
                    <a:pt x="24" y="525"/>
                  </a:lnTo>
                  <a:lnTo>
                    <a:pt x="0" y="1074"/>
                  </a:lnTo>
                  <a:lnTo>
                    <a:pt x="286" y="1026"/>
                  </a:lnTo>
                  <a:lnTo>
                    <a:pt x="525" y="955"/>
                  </a:lnTo>
                  <a:lnTo>
                    <a:pt x="763" y="883"/>
                  </a:lnTo>
                  <a:lnTo>
                    <a:pt x="954" y="788"/>
                  </a:lnTo>
                  <a:lnTo>
                    <a:pt x="1121" y="692"/>
                  </a:lnTo>
                  <a:lnTo>
                    <a:pt x="1217" y="597"/>
                  </a:lnTo>
                  <a:lnTo>
                    <a:pt x="1288" y="501"/>
                  </a:lnTo>
                  <a:lnTo>
                    <a:pt x="1312" y="406"/>
                  </a:lnTo>
                  <a:lnTo>
                    <a:pt x="1288" y="311"/>
                  </a:lnTo>
                  <a:lnTo>
                    <a:pt x="1217" y="239"/>
                  </a:lnTo>
                  <a:lnTo>
                    <a:pt x="1097" y="168"/>
                  </a:lnTo>
                  <a:lnTo>
                    <a:pt x="954" y="120"/>
                  </a:lnTo>
                  <a:lnTo>
                    <a:pt x="787" y="72"/>
                  </a:lnTo>
                  <a:lnTo>
                    <a:pt x="573" y="24"/>
                  </a:lnTo>
                  <a:lnTo>
                    <a:pt x="358" y="1"/>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5"/>
            <p:cNvSpPr/>
            <p:nvPr/>
          </p:nvSpPr>
          <p:spPr>
            <a:xfrm flipH="1">
              <a:off x="1427966" y="1171959"/>
              <a:ext cx="22248" cy="18212"/>
            </a:xfrm>
            <a:custGeom>
              <a:avLst/>
              <a:gdLst/>
              <a:ahLst/>
              <a:cxnLst/>
              <a:rect l="l" t="t" r="r" b="b"/>
              <a:pathLst>
                <a:path w="1312" h="1074" fill="none" extrusionOk="0">
                  <a:moveTo>
                    <a:pt x="96" y="1"/>
                  </a:moveTo>
                  <a:lnTo>
                    <a:pt x="96" y="1"/>
                  </a:lnTo>
                  <a:lnTo>
                    <a:pt x="96" y="1"/>
                  </a:lnTo>
                  <a:lnTo>
                    <a:pt x="24" y="525"/>
                  </a:lnTo>
                  <a:lnTo>
                    <a:pt x="0" y="1074"/>
                  </a:lnTo>
                  <a:lnTo>
                    <a:pt x="0" y="1074"/>
                  </a:lnTo>
                  <a:lnTo>
                    <a:pt x="286" y="1026"/>
                  </a:lnTo>
                  <a:lnTo>
                    <a:pt x="525" y="955"/>
                  </a:lnTo>
                  <a:lnTo>
                    <a:pt x="763" y="883"/>
                  </a:lnTo>
                  <a:lnTo>
                    <a:pt x="954" y="788"/>
                  </a:lnTo>
                  <a:lnTo>
                    <a:pt x="1121" y="692"/>
                  </a:lnTo>
                  <a:lnTo>
                    <a:pt x="1217" y="597"/>
                  </a:lnTo>
                  <a:lnTo>
                    <a:pt x="1288" y="501"/>
                  </a:lnTo>
                  <a:lnTo>
                    <a:pt x="1312" y="406"/>
                  </a:lnTo>
                  <a:lnTo>
                    <a:pt x="1312" y="406"/>
                  </a:lnTo>
                  <a:lnTo>
                    <a:pt x="1288" y="311"/>
                  </a:lnTo>
                  <a:lnTo>
                    <a:pt x="1217" y="239"/>
                  </a:lnTo>
                  <a:lnTo>
                    <a:pt x="1097" y="168"/>
                  </a:lnTo>
                  <a:lnTo>
                    <a:pt x="954" y="120"/>
                  </a:lnTo>
                  <a:lnTo>
                    <a:pt x="787" y="72"/>
                  </a:lnTo>
                  <a:lnTo>
                    <a:pt x="573" y="24"/>
                  </a:lnTo>
                  <a:lnTo>
                    <a:pt x="358" y="1"/>
                  </a:lnTo>
                  <a:lnTo>
                    <a:pt x="9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5"/>
            <p:cNvSpPr/>
            <p:nvPr/>
          </p:nvSpPr>
          <p:spPr>
            <a:xfrm flipH="1">
              <a:off x="1299751" y="1159021"/>
              <a:ext cx="57452" cy="19433"/>
            </a:xfrm>
            <a:custGeom>
              <a:avLst/>
              <a:gdLst/>
              <a:ahLst/>
              <a:cxnLst/>
              <a:rect l="l" t="t" r="r" b="b"/>
              <a:pathLst>
                <a:path w="3388" h="1146" extrusionOk="0">
                  <a:moveTo>
                    <a:pt x="2123" y="0"/>
                  </a:moveTo>
                  <a:lnTo>
                    <a:pt x="1646" y="24"/>
                  </a:lnTo>
                  <a:lnTo>
                    <a:pt x="1289" y="48"/>
                  </a:lnTo>
                  <a:lnTo>
                    <a:pt x="979" y="120"/>
                  </a:lnTo>
                  <a:lnTo>
                    <a:pt x="692" y="191"/>
                  </a:lnTo>
                  <a:lnTo>
                    <a:pt x="454" y="287"/>
                  </a:lnTo>
                  <a:lnTo>
                    <a:pt x="239" y="382"/>
                  </a:lnTo>
                  <a:lnTo>
                    <a:pt x="96" y="501"/>
                  </a:lnTo>
                  <a:lnTo>
                    <a:pt x="25" y="621"/>
                  </a:lnTo>
                  <a:lnTo>
                    <a:pt x="1" y="668"/>
                  </a:lnTo>
                  <a:lnTo>
                    <a:pt x="1" y="740"/>
                  </a:lnTo>
                  <a:lnTo>
                    <a:pt x="25" y="811"/>
                  </a:lnTo>
                  <a:lnTo>
                    <a:pt x="96" y="907"/>
                  </a:lnTo>
                  <a:lnTo>
                    <a:pt x="215" y="978"/>
                  </a:lnTo>
                  <a:lnTo>
                    <a:pt x="359" y="1026"/>
                  </a:lnTo>
                  <a:lnTo>
                    <a:pt x="549" y="1074"/>
                  </a:lnTo>
                  <a:lnTo>
                    <a:pt x="764" y="1121"/>
                  </a:lnTo>
                  <a:lnTo>
                    <a:pt x="1003" y="1145"/>
                  </a:lnTo>
                  <a:lnTo>
                    <a:pt x="1265" y="1145"/>
                  </a:lnTo>
                  <a:lnTo>
                    <a:pt x="1742" y="1121"/>
                  </a:lnTo>
                  <a:lnTo>
                    <a:pt x="2076" y="1074"/>
                  </a:lnTo>
                  <a:lnTo>
                    <a:pt x="2410" y="1002"/>
                  </a:lnTo>
                  <a:lnTo>
                    <a:pt x="2696" y="931"/>
                  </a:lnTo>
                  <a:lnTo>
                    <a:pt x="2934" y="835"/>
                  </a:lnTo>
                  <a:lnTo>
                    <a:pt x="3125" y="740"/>
                  </a:lnTo>
                  <a:lnTo>
                    <a:pt x="3268" y="644"/>
                  </a:lnTo>
                  <a:lnTo>
                    <a:pt x="3364" y="525"/>
                  </a:lnTo>
                  <a:lnTo>
                    <a:pt x="3388" y="454"/>
                  </a:lnTo>
                  <a:lnTo>
                    <a:pt x="3388" y="406"/>
                  </a:lnTo>
                  <a:lnTo>
                    <a:pt x="3364" y="310"/>
                  </a:lnTo>
                  <a:lnTo>
                    <a:pt x="3292" y="239"/>
                  </a:lnTo>
                  <a:lnTo>
                    <a:pt x="3173" y="167"/>
                  </a:lnTo>
                  <a:lnTo>
                    <a:pt x="3006" y="96"/>
                  </a:lnTo>
                  <a:lnTo>
                    <a:pt x="2839" y="48"/>
                  </a:lnTo>
                  <a:lnTo>
                    <a:pt x="2624" y="24"/>
                  </a:lnTo>
                  <a:lnTo>
                    <a:pt x="2386" y="0"/>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5"/>
            <p:cNvSpPr/>
            <p:nvPr/>
          </p:nvSpPr>
          <p:spPr>
            <a:xfrm flipH="1">
              <a:off x="1299751" y="1159021"/>
              <a:ext cx="57452" cy="19433"/>
            </a:xfrm>
            <a:custGeom>
              <a:avLst/>
              <a:gdLst/>
              <a:ahLst/>
              <a:cxnLst/>
              <a:rect l="l" t="t" r="r" b="b"/>
              <a:pathLst>
                <a:path w="3388" h="1146" fill="none" extrusionOk="0">
                  <a:moveTo>
                    <a:pt x="2123" y="0"/>
                  </a:moveTo>
                  <a:lnTo>
                    <a:pt x="2123" y="0"/>
                  </a:lnTo>
                  <a:lnTo>
                    <a:pt x="1646" y="24"/>
                  </a:lnTo>
                  <a:lnTo>
                    <a:pt x="1646" y="24"/>
                  </a:lnTo>
                  <a:lnTo>
                    <a:pt x="1289" y="48"/>
                  </a:lnTo>
                  <a:lnTo>
                    <a:pt x="979" y="120"/>
                  </a:lnTo>
                  <a:lnTo>
                    <a:pt x="692" y="191"/>
                  </a:lnTo>
                  <a:lnTo>
                    <a:pt x="454" y="287"/>
                  </a:lnTo>
                  <a:lnTo>
                    <a:pt x="239" y="382"/>
                  </a:lnTo>
                  <a:lnTo>
                    <a:pt x="96" y="501"/>
                  </a:lnTo>
                  <a:lnTo>
                    <a:pt x="25" y="621"/>
                  </a:lnTo>
                  <a:lnTo>
                    <a:pt x="1" y="668"/>
                  </a:lnTo>
                  <a:lnTo>
                    <a:pt x="1" y="740"/>
                  </a:lnTo>
                  <a:lnTo>
                    <a:pt x="1" y="740"/>
                  </a:lnTo>
                  <a:lnTo>
                    <a:pt x="25" y="811"/>
                  </a:lnTo>
                  <a:lnTo>
                    <a:pt x="96" y="907"/>
                  </a:lnTo>
                  <a:lnTo>
                    <a:pt x="215" y="978"/>
                  </a:lnTo>
                  <a:lnTo>
                    <a:pt x="359" y="1026"/>
                  </a:lnTo>
                  <a:lnTo>
                    <a:pt x="549" y="1074"/>
                  </a:lnTo>
                  <a:lnTo>
                    <a:pt x="764" y="1121"/>
                  </a:lnTo>
                  <a:lnTo>
                    <a:pt x="1003" y="1145"/>
                  </a:lnTo>
                  <a:lnTo>
                    <a:pt x="1265" y="1145"/>
                  </a:lnTo>
                  <a:lnTo>
                    <a:pt x="1265" y="1145"/>
                  </a:lnTo>
                  <a:lnTo>
                    <a:pt x="1742" y="1121"/>
                  </a:lnTo>
                  <a:lnTo>
                    <a:pt x="1742" y="1121"/>
                  </a:lnTo>
                  <a:lnTo>
                    <a:pt x="2076" y="1074"/>
                  </a:lnTo>
                  <a:lnTo>
                    <a:pt x="2410" y="1002"/>
                  </a:lnTo>
                  <a:lnTo>
                    <a:pt x="2696" y="931"/>
                  </a:lnTo>
                  <a:lnTo>
                    <a:pt x="2934" y="835"/>
                  </a:lnTo>
                  <a:lnTo>
                    <a:pt x="3125" y="740"/>
                  </a:lnTo>
                  <a:lnTo>
                    <a:pt x="3268" y="644"/>
                  </a:lnTo>
                  <a:lnTo>
                    <a:pt x="3364" y="525"/>
                  </a:lnTo>
                  <a:lnTo>
                    <a:pt x="3388" y="454"/>
                  </a:lnTo>
                  <a:lnTo>
                    <a:pt x="3388" y="406"/>
                  </a:lnTo>
                  <a:lnTo>
                    <a:pt x="3388" y="406"/>
                  </a:lnTo>
                  <a:lnTo>
                    <a:pt x="3364" y="310"/>
                  </a:lnTo>
                  <a:lnTo>
                    <a:pt x="3292" y="239"/>
                  </a:lnTo>
                  <a:lnTo>
                    <a:pt x="3173" y="167"/>
                  </a:lnTo>
                  <a:lnTo>
                    <a:pt x="3006" y="96"/>
                  </a:lnTo>
                  <a:lnTo>
                    <a:pt x="2839" y="48"/>
                  </a:lnTo>
                  <a:lnTo>
                    <a:pt x="2624" y="24"/>
                  </a:lnTo>
                  <a:lnTo>
                    <a:pt x="2386" y="0"/>
                  </a:lnTo>
                  <a:lnTo>
                    <a:pt x="212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5"/>
            <p:cNvSpPr/>
            <p:nvPr/>
          </p:nvSpPr>
          <p:spPr>
            <a:xfrm flipH="1">
              <a:off x="1233820" y="1177623"/>
              <a:ext cx="29540" cy="19026"/>
            </a:xfrm>
            <a:custGeom>
              <a:avLst/>
              <a:gdLst/>
              <a:ahLst/>
              <a:cxnLst/>
              <a:rect l="l" t="t" r="r" b="b"/>
              <a:pathLst>
                <a:path w="1742" h="1122" extrusionOk="0">
                  <a:moveTo>
                    <a:pt x="262" y="1"/>
                  </a:moveTo>
                  <a:lnTo>
                    <a:pt x="167" y="24"/>
                  </a:lnTo>
                  <a:lnTo>
                    <a:pt x="95" y="48"/>
                  </a:lnTo>
                  <a:lnTo>
                    <a:pt x="24" y="144"/>
                  </a:lnTo>
                  <a:lnTo>
                    <a:pt x="0" y="215"/>
                  </a:lnTo>
                  <a:lnTo>
                    <a:pt x="0" y="311"/>
                  </a:lnTo>
                  <a:lnTo>
                    <a:pt x="48" y="406"/>
                  </a:lnTo>
                  <a:lnTo>
                    <a:pt x="167" y="549"/>
                  </a:lnTo>
                  <a:lnTo>
                    <a:pt x="310" y="668"/>
                  </a:lnTo>
                  <a:lnTo>
                    <a:pt x="429" y="788"/>
                  </a:lnTo>
                  <a:lnTo>
                    <a:pt x="572" y="859"/>
                  </a:lnTo>
                  <a:lnTo>
                    <a:pt x="835" y="978"/>
                  </a:lnTo>
                  <a:lnTo>
                    <a:pt x="1073" y="1050"/>
                  </a:lnTo>
                  <a:lnTo>
                    <a:pt x="1312" y="1098"/>
                  </a:lnTo>
                  <a:lnTo>
                    <a:pt x="1527" y="1121"/>
                  </a:lnTo>
                  <a:lnTo>
                    <a:pt x="1574" y="978"/>
                  </a:lnTo>
                  <a:lnTo>
                    <a:pt x="1670" y="644"/>
                  </a:lnTo>
                  <a:lnTo>
                    <a:pt x="1741" y="644"/>
                  </a:lnTo>
                  <a:lnTo>
                    <a:pt x="1503" y="621"/>
                  </a:lnTo>
                  <a:lnTo>
                    <a:pt x="1288" y="597"/>
                  </a:lnTo>
                  <a:lnTo>
                    <a:pt x="1073" y="549"/>
                  </a:lnTo>
                  <a:lnTo>
                    <a:pt x="906" y="478"/>
                  </a:lnTo>
                  <a:lnTo>
                    <a:pt x="739" y="382"/>
                  </a:lnTo>
                  <a:lnTo>
                    <a:pt x="572" y="263"/>
                  </a:lnTo>
                  <a:lnTo>
                    <a:pt x="429" y="96"/>
                  </a:lnTo>
                  <a:lnTo>
                    <a:pt x="358" y="48"/>
                  </a:lnTo>
                  <a:lnTo>
                    <a:pt x="262"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5"/>
            <p:cNvSpPr/>
            <p:nvPr/>
          </p:nvSpPr>
          <p:spPr>
            <a:xfrm flipH="1">
              <a:off x="1183677" y="1157003"/>
              <a:ext cx="60284" cy="60674"/>
            </a:xfrm>
            <a:custGeom>
              <a:avLst/>
              <a:gdLst/>
              <a:ahLst/>
              <a:cxnLst/>
              <a:rect l="l" t="t" r="r" b="b"/>
              <a:pathLst>
                <a:path w="3555" h="3578" extrusionOk="0">
                  <a:moveTo>
                    <a:pt x="1814" y="0"/>
                  </a:moveTo>
                  <a:lnTo>
                    <a:pt x="1742" y="143"/>
                  </a:lnTo>
                  <a:lnTo>
                    <a:pt x="1718" y="215"/>
                  </a:lnTo>
                  <a:lnTo>
                    <a:pt x="1718" y="286"/>
                  </a:lnTo>
                  <a:lnTo>
                    <a:pt x="1766" y="406"/>
                  </a:lnTo>
                  <a:lnTo>
                    <a:pt x="1861" y="525"/>
                  </a:lnTo>
                  <a:lnTo>
                    <a:pt x="2076" y="573"/>
                  </a:lnTo>
                  <a:lnTo>
                    <a:pt x="2291" y="644"/>
                  </a:lnTo>
                  <a:lnTo>
                    <a:pt x="2481" y="740"/>
                  </a:lnTo>
                  <a:lnTo>
                    <a:pt x="2648" y="883"/>
                  </a:lnTo>
                  <a:lnTo>
                    <a:pt x="2791" y="1050"/>
                  </a:lnTo>
                  <a:lnTo>
                    <a:pt x="2911" y="1240"/>
                  </a:lnTo>
                  <a:lnTo>
                    <a:pt x="3006" y="1455"/>
                  </a:lnTo>
                  <a:lnTo>
                    <a:pt x="3030" y="1670"/>
                  </a:lnTo>
                  <a:lnTo>
                    <a:pt x="3030" y="1932"/>
                  </a:lnTo>
                  <a:lnTo>
                    <a:pt x="2982" y="2171"/>
                  </a:lnTo>
                  <a:lnTo>
                    <a:pt x="2887" y="2385"/>
                  </a:lnTo>
                  <a:lnTo>
                    <a:pt x="2744" y="2600"/>
                  </a:lnTo>
                  <a:lnTo>
                    <a:pt x="2577" y="2767"/>
                  </a:lnTo>
                  <a:lnTo>
                    <a:pt x="2386" y="2910"/>
                  </a:lnTo>
                  <a:lnTo>
                    <a:pt x="2147" y="3005"/>
                  </a:lnTo>
                  <a:lnTo>
                    <a:pt x="1909" y="3053"/>
                  </a:lnTo>
                  <a:lnTo>
                    <a:pt x="1647" y="3053"/>
                  </a:lnTo>
                  <a:lnTo>
                    <a:pt x="1408" y="3005"/>
                  </a:lnTo>
                  <a:lnTo>
                    <a:pt x="1170" y="2910"/>
                  </a:lnTo>
                  <a:lnTo>
                    <a:pt x="979" y="2767"/>
                  </a:lnTo>
                  <a:lnTo>
                    <a:pt x="812" y="2600"/>
                  </a:lnTo>
                  <a:lnTo>
                    <a:pt x="669" y="2385"/>
                  </a:lnTo>
                  <a:lnTo>
                    <a:pt x="573" y="2171"/>
                  </a:lnTo>
                  <a:lnTo>
                    <a:pt x="526" y="1908"/>
                  </a:lnTo>
                  <a:lnTo>
                    <a:pt x="526" y="1884"/>
                  </a:lnTo>
                  <a:lnTo>
                    <a:pt x="263" y="1884"/>
                  </a:lnTo>
                  <a:lnTo>
                    <a:pt x="1" y="1860"/>
                  </a:lnTo>
                  <a:lnTo>
                    <a:pt x="1" y="1956"/>
                  </a:lnTo>
                  <a:lnTo>
                    <a:pt x="25" y="2147"/>
                  </a:lnTo>
                  <a:lnTo>
                    <a:pt x="72" y="2314"/>
                  </a:lnTo>
                  <a:lnTo>
                    <a:pt x="120" y="2481"/>
                  </a:lnTo>
                  <a:lnTo>
                    <a:pt x="216" y="2648"/>
                  </a:lnTo>
                  <a:lnTo>
                    <a:pt x="287" y="2791"/>
                  </a:lnTo>
                  <a:lnTo>
                    <a:pt x="406" y="2934"/>
                  </a:lnTo>
                  <a:lnTo>
                    <a:pt x="526" y="3053"/>
                  </a:lnTo>
                  <a:lnTo>
                    <a:pt x="645" y="3172"/>
                  </a:lnTo>
                  <a:lnTo>
                    <a:pt x="788" y="3268"/>
                  </a:lnTo>
                  <a:lnTo>
                    <a:pt x="931" y="3363"/>
                  </a:lnTo>
                  <a:lnTo>
                    <a:pt x="1074" y="3435"/>
                  </a:lnTo>
                  <a:lnTo>
                    <a:pt x="1241" y="3506"/>
                  </a:lnTo>
                  <a:lnTo>
                    <a:pt x="1408" y="3554"/>
                  </a:lnTo>
                  <a:lnTo>
                    <a:pt x="1599" y="3578"/>
                  </a:lnTo>
                  <a:lnTo>
                    <a:pt x="1957" y="3578"/>
                  </a:lnTo>
                  <a:lnTo>
                    <a:pt x="2124" y="3554"/>
                  </a:lnTo>
                  <a:lnTo>
                    <a:pt x="2314" y="3506"/>
                  </a:lnTo>
                  <a:lnTo>
                    <a:pt x="2481" y="3435"/>
                  </a:lnTo>
                  <a:lnTo>
                    <a:pt x="2624" y="3363"/>
                  </a:lnTo>
                  <a:lnTo>
                    <a:pt x="2768" y="3268"/>
                  </a:lnTo>
                  <a:lnTo>
                    <a:pt x="2911" y="3172"/>
                  </a:lnTo>
                  <a:lnTo>
                    <a:pt x="3030" y="3053"/>
                  </a:lnTo>
                  <a:lnTo>
                    <a:pt x="3149" y="2934"/>
                  </a:lnTo>
                  <a:lnTo>
                    <a:pt x="3268" y="2791"/>
                  </a:lnTo>
                  <a:lnTo>
                    <a:pt x="3340" y="2648"/>
                  </a:lnTo>
                  <a:lnTo>
                    <a:pt x="3435" y="2481"/>
                  </a:lnTo>
                  <a:lnTo>
                    <a:pt x="3483" y="2337"/>
                  </a:lnTo>
                  <a:lnTo>
                    <a:pt x="3531" y="2147"/>
                  </a:lnTo>
                  <a:lnTo>
                    <a:pt x="3555" y="1980"/>
                  </a:lnTo>
                  <a:lnTo>
                    <a:pt x="3555" y="1813"/>
                  </a:lnTo>
                  <a:lnTo>
                    <a:pt x="3555" y="1622"/>
                  </a:lnTo>
                  <a:lnTo>
                    <a:pt x="3531" y="1455"/>
                  </a:lnTo>
                  <a:lnTo>
                    <a:pt x="3483" y="1288"/>
                  </a:lnTo>
                  <a:lnTo>
                    <a:pt x="3435" y="1145"/>
                  </a:lnTo>
                  <a:lnTo>
                    <a:pt x="3364" y="978"/>
                  </a:lnTo>
                  <a:lnTo>
                    <a:pt x="3292" y="835"/>
                  </a:lnTo>
                  <a:lnTo>
                    <a:pt x="3197" y="716"/>
                  </a:lnTo>
                  <a:lnTo>
                    <a:pt x="2982" y="477"/>
                  </a:lnTo>
                  <a:lnTo>
                    <a:pt x="2744" y="286"/>
                  </a:lnTo>
                  <a:lnTo>
                    <a:pt x="2601" y="215"/>
                  </a:lnTo>
                  <a:lnTo>
                    <a:pt x="2457" y="143"/>
                  </a:lnTo>
                  <a:lnTo>
                    <a:pt x="2291" y="72"/>
                  </a:lnTo>
                  <a:lnTo>
                    <a:pt x="2147" y="48"/>
                  </a:lnTo>
                  <a:lnTo>
                    <a:pt x="1980" y="24"/>
                  </a:lnTo>
                  <a:lnTo>
                    <a:pt x="18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5"/>
            <p:cNvSpPr/>
            <p:nvPr/>
          </p:nvSpPr>
          <p:spPr>
            <a:xfrm flipH="1">
              <a:off x="1209147" y="941422"/>
              <a:ext cx="277476" cy="204270"/>
            </a:xfrm>
            <a:custGeom>
              <a:avLst/>
              <a:gdLst/>
              <a:ahLst/>
              <a:cxnLst/>
              <a:rect l="l" t="t" r="r" b="b"/>
              <a:pathLst>
                <a:path w="16363" h="12046" extrusionOk="0">
                  <a:moveTo>
                    <a:pt x="9803" y="1"/>
                  </a:moveTo>
                  <a:lnTo>
                    <a:pt x="9350" y="25"/>
                  </a:lnTo>
                  <a:lnTo>
                    <a:pt x="8921" y="96"/>
                  </a:lnTo>
                  <a:lnTo>
                    <a:pt x="8277" y="216"/>
                  </a:lnTo>
                  <a:lnTo>
                    <a:pt x="7681" y="359"/>
                  </a:lnTo>
                  <a:lnTo>
                    <a:pt x="7060" y="502"/>
                  </a:lnTo>
                  <a:lnTo>
                    <a:pt x="6488" y="693"/>
                  </a:lnTo>
                  <a:lnTo>
                    <a:pt x="5916" y="907"/>
                  </a:lnTo>
                  <a:lnTo>
                    <a:pt x="5343" y="1122"/>
                  </a:lnTo>
                  <a:lnTo>
                    <a:pt x="4818" y="1360"/>
                  </a:lnTo>
                  <a:lnTo>
                    <a:pt x="4294" y="1623"/>
                  </a:lnTo>
                  <a:lnTo>
                    <a:pt x="3793" y="1885"/>
                  </a:lnTo>
                  <a:lnTo>
                    <a:pt x="3316" y="2171"/>
                  </a:lnTo>
                  <a:lnTo>
                    <a:pt x="2863" y="2481"/>
                  </a:lnTo>
                  <a:lnTo>
                    <a:pt x="2457" y="2815"/>
                  </a:lnTo>
                  <a:lnTo>
                    <a:pt x="2052" y="3149"/>
                  </a:lnTo>
                  <a:lnTo>
                    <a:pt x="1694" y="3483"/>
                  </a:lnTo>
                  <a:lnTo>
                    <a:pt x="1360" y="3865"/>
                  </a:lnTo>
                  <a:lnTo>
                    <a:pt x="1050" y="4222"/>
                  </a:lnTo>
                  <a:lnTo>
                    <a:pt x="788" y="4604"/>
                  </a:lnTo>
                  <a:lnTo>
                    <a:pt x="573" y="4986"/>
                  </a:lnTo>
                  <a:lnTo>
                    <a:pt x="382" y="5367"/>
                  </a:lnTo>
                  <a:lnTo>
                    <a:pt x="215" y="5773"/>
                  </a:lnTo>
                  <a:lnTo>
                    <a:pt x="96" y="6178"/>
                  </a:lnTo>
                  <a:lnTo>
                    <a:pt x="25" y="6584"/>
                  </a:lnTo>
                  <a:lnTo>
                    <a:pt x="1" y="7013"/>
                  </a:lnTo>
                  <a:lnTo>
                    <a:pt x="1" y="7442"/>
                  </a:lnTo>
                  <a:lnTo>
                    <a:pt x="48" y="8038"/>
                  </a:lnTo>
                  <a:lnTo>
                    <a:pt x="96" y="8563"/>
                  </a:lnTo>
                  <a:lnTo>
                    <a:pt x="168" y="8992"/>
                  </a:lnTo>
                  <a:lnTo>
                    <a:pt x="239" y="9350"/>
                  </a:lnTo>
                  <a:lnTo>
                    <a:pt x="311" y="9636"/>
                  </a:lnTo>
                  <a:lnTo>
                    <a:pt x="382" y="9851"/>
                  </a:lnTo>
                  <a:lnTo>
                    <a:pt x="454" y="10018"/>
                  </a:lnTo>
                  <a:lnTo>
                    <a:pt x="525" y="10137"/>
                  </a:lnTo>
                  <a:lnTo>
                    <a:pt x="597" y="10209"/>
                  </a:lnTo>
                  <a:lnTo>
                    <a:pt x="669" y="10257"/>
                  </a:lnTo>
                  <a:lnTo>
                    <a:pt x="788" y="10257"/>
                  </a:lnTo>
                  <a:lnTo>
                    <a:pt x="859" y="10233"/>
                  </a:lnTo>
                  <a:lnTo>
                    <a:pt x="883" y="10185"/>
                  </a:lnTo>
                  <a:lnTo>
                    <a:pt x="883" y="10066"/>
                  </a:lnTo>
                  <a:lnTo>
                    <a:pt x="883" y="9350"/>
                  </a:lnTo>
                  <a:lnTo>
                    <a:pt x="907" y="8468"/>
                  </a:lnTo>
                  <a:lnTo>
                    <a:pt x="1002" y="7108"/>
                  </a:lnTo>
                  <a:lnTo>
                    <a:pt x="1026" y="6870"/>
                  </a:lnTo>
                  <a:lnTo>
                    <a:pt x="1098" y="6655"/>
                  </a:lnTo>
                  <a:lnTo>
                    <a:pt x="1217" y="6440"/>
                  </a:lnTo>
                  <a:lnTo>
                    <a:pt x="1384" y="6226"/>
                  </a:lnTo>
                  <a:lnTo>
                    <a:pt x="1575" y="6011"/>
                  </a:lnTo>
                  <a:lnTo>
                    <a:pt x="1789" y="5820"/>
                  </a:lnTo>
                  <a:lnTo>
                    <a:pt x="2052" y="5630"/>
                  </a:lnTo>
                  <a:lnTo>
                    <a:pt x="2338" y="5463"/>
                  </a:lnTo>
                  <a:lnTo>
                    <a:pt x="2624" y="5296"/>
                  </a:lnTo>
                  <a:lnTo>
                    <a:pt x="2934" y="5153"/>
                  </a:lnTo>
                  <a:lnTo>
                    <a:pt x="3268" y="5009"/>
                  </a:lnTo>
                  <a:lnTo>
                    <a:pt x="3626" y="4866"/>
                  </a:lnTo>
                  <a:lnTo>
                    <a:pt x="4341" y="4652"/>
                  </a:lnTo>
                  <a:lnTo>
                    <a:pt x="5081" y="4461"/>
                  </a:lnTo>
                  <a:lnTo>
                    <a:pt x="5820" y="4342"/>
                  </a:lnTo>
                  <a:lnTo>
                    <a:pt x="6536" y="4270"/>
                  </a:lnTo>
                  <a:lnTo>
                    <a:pt x="7180" y="4246"/>
                  </a:lnTo>
                  <a:lnTo>
                    <a:pt x="7490" y="4246"/>
                  </a:lnTo>
                  <a:lnTo>
                    <a:pt x="7752" y="4270"/>
                  </a:lnTo>
                  <a:lnTo>
                    <a:pt x="8014" y="4318"/>
                  </a:lnTo>
                  <a:lnTo>
                    <a:pt x="8229" y="4365"/>
                  </a:lnTo>
                  <a:lnTo>
                    <a:pt x="8420" y="4437"/>
                  </a:lnTo>
                  <a:lnTo>
                    <a:pt x="8587" y="4532"/>
                  </a:lnTo>
                  <a:lnTo>
                    <a:pt x="8706" y="4628"/>
                  </a:lnTo>
                  <a:lnTo>
                    <a:pt x="8801" y="4747"/>
                  </a:lnTo>
                  <a:lnTo>
                    <a:pt x="8825" y="4866"/>
                  </a:lnTo>
                  <a:lnTo>
                    <a:pt x="8825" y="5033"/>
                  </a:lnTo>
                  <a:lnTo>
                    <a:pt x="8825" y="5153"/>
                  </a:lnTo>
                  <a:lnTo>
                    <a:pt x="8873" y="5534"/>
                  </a:lnTo>
                  <a:lnTo>
                    <a:pt x="8945" y="5820"/>
                  </a:lnTo>
                  <a:lnTo>
                    <a:pt x="9040" y="6107"/>
                  </a:lnTo>
                  <a:lnTo>
                    <a:pt x="9159" y="6440"/>
                  </a:lnTo>
                  <a:lnTo>
                    <a:pt x="9350" y="6774"/>
                  </a:lnTo>
                  <a:lnTo>
                    <a:pt x="9541" y="6774"/>
                  </a:lnTo>
                  <a:lnTo>
                    <a:pt x="10137" y="6846"/>
                  </a:lnTo>
                  <a:lnTo>
                    <a:pt x="10686" y="6917"/>
                  </a:lnTo>
                  <a:lnTo>
                    <a:pt x="11187" y="7061"/>
                  </a:lnTo>
                  <a:lnTo>
                    <a:pt x="11640" y="7204"/>
                  </a:lnTo>
                  <a:lnTo>
                    <a:pt x="11878" y="7371"/>
                  </a:lnTo>
                  <a:lnTo>
                    <a:pt x="12117" y="7538"/>
                  </a:lnTo>
                  <a:lnTo>
                    <a:pt x="12355" y="7776"/>
                  </a:lnTo>
                  <a:lnTo>
                    <a:pt x="12594" y="8086"/>
                  </a:lnTo>
                  <a:lnTo>
                    <a:pt x="12713" y="8253"/>
                  </a:lnTo>
                  <a:lnTo>
                    <a:pt x="12808" y="8420"/>
                  </a:lnTo>
                  <a:lnTo>
                    <a:pt x="12904" y="8635"/>
                  </a:lnTo>
                  <a:lnTo>
                    <a:pt x="12951" y="8826"/>
                  </a:lnTo>
                  <a:lnTo>
                    <a:pt x="12999" y="9064"/>
                  </a:lnTo>
                  <a:lnTo>
                    <a:pt x="12999" y="9303"/>
                  </a:lnTo>
                  <a:lnTo>
                    <a:pt x="12951" y="10352"/>
                  </a:lnTo>
                  <a:lnTo>
                    <a:pt x="12928" y="10853"/>
                  </a:lnTo>
                  <a:lnTo>
                    <a:pt x="12951" y="11306"/>
                  </a:lnTo>
                  <a:lnTo>
                    <a:pt x="12951" y="11497"/>
                  </a:lnTo>
                  <a:lnTo>
                    <a:pt x="12999" y="11664"/>
                  </a:lnTo>
                  <a:lnTo>
                    <a:pt x="13047" y="11831"/>
                  </a:lnTo>
                  <a:lnTo>
                    <a:pt x="13095" y="11926"/>
                  </a:lnTo>
                  <a:lnTo>
                    <a:pt x="13166" y="12021"/>
                  </a:lnTo>
                  <a:lnTo>
                    <a:pt x="13285" y="12045"/>
                  </a:lnTo>
                  <a:lnTo>
                    <a:pt x="13405" y="12045"/>
                  </a:lnTo>
                  <a:lnTo>
                    <a:pt x="13548" y="11974"/>
                  </a:lnTo>
                  <a:lnTo>
                    <a:pt x="13691" y="11902"/>
                  </a:lnTo>
                  <a:lnTo>
                    <a:pt x="13834" y="11807"/>
                  </a:lnTo>
                  <a:lnTo>
                    <a:pt x="13953" y="11688"/>
                  </a:lnTo>
                  <a:lnTo>
                    <a:pt x="14072" y="11568"/>
                  </a:lnTo>
                  <a:lnTo>
                    <a:pt x="14263" y="11306"/>
                  </a:lnTo>
                  <a:lnTo>
                    <a:pt x="14382" y="11067"/>
                  </a:lnTo>
                  <a:lnTo>
                    <a:pt x="14478" y="10829"/>
                  </a:lnTo>
                  <a:lnTo>
                    <a:pt x="14549" y="10638"/>
                  </a:lnTo>
                  <a:lnTo>
                    <a:pt x="14573" y="10447"/>
                  </a:lnTo>
                  <a:lnTo>
                    <a:pt x="14907" y="9970"/>
                  </a:lnTo>
                  <a:lnTo>
                    <a:pt x="15098" y="9732"/>
                  </a:lnTo>
                  <a:lnTo>
                    <a:pt x="15313" y="9517"/>
                  </a:lnTo>
                  <a:lnTo>
                    <a:pt x="15527" y="9303"/>
                  </a:lnTo>
                  <a:lnTo>
                    <a:pt x="15790" y="9088"/>
                  </a:lnTo>
                  <a:lnTo>
                    <a:pt x="16052" y="8921"/>
                  </a:lnTo>
                  <a:lnTo>
                    <a:pt x="16362" y="8754"/>
                  </a:lnTo>
                  <a:lnTo>
                    <a:pt x="16362" y="7872"/>
                  </a:lnTo>
                  <a:lnTo>
                    <a:pt x="16338" y="7013"/>
                  </a:lnTo>
                  <a:lnTo>
                    <a:pt x="16267" y="6130"/>
                  </a:lnTo>
                  <a:lnTo>
                    <a:pt x="16147" y="5272"/>
                  </a:lnTo>
                  <a:lnTo>
                    <a:pt x="16076" y="4843"/>
                  </a:lnTo>
                  <a:lnTo>
                    <a:pt x="15980" y="4413"/>
                  </a:lnTo>
                  <a:lnTo>
                    <a:pt x="15861" y="3984"/>
                  </a:lnTo>
                  <a:lnTo>
                    <a:pt x="15742" y="3578"/>
                  </a:lnTo>
                  <a:lnTo>
                    <a:pt x="15599" y="3149"/>
                  </a:lnTo>
                  <a:lnTo>
                    <a:pt x="15432" y="2744"/>
                  </a:lnTo>
                  <a:lnTo>
                    <a:pt x="15265" y="2362"/>
                  </a:lnTo>
                  <a:lnTo>
                    <a:pt x="15050" y="1957"/>
                  </a:lnTo>
                  <a:lnTo>
                    <a:pt x="14740" y="1718"/>
                  </a:lnTo>
                  <a:lnTo>
                    <a:pt x="14430" y="1480"/>
                  </a:lnTo>
                  <a:lnTo>
                    <a:pt x="14096" y="1265"/>
                  </a:lnTo>
                  <a:lnTo>
                    <a:pt x="13738" y="1050"/>
                  </a:lnTo>
                  <a:lnTo>
                    <a:pt x="13405" y="859"/>
                  </a:lnTo>
                  <a:lnTo>
                    <a:pt x="13023" y="669"/>
                  </a:lnTo>
                  <a:lnTo>
                    <a:pt x="12665" y="502"/>
                  </a:lnTo>
                  <a:lnTo>
                    <a:pt x="12284" y="382"/>
                  </a:lnTo>
                  <a:lnTo>
                    <a:pt x="11878" y="239"/>
                  </a:lnTo>
                  <a:lnTo>
                    <a:pt x="11473" y="144"/>
                  </a:lnTo>
                  <a:lnTo>
                    <a:pt x="11067" y="72"/>
                  </a:lnTo>
                  <a:lnTo>
                    <a:pt x="10662" y="25"/>
                  </a:lnTo>
                  <a:lnTo>
                    <a:pt x="102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5"/>
            <p:cNvSpPr/>
            <p:nvPr/>
          </p:nvSpPr>
          <p:spPr>
            <a:xfrm flipH="1">
              <a:off x="1203890" y="997653"/>
              <a:ext cx="132268" cy="265724"/>
            </a:xfrm>
            <a:custGeom>
              <a:avLst/>
              <a:gdLst/>
              <a:ahLst/>
              <a:cxnLst/>
              <a:rect l="l" t="t" r="r" b="b"/>
              <a:pathLst>
                <a:path w="7800" h="15670" extrusionOk="0">
                  <a:moveTo>
                    <a:pt x="5843" y="0"/>
                  </a:moveTo>
                  <a:lnTo>
                    <a:pt x="5319" y="48"/>
                  </a:lnTo>
                  <a:lnTo>
                    <a:pt x="4794" y="119"/>
                  </a:lnTo>
                  <a:lnTo>
                    <a:pt x="4269" y="239"/>
                  </a:lnTo>
                  <a:lnTo>
                    <a:pt x="3721" y="406"/>
                  </a:lnTo>
                  <a:lnTo>
                    <a:pt x="3220" y="572"/>
                  </a:lnTo>
                  <a:lnTo>
                    <a:pt x="2719" y="763"/>
                  </a:lnTo>
                  <a:lnTo>
                    <a:pt x="2242" y="978"/>
                  </a:lnTo>
                  <a:lnTo>
                    <a:pt x="1789" y="1193"/>
                  </a:lnTo>
                  <a:lnTo>
                    <a:pt x="978" y="1622"/>
                  </a:lnTo>
                  <a:lnTo>
                    <a:pt x="382" y="1980"/>
                  </a:lnTo>
                  <a:lnTo>
                    <a:pt x="0" y="2218"/>
                  </a:lnTo>
                  <a:lnTo>
                    <a:pt x="72" y="2504"/>
                  </a:lnTo>
                  <a:lnTo>
                    <a:pt x="167" y="2791"/>
                  </a:lnTo>
                  <a:lnTo>
                    <a:pt x="286" y="3124"/>
                  </a:lnTo>
                  <a:lnTo>
                    <a:pt x="477" y="3458"/>
                  </a:lnTo>
                  <a:lnTo>
                    <a:pt x="668" y="3458"/>
                  </a:lnTo>
                  <a:lnTo>
                    <a:pt x="1264" y="3530"/>
                  </a:lnTo>
                  <a:lnTo>
                    <a:pt x="1813" y="3601"/>
                  </a:lnTo>
                  <a:lnTo>
                    <a:pt x="2314" y="3745"/>
                  </a:lnTo>
                  <a:lnTo>
                    <a:pt x="2767" y="3888"/>
                  </a:lnTo>
                  <a:lnTo>
                    <a:pt x="3005" y="4055"/>
                  </a:lnTo>
                  <a:lnTo>
                    <a:pt x="3244" y="4222"/>
                  </a:lnTo>
                  <a:lnTo>
                    <a:pt x="3482" y="4460"/>
                  </a:lnTo>
                  <a:lnTo>
                    <a:pt x="3721" y="4770"/>
                  </a:lnTo>
                  <a:lnTo>
                    <a:pt x="3840" y="4937"/>
                  </a:lnTo>
                  <a:lnTo>
                    <a:pt x="3935" y="5104"/>
                  </a:lnTo>
                  <a:lnTo>
                    <a:pt x="4031" y="5319"/>
                  </a:lnTo>
                  <a:lnTo>
                    <a:pt x="4078" y="5510"/>
                  </a:lnTo>
                  <a:lnTo>
                    <a:pt x="4126" y="5748"/>
                  </a:lnTo>
                  <a:lnTo>
                    <a:pt x="4126" y="5987"/>
                  </a:lnTo>
                  <a:lnTo>
                    <a:pt x="4078" y="7895"/>
                  </a:lnTo>
                  <a:lnTo>
                    <a:pt x="4055" y="9302"/>
                  </a:lnTo>
                  <a:lnTo>
                    <a:pt x="4055" y="10089"/>
                  </a:lnTo>
                  <a:lnTo>
                    <a:pt x="4078" y="10852"/>
                  </a:lnTo>
                  <a:lnTo>
                    <a:pt x="4102" y="11639"/>
                  </a:lnTo>
                  <a:lnTo>
                    <a:pt x="4174" y="12378"/>
                  </a:lnTo>
                  <a:lnTo>
                    <a:pt x="4245" y="13094"/>
                  </a:lnTo>
                  <a:lnTo>
                    <a:pt x="4365" y="13738"/>
                  </a:lnTo>
                  <a:lnTo>
                    <a:pt x="4508" y="14334"/>
                  </a:lnTo>
                  <a:lnTo>
                    <a:pt x="4579" y="14573"/>
                  </a:lnTo>
                  <a:lnTo>
                    <a:pt x="4675" y="14811"/>
                  </a:lnTo>
                  <a:lnTo>
                    <a:pt x="4770" y="15026"/>
                  </a:lnTo>
                  <a:lnTo>
                    <a:pt x="4889" y="15193"/>
                  </a:lnTo>
                  <a:lnTo>
                    <a:pt x="5009" y="15336"/>
                  </a:lnTo>
                  <a:lnTo>
                    <a:pt x="5152" y="15431"/>
                  </a:lnTo>
                  <a:lnTo>
                    <a:pt x="5414" y="15574"/>
                  </a:lnTo>
                  <a:lnTo>
                    <a:pt x="5653" y="15646"/>
                  </a:lnTo>
                  <a:lnTo>
                    <a:pt x="5772" y="15670"/>
                  </a:lnTo>
                  <a:lnTo>
                    <a:pt x="5867" y="15670"/>
                  </a:lnTo>
                  <a:lnTo>
                    <a:pt x="5963" y="15646"/>
                  </a:lnTo>
                  <a:lnTo>
                    <a:pt x="6058" y="15622"/>
                  </a:lnTo>
                  <a:lnTo>
                    <a:pt x="6130" y="15574"/>
                  </a:lnTo>
                  <a:lnTo>
                    <a:pt x="6225" y="15527"/>
                  </a:lnTo>
                  <a:lnTo>
                    <a:pt x="6344" y="15384"/>
                  </a:lnTo>
                  <a:lnTo>
                    <a:pt x="6463" y="15169"/>
                  </a:lnTo>
                  <a:lnTo>
                    <a:pt x="6559" y="14930"/>
                  </a:lnTo>
                  <a:lnTo>
                    <a:pt x="6630" y="14668"/>
                  </a:lnTo>
                  <a:lnTo>
                    <a:pt x="6702" y="14334"/>
                  </a:lnTo>
                  <a:lnTo>
                    <a:pt x="6726" y="14000"/>
                  </a:lnTo>
                  <a:lnTo>
                    <a:pt x="6774" y="13643"/>
                  </a:lnTo>
                  <a:lnTo>
                    <a:pt x="6774" y="12832"/>
                  </a:lnTo>
                  <a:lnTo>
                    <a:pt x="6726" y="11973"/>
                  </a:lnTo>
                  <a:lnTo>
                    <a:pt x="6678" y="11091"/>
                  </a:lnTo>
                  <a:lnTo>
                    <a:pt x="6583" y="10232"/>
                  </a:lnTo>
                  <a:lnTo>
                    <a:pt x="6463" y="9397"/>
                  </a:lnTo>
                  <a:lnTo>
                    <a:pt x="6344" y="8658"/>
                  </a:lnTo>
                  <a:lnTo>
                    <a:pt x="6153" y="7513"/>
                  </a:lnTo>
                  <a:lnTo>
                    <a:pt x="6058" y="7084"/>
                  </a:lnTo>
                  <a:lnTo>
                    <a:pt x="6344" y="6607"/>
                  </a:lnTo>
                  <a:lnTo>
                    <a:pt x="6463" y="6392"/>
                  </a:lnTo>
                  <a:lnTo>
                    <a:pt x="6607" y="6177"/>
                  </a:lnTo>
                  <a:lnTo>
                    <a:pt x="6774" y="5963"/>
                  </a:lnTo>
                  <a:lnTo>
                    <a:pt x="6964" y="5772"/>
                  </a:lnTo>
                  <a:lnTo>
                    <a:pt x="7203" y="5605"/>
                  </a:lnTo>
                  <a:lnTo>
                    <a:pt x="7489" y="5438"/>
                  </a:lnTo>
                  <a:lnTo>
                    <a:pt x="7608" y="5080"/>
                  </a:lnTo>
                  <a:lnTo>
                    <a:pt x="7680" y="4722"/>
                  </a:lnTo>
                  <a:lnTo>
                    <a:pt x="7751" y="4365"/>
                  </a:lnTo>
                  <a:lnTo>
                    <a:pt x="7799" y="4007"/>
                  </a:lnTo>
                  <a:lnTo>
                    <a:pt x="7799" y="3673"/>
                  </a:lnTo>
                  <a:lnTo>
                    <a:pt x="7799" y="3315"/>
                  </a:lnTo>
                  <a:lnTo>
                    <a:pt x="7775" y="2981"/>
                  </a:lnTo>
                  <a:lnTo>
                    <a:pt x="7728" y="2647"/>
                  </a:lnTo>
                  <a:lnTo>
                    <a:pt x="7656" y="2314"/>
                  </a:lnTo>
                  <a:lnTo>
                    <a:pt x="7584" y="1980"/>
                  </a:lnTo>
                  <a:lnTo>
                    <a:pt x="7489" y="1670"/>
                  </a:lnTo>
                  <a:lnTo>
                    <a:pt x="7370" y="1336"/>
                  </a:lnTo>
                  <a:lnTo>
                    <a:pt x="7107" y="716"/>
                  </a:lnTo>
                  <a:lnTo>
                    <a:pt x="6821" y="95"/>
                  </a:lnTo>
                  <a:lnTo>
                    <a:pt x="6583" y="48"/>
                  </a:lnTo>
                  <a:lnTo>
                    <a:pt x="6344" y="24"/>
                  </a:lnTo>
                  <a:lnTo>
                    <a:pt x="584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5"/>
            <p:cNvSpPr/>
            <p:nvPr/>
          </p:nvSpPr>
          <p:spPr>
            <a:xfrm flipH="1">
              <a:off x="1170331" y="957599"/>
              <a:ext cx="69577" cy="132268"/>
            </a:xfrm>
            <a:custGeom>
              <a:avLst/>
              <a:gdLst/>
              <a:ahLst/>
              <a:cxnLst/>
              <a:rect l="l" t="t" r="r" b="b"/>
              <a:pathLst>
                <a:path w="4103" h="7800" extrusionOk="0">
                  <a:moveTo>
                    <a:pt x="0" y="1"/>
                  </a:moveTo>
                  <a:lnTo>
                    <a:pt x="24" y="287"/>
                  </a:lnTo>
                  <a:lnTo>
                    <a:pt x="48" y="597"/>
                  </a:lnTo>
                  <a:lnTo>
                    <a:pt x="72" y="979"/>
                  </a:lnTo>
                  <a:lnTo>
                    <a:pt x="144" y="1384"/>
                  </a:lnTo>
                  <a:lnTo>
                    <a:pt x="263" y="1766"/>
                  </a:lnTo>
                  <a:lnTo>
                    <a:pt x="310" y="1957"/>
                  </a:lnTo>
                  <a:lnTo>
                    <a:pt x="406" y="2124"/>
                  </a:lnTo>
                  <a:lnTo>
                    <a:pt x="477" y="2267"/>
                  </a:lnTo>
                  <a:lnTo>
                    <a:pt x="597" y="2362"/>
                  </a:lnTo>
                  <a:lnTo>
                    <a:pt x="668" y="2457"/>
                  </a:lnTo>
                  <a:lnTo>
                    <a:pt x="835" y="2720"/>
                  </a:lnTo>
                  <a:lnTo>
                    <a:pt x="1098" y="3173"/>
                  </a:lnTo>
                  <a:lnTo>
                    <a:pt x="1241" y="3459"/>
                  </a:lnTo>
                  <a:lnTo>
                    <a:pt x="1384" y="3769"/>
                  </a:lnTo>
                  <a:lnTo>
                    <a:pt x="1503" y="4151"/>
                  </a:lnTo>
                  <a:lnTo>
                    <a:pt x="1622" y="4556"/>
                  </a:lnTo>
                  <a:lnTo>
                    <a:pt x="1741" y="4986"/>
                  </a:lnTo>
                  <a:lnTo>
                    <a:pt x="1813" y="5486"/>
                  </a:lnTo>
                  <a:lnTo>
                    <a:pt x="1861" y="6011"/>
                  </a:lnTo>
                  <a:lnTo>
                    <a:pt x="1885" y="6560"/>
                  </a:lnTo>
                  <a:lnTo>
                    <a:pt x="1861" y="7180"/>
                  </a:lnTo>
                  <a:lnTo>
                    <a:pt x="1813" y="7800"/>
                  </a:lnTo>
                  <a:lnTo>
                    <a:pt x="2004" y="7752"/>
                  </a:lnTo>
                  <a:lnTo>
                    <a:pt x="2433" y="7609"/>
                  </a:lnTo>
                  <a:lnTo>
                    <a:pt x="2719" y="7561"/>
                  </a:lnTo>
                  <a:lnTo>
                    <a:pt x="3006" y="7514"/>
                  </a:lnTo>
                  <a:lnTo>
                    <a:pt x="3268" y="7490"/>
                  </a:lnTo>
                  <a:lnTo>
                    <a:pt x="3506" y="7514"/>
                  </a:lnTo>
                  <a:lnTo>
                    <a:pt x="3626" y="7514"/>
                  </a:lnTo>
                  <a:lnTo>
                    <a:pt x="3721" y="7466"/>
                  </a:lnTo>
                  <a:lnTo>
                    <a:pt x="3816" y="7371"/>
                  </a:lnTo>
                  <a:lnTo>
                    <a:pt x="3888" y="7251"/>
                  </a:lnTo>
                  <a:lnTo>
                    <a:pt x="3960" y="7084"/>
                  </a:lnTo>
                  <a:lnTo>
                    <a:pt x="4007" y="6870"/>
                  </a:lnTo>
                  <a:lnTo>
                    <a:pt x="4055" y="6631"/>
                  </a:lnTo>
                  <a:lnTo>
                    <a:pt x="4103" y="6369"/>
                  </a:lnTo>
                  <a:lnTo>
                    <a:pt x="4103" y="6083"/>
                  </a:lnTo>
                  <a:lnTo>
                    <a:pt x="4103" y="5797"/>
                  </a:lnTo>
                  <a:lnTo>
                    <a:pt x="4079" y="5463"/>
                  </a:lnTo>
                  <a:lnTo>
                    <a:pt x="4055" y="5129"/>
                  </a:lnTo>
                  <a:lnTo>
                    <a:pt x="3983" y="4795"/>
                  </a:lnTo>
                  <a:lnTo>
                    <a:pt x="3912" y="4461"/>
                  </a:lnTo>
                  <a:lnTo>
                    <a:pt x="3793" y="4103"/>
                  </a:lnTo>
                  <a:lnTo>
                    <a:pt x="3673" y="3769"/>
                  </a:lnTo>
                  <a:lnTo>
                    <a:pt x="3506" y="3435"/>
                  </a:lnTo>
                  <a:lnTo>
                    <a:pt x="3292" y="3101"/>
                  </a:lnTo>
                  <a:lnTo>
                    <a:pt x="3053" y="2768"/>
                  </a:lnTo>
                  <a:lnTo>
                    <a:pt x="2767" y="2434"/>
                  </a:lnTo>
                  <a:lnTo>
                    <a:pt x="2481" y="2100"/>
                  </a:lnTo>
                  <a:lnTo>
                    <a:pt x="2171" y="1790"/>
                  </a:lnTo>
                  <a:lnTo>
                    <a:pt x="1551" y="1217"/>
                  </a:lnTo>
                  <a:lnTo>
                    <a:pt x="954" y="716"/>
                  </a:lnTo>
                  <a:lnTo>
                    <a:pt x="477" y="335"/>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5"/>
            <p:cNvSpPr/>
            <p:nvPr/>
          </p:nvSpPr>
          <p:spPr>
            <a:xfrm flipH="1">
              <a:off x="1392780" y="1135568"/>
              <a:ext cx="27505" cy="54603"/>
            </a:xfrm>
            <a:custGeom>
              <a:avLst/>
              <a:gdLst/>
              <a:ahLst/>
              <a:cxnLst/>
              <a:rect l="l" t="t" r="r" b="b"/>
              <a:pathLst>
                <a:path w="1622" h="3220" extrusionOk="0">
                  <a:moveTo>
                    <a:pt x="1455" y="0"/>
                  </a:moveTo>
                  <a:lnTo>
                    <a:pt x="1360" y="24"/>
                  </a:lnTo>
                  <a:lnTo>
                    <a:pt x="1288" y="48"/>
                  </a:lnTo>
                  <a:lnTo>
                    <a:pt x="1240" y="119"/>
                  </a:lnTo>
                  <a:lnTo>
                    <a:pt x="1217" y="191"/>
                  </a:lnTo>
                  <a:lnTo>
                    <a:pt x="1169" y="549"/>
                  </a:lnTo>
                  <a:lnTo>
                    <a:pt x="1097" y="906"/>
                  </a:lnTo>
                  <a:lnTo>
                    <a:pt x="1002" y="1216"/>
                  </a:lnTo>
                  <a:lnTo>
                    <a:pt x="859" y="1503"/>
                  </a:lnTo>
                  <a:lnTo>
                    <a:pt x="716" y="1765"/>
                  </a:lnTo>
                  <a:lnTo>
                    <a:pt x="525" y="2004"/>
                  </a:lnTo>
                  <a:lnTo>
                    <a:pt x="310" y="2218"/>
                  </a:lnTo>
                  <a:lnTo>
                    <a:pt x="72" y="2409"/>
                  </a:lnTo>
                  <a:lnTo>
                    <a:pt x="24" y="2504"/>
                  </a:lnTo>
                  <a:lnTo>
                    <a:pt x="0" y="2600"/>
                  </a:lnTo>
                  <a:lnTo>
                    <a:pt x="48" y="2695"/>
                  </a:lnTo>
                  <a:lnTo>
                    <a:pt x="119" y="2767"/>
                  </a:lnTo>
                  <a:lnTo>
                    <a:pt x="1097" y="3196"/>
                  </a:lnTo>
                  <a:lnTo>
                    <a:pt x="1169" y="3220"/>
                  </a:lnTo>
                  <a:lnTo>
                    <a:pt x="1217" y="3220"/>
                  </a:lnTo>
                  <a:lnTo>
                    <a:pt x="1312" y="3172"/>
                  </a:lnTo>
                  <a:lnTo>
                    <a:pt x="1383" y="3101"/>
                  </a:lnTo>
                  <a:lnTo>
                    <a:pt x="1383" y="3029"/>
                  </a:lnTo>
                  <a:lnTo>
                    <a:pt x="1383" y="2934"/>
                  </a:lnTo>
                  <a:lnTo>
                    <a:pt x="1336" y="2886"/>
                  </a:lnTo>
                  <a:lnTo>
                    <a:pt x="1264" y="2838"/>
                  </a:lnTo>
                  <a:lnTo>
                    <a:pt x="596" y="2528"/>
                  </a:lnTo>
                  <a:lnTo>
                    <a:pt x="811" y="2314"/>
                  </a:lnTo>
                  <a:lnTo>
                    <a:pt x="1002" y="2075"/>
                  </a:lnTo>
                  <a:lnTo>
                    <a:pt x="1169" y="1813"/>
                  </a:lnTo>
                  <a:lnTo>
                    <a:pt x="1288" y="1550"/>
                  </a:lnTo>
                  <a:lnTo>
                    <a:pt x="1407" y="1240"/>
                  </a:lnTo>
                  <a:lnTo>
                    <a:pt x="1503" y="930"/>
                  </a:lnTo>
                  <a:lnTo>
                    <a:pt x="1574" y="596"/>
                  </a:lnTo>
                  <a:lnTo>
                    <a:pt x="1622" y="239"/>
                  </a:lnTo>
                  <a:lnTo>
                    <a:pt x="1622" y="143"/>
                  </a:lnTo>
                  <a:lnTo>
                    <a:pt x="1574" y="95"/>
                  </a:lnTo>
                  <a:lnTo>
                    <a:pt x="1527" y="24"/>
                  </a:lnTo>
                  <a:lnTo>
                    <a:pt x="1455"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5"/>
            <p:cNvSpPr/>
            <p:nvPr/>
          </p:nvSpPr>
          <p:spPr>
            <a:xfrm flipH="1">
              <a:off x="1310671" y="1099161"/>
              <a:ext cx="82922" cy="82922"/>
            </a:xfrm>
            <a:custGeom>
              <a:avLst/>
              <a:gdLst/>
              <a:ahLst/>
              <a:cxnLst/>
              <a:rect l="l" t="t" r="r" b="b"/>
              <a:pathLst>
                <a:path w="4890" h="4890" extrusionOk="0">
                  <a:moveTo>
                    <a:pt x="2505" y="382"/>
                  </a:moveTo>
                  <a:lnTo>
                    <a:pt x="2719" y="406"/>
                  </a:lnTo>
                  <a:lnTo>
                    <a:pt x="2910" y="430"/>
                  </a:lnTo>
                  <a:lnTo>
                    <a:pt x="3101" y="478"/>
                  </a:lnTo>
                  <a:lnTo>
                    <a:pt x="3292" y="573"/>
                  </a:lnTo>
                  <a:lnTo>
                    <a:pt x="3459" y="644"/>
                  </a:lnTo>
                  <a:lnTo>
                    <a:pt x="3626" y="764"/>
                  </a:lnTo>
                  <a:lnTo>
                    <a:pt x="3792" y="883"/>
                  </a:lnTo>
                  <a:lnTo>
                    <a:pt x="3936" y="1026"/>
                  </a:lnTo>
                  <a:lnTo>
                    <a:pt x="4055" y="1169"/>
                  </a:lnTo>
                  <a:lnTo>
                    <a:pt x="4174" y="1336"/>
                  </a:lnTo>
                  <a:lnTo>
                    <a:pt x="4269" y="1503"/>
                  </a:lnTo>
                  <a:lnTo>
                    <a:pt x="4365" y="1694"/>
                  </a:lnTo>
                  <a:lnTo>
                    <a:pt x="4436" y="1885"/>
                  </a:lnTo>
                  <a:lnTo>
                    <a:pt x="4484" y="2099"/>
                  </a:lnTo>
                  <a:lnTo>
                    <a:pt x="4508" y="2314"/>
                  </a:lnTo>
                  <a:lnTo>
                    <a:pt x="4508" y="2505"/>
                  </a:lnTo>
                  <a:lnTo>
                    <a:pt x="4484" y="2719"/>
                  </a:lnTo>
                  <a:lnTo>
                    <a:pt x="4436" y="2910"/>
                  </a:lnTo>
                  <a:lnTo>
                    <a:pt x="4389" y="3101"/>
                  </a:lnTo>
                  <a:lnTo>
                    <a:pt x="4317" y="3292"/>
                  </a:lnTo>
                  <a:lnTo>
                    <a:pt x="4222" y="3459"/>
                  </a:lnTo>
                  <a:lnTo>
                    <a:pt x="4126" y="3626"/>
                  </a:lnTo>
                  <a:lnTo>
                    <a:pt x="4007" y="3793"/>
                  </a:lnTo>
                  <a:lnTo>
                    <a:pt x="3864" y="3936"/>
                  </a:lnTo>
                  <a:lnTo>
                    <a:pt x="3721" y="4055"/>
                  </a:lnTo>
                  <a:lnTo>
                    <a:pt x="3554" y="4174"/>
                  </a:lnTo>
                  <a:lnTo>
                    <a:pt x="3363" y="4270"/>
                  </a:lnTo>
                  <a:lnTo>
                    <a:pt x="3196" y="4365"/>
                  </a:lnTo>
                  <a:lnTo>
                    <a:pt x="2982" y="4437"/>
                  </a:lnTo>
                  <a:lnTo>
                    <a:pt x="2791" y="4484"/>
                  </a:lnTo>
                  <a:lnTo>
                    <a:pt x="2576" y="4508"/>
                  </a:lnTo>
                  <a:lnTo>
                    <a:pt x="2361" y="4508"/>
                  </a:lnTo>
                  <a:lnTo>
                    <a:pt x="2171" y="4484"/>
                  </a:lnTo>
                  <a:lnTo>
                    <a:pt x="1956" y="4437"/>
                  </a:lnTo>
                  <a:lnTo>
                    <a:pt x="1765" y="4389"/>
                  </a:lnTo>
                  <a:lnTo>
                    <a:pt x="1598" y="4317"/>
                  </a:lnTo>
                  <a:lnTo>
                    <a:pt x="1407" y="4222"/>
                  </a:lnTo>
                  <a:lnTo>
                    <a:pt x="1240" y="4127"/>
                  </a:lnTo>
                  <a:lnTo>
                    <a:pt x="1097" y="4007"/>
                  </a:lnTo>
                  <a:lnTo>
                    <a:pt x="954" y="3864"/>
                  </a:lnTo>
                  <a:lnTo>
                    <a:pt x="811" y="3721"/>
                  </a:lnTo>
                  <a:lnTo>
                    <a:pt x="692" y="3554"/>
                  </a:lnTo>
                  <a:lnTo>
                    <a:pt x="597" y="3363"/>
                  </a:lnTo>
                  <a:lnTo>
                    <a:pt x="525" y="3196"/>
                  </a:lnTo>
                  <a:lnTo>
                    <a:pt x="453" y="2982"/>
                  </a:lnTo>
                  <a:lnTo>
                    <a:pt x="406" y="2791"/>
                  </a:lnTo>
                  <a:lnTo>
                    <a:pt x="382" y="2576"/>
                  </a:lnTo>
                  <a:lnTo>
                    <a:pt x="382" y="2362"/>
                  </a:lnTo>
                  <a:lnTo>
                    <a:pt x="406" y="2171"/>
                  </a:lnTo>
                  <a:lnTo>
                    <a:pt x="430" y="1956"/>
                  </a:lnTo>
                  <a:lnTo>
                    <a:pt x="477" y="1765"/>
                  </a:lnTo>
                  <a:lnTo>
                    <a:pt x="573" y="1599"/>
                  </a:lnTo>
                  <a:lnTo>
                    <a:pt x="644" y="1408"/>
                  </a:lnTo>
                  <a:lnTo>
                    <a:pt x="763" y="1241"/>
                  </a:lnTo>
                  <a:lnTo>
                    <a:pt x="883" y="1098"/>
                  </a:lnTo>
                  <a:lnTo>
                    <a:pt x="1026" y="955"/>
                  </a:lnTo>
                  <a:lnTo>
                    <a:pt x="1169" y="811"/>
                  </a:lnTo>
                  <a:lnTo>
                    <a:pt x="1336" y="692"/>
                  </a:lnTo>
                  <a:lnTo>
                    <a:pt x="1503" y="597"/>
                  </a:lnTo>
                  <a:lnTo>
                    <a:pt x="1694" y="525"/>
                  </a:lnTo>
                  <a:lnTo>
                    <a:pt x="1884" y="454"/>
                  </a:lnTo>
                  <a:lnTo>
                    <a:pt x="2099" y="406"/>
                  </a:lnTo>
                  <a:lnTo>
                    <a:pt x="2314" y="382"/>
                  </a:lnTo>
                  <a:close/>
                  <a:moveTo>
                    <a:pt x="2290" y="1"/>
                  </a:moveTo>
                  <a:lnTo>
                    <a:pt x="2028" y="24"/>
                  </a:lnTo>
                  <a:lnTo>
                    <a:pt x="1789" y="72"/>
                  </a:lnTo>
                  <a:lnTo>
                    <a:pt x="1551" y="167"/>
                  </a:lnTo>
                  <a:lnTo>
                    <a:pt x="1336" y="263"/>
                  </a:lnTo>
                  <a:lnTo>
                    <a:pt x="1121" y="382"/>
                  </a:lnTo>
                  <a:lnTo>
                    <a:pt x="930" y="501"/>
                  </a:lnTo>
                  <a:lnTo>
                    <a:pt x="763" y="668"/>
                  </a:lnTo>
                  <a:lnTo>
                    <a:pt x="597" y="835"/>
                  </a:lnTo>
                  <a:lnTo>
                    <a:pt x="453" y="1026"/>
                  </a:lnTo>
                  <a:lnTo>
                    <a:pt x="310" y="1217"/>
                  </a:lnTo>
                  <a:lnTo>
                    <a:pt x="215" y="1432"/>
                  </a:lnTo>
                  <a:lnTo>
                    <a:pt x="120" y="1646"/>
                  </a:lnTo>
                  <a:lnTo>
                    <a:pt x="48" y="1885"/>
                  </a:lnTo>
                  <a:lnTo>
                    <a:pt x="24" y="2123"/>
                  </a:lnTo>
                  <a:lnTo>
                    <a:pt x="0" y="2362"/>
                  </a:lnTo>
                  <a:lnTo>
                    <a:pt x="0" y="2600"/>
                  </a:lnTo>
                  <a:lnTo>
                    <a:pt x="24" y="2839"/>
                  </a:lnTo>
                  <a:lnTo>
                    <a:pt x="72" y="3101"/>
                  </a:lnTo>
                  <a:lnTo>
                    <a:pt x="167" y="3316"/>
                  </a:lnTo>
                  <a:lnTo>
                    <a:pt x="263" y="3554"/>
                  </a:lnTo>
                  <a:lnTo>
                    <a:pt x="382" y="3745"/>
                  </a:lnTo>
                  <a:lnTo>
                    <a:pt x="501" y="3936"/>
                  </a:lnTo>
                  <a:lnTo>
                    <a:pt x="668" y="4127"/>
                  </a:lnTo>
                  <a:lnTo>
                    <a:pt x="835" y="4294"/>
                  </a:lnTo>
                  <a:lnTo>
                    <a:pt x="1026" y="4437"/>
                  </a:lnTo>
                  <a:lnTo>
                    <a:pt x="1217" y="4556"/>
                  </a:lnTo>
                  <a:lnTo>
                    <a:pt x="1431" y="4675"/>
                  </a:lnTo>
                  <a:lnTo>
                    <a:pt x="1646" y="4747"/>
                  </a:lnTo>
                  <a:lnTo>
                    <a:pt x="1884" y="4818"/>
                  </a:lnTo>
                  <a:lnTo>
                    <a:pt x="2123" y="4866"/>
                  </a:lnTo>
                  <a:lnTo>
                    <a:pt x="2361" y="4890"/>
                  </a:lnTo>
                  <a:lnTo>
                    <a:pt x="2600" y="4890"/>
                  </a:lnTo>
                  <a:lnTo>
                    <a:pt x="2838" y="4866"/>
                  </a:lnTo>
                  <a:lnTo>
                    <a:pt x="3101" y="4794"/>
                  </a:lnTo>
                  <a:lnTo>
                    <a:pt x="3315" y="4723"/>
                  </a:lnTo>
                  <a:lnTo>
                    <a:pt x="3554" y="4628"/>
                  </a:lnTo>
                  <a:lnTo>
                    <a:pt x="3745" y="4508"/>
                  </a:lnTo>
                  <a:lnTo>
                    <a:pt x="3936" y="4365"/>
                  </a:lnTo>
                  <a:lnTo>
                    <a:pt x="4126" y="4222"/>
                  </a:lnTo>
                  <a:lnTo>
                    <a:pt x="4293" y="4055"/>
                  </a:lnTo>
                  <a:lnTo>
                    <a:pt x="4436" y="3864"/>
                  </a:lnTo>
                  <a:lnTo>
                    <a:pt x="4556" y="3650"/>
                  </a:lnTo>
                  <a:lnTo>
                    <a:pt x="4675" y="3459"/>
                  </a:lnTo>
                  <a:lnTo>
                    <a:pt x="4746" y="3244"/>
                  </a:lnTo>
                  <a:lnTo>
                    <a:pt x="4818" y="3006"/>
                  </a:lnTo>
                  <a:lnTo>
                    <a:pt x="4866" y="2767"/>
                  </a:lnTo>
                  <a:lnTo>
                    <a:pt x="4890" y="2529"/>
                  </a:lnTo>
                  <a:lnTo>
                    <a:pt x="4890" y="2290"/>
                  </a:lnTo>
                  <a:lnTo>
                    <a:pt x="4866" y="2028"/>
                  </a:lnTo>
                  <a:lnTo>
                    <a:pt x="4794" y="1789"/>
                  </a:lnTo>
                  <a:lnTo>
                    <a:pt x="4723" y="1551"/>
                  </a:lnTo>
                  <a:lnTo>
                    <a:pt x="4627" y="1336"/>
                  </a:lnTo>
                  <a:lnTo>
                    <a:pt x="4508" y="1122"/>
                  </a:lnTo>
                  <a:lnTo>
                    <a:pt x="4365" y="931"/>
                  </a:lnTo>
                  <a:lnTo>
                    <a:pt x="4222" y="764"/>
                  </a:lnTo>
                  <a:lnTo>
                    <a:pt x="4055" y="597"/>
                  </a:lnTo>
                  <a:lnTo>
                    <a:pt x="3864" y="454"/>
                  </a:lnTo>
                  <a:lnTo>
                    <a:pt x="3649" y="311"/>
                  </a:lnTo>
                  <a:lnTo>
                    <a:pt x="3459" y="215"/>
                  </a:lnTo>
                  <a:lnTo>
                    <a:pt x="3220" y="120"/>
                  </a:lnTo>
                  <a:lnTo>
                    <a:pt x="3005" y="48"/>
                  </a:lnTo>
                  <a:lnTo>
                    <a:pt x="2767" y="24"/>
                  </a:lnTo>
                  <a:lnTo>
                    <a:pt x="252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5"/>
            <p:cNvSpPr/>
            <p:nvPr/>
          </p:nvSpPr>
          <p:spPr>
            <a:xfrm flipH="1">
              <a:off x="1407736" y="1115338"/>
              <a:ext cx="82922" cy="82922"/>
            </a:xfrm>
            <a:custGeom>
              <a:avLst/>
              <a:gdLst/>
              <a:ahLst/>
              <a:cxnLst/>
              <a:rect l="l" t="t" r="r" b="b"/>
              <a:pathLst>
                <a:path w="4890" h="4890" extrusionOk="0">
                  <a:moveTo>
                    <a:pt x="2504" y="382"/>
                  </a:moveTo>
                  <a:lnTo>
                    <a:pt x="2719" y="406"/>
                  </a:lnTo>
                  <a:lnTo>
                    <a:pt x="2910" y="454"/>
                  </a:lnTo>
                  <a:lnTo>
                    <a:pt x="3101" y="501"/>
                  </a:lnTo>
                  <a:lnTo>
                    <a:pt x="3292" y="573"/>
                  </a:lnTo>
                  <a:lnTo>
                    <a:pt x="3459" y="668"/>
                  </a:lnTo>
                  <a:lnTo>
                    <a:pt x="3625" y="764"/>
                  </a:lnTo>
                  <a:lnTo>
                    <a:pt x="3792" y="883"/>
                  </a:lnTo>
                  <a:lnTo>
                    <a:pt x="3936" y="1026"/>
                  </a:lnTo>
                  <a:lnTo>
                    <a:pt x="4055" y="1169"/>
                  </a:lnTo>
                  <a:lnTo>
                    <a:pt x="4174" y="1336"/>
                  </a:lnTo>
                  <a:lnTo>
                    <a:pt x="4269" y="1527"/>
                  </a:lnTo>
                  <a:lnTo>
                    <a:pt x="4365" y="1694"/>
                  </a:lnTo>
                  <a:lnTo>
                    <a:pt x="4436" y="1909"/>
                  </a:lnTo>
                  <a:lnTo>
                    <a:pt x="4484" y="2099"/>
                  </a:lnTo>
                  <a:lnTo>
                    <a:pt x="4508" y="2314"/>
                  </a:lnTo>
                  <a:lnTo>
                    <a:pt x="4508" y="2529"/>
                  </a:lnTo>
                  <a:lnTo>
                    <a:pt x="4484" y="2720"/>
                  </a:lnTo>
                  <a:lnTo>
                    <a:pt x="4436" y="2934"/>
                  </a:lnTo>
                  <a:lnTo>
                    <a:pt x="4389" y="3125"/>
                  </a:lnTo>
                  <a:lnTo>
                    <a:pt x="4317" y="3292"/>
                  </a:lnTo>
                  <a:lnTo>
                    <a:pt x="4222" y="3483"/>
                  </a:lnTo>
                  <a:lnTo>
                    <a:pt x="4126" y="3650"/>
                  </a:lnTo>
                  <a:lnTo>
                    <a:pt x="4007" y="3793"/>
                  </a:lnTo>
                  <a:lnTo>
                    <a:pt x="3864" y="3936"/>
                  </a:lnTo>
                  <a:lnTo>
                    <a:pt x="3697" y="4079"/>
                  </a:lnTo>
                  <a:lnTo>
                    <a:pt x="3554" y="4198"/>
                  </a:lnTo>
                  <a:lnTo>
                    <a:pt x="3363" y="4294"/>
                  </a:lnTo>
                  <a:lnTo>
                    <a:pt x="3172" y="4365"/>
                  </a:lnTo>
                  <a:lnTo>
                    <a:pt x="2981" y="4437"/>
                  </a:lnTo>
                  <a:lnTo>
                    <a:pt x="2791" y="4484"/>
                  </a:lnTo>
                  <a:lnTo>
                    <a:pt x="2576" y="4508"/>
                  </a:lnTo>
                  <a:lnTo>
                    <a:pt x="2361" y="4508"/>
                  </a:lnTo>
                  <a:lnTo>
                    <a:pt x="2171" y="4484"/>
                  </a:lnTo>
                  <a:lnTo>
                    <a:pt x="1956" y="4461"/>
                  </a:lnTo>
                  <a:lnTo>
                    <a:pt x="1765" y="4413"/>
                  </a:lnTo>
                  <a:lnTo>
                    <a:pt x="1574" y="4317"/>
                  </a:lnTo>
                  <a:lnTo>
                    <a:pt x="1407" y="4246"/>
                  </a:lnTo>
                  <a:lnTo>
                    <a:pt x="1240" y="4127"/>
                  </a:lnTo>
                  <a:lnTo>
                    <a:pt x="1097" y="4007"/>
                  </a:lnTo>
                  <a:lnTo>
                    <a:pt x="954" y="3864"/>
                  </a:lnTo>
                  <a:lnTo>
                    <a:pt x="811" y="3721"/>
                  </a:lnTo>
                  <a:lnTo>
                    <a:pt x="692" y="3554"/>
                  </a:lnTo>
                  <a:lnTo>
                    <a:pt x="596" y="3387"/>
                  </a:lnTo>
                  <a:lnTo>
                    <a:pt x="525" y="3197"/>
                  </a:lnTo>
                  <a:lnTo>
                    <a:pt x="453" y="3006"/>
                  </a:lnTo>
                  <a:lnTo>
                    <a:pt x="406" y="2791"/>
                  </a:lnTo>
                  <a:lnTo>
                    <a:pt x="382" y="2576"/>
                  </a:lnTo>
                  <a:lnTo>
                    <a:pt x="382" y="2386"/>
                  </a:lnTo>
                  <a:lnTo>
                    <a:pt x="382" y="2171"/>
                  </a:lnTo>
                  <a:lnTo>
                    <a:pt x="430" y="1980"/>
                  </a:lnTo>
                  <a:lnTo>
                    <a:pt x="477" y="1789"/>
                  </a:lnTo>
                  <a:lnTo>
                    <a:pt x="549" y="1599"/>
                  </a:lnTo>
                  <a:lnTo>
                    <a:pt x="644" y="1432"/>
                  </a:lnTo>
                  <a:lnTo>
                    <a:pt x="763" y="1265"/>
                  </a:lnTo>
                  <a:lnTo>
                    <a:pt x="883" y="1098"/>
                  </a:lnTo>
                  <a:lnTo>
                    <a:pt x="1026" y="955"/>
                  </a:lnTo>
                  <a:lnTo>
                    <a:pt x="1169" y="835"/>
                  </a:lnTo>
                  <a:lnTo>
                    <a:pt x="1336" y="716"/>
                  </a:lnTo>
                  <a:lnTo>
                    <a:pt x="1503" y="621"/>
                  </a:lnTo>
                  <a:lnTo>
                    <a:pt x="1694" y="525"/>
                  </a:lnTo>
                  <a:lnTo>
                    <a:pt x="1884" y="454"/>
                  </a:lnTo>
                  <a:lnTo>
                    <a:pt x="2099" y="406"/>
                  </a:lnTo>
                  <a:lnTo>
                    <a:pt x="2314" y="382"/>
                  </a:lnTo>
                  <a:close/>
                  <a:moveTo>
                    <a:pt x="2290" y="1"/>
                  </a:moveTo>
                  <a:lnTo>
                    <a:pt x="2027" y="48"/>
                  </a:lnTo>
                  <a:lnTo>
                    <a:pt x="1789" y="96"/>
                  </a:lnTo>
                  <a:lnTo>
                    <a:pt x="1550" y="168"/>
                  </a:lnTo>
                  <a:lnTo>
                    <a:pt x="1336" y="263"/>
                  </a:lnTo>
                  <a:lnTo>
                    <a:pt x="1121" y="382"/>
                  </a:lnTo>
                  <a:lnTo>
                    <a:pt x="930" y="525"/>
                  </a:lnTo>
                  <a:lnTo>
                    <a:pt x="763" y="668"/>
                  </a:lnTo>
                  <a:lnTo>
                    <a:pt x="596" y="835"/>
                  </a:lnTo>
                  <a:lnTo>
                    <a:pt x="453" y="1026"/>
                  </a:lnTo>
                  <a:lnTo>
                    <a:pt x="310" y="1241"/>
                  </a:lnTo>
                  <a:lnTo>
                    <a:pt x="215" y="1432"/>
                  </a:lnTo>
                  <a:lnTo>
                    <a:pt x="119" y="1670"/>
                  </a:lnTo>
                  <a:lnTo>
                    <a:pt x="48" y="1885"/>
                  </a:lnTo>
                  <a:lnTo>
                    <a:pt x="0" y="2123"/>
                  </a:lnTo>
                  <a:lnTo>
                    <a:pt x="0" y="2362"/>
                  </a:lnTo>
                  <a:lnTo>
                    <a:pt x="0" y="2600"/>
                  </a:lnTo>
                  <a:lnTo>
                    <a:pt x="24" y="2863"/>
                  </a:lnTo>
                  <a:lnTo>
                    <a:pt x="72" y="3101"/>
                  </a:lnTo>
                  <a:lnTo>
                    <a:pt x="143" y="3340"/>
                  </a:lnTo>
                  <a:lnTo>
                    <a:pt x="263" y="3554"/>
                  </a:lnTo>
                  <a:lnTo>
                    <a:pt x="382" y="3769"/>
                  </a:lnTo>
                  <a:lnTo>
                    <a:pt x="501" y="3960"/>
                  </a:lnTo>
                  <a:lnTo>
                    <a:pt x="668" y="4127"/>
                  </a:lnTo>
                  <a:lnTo>
                    <a:pt x="835" y="4294"/>
                  </a:lnTo>
                  <a:lnTo>
                    <a:pt x="1026" y="4437"/>
                  </a:lnTo>
                  <a:lnTo>
                    <a:pt x="1217" y="4580"/>
                  </a:lnTo>
                  <a:lnTo>
                    <a:pt x="1431" y="4675"/>
                  </a:lnTo>
                  <a:lnTo>
                    <a:pt x="1646" y="4771"/>
                  </a:lnTo>
                  <a:lnTo>
                    <a:pt x="1884" y="4842"/>
                  </a:lnTo>
                  <a:lnTo>
                    <a:pt x="2099" y="4866"/>
                  </a:lnTo>
                  <a:lnTo>
                    <a:pt x="2361" y="4890"/>
                  </a:lnTo>
                  <a:lnTo>
                    <a:pt x="2600" y="4890"/>
                  </a:lnTo>
                  <a:lnTo>
                    <a:pt x="2838" y="4866"/>
                  </a:lnTo>
                  <a:lnTo>
                    <a:pt x="3101" y="4818"/>
                  </a:lnTo>
                  <a:lnTo>
                    <a:pt x="3315" y="4723"/>
                  </a:lnTo>
                  <a:lnTo>
                    <a:pt x="3554" y="4628"/>
                  </a:lnTo>
                  <a:lnTo>
                    <a:pt x="3745" y="4508"/>
                  </a:lnTo>
                  <a:lnTo>
                    <a:pt x="3936" y="4389"/>
                  </a:lnTo>
                  <a:lnTo>
                    <a:pt x="4126" y="4222"/>
                  </a:lnTo>
                  <a:lnTo>
                    <a:pt x="4293" y="4055"/>
                  </a:lnTo>
                  <a:lnTo>
                    <a:pt x="4436" y="3864"/>
                  </a:lnTo>
                  <a:lnTo>
                    <a:pt x="4556" y="3674"/>
                  </a:lnTo>
                  <a:lnTo>
                    <a:pt x="4675" y="3459"/>
                  </a:lnTo>
                  <a:lnTo>
                    <a:pt x="4746" y="3244"/>
                  </a:lnTo>
                  <a:lnTo>
                    <a:pt x="4818" y="3006"/>
                  </a:lnTo>
                  <a:lnTo>
                    <a:pt x="4866" y="2791"/>
                  </a:lnTo>
                  <a:lnTo>
                    <a:pt x="4890" y="2529"/>
                  </a:lnTo>
                  <a:lnTo>
                    <a:pt x="4890" y="2290"/>
                  </a:lnTo>
                  <a:lnTo>
                    <a:pt x="4842" y="2052"/>
                  </a:lnTo>
                  <a:lnTo>
                    <a:pt x="4794" y="1789"/>
                  </a:lnTo>
                  <a:lnTo>
                    <a:pt x="4723" y="1575"/>
                  </a:lnTo>
                  <a:lnTo>
                    <a:pt x="4627" y="1336"/>
                  </a:lnTo>
                  <a:lnTo>
                    <a:pt x="4508" y="1145"/>
                  </a:lnTo>
                  <a:lnTo>
                    <a:pt x="4365" y="955"/>
                  </a:lnTo>
                  <a:lnTo>
                    <a:pt x="4222" y="764"/>
                  </a:lnTo>
                  <a:lnTo>
                    <a:pt x="4031" y="597"/>
                  </a:lnTo>
                  <a:lnTo>
                    <a:pt x="3864" y="454"/>
                  </a:lnTo>
                  <a:lnTo>
                    <a:pt x="3649" y="334"/>
                  </a:lnTo>
                  <a:lnTo>
                    <a:pt x="3459" y="215"/>
                  </a:lnTo>
                  <a:lnTo>
                    <a:pt x="3220" y="144"/>
                  </a:lnTo>
                  <a:lnTo>
                    <a:pt x="3005" y="72"/>
                  </a:lnTo>
                  <a:lnTo>
                    <a:pt x="2767" y="24"/>
                  </a:lnTo>
                  <a:lnTo>
                    <a:pt x="252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5"/>
            <p:cNvSpPr/>
            <p:nvPr/>
          </p:nvSpPr>
          <p:spPr>
            <a:xfrm flipH="1">
              <a:off x="1226545" y="1096329"/>
              <a:ext cx="97896" cy="19840"/>
            </a:xfrm>
            <a:custGeom>
              <a:avLst/>
              <a:gdLst/>
              <a:ahLst/>
              <a:cxnLst/>
              <a:rect l="l" t="t" r="r" b="b"/>
              <a:pathLst>
                <a:path w="5773" h="1170" extrusionOk="0">
                  <a:moveTo>
                    <a:pt x="2600" y="1"/>
                  </a:moveTo>
                  <a:lnTo>
                    <a:pt x="2123" y="72"/>
                  </a:lnTo>
                  <a:lnTo>
                    <a:pt x="1599" y="168"/>
                  </a:lnTo>
                  <a:lnTo>
                    <a:pt x="1074" y="334"/>
                  </a:lnTo>
                  <a:lnTo>
                    <a:pt x="549" y="549"/>
                  </a:lnTo>
                  <a:lnTo>
                    <a:pt x="263" y="668"/>
                  </a:lnTo>
                  <a:lnTo>
                    <a:pt x="1" y="835"/>
                  </a:lnTo>
                  <a:lnTo>
                    <a:pt x="191" y="1169"/>
                  </a:lnTo>
                  <a:lnTo>
                    <a:pt x="692" y="907"/>
                  </a:lnTo>
                  <a:lnTo>
                    <a:pt x="1193" y="692"/>
                  </a:lnTo>
                  <a:lnTo>
                    <a:pt x="1694" y="549"/>
                  </a:lnTo>
                  <a:lnTo>
                    <a:pt x="2171" y="454"/>
                  </a:lnTo>
                  <a:lnTo>
                    <a:pt x="2648" y="406"/>
                  </a:lnTo>
                  <a:lnTo>
                    <a:pt x="3101" y="382"/>
                  </a:lnTo>
                  <a:lnTo>
                    <a:pt x="3507" y="382"/>
                  </a:lnTo>
                  <a:lnTo>
                    <a:pt x="3912" y="430"/>
                  </a:lnTo>
                  <a:lnTo>
                    <a:pt x="4270" y="478"/>
                  </a:lnTo>
                  <a:lnTo>
                    <a:pt x="4604" y="549"/>
                  </a:lnTo>
                  <a:lnTo>
                    <a:pt x="5129" y="716"/>
                  </a:lnTo>
                  <a:lnTo>
                    <a:pt x="5462" y="835"/>
                  </a:lnTo>
                  <a:lnTo>
                    <a:pt x="5606" y="907"/>
                  </a:lnTo>
                  <a:lnTo>
                    <a:pt x="5772" y="597"/>
                  </a:lnTo>
                  <a:lnTo>
                    <a:pt x="5606" y="525"/>
                  </a:lnTo>
                  <a:lnTo>
                    <a:pt x="5224" y="358"/>
                  </a:lnTo>
                  <a:lnTo>
                    <a:pt x="4962" y="287"/>
                  </a:lnTo>
                  <a:lnTo>
                    <a:pt x="4675" y="191"/>
                  </a:lnTo>
                  <a:lnTo>
                    <a:pt x="4318" y="120"/>
                  </a:lnTo>
                  <a:lnTo>
                    <a:pt x="3936" y="48"/>
                  </a:lnTo>
                  <a:lnTo>
                    <a:pt x="35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5"/>
            <p:cNvSpPr/>
            <p:nvPr/>
          </p:nvSpPr>
          <p:spPr>
            <a:xfrm flipH="1">
              <a:off x="1388727" y="1138400"/>
              <a:ext cx="25894" cy="11328"/>
            </a:xfrm>
            <a:custGeom>
              <a:avLst/>
              <a:gdLst/>
              <a:ahLst/>
              <a:cxnLst/>
              <a:rect l="l" t="t" r="r" b="b"/>
              <a:pathLst>
                <a:path w="1527" h="668" extrusionOk="0">
                  <a:moveTo>
                    <a:pt x="835" y="0"/>
                  </a:moveTo>
                  <a:lnTo>
                    <a:pt x="620" y="24"/>
                  </a:lnTo>
                  <a:lnTo>
                    <a:pt x="406" y="95"/>
                  </a:lnTo>
                  <a:lnTo>
                    <a:pt x="191" y="215"/>
                  </a:lnTo>
                  <a:lnTo>
                    <a:pt x="95" y="310"/>
                  </a:lnTo>
                  <a:lnTo>
                    <a:pt x="0" y="405"/>
                  </a:lnTo>
                  <a:lnTo>
                    <a:pt x="286" y="668"/>
                  </a:lnTo>
                  <a:lnTo>
                    <a:pt x="382" y="572"/>
                  </a:lnTo>
                  <a:lnTo>
                    <a:pt x="453" y="525"/>
                  </a:lnTo>
                  <a:lnTo>
                    <a:pt x="644" y="429"/>
                  </a:lnTo>
                  <a:lnTo>
                    <a:pt x="811" y="382"/>
                  </a:lnTo>
                  <a:lnTo>
                    <a:pt x="978" y="382"/>
                  </a:lnTo>
                  <a:lnTo>
                    <a:pt x="1121" y="405"/>
                  </a:lnTo>
                  <a:lnTo>
                    <a:pt x="1240" y="453"/>
                  </a:lnTo>
                  <a:lnTo>
                    <a:pt x="1336" y="477"/>
                  </a:lnTo>
                  <a:lnTo>
                    <a:pt x="1526" y="143"/>
                  </a:lnTo>
                  <a:lnTo>
                    <a:pt x="1383" y="95"/>
                  </a:lnTo>
                  <a:lnTo>
                    <a:pt x="1216" y="48"/>
                  </a:lnTo>
                  <a:lnTo>
                    <a:pt x="104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5"/>
            <p:cNvSpPr/>
            <p:nvPr/>
          </p:nvSpPr>
          <p:spPr>
            <a:xfrm flipH="1">
              <a:off x="1318760" y="1070452"/>
              <a:ext cx="68373" cy="28319"/>
            </a:xfrm>
            <a:custGeom>
              <a:avLst/>
              <a:gdLst/>
              <a:ahLst/>
              <a:cxnLst/>
              <a:rect l="l" t="t" r="r" b="b"/>
              <a:pathLst>
                <a:path w="4032" h="1670" extrusionOk="0">
                  <a:moveTo>
                    <a:pt x="2052" y="0"/>
                  </a:moveTo>
                  <a:lnTo>
                    <a:pt x="1742" y="24"/>
                  </a:lnTo>
                  <a:lnTo>
                    <a:pt x="1456" y="72"/>
                  </a:lnTo>
                  <a:lnTo>
                    <a:pt x="1146" y="167"/>
                  </a:lnTo>
                  <a:lnTo>
                    <a:pt x="812" y="286"/>
                  </a:lnTo>
                  <a:lnTo>
                    <a:pt x="549" y="429"/>
                  </a:lnTo>
                  <a:lnTo>
                    <a:pt x="335" y="596"/>
                  </a:lnTo>
                  <a:lnTo>
                    <a:pt x="168" y="763"/>
                  </a:lnTo>
                  <a:lnTo>
                    <a:pt x="72" y="954"/>
                  </a:lnTo>
                  <a:lnTo>
                    <a:pt x="25" y="1050"/>
                  </a:lnTo>
                  <a:lnTo>
                    <a:pt x="1" y="1145"/>
                  </a:lnTo>
                  <a:lnTo>
                    <a:pt x="1" y="1240"/>
                  </a:lnTo>
                  <a:lnTo>
                    <a:pt x="25" y="1312"/>
                  </a:lnTo>
                  <a:lnTo>
                    <a:pt x="49" y="1383"/>
                  </a:lnTo>
                  <a:lnTo>
                    <a:pt x="96" y="1455"/>
                  </a:lnTo>
                  <a:lnTo>
                    <a:pt x="216" y="1574"/>
                  </a:lnTo>
                  <a:lnTo>
                    <a:pt x="359" y="1646"/>
                  </a:lnTo>
                  <a:lnTo>
                    <a:pt x="526" y="1670"/>
                  </a:lnTo>
                  <a:lnTo>
                    <a:pt x="597" y="1670"/>
                  </a:lnTo>
                  <a:lnTo>
                    <a:pt x="693" y="1646"/>
                  </a:lnTo>
                  <a:lnTo>
                    <a:pt x="764" y="1598"/>
                  </a:lnTo>
                  <a:lnTo>
                    <a:pt x="859" y="1550"/>
                  </a:lnTo>
                  <a:lnTo>
                    <a:pt x="1050" y="1383"/>
                  </a:lnTo>
                  <a:lnTo>
                    <a:pt x="1289" y="1217"/>
                  </a:lnTo>
                  <a:lnTo>
                    <a:pt x="1456" y="1121"/>
                  </a:lnTo>
                  <a:lnTo>
                    <a:pt x="1647" y="1050"/>
                  </a:lnTo>
                  <a:lnTo>
                    <a:pt x="2076" y="883"/>
                  </a:lnTo>
                  <a:lnTo>
                    <a:pt x="2529" y="763"/>
                  </a:lnTo>
                  <a:lnTo>
                    <a:pt x="2982" y="668"/>
                  </a:lnTo>
                  <a:lnTo>
                    <a:pt x="3722" y="525"/>
                  </a:lnTo>
                  <a:lnTo>
                    <a:pt x="4032" y="501"/>
                  </a:lnTo>
                  <a:lnTo>
                    <a:pt x="3769" y="358"/>
                  </a:lnTo>
                  <a:lnTo>
                    <a:pt x="3459" y="239"/>
                  </a:lnTo>
                  <a:lnTo>
                    <a:pt x="3078" y="96"/>
                  </a:lnTo>
                  <a:lnTo>
                    <a:pt x="2839" y="48"/>
                  </a:lnTo>
                  <a:lnTo>
                    <a:pt x="2601" y="24"/>
                  </a:lnTo>
                  <a:lnTo>
                    <a:pt x="2314"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5"/>
            <p:cNvSpPr/>
            <p:nvPr/>
          </p:nvSpPr>
          <p:spPr>
            <a:xfrm flipH="1">
              <a:off x="1411382" y="1089851"/>
              <a:ext cx="57435" cy="23486"/>
            </a:xfrm>
            <a:custGeom>
              <a:avLst/>
              <a:gdLst/>
              <a:ahLst/>
              <a:cxnLst/>
              <a:rect l="l" t="t" r="r" b="b"/>
              <a:pathLst>
                <a:path w="3387" h="1385" extrusionOk="0">
                  <a:moveTo>
                    <a:pt x="2218" y="1"/>
                  </a:moveTo>
                  <a:lnTo>
                    <a:pt x="1884" y="25"/>
                  </a:lnTo>
                  <a:lnTo>
                    <a:pt x="1574" y="96"/>
                  </a:lnTo>
                  <a:lnTo>
                    <a:pt x="1312" y="168"/>
                  </a:lnTo>
                  <a:lnTo>
                    <a:pt x="1073" y="263"/>
                  </a:lnTo>
                  <a:lnTo>
                    <a:pt x="859" y="359"/>
                  </a:lnTo>
                  <a:lnTo>
                    <a:pt x="692" y="478"/>
                  </a:lnTo>
                  <a:lnTo>
                    <a:pt x="525" y="597"/>
                  </a:lnTo>
                  <a:lnTo>
                    <a:pt x="406" y="716"/>
                  </a:lnTo>
                  <a:lnTo>
                    <a:pt x="215" y="955"/>
                  </a:lnTo>
                  <a:lnTo>
                    <a:pt x="72" y="1170"/>
                  </a:lnTo>
                  <a:lnTo>
                    <a:pt x="24" y="1313"/>
                  </a:lnTo>
                  <a:lnTo>
                    <a:pt x="0" y="1384"/>
                  </a:lnTo>
                  <a:lnTo>
                    <a:pt x="0" y="1384"/>
                  </a:lnTo>
                  <a:lnTo>
                    <a:pt x="215" y="1313"/>
                  </a:lnTo>
                  <a:lnTo>
                    <a:pt x="739" y="1170"/>
                  </a:lnTo>
                  <a:lnTo>
                    <a:pt x="1073" y="1122"/>
                  </a:lnTo>
                  <a:lnTo>
                    <a:pt x="1431" y="1074"/>
                  </a:lnTo>
                  <a:lnTo>
                    <a:pt x="1813" y="1050"/>
                  </a:lnTo>
                  <a:lnTo>
                    <a:pt x="2194" y="1050"/>
                  </a:lnTo>
                  <a:lnTo>
                    <a:pt x="2481" y="1098"/>
                  </a:lnTo>
                  <a:lnTo>
                    <a:pt x="2743" y="1146"/>
                  </a:lnTo>
                  <a:lnTo>
                    <a:pt x="2838" y="1170"/>
                  </a:lnTo>
                  <a:lnTo>
                    <a:pt x="2934" y="1170"/>
                  </a:lnTo>
                  <a:lnTo>
                    <a:pt x="3005" y="1146"/>
                  </a:lnTo>
                  <a:lnTo>
                    <a:pt x="3101" y="1122"/>
                  </a:lnTo>
                  <a:lnTo>
                    <a:pt x="3220" y="1027"/>
                  </a:lnTo>
                  <a:lnTo>
                    <a:pt x="3315" y="907"/>
                  </a:lnTo>
                  <a:lnTo>
                    <a:pt x="3363" y="740"/>
                  </a:lnTo>
                  <a:lnTo>
                    <a:pt x="3387" y="669"/>
                  </a:lnTo>
                  <a:lnTo>
                    <a:pt x="3363" y="573"/>
                  </a:lnTo>
                  <a:lnTo>
                    <a:pt x="3339" y="502"/>
                  </a:lnTo>
                  <a:lnTo>
                    <a:pt x="3315" y="430"/>
                  </a:lnTo>
                  <a:lnTo>
                    <a:pt x="3268" y="335"/>
                  </a:lnTo>
                  <a:lnTo>
                    <a:pt x="3172" y="287"/>
                  </a:lnTo>
                  <a:lnTo>
                    <a:pt x="3005" y="168"/>
                  </a:lnTo>
                  <a:lnTo>
                    <a:pt x="2767" y="73"/>
                  </a:lnTo>
                  <a:lnTo>
                    <a:pt x="2504" y="25"/>
                  </a:lnTo>
                  <a:lnTo>
                    <a:pt x="2218"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5"/>
            <p:cNvSpPr/>
            <p:nvPr/>
          </p:nvSpPr>
          <p:spPr>
            <a:xfrm flipH="1">
              <a:off x="1176402" y="1270245"/>
              <a:ext cx="235387" cy="165437"/>
            </a:xfrm>
            <a:custGeom>
              <a:avLst/>
              <a:gdLst/>
              <a:ahLst/>
              <a:cxnLst/>
              <a:rect l="l" t="t" r="r" b="b"/>
              <a:pathLst>
                <a:path w="13881" h="9756" extrusionOk="0">
                  <a:moveTo>
                    <a:pt x="10470" y="0"/>
                  </a:moveTo>
                  <a:lnTo>
                    <a:pt x="10351" y="143"/>
                  </a:lnTo>
                  <a:lnTo>
                    <a:pt x="10232" y="310"/>
                  </a:lnTo>
                  <a:lnTo>
                    <a:pt x="10041" y="549"/>
                  </a:lnTo>
                  <a:lnTo>
                    <a:pt x="9779" y="787"/>
                  </a:lnTo>
                  <a:lnTo>
                    <a:pt x="9469" y="1074"/>
                  </a:lnTo>
                  <a:lnTo>
                    <a:pt x="9063" y="1384"/>
                  </a:lnTo>
                  <a:lnTo>
                    <a:pt x="8610" y="1718"/>
                  </a:lnTo>
                  <a:lnTo>
                    <a:pt x="8061" y="2028"/>
                  </a:lnTo>
                  <a:lnTo>
                    <a:pt x="7441" y="2338"/>
                  </a:lnTo>
                  <a:lnTo>
                    <a:pt x="7107" y="2481"/>
                  </a:lnTo>
                  <a:lnTo>
                    <a:pt x="6750" y="2624"/>
                  </a:lnTo>
                  <a:lnTo>
                    <a:pt x="6368" y="2743"/>
                  </a:lnTo>
                  <a:lnTo>
                    <a:pt x="5939" y="2862"/>
                  </a:lnTo>
                  <a:lnTo>
                    <a:pt x="5509" y="2982"/>
                  </a:lnTo>
                  <a:lnTo>
                    <a:pt x="5056" y="3077"/>
                  </a:lnTo>
                  <a:lnTo>
                    <a:pt x="4579" y="3172"/>
                  </a:lnTo>
                  <a:lnTo>
                    <a:pt x="4078" y="3244"/>
                  </a:lnTo>
                  <a:lnTo>
                    <a:pt x="3554" y="3315"/>
                  </a:lnTo>
                  <a:lnTo>
                    <a:pt x="3005" y="3339"/>
                  </a:lnTo>
                  <a:lnTo>
                    <a:pt x="2433" y="3363"/>
                  </a:lnTo>
                  <a:lnTo>
                    <a:pt x="1836" y="3387"/>
                  </a:lnTo>
                  <a:lnTo>
                    <a:pt x="1765" y="3411"/>
                  </a:lnTo>
                  <a:lnTo>
                    <a:pt x="1574" y="3482"/>
                  </a:lnTo>
                  <a:lnTo>
                    <a:pt x="1431" y="3554"/>
                  </a:lnTo>
                  <a:lnTo>
                    <a:pt x="1312" y="3649"/>
                  </a:lnTo>
                  <a:lnTo>
                    <a:pt x="1145" y="3792"/>
                  </a:lnTo>
                  <a:lnTo>
                    <a:pt x="978" y="3959"/>
                  </a:lnTo>
                  <a:lnTo>
                    <a:pt x="811" y="4174"/>
                  </a:lnTo>
                  <a:lnTo>
                    <a:pt x="668" y="4413"/>
                  </a:lnTo>
                  <a:lnTo>
                    <a:pt x="501" y="4699"/>
                  </a:lnTo>
                  <a:lnTo>
                    <a:pt x="358" y="5057"/>
                  </a:lnTo>
                  <a:lnTo>
                    <a:pt x="239" y="5438"/>
                  </a:lnTo>
                  <a:lnTo>
                    <a:pt x="143" y="5891"/>
                  </a:lnTo>
                  <a:lnTo>
                    <a:pt x="48" y="6416"/>
                  </a:lnTo>
                  <a:lnTo>
                    <a:pt x="0" y="6988"/>
                  </a:lnTo>
                  <a:lnTo>
                    <a:pt x="48" y="7132"/>
                  </a:lnTo>
                  <a:lnTo>
                    <a:pt x="95" y="7322"/>
                  </a:lnTo>
                  <a:lnTo>
                    <a:pt x="191" y="7537"/>
                  </a:lnTo>
                  <a:lnTo>
                    <a:pt x="310" y="7799"/>
                  </a:lnTo>
                  <a:lnTo>
                    <a:pt x="477" y="8062"/>
                  </a:lnTo>
                  <a:lnTo>
                    <a:pt x="716" y="8372"/>
                  </a:lnTo>
                  <a:lnTo>
                    <a:pt x="1002" y="8658"/>
                  </a:lnTo>
                  <a:lnTo>
                    <a:pt x="1169" y="8801"/>
                  </a:lnTo>
                  <a:lnTo>
                    <a:pt x="1359" y="8944"/>
                  </a:lnTo>
                  <a:lnTo>
                    <a:pt x="1574" y="9063"/>
                  </a:lnTo>
                  <a:lnTo>
                    <a:pt x="1789" y="9207"/>
                  </a:lnTo>
                  <a:lnTo>
                    <a:pt x="2027" y="9326"/>
                  </a:lnTo>
                  <a:lnTo>
                    <a:pt x="2290" y="9421"/>
                  </a:lnTo>
                  <a:lnTo>
                    <a:pt x="2576" y="9517"/>
                  </a:lnTo>
                  <a:lnTo>
                    <a:pt x="2886" y="9588"/>
                  </a:lnTo>
                  <a:lnTo>
                    <a:pt x="3220" y="9660"/>
                  </a:lnTo>
                  <a:lnTo>
                    <a:pt x="3578" y="9707"/>
                  </a:lnTo>
                  <a:lnTo>
                    <a:pt x="3959" y="9755"/>
                  </a:lnTo>
                  <a:lnTo>
                    <a:pt x="4794" y="9755"/>
                  </a:lnTo>
                  <a:lnTo>
                    <a:pt x="5247" y="9731"/>
                  </a:lnTo>
                  <a:lnTo>
                    <a:pt x="5748" y="9684"/>
                  </a:lnTo>
                  <a:lnTo>
                    <a:pt x="6249" y="9588"/>
                  </a:lnTo>
                  <a:lnTo>
                    <a:pt x="6774" y="9493"/>
                  </a:lnTo>
                  <a:lnTo>
                    <a:pt x="7274" y="9373"/>
                  </a:lnTo>
                  <a:lnTo>
                    <a:pt x="7751" y="9254"/>
                  </a:lnTo>
                  <a:lnTo>
                    <a:pt x="8205" y="9135"/>
                  </a:lnTo>
                  <a:lnTo>
                    <a:pt x="8658" y="8968"/>
                  </a:lnTo>
                  <a:lnTo>
                    <a:pt x="9063" y="8825"/>
                  </a:lnTo>
                  <a:lnTo>
                    <a:pt x="9469" y="8658"/>
                  </a:lnTo>
                  <a:lnTo>
                    <a:pt x="9850" y="8491"/>
                  </a:lnTo>
                  <a:lnTo>
                    <a:pt x="10542" y="8133"/>
                  </a:lnTo>
                  <a:lnTo>
                    <a:pt x="11162" y="7752"/>
                  </a:lnTo>
                  <a:lnTo>
                    <a:pt x="11711" y="7370"/>
                  </a:lnTo>
                  <a:lnTo>
                    <a:pt x="12188" y="7012"/>
                  </a:lnTo>
                  <a:lnTo>
                    <a:pt x="12617" y="6631"/>
                  </a:lnTo>
                  <a:lnTo>
                    <a:pt x="12951" y="6297"/>
                  </a:lnTo>
                  <a:lnTo>
                    <a:pt x="13237" y="5987"/>
                  </a:lnTo>
                  <a:lnTo>
                    <a:pt x="13475" y="5701"/>
                  </a:lnTo>
                  <a:lnTo>
                    <a:pt x="13785" y="5295"/>
                  </a:lnTo>
                  <a:lnTo>
                    <a:pt x="13881" y="5128"/>
                  </a:lnTo>
                  <a:lnTo>
                    <a:pt x="13857" y="4937"/>
                  </a:lnTo>
                  <a:lnTo>
                    <a:pt x="13762" y="4413"/>
                  </a:lnTo>
                  <a:lnTo>
                    <a:pt x="13666" y="4055"/>
                  </a:lnTo>
                  <a:lnTo>
                    <a:pt x="13571" y="3649"/>
                  </a:lnTo>
                  <a:lnTo>
                    <a:pt x="13428" y="3220"/>
                  </a:lnTo>
                  <a:lnTo>
                    <a:pt x="13261" y="2791"/>
                  </a:lnTo>
                  <a:lnTo>
                    <a:pt x="13070" y="2314"/>
                  </a:lnTo>
                  <a:lnTo>
                    <a:pt x="12831" y="1884"/>
                  </a:lnTo>
                  <a:lnTo>
                    <a:pt x="12545" y="1431"/>
                  </a:lnTo>
                  <a:lnTo>
                    <a:pt x="12402" y="1240"/>
                  </a:lnTo>
                  <a:lnTo>
                    <a:pt x="12235" y="1050"/>
                  </a:lnTo>
                  <a:lnTo>
                    <a:pt x="12044" y="859"/>
                  </a:lnTo>
                  <a:lnTo>
                    <a:pt x="11854" y="692"/>
                  </a:lnTo>
                  <a:lnTo>
                    <a:pt x="11663" y="525"/>
                  </a:lnTo>
                  <a:lnTo>
                    <a:pt x="11448" y="382"/>
                  </a:lnTo>
                  <a:lnTo>
                    <a:pt x="11210" y="263"/>
                  </a:lnTo>
                  <a:lnTo>
                    <a:pt x="10971" y="143"/>
                  </a:lnTo>
                  <a:lnTo>
                    <a:pt x="10733" y="72"/>
                  </a:lnTo>
                  <a:lnTo>
                    <a:pt x="10470"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5"/>
            <p:cNvSpPr/>
            <p:nvPr/>
          </p:nvSpPr>
          <p:spPr>
            <a:xfrm flipH="1">
              <a:off x="1202279" y="1286829"/>
              <a:ext cx="48549" cy="98286"/>
            </a:xfrm>
            <a:custGeom>
              <a:avLst/>
              <a:gdLst/>
              <a:ahLst/>
              <a:cxnLst/>
              <a:rect l="l" t="t" r="r" b="b"/>
              <a:pathLst>
                <a:path w="2863" h="5796" extrusionOk="0">
                  <a:moveTo>
                    <a:pt x="167" y="0"/>
                  </a:moveTo>
                  <a:lnTo>
                    <a:pt x="96" y="48"/>
                  </a:lnTo>
                  <a:lnTo>
                    <a:pt x="24" y="96"/>
                  </a:lnTo>
                  <a:lnTo>
                    <a:pt x="0" y="143"/>
                  </a:lnTo>
                  <a:lnTo>
                    <a:pt x="0" y="215"/>
                  </a:lnTo>
                  <a:lnTo>
                    <a:pt x="48" y="286"/>
                  </a:lnTo>
                  <a:lnTo>
                    <a:pt x="287" y="596"/>
                  </a:lnTo>
                  <a:lnTo>
                    <a:pt x="525" y="883"/>
                  </a:lnTo>
                  <a:lnTo>
                    <a:pt x="740" y="1193"/>
                  </a:lnTo>
                  <a:lnTo>
                    <a:pt x="931" y="1503"/>
                  </a:lnTo>
                  <a:lnTo>
                    <a:pt x="1121" y="1813"/>
                  </a:lnTo>
                  <a:lnTo>
                    <a:pt x="1288" y="2147"/>
                  </a:lnTo>
                  <a:lnTo>
                    <a:pt x="1598" y="2814"/>
                  </a:lnTo>
                  <a:lnTo>
                    <a:pt x="1885" y="3506"/>
                  </a:lnTo>
                  <a:lnTo>
                    <a:pt x="2099" y="4222"/>
                  </a:lnTo>
                  <a:lnTo>
                    <a:pt x="2314" y="4937"/>
                  </a:lnTo>
                  <a:lnTo>
                    <a:pt x="2481" y="5653"/>
                  </a:lnTo>
                  <a:lnTo>
                    <a:pt x="2529" y="5748"/>
                  </a:lnTo>
                  <a:lnTo>
                    <a:pt x="2576" y="5796"/>
                  </a:lnTo>
                  <a:lnTo>
                    <a:pt x="2648" y="5796"/>
                  </a:lnTo>
                  <a:lnTo>
                    <a:pt x="2719" y="5772"/>
                  </a:lnTo>
                  <a:lnTo>
                    <a:pt x="2791" y="5748"/>
                  </a:lnTo>
                  <a:lnTo>
                    <a:pt x="2839" y="5677"/>
                  </a:lnTo>
                  <a:lnTo>
                    <a:pt x="2862" y="5605"/>
                  </a:lnTo>
                  <a:lnTo>
                    <a:pt x="2862" y="5533"/>
                  </a:lnTo>
                  <a:lnTo>
                    <a:pt x="2696" y="4794"/>
                  </a:lnTo>
                  <a:lnTo>
                    <a:pt x="2481" y="4055"/>
                  </a:lnTo>
                  <a:lnTo>
                    <a:pt x="2242" y="3339"/>
                  </a:lnTo>
                  <a:lnTo>
                    <a:pt x="1980" y="2624"/>
                  </a:lnTo>
                  <a:lnTo>
                    <a:pt x="1646" y="1956"/>
                  </a:lnTo>
                  <a:lnTo>
                    <a:pt x="1479" y="1622"/>
                  </a:lnTo>
                  <a:lnTo>
                    <a:pt x="1288" y="1288"/>
                  </a:lnTo>
                  <a:lnTo>
                    <a:pt x="1074" y="978"/>
                  </a:lnTo>
                  <a:lnTo>
                    <a:pt x="859" y="668"/>
                  </a:lnTo>
                  <a:lnTo>
                    <a:pt x="644" y="358"/>
                  </a:lnTo>
                  <a:lnTo>
                    <a:pt x="382" y="72"/>
                  </a:lnTo>
                  <a:lnTo>
                    <a:pt x="310" y="24"/>
                  </a:lnTo>
                  <a:lnTo>
                    <a:pt x="239"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5"/>
            <p:cNvSpPr/>
            <p:nvPr/>
          </p:nvSpPr>
          <p:spPr>
            <a:xfrm flipH="1">
              <a:off x="1254457" y="1309468"/>
              <a:ext cx="32779" cy="103559"/>
            </a:xfrm>
            <a:custGeom>
              <a:avLst/>
              <a:gdLst/>
              <a:ahLst/>
              <a:cxnLst/>
              <a:rect l="l" t="t" r="r" b="b"/>
              <a:pathLst>
                <a:path w="1933" h="6107" extrusionOk="0">
                  <a:moveTo>
                    <a:pt x="168" y="1"/>
                  </a:moveTo>
                  <a:lnTo>
                    <a:pt x="96" y="25"/>
                  </a:lnTo>
                  <a:lnTo>
                    <a:pt x="49" y="96"/>
                  </a:lnTo>
                  <a:lnTo>
                    <a:pt x="1" y="144"/>
                  </a:lnTo>
                  <a:lnTo>
                    <a:pt x="1" y="239"/>
                  </a:lnTo>
                  <a:lnTo>
                    <a:pt x="25" y="311"/>
                  </a:lnTo>
                  <a:lnTo>
                    <a:pt x="359" y="979"/>
                  </a:lnTo>
                  <a:lnTo>
                    <a:pt x="645" y="1646"/>
                  </a:lnTo>
                  <a:lnTo>
                    <a:pt x="883" y="2338"/>
                  </a:lnTo>
                  <a:lnTo>
                    <a:pt x="1074" y="3030"/>
                  </a:lnTo>
                  <a:lnTo>
                    <a:pt x="1241" y="3745"/>
                  </a:lnTo>
                  <a:lnTo>
                    <a:pt x="1360" y="4461"/>
                  </a:lnTo>
                  <a:lnTo>
                    <a:pt x="1456" y="5200"/>
                  </a:lnTo>
                  <a:lnTo>
                    <a:pt x="1527" y="5940"/>
                  </a:lnTo>
                  <a:lnTo>
                    <a:pt x="1551" y="6011"/>
                  </a:lnTo>
                  <a:lnTo>
                    <a:pt x="1599" y="6059"/>
                  </a:lnTo>
                  <a:lnTo>
                    <a:pt x="1670" y="6106"/>
                  </a:lnTo>
                  <a:lnTo>
                    <a:pt x="1742" y="6106"/>
                  </a:lnTo>
                  <a:lnTo>
                    <a:pt x="1814" y="6083"/>
                  </a:lnTo>
                  <a:lnTo>
                    <a:pt x="1861" y="6059"/>
                  </a:lnTo>
                  <a:lnTo>
                    <a:pt x="1909" y="5987"/>
                  </a:lnTo>
                  <a:lnTo>
                    <a:pt x="1933" y="5892"/>
                  </a:lnTo>
                  <a:lnTo>
                    <a:pt x="1861" y="5129"/>
                  </a:lnTo>
                  <a:lnTo>
                    <a:pt x="1766" y="4389"/>
                  </a:lnTo>
                  <a:lnTo>
                    <a:pt x="1623" y="3626"/>
                  </a:lnTo>
                  <a:lnTo>
                    <a:pt x="1456" y="2911"/>
                  </a:lnTo>
                  <a:lnTo>
                    <a:pt x="1265" y="2171"/>
                  </a:lnTo>
                  <a:lnTo>
                    <a:pt x="1003" y="1456"/>
                  </a:lnTo>
                  <a:lnTo>
                    <a:pt x="716" y="764"/>
                  </a:lnTo>
                  <a:lnTo>
                    <a:pt x="359" y="96"/>
                  </a:lnTo>
                  <a:lnTo>
                    <a:pt x="311" y="25"/>
                  </a:lnTo>
                  <a:lnTo>
                    <a:pt x="23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5"/>
            <p:cNvSpPr/>
            <p:nvPr/>
          </p:nvSpPr>
          <p:spPr>
            <a:xfrm flipH="1">
              <a:off x="1308246" y="1321202"/>
              <a:ext cx="17805" cy="108816"/>
            </a:xfrm>
            <a:custGeom>
              <a:avLst/>
              <a:gdLst/>
              <a:ahLst/>
              <a:cxnLst/>
              <a:rect l="l" t="t" r="r" b="b"/>
              <a:pathLst>
                <a:path w="1050" h="6417" extrusionOk="0">
                  <a:moveTo>
                    <a:pt x="191" y="0"/>
                  </a:moveTo>
                  <a:lnTo>
                    <a:pt x="96" y="24"/>
                  </a:lnTo>
                  <a:lnTo>
                    <a:pt x="48" y="72"/>
                  </a:lnTo>
                  <a:lnTo>
                    <a:pt x="0" y="120"/>
                  </a:lnTo>
                  <a:lnTo>
                    <a:pt x="0" y="215"/>
                  </a:lnTo>
                  <a:lnTo>
                    <a:pt x="382" y="3220"/>
                  </a:lnTo>
                  <a:lnTo>
                    <a:pt x="549" y="4723"/>
                  </a:lnTo>
                  <a:lnTo>
                    <a:pt x="620" y="5462"/>
                  </a:lnTo>
                  <a:lnTo>
                    <a:pt x="644" y="6225"/>
                  </a:lnTo>
                  <a:lnTo>
                    <a:pt x="668" y="6321"/>
                  </a:lnTo>
                  <a:lnTo>
                    <a:pt x="716" y="6368"/>
                  </a:lnTo>
                  <a:lnTo>
                    <a:pt x="787" y="6392"/>
                  </a:lnTo>
                  <a:lnTo>
                    <a:pt x="859" y="6416"/>
                  </a:lnTo>
                  <a:lnTo>
                    <a:pt x="930" y="6392"/>
                  </a:lnTo>
                  <a:lnTo>
                    <a:pt x="1002" y="6345"/>
                  </a:lnTo>
                  <a:lnTo>
                    <a:pt x="1050" y="6273"/>
                  </a:lnTo>
                  <a:lnTo>
                    <a:pt x="1050" y="6202"/>
                  </a:lnTo>
                  <a:lnTo>
                    <a:pt x="1026" y="5438"/>
                  </a:lnTo>
                  <a:lnTo>
                    <a:pt x="954" y="4699"/>
                  </a:lnTo>
                  <a:lnTo>
                    <a:pt x="787" y="3173"/>
                  </a:lnTo>
                  <a:lnTo>
                    <a:pt x="406" y="191"/>
                  </a:lnTo>
                  <a:lnTo>
                    <a:pt x="382" y="96"/>
                  </a:lnTo>
                  <a:lnTo>
                    <a:pt x="334" y="48"/>
                  </a:lnTo>
                  <a:lnTo>
                    <a:pt x="263"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5"/>
            <p:cNvSpPr/>
            <p:nvPr/>
          </p:nvSpPr>
          <p:spPr>
            <a:xfrm flipH="1">
              <a:off x="1363647" y="1326459"/>
              <a:ext cx="16194" cy="97082"/>
            </a:xfrm>
            <a:custGeom>
              <a:avLst/>
              <a:gdLst/>
              <a:ahLst/>
              <a:cxnLst/>
              <a:rect l="l" t="t" r="r" b="b"/>
              <a:pathLst>
                <a:path w="955" h="5725" extrusionOk="0">
                  <a:moveTo>
                    <a:pt x="716" y="0"/>
                  </a:moveTo>
                  <a:lnTo>
                    <a:pt x="644" y="24"/>
                  </a:lnTo>
                  <a:lnTo>
                    <a:pt x="573" y="72"/>
                  </a:lnTo>
                  <a:lnTo>
                    <a:pt x="549" y="167"/>
                  </a:lnTo>
                  <a:lnTo>
                    <a:pt x="382" y="811"/>
                  </a:lnTo>
                  <a:lnTo>
                    <a:pt x="239" y="1479"/>
                  </a:lnTo>
                  <a:lnTo>
                    <a:pt x="119" y="2147"/>
                  </a:lnTo>
                  <a:lnTo>
                    <a:pt x="48" y="2815"/>
                  </a:lnTo>
                  <a:lnTo>
                    <a:pt x="0" y="3507"/>
                  </a:lnTo>
                  <a:lnTo>
                    <a:pt x="0" y="4174"/>
                  </a:lnTo>
                  <a:lnTo>
                    <a:pt x="0" y="4866"/>
                  </a:lnTo>
                  <a:lnTo>
                    <a:pt x="48" y="5534"/>
                  </a:lnTo>
                  <a:lnTo>
                    <a:pt x="72" y="5629"/>
                  </a:lnTo>
                  <a:lnTo>
                    <a:pt x="119" y="5677"/>
                  </a:lnTo>
                  <a:lnTo>
                    <a:pt x="191" y="5725"/>
                  </a:lnTo>
                  <a:lnTo>
                    <a:pt x="286" y="5725"/>
                  </a:lnTo>
                  <a:lnTo>
                    <a:pt x="358" y="5701"/>
                  </a:lnTo>
                  <a:lnTo>
                    <a:pt x="406" y="5653"/>
                  </a:lnTo>
                  <a:lnTo>
                    <a:pt x="453" y="5605"/>
                  </a:lnTo>
                  <a:lnTo>
                    <a:pt x="453" y="5510"/>
                  </a:lnTo>
                  <a:lnTo>
                    <a:pt x="406" y="4842"/>
                  </a:lnTo>
                  <a:lnTo>
                    <a:pt x="406" y="4174"/>
                  </a:lnTo>
                  <a:lnTo>
                    <a:pt x="406" y="3507"/>
                  </a:lnTo>
                  <a:lnTo>
                    <a:pt x="453" y="2839"/>
                  </a:lnTo>
                  <a:lnTo>
                    <a:pt x="525" y="2195"/>
                  </a:lnTo>
                  <a:lnTo>
                    <a:pt x="644" y="1527"/>
                  </a:lnTo>
                  <a:lnTo>
                    <a:pt x="763" y="883"/>
                  </a:lnTo>
                  <a:lnTo>
                    <a:pt x="930" y="239"/>
                  </a:lnTo>
                  <a:lnTo>
                    <a:pt x="954" y="144"/>
                  </a:lnTo>
                  <a:lnTo>
                    <a:pt x="907" y="72"/>
                  </a:lnTo>
                  <a:lnTo>
                    <a:pt x="859" y="24"/>
                  </a:lnTo>
                  <a:lnTo>
                    <a:pt x="787"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5"/>
            <p:cNvSpPr/>
            <p:nvPr/>
          </p:nvSpPr>
          <p:spPr>
            <a:xfrm flipH="1">
              <a:off x="1186509" y="1368921"/>
              <a:ext cx="228112" cy="64320"/>
            </a:xfrm>
            <a:custGeom>
              <a:avLst/>
              <a:gdLst/>
              <a:ahLst/>
              <a:cxnLst/>
              <a:rect l="l" t="t" r="r" b="b"/>
              <a:pathLst>
                <a:path w="13452" h="3793" extrusionOk="0">
                  <a:moveTo>
                    <a:pt x="13237" y="1"/>
                  </a:moveTo>
                  <a:lnTo>
                    <a:pt x="13142" y="25"/>
                  </a:lnTo>
                  <a:lnTo>
                    <a:pt x="12331" y="597"/>
                  </a:lnTo>
                  <a:lnTo>
                    <a:pt x="11496" y="1146"/>
                  </a:lnTo>
                  <a:lnTo>
                    <a:pt x="10661" y="1670"/>
                  </a:lnTo>
                  <a:lnTo>
                    <a:pt x="10232" y="1909"/>
                  </a:lnTo>
                  <a:lnTo>
                    <a:pt x="9803" y="2147"/>
                  </a:lnTo>
                  <a:lnTo>
                    <a:pt x="9349" y="2362"/>
                  </a:lnTo>
                  <a:lnTo>
                    <a:pt x="8920" y="2553"/>
                  </a:lnTo>
                  <a:lnTo>
                    <a:pt x="8443" y="2744"/>
                  </a:lnTo>
                  <a:lnTo>
                    <a:pt x="7990" y="2911"/>
                  </a:lnTo>
                  <a:lnTo>
                    <a:pt x="7513" y="3054"/>
                  </a:lnTo>
                  <a:lnTo>
                    <a:pt x="7036" y="3173"/>
                  </a:lnTo>
                  <a:lnTo>
                    <a:pt x="6559" y="3268"/>
                  </a:lnTo>
                  <a:lnTo>
                    <a:pt x="6034" y="3316"/>
                  </a:lnTo>
                  <a:lnTo>
                    <a:pt x="5271" y="3388"/>
                  </a:lnTo>
                  <a:lnTo>
                    <a:pt x="4460" y="3388"/>
                  </a:lnTo>
                  <a:lnTo>
                    <a:pt x="4055" y="3340"/>
                  </a:lnTo>
                  <a:lnTo>
                    <a:pt x="3649" y="3316"/>
                  </a:lnTo>
                  <a:lnTo>
                    <a:pt x="3244" y="3244"/>
                  </a:lnTo>
                  <a:lnTo>
                    <a:pt x="2838" y="3149"/>
                  </a:lnTo>
                  <a:lnTo>
                    <a:pt x="2433" y="3030"/>
                  </a:lnTo>
                  <a:lnTo>
                    <a:pt x="2075" y="2863"/>
                  </a:lnTo>
                  <a:lnTo>
                    <a:pt x="1717" y="2696"/>
                  </a:lnTo>
                  <a:lnTo>
                    <a:pt x="1383" y="2481"/>
                  </a:lnTo>
                  <a:lnTo>
                    <a:pt x="1097" y="2219"/>
                  </a:lnTo>
                  <a:lnTo>
                    <a:pt x="811" y="1933"/>
                  </a:lnTo>
                  <a:lnTo>
                    <a:pt x="572" y="1623"/>
                  </a:lnTo>
                  <a:lnTo>
                    <a:pt x="477" y="1432"/>
                  </a:lnTo>
                  <a:lnTo>
                    <a:pt x="382" y="1265"/>
                  </a:lnTo>
                  <a:lnTo>
                    <a:pt x="334" y="1193"/>
                  </a:lnTo>
                  <a:lnTo>
                    <a:pt x="262" y="1146"/>
                  </a:lnTo>
                  <a:lnTo>
                    <a:pt x="191" y="1122"/>
                  </a:lnTo>
                  <a:lnTo>
                    <a:pt x="119" y="1146"/>
                  </a:lnTo>
                  <a:lnTo>
                    <a:pt x="48" y="1193"/>
                  </a:lnTo>
                  <a:lnTo>
                    <a:pt x="0" y="1241"/>
                  </a:lnTo>
                  <a:lnTo>
                    <a:pt x="0" y="1313"/>
                  </a:lnTo>
                  <a:lnTo>
                    <a:pt x="0" y="1384"/>
                  </a:lnTo>
                  <a:lnTo>
                    <a:pt x="191" y="1766"/>
                  </a:lnTo>
                  <a:lnTo>
                    <a:pt x="429" y="2100"/>
                  </a:lnTo>
                  <a:lnTo>
                    <a:pt x="692" y="2386"/>
                  </a:lnTo>
                  <a:lnTo>
                    <a:pt x="978" y="2648"/>
                  </a:lnTo>
                  <a:lnTo>
                    <a:pt x="1288" y="2887"/>
                  </a:lnTo>
                  <a:lnTo>
                    <a:pt x="1622" y="3077"/>
                  </a:lnTo>
                  <a:lnTo>
                    <a:pt x="1980" y="3268"/>
                  </a:lnTo>
                  <a:lnTo>
                    <a:pt x="2361" y="3411"/>
                  </a:lnTo>
                  <a:lnTo>
                    <a:pt x="2743" y="3531"/>
                  </a:lnTo>
                  <a:lnTo>
                    <a:pt x="3148" y="3626"/>
                  </a:lnTo>
                  <a:lnTo>
                    <a:pt x="3530" y="3698"/>
                  </a:lnTo>
                  <a:lnTo>
                    <a:pt x="3935" y="3745"/>
                  </a:lnTo>
                  <a:lnTo>
                    <a:pt x="4365" y="3769"/>
                  </a:lnTo>
                  <a:lnTo>
                    <a:pt x="4746" y="3793"/>
                  </a:lnTo>
                  <a:lnTo>
                    <a:pt x="5152" y="3793"/>
                  </a:lnTo>
                  <a:lnTo>
                    <a:pt x="5533" y="3769"/>
                  </a:lnTo>
                  <a:lnTo>
                    <a:pt x="6106" y="3721"/>
                  </a:lnTo>
                  <a:lnTo>
                    <a:pt x="6630" y="3650"/>
                  </a:lnTo>
                  <a:lnTo>
                    <a:pt x="7179" y="3531"/>
                  </a:lnTo>
                  <a:lnTo>
                    <a:pt x="7704" y="3411"/>
                  </a:lnTo>
                  <a:lnTo>
                    <a:pt x="8205" y="3244"/>
                  </a:lnTo>
                  <a:lnTo>
                    <a:pt x="8705" y="3077"/>
                  </a:lnTo>
                  <a:lnTo>
                    <a:pt x="9206" y="2863"/>
                  </a:lnTo>
                  <a:lnTo>
                    <a:pt x="9683" y="2648"/>
                  </a:lnTo>
                  <a:lnTo>
                    <a:pt x="10160" y="2386"/>
                  </a:lnTo>
                  <a:lnTo>
                    <a:pt x="10637" y="2147"/>
                  </a:lnTo>
                  <a:lnTo>
                    <a:pt x="11567" y="1575"/>
                  </a:lnTo>
                  <a:lnTo>
                    <a:pt x="12474" y="979"/>
                  </a:lnTo>
                  <a:lnTo>
                    <a:pt x="13380" y="359"/>
                  </a:lnTo>
                  <a:lnTo>
                    <a:pt x="13428" y="311"/>
                  </a:lnTo>
                  <a:lnTo>
                    <a:pt x="13452" y="239"/>
                  </a:lnTo>
                  <a:lnTo>
                    <a:pt x="13452" y="168"/>
                  </a:lnTo>
                  <a:lnTo>
                    <a:pt x="13428" y="96"/>
                  </a:lnTo>
                  <a:lnTo>
                    <a:pt x="13380" y="25"/>
                  </a:lnTo>
                  <a:lnTo>
                    <a:pt x="1330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5"/>
            <p:cNvSpPr/>
            <p:nvPr/>
          </p:nvSpPr>
          <p:spPr>
            <a:xfrm flipH="1">
              <a:off x="1112896" y="4030977"/>
              <a:ext cx="197385" cy="317495"/>
            </a:xfrm>
            <a:custGeom>
              <a:avLst/>
              <a:gdLst/>
              <a:ahLst/>
              <a:cxnLst/>
              <a:rect l="l" t="t" r="r" b="b"/>
              <a:pathLst>
                <a:path w="11640" h="18723" extrusionOk="0">
                  <a:moveTo>
                    <a:pt x="9374" y="0"/>
                  </a:moveTo>
                  <a:lnTo>
                    <a:pt x="4103" y="4460"/>
                  </a:lnTo>
                  <a:lnTo>
                    <a:pt x="3077" y="7418"/>
                  </a:lnTo>
                  <a:lnTo>
                    <a:pt x="2195" y="9922"/>
                  </a:lnTo>
                  <a:lnTo>
                    <a:pt x="1765" y="11067"/>
                  </a:lnTo>
                  <a:lnTo>
                    <a:pt x="1384" y="12045"/>
                  </a:lnTo>
                  <a:lnTo>
                    <a:pt x="1026" y="12951"/>
                  </a:lnTo>
                  <a:lnTo>
                    <a:pt x="668" y="13953"/>
                  </a:lnTo>
                  <a:lnTo>
                    <a:pt x="501" y="14478"/>
                  </a:lnTo>
                  <a:lnTo>
                    <a:pt x="334" y="15002"/>
                  </a:lnTo>
                  <a:lnTo>
                    <a:pt x="191" y="15527"/>
                  </a:lnTo>
                  <a:lnTo>
                    <a:pt x="96" y="16028"/>
                  </a:lnTo>
                  <a:lnTo>
                    <a:pt x="24" y="16505"/>
                  </a:lnTo>
                  <a:lnTo>
                    <a:pt x="0" y="16958"/>
                  </a:lnTo>
                  <a:lnTo>
                    <a:pt x="24" y="17364"/>
                  </a:lnTo>
                  <a:lnTo>
                    <a:pt x="48" y="17554"/>
                  </a:lnTo>
                  <a:lnTo>
                    <a:pt x="96" y="17721"/>
                  </a:lnTo>
                  <a:lnTo>
                    <a:pt x="144" y="17888"/>
                  </a:lnTo>
                  <a:lnTo>
                    <a:pt x="215" y="18055"/>
                  </a:lnTo>
                  <a:lnTo>
                    <a:pt x="311" y="18174"/>
                  </a:lnTo>
                  <a:lnTo>
                    <a:pt x="430" y="18294"/>
                  </a:lnTo>
                  <a:lnTo>
                    <a:pt x="573" y="18389"/>
                  </a:lnTo>
                  <a:lnTo>
                    <a:pt x="716" y="18485"/>
                  </a:lnTo>
                  <a:lnTo>
                    <a:pt x="883" y="18532"/>
                  </a:lnTo>
                  <a:lnTo>
                    <a:pt x="1074" y="18580"/>
                  </a:lnTo>
                  <a:lnTo>
                    <a:pt x="1479" y="18628"/>
                  </a:lnTo>
                  <a:lnTo>
                    <a:pt x="1932" y="18675"/>
                  </a:lnTo>
                  <a:lnTo>
                    <a:pt x="2385" y="18699"/>
                  </a:lnTo>
                  <a:lnTo>
                    <a:pt x="2839" y="18723"/>
                  </a:lnTo>
                  <a:lnTo>
                    <a:pt x="3339" y="18723"/>
                  </a:lnTo>
                  <a:lnTo>
                    <a:pt x="3816" y="18699"/>
                  </a:lnTo>
                  <a:lnTo>
                    <a:pt x="4294" y="18651"/>
                  </a:lnTo>
                  <a:lnTo>
                    <a:pt x="4771" y="18580"/>
                  </a:lnTo>
                  <a:lnTo>
                    <a:pt x="5248" y="18485"/>
                  </a:lnTo>
                  <a:lnTo>
                    <a:pt x="5725" y="18365"/>
                  </a:lnTo>
                  <a:lnTo>
                    <a:pt x="6154" y="18198"/>
                  </a:lnTo>
                  <a:lnTo>
                    <a:pt x="6583" y="18007"/>
                  </a:lnTo>
                  <a:lnTo>
                    <a:pt x="6989" y="17793"/>
                  </a:lnTo>
                  <a:lnTo>
                    <a:pt x="7370" y="17530"/>
                  </a:lnTo>
                  <a:lnTo>
                    <a:pt x="7704" y="17244"/>
                  </a:lnTo>
                  <a:lnTo>
                    <a:pt x="7871" y="17077"/>
                  </a:lnTo>
                  <a:lnTo>
                    <a:pt x="8014" y="16910"/>
                  </a:lnTo>
                  <a:lnTo>
                    <a:pt x="8277" y="16529"/>
                  </a:lnTo>
                  <a:lnTo>
                    <a:pt x="8515" y="16147"/>
                  </a:lnTo>
                  <a:lnTo>
                    <a:pt x="8754" y="15742"/>
                  </a:lnTo>
                  <a:lnTo>
                    <a:pt x="8944" y="15336"/>
                  </a:lnTo>
                  <a:lnTo>
                    <a:pt x="9111" y="14907"/>
                  </a:lnTo>
                  <a:lnTo>
                    <a:pt x="9278" y="14501"/>
                  </a:lnTo>
                  <a:lnTo>
                    <a:pt x="9517" y="13738"/>
                  </a:lnTo>
                  <a:lnTo>
                    <a:pt x="9708" y="13047"/>
                  </a:lnTo>
                  <a:lnTo>
                    <a:pt x="9827" y="12498"/>
                  </a:lnTo>
                  <a:lnTo>
                    <a:pt x="9898" y="11997"/>
                  </a:lnTo>
                  <a:lnTo>
                    <a:pt x="10495" y="14740"/>
                  </a:lnTo>
                  <a:lnTo>
                    <a:pt x="11592" y="14740"/>
                  </a:lnTo>
                  <a:lnTo>
                    <a:pt x="11616" y="10471"/>
                  </a:lnTo>
                  <a:lnTo>
                    <a:pt x="11639" y="6869"/>
                  </a:lnTo>
                  <a:lnTo>
                    <a:pt x="11616" y="5248"/>
                  </a:lnTo>
                  <a:lnTo>
                    <a:pt x="11592" y="3912"/>
                  </a:lnTo>
                  <a:lnTo>
                    <a:pt x="11544" y="3363"/>
                  </a:lnTo>
                  <a:lnTo>
                    <a:pt x="11472" y="2862"/>
                  </a:lnTo>
                  <a:lnTo>
                    <a:pt x="11353" y="2433"/>
                  </a:lnTo>
                  <a:lnTo>
                    <a:pt x="11210" y="2028"/>
                  </a:lnTo>
                  <a:lnTo>
                    <a:pt x="11043" y="1670"/>
                  </a:lnTo>
                  <a:lnTo>
                    <a:pt x="10852" y="1336"/>
                  </a:lnTo>
                  <a:lnTo>
                    <a:pt x="10662" y="1050"/>
                  </a:lnTo>
                  <a:lnTo>
                    <a:pt x="10447" y="811"/>
                  </a:lnTo>
                  <a:lnTo>
                    <a:pt x="10232" y="621"/>
                  </a:lnTo>
                  <a:lnTo>
                    <a:pt x="10041" y="430"/>
                  </a:lnTo>
                  <a:lnTo>
                    <a:pt x="9874" y="287"/>
                  </a:lnTo>
                  <a:lnTo>
                    <a:pt x="9708" y="191"/>
                  </a:lnTo>
                  <a:lnTo>
                    <a:pt x="9445" y="48"/>
                  </a:lnTo>
                  <a:lnTo>
                    <a:pt x="9374"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5"/>
            <p:cNvSpPr/>
            <p:nvPr/>
          </p:nvSpPr>
          <p:spPr>
            <a:xfrm flipH="1">
              <a:off x="1132719" y="3957364"/>
              <a:ext cx="143986" cy="317512"/>
            </a:xfrm>
            <a:custGeom>
              <a:avLst/>
              <a:gdLst/>
              <a:ahLst/>
              <a:cxnLst/>
              <a:rect l="l" t="t" r="r" b="b"/>
              <a:pathLst>
                <a:path w="8491" h="18724" extrusionOk="0">
                  <a:moveTo>
                    <a:pt x="6821" y="1"/>
                  </a:moveTo>
                  <a:lnTo>
                    <a:pt x="2624" y="358"/>
                  </a:lnTo>
                  <a:lnTo>
                    <a:pt x="2409" y="3960"/>
                  </a:lnTo>
                  <a:lnTo>
                    <a:pt x="2218" y="6941"/>
                  </a:lnTo>
                  <a:lnTo>
                    <a:pt x="2099" y="9398"/>
                  </a:lnTo>
                  <a:lnTo>
                    <a:pt x="2051" y="9875"/>
                  </a:lnTo>
                  <a:lnTo>
                    <a:pt x="1956" y="10399"/>
                  </a:lnTo>
                  <a:lnTo>
                    <a:pt x="1836" y="10972"/>
                  </a:lnTo>
                  <a:lnTo>
                    <a:pt x="1670" y="11568"/>
                  </a:lnTo>
                  <a:lnTo>
                    <a:pt x="1312" y="12808"/>
                  </a:lnTo>
                  <a:lnTo>
                    <a:pt x="906" y="14049"/>
                  </a:lnTo>
                  <a:lnTo>
                    <a:pt x="501" y="15241"/>
                  </a:lnTo>
                  <a:lnTo>
                    <a:pt x="334" y="15813"/>
                  </a:lnTo>
                  <a:lnTo>
                    <a:pt x="191" y="16314"/>
                  </a:lnTo>
                  <a:lnTo>
                    <a:pt x="95" y="16791"/>
                  </a:lnTo>
                  <a:lnTo>
                    <a:pt x="24" y="17221"/>
                  </a:lnTo>
                  <a:lnTo>
                    <a:pt x="0" y="17555"/>
                  </a:lnTo>
                  <a:lnTo>
                    <a:pt x="0" y="17722"/>
                  </a:lnTo>
                  <a:lnTo>
                    <a:pt x="24" y="17841"/>
                  </a:lnTo>
                  <a:lnTo>
                    <a:pt x="72" y="17960"/>
                  </a:lnTo>
                  <a:lnTo>
                    <a:pt x="119" y="18055"/>
                  </a:lnTo>
                  <a:lnTo>
                    <a:pt x="191" y="18175"/>
                  </a:lnTo>
                  <a:lnTo>
                    <a:pt x="286" y="18246"/>
                  </a:lnTo>
                  <a:lnTo>
                    <a:pt x="405" y="18342"/>
                  </a:lnTo>
                  <a:lnTo>
                    <a:pt x="549" y="18413"/>
                  </a:lnTo>
                  <a:lnTo>
                    <a:pt x="835" y="18556"/>
                  </a:lnTo>
                  <a:lnTo>
                    <a:pt x="1193" y="18652"/>
                  </a:lnTo>
                  <a:lnTo>
                    <a:pt x="1574" y="18699"/>
                  </a:lnTo>
                  <a:lnTo>
                    <a:pt x="1980" y="18723"/>
                  </a:lnTo>
                  <a:lnTo>
                    <a:pt x="2433" y="18723"/>
                  </a:lnTo>
                  <a:lnTo>
                    <a:pt x="2886" y="18699"/>
                  </a:lnTo>
                  <a:lnTo>
                    <a:pt x="3339" y="18628"/>
                  </a:lnTo>
                  <a:lnTo>
                    <a:pt x="3792" y="18509"/>
                  </a:lnTo>
                  <a:lnTo>
                    <a:pt x="4245" y="18389"/>
                  </a:lnTo>
                  <a:lnTo>
                    <a:pt x="4651" y="18199"/>
                  </a:lnTo>
                  <a:lnTo>
                    <a:pt x="5056" y="17984"/>
                  </a:lnTo>
                  <a:lnTo>
                    <a:pt x="5414" y="17745"/>
                  </a:lnTo>
                  <a:lnTo>
                    <a:pt x="5557" y="17602"/>
                  </a:lnTo>
                  <a:lnTo>
                    <a:pt x="5700" y="17459"/>
                  </a:lnTo>
                  <a:lnTo>
                    <a:pt x="5986" y="17149"/>
                  </a:lnTo>
                  <a:lnTo>
                    <a:pt x="6225" y="16767"/>
                  </a:lnTo>
                  <a:lnTo>
                    <a:pt x="6440" y="16362"/>
                  </a:lnTo>
                  <a:lnTo>
                    <a:pt x="6654" y="15933"/>
                  </a:lnTo>
                  <a:lnTo>
                    <a:pt x="6821" y="15456"/>
                  </a:lnTo>
                  <a:lnTo>
                    <a:pt x="7012" y="14955"/>
                  </a:lnTo>
                  <a:lnTo>
                    <a:pt x="7155" y="14430"/>
                  </a:lnTo>
                  <a:lnTo>
                    <a:pt x="7298" y="13905"/>
                  </a:lnTo>
                  <a:lnTo>
                    <a:pt x="7561" y="12784"/>
                  </a:lnTo>
                  <a:lnTo>
                    <a:pt x="7799" y="11687"/>
                  </a:lnTo>
                  <a:lnTo>
                    <a:pt x="8038" y="10614"/>
                  </a:lnTo>
                  <a:lnTo>
                    <a:pt x="8252" y="9612"/>
                  </a:lnTo>
                  <a:lnTo>
                    <a:pt x="8371" y="9135"/>
                  </a:lnTo>
                  <a:lnTo>
                    <a:pt x="8419" y="8682"/>
                  </a:lnTo>
                  <a:lnTo>
                    <a:pt x="8467" y="8229"/>
                  </a:lnTo>
                  <a:lnTo>
                    <a:pt x="8491" y="7800"/>
                  </a:lnTo>
                  <a:lnTo>
                    <a:pt x="8467" y="7370"/>
                  </a:lnTo>
                  <a:lnTo>
                    <a:pt x="8419" y="6989"/>
                  </a:lnTo>
                  <a:lnTo>
                    <a:pt x="8371" y="6607"/>
                  </a:lnTo>
                  <a:lnTo>
                    <a:pt x="8300" y="6249"/>
                  </a:lnTo>
                  <a:lnTo>
                    <a:pt x="8205" y="5916"/>
                  </a:lnTo>
                  <a:lnTo>
                    <a:pt x="8109" y="5605"/>
                  </a:lnTo>
                  <a:lnTo>
                    <a:pt x="7990" y="5319"/>
                  </a:lnTo>
                  <a:lnTo>
                    <a:pt x="7871" y="5081"/>
                  </a:lnTo>
                  <a:lnTo>
                    <a:pt x="7751" y="4842"/>
                  </a:lnTo>
                  <a:lnTo>
                    <a:pt x="7632" y="4651"/>
                  </a:lnTo>
                  <a:lnTo>
                    <a:pt x="7513" y="4485"/>
                  </a:lnTo>
                  <a:lnTo>
                    <a:pt x="7394" y="4341"/>
                  </a:lnTo>
                  <a:lnTo>
                    <a:pt x="7274" y="4198"/>
                  </a:lnTo>
                  <a:lnTo>
                    <a:pt x="7179" y="3984"/>
                  </a:lnTo>
                  <a:lnTo>
                    <a:pt x="7084" y="3697"/>
                  </a:lnTo>
                  <a:lnTo>
                    <a:pt x="7012" y="3387"/>
                  </a:lnTo>
                  <a:lnTo>
                    <a:pt x="6964" y="3053"/>
                  </a:lnTo>
                  <a:lnTo>
                    <a:pt x="6917" y="2696"/>
                  </a:lnTo>
                  <a:lnTo>
                    <a:pt x="6869" y="1933"/>
                  </a:lnTo>
                  <a:lnTo>
                    <a:pt x="6821" y="1217"/>
                  </a:lnTo>
                  <a:lnTo>
                    <a:pt x="6821" y="597"/>
                  </a:lnTo>
                  <a:lnTo>
                    <a:pt x="6821"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5"/>
            <p:cNvSpPr/>
            <p:nvPr/>
          </p:nvSpPr>
          <p:spPr>
            <a:xfrm flipH="1">
              <a:off x="1039284" y="2279335"/>
              <a:ext cx="330858" cy="1754491"/>
            </a:xfrm>
            <a:custGeom>
              <a:avLst/>
              <a:gdLst/>
              <a:ahLst/>
              <a:cxnLst/>
              <a:rect l="l" t="t" r="r" b="b"/>
              <a:pathLst>
                <a:path w="19511" h="103464" extrusionOk="0">
                  <a:moveTo>
                    <a:pt x="16314" y="0"/>
                  </a:moveTo>
                  <a:lnTo>
                    <a:pt x="13381" y="525"/>
                  </a:lnTo>
                  <a:lnTo>
                    <a:pt x="12856" y="620"/>
                  </a:lnTo>
                  <a:lnTo>
                    <a:pt x="9398" y="1264"/>
                  </a:lnTo>
                  <a:lnTo>
                    <a:pt x="9016" y="1312"/>
                  </a:lnTo>
                  <a:lnTo>
                    <a:pt x="1145" y="2743"/>
                  </a:lnTo>
                  <a:lnTo>
                    <a:pt x="549" y="2862"/>
                  </a:lnTo>
                  <a:lnTo>
                    <a:pt x="263" y="2910"/>
                  </a:lnTo>
                  <a:lnTo>
                    <a:pt x="239" y="2862"/>
                  </a:lnTo>
                  <a:lnTo>
                    <a:pt x="191" y="2838"/>
                  </a:lnTo>
                  <a:lnTo>
                    <a:pt x="168" y="2862"/>
                  </a:lnTo>
                  <a:lnTo>
                    <a:pt x="144" y="2910"/>
                  </a:lnTo>
                  <a:lnTo>
                    <a:pt x="96" y="3077"/>
                  </a:lnTo>
                  <a:lnTo>
                    <a:pt x="72" y="3387"/>
                  </a:lnTo>
                  <a:lnTo>
                    <a:pt x="24" y="3864"/>
                  </a:lnTo>
                  <a:lnTo>
                    <a:pt x="1" y="5033"/>
                  </a:lnTo>
                  <a:lnTo>
                    <a:pt x="1" y="6416"/>
                  </a:lnTo>
                  <a:lnTo>
                    <a:pt x="1" y="8062"/>
                  </a:lnTo>
                  <a:lnTo>
                    <a:pt x="96" y="11973"/>
                  </a:lnTo>
                  <a:lnTo>
                    <a:pt x="96" y="12426"/>
                  </a:lnTo>
                  <a:lnTo>
                    <a:pt x="120" y="12951"/>
                  </a:lnTo>
                  <a:lnTo>
                    <a:pt x="120" y="13356"/>
                  </a:lnTo>
                  <a:lnTo>
                    <a:pt x="144" y="13786"/>
                  </a:lnTo>
                  <a:lnTo>
                    <a:pt x="287" y="18007"/>
                  </a:lnTo>
                  <a:lnTo>
                    <a:pt x="430" y="22348"/>
                  </a:lnTo>
                  <a:lnTo>
                    <a:pt x="454" y="22801"/>
                  </a:lnTo>
                  <a:lnTo>
                    <a:pt x="478" y="23016"/>
                  </a:lnTo>
                  <a:lnTo>
                    <a:pt x="478" y="23445"/>
                  </a:lnTo>
                  <a:lnTo>
                    <a:pt x="692" y="28501"/>
                  </a:lnTo>
                  <a:lnTo>
                    <a:pt x="907" y="32604"/>
                  </a:lnTo>
                  <a:lnTo>
                    <a:pt x="955" y="33295"/>
                  </a:lnTo>
                  <a:lnTo>
                    <a:pt x="955" y="33629"/>
                  </a:lnTo>
                  <a:lnTo>
                    <a:pt x="1074" y="35513"/>
                  </a:lnTo>
                  <a:lnTo>
                    <a:pt x="1217" y="37517"/>
                  </a:lnTo>
                  <a:lnTo>
                    <a:pt x="1384" y="39663"/>
                  </a:lnTo>
                  <a:lnTo>
                    <a:pt x="1575" y="41929"/>
                  </a:lnTo>
                  <a:lnTo>
                    <a:pt x="1622" y="42335"/>
                  </a:lnTo>
                  <a:lnTo>
                    <a:pt x="1742" y="43670"/>
                  </a:lnTo>
                  <a:lnTo>
                    <a:pt x="1789" y="44147"/>
                  </a:lnTo>
                  <a:lnTo>
                    <a:pt x="2099" y="47319"/>
                  </a:lnTo>
                  <a:lnTo>
                    <a:pt x="2457" y="50658"/>
                  </a:lnTo>
                  <a:lnTo>
                    <a:pt x="2409" y="51112"/>
                  </a:lnTo>
                  <a:lnTo>
                    <a:pt x="2362" y="51612"/>
                  </a:lnTo>
                  <a:lnTo>
                    <a:pt x="2290" y="52686"/>
                  </a:lnTo>
                  <a:lnTo>
                    <a:pt x="2219" y="54164"/>
                  </a:lnTo>
                  <a:lnTo>
                    <a:pt x="2195" y="54594"/>
                  </a:lnTo>
                  <a:lnTo>
                    <a:pt x="2195" y="55953"/>
                  </a:lnTo>
                  <a:lnTo>
                    <a:pt x="2195" y="57527"/>
                  </a:lnTo>
                  <a:lnTo>
                    <a:pt x="2266" y="59268"/>
                  </a:lnTo>
                  <a:lnTo>
                    <a:pt x="2362" y="61177"/>
                  </a:lnTo>
                  <a:lnTo>
                    <a:pt x="2409" y="61534"/>
                  </a:lnTo>
                  <a:lnTo>
                    <a:pt x="2409" y="61582"/>
                  </a:lnTo>
                  <a:lnTo>
                    <a:pt x="2529" y="63085"/>
                  </a:lnTo>
                  <a:lnTo>
                    <a:pt x="2696" y="64659"/>
                  </a:lnTo>
                  <a:lnTo>
                    <a:pt x="2743" y="65136"/>
                  </a:lnTo>
                  <a:lnTo>
                    <a:pt x="2910" y="66400"/>
                  </a:lnTo>
                  <a:lnTo>
                    <a:pt x="3077" y="67664"/>
                  </a:lnTo>
                  <a:lnTo>
                    <a:pt x="3435" y="70120"/>
                  </a:lnTo>
                  <a:lnTo>
                    <a:pt x="3483" y="70502"/>
                  </a:lnTo>
                  <a:lnTo>
                    <a:pt x="4294" y="76274"/>
                  </a:lnTo>
                  <a:lnTo>
                    <a:pt x="4365" y="76775"/>
                  </a:lnTo>
                  <a:lnTo>
                    <a:pt x="4651" y="78921"/>
                  </a:lnTo>
                  <a:lnTo>
                    <a:pt x="4699" y="79303"/>
                  </a:lnTo>
                  <a:lnTo>
                    <a:pt x="5844" y="87746"/>
                  </a:lnTo>
                  <a:lnTo>
                    <a:pt x="5939" y="88366"/>
                  </a:lnTo>
                  <a:lnTo>
                    <a:pt x="7013" y="96571"/>
                  </a:lnTo>
                  <a:lnTo>
                    <a:pt x="7060" y="96976"/>
                  </a:lnTo>
                  <a:lnTo>
                    <a:pt x="7394" y="99385"/>
                  </a:lnTo>
                  <a:lnTo>
                    <a:pt x="7442" y="99886"/>
                  </a:lnTo>
                  <a:lnTo>
                    <a:pt x="7895" y="103296"/>
                  </a:lnTo>
                  <a:lnTo>
                    <a:pt x="8062" y="103368"/>
                  </a:lnTo>
                  <a:lnTo>
                    <a:pt x="8277" y="103416"/>
                  </a:lnTo>
                  <a:lnTo>
                    <a:pt x="8539" y="103440"/>
                  </a:lnTo>
                  <a:lnTo>
                    <a:pt x="8849" y="103463"/>
                  </a:lnTo>
                  <a:lnTo>
                    <a:pt x="9183" y="103463"/>
                  </a:lnTo>
                  <a:lnTo>
                    <a:pt x="9541" y="103440"/>
                  </a:lnTo>
                  <a:lnTo>
                    <a:pt x="9898" y="103392"/>
                  </a:lnTo>
                  <a:lnTo>
                    <a:pt x="10280" y="103344"/>
                  </a:lnTo>
                  <a:lnTo>
                    <a:pt x="10495" y="103273"/>
                  </a:lnTo>
                  <a:lnTo>
                    <a:pt x="10590" y="103249"/>
                  </a:lnTo>
                  <a:lnTo>
                    <a:pt x="10900" y="103177"/>
                  </a:lnTo>
                  <a:lnTo>
                    <a:pt x="10996" y="103129"/>
                  </a:lnTo>
                  <a:lnTo>
                    <a:pt x="11091" y="103106"/>
                  </a:lnTo>
                  <a:lnTo>
                    <a:pt x="11473" y="102939"/>
                  </a:lnTo>
                  <a:lnTo>
                    <a:pt x="11854" y="102748"/>
                  </a:lnTo>
                  <a:lnTo>
                    <a:pt x="12188" y="102533"/>
                  </a:lnTo>
                  <a:lnTo>
                    <a:pt x="12522" y="102271"/>
                  </a:lnTo>
                  <a:lnTo>
                    <a:pt x="12617" y="101436"/>
                  </a:lnTo>
                  <a:lnTo>
                    <a:pt x="12617" y="101341"/>
                  </a:lnTo>
                  <a:lnTo>
                    <a:pt x="12689" y="100959"/>
                  </a:lnTo>
                  <a:lnTo>
                    <a:pt x="12689" y="100935"/>
                  </a:lnTo>
                  <a:lnTo>
                    <a:pt x="13023" y="98598"/>
                  </a:lnTo>
                  <a:lnTo>
                    <a:pt x="13428" y="95855"/>
                  </a:lnTo>
                  <a:lnTo>
                    <a:pt x="13500" y="95473"/>
                  </a:lnTo>
                  <a:lnTo>
                    <a:pt x="14406" y="89630"/>
                  </a:lnTo>
                  <a:lnTo>
                    <a:pt x="14478" y="89129"/>
                  </a:lnTo>
                  <a:lnTo>
                    <a:pt x="14764" y="87174"/>
                  </a:lnTo>
                  <a:lnTo>
                    <a:pt x="14812" y="86792"/>
                  </a:lnTo>
                  <a:lnTo>
                    <a:pt x="15169" y="84383"/>
                  </a:lnTo>
                  <a:lnTo>
                    <a:pt x="15527" y="81545"/>
                  </a:lnTo>
                  <a:lnTo>
                    <a:pt x="15718" y="79971"/>
                  </a:lnTo>
                  <a:lnTo>
                    <a:pt x="15885" y="78277"/>
                  </a:lnTo>
                  <a:lnTo>
                    <a:pt x="15956" y="77633"/>
                  </a:lnTo>
                  <a:lnTo>
                    <a:pt x="16147" y="75582"/>
                  </a:lnTo>
                  <a:lnTo>
                    <a:pt x="16338" y="73436"/>
                  </a:lnTo>
                  <a:lnTo>
                    <a:pt x="16481" y="71241"/>
                  </a:lnTo>
                  <a:lnTo>
                    <a:pt x="16600" y="68999"/>
                  </a:lnTo>
                  <a:lnTo>
                    <a:pt x="16624" y="68570"/>
                  </a:lnTo>
                  <a:lnTo>
                    <a:pt x="16672" y="67330"/>
                  </a:lnTo>
                  <a:lnTo>
                    <a:pt x="16696" y="66877"/>
                  </a:lnTo>
                  <a:lnTo>
                    <a:pt x="16744" y="64921"/>
                  </a:lnTo>
                  <a:lnTo>
                    <a:pt x="16767" y="62941"/>
                  </a:lnTo>
                  <a:lnTo>
                    <a:pt x="16744" y="60986"/>
                  </a:lnTo>
                  <a:lnTo>
                    <a:pt x="16672" y="59054"/>
                  </a:lnTo>
                  <a:lnTo>
                    <a:pt x="16672" y="58601"/>
                  </a:lnTo>
                  <a:lnTo>
                    <a:pt x="16600" y="57408"/>
                  </a:lnTo>
                  <a:lnTo>
                    <a:pt x="16577" y="57003"/>
                  </a:lnTo>
                  <a:lnTo>
                    <a:pt x="16481" y="55739"/>
                  </a:lnTo>
                  <a:lnTo>
                    <a:pt x="16338" y="54498"/>
                  </a:lnTo>
                  <a:lnTo>
                    <a:pt x="16195" y="53282"/>
                  </a:lnTo>
                  <a:lnTo>
                    <a:pt x="16028" y="52090"/>
                  </a:lnTo>
                  <a:lnTo>
                    <a:pt x="15980" y="50921"/>
                  </a:lnTo>
                  <a:lnTo>
                    <a:pt x="15956" y="49919"/>
                  </a:lnTo>
                  <a:lnTo>
                    <a:pt x="15933" y="49060"/>
                  </a:lnTo>
                  <a:lnTo>
                    <a:pt x="15933" y="48297"/>
                  </a:lnTo>
                  <a:lnTo>
                    <a:pt x="15956" y="48202"/>
                  </a:lnTo>
                  <a:lnTo>
                    <a:pt x="15956" y="48035"/>
                  </a:lnTo>
                  <a:lnTo>
                    <a:pt x="15956" y="47844"/>
                  </a:lnTo>
                  <a:lnTo>
                    <a:pt x="15956" y="47701"/>
                  </a:lnTo>
                  <a:lnTo>
                    <a:pt x="15980" y="47582"/>
                  </a:lnTo>
                  <a:lnTo>
                    <a:pt x="16052" y="46675"/>
                  </a:lnTo>
                  <a:lnTo>
                    <a:pt x="16171" y="45841"/>
                  </a:lnTo>
                  <a:lnTo>
                    <a:pt x="16314" y="45006"/>
                  </a:lnTo>
                  <a:lnTo>
                    <a:pt x="16481" y="44052"/>
                  </a:lnTo>
                  <a:lnTo>
                    <a:pt x="16910" y="41786"/>
                  </a:lnTo>
                  <a:lnTo>
                    <a:pt x="17292" y="39640"/>
                  </a:lnTo>
                  <a:lnTo>
                    <a:pt x="17364" y="39258"/>
                  </a:lnTo>
                  <a:lnTo>
                    <a:pt x="17602" y="37660"/>
                  </a:lnTo>
                  <a:lnTo>
                    <a:pt x="17817" y="36157"/>
                  </a:lnTo>
                  <a:lnTo>
                    <a:pt x="17888" y="35633"/>
                  </a:lnTo>
                  <a:lnTo>
                    <a:pt x="18031" y="34488"/>
                  </a:lnTo>
                  <a:lnTo>
                    <a:pt x="18151" y="33367"/>
                  </a:lnTo>
                  <a:lnTo>
                    <a:pt x="18222" y="32818"/>
                  </a:lnTo>
                  <a:lnTo>
                    <a:pt x="18294" y="32222"/>
                  </a:lnTo>
                  <a:lnTo>
                    <a:pt x="18532" y="30839"/>
                  </a:lnTo>
                  <a:lnTo>
                    <a:pt x="18532" y="30815"/>
                  </a:lnTo>
                  <a:lnTo>
                    <a:pt x="18580" y="30529"/>
                  </a:lnTo>
                  <a:lnTo>
                    <a:pt x="18580" y="30457"/>
                  </a:lnTo>
                  <a:lnTo>
                    <a:pt x="18771" y="29217"/>
                  </a:lnTo>
                  <a:lnTo>
                    <a:pt x="18985" y="27834"/>
                  </a:lnTo>
                  <a:lnTo>
                    <a:pt x="19152" y="26307"/>
                  </a:lnTo>
                  <a:lnTo>
                    <a:pt x="19319" y="24638"/>
                  </a:lnTo>
                  <a:lnTo>
                    <a:pt x="19319" y="24518"/>
                  </a:lnTo>
                  <a:lnTo>
                    <a:pt x="19343" y="24280"/>
                  </a:lnTo>
                  <a:lnTo>
                    <a:pt x="19343" y="24161"/>
                  </a:lnTo>
                  <a:lnTo>
                    <a:pt x="19415" y="23016"/>
                  </a:lnTo>
                  <a:lnTo>
                    <a:pt x="19486" y="21799"/>
                  </a:lnTo>
                  <a:lnTo>
                    <a:pt x="19486" y="21370"/>
                  </a:lnTo>
                  <a:lnTo>
                    <a:pt x="19510" y="19820"/>
                  </a:lnTo>
                  <a:lnTo>
                    <a:pt x="19486" y="18174"/>
                  </a:lnTo>
                  <a:lnTo>
                    <a:pt x="19391" y="16481"/>
                  </a:lnTo>
                  <a:lnTo>
                    <a:pt x="19272" y="14668"/>
                  </a:lnTo>
                  <a:lnTo>
                    <a:pt x="19224" y="14287"/>
                  </a:lnTo>
                  <a:lnTo>
                    <a:pt x="19057" y="12736"/>
                  </a:lnTo>
                  <a:lnTo>
                    <a:pt x="18842" y="11138"/>
                  </a:lnTo>
                  <a:lnTo>
                    <a:pt x="18771" y="10637"/>
                  </a:lnTo>
                  <a:lnTo>
                    <a:pt x="18580" y="9516"/>
                  </a:lnTo>
                  <a:lnTo>
                    <a:pt x="18389" y="8372"/>
                  </a:lnTo>
                  <a:lnTo>
                    <a:pt x="18151" y="7203"/>
                  </a:lnTo>
                  <a:lnTo>
                    <a:pt x="17912" y="6034"/>
                  </a:lnTo>
                  <a:lnTo>
                    <a:pt x="17817" y="5677"/>
                  </a:lnTo>
                  <a:lnTo>
                    <a:pt x="17507" y="4293"/>
                  </a:lnTo>
                  <a:lnTo>
                    <a:pt x="17149" y="2886"/>
                  </a:lnTo>
                  <a:lnTo>
                    <a:pt x="16744" y="1455"/>
                  </a:lnTo>
                  <a:lnTo>
                    <a:pt x="163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5"/>
            <p:cNvSpPr/>
            <p:nvPr/>
          </p:nvSpPr>
          <p:spPr>
            <a:xfrm flipH="1">
              <a:off x="1232616" y="3148475"/>
              <a:ext cx="91011" cy="14176"/>
            </a:xfrm>
            <a:custGeom>
              <a:avLst/>
              <a:gdLst/>
              <a:ahLst/>
              <a:cxnLst/>
              <a:rect l="l" t="t" r="r" b="b"/>
              <a:pathLst>
                <a:path w="5367" h="836" extrusionOk="0">
                  <a:moveTo>
                    <a:pt x="5176" y="1"/>
                  </a:moveTo>
                  <a:lnTo>
                    <a:pt x="4556" y="215"/>
                  </a:lnTo>
                  <a:lnTo>
                    <a:pt x="3960" y="358"/>
                  </a:lnTo>
                  <a:lnTo>
                    <a:pt x="3316" y="454"/>
                  </a:lnTo>
                  <a:lnTo>
                    <a:pt x="2695" y="525"/>
                  </a:lnTo>
                  <a:lnTo>
                    <a:pt x="2075" y="525"/>
                  </a:lnTo>
                  <a:lnTo>
                    <a:pt x="1455" y="478"/>
                  </a:lnTo>
                  <a:lnTo>
                    <a:pt x="811" y="406"/>
                  </a:lnTo>
                  <a:lnTo>
                    <a:pt x="191" y="263"/>
                  </a:lnTo>
                  <a:lnTo>
                    <a:pt x="120" y="263"/>
                  </a:lnTo>
                  <a:lnTo>
                    <a:pt x="72" y="287"/>
                  </a:lnTo>
                  <a:lnTo>
                    <a:pt x="24" y="335"/>
                  </a:lnTo>
                  <a:lnTo>
                    <a:pt x="0" y="382"/>
                  </a:lnTo>
                  <a:lnTo>
                    <a:pt x="0" y="430"/>
                  </a:lnTo>
                  <a:lnTo>
                    <a:pt x="24" y="478"/>
                  </a:lnTo>
                  <a:lnTo>
                    <a:pt x="48" y="525"/>
                  </a:lnTo>
                  <a:lnTo>
                    <a:pt x="120" y="573"/>
                  </a:lnTo>
                  <a:lnTo>
                    <a:pt x="764" y="692"/>
                  </a:lnTo>
                  <a:lnTo>
                    <a:pt x="1408" y="788"/>
                  </a:lnTo>
                  <a:lnTo>
                    <a:pt x="2052" y="836"/>
                  </a:lnTo>
                  <a:lnTo>
                    <a:pt x="2695" y="836"/>
                  </a:lnTo>
                  <a:lnTo>
                    <a:pt x="3339" y="764"/>
                  </a:lnTo>
                  <a:lnTo>
                    <a:pt x="3983" y="669"/>
                  </a:lnTo>
                  <a:lnTo>
                    <a:pt x="4627" y="502"/>
                  </a:lnTo>
                  <a:lnTo>
                    <a:pt x="5247" y="311"/>
                  </a:lnTo>
                  <a:lnTo>
                    <a:pt x="5319" y="263"/>
                  </a:lnTo>
                  <a:lnTo>
                    <a:pt x="5343" y="215"/>
                  </a:lnTo>
                  <a:lnTo>
                    <a:pt x="5367" y="168"/>
                  </a:lnTo>
                  <a:lnTo>
                    <a:pt x="5343" y="96"/>
                  </a:lnTo>
                  <a:lnTo>
                    <a:pt x="5319" y="48"/>
                  </a:lnTo>
                  <a:lnTo>
                    <a:pt x="5295" y="25"/>
                  </a:lnTo>
                  <a:lnTo>
                    <a:pt x="5247"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5"/>
            <p:cNvSpPr/>
            <p:nvPr/>
          </p:nvSpPr>
          <p:spPr>
            <a:xfrm flipH="1">
              <a:off x="1068010" y="2073064"/>
              <a:ext cx="594954" cy="573520"/>
            </a:xfrm>
            <a:custGeom>
              <a:avLst/>
              <a:gdLst/>
              <a:ahLst/>
              <a:cxnLst/>
              <a:rect l="l" t="t" r="r" b="b"/>
              <a:pathLst>
                <a:path w="35085" h="33821" extrusionOk="0">
                  <a:moveTo>
                    <a:pt x="28168" y="0"/>
                  </a:moveTo>
                  <a:lnTo>
                    <a:pt x="27548" y="263"/>
                  </a:lnTo>
                  <a:lnTo>
                    <a:pt x="26785" y="549"/>
                  </a:lnTo>
                  <a:lnTo>
                    <a:pt x="25807" y="907"/>
                  </a:lnTo>
                  <a:lnTo>
                    <a:pt x="24567" y="1336"/>
                  </a:lnTo>
                  <a:lnTo>
                    <a:pt x="23136" y="1765"/>
                  </a:lnTo>
                  <a:lnTo>
                    <a:pt x="21538" y="2218"/>
                  </a:lnTo>
                  <a:lnTo>
                    <a:pt x="20655" y="2433"/>
                  </a:lnTo>
                  <a:lnTo>
                    <a:pt x="19773" y="2648"/>
                  </a:lnTo>
                  <a:lnTo>
                    <a:pt x="18843" y="2862"/>
                  </a:lnTo>
                  <a:lnTo>
                    <a:pt x="17865" y="3053"/>
                  </a:lnTo>
                  <a:lnTo>
                    <a:pt x="16887" y="3220"/>
                  </a:lnTo>
                  <a:lnTo>
                    <a:pt x="15861" y="3387"/>
                  </a:lnTo>
                  <a:lnTo>
                    <a:pt x="14836" y="3530"/>
                  </a:lnTo>
                  <a:lnTo>
                    <a:pt x="13786" y="3626"/>
                  </a:lnTo>
                  <a:lnTo>
                    <a:pt x="12713" y="3721"/>
                  </a:lnTo>
                  <a:lnTo>
                    <a:pt x="11640" y="3769"/>
                  </a:lnTo>
                  <a:lnTo>
                    <a:pt x="10567" y="3793"/>
                  </a:lnTo>
                  <a:lnTo>
                    <a:pt x="9470" y="3793"/>
                  </a:lnTo>
                  <a:lnTo>
                    <a:pt x="8396" y="3745"/>
                  </a:lnTo>
                  <a:lnTo>
                    <a:pt x="7299" y="3650"/>
                  </a:lnTo>
                  <a:lnTo>
                    <a:pt x="6226" y="3506"/>
                  </a:lnTo>
                  <a:lnTo>
                    <a:pt x="5153" y="3339"/>
                  </a:lnTo>
                  <a:lnTo>
                    <a:pt x="4079" y="3101"/>
                  </a:lnTo>
                  <a:lnTo>
                    <a:pt x="3030" y="2815"/>
                  </a:lnTo>
                  <a:lnTo>
                    <a:pt x="2863" y="3363"/>
                  </a:lnTo>
                  <a:lnTo>
                    <a:pt x="2672" y="4055"/>
                  </a:lnTo>
                  <a:lnTo>
                    <a:pt x="2434" y="5009"/>
                  </a:lnTo>
                  <a:lnTo>
                    <a:pt x="2171" y="6178"/>
                  </a:lnTo>
                  <a:lnTo>
                    <a:pt x="1861" y="7609"/>
                  </a:lnTo>
                  <a:lnTo>
                    <a:pt x="1551" y="9278"/>
                  </a:lnTo>
                  <a:lnTo>
                    <a:pt x="1217" y="11162"/>
                  </a:lnTo>
                  <a:lnTo>
                    <a:pt x="907" y="13237"/>
                  </a:lnTo>
                  <a:lnTo>
                    <a:pt x="621" y="15527"/>
                  </a:lnTo>
                  <a:lnTo>
                    <a:pt x="502" y="16743"/>
                  </a:lnTo>
                  <a:lnTo>
                    <a:pt x="383" y="18007"/>
                  </a:lnTo>
                  <a:lnTo>
                    <a:pt x="287" y="19319"/>
                  </a:lnTo>
                  <a:lnTo>
                    <a:pt x="192" y="20679"/>
                  </a:lnTo>
                  <a:lnTo>
                    <a:pt x="120" y="22062"/>
                  </a:lnTo>
                  <a:lnTo>
                    <a:pt x="49" y="23493"/>
                  </a:lnTo>
                  <a:lnTo>
                    <a:pt x="25" y="24972"/>
                  </a:lnTo>
                  <a:lnTo>
                    <a:pt x="1" y="26498"/>
                  </a:lnTo>
                  <a:lnTo>
                    <a:pt x="1" y="28049"/>
                  </a:lnTo>
                  <a:lnTo>
                    <a:pt x="25" y="29647"/>
                  </a:lnTo>
                  <a:lnTo>
                    <a:pt x="73" y="31268"/>
                  </a:lnTo>
                  <a:lnTo>
                    <a:pt x="168" y="32938"/>
                  </a:lnTo>
                  <a:lnTo>
                    <a:pt x="502" y="32986"/>
                  </a:lnTo>
                  <a:lnTo>
                    <a:pt x="1480" y="33153"/>
                  </a:lnTo>
                  <a:lnTo>
                    <a:pt x="3030" y="33367"/>
                  </a:lnTo>
                  <a:lnTo>
                    <a:pt x="3960" y="33463"/>
                  </a:lnTo>
                  <a:lnTo>
                    <a:pt x="5033" y="33582"/>
                  </a:lnTo>
                  <a:lnTo>
                    <a:pt x="6178" y="33677"/>
                  </a:lnTo>
                  <a:lnTo>
                    <a:pt x="7418" y="33749"/>
                  </a:lnTo>
                  <a:lnTo>
                    <a:pt x="8730" y="33796"/>
                  </a:lnTo>
                  <a:lnTo>
                    <a:pt x="10090" y="33820"/>
                  </a:lnTo>
                  <a:lnTo>
                    <a:pt x="11521" y="33796"/>
                  </a:lnTo>
                  <a:lnTo>
                    <a:pt x="12999" y="33749"/>
                  </a:lnTo>
                  <a:lnTo>
                    <a:pt x="14502" y="33653"/>
                  </a:lnTo>
                  <a:lnTo>
                    <a:pt x="16052" y="33510"/>
                  </a:lnTo>
                  <a:lnTo>
                    <a:pt x="16815" y="33415"/>
                  </a:lnTo>
                  <a:lnTo>
                    <a:pt x="17579" y="33296"/>
                  </a:lnTo>
                  <a:lnTo>
                    <a:pt x="18366" y="33176"/>
                  </a:lnTo>
                  <a:lnTo>
                    <a:pt x="19129" y="33033"/>
                  </a:lnTo>
                  <a:lnTo>
                    <a:pt x="19892" y="32866"/>
                  </a:lnTo>
                  <a:lnTo>
                    <a:pt x="20655" y="32676"/>
                  </a:lnTo>
                  <a:lnTo>
                    <a:pt x="21419" y="32485"/>
                  </a:lnTo>
                  <a:lnTo>
                    <a:pt x="22182" y="32270"/>
                  </a:lnTo>
                  <a:lnTo>
                    <a:pt x="22921" y="32032"/>
                  </a:lnTo>
                  <a:lnTo>
                    <a:pt x="23660" y="31769"/>
                  </a:lnTo>
                  <a:lnTo>
                    <a:pt x="24400" y="31483"/>
                  </a:lnTo>
                  <a:lnTo>
                    <a:pt x="25115" y="31173"/>
                  </a:lnTo>
                  <a:lnTo>
                    <a:pt x="25831" y="30839"/>
                  </a:lnTo>
                  <a:lnTo>
                    <a:pt x="26523" y="30481"/>
                  </a:lnTo>
                  <a:lnTo>
                    <a:pt x="27190" y="30124"/>
                  </a:lnTo>
                  <a:lnTo>
                    <a:pt x="27858" y="29718"/>
                  </a:lnTo>
                  <a:lnTo>
                    <a:pt x="28478" y="29289"/>
                  </a:lnTo>
                  <a:lnTo>
                    <a:pt x="29122" y="28812"/>
                  </a:lnTo>
                  <a:lnTo>
                    <a:pt x="29718" y="28335"/>
                  </a:lnTo>
                  <a:lnTo>
                    <a:pt x="30291" y="27834"/>
                  </a:lnTo>
                  <a:lnTo>
                    <a:pt x="30863" y="27285"/>
                  </a:lnTo>
                  <a:lnTo>
                    <a:pt x="31388" y="26713"/>
                  </a:lnTo>
                  <a:lnTo>
                    <a:pt x="31889" y="26117"/>
                  </a:lnTo>
                  <a:lnTo>
                    <a:pt x="32366" y="25473"/>
                  </a:lnTo>
                  <a:lnTo>
                    <a:pt x="32819" y="24805"/>
                  </a:lnTo>
                  <a:lnTo>
                    <a:pt x="33248" y="24113"/>
                  </a:lnTo>
                  <a:lnTo>
                    <a:pt x="33630" y="23374"/>
                  </a:lnTo>
                  <a:lnTo>
                    <a:pt x="33988" y="22611"/>
                  </a:lnTo>
                  <a:lnTo>
                    <a:pt x="34322" y="21800"/>
                  </a:lnTo>
                  <a:lnTo>
                    <a:pt x="34608" y="20965"/>
                  </a:lnTo>
                  <a:lnTo>
                    <a:pt x="34870" y="20082"/>
                  </a:lnTo>
                  <a:lnTo>
                    <a:pt x="35085" y="19176"/>
                  </a:lnTo>
                  <a:lnTo>
                    <a:pt x="35013" y="18651"/>
                  </a:lnTo>
                  <a:lnTo>
                    <a:pt x="34751" y="17244"/>
                  </a:lnTo>
                  <a:lnTo>
                    <a:pt x="34560" y="16243"/>
                  </a:lnTo>
                  <a:lnTo>
                    <a:pt x="34322" y="15098"/>
                  </a:lnTo>
                  <a:lnTo>
                    <a:pt x="34012" y="13834"/>
                  </a:lnTo>
                  <a:lnTo>
                    <a:pt x="33654" y="12426"/>
                  </a:lnTo>
                  <a:lnTo>
                    <a:pt x="33224" y="10948"/>
                  </a:lnTo>
                  <a:lnTo>
                    <a:pt x="32724" y="9397"/>
                  </a:lnTo>
                  <a:lnTo>
                    <a:pt x="32461" y="8610"/>
                  </a:lnTo>
                  <a:lnTo>
                    <a:pt x="32175" y="7823"/>
                  </a:lnTo>
                  <a:lnTo>
                    <a:pt x="31865" y="7012"/>
                  </a:lnTo>
                  <a:lnTo>
                    <a:pt x="31531" y="6202"/>
                  </a:lnTo>
                  <a:lnTo>
                    <a:pt x="31173" y="5391"/>
                  </a:lnTo>
                  <a:lnTo>
                    <a:pt x="30816" y="4604"/>
                  </a:lnTo>
                  <a:lnTo>
                    <a:pt x="30410" y="3793"/>
                  </a:lnTo>
                  <a:lnTo>
                    <a:pt x="30005" y="3006"/>
                  </a:lnTo>
                  <a:lnTo>
                    <a:pt x="29575" y="2242"/>
                  </a:lnTo>
                  <a:lnTo>
                    <a:pt x="29122" y="1479"/>
                  </a:lnTo>
                  <a:lnTo>
                    <a:pt x="28669" y="740"/>
                  </a:lnTo>
                  <a:lnTo>
                    <a:pt x="281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15"/>
            <p:cNvSpPr/>
            <p:nvPr/>
          </p:nvSpPr>
          <p:spPr>
            <a:xfrm flipH="1">
              <a:off x="1151322" y="2054868"/>
              <a:ext cx="475234" cy="139136"/>
            </a:xfrm>
            <a:custGeom>
              <a:avLst/>
              <a:gdLst/>
              <a:ahLst/>
              <a:cxnLst/>
              <a:rect l="l" t="t" r="r" b="b"/>
              <a:pathLst>
                <a:path w="28025" h="8205" extrusionOk="0">
                  <a:moveTo>
                    <a:pt x="25830" y="0"/>
                  </a:moveTo>
                  <a:lnTo>
                    <a:pt x="24781" y="310"/>
                  </a:lnTo>
                  <a:lnTo>
                    <a:pt x="23851" y="549"/>
                  </a:lnTo>
                  <a:lnTo>
                    <a:pt x="22682" y="859"/>
                  </a:lnTo>
                  <a:lnTo>
                    <a:pt x="21347" y="1193"/>
                  </a:lnTo>
                  <a:lnTo>
                    <a:pt x="19796" y="1527"/>
                  </a:lnTo>
                  <a:lnTo>
                    <a:pt x="18127" y="1884"/>
                  </a:lnTo>
                  <a:lnTo>
                    <a:pt x="16338" y="2194"/>
                  </a:lnTo>
                  <a:lnTo>
                    <a:pt x="15408" y="2337"/>
                  </a:lnTo>
                  <a:lnTo>
                    <a:pt x="14454" y="2481"/>
                  </a:lnTo>
                  <a:lnTo>
                    <a:pt x="13476" y="2600"/>
                  </a:lnTo>
                  <a:lnTo>
                    <a:pt x="12498" y="2719"/>
                  </a:lnTo>
                  <a:lnTo>
                    <a:pt x="11496" y="2791"/>
                  </a:lnTo>
                  <a:lnTo>
                    <a:pt x="10518" y="2862"/>
                  </a:lnTo>
                  <a:lnTo>
                    <a:pt x="9517" y="2910"/>
                  </a:lnTo>
                  <a:lnTo>
                    <a:pt x="8515" y="2934"/>
                  </a:lnTo>
                  <a:lnTo>
                    <a:pt x="7513" y="2934"/>
                  </a:lnTo>
                  <a:lnTo>
                    <a:pt x="6535" y="2910"/>
                  </a:lnTo>
                  <a:lnTo>
                    <a:pt x="5581" y="2838"/>
                  </a:lnTo>
                  <a:lnTo>
                    <a:pt x="4627" y="2743"/>
                  </a:lnTo>
                  <a:lnTo>
                    <a:pt x="3673" y="2624"/>
                  </a:lnTo>
                  <a:lnTo>
                    <a:pt x="2767" y="2457"/>
                  </a:lnTo>
                  <a:lnTo>
                    <a:pt x="1885" y="2242"/>
                  </a:lnTo>
                  <a:lnTo>
                    <a:pt x="1026" y="2004"/>
                  </a:lnTo>
                  <a:lnTo>
                    <a:pt x="978" y="2075"/>
                  </a:lnTo>
                  <a:lnTo>
                    <a:pt x="835" y="2361"/>
                  </a:lnTo>
                  <a:lnTo>
                    <a:pt x="644" y="2791"/>
                  </a:lnTo>
                  <a:lnTo>
                    <a:pt x="454" y="3387"/>
                  </a:lnTo>
                  <a:lnTo>
                    <a:pt x="334" y="3745"/>
                  </a:lnTo>
                  <a:lnTo>
                    <a:pt x="239" y="4126"/>
                  </a:lnTo>
                  <a:lnTo>
                    <a:pt x="167" y="4556"/>
                  </a:lnTo>
                  <a:lnTo>
                    <a:pt x="96" y="5009"/>
                  </a:lnTo>
                  <a:lnTo>
                    <a:pt x="48" y="5486"/>
                  </a:lnTo>
                  <a:lnTo>
                    <a:pt x="0" y="5987"/>
                  </a:lnTo>
                  <a:lnTo>
                    <a:pt x="0" y="6511"/>
                  </a:lnTo>
                  <a:lnTo>
                    <a:pt x="24" y="7060"/>
                  </a:lnTo>
                  <a:lnTo>
                    <a:pt x="597" y="7227"/>
                  </a:lnTo>
                  <a:lnTo>
                    <a:pt x="1265" y="7394"/>
                  </a:lnTo>
                  <a:lnTo>
                    <a:pt x="2219" y="7585"/>
                  </a:lnTo>
                  <a:lnTo>
                    <a:pt x="3387" y="7775"/>
                  </a:lnTo>
                  <a:lnTo>
                    <a:pt x="4771" y="7966"/>
                  </a:lnTo>
                  <a:lnTo>
                    <a:pt x="5558" y="8038"/>
                  </a:lnTo>
                  <a:lnTo>
                    <a:pt x="6369" y="8109"/>
                  </a:lnTo>
                  <a:lnTo>
                    <a:pt x="7251" y="8157"/>
                  </a:lnTo>
                  <a:lnTo>
                    <a:pt x="8181" y="8205"/>
                  </a:lnTo>
                  <a:lnTo>
                    <a:pt x="10161" y="8205"/>
                  </a:lnTo>
                  <a:lnTo>
                    <a:pt x="11210" y="8181"/>
                  </a:lnTo>
                  <a:lnTo>
                    <a:pt x="12307" y="8133"/>
                  </a:lnTo>
                  <a:lnTo>
                    <a:pt x="13428" y="8038"/>
                  </a:lnTo>
                  <a:lnTo>
                    <a:pt x="14621" y="7918"/>
                  </a:lnTo>
                  <a:lnTo>
                    <a:pt x="15813" y="7775"/>
                  </a:lnTo>
                  <a:lnTo>
                    <a:pt x="17053" y="7585"/>
                  </a:lnTo>
                  <a:lnTo>
                    <a:pt x="18341" y="7346"/>
                  </a:lnTo>
                  <a:lnTo>
                    <a:pt x="19629" y="7084"/>
                  </a:lnTo>
                  <a:lnTo>
                    <a:pt x="20965" y="6750"/>
                  </a:lnTo>
                  <a:lnTo>
                    <a:pt x="22324" y="6392"/>
                  </a:lnTo>
                  <a:lnTo>
                    <a:pt x="23732" y="5963"/>
                  </a:lnTo>
                  <a:lnTo>
                    <a:pt x="25139" y="5486"/>
                  </a:lnTo>
                  <a:lnTo>
                    <a:pt x="26570" y="4961"/>
                  </a:lnTo>
                  <a:lnTo>
                    <a:pt x="28025" y="4365"/>
                  </a:lnTo>
                  <a:lnTo>
                    <a:pt x="27929" y="3912"/>
                  </a:lnTo>
                  <a:lnTo>
                    <a:pt x="27810" y="3411"/>
                  </a:lnTo>
                  <a:lnTo>
                    <a:pt x="27595" y="2814"/>
                  </a:lnTo>
                  <a:lnTo>
                    <a:pt x="27476" y="2457"/>
                  </a:lnTo>
                  <a:lnTo>
                    <a:pt x="27309" y="2099"/>
                  </a:lnTo>
                  <a:lnTo>
                    <a:pt x="27142" y="1741"/>
                  </a:lnTo>
                  <a:lnTo>
                    <a:pt x="26928" y="1383"/>
                  </a:lnTo>
                  <a:lnTo>
                    <a:pt x="26689" y="1026"/>
                  </a:lnTo>
                  <a:lnTo>
                    <a:pt x="26427" y="668"/>
                  </a:lnTo>
                  <a:lnTo>
                    <a:pt x="26140" y="334"/>
                  </a:lnTo>
                  <a:lnTo>
                    <a:pt x="258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15"/>
            <p:cNvSpPr/>
            <p:nvPr/>
          </p:nvSpPr>
          <p:spPr>
            <a:xfrm flipH="1">
              <a:off x="1152526" y="2130906"/>
              <a:ext cx="473216" cy="64727"/>
            </a:xfrm>
            <a:custGeom>
              <a:avLst/>
              <a:gdLst/>
              <a:ahLst/>
              <a:cxnLst/>
              <a:rect l="l" t="t" r="r" b="b"/>
              <a:pathLst>
                <a:path w="27906" h="3817" extrusionOk="0">
                  <a:moveTo>
                    <a:pt x="27667" y="0"/>
                  </a:moveTo>
                  <a:lnTo>
                    <a:pt x="26856" y="310"/>
                  </a:lnTo>
                  <a:lnTo>
                    <a:pt x="26021" y="620"/>
                  </a:lnTo>
                  <a:lnTo>
                    <a:pt x="25210" y="882"/>
                  </a:lnTo>
                  <a:lnTo>
                    <a:pt x="24375" y="1145"/>
                  </a:lnTo>
                  <a:lnTo>
                    <a:pt x="23540" y="1407"/>
                  </a:lnTo>
                  <a:lnTo>
                    <a:pt x="22706" y="1646"/>
                  </a:lnTo>
                  <a:lnTo>
                    <a:pt x="21847" y="1860"/>
                  </a:lnTo>
                  <a:lnTo>
                    <a:pt x="21012" y="2075"/>
                  </a:lnTo>
                  <a:lnTo>
                    <a:pt x="20154" y="2266"/>
                  </a:lnTo>
                  <a:lnTo>
                    <a:pt x="19295" y="2433"/>
                  </a:lnTo>
                  <a:lnTo>
                    <a:pt x="18460" y="2600"/>
                  </a:lnTo>
                  <a:lnTo>
                    <a:pt x="17602" y="2743"/>
                  </a:lnTo>
                  <a:lnTo>
                    <a:pt x="16743" y="2886"/>
                  </a:lnTo>
                  <a:lnTo>
                    <a:pt x="15861" y="3005"/>
                  </a:lnTo>
                  <a:lnTo>
                    <a:pt x="15002" y="3101"/>
                  </a:lnTo>
                  <a:lnTo>
                    <a:pt x="14143" y="3196"/>
                  </a:lnTo>
                  <a:lnTo>
                    <a:pt x="13261" y="3268"/>
                  </a:lnTo>
                  <a:lnTo>
                    <a:pt x="12402" y="3339"/>
                  </a:lnTo>
                  <a:lnTo>
                    <a:pt x="11544" y="3363"/>
                  </a:lnTo>
                  <a:lnTo>
                    <a:pt x="10661" y="3411"/>
                  </a:lnTo>
                  <a:lnTo>
                    <a:pt x="8920" y="3411"/>
                  </a:lnTo>
                  <a:lnTo>
                    <a:pt x="8062" y="3387"/>
                  </a:lnTo>
                  <a:lnTo>
                    <a:pt x="7179" y="3363"/>
                  </a:lnTo>
                  <a:lnTo>
                    <a:pt x="6321" y="3315"/>
                  </a:lnTo>
                  <a:lnTo>
                    <a:pt x="5438" y="3268"/>
                  </a:lnTo>
                  <a:lnTo>
                    <a:pt x="4579" y="3172"/>
                  </a:lnTo>
                  <a:lnTo>
                    <a:pt x="3697" y="3101"/>
                  </a:lnTo>
                  <a:lnTo>
                    <a:pt x="2838" y="2981"/>
                  </a:lnTo>
                  <a:lnTo>
                    <a:pt x="1980" y="2862"/>
                  </a:lnTo>
                  <a:lnTo>
                    <a:pt x="1121" y="2719"/>
                  </a:lnTo>
                  <a:lnTo>
                    <a:pt x="263" y="2576"/>
                  </a:lnTo>
                  <a:lnTo>
                    <a:pt x="167" y="2576"/>
                  </a:lnTo>
                  <a:lnTo>
                    <a:pt x="96" y="2600"/>
                  </a:lnTo>
                  <a:lnTo>
                    <a:pt x="48" y="2671"/>
                  </a:lnTo>
                  <a:lnTo>
                    <a:pt x="0" y="2719"/>
                  </a:lnTo>
                  <a:lnTo>
                    <a:pt x="0" y="2814"/>
                  </a:lnTo>
                  <a:lnTo>
                    <a:pt x="24" y="2886"/>
                  </a:lnTo>
                  <a:lnTo>
                    <a:pt x="72" y="2934"/>
                  </a:lnTo>
                  <a:lnTo>
                    <a:pt x="143" y="2957"/>
                  </a:lnTo>
                  <a:lnTo>
                    <a:pt x="1002" y="3124"/>
                  </a:lnTo>
                  <a:lnTo>
                    <a:pt x="1884" y="3268"/>
                  </a:lnTo>
                  <a:lnTo>
                    <a:pt x="2743" y="3387"/>
                  </a:lnTo>
                  <a:lnTo>
                    <a:pt x="3625" y="3482"/>
                  </a:lnTo>
                  <a:lnTo>
                    <a:pt x="4508" y="3578"/>
                  </a:lnTo>
                  <a:lnTo>
                    <a:pt x="5367" y="3649"/>
                  </a:lnTo>
                  <a:lnTo>
                    <a:pt x="6249" y="3721"/>
                  </a:lnTo>
                  <a:lnTo>
                    <a:pt x="7131" y="3768"/>
                  </a:lnTo>
                  <a:lnTo>
                    <a:pt x="8014" y="3792"/>
                  </a:lnTo>
                  <a:lnTo>
                    <a:pt x="8873" y="3816"/>
                  </a:lnTo>
                  <a:lnTo>
                    <a:pt x="10637" y="3816"/>
                  </a:lnTo>
                  <a:lnTo>
                    <a:pt x="11520" y="3768"/>
                  </a:lnTo>
                  <a:lnTo>
                    <a:pt x="12402" y="3745"/>
                  </a:lnTo>
                  <a:lnTo>
                    <a:pt x="13261" y="3673"/>
                  </a:lnTo>
                  <a:lnTo>
                    <a:pt x="14143" y="3601"/>
                  </a:lnTo>
                  <a:lnTo>
                    <a:pt x="15002" y="3506"/>
                  </a:lnTo>
                  <a:lnTo>
                    <a:pt x="15885" y="3411"/>
                  </a:lnTo>
                  <a:lnTo>
                    <a:pt x="16743" y="3291"/>
                  </a:lnTo>
                  <a:lnTo>
                    <a:pt x="17626" y="3148"/>
                  </a:lnTo>
                  <a:lnTo>
                    <a:pt x="18484" y="3005"/>
                  </a:lnTo>
                  <a:lnTo>
                    <a:pt x="19343" y="2838"/>
                  </a:lnTo>
                  <a:lnTo>
                    <a:pt x="20201" y="2671"/>
                  </a:lnTo>
                  <a:lnTo>
                    <a:pt x="21060" y="2480"/>
                  </a:lnTo>
                  <a:lnTo>
                    <a:pt x="21919" y="2266"/>
                  </a:lnTo>
                  <a:lnTo>
                    <a:pt x="22753" y="2051"/>
                  </a:lnTo>
                  <a:lnTo>
                    <a:pt x="23612" y="1813"/>
                  </a:lnTo>
                  <a:lnTo>
                    <a:pt x="24447" y="1550"/>
                  </a:lnTo>
                  <a:lnTo>
                    <a:pt x="25282" y="1288"/>
                  </a:lnTo>
                  <a:lnTo>
                    <a:pt x="26116" y="1002"/>
                  </a:lnTo>
                  <a:lnTo>
                    <a:pt x="26951" y="716"/>
                  </a:lnTo>
                  <a:lnTo>
                    <a:pt x="27786" y="405"/>
                  </a:lnTo>
                  <a:lnTo>
                    <a:pt x="27857" y="358"/>
                  </a:lnTo>
                  <a:lnTo>
                    <a:pt x="27905" y="286"/>
                  </a:lnTo>
                  <a:lnTo>
                    <a:pt x="27905" y="215"/>
                  </a:lnTo>
                  <a:lnTo>
                    <a:pt x="27905" y="119"/>
                  </a:lnTo>
                  <a:lnTo>
                    <a:pt x="27881" y="72"/>
                  </a:lnTo>
                  <a:lnTo>
                    <a:pt x="27834" y="24"/>
                  </a:lnTo>
                  <a:lnTo>
                    <a:pt x="27762"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5"/>
            <p:cNvSpPr/>
            <p:nvPr/>
          </p:nvSpPr>
          <p:spPr>
            <a:xfrm flipH="1">
              <a:off x="1201872" y="2065789"/>
              <a:ext cx="31558" cy="88586"/>
            </a:xfrm>
            <a:custGeom>
              <a:avLst/>
              <a:gdLst/>
              <a:ahLst/>
              <a:cxnLst/>
              <a:rect l="l" t="t" r="r" b="b"/>
              <a:pathLst>
                <a:path w="1861" h="5224" extrusionOk="0">
                  <a:moveTo>
                    <a:pt x="119" y="0"/>
                  </a:moveTo>
                  <a:lnTo>
                    <a:pt x="72" y="24"/>
                  </a:lnTo>
                  <a:lnTo>
                    <a:pt x="24" y="72"/>
                  </a:lnTo>
                  <a:lnTo>
                    <a:pt x="0" y="119"/>
                  </a:lnTo>
                  <a:lnTo>
                    <a:pt x="0" y="167"/>
                  </a:lnTo>
                  <a:lnTo>
                    <a:pt x="24" y="215"/>
                  </a:lnTo>
                  <a:lnTo>
                    <a:pt x="358" y="787"/>
                  </a:lnTo>
                  <a:lnTo>
                    <a:pt x="644" y="1360"/>
                  </a:lnTo>
                  <a:lnTo>
                    <a:pt x="906" y="1932"/>
                  </a:lnTo>
                  <a:lnTo>
                    <a:pt x="1121" y="2528"/>
                  </a:lnTo>
                  <a:lnTo>
                    <a:pt x="1288" y="3148"/>
                  </a:lnTo>
                  <a:lnTo>
                    <a:pt x="1431" y="3792"/>
                  </a:lnTo>
                  <a:lnTo>
                    <a:pt x="1503" y="4412"/>
                  </a:lnTo>
                  <a:lnTo>
                    <a:pt x="1547" y="5039"/>
                  </a:lnTo>
                  <a:lnTo>
                    <a:pt x="1526" y="5080"/>
                  </a:lnTo>
                  <a:lnTo>
                    <a:pt x="1550" y="5152"/>
                  </a:lnTo>
                  <a:lnTo>
                    <a:pt x="1598" y="5199"/>
                  </a:lnTo>
                  <a:lnTo>
                    <a:pt x="1646" y="5223"/>
                  </a:lnTo>
                  <a:lnTo>
                    <a:pt x="1741" y="5223"/>
                  </a:lnTo>
                  <a:lnTo>
                    <a:pt x="1789" y="5199"/>
                  </a:lnTo>
                  <a:lnTo>
                    <a:pt x="1836" y="5128"/>
                  </a:lnTo>
                  <a:lnTo>
                    <a:pt x="1836" y="5104"/>
                  </a:lnTo>
                  <a:lnTo>
                    <a:pt x="1860" y="5056"/>
                  </a:lnTo>
                  <a:lnTo>
                    <a:pt x="1836" y="5009"/>
                  </a:lnTo>
                  <a:lnTo>
                    <a:pt x="1834" y="5003"/>
                  </a:lnTo>
                  <a:lnTo>
                    <a:pt x="1813" y="4412"/>
                  </a:lnTo>
                  <a:lnTo>
                    <a:pt x="1717" y="3745"/>
                  </a:lnTo>
                  <a:lnTo>
                    <a:pt x="1598" y="3101"/>
                  </a:lnTo>
                  <a:lnTo>
                    <a:pt x="1407" y="2457"/>
                  </a:lnTo>
                  <a:lnTo>
                    <a:pt x="1193" y="1837"/>
                  </a:lnTo>
                  <a:lnTo>
                    <a:pt x="930" y="1240"/>
                  </a:lnTo>
                  <a:lnTo>
                    <a:pt x="620" y="644"/>
                  </a:lnTo>
                  <a:lnTo>
                    <a:pt x="286" y="72"/>
                  </a:lnTo>
                  <a:lnTo>
                    <a:pt x="239" y="24"/>
                  </a:lnTo>
                  <a:lnTo>
                    <a:pt x="16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5"/>
            <p:cNvSpPr/>
            <p:nvPr/>
          </p:nvSpPr>
          <p:spPr>
            <a:xfrm flipH="1">
              <a:off x="1282352" y="2082764"/>
              <a:ext cx="25504" cy="92639"/>
            </a:xfrm>
            <a:custGeom>
              <a:avLst/>
              <a:gdLst/>
              <a:ahLst/>
              <a:cxnLst/>
              <a:rect l="l" t="t" r="r" b="b"/>
              <a:pathLst>
                <a:path w="1504" h="5463" extrusionOk="0">
                  <a:moveTo>
                    <a:pt x="144" y="1"/>
                  </a:moveTo>
                  <a:lnTo>
                    <a:pt x="96" y="25"/>
                  </a:lnTo>
                  <a:lnTo>
                    <a:pt x="48" y="49"/>
                  </a:lnTo>
                  <a:lnTo>
                    <a:pt x="24" y="96"/>
                  </a:lnTo>
                  <a:lnTo>
                    <a:pt x="1" y="168"/>
                  </a:lnTo>
                  <a:lnTo>
                    <a:pt x="24" y="215"/>
                  </a:lnTo>
                  <a:lnTo>
                    <a:pt x="311" y="812"/>
                  </a:lnTo>
                  <a:lnTo>
                    <a:pt x="573" y="1432"/>
                  </a:lnTo>
                  <a:lnTo>
                    <a:pt x="788" y="2052"/>
                  </a:lnTo>
                  <a:lnTo>
                    <a:pt x="955" y="2696"/>
                  </a:lnTo>
                  <a:lnTo>
                    <a:pt x="1074" y="3340"/>
                  </a:lnTo>
                  <a:lnTo>
                    <a:pt x="1169" y="3984"/>
                  </a:lnTo>
                  <a:lnTo>
                    <a:pt x="1217" y="4652"/>
                  </a:lnTo>
                  <a:lnTo>
                    <a:pt x="1217" y="5319"/>
                  </a:lnTo>
                  <a:lnTo>
                    <a:pt x="1217" y="5367"/>
                  </a:lnTo>
                  <a:lnTo>
                    <a:pt x="1265" y="5415"/>
                  </a:lnTo>
                  <a:lnTo>
                    <a:pt x="1312" y="5439"/>
                  </a:lnTo>
                  <a:lnTo>
                    <a:pt x="1360" y="5463"/>
                  </a:lnTo>
                  <a:lnTo>
                    <a:pt x="1408" y="5439"/>
                  </a:lnTo>
                  <a:lnTo>
                    <a:pt x="1455" y="5415"/>
                  </a:lnTo>
                  <a:lnTo>
                    <a:pt x="1503" y="5367"/>
                  </a:lnTo>
                  <a:lnTo>
                    <a:pt x="1503" y="5319"/>
                  </a:lnTo>
                  <a:lnTo>
                    <a:pt x="1503" y="4628"/>
                  </a:lnTo>
                  <a:lnTo>
                    <a:pt x="1455" y="3936"/>
                  </a:lnTo>
                  <a:lnTo>
                    <a:pt x="1360" y="3268"/>
                  </a:lnTo>
                  <a:lnTo>
                    <a:pt x="1241" y="2601"/>
                  </a:lnTo>
                  <a:lnTo>
                    <a:pt x="1050" y="1957"/>
                  </a:lnTo>
                  <a:lnTo>
                    <a:pt x="835" y="1313"/>
                  </a:lnTo>
                  <a:lnTo>
                    <a:pt x="573" y="692"/>
                  </a:lnTo>
                  <a:lnTo>
                    <a:pt x="287" y="72"/>
                  </a:lnTo>
                  <a:lnTo>
                    <a:pt x="239" y="25"/>
                  </a:lnTo>
                  <a:lnTo>
                    <a:pt x="191"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15"/>
            <p:cNvSpPr/>
            <p:nvPr/>
          </p:nvSpPr>
          <p:spPr>
            <a:xfrm flipH="1">
              <a:off x="1367699" y="2093684"/>
              <a:ext cx="16194" cy="95878"/>
            </a:xfrm>
            <a:custGeom>
              <a:avLst/>
              <a:gdLst/>
              <a:ahLst/>
              <a:cxnLst/>
              <a:rect l="l" t="t" r="r" b="b"/>
              <a:pathLst>
                <a:path w="955" h="5654" extrusionOk="0">
                  <a:moveTo>
                    <a:pt x="120" y="1"/>
                  </a:moveTo>
                  <a:lnTo>
                    <a:pt x="72" y="25"/>
                  </a:lnTo>
                  <a:lnTo>
                    <a:pt x="25" y="72"/>
                  </a:lnTo>
                  <a:lnTo>
                    <a:pt x="1" y="120"/>
                  </a:lnTo>
                  <a:lnTo>
                    <a:pt x="1" y="192"/>
                  </a:lnTo>
                  <a:lnTo>
                    <a:pt x="191" y="836"/>
                  </a:lnTo>
                  <a:lnTo>
                    <a:pt x="335" y="1503"/>
                  </a:lnTo>
                  <a:lnTo>
                    <a:pt x="430" y="2147"/>
                  </a:lnTo>
                  <a:lnTo>
                    <a:pt x="525" y="2815"/>
                  </a:lnTo>
                  <a:lnTo>
                    <a:pt x="597" y="3483"/>
                  </a:lnTo>
                  <a:lnTo>
                    <a:pt x="645" y="4151"/>
                  </a:lnTo>
                  <a:lnTo>
                    <a:pt x="645" y="4842"/>
                  </a:lnTo>
                  <a:lnTo>
                    <a:pt x="645" y="5510"/>
                  </a:lnTo>
                  <a:lnTo>
                    <a:pt x="645" y="5582"/>
                  </a:lnTo>
                  <a:lnTo>
                    <a:pt x="668" y="5629"/>
                  </a:lnTo>
                  <a:lnTo>
                    <a:pt x="716" y="5653"/>
                  </a:lnTo>
                  <a:lnTo>
                    <a:pt x="835" y="5653"/>
                  </a:lnTo>
                  <a:lnTo>
                    <a:pt x="883" y="5629"/>
                  </a:lnTo>
                  <a:lnTo>
                    <a:pt x="907" y="5582"/>
                  </a:lnTo>
                  <a:lnTo>
                    <a:pt x="931" y="5510"/>
                  </a:lnTo>
                  <a:lnTo>
                    <a:pt x="955" y="4819"/>
                  </a:lnTo>
                  <a:lnTo>
                    <a:pt x="931" y="4151"/>
                  </a:lnTo>
                  <a:lnTo>
                    <a:pt x="883" y="3459"/>
                  </a:lnTo>
                  <a:lnTo>
                    <a:pt x="835" y="2791"/>
                  </a:lnTo>
                  <a:lnTo>
                    <a:pt x="740" y="2100"/>
                  </a:lnTo>
                  <a:lnTo>
                    <a:pt x="621" y="1432"/>
                  </a:lnTo>
                  <a:lnTo>
                    <a:pt x="478" y="764"/>
                  </a:lnTo>
                  <a:lnTo>
                    <a:pt x="311" y="96"/>
                  </a:lnTo>
                  <a:lnTo>
                    <a:pt x="263" y="48"/>
                  </a:lnTo>
                  <a:lnTo>
                    <a:pt x="215"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15"/>
            <p:cNvSpPr/>
            <p:nvPr/>
          </p:nvSpPr>
          <p:spPr>
            <a:xfrm flipH="1">
              <a:off x="1451826" y="2099755"/>
              <a:ext cx="9310" cy="93843"/>
            </a:xfrm>
            <a:custGeom>
              <a:avLst/>
              <a:gdLst/>
              <a:ahLst/>
              <a:cxnLst/>
              <a:rect l="l" t="t" r="r" b="b"/>
              <a:pathLst>
                <a:path w="549" h="5534" extrusionOk="0">
                  <a:moveTo>
                    <a:pt x="358" y="1"/>
                  </a:moveTo>
                  <a:lnTo>
                    <a:pt x="310" y="24"/>
                  </a:lnTo>
                  <a:lnTo>
                    <a:pt x="263" y="48"/>
                  </a:lnTo>
                  <a:lnTo>
                    <a:pt x="263" y="120"/>
                  </a:lnTo>
                  <a:lnTo>
                    <a:pt x="167" y="764"/>
                  </a:lnTo>
                  <a:lnTo>
                    <a:pt x="96" y="1432"/>
                  </a:lnTo>
                  <a:lnTo>
                    <a:pt x="48" y="2099"/>
                  </a:lnTo>
                  <a:lnTo>
                    <a:pt x="24" y="2743"/>
                  </a:lnTo>
                  <a:lnTo>
                    <a:pt x="0" y="3411"/>
                  </a:lnTo>
                  <a:lnTo>
                    <a:pt x="0" y="4079"/>
                  </a:lnTo>
                  <a:lnTo>
                    <a:pt x="24" y="4747"/>
                  </a:lnTo>
                  <a:lnTo>
                    <a:pt x="48" y="5391"/>
                  </a:lnTo>
                  <a:lnTo>
                    <a:pt x="72" y="5462"/>
                  </a:lnTo>
                  <a:lnTo>
                    <a:pt x="96" y="5510"/>
                  </a:lnTo>
                  <a:lnTo>
                    <a:pt x="143" y="5534"/>
                  </a:lnTo>
                  <a:lnTo>
                    <a:pt x="263" y="5534"/>
                  </a:lnTo>
                  <a:lnTo>
                    <a:pt x="310" y="5510"/>
                  </a:lnTo>
                  <a:lnTo>
                    <a:pt x="334" y="5462"/>
                  </a:lnTo>
                  <a:lnTo>
                    <a:pt x="334" y="5391"/>
                  </a:lnTo>
                  <a:lnTo>
                    <a:pt x="310" y="4747"/>
                  </a:lnTo>
                  <a:lnTo>
                    <a:pt x="286" y="4103"/>
                  </a:lnTo>
                  <a:lnTo>
                    <a:pt x="286" y="3435"/>
                  </a:lnTo>
                  <a:lnTo>
                    <a:pt x="310" y="2791"/>
                  </a:lnTo>
                  <a:lnTo>
                    <a:pt x="334" y="2147"/>
                  </a:lnTo>
                  <a:lnTo>
                    <a:pt x="382" y="1503"/>
                  </a:lnTo>
                  <a:lnTo>
                    <a:pt x="453" y="835"/>
                  </a:lnTo>
                  <a:lnTo>
                    <a:pt x="549" y="191"/>
                  </a:lnTo>
                  <a:lnTo>
                    <a:pt x="525" y="120"/>
                  </a:lnTo>
                  <a:lnTo>
                    <a:pt x="501" y="72"/>
                  </a:lnTo>
                  <a:lnTo>
                    <a:pt x="477" y="48"/>
                  </a:lnTo>
                  <a:lnTo>
                    <a:pt x="406" y="24"/>
                  </a:lnTo>
                  <a:lnTo>
                    <a:pt x="358"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15"/>
            <p:cNvSpPr/>
            <p:nvPr/>
          </p:nvSpPr>
          <p:spPr>
            <a:xfrm flipH="1">
              <a:off x="1522589" y="2100569"/>
              <a:ext cx="15397" cy="90604"/>
            </a:xfrm>
            <a:custGeom>
              <a:avLst/>
              <a:gdLst/>
              <a:ahLst/>
              <a:cxnLst/>
              <a:rect l="l" t="t" r="r" b="b"/>
              <a:pathLst>
                <a:path w="908" h="5343" extrusionOk="0">
                  <a:moveTo>
                    <a:pt x="740" y="0"/>
                  </a:moveTo>
                  <a:lnTo>
                    <a:pt x="692" y="24"/>
                  </a:lnTo>
                  <a:lnTo>
                    <a:pt x="645" y="48"/>
                  </a:lnTo>
                  <a:lnTo>
                    <a:pt x="621" y="96"/>
                  </a:lnTo>
                  <a:lnTo>
                    <a:pt x="430" y="716"/>
                  </a:lnTo>
                  <a:lnTo>
                    <a:pt x="287" y="1360"/>
                  </a:lnTo>
                  <a:lnTo>
                    <a:pt x="168" y="1980"/>
                  </a:lnTo>
                  <a:lnTo>
                    <a:pt x="96" y="2624"/>
                  </a:lnTo>
                  <a:lnTo>
                    <a:pt x="25" y="3268"/>
                  </a:lnTo>
                  <a:lnTo>
                    <a:pt x="1" y="3912"/>
                  </a:lnTo>
                  <a:lnTo>
                    <a:pt x="1" y="4556"/>
                  </a:lnTo>
                  <a:lnTo>
                    <a:pt x="48" y="5200"/>
                  </a:lnTo>
                  <a:lnTo>
                    <a:pt x="48" y="5247"/>
                  </a:lnTo>
                  <a:lnTo>
                    <a:pt x="96" y="5295"/>
                  </a:lnTo>
                  <a:lnTo>
                    <a:pt x="144" y="5319"/>
                  </a:lnTo>
                  <a:lnTo>
                    <a:pt x="192" y="5343"/>
                  </a:lnTo>
                  <a:lnTo>
                    <a:pt x="263" y="5319"/>
                  </a:lnTo>
                  <a:lnTo>
                    <a:pt x="311" y="5295"/>
                  </a:lnTo>
                  <a:lnTo>
                    <a:pt x="335" y="5247"/>
                  </a:lnTo>
                  <a:lnTo>
                    <a:pt x="335" y="5200"/>
                  </a:lnTo>
                  <a:lnTo>
                    <a:pt x="311" y="4556"/>
                  </a:lnTo>
                  <a:lnTo>
                    <a:pt x="311" y="3936"/>
                  </a:lnTo>
                  <a:lnTo>
                    <a:pt x="335" y="3292"/>
                  </a:lnTo>
                  <a:lnTo>
                    <a:pt x="382" y="2671"/>
                  </a:lnTo>
                  <a:lnTo>
                    <a:pt x="478" y="2028"/>
                  </a:lnTo>
                  <a:lnTo>
                    <a:pt x="573" y="1407"/>
                  </a:lnTo>
                  <a:lnTo>
                    <a:pt x="740" y="787"/>
                  </a:lnTo>
                  <a:lnTo>
                    <a:pt x="907" y="191"/>
                  </a:lnTo>
                  <a:lnTo>
                    <a:pt x="907" y="119"/>
                  </a:lnTo>
                  <a:lnTo>
                    <a:pt x="883" y="72"/>
                  </a:lnTo>
                  <a:lnTo>
                    <a:pt x="859" y="24"/>
                  </a:lnTo>
                  <a:lnTo>
                    <a:pt x="812"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15"/>
            <p:cNvSpPr/>
            <p:nvPr/>
          </p:nvSpPr>
          <p:spPr>
            <a:xfrm flipH="1">
              <a:off x="1583263" y="2091259"/>
              <a:ext cx="19433" cy="92232"/>
            </a:xfrm>
            <a:custGeom>
              <a:avLst/>
              <a:gdLst/>
              <a:ahLst/>
              <a:cxnLst/>
              <a:rect l="l" t="t" r="r" b="b"/>
              <a:pathLst>
                <a:path w="1146" h="5439" extrusionOk="0">
                  <a:moveTo>
                    <a:pt x="979" y="1"/>
                  </a:moveTo>
                  <a:lnTo>
                    <a:pt x="931" y="25"/>
                  </a:lnTo>
                  <a:lnTo>
                    <a:pt x="883" y="48"/>
                  </a:lnTo>
                  <a:lnTo>
                    <a:pt x="835" y="96"/>
                  </a:lnTo>
                  <a:lnTo>
                    <a:pt x="621" y="740"/>
                  </a:lnTo>
                  <a:lnTo>
                    <a:pt x="430" y="1360"/>
                  </a:lnTo>
                  <a:lnTo>
                    <a:pt x="263" y="2004"/>
                  </a:lnTo>
                  <a:lnTo>
                    <a:pt x="144" y="2672"/>
                  </a:lnTo>
                  <a:lnTo>
                    <a:pt x="72" y="3316"/>
                  </a:lnTo>
                  <a:lnTo>
                    <a:pt x="25" y="3984"/>
                  </a:lnTo>
                  <a:lnTo>
                    <a:pt x="1" y="4628"/>
                  </a:lnTo>
                  <a:lnTo>
                    <a:pt x="48" y="5295"/>
                  </a:lnTo>
                  <a:lnTo>
                    <a:pt x="48" y="5367"/>
                  </a:lnTo>
                  <a:lnTo>
                    <a:pt x="96" y="5415"/>
                  </a:lnTo>
                  <a:lnTo>
                    <a:pt x="144" y="5439"/>
                  </a:lnTo>
                  <a:lnTo>
                    <a:pt x="263" y="5439"/>
                  </a:lnTo>
                  <a:lnTo>
                    <a:pt x="311" y="5415"/>
                  </a:lnTo>
                  <a:lnTo>
                    <a:pt x="335" y="5367"/>
                  </a:lnTo>
                  <a:lnTo>
                    <a:pt x="335" y="5295"/>
                  </a:lnTo>
                  <a:lnTo>
                    <a:pt x="311" y="4652"/>
                  </a:lnTo>
                  <a:lnTo>
                    <a:pt x="311" y="3984"/>
                  </a:lnTo>
                  <a:lnTo>
                    <a:pt x="358" y="3340"/>
                  </a:lnTo>
                  <a:lnTo>
                    <a:pt x="454" y="2696"/>
                  </a:lnTo>
                  <a:lnTo>
                    <a:pt x="573" y="2076"/>
                  </a:lnTo>
                  <a:lnTo>
                    <a:pt x="716" y="1432"/>
                  </a:lnTo>
                  <a:lnTo>
                    <a:pt x="907" y="812"/>
                  </a:lnTo>
                  <a:lnTo>
                    <a:pt x="1122" y="191"/>
                  </a:lnTo>
                  <a:lnTo>
                    <a:pt x="1145" y="120"/>
                  </a:lnTo>
                  <a:lnTo>
                    <a:pt x="1122" y="72"/>
                  </a:lnTo>
                  <a:lnTo>
                    <a:pt x="1098" y="25"/>
                  </a:lnTo>
                  <a:lnTo>
                    <a:pt x="1050" y="25"/>
                  </a:lnTo>
                  <a:lnTo>
                    <a:pt x="979"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5"/>
            <p:cNvSpPr/>
            <p:nvPr/>
          </p:nvSpPr>
          <p:spPr>
            <a:xfrm flipH="1">
              <a:off x="1505615" y="4046340"/>
              <a:ext cx="287565" cy="287989"/>
            </a:xfrm>
            <a:custGeom>
              <a:avLst/>
              <a:gdLst/>
              <a:ahLst/>
              <a:cxnLst/>
              <a:rect l="l" t="t" r="r" b="b"/>
              <a:pathLst>
                <a:path w="16958" h="16983" extrusionOk="0">
                  <a:moveTo>
                    <a:pt x="15121" y="1"/>
                  </a:moveTo>
                  <a:lnTo>
                    <a:pt x="13619" y="1432"/>
                  </a:lnTo>
                  <a:lnTo>
                    <a:pt x="12068" y="2958"/>
                  </a:lnTo>
                  <a:lnTo>
                    <a:pt x="10256" y="4747"/>
                  </a:lnTo>
                  <a:lnTo>
                    <a:pt x="8372" y="6631"/>
                  </a:lnTo>
                  <a:lnTo>
                    <a:pt x="6678" y="8372"/>
                  </a:lnTo>
                  <a:lnTo>
                    <a:pt x="5939" y="9159"/>
                  </a:lnTo>
                  <a:lnTo>
                    <a:pt x="5343" y="9827"/>
                  </a:lnTo>
                  <a:lnTo>
                    <a:pt x="4889" y="10376"/>
                  </a:lnTo>
                  <a:lnTo>
                    <a:pt x="4579" y="10781"/>
                  </a:lnTo>
                  <a:lnTo>
                    <a:pt x="4341" y="11139"/>
                  </a:lnTo>
                  <a:lnTo>
                    <a:pt x="4031" y="11520"/>
                  </a:lnTo>
                  <a:lnTo>
                    <a:pt x="3673" y="11950"/>
                  </a:lnTo>
                  <a:lnTo>
                    <a:pt x="3244" y="12427"/>
                  </a:lnTo>
                  <a:lnTo>
                    <a:pt x="2361" y="13381"/>
                  </a:lnTo>
                  <a:lnTo>
                    <a:pt x="1455" y="14359"/>
                  </a:lnTo>
                  <a:lnTo>
                    <a:pt x="1050" y="14812"/>
                  </a:lnTo>
                  <a:lnTo>
                    <a:pt x="692" y="15265"/>
                  </a:lnTo>
                  <a:lnTo>
                    <a:pt x="406" y="15647"/>
                  </a:lnTo>
                  <a:lnTo>
                    <a:pt x="167" y="16004"/>
                  </a:lnTo>
                  <a:lnTo>
                    <a:pt x="96" y="16171"/>
                  </a:lnTo>
                  <a:lnTo>
                    <a:pt x="24" y="16314"/>
                  </a:lnTo>
                  <a:lnTo>
                    <a:pt x="0" y="16434"/>
                  </a:lnTo>
                  <a:lnTo>
                    <a:pt x="0" y="16553"/>
                  </a:lnTo>
                  <a:lnTo>
                    <a:pt x="48" y="16648"/>
                  </a:lnTo>
                  <a:lnTo>
                    <a:pt x="96" y="16720"/>
                  </a:lnTo>
                  <a:lnTo>
                    <a:pt x="191" y="16768"/>
                  </a:lnTo>
                  <a:lnTo>
                    <a:pt x="334" y="16815"/>
                  </a:lnTo>
                  <a:lnTo>
                    <a:pt x="1145" y="16887"/>
                  </a:lnTo>
                  <a:lnTo>
                    <a:pt x="2314" y="16935"/>
                  </a:lnTo>
                  <a:lnTo>
                    <a:pt x="3745" y="16982"/>
                  </a:lnTo>
                  <a:lnTo>
                    <a:pt x="4508" y="16958"/>
                  </a:lnTo>
                  <a:lnTo>
                    <a:pt x="5295" y="16935"/>
                  </a:lnTo>
                  <a:lnTo>
                    <a:pt x="6082" y="16887"/>
                  </a:lnTo>
                  <a:lnTo>
                    <a:pt x="6869" y="16839"/>
                  </a:lnTo>
                  <a:lnTo>
                    <a:pt x="7608" y="16744"/>
                  </a:lnTo>
                  <a:lnTo>
                    <a:pt x="8324" y="16624"/>
                  </a:lnTo>
                  <a:lnTo>
                    <a:pt x="8992" y="16481"/>
                  </a:lnTo>
                  <a:lnTo>
                    <a:pt x="9588" y="16291"/>
                  </a:lnTo>
                  <a:lnTo>
                    <a:pt x="9874" y="16195"/>
                  </a:lnTo>
                  <a:lnTo>
                    <a:pt x="10113" y="16100"/>
                  </a:lnTo>
                  <a:lnTo>
                    <a:pt x="10327" y="15981"/>
                  </a:lnTo>
                  <a:lnTo>
                    <a:pt x="10542" y="15837"/>
                  </a:lnTo>
                  <a:lnTo>
                    <a:pt x="10900" y="15551"/>
                  </a:lnTo>
                  <a:lnTo>
                    <a:pt x="11281" y="15193"/>
                  </a:lnTo>
                  <a:lnTo>
                    <a:pt x="11687" y="14788"/>
                  </a:lnTo>
                  <a:lnTo>
                    <a:pt x="12068" y="14359"/>
                  </a:lnTo>
                  <a:lnTo>
                    <a:pt x="12474" y="13906"/>
                  </a:lnTo>
                  <a:lnTo>
                    <a:pt x="12855" y="13429"/>
                  </a:lnTo>
                  <a:lnTo>
                    <a:pt x="13571" y="12498"/>
                  </a:lnTo>
                  <a:lnTo>
                    <a:pt x="14191" y="11616"/>
                  </a:lnTo>
                  <a:lnTo>
                    <a:pt x="14668" y="10900"/>
                  </a:lnTo>
                  <a:lnTo>
                    <a:pt x="15121" y="10209"/>
                  </a:lnTo>
                  <a:lnTo>
                    <a:pt x="15765" y="14025"/>
                  </a:lnTo>
                  <a:lnTo>
                    <a:pt x="16910" y="14025"/>
                  </a:lnTo>
                  <a:lnTo>
                    <a:pt x="16910" y="12188"/>
                  </a:lnTo>
                  <a:lnTo>
                    <a:pt x="16910" y="8873"/>
                  </a:lnTo>
                  <a:lnTo>
                    <a:pt x="16910" y="5415"/>
                  </a:lnTo>
                  <a:lnTo>
                    <a:pt x="16934" y="4079"/>
                  </a:lnTo>
                  <a:lnTo>
                    <a:pt x="16958" y="3173"/>
                  </a:lnTo>
                  <a:lnTo>
                    <a:pt x="16958" y="2863"/>
                  </a:lnTo>
                  <a:lnTo>
                    <a:pt x="16910" y="2577"/>
                  </a:lnTo>
                  <a:lnTo>
                    <a:pt x="16815" y="2267"/>
                  </a:lnTo>
                  <a:lnTo>
                    <a:pt x="16719" y="1980"/>
                  </a:lnTo>
                  <a:lnTo>
                    <a:pt x="16576" y="1694"/>
                  </a:lnTo>
                  <a:lnTo>
                    <a:pt x="16409" y="1432"/>
                  </a:lnTo>
                  <a:lnTo>
                    <a:pt x="16242" y="1193"/>
                  </a:lnTo>
                  <a:lnTo>
                    <a:pt x="16075" y="955"/>
                  </a:lnTo>
                  <a:lnTo>
                    <a:pt x="15718" y="573"/>
                  </a:lnTo>
                  <a:lnTo>
                    <a:pt x="15407" y="263"/>
                  </a:lnTo>
                  <a:lnTo>
                    <a:pt x="15121"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5"/>
            <p:cNvSpPr/>
            <p:nvPr/>
          </p:nvSpPr>
          <p:spPr>
            <a:xfrm flipH="1">
              <a:off x="1535138" y="3962214"/>
              <a:ext cx="189704" cy="299317"/>
            </a:xfrm>
            <a:custGeom>
              <a:avLst/>
              <a:gdLst/>
              <a:ahLst/>
              <a:cxnLst/>
              <a:rect l="l" t="t" r="r" b="b"/>
              <a:pathLst>
                <a:path w="11187" h="17651" extrusionOk="0">
                  <a:moveTo>
                    <a:pt x="5677" y="1"/>
                  </a:moveTo>
                  <a:lnTo>
                    <a:pt x="5653" y="692"/>
                  </a:lnTo>
                  <a:lnTo>
                    <a:pt x="5582" y="2386"/>
                  </a:lnTo>
                  <a:lnTo>
                    <a:pt x="5510" y="3388"/>
                  </a:lnTo>
                  <a:lnTo>
                    <a:pt x="5415" y="4389"/>
                  </a:lnTo>
                  <a:lnTo>
                    <a:pt x="5272" y="5343"/>
                  </a:lnTo>
                  <a:lnTo>
                    <a:pt x="5200" y="5749"/>
                  </a:lnTo>
                  <a:lnTo>
                    <a:pt x="5105" y="6130"/>
                  </a:lnTo>
                  <a:lnTo>
                    <a:pt x="4747" y="7371"/>
                  </a:lnTo>
                  <a:lnTo>
                    <a:pt x="4532" y="8015"/>
                  </a:lnTo>
                  <a:lnTo>
                    <a:pt x="4318" y="8682"/>
                  </a:lnTo>
                  <a:lnTo>
                    <a:pt x="4055" y="9374"/>
                  </a:lnTo>
                  <a:lnTo>
                    <a:pt x="3769" y="10090"/>
                  </a:lnTo>
                  <a:lnTo>
                    <a:pt x="3483" y="10781"/>
                  </a:lnTo>
                  <a:lnTo>
                    <a:pt x="3149" y="11497"/>
                  </a:lnTo>
                  <a:lnTo>
                    <a:pt x="2958" y="11878"/>
                  </a:lnTo>
                  <a:lnTo>
                    <a:pt x="2720" y="12308"/>
                  </a:lnTo>
                  <a:lnTo>
                    <a:pt x="2171" y="13190"/>
                  </a:lnTo>
                  <a:lnTo>
                    <a:pt x="1551" y="14144"/>
                  </a:lnTo>
                  <a:lnTo>
                    <a:pt x="955" y="15074"/>
                  </a:lnTo>
                  <a:lnTo>
                    <a:pt x="693" y="15527"/>
                  </a:lnTo>
                  <a:lnTo>
                    <a:pt x="454" y="15933"/>
                  </a:lnTo>
                  <a:lnTo>
                    <a:pt x="263" y="16338"/>
                  </a:lnTo>
                  <a:lnTo>
                    <a:pt x="120" y="16696"/>
                  </a:lnTo>
                  <a:lnTo>
                    <a:pt x="25" y="16982"/>
                  </a:lnTo>
                  <a:lnTo>
                    <a:pt x="1" y="17125"/>
                  </a:lnTo>
                  <a:lnTo>
                    <a:pt x="1" y="17245"/>
                  </a:lnTo>
                  <a:lnTo>
                    <a:pt x="25" y="17340"/>
                  </a:lnTo>
                  <a:lnTo>
                    <a:pt x="72" y="17436"/>
                  </a:lnTo>
                  <a:lnTo>
                    <a:pt x="144" y="17507"/>
                  </a:lnTo>
                  <a:lnTo>
                    <a:pt x="239" y="17555"/>
                  </a:lnTo>
                  <a:lnTo>
                    <a:pt x="335" y="17602"/>
                  </a:lnTo>
                  <a:lnTo>
                    <a:pt x="454" y="17626"/>
                  </a:lnTo>
                  <a:lnTo>
                    <a:pt x="740" y="17650"/>
                  </a:lnTo>
                  <a:lnTo>
                    <a:pt x="1050" y="17602"/>
                  </a:lnTo>
                  <a:lnTo>
                    <a:pt x="1432" y="17531"/>
                  </a:lnTo>
                  <a:lnTo>
                    <a:pt x="1813" y="17412"/>
                  </a:lnTo>
                  <a:lnTo>
                    <a:pt x="2243" y="17245"/>
                  </a:lnTo>
                  <a:lnTo>
                    <a:pt x="2696" y="17054"/>
                  </a:lnTo>
                  <a:lnTo>
                    <a:pt x="3149" y="16839"/>
                  </a:lnTo>
                  <a:lnTo>
                    <a:pt x="3602" y="16601"/>
                  </a:lnTo>
                  <a:lnTo>
                    <a:pt x="4055" y="16315"/>
                  </a:lnTo>
                  <a:lnTo>
                    <a:pt x="4532" y="16028"/>
                  </a:lnTo>
                  <a:lnTo>
                    <a:pt x="4962" y="15718"/>
                  </a:lnTo>
                  <a:lnTo>
                    <a:pt x="5391" y="15384"/>
                  </a:lnTo>
                  <a:lnTo>
                    <a:pt x="5796" y="15050"/>
                  </a:lnTo>
                  <a:lnTo>
                    <a:pt x="6178" y="14717"/>
                  </a:lnTo>
                  <a:lnTo>
                    <a:pt x="6488" y="14383"/>
                  </a:lnTo>
                  <a:lnTo>
                    <a:pt x="7228" y="13548"/>
                  </a:lnTo>
                  <a:lnTo>
                    <a:pt x="7943" y="12665"/>
                  </a:lnTo>
                  <a:lnTo>
                    <a:pt x="8611" y="11759"/>
                  </a:lnTo>
                  <a:lnTo>
                    <a:pt x="9255" y="10853"/>
                  </a:lnTo>
                  <a:lnTo>
                    <a:pt x="9827" y="9970"/>
                  </a:lnTo>
                  <a:lnTo>
                    <a:pt x="10090" y="9517"/>
                  </a:lnTo>
                  <a:lnTo>
                    <a:pt x="10304" y="9112"/>
                  </a:lnTo>
                  <a:lnTo>
                    <a:pt x="10519" y="8682"/>
                  </a:lnTo>
                  <a:lnTo>
                    <a:pt x="10686" y="8301"/>
                  </a:lnTo>
                  <a:lnTo>
                    <a:pt x="10853" y="7919"/>
                  </a:lnTo>
                  <a:lnTo>
                    <a:pt x="10972" y="7585"/>
                  </a:lnTo>
                  <a:lnTo>
                    <a:pt x="11044" y="7251"/>
                  </a:lnTo>
                  <a:lnTo>
                    <a:pt x="11115" y="6917"/>
                  </a:lnTo>
                  <a:lnTo>
                    <a:pt x="11163" y="6631"/>
                  </a:lnTo>
                  <a:lnTo>
                    <a:pt x="11187" y="6345"/>
                  </a:lnTo>
                  <a:lnTo>
                    <a:pt x="11187" y="5820"/>
                  </a:lnTo>
                  <a:lnTo>
                    <a:pt x="11163" y="5391"/>
                  </a:lnTo>
                  <a:lnTo>
                    <a:pt x="11115" y="5033"/>
                  </a:lnTo>
                  <a:lnTo>
                    <a:pt x="11044" y="4771"/>
                  </a:lnTo>
                  <a:lnTo>
                    <a:pt x="10972" y="4556"/>
                  </a:lnTo>
                  <a:lnTo>
                    <a:pt x="11115" y="454"/>
                  </a:lnTo>
                  <a:lnTo>
                    <a:pt x="5677"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15"/>
            <p:cNvSpPr/>
            <p:nvPr/>
          </p:nvSpPr>
          <p:spPr>
            <a:xfrm flipH="1">
              <a:off x="1368106" y="2277300"/>
              <a:ext cx="319920" cy="1739941"/>
            </a:xfrm>
            <a:custGeom>
              <a:avLst/>
              <a:gdLst/>
              <a:ahLst/>
              <a:cxnLst/>
              <a:rect l="l" t="t" r="r" b="b"/>
              <a:pathLst>
                <a:path w="18866" h="102606" extrusionOk="0">
                  <a:moveTo>
                    <a:pt x="2552" y="1"/>
                  </a:moveTo>
                  <a:lnTo>
                    <a:pt x="2552" y="25"/>
                  </a:lnTo>
                  <a:lnTo>
                    <a:pt x="2552" y="49"/>
                  </a:lnTo>
                  <a:lnTo>
                    <a:pt x="2528" y="192"/>
                  </a:lnTo>
                  <a:lnTo>
                    <a:pt x="2314" y="2076"/>
                  </a:lnTo>
                  <a:lnTo>
                    <a:pt x="1956" y="5248"/>
                  </a:lnTo>
                  <a:lnTo>
                    <a:pt x="1932" y="5630"/>
                  </a:lnTo>
                  <a:lnTo>
                    <a:pt x="1670" y="8277"/>
                  </a:lnTo>
                  <a:lnTo>
                    <a:pt x="1574" y="9589"/>
                  </a:lnTo>
                  <a:lnTo>
                    <a:pt x="1503" y="10805"/>
                  </a:lnTo>
                  <a:lnTo>
                    <a:pt x="1503" y="11020"/>
                  </a:lnTo>
                  <a:lnTo>
                    <a:pt x="1503" y="11258"/>
                  </a:lnTo>
                  <a:lnTo>
                    <a:pt x="1479" y="12332"/>
                  </a:lnTo>
                  <a:lnTo>
                    <a:pt x="1455" y="13166"/>
                  </a:lnTo>
                  <a:lnTo>
                    <a:pt x="1384" y="14693"/>
                  </a:lnTo>
                  <a:lnTo>
                    <a:pt x="1384" y="15098"/>
                  </a:lnTo>
                  <a:lnTo>
                    <a:pt x="1074" y="21252"/>
                  </a:lnTo>
                  <a:lnTo>
                    <a:pt x="1050" y="21705"/>
                  </a:lnTo>
                  <a:lnTo>
                    <a:pt x="930" y="24233"/>
                  </a:lnTo>
                  <a:lnTo>
                    <a:pt x="907" y="24662"/>
                  </a:lnTo>
                  <a:lnTo>
                    <a:pt x="549" y="31794"/>
                  </a:lnTo>
                  <a:lnTo>
                    <a:pt x="525" y="32247"/>
                  </a:lnTo>
                  <a:lnTo>
                    <a:pt x="453" y="33773"/>
                  </a:lnTo>
                  <a:lnTo>
                    <a:pt x="430" y="34179"/>
                  </a:lnTo>
                  <a:lnTo>
                    <a:pt x="120" y="40117"/>
                  </a:lnTo>
                  <a:lnTo>
                    <a:pt x="48" y="42312"/>
                  </a:lnTo>
                  <a:lnTo>
                    <a:pt x="48" y="42359"/>
                  </a:lnTo>
                  <a:lnTo>
                    <a:pt x="24" y="42765"/>
                  </a:lnTo>
                  <a:lnTo>
                    <a:pt x="24" y="43361"/>
                  </a:lnTo>
                  <a:lnTo>
                    <a:pt x="24" y="43790"/>
                  </a:lnTo>
                  <a:lnTo>
                    <a:pt x="0" y="45937"/>
                  </a:lnTo>
                  <a:lnTo>
                    <a:pt x="48" y="48036"/>
                  </a:lnTo>
                  <a:lnTo>
                    <a:pt x="96" y="49061"/>
                  </a:lnTo>
                  <a:lnTo>
                    <a:pt x="167" y="50063"/>
                  </a:lnTo>
                  <a:lnTo>
                    <a:pt x="239" y="51065"/>
                  </a:lnTo>
                  <a:lnTo>
                    <a:pt x="334" y="52043"/>
                  </a:lnTo>
                  <a:lnTo>
                    <a:pt x="334" y="52162"/>
                  </a:lnTo>
                  <a:lnTo>
                    <a:pt x="358" y="52376"/>
                  </a:lnTo>
                  <a:lnTo>
                    <a:pt x="382" y="52424"/>
                  </a:lnTo>
                  <a:lnTo>
                    <a:pt x="453" y="53044"/>
                  </a:lnTo>
                  <a:lnTo>
                    <a:pt x="549" y="53903"/>
                  </a:lnTo>
                  <a:lnTo>
                    <a:pt x="620" y="54404"/>
                  </a:lnTo>
                  <a:lnTo>
                    <a:pt x="763" y="55882"/>
                  </a:lnTo>
                  <a:lnTo>
                    <a:pt x="907" y="57528"/>
                  </a:lnTo>
                  <a:lnTo>
                    <a:pt x="1217" y="61177"/>
                  </a:lnTo>
                  <a:lnTo>
                    <a:pt x="1240" y="61583"/>
                  </a:lnTo>
                  <a:lnTo>
                    <a:pt x="1455" y="64803"/>
                  </a:lnTo>
                  <a:lnTo>
                    <a:pt x="1479" y="65280"/>
                  </a:lnTo>
                  <a:lnTo>
                    <a:pt x="1789" y="70598"/>
                  </a:lnTo>
                  <a:lnTo>
                    <a:pt x="1813" y="71028"/>
                  </a:lnTo>
                  <a:lnTo>
                    <a:pt x="2028" y="75416"/>
                  </a:lnTo>
                  <a:lnTo>
                    <a:pt x="2051" y="75869"/>
                  </a:lnTo>
                  <a:lnTo>
                    <a:pt x="2266" y="80162"/>
                  </a:lnTo>
                  <a:lnTo>
                    <a:pt x="2290" y="80568"/>
                  </a:lnTo>
                  <a:lnTo>
                    <a:pt x="2505" y="85910"/>
                  </a:lnTo>
                  <a:lnTo>
                    <a:pt x="2528" y="86363"/>
                  </a:lnTo>
                  <a:lnTo>
                    <a:pt x="2671" y="89750"/>
                  </a:lnTo>
                  <a:lnTo>
                    <a:pt x="2671" y="89869"/>
                  </a:lnTo>
                  <a:lnTo>
                    <a:pt x="2671" y="90132"/>
                  </a:lnTo>
                  <a:lnTo>
                    <a:pt x="2671" y="90179"/>
                  </a:lnTo>
                  <a:lnTo>
                    <a:pt x="2910" y="96333"/>
                  </a:lnTo>
                  <a:lnTo>
                    <a:pt x="2934" y="96547"/>
                  </a:lnTo>
                  <a:lnTo>
                    <a:pt x="2934" y="96786"/>
                  </a:lnTo>
                  <a:lnTo>
                    <a:pt x="3029" y="99410"/>
                  </a:lnTo>
                  <a:lnTo>
                    <a:pt x="3053" y="99624"/>
                  </a:lnTo>
                  <a:lnTo>
                    <a:pt x="3053" y="99767"/>
                  </a:lnTo>
                  <a:lnTo>
                    <a:pt x="3053" y="99839"/>
                  </a:lnTo>
                  <a:lnTo>
                    <a:pt x="3125" y="101699"/>
                  </a:lnTo>
                  <a:lnTo>
                    <a:pt x="3387" y="101890"/>
                  </a:lnTo>
                  <a:lnTo>
                    <a:pt x="3649" y="102033"/>
                  </a:lnTo>
                  <a:lnTo>
                    <a:pt x="3936" y="102176"/>
                  </a:lnTo>
                  <a:lnTo>
                    <a:pt x="4222" y="102295"/>
                  </a:lnTo>
                  <a:lnTo>
                    <a:pt x="4556" y="102391"/>
                  </a:lnTo>
                  <a:lnTo>
                    <a:pt x="4866" y="102486"/>
                  </a:lnTo>
                  <a:lnTo>
                    <a:pt x="5200" y="102558"/>
                  </a:lnTo>
                  <a:lnTo>
                    <a:pt x="5557" y="102582"/>
                  </a:lnTo>
                  <a:lnTo>
                    <a:pt x="5891" y="102605"/>
                  </a:lnTo>
                  <a:lnTo>
                    <a:pt x="6249" y="102605"/>
                  </a:lnTo>
                  <a:lnTo>
                    <a:pt x="6607" y="102582"/>
                  </a:lnTo>
                  <a:lnTo>
                    <a:pt x="6941" y="102534"/>
                  </a:lnTo>
                  <a:lnTo>
                    <a:pt x="7298" y="102486"/>
                  </a:lnTo>
                  <a:lnTo>
                    <a:pt x="7632" y="102391"/>
                  </a:lnTo>
                  <a:lnTo>
                    <a:pt x="7966" y="102272"/>
                  </a:lnTo>
                  <a:lnTo>
                    <a:pt x="8300" y="102128"/>
                  </a:lnTo>
                  <a:lnTo>
                    <a:pt x="8396" y="102081"/>
                  </a:lnTo>
                  <a:lnTo>
                    <a:pt x="8467" y="102057"/>
                  </a:lnTo>
                  <a:lnTo>
                    <a:pt x="8586" y="101985"/>
                  </a:lnTo>
                  <a:lnTo>
                    <a:pt x="8801" y="101866"/>
                  </a:lnTo>
                  <a:lnTo>
                    <a:pt x="9040" y="101699"/>
                  </a:lnTo>
                  <a:lnTo>
                    <a:pt x="9254" y="100697"/>
                  </a:lnTo>
                  <a:lnTo>
                    <a:pt x="9588" y="99028"/>
                  </a:lnTo>
                  <a:lnTo>
                    <a:pt x="9994" y="96858"/>
                  </a:lnTo>
                  <a:lnTo>
                    <a:pt x="10447" y="94282"/>
                  </a:lnTo>
                  <a:lnTo>
                    <a:pt x="10518" y="93924"/>
                  </a:lnTo>
                  <a:lnTo>
                    <a:pt x="10852" y="92016"/>
                  </a:lnTo>
                  <a:lnTo>
                    <a:pt x="10948" y="91491"/>
                  </a:lnTo>
                  <a:lnTo>
                    <a:pt x="11425" y="88534"/>
                  </a:lnTo>
                  <a:lnTo>
                    <a:pt x="11854" y="85672"/>
                  </a:lnTo>
                  <a:lnTo>
                    <a:pt x="11902" y="85290"/>
                  </a:lnTo>
                  <a:lnTo>
                    <a:pt x="11997" y="84694"/>
                  </a:lnTo>
                  <a:lnTo>
                    <a:pt x="12259" y="82595"/>
                  </a:lnTo>
                  <a:lnTo>
                    <a:pt x="12522" y="80353"/>
                  </a:lnTo>
                  <a:lnTo>
                    <a:pt x="12522" y="80329"/>
                  </a:lnTo>
                  <a:lnTo>
                    <a:pt x="12569" y="79900"/>
                  </a:lnTo>
                  <a:lnTo>
                    <a:pt x="12569" y="79852"/>
                  </a:lnTo>
                  <a:lnTo>
                    <a:pt x="12736" y="78302"/>
                  </a:lnTo>
                  <a:lnTo>
                    <a:pt x="12879" y="76680"/>
                  </a:lnTo>
                  <a:lnTo>
                    <a:pt x="12903" y="76275"/>
                  </a:lnTo>
                  <a:lnTo>
                    <a:pt x="13046" y="74629"/>
                  </a:lnTo>
                  <a:lnTo>
                    <a:pt x="13166" y="72959"/>
                  </a:lnTo>
                  <a:lnTo>
                    <a:pt x="13261" y="71242"/>
                  </a:lnTo>
                  <a:lnTo>
                    <a:pt x="13333" y="69525"/>
                  </a:lnTo>
                  <a:lnTo>
                    <a:pt x="13356" y="69048"/>
                  </a:lnTo>
                  <a:lnTo>
                    <a:pt x="13404" y="67211"/>
                  </a:lnTo>
                  <a:lnTo>
                    <a:pt x="13428" y="66782"/>
                  </a:lnTo>
                  <a:lnTo>
                    <a:pt x="13452" y="64946"/>
                  </a:lnTo>
                  <a:lnTo>
                    <a:pt x="13452" y="63109"/>
                  </a:lnTo>
                  <a:lnTo>
                    <a:pt x="13428" y="61297"/>
                  </a:lnTo>
                  <a:lnTo>
                    <a:pt x="13380" y="59460"/>
                  </a:lnTo>
                  <a:lnTo>
                    <a:pt x="13380" y="59436"/>
                  </a:lnTo>
                  <a:lnTo>
                    <a:pt x="13356" y="59031"/>
                  </a:lnTo>
                  <a:lnTo>
                    <a:pt x="13333" y="58387"/>
                  </a:lnTo>
                  <a:lnTo>
                    <a:pt x="13547" y="57314"/>
                  </a:lnTo>
                  <a:lnTo>
                    <a:pt x="13571" y="57218"/>
                  </a:lnTo>
                  <a:lnTo>
                    <a:pt x="13619" y="56956"/>
                  </a:lnTo>
                  <a:lnTo>
                    <a:pt x="14096" y="54690"/>
                  </a:lnTo>
                  <a:lnTo>
                    <a:pt x="14549" y="52687"/>
                  </a:lnTo>
                  <a:lnTo>
                    <a:pt x="15384" y="49133"/>
                  </a:lnTo>
                  <a:lnTo>
                    <a:pt x="15455" y="48775"/>
                  </a:lnTo>
                  <a:lnTo>
                    <a:pt x="15861" y="46962"/>
                  </a:lnTo>
                  <a:lnTo>
                    <a:pt x="15980" y="46390"/>
                  </a:lnTo>
                  <a:lnTo>
                    <a:pt x="16218" y="45245"/>
                  </a:lnTo>
                  <a:lnTo>
                    <a:pt x="16457" y="44053"/>
                  </a:lnTo>
                  <a:lnTo>
                    <a:pt x="16743" y="42502"/>
                  </a:lnTo>
                  <a:lnTo>
                    <a:pt x="17077" y="40809"/>
                  </a:lnTo>
                  <a:lnTo>
                    <a:pt x="17149" y="40451"/>
                  </a:lnTo>
                  <a:lnTo>
                    <a:pt x="17411" y="39068"/>
                  </a:lnTo>
                  <a:lnTo>
                    <a:pt x="17673" y="37637"/>
                  </a:lnTo>
                  <a:lnTo>
                    <a:pt x="17912" y="36182"/>
                  </a:lnTo>
                  <a:lnTo>
                    <a:pt x="18103" y="34703"/>
                  </a:lnTo>
                  <a:lnTo>
                    <a:pt x="18174" y="34202"/>
                  </a:lnTo>
                  <a:lnTo>
                    <a:pt x="18293" y="32748"/>
                  </a:lnTo>
                  <a:lnTo>
                    <a:pt x="18341" y="32080"/>
                  </a:lnTo>
                  <a:lnTo>
                    <a:pt x="18365" y="31650"/>
                  </a:lnTo>
                  <a:lnTo>
                    <a:pt x="18437" y="30076"/>
                  </a:lnTo>
                  <a:lnTo>
                    <a:pt x="18532" y="28264"/>
                  </a:lnTo>
                  <a:lnTo>
                    <a:pt x="18675" y="24138"/>
                  </a:lnTo>
                  <a:lnTo>
                    <a:pt x="18675" y="23684"/>
                  </a:lnTo>
                  <a:lnTo>
                    <a:pt x="18723" y="22420"/>
                  </a:lnTo>
                  <a:lnTo>
                    <a:pt x="18723" y="21991"/>
                  </a:lnTo>
                  <a:lnTo>
                    <a:pt x="18818" y="17936"/>
                  </a:lnTo>
                  <a:lnTo>
                    <a:pt x="18866" y="13930"/>
                  </a:lnTo>
                  <a:lnTo>
                    <a:pt x="18866" y="13476"/>
                  </a:lnTo>
                  <a:lnTo>
                    <a:pt x="18866" y="13071"/>
                  </a:lnTo>
                  <a:lnTo>
                    <a:pt x="18866" y="12570"/>
                  </a:lnTo>
                  <a:lnTo>
                    <a:pt x="18866" y="12117"/>
                  </a:lnTo>
                  <a:lnTo>
                    <a:pt x="18866" y="10066"/>
                  </a:lnTo>
                  <a:lnTo>
                    <a:pt x="18842" y="8182"/>
                  </a:lnTo>
                  <a:lnTo>
                    <a:pt x="18794" y="6536"/>
                  </a:lnTo>
                  <a:lnTo>
                    <a:pt x="18747" y="5153"/>
                  </a:lnTo>
                  <a:lnTo>
                    <a:pt x="18675" y="4103"/>
                  </a:lnTo>
                  <a:lnTo>
                    <a:pt x="18627" y="3769"/>
                  </a:lnTo>
                  <a:lnTo>
                    <a:pt x="18580" y="3745"/>
                  </a:lnTo>
                  <a:lnTo>
                    <a:pt x="10828" y="1933"/>
                  </a:lnTo>
                  <a:lnTo>
                    <a:pt x="10471" y="1861"/>
                  </a:lnTo>
                  <a:lnTo>
                    <a:pt x="8014" y="1289"/>
                  </a:lnTo>
                  <a:lnTo>
                    <a:pt x="7442" y="1146"/>
                  </a:lnTo>
                  <a:lnTo>
                    <a:pt x="2695" y="25"/>
                  </a:lnTo>
                  <a:lnTo>
                    <a:pt x="255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15"/>
            <p:cNvSpPr/>
            <p:nvPr/>
          </p:nvSpPr>
          <p:spPr>
            <a:xfrm flipH="1">
              <a:off x="1594591" y="2280539"/>
              <a:ext cx="56638" cy="69187"/>
            </a:xfrm>
            <a:custGeom>
              <a:avLst/>
              <a:gdLst/>
              <a:ahLst/>
              <a:cxnLst/>
              <a:rect l="l" t="t" r="r" b="b"/>
              <a:pathLst>
                <a:path w="3340" h="4080" extrusionOk="0">
                  <a:moveTo>
                    <a:pt x="3125" y="1"/>
                  </a:moveTo>
                  <a:lnTo>
                    <a:pt x="3053" y="25"/>
                  </a:lnTo>
                  <a:lnTo>
                    <a:pt x="3006" y="72"/>
                  </a:lnTo>
                  <a:lnTo>
                    <a:pt x="2672" y="573"/>
                  </a:lnTo>
                  <a:lnTo>
                    <a:pt x="2338" y="1050"/>
                  </a:lnTo>
                  <a:lnTo>
                    <a:pt x="1980" y="1527"/>
                  </a:lnTo>
                  <a:lnTo>
                    <a:pt x="1622" y="1980"/>
                  </a:lnTo>
                  <a:lnTo>
                    <a:pt x="1241" y="2457"/>
                  </a:lnTo>
                  <a:lnTo>
                    <a:pt x="859" y="2887"/>
                  </a:lnTo>
                  <a:lnTo>
                    <a:pt x="454" y="3340"/>
                  </a:lnTo>
                  <a:lnTo>
                    <a:pt x="48" y="3769"/>
                  </a:lnTo>
                  <a:lnTo>
                    <a:pt x="24" y="3817"/>
                  </a:lnTo>
                  <a:lnTo>
                    <a:pt x="1" y="3888"/>
                  </a:lnTo>
                  <a:lnTo>
                    <a:pt x="24" y="3960"/>
                  </a:lnTo>
                  <a:lnTo>
                    <a:pt x="72" y="4008"/>
                  </a:lnTo>
                  <a:lnTo>
                    <a:pt x="120" y="4055"/>
                  </a:lnTo>
                  <a:lnTo>
                    <a:pt x="168" y="4079"/>
                  </a:lnTo>
                  <a:lnTo>
                    <a:pt x="239" y="4055"/>
                  </a:lnTo>
                  <a:lnTo>
                    <a:pt x="311" y="4008"/>
                  </a:lnTo>
                  <a:lnTo>
                    <a:pt x="716" y="3578"/>
                  </a:lnTo>
                  <a:lnTo>
                    <a:pt x="1122" y="3125"/>
                  </a:lnTo>
                  <a:lnTo>
                    <a:pt x="1527" y="2672"/>
                  </a:lnTo>
                  <a:lnTo>
                    <a:pt x="1909" y="2219"/>
                  </a:lnTo>
                  <a:lnTo>
                    <a:pt x="2266" y="1742"/>
                  </a:lnTo>
                  <a:lnTo>
                    <a:pt x="2624" y="1241"/>
                  </a:lnTo>
                  <a:lnTo>
                    <a:pt x="2982" y="764"/>
                  </a:lnTo>
                  <a:lnTo>
                    <a:pt x="3316" y="263"/>
                  </a:lnTo>
                  <a:lnTo>
                    <a:pt x="3340" y="191"/>
                  </a:lnTo>
                  <a:lnTo>
                    <a:pt x="3340" y="120"/>
                  </a:lnTo>
                  <a:lnTo>
                    <a:pt x="3292" y="72"/>
                  </a:lnTo>
                  <a:lnTo>
                    <a:pt x="3244" y="25"/>
                  </a:lnTo>
                  <a:lnTo>
                    <a:pt x="3197"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15"/>
            <p:cNvSpPr/>
            <p:nvPr/>
          </p:nvSpPr>
          <p:spPr>
            <a:xfrm flipH="1">
              <a:off x="1360815" y="2443534"/>
              <a:ext cx="74850" cy="79293"/>
            </a:xfrm>
            <a:custGeom>
              <a:avLst/>
              <a:gdLst/>
              <a:ahLst/>
              <a:cxnLst/>
              <a:rect l="l" t="t" r="r" b="b"/>
              <a:pathLst>
                <a:path w="4414" h="4676" extrusionOk="0">
                  <a:moveTo>
                    <a:pt x="120" y="0"/>
                  </a:moveTo>
                  <a:lnTo>
                    <a:pt x="72" y="24"/>
                  </a:lnTo>
                  <a:lnTo>
                    <a:pt x="25" y="72"/>
                  </a:lnTo>
                  <a:lnTo>
                    <a:pt x="1" y="144"/>
                  </a:lnTo>
                  <a:lnTo>
                    <a:pt x="25" y="215"/>
                  </a:lnTo>
                  <a:lnTo>
                    <a:pt x="216" y="621"/>
                  </a:lnTo>
                  <a:lnTo>
                    <a:pt x="406" y="1026"/>
                  </a:lnTo>
                  <a:lnTo>
                    <a:pt x="645" y="1408"/>
                  </a:lnTo>
                  <a:lnTo>
                    <a:pt x="883" y="1789"/>
                  </a:lnTo>
                  <a:lnTo>
                    <a:pt x="1146" y="2147"/>
                  </a:lnTo>
                  <a:lnTo>
                    <a:pt x="1432" y="2505"/>
                  </a:lnTo>
                  <a:lnTo>
                    <a:pt x="1742" y="2839"/>
                  </a:lnTo>
                  <a:lnTo>
                    <a:pt x="2052" y="3173"/>
                  </a:lnTo>
                  <a:lnTo>
                    <a:pt x="2529" y="3626"/>
                  </a:lnTo>
                  <a:lnTo>
                    <a:pt x="2767" y="3840"/>
                  </a:lnTo>
                  <a:lnTo>
                    <a:pt x="3030" y="4055"/>
                  </a:lnTo>
                  <a:lnTo>
                    <a:pt x="3316" y="4246"/>
                  </a:lnTo>
                  <a:lnTo>
                    <a:pt x="3602" y="4413"/>
                  </a:lnTo>
                  <a:lnTo>
                    <a:pt x="3888" y="4556"/>
                  </a:lnTo>
                  <a:lnTo>
                    <a:pt x="4199" y="4675"/>
                  </a:lnTo>
                  <a:lnTo>
                    <a:pt x="4342" y="4675"/>
                  </a:lnTo>
                  <a:lnTo>
                    <a:pt x="4389" y="4627"/>
                  </a:lnTo>
                  <a:lnTo>
                    <a:pt x="4413" y="4556"/>
                  </a:lnTo>
                  <a:lnTo>
                    <a:pt x="4413" y="4484"/>
                  </a:lnTo>
                  <a:lnTo>
                    <a:pt x="4413" y="4413"/>
                  </a:lnTo>
                  <a:lnTo>
                    <a:pt x="4365" y="4365"/>
                  </a:lnTo>
                  <a:lnTo>
                    <a:pt x="4294" y="4341"/>
                  </a:lnTo>
                  <a:lnTo>
                    <a:pt x="4008" y="4222"/>
                  </a:lnTo>
                  <a:lnTo>
                    <a:pt x="3745" y="4079"/>
                  </a:lnTo>
                  <a:lnTo>
                    <a:pt x="3483" y="3936"/>
                  </a:lnTo>
                  <a:lnTo>
                    <a:pt x="3221" y="3745"/>
                  </a:lnTo>
                  <a:lnTo>
                    <a:pt x="2982" y="3554"/>
                  </a:lnTo>
                  <a:lnTo>
                    <a:pt x="2744" y="3339"/>
                  </a:lnTo>
                  <a:lnTo>
                    <a:pt x="2314" y="2910"/>
                  </a:lnTo>
                  <a:lnTo>
                    <a:pt x="2004" y="2600"/>
                  </a:lnTo>
                  <a:lnTo>
                    <a:pt x="1718" y="2290"/>
                  </a:lnTo>
                  <a:lnTo>
                    <a:pt x="1456" y="1956"/>
                  </a:lnTo>
                  <a:lnTo>
                    <a:pt x="1193" y="1598"/>
                  </a:lnTo>
                  <a:lnTo>
                    <a:pt x="955" y="1241"/>
                  </a:lnTo>
                  <a:lnTo>
                    <a:pt x="740" y="883"/>
                  </a:lnTo>
                  <a:lnTo>
                    <a:pt x="549" y="501"/>
                  </a:lnTo>
                  <a:lnTo>
                    <a:pt x="359" y="120"/>
                  </a:lnTo>
                  <a:lnTo>
                    <a:pt x="335" y="48"/>
                  </a:lnTo>
                  <a:lnTo>
                    <a:pt x="263"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15"/>
            <p:cNvSpPr/>
            <p:nvPr/>
          </p:nvSpPr>
          <p:spPr>
            <a:xfrm flipH="1">
              <a:off x="1594591" y="3187307"/>
              <a:ext cx="82515" cy="17398"/>
            </a:xfrm>
            <a:custGeom>
              <a:avLst/>
              <a:gdLst/>
              <a:ahLst/>
              <a:cxnLst/>
              <a:rect l="l" t="t" r="r" b="b"/>
              <a:pathLst>
                <a:path w="4866" h="1026" extrusionOk="0">
                  <a:moveTo>
                    <a:pt x="119" y="0"/>
                  </a:moveTo>
                  <a:lnTo>
                    <a:pt x="72" y="24"/>
                  </a:lnTo>
                  <a:lnTo>
                    <a:pt x="24" y="72"/>
                  </a:lnTo>
                  <a:lnTo>
                    <a:pt x="0" y="120"/>
                  </a:lnTo>
                  <a:lnTo>
                    <a:pt x="0" y="191"/>
                  </a:lnTo>
                  <a:lnTo>
                    <a:pt x="24" y="239"/>
                  </a:lnTo>
                  <a:lnTo>
                    <a:pt x="72" y="287"/>
                  </a:lnTo>
                  <a:lnTo>
                    <a:pt x="358" y="454"/>
                  </a:lnTo>
                  <a:lnTo>
                    <a:pt x="620" y="573"/>
                  </a:lnTo>
                  <a:lnTo>
                    <a:pt x="907" y="692"/>
                  </a:lnTo>
                  <a:lnTo>
                    <a:pt x="1193" y="811"/>
                  </a:lnTo>
                  <a:lnTo>
                    <a:pt x="1503" y="883"/>
                  </a:lnTo>
                  <a:lnTo>
                    <a:pt x="1789" y="954"/>
                  </a:lnTo>
                  <a:lnTo>
                    <a:pt x="2099" y="1002"/>
                  </a:lnTo>
                  <a:lnTo>
                    <a:pt x="2385" y="1026"/>
                  </a:lnTo>
                  <a:lnTo>
                    <a:pt x="3005" y="1026"/>
                  </a:lnTo>
                  <a:lnTo>
                    <a:pt x="3292" y="1002"/>
                  </a:lnTo>
                  <a:lnTo>
                    <a:pt x="3602" y="954"/>
                  </a:lnTo>
                  <a:lnTo>
                    <a:pt x="3912" y="883"/>
                  </a:lnTo>
                  <a:lnTo>
                    <a:pt x="4198" y="787"/>
                  </a:lnTo>
                  <a:lnTo>
                    <a:pt x="4484" y="692"/>
                  </a:lnTo>
                  <a:lnTo>
                    <a:pt x="4770" y="573"/>
                  </a:lnTo>
                  <a:lnTo>
                    <a:pt x="4842" y="525"/>
                  </a:lnTo>
                  <a:lnTo>
                    <a:pt x="4866" y="477"/>
                  </a:lnTo>
                  <a:lnTo>
                    <a:pt x="4866" y="430"/>
                  </a:lnTo>
                  <a:lnTo>
                    <a:pt x="4842" y="358"/>
                  </a:lnTo>
                  <a:lnTo>
                    <a:pt x="4794" y="334"/>
                  </a:lnTo>
                  <a:lnTo>
                    <a:pt x="4746" y="287"/>
                  </a:lnTo>
                  <a:lnTo>
                    <a:pt x="4627" y="287"/>
                  </a:lnTo>
                  <a:lnTo>
                    <a:pt x="4365" y="406"/>
                  </a:lnTo>
                  <a:lnTo>
                    <a:pt x="4079" y="501"/>
                  </a:lnTo>
                  <a:lnTo>
                    <a:pt x="3816" y="597"/>
                  </a:lnTo>
                  <a:lnTo>
                    <a:pt x="3530" y="644"/>
                  </a:lnTo>
                  <a:lnTo>
                    <a:pt x="3244" y="692"/>
                  </a:lnTo>
                  <a:lnTo>
                    <a:pt x="2958" y="716"/>
                  </a:lnTo>
                  <a:lnTo>
                    <a:pt x="2385" y="716"/>
                  </a:lnTo>
                  <a:lnTo>
                    <a:pt x="2123" y="692"/>
                  </a:lnTo>
                  <a:lnTo>
                    <a:pt x="1837" y="644"/>
                  </a:lnTo>
                  <a:lnTo>
                    <a:pt x="1550" y="573"/>
                  </a:lnTo>
                  <a:lnTo>
                    <a:pt x="1288" y="501"/>
                  </a:lnTo>
                  <a:lnTo>
                    <a:pt x="1002" y="406"/>
                  </a:lnTo>
                  <a:lnTo>
                    <a:pt x="740" y="287"/>
                  </a:lnTo>
                  <a:lnTo>
                    <a:pt x="477" y="167"/>
                  </a:lnTo>
                  <a:lnTo>
                    <a:pt x="239" y="24"/>
                  </a:lnTo>
                  <a:lnTo>
                    <a:pt x="16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15"/>
            <p:cNvSpPr/>
            <p:nvPr/>
          </p:nvSpPr>
          <p:spPr>
            <a:xfrm flipH="1">
              <a:off x="1089037" y="2147473"/>
              <a:ext cx="98303" cy="1840245"/>
            </a:xfrm>
            <a:custGeom>
              <a:avLst/>
              <a:gdLst/>
              <a:ahLst/>
              <a:cxnLst/>
              <a:rect l="l" t="t" r="r" b="b"/>
              <a:pathLst>
                <a:path w="5797" h="108521" extrusionOk="0">
                  <a:moveTo>
                    <a:pt x="168" y="1"/>
                  </a:moveTo>
                  <a:lnTo>
                    <a:pt x="120" y="25"/>
                  </a:lnTo>
                  <a:lnTo>
                    <a:pt x="72" y="72"/>
                  </a:lnTo>
                  <a:lnTo>
                    <a:pt x="25" y="144"/>
                  </a:lnTo>
                  <a:lnTo>
                    <a:pt x="1" y="216"/>
                  </a:lnTo>
                  <a:lnTo>
                    <a:pt x="25" y="287"/>
                  </a:lnTo>
                  <a:lnTo>
                    <a:pt x="621" y="1718"/>
                  </a:lnTo>
                  <a:lnTo>
                    <a:pt x="1193" y="3173"/>
                  </a:lnTo>
                  <a:lnTo>
                    <a:pt x="1647" y="4413"/>
                  </a:lnTo>
                  <a:lnTo>
                    <a:pt x="2076" y="5630"/>
                  </a:lnTo>
                  <a:lnTo>
                    <a:pt x="2481" y="6870"/>
                  </a:lnTo>
                  <a:lnTo>
                    <a:pt x="2863" y="8134"/>
                  </a:lnTo>
                  <a:lnTo>
                    <a:pt x="3221" y="9398"/>
                  </a:lnTo>
                  <a:lnTo>
                    <a:pt x="3555" y="10638"/>
                  </a:lnTo>
                  <a:lnTo>
                    <a:pt x="3865" y="11926"/>
                  </a:lnTo>
                  <a:lnTo>
                    <a:pt x="4127" y="13190"/>
                  </a:lnTo>
                  <a:lnTo>
                    <a:pt x="4389" y="14478"/>
                  </a:lnTo>
                  <a:lnTo>
                    <a:pt x="4604" y="15766"/>
                  </a:lnTo>
                  <a:lnTo>
                    <a:pt x="4819" y="17054"/>
                  </a:lnTo>
                  <a:lnTo>
                    <a:pt x="4986" y="18342"/>
                  </a:lnTo>
                  <a:lnTo>
                    <a:pt x="5129" y="19630"/>
                  </a:lnTo>
                  <a:lnTo>
                    <a:pt x="5248" y="20942"/>
                  </a:lnTo>
                  <a:lnTo>
                    <a:pt x="5343" y="22253"/>
                  </a:lnTo>
                  <a:lnTo>
                    <a:pt x="5391" y="23541"/>
                  </a:lnTo>
                  <a:lnTo>
                    <a:pt x="5439" y="24662"/>
                  </a:lnTo>
                  <a:lnTo>
                    <a:pt x="5439" y="25783"/>
                  </a:lnTo>
                  <a:lnTo>
                    <a:pt x="5439" y="26904"/>
                  </a:lnTo>
                  <a:lnTo>
                    <a:pt x="5415" y="28001"/>
                  </a:lnTo>
                  <a:lnTo>
                    <a:pt x="5391" y="29122"/>
                  </a:lnTo>
                  <a:lnTo>
                    <a:pt x="5320" y="30243"/>
                  </a:lnTo>
                  <a:lnTo>
                    <a:pt x="5176" y="32461"/>
                  </a:lnTo>
                  <a:lnTo>
                    <a:pt x="4986" y="34679"/>
                  </a:lnTo>
                  <a:lnTo>
                    <a:pt x="4747" y="36898"/>
                  </a:lnTo>
                  <a:lnTo>
                    <a:pt x="4485" y="39092"/>
                  </a:lnTo>
                  <a:lnTo>
                    <a:pt x="4175" y="41310"/>
                  </a:lnTo>
                  <a:lnTo>
                    <a:pt x="3555" y="45555"/>
                  </a:lnTo>
                  <a:lnTo>
                    <a:pt x="2935" y="49824"/>
                  </a:lnTo>
                  <a:lnTo>
                    <a:pt x="2744" y="51303"/>
                  </a:lnTo>
                  <a:lnTo>
                    <a:pt x="2553" y="52782"/>
                  </a:lnTo>
                  <a:lnTo>
                    <a:pt x="2386" y="54285"/>
                  </a:lnTo>
                  <a:lnTo>
                    <a:pt x="2267" y="55763"/>
                  </a:lnTo>
                  <a:lnTo>
                    <a:pt x="2147" y="57266"/>
                  </a:lnTo>
                  <a:lnTo>
                    <a:pt x="2100" y="58745"/>
                  </a:lnTo>
                  <a:lnTo>
                    <a:pt x="2100" y="60247"/>
                  </a:lnTo>
                  <a:lnTo>
                    <a:pt x="2124" y="61010"/>
                  </a:lnTo>
                  <a:lnTo>
                    <a:pt x="2147" y="61750"/>
                  </a:lnTo>
                  <a:lnTo>
                    <a:pt x="2267" y="63252"/>
                  </a:lnTo>
                  <a:lnTo>
                    <a:pt x="2386" y="64755"/>
                  </a:lnTo>
                  <a:lnTo>
                    <a:pt x="2672" y="67760"/>
                  </a:lnTo>
                  <a:lnTo>
                    <a:pt x="2958" y="70765"/>
                  </a:lnTo>
                  <a:lnTo>
                    <a:pt x="3078" y="72268"/>
                  </a:lnTo>
                  <a:lnTo>
                    <a:pt x="3173" y="73770"/>
                  </a:lnTo>
                  <a:lnTo>
                    <a:pt x="3245" y="75201"/>
                  </a:lnTo>
                  <a:lnTo>
                    <a:pt x="3316" y="76632"/>
                  </a:lnTo>
                  <a:lnTo>
                    <a:pt x="3340" y="78063"/>
                  </a:lnTo>
                  <a:lnTo>
                    <a:pt x="3364" y="79494"/>
                  </a:lnTo>
                  <a:lnTo>
                    <a:pt x="3388" y="80925"/>
                  </a:lnTo>
                  <a:lnTo>
                    <a:pt x="3364" y="82333"/>
                  </a:lnTo>
                  <a:lnTo>
                    <a:pt x="3364" y="83764"/>
                  </a:lnTo>
                  <a:lnTo>
                    <a:pt x="3316" y="85195"/>
                  </a:lnTo>
                  <a:lnTo>
                    <a:pt x="3268" y="86650"/>
                  </a:lnTo>
                  <a:lnTo>
                    <a:pt x="3197" y="88104"/>
                  </a:lnTo>
                  <a:lnTo>
                    <a:pt x="3101" y="89559"/>
                  </a:lnTo>
                  <a:lnTo>
                    <a:pt x="2982" y="91014"/>
                  </a:lnTo>
                  <a:lnTo>
                    <a:pt x="2887" y="92445"/>
                  </a:lnTo>
                  <a:lnTo>
                    <a:pt x="2744" y="93900"/>
                  </a:lnTo>
                  <a:lnTo>
                    <a:pt x="2434" y="96786"/>
                  </a:lnTo>
                  <a:lnTo>
                    <a:pt x="2076" y="99672"/>
                  </a:lnTo>
                  <a:lnTo>
                    <a:pt x="1670" y="102558"/>
                  </a:lnTo>
                  <a:lnTo>
                    <a:pt x="1241" y="105420"/>
                  </a:lnTo>
                  <a:lnTo>
                    <a:pt x="740" y="108306"/>
                  </a:lnTo>
                  <a:lnTo>
                    <a:pt x="740" y="108377"/>
                  </a:lnTo>
                  <a:lnTo>
                    <a:pt x="788" y="108449"/>
                  </a:lnTo>
                  <a:lnTo>
                    <a:pt x="836" y="108497"/>
                  </a:lnTo>
                  <a:lnTo>
                    <a:pt x="883" y="108520"/>
                  </a:lnTo>
                  <a:lnTo>
                    <a:pt x="955" y="108520"/>
                  </a:lnTo>
                  <a:lnTo>
                    <a:pt x="1027" y="108497"/>
                  </a:lnTo>
                  <a:lnTo>
                    <a:pt x="1074" y="108473"/>
                  </a:lnTo>
                  <a:lnTo>
                    <a:pt x="1098" y="108401"/>
                  </a:lnTo>
                  <a:lnTo>
                    <a:pt x="1599" y="105372"/>
                  </a:lnTo>
                  <a:lnTo>
                    <a:pt x="2052" y="102534"/>
                  </a:lnTo>
                  <a:lnTo>
                    <a:pt x="2434" y="99720"/>
                  </a:lnTo>
                  <a:lnTo>
                    <a:pt x="2791" y="96881"/>
                  </a:lnTo>
                  <a:lnTo>
                    <a:pt x="3101" y="94019"/>
                  </a:lnTo>
                  <a:lnTo>
                    <a:pt x="3340" y="91181"/>
                  </a:lnTo>
                  <a:lnTo>
                    <a:pt x="3435" y="89750"/>
                  </a:lnTo>
                  <a:lnTo>
                    <a:pt x="3531" y="88319"/>
                  </a:lnTo>
                  <a:lnTo>
                    <a:pt x="3602" y="86888"/>
                  </a:lnTo>
                  <a:lnTo>
                    <a:pt x="3674" y="85481"/>
                  </a:lnTo>
                  <a:lnTo>
                    <a:pt x="3698" y="84050"/>
                  </a:lnTo>
                  <a:lnTo>
                    <a:pt x="3722" y="82619"/>
                  </a:lnTo>
                  <a:lnTo>
                    <a:pt x="3745" y="81140"/>
                  </a:lnTo>
                  <a:lnTo>
                    <a:pt x="3745" y="79661"/>
                  </a:lnTo>
                  <a:lnTo>
                    <a:pt x="3722" y="78206"/>
                  </a:lnTo>
                  <a:lnTo>
                    <a:pt x="3674" y="76728"/>
                  </a:lnTo>
                  <a:lnTo>
                    <a:pt x="3626" y="75249"/>
                  </a:lnTo>
                  <a:lnTo>
                    <a:pt x="3555" y="73794"/>
                  </a:lnTo>
                  <a:lnTo>
                    <a:pt x="3459" y="72315"/>
                  </a:lnTo>
                  <a:lnTo>
                    <a:pt x="3340" y="70861"/>
                  </a:lnTo>
                  <a:lnTo>
                    <a:pt x="3221" y="69334"/>
                  </a:lnTo>
                  <a:lnTo>
                    <a:pt x="3078" y="67808"/>
                  </a:lnTo>
                  <a:lnTo>
                    <a:pt x="2744" y="64779"/>
                  </a:lnTo>
                  <a:lnTo>
                    <a:pt x="2624" y="63252"/>
                  </a:lnTo>
                  <a:lnTo>
                    <a:pt x="2505" y="61726"/>
                  </a:lnTo>
                  <a:lnTo>
                    <a:pt x="2458" y="60199"/>
                  </a:lnTo>
                  <a:lnTo>
                    <a:pt x="2434" y="59436"/>
                  </a:lnTo>
                  <a:lnTo>
                    <a:pt x="2458" y="58673"/>
                  </a:lnTo>
                  <a:lnTo>
                    <a:pt x="2505" y="57242"/>
                  </a:lnTo>
                  <a:lnTo>
                    <a:pt x="2601" y="55811"/>
                  </a:lnTo>
                  <a:lnTo>
                    <a:pt x="2720" y="54404"/>
                  </a:lnTo>
                  <a:lnTo>
                    <a:pt x="2887" y="52973"/>
                  </a:lnTo>
                  <a:lnTo>
                    <a:pt x="3054" y="51566"/>
                  </a:lnTo>
                  <a:lnTo>
                    <a:pt x="3245" y="50158"/>
                  </a:lnTo>
                  <a:lnTo>
                    <a:pt x="3650" y="47320"/>
                  </a:lnTo>
                  <a:lnTo>
                    <a:pt x="4270" y="43099"/>
                  </a:lnTo>
                  <a:lnTo>
                    <a:pt x="4580" y="41000"/>
                  </a:lnTo>
                  <a:lnTo>
                    <a:pt x="4866" y="38901"/>
                  </a:lnTo>
                  <a:lnTo>
                    <a:pt x="5153" y="36635"/>
                  </a:lnTo>
                  <a:lnTo>
                    <a:pt x="5391" y="34369"/>
                  </a:lnTo>
                  <a:lnTo>
                    <a:pt x="5582" y="32104"/>
                  </a:lnTo>
                  <a:lnTo>
                    <a:pt x="5653" y="30959"/>
                  </a:lnTo>
                  <a:lnTo>
                    <a:pt x="5701" y="29838"/>
                  </a:lnTo>
                  <a:lnTo>
                    <a:pt x="5749" y="28693"/>
                  </a:lnTo>
                  <a:lnTo>
                    <a:pt x="5797" y="27548"/>
                  </a:lnTo>
                  <a:lnTo>
                    <a:pt x="5797" y="26427"/>
                  </a:lnTo>
                  <a:lnTo>
                    <a:pt x="5797" y="25282"/>
                  </a:lnTo>
                  <a:lnTo>
                    <a:pt x="5773" y="24138"/>
                  </a:lnTo>
                  <a:lnTo>
                    <a:pt x="5749" y="22993"/>
                  </a:lnTo>
                  <a:lnTo>
                    <a:pt x="5677" y="21872"/>
                  </a:lnTo>
                  <a:lnTo>
                    <a:pt x="5606" y="20727"/>
                  </a:lnTo>
                  <a:lnTo>
                    <a:pt x="5463" y="19391"/>
                  </a:lnTo>
                  <a:lnTo>
                    <a:pt x="5320" y="18056"/>
                  </a:lnTo>
                  <a:lnTo>
                    <a:pt x="5129" y="16744"/>
                  </a:lnTo>
                  <a:lnTo>
                    <a:pt x="4914" y="15432"/>
                  </a:lnTo>
                  <a:lnTo>
                    <a:pt x="4676" y="14120"/>
                  </a:lnTo>
                  <a:lnTo>
                    <a:pt x="4413" y="12809"/>
                  </a:lnTo>
                  <a:lnTo>
                    <a:pt x="4127" y="11497"/>
                  </a:lnTo>
                  <a:lnTo>
                    <a:pt x="3817" y="10209"/>
                  </a:lnTo>
                  <a:lnTo>
                    <a:pt x="3459" y="8921"/>
                  </a:lnTo>
                  <a:lnTo>
                    <a:pt x="3078" y="7633"/>
                  </a:lnTo>
                  <a:lnTo>
                    <a:pt x="2696" y="6369"/>
                  </a:lnTo>
                  <a:lnTo>
                    <a:pt x="2267" y="5081"/>
                  </a:lnTo>
                  <a:lnTo>
                    <a:pt x="1814" y="3841"/>
                  </a:lnTo>
                  <a:lnTo>
                    <a:pt x="1360" y="2577"/>
                  </a:lnTo>
                  <a:lnTo>
                    <a:pt x="860" y="1337"/>
                  </a:lnTo>
                  <a:lnTo>
                    <a:pt x="335" y="96"/>
                  </a:lnTo>
                  <a:lnTo>
                    <a:pt x="287" y="49"/>
                  </a:lnTo>
                  <a:lnTo>
                    <a:pt x="239"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15"/>
            <p:cNvSpPr/>
            <p:nvPr/>
          </p:nvSpPr>
          <p:spPr>
            <a:xfrm flipH="1">
              <a:off x="1382249" y="2510669"/>
              <a:ext cx="169083" cy="1457226"/>
            </a:xfrm>
            <a:custGeom>
              <a:avLst/>
              <a:gdLst/>
              <a:ahLst/>
              <a:cxnLst/>
              <a:rect l="l" t="t" r="r" b="b"/>
              <a:pathLst>
                <a:path w="9971" h="85934" extrusionOk="0">
                  <a:moveTo>
                    <a:pt x="9732" y="1"/>
                  </a:moveTo>
                  <a:lnTo>
                    <a:pt x="9684" y="24"/>
                  </a:lnTo>
                  <a:lnTo>
                    <a:pt x="9636" y="96"/>
                  </a:lnTo>
                  <a:lnTo>
                    <a:pt x="9612" y="168"/>
                  </a:lnTo>
                  <a:lnTo>
                    <a:pt x="9541" y="2314"/>
                  </a:lnTo>
                  <a:lnTo>
                    <a:pt x="9422" y="4461"/>
                  </a:lnTo>
                  <a:lnTo>
                    <a:pt x="9278" y="6631"/>
                  </a:lnTo>
                  <a:lnTo>
                    <a:pt x="9111" y="8778"/>
                  </a:lnTo>
                  <a:lnTo>
                    <a:pt x="8945" y="10924"/>
                  </a:lnTo>
                  <a:lnTo>
                    <a:pt x="8730" y="13071"/>
                  </a:lnTo>
                  <a:lnTo>
                    <a:pt x="8491" y="15217"/>
                  </a:lnTo>
                  <a:lnTo>
                    <a:pt x="8205" y="17340"/>
                  </a:lnTo>
                  <a:lnTo>
                    <a:pt x="7895" y="19606"/>
                  </a:lnTo>
                  <a:lnTo>
                    <a:pt x="7561" y="21848"/>
                  </a:lnTo>
                  <a:lnTo>
                    <a:pt x="7180" y="24113"/>
                  </a:lnTo>
                  <a:lnTo>
                    <a:pt x="6750" y="26331"/>
                  </a:lnTo>
                  <a:lnTo>
                    <a:pt x="6297" y="28573"/>
                  </a:lnTo>
                  <a:lnTo>
                    <a:pt x="5820" y="30792"/>
                  </a:lnTo>
                  <a:lnTo>
                    <a:pt x="5295" y="33010"/>
                  </a:lnTo>
                  <a:lnTo>
                    <a:pt x="4723" y="35228"/>
                  </a:lnTo>
                  <a:lnTo>
                    <a:pt x="4437" y="36301"/>
                  </a:lnTo>
                  <a:lnTo>
                    <a:pt x="4127" y="37374"/>
                  </a:lnTo>
                  <a:lnTo>
                    <a:pt x="3507" y="39521"/>
                  </a:lnTo>
                  <a:lnTo>
                    <a:pt x="3244" y="40594"/>
                  </a:lnTo>
                  <a:lnTo>
                    <a:pt x="2982" y="41667"/>
                  </a:lnTo>
                  <a:lnTo>
                    <a:pt x="2767" y="42764"/>
                  </a:lnTo>
                  <a:lnTo>
                    <a:pt x="2696" y="43313"/>
                  </a:lnTo>
                  <a:lnTo>
                    <a:pt x="2600" y="43862"/>
                  </a:lnTo>
                  <a:lnTo>
                    <a:pt x="2553" y="44458"/>
                  </a:lnTo>
                  <a:lnTo>
                    <a:pt x="2505" y="45030"/>
                  </a:lnTo>
                  <a:lnTo>
                    <a:pt x="2457" y="46199"/>
                  </a:lnTo>
                  <a:lnTo>
                    <a:pt x="2457" y="47368"/>
                  </a:lnTo>
                  <a:lnTo>
                    <a:pt x="2481" y="48536"/>
                  </a:lnTo>
                  <a:lnTo>
                    <a:pt x="2576" y="50874"/>
                  </a:lnTo>
                  <a:lnTo>
                    <a:pt x="2648" y="52042"/>
                  </a:lnTo>
                  <a:lnTo>
                    <a:pt x="2696" y="53211"/>
                  </a:lnTo>
                  <a:lnTo>
                    <a:pt x="2743" y="55572"/>
                  </a:lnTo>
                  <a:lnTo>
                    <a:pt x="2743" y="57909"/>
                  </a:lnTo>
                  <a:lnTo>
                    <a:pt x="2720" y="60271"/>
                  </a:lnTo>
                  <a:lnTo>
                    <a:pt x="2624" y="62632"/>
                  </a:lnTo>
                  <a:lnTo>
                    <a:pt x="2505" y="64993"/>
                  </a:lnTo>
                  <a:lnTo>
                    <a:pt x="2314" y="67330"/>
                  </a:lnTo>
                  <a:lnTo>
                    <a:pt x="2195" y="68499"/>
                  </a:lnTo>
                  <a:lnTo>
                    <a:pt x="2076" y="69668"/>
                  </a:lnTo>
                  <a:lnTo>
                    <a:pt x="1933" y="70836"/>
                  </a:lnTo>
                  <a:lnTo>
                    <a:pt x="1766" y="72005"/>
                  </a:lnTo>
                  <a:lnTo>
                    <a:pt x="1265" y="75559"/>
                  </a:lnTo>
                  <a:lnTo>
                    <a:pt x="1026" y="77324"/>
                  </a:lnTo>
                  <a:lnTo>
                    <a:pt x="812" y="79113"/>
                  </a:lnTo>
                  <a:lnTo>
                    <a:pt x="645" y="80758"/>
                  </a:lnTo>
                  <a:lnTo>
                    <a:pt x="454" y="82428"/>
                  </a:lnTo>
                  <a:lnTo>
                    <a:pt x="239" y="84073"/>
                  </a:lnTo>
                  <a:lnTo>
                    <a:pt x="1" y="85719"/>
                  </a:lnTo>
                  <a:lnTo>
                    <a:pt x="1" y="85791"/>
                  </a:lnTo>
                  <a:lnTo>
                    <a:pt x="25" y="85862"/>
                  </a:lnTo>
                  <a:lnTo>
                    <a:pt x="72" y="85910"/>
                  </a:lnTo>
                  <a:lnTo>
                    <a:pt x="144" y="85934"/>
                  </a:lnTo>
                  <a:lnTo>
                    <a:pt x="263" y="85934"/>
                  </a:lnTo>
                  <a:lnTo>
                    <a:pt x="311" y="85886"/>
                  </a:lnTo>
                  <a:lnTo>
                    <a:pt x="335" y="85814"/>
                  </a:lnTo>
                  <a:lnTo>
                    <a:pt x="597" y="84026"/>
                  </a:lnTo>
                  <a:lnTo>
                    <a:pt x="835" y="82213"/>
                  </a:lnTo>
                  <a:lnTo>
                    <a:pt x="1050" y="80424"/>
                  </a:lnTo>
                  <a:lnTo>
                    <a:pt x="1241" y="78612"/>
                  </a:lnTo>
                  <a:lnTo>
                    <a:pt x="1360" y="77515"/>
                  </a:lnTo>
                  <a:lnTo>
                    <a:pt x="1503" y="76441"/>
                  </a:lnTo>
                  <a:lnTo>
                    <a:pt x="1813" y="74271"/>
                  </a:lnTo>
                  <a:lnTo>
                    <a:pt x="2123" y="72100"/>
                  </a:lnTo>
                  <a:lnTo>
                    <a:pt x="2266" y="71003"/>
                  </a:lnTo>
                  <a:lnTo>
                    <a:pt x="2410" y="69930"/>
                  </a:lnTo>
                  <a:lnTo>
                    <a:pt x="2648" y="67593"/>
                  </a:lnTo>
                  <a:lnTo>
                    <a:pt x="2839" y="65279"/>
                  </a:lnTo>
                  <a:lnTo>
                    <a:pt x="2982" y="62942"/>
                  </a:lnTo>
                  <a:lnTo>
                    <a:pt x="3077" y="60605"/>
                  </a:lnTo>
                  <a:lnTo>
                    <a:pt x="3125" y="58267"/>
                  </a:lnTo>
                  <a:lnTo>
                    <a:pt x="3101" y="55930"/>
                  </a:lnTo>
                  <a:lnTo>
                    <a:pt x="3053" y="53593"/>
                  </a:lnTo>
                  <a:lnTo>
                    <a:pt x="2958" y="51255"/>
                  </a:lnTo>
                  <a:lnTo>
                    <a:pt x="2863" y="48894"/>
                  </a:lnTo>
                  <a:lnTo>
                    <a:pt x="2839" y="47725"/>
                  </a:lnTo>
                  <a:lnTo>
                    <a:pt x="2839" y="46557"/>
                  </a:lnTo>
                  <a:lnTo>
                    <a:pt x="2863" y="45388"/>
                  </a:lnTo>
                  <a:lnTo>
                    <a:pt x="2958" y="44219"/>
                  </a:lnTo>
                  <a:lnTo>
                    <a:pt x="3006" y="43647"/>
                  </a:lnTo>
                  <a:lnTo>
                    <a:pt x="3101" y="43051"/>
                  </a:lnTo>
                  <a:lnTo>
                    <a:pt x="3197" y="42478"/>
                  </a:lnTo>
                  <a:lnTo>
                    <a:pt x="3316" y="41906"/>
                  </a:lnTo>
                  <a:lnTo>
                    <a:pt x="3578" y="40761"/>
                  </a:lnTo>
                  <a:lnTo>
                    <a:pt x="3864" y="39616"/>
                  </a:lnTo>
                  <a:lnTo>
                    <a:pt x="4485" y="37350"/>
                  </a:lnTo>
                  <a:lnTo>
                    <a:pt x="5105" y="35108"/>
                  </a:lnTo>
                  <a:lnTo>
                    <a:pt x="5415" y="33964"/>
                  </a:lnTo>
                  <a:lnTo>
                    <a:pt x="5701" y="32843"/>
                  </a:lnTo>
                  <a:lnTo>
                    <a:pt x="6178" y="30815"/>
                  </a:lnTo>
                  <a:lnTo>
                    <a:pt x="6607" y="28812"/>
                  </a:lnTo>
                  <a:lnTo>
                    <a:pt x="7037" y="26785"/>
                  </a:lnTo>
                  <a:lnTo>
                    <a:pt x="7418" y="24757"/>
                  </a:lnTo>
                  <a:lnTo>
                    <a:pt x="7776" y="22730"/>
                  </a:lnTo>
                  <a:lnTo>
                    <a:pt x="8086" y="20703"/>
                  </a:lnTo>
                  <a:lnTo>
                    <a:pt x="8396" y="18652"/>
                  </a:lnTo>
                  <a:lnTo>
                    <a:pt x="8658" y="16600"/>
                  </a:lnTo>
                  <a:lnTo>
                    <a:pt x="8921" y="14573"/>
                  </a:lnTo>
                  <a:lnTo>
                    <a:pt x="9135" y="12522"/>
                  </a:lnTo>
                  <a:lnTo>
                    <a:pt x="9326" y="10447"/>
                  </a:lnTo>
                  <a:lnTo>
                    <a:pt x="9517" y="8396"/>
                  </a:lnTo>
                  <a:lnTo>
                    <a:pt x="9660" y="6345"/>
                  </a:lnTo>
                  <a:lnTo>
                    <a:pt x="9779" y="4294"/>
                  </a:lnTo>
                  <a:lnTo>
                    <a:pt x="9899" y="2219"/>
                  </a:lnTo>
                  <a:lnTo>
                    <a:pt x="9970" y="168"/>
                  </a:lnTo>
                  <a:lnTo>
                    <a:pt x="9970" y="96"/>
                  </a:lnTo>
                  <a:lnTo>
                    <a:pt x="9922" y="24"/>
                  </a:lnTo>
                  <a:lnTo>
                    <a:pt x="9875"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15"/>
            <p:cNvSpPr/>
            <p:nvPr/>
          </p:nvSpPr>
          <p:spPr>
            <a:xfrm flipH="1">
              <a:off x="1142012" y="2245759"/>
              <a:ext cx="98303" cy="141171"/>
            </a:xfrm>
            <a:custGeom>
              <a:avLst/>
              <a:gdLst/>
              <a:ahLst/>
              <a:cxnLst/>
              <a:rect l="l" t="t" r="r" b="b"/>
              <a:pathLst>
                <a:path w="5797" h="8325" extrusionOk="0">
                  <a:moveTo>
                    <a:pt x="120" y="1"/>
                  </a:moveTo>
                  <a:lnTo>
                    <a:pt x="48" y="24"/>
                  </a:lnTo>
                  <a:lnTo>
                    <a:pt x="24" y="72"/>
                  </a:lnTo>
                  <a:lnTo>
                    <a:pt x="1" y="144"/>
                  </a:lnTo>
                  <a:lnTo>
                    <a:pt x="1" y="215"/>
                  </a:lnTo>
                  <a:lnTo>
                    <a:pt x="239" y="788"/>
                  </a:lnTo>
                  <a:lnTo>
                    <a:pt x="478" y="1360"/>
                  </a:lnTo>
                  <a:lnTo>
                    <a:pt x="716" y="1909"/>
                  </a:lnTo>
                  <a:lnTo>
                    <a:pt x="1002" y="2457"/>
                  </a:lnTo>
                  <a:lnTo>
                    <a:pt x="1288" y="3006"/>
                  </a:lnTo>
                  <a:lnTo>
                    <a:pt x="1599" y="3554"/>
                  </a:lnTo>
                  <a:lnTo>
                    <a:pt x="1909" y="4055"/>
                  </a:lnTo>
                  <a:lnTo>
                    <a:pt x="2242" y="4580"/>
                  </a:lnTo>
                  <a:lnTo>
                    <a:pt x="2600" y="5081"/>
                  </a:lnTo>
                  <a:lnTo>
                    <a:pt x="2958" y="5582"/>
                  </a:lnTo>
                  <a:lnTo>
                    <a:pt x="3363" y="6059"/>
                  </a:lnTo>
                  <a:lnTo>
                    <a:pt x="3745" y="6536"/>
                  </a:lnTo>
                  <a:lnTo>
                    <a:pt x="4151" y="6989"/>
                  </a:lnTo>
                  <a:lnTo>
                    <a:pt x="4580" y="7418"/>
                  </a:lnTo>
                  <a:lnTo>
                    <a:pt x="5033" y="7847"/>
                  </a:lnTo>
                  <a:lnTo>
                    <a:pt x="5486" y="8277"/>
                  </a:lnTo>
                  <a:lnTo>
                    <a:pt x="5558" y="8324"/>
                  </a:lnTo>
                  <a:lnTo>
                    <a:pt x="5605" y="8324"/>
                  </a:lnTo>
                  <a:lnTo>
                    <a:pt x="5677" y="8301"/>
                  </a:lnTo>
                  <a:lnTo>
                    <a:pt x="5748" y="8277"/>
                  </a:lnTo>
                  <a:lnTo>
                    <a:pt x="5772" y="8205"/>
                  </a:lnTo>
                  <a:lnTo>
                    <a:pt x="5796" y="8157"/>
                  </a:lnTo>
                  <a:lnTo>
                    <a:pt x="5772" y="8086"/>
                  </a:lnTo>
                  <a:lnTo>
                    <a:pt x="5725" y="8014"/>
                  </a:lnTo>
                  <a:lnTo>
                    <a:pt x="5295" y="7609"/>
                  </a:lnTo>
                  <a:lnTo>
                    <a:pt x="4866" y="7180"/>
                  </a:lnTo>
                  <a:lnTo>
                    <a:pt x="4437" y="6750"/>
                  </a:lnTo>
                  <a:lnTo>
                    <a:pt x="4031" y="6297"/>
                  </a:lnTo>
                  <a:lnTo>
                    <a:pt x="3650" y="5844"/>
                  </a:lnTo>
                  <a:lnTo>
                    <a:pt x="3268" y="5367"/>
                  </a:lnTo>
                  <a:lnTo>
                    <a:pt x="2910" y="4890"/>
                  </a:lnTo>
                  <a:lnTo>
                    <a:pt x="2553" y="4389"/>
                  </a:lnTo>
                  <a:lnTo>
                    <a:pt x="2219" y="3888"/>
                  </a:lnTo>
                  <a:lnTo>
                    <a:pt x="1909" y="3387"/>
                  </a:lnTo>
                  <a:lnTo>
                    <a:pt x="1622" y="2863"/>
                  </a:lnTo>
                  <a:lnTo>
                    <a:pt x="1336" y="2338"/>
                  </a:lnTo>
                  <a:lnTo>
                    <a:pt x="1050" y="1789"/>
                  </a:lnTo>
                  <a:lnTo>
                    <a:pt x="811" y="1241"/>
                  </a:lnTo>
                  <a:lnTo>
                    <a:pt x="573" y="692"/>
                  </a:lnTo>
                  <a:lnTo>
                    <a:pt x="358" y="120"/>
                  </a:lnTo>
                  <a:lnTo>
                    <a:pt x="311" y="48"/>
                  </a:lnTo>
                  <a:lnTo>
                    <a:pt x="263"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15"/>
            <p:cNvSpPr/>
            <p:nvPr/>
          </p:nvSpPr>
          <p:spPr>
            <a:xfrm flipH="1">
              <a:off x="1136755" y="1370142"/>
              <a:ext cx="65134" cy="314273"/>
            </a:xfrm>
            <a:custGeom>
              <a:avLst/>
              <a:gdLst/>
              <a:ahLst/>
              <a:cxnLst/>
              <a:rect l="l" t="t" r="r" b="b"/>
              <a:pathLst>
                <a:path w="3841" h="18533" extrusionOk="0">
                  <a:moveTo>
                    <a:pt x="2290" y="0"/>
                  </a:moveTo>
                  <a:lnTo>
                    <a:pt x="1956" y="477"/>
                  </a:lnTo>
                  <a:lnTo>
                    <a:pt x="1646" y="978"/>
                  </a:lnTo>
                  <a:lnTo>
                    <a:pt x="1360" y="1503"/>
                  </a:lnTo>
                  <a:lnTo>
                    <a:pt x="1097" y="2051"/>
                  </a:lnTo>
                  <a:lnTo>
                    <a:pt x="811" y="2767"/>
                  </a:lnTo>
                  <a:lnTo>
                    <a:pt x="549" y="3530"/>
                  </a:lnTo>
                  <a:lnTo>
                    <a:pt x="358" y="4270"/>
                  </a:lnTo>
                  <a:lnTo>
                    <a:pt x="191" y="5033"/>
                  </a:lnTo>
                  <a:lnTo>
                    <a:pt x="72" y="5796"/>
                  </a:lnTo>
                  <a:lnTo>
                    <a:pt x="24" y="6583"/>
                  </a:lnTo>
                  <a:lnTo>
                    <a:pt x="0" y="7346"/>
                  </a:lnTo>
                  <a:lnTo>
                    <a:pt x="0" y="8133"/>
                  </a:lnTo>
                  <a:lnTo>
                    <a:pt x="48" y="8897"/>
                  </a:lnTo>
                  <a:lnTo>
                    <a:pt x="143" y="9660"/>
                  </a:lnTo>
                  <a:lnTo>
                    <a:pt x="263" y="10447"/>
                  </a:lnTo>
                  <a:lnTo>
                    <a:pt x="430" y="11210"/>
                  </a:lnTo>
                  <a:lnTo>
                    <a:pt x="620" y="11973"/>
                  </a:lnTo>
                  <a:lnTo>
                    <a:pt x="835" y="12713"/>
                  </a:lnTo>
                  <a:lnTo>
                    <a:pt x="1097" y="13452"/>
                  </a:lnTo>
                  <a:lnTo>
                    <a:pt x="1384" y="14191"/>
                  </a:lnTo>
                  <a:lnTo>
                    <a:pt x="1622" y="14740"/>
                  </a:lnTo>
                  <a:lnTo>
                    <a:pt x="1861" y="15312"/>
                  </a:lnTo>
                  <a:lnTo>
                    <a:pt x="2123" y="15861"/>
                  </a:lnTo>
                  <a:lnTo>
                    <a:pt x="2409" y="16409"/>
                  </a:lnTo>
                  <a:lnTo>
                    <a:pt x="3005" y="17483"/>
                  </a:lnTo>
                  <a:lnTo>
                    <a:pt x="3649" y="18532"/>
                  </a:lnTo>
                  <a:lnTo>
                    <a:pt x="3840" y="18270"/>
                  </a:lnTo>
                  <a:lnTo>
                    <a:pt x="3459" y="17626"/>
                  </a:lnTo>
                  <a:lnTo>
                    <a:pt x="3077" y="17006"/>
                  </a:lnTo>
                  <a:lnTo>
                    <a:pt x="2719" y="16362"/>
                  </a:lnTo>
                  <a:lnTo>
                    <a:pt x="2385" y="15694"/>
                  </a:lnTo>
                  <a:lnTo>
                    <a:pt x="2075" y="15050"/>
                  </a:lnTo>
                  <a:lnTo>
                    <a:pt x="1789" y="14358"/>
                  </a:lnTo>
                  <a:lnTo>
                    <a:pt x="1503" y="13690"/>
                  </a:lnTo>
                  <a:lnTo>
                    <a:pt x="1264" y="12999"/>
                  </a:lnTo>
                  <a:lnTo>
                    <a:pt x="1026" y="12307"/>
                  </a:lnTo>
                  <a:lnTo>
                    <a:pt x="835" y="11615"/>
                  </a:lnTo>
                  <a:lnTo>
                    <a:pt x="668" y="10900"/>
                  </a:lnTo>
                  <a:lnTo>
                    <a:pt x="525" y="10184"/>
                  </a:lnTo>
                  <a:lnTo>
                    <a:pt x="406" y="9469"/>
                  </a:lnTo>
                  <a:lnTo>
                    <a:pt x="334" y="8730"/>
                  </a:lnTo>
                  <a:lnTo>
                    <a:pt x="287" y="7990"/>
                  </a:lnTo>
                  <a:lnTo>
                    <a:pt x="263" y="7251"/>
                  </a:lnTo>
                  <a:lnTo>
                    <a:pt x="287" y="6798"/>
                  </a:lnTo>
                  <a:lnTo>
                    <a:pt x="310" y="6321"/>
                  </a:lnTo>
                  <a:lnTo>
                    <a:pt x="358" y="5844"/>
                  </a:lnTo>
                  <a:lnTo>
                    <a:pt x="430" y="5367"/>
                  </a:lnTo>
                  <a:lnTo>
                    <a:pt x="525" y="4914"/>
                  </a:lnTo>
                  <a:lnTo>
                    <a:pt x="620" y="4437"/>
                  </a:lnTo>
                  <a:lnTo>
                    <a:pt x="740" y="3983"/>
                  </a:lnTo>
                  <a:lnTo>
                    <a:pt x="859" y="3530"/>
                  </a:lnTo>
                  <a:lnTo>
                    <a:pt x="1026" y="3077"/>
                  </a:lnTo>
                  <a:lnTo>
                    <a:pt x="1193" y="2624"/>
                  </a:lnTo>
                  <a:lnTo>
                    <a:pt x="1360" y="2195"/>
                  </a:lnTo>
                  <a:lnTo>
                    <a:pt x="1574" y="1765"/>
                  </a:lnTo>
                  <a:lnTo>
                    <a:pt x="1789" y="1360"/>
                  </a:lnTo>
                  <a:lnTo>
                    <a:pt x="2028" y="954"/>
                  </a:lnTo>
                  <a:lnTo>
                    <a:pt x="2266" y="549"/>
                  </a:lnTo>
                  <a:lnTo>
                    <a:pt x="2528" y="167"/>
                  </a:lnTo>
                  <a:lnTo>
                    <a:pt x="2314" y="24"/>
                  </a:lnTo>
                  <a:lnTo>
                    <a:pt x="2290"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15"/>
            <p:cNvSpPr/>
            <p:nvPr/>
          </p:nvSpPr>
          <p:spPr>
            <a:xfrm flipH="1">
              <a:off x="1260511" y="1417860"/>
              <a:ext cx="100321" cy="86975"/>
            </a:xfrm>
            <a:custGeom>
              <a:avLst/>
              <a:gdLst/>
              <a:ahLst/>
              <a:cxnLst/>
              <a:rect l="l" t="t" r="r" b="b"/>
              <a:pathLst>
                <a:path w="5916" h="5129" extrusionOk="0">
                  <a:moveTo>
                    <a:pt x="5343" y="1"/>
                  </a:moveTo>
                  <a:lnTo>
                    <a:pt x="5295" y="25"/>
                  </a:lnTo>
                  <a:lnTo>
                    <a:pt x="5247" y="72"/>
                  </a:lnTo>
                  <a:lnTo>
                    <a:pt x="5223" y="120"/>
                  </a:lnTo>
                  <a:lnTo>
                    <a:pt x="5223" y="191"/>
                  </a:lnTo>
                  <a:lnTo>
                    <a:pt x="5438" y="979"/>
                  </a:lnTo>
                  <a:lnTo>
                    <a:pt x="5510" y="1384"/>
                  </a:lnTo>
                  <a:lnTo>
                    <a:pt x="5581" y="1789"/>
                  </a:lnTo>
                  <a:lnTo>
                    <a:pt x="5605" y="2195"/>
                  </a:lnTo>
                  <a:lnTo>
                    <a:pt x="5605" y="2600"/>
                  </a:lnTo>
                  <a:lnTo>
                    <a:pt x="5557" y="3006"/>
                  </a:lnTo>
                  <a:lnTo>
                    <a:pt x="5510" y="3197"/>
                  </a:lnTo>
                  <a:lnTo>
                    <a:pt x="5438" y="3411"/>
                  </a:lnTo>
                  <a:lnTo>
                    <a:pt x="5295" y="3721"/>
                  </a:lnTo>
                  <a:lnTo>
                    <a:pt x="5128" y="4031"/>
                  </a:lnTo>
                  <a:lnTo>
                    <a:pt x="4889" y="4270"/>
                  </a:lnTo>
                  <a:lnTo>
                    <a:pt x="4651" y="4485"/>
                  </a:lnTo>
                  <a:lnTo>
                    <a:pt x="4508" y="4580"/>
                  </a:lnTo>
                  <a:lnTo>
                    <a:pt x="4365" y="4652"/>
                  </a:lnTo>
                  <a:lnTo>
                    <a:pt x="4198" y="4723"/>
                  </a:lnTo>
                  <a:lnTo>
                    <a:pt x="4055" y="4771"/>
                  </a:lnTo>
                  <a:lnTo>
                    <a:pt x="3888" y="4795"/>
                  </a:lnTo>
                  <a:lnTo>
                    <a:pt x="3697" y="4818"/>
                  </a:lnTo>
                  <a:lnTo>
                    <a:pt x="3339" y="4818"/>
                  </a:lnTo>
                  <a:lnTo>
                    <a:pt x="2958" y="4747"/>
                  </a:lnTo>
                  <a:lnTo>
                    <a:pt x="2624" y="4628"/>
                  </a:lnTo>
                  <a:lnTo>
                    <a:pt x="2314" y="4485"/>
                  </a:lnTo>
                  <a:lnTo>
                    <a:pt x="2027" y="4294"/>
                  </a:lnTo>
                  <a:lnTo>
                    <a:pt x="1765" y="4079"/>
                  </a:lnTo>
                  <a:lnTo>
                    <a:pt x="1527" y="3817"/>
                  </a:lnTo>
                  <a:lnTo>
                    <a:pt x="1336" y="3554"/>
                  </a:lnTo>
                  <a:lnTo>
                    <a:pt x="1145" y="3244"/>
                  </a:lnTo>
                  <a:lnTo>
                    <a:pt x="978" y="2934"/>
                  </a:lnTo>
                  <a:lnTo>
                    <a:pt x="835" y="2600"/>
                  </a:lnTo>
                  <a:lnTo>
                    <a:pt x="716" y="2266"/>
                  </a:lnTo>
                  <a:lnTo>
                    <a:pt x="596" y="1909"/>
                  </a:lnTo>
                  <a:lnTo>
                    <a:pt x="429" y="1217"/>
                  </a:lnTo>
                  <a:lnTo>
                    <a:pt x="286" y="549"/>
                  </a:lnTo>
                  <a:lnTo>
                    <a:pt x="263" y="478"/>
                  </a:lnTo>
                  <a:lnTo>
                    <a:pt x="239" y="454"/>
                  </a:lnTo>
                  <a:lnTo>
                    <a:pt x="191" y="430"/>
                  </a:lnTo>
                  <a:lnTo>
                    <a:pt x="119" y="430"/>
                  </a:lnTo>
                  <a:lnTo>
                    <a:pt x="72" y="454"/>
                  </a:lnTo>
                  <a:lnTo>
                    <a:pt x="24" y="502"/>
                  </a:lnTo>
                  <a:lnTo>
                    <a:pt x="0" y="549"/>
                  </a:lnTo>
                  <a:lnTo>
                    <a:pt x="0" y="621"/>
                  </a:lnTo>
                  <a:lnTo>
                    <a:pt x="167" y="1384"/>
                  </a:lnTo>
                  <a:lnTo>
                    <a:pt x="263" y="1766"/>
                  </a:lnTo>
                  <a:lnTo>
                    <a:pt x="382" y="2147"/>
                  </a:lnTo>
                  <a:lnTo>
                    <a:pt x="501" y="2529"/>
                  </a:lnTo>
                  <a:lnTo>
                    <a:pt x="668" y="2910"/>
                  </a:lnTo>
                  <a:lnTo>
                    <a:pt x="835" y="3268"/>
                  </a:lnTo>
                  <a:lnTo>
                    <a:pt x="1026" y="3626"/>
                  </a:lnTo>
                  <a:lnTo>
                    <a:pt x="1264" y="3936"/>
                  </a:lnTo>
                  <a:lnTo>
                    <a:pt x="1503" y="4222"/>
                  </a:lnTo>
                  <a:lnTo>
                    <a:pt x="1765" y="4485"/>
                  </a:lnTo>
                  <a:lnTo>
                    <a:pt x="2075" y="4723"/>
                  </a:lnTo>
                  <a:lnTo>
                    <a:pt x="2409" y="4890"/>
                  </a:lnTo>
                  <a:lnTo>
                    <a:pt x="2600" y="4962"/>
                  </a:lnTo>
                  <a:lnTo>
                    <a:pt x="2791" y="5033"/>
                  </a:lnTo>
                  <a:lnTo>
                    <a:pt x="2981" y="5081"/>
                  </a:lnTo>
                  <a:lnTo>
                    <a:pt x="3172" y="5105"/>
                  </a:lnTo>
                  <a:lnTo>
                    <a:pt x="3387" y="5129"/>
                  </a:lnTo>
                  <a:lnTo>
                    <a:pt x="3625" y="5129"/>
                  </a:lnTo>
                  <a:lnTo>
                    <a:pt x="3959" y="5105"/>
                  </a:lnTo>
                  <a:lnTo>
                    <a:pt x="4293" y="5009"/>
                  </a:lnTo>
                  <a:lnTo>
                    <a:pt x="4603" y="4866"/>
                  </a:lnTo>
                  <a:lnTo>
                    <a:pt x="4866" y="4699"/>
                  </a:lnTo>
                  <a:lnTo>
                    <a:pt x="5128" y="4485"/>
                  </a:lnTo>
                  <a:lnTo>
                    <a:pt x="5343" y="4222"/>
                  </a:lnTo>
                  <a:lnTo>
                    <a:pt x="5533" y="3960"/>
                  </a:lnTo>
                  <a:lnTo>
                    <a:pt x="5677" y="3626"/>
                  </a:lnTo>
                  <a:lnTo>
                    <a:pt x="5748" y="3411"/>
                  </a:lnTo>
                  <a:lnTo>
                    <a:pt x="5820" y="3197"/>
                  </a:lnTo>
                  <a:lnTo>
                    <a:pt x="5867" y="2982"/>
                  </a:lnTo>
                  <a:lnTo>
                    <a:pt x="5891" y="2767"/>
                  </a:lnTo>
                  <a:lnTo>
                    <a:pt x="5915" y="2314"/>
                  </a:lnTo>
                  <a:lnTo>
                    <a:pt x="5891" y="1861"/>
                  </a:lnTo>
                  <a:lnTo>
                    <a:pt x="5820" y="1408"/>
                  </a:lnTo>
                  <a:lnTo>
                    <a:pt x="5748" y="979"/>
                  </a:lnTo>
                  <a:lnTo>
                    <a:pt x="5533" y="96"/>
                  </a:lnTo>
                  <a:lnTo>
                    <a:pt x="5486" y="48"/>
                  </a:lnTo>
                  <a:lnTo>
                    <a:pt x="5438"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15"/>
            <p:cNvSpPr/>
            <p:nvPr/>
          </p:nvSpPr>
          <p:spPr>
            <a:xfrm flipH="1">
              <a:off x="1425525" y="1382673"/>
              <a:ext cx="105984" cy="170694"/>
            </a:xfrm>
            <a:custGeom>
              <a:avLst/>
              <a:gdLst/>
              <a:ahLst/>
              <a:cxnLst/>
              <a:rect l="l" t="t" r="r" b="b"/>
              <a:pathLst>
                <a:path w="6250" h="10066" extrusionOk="0">
                  <a:moveTo>
                    <a:pt x="3745" y="1"/>
                  </a:moveTo>
                  <a:lnTo>
                    <a:pt x="3411" y="25"/>
                  </a:lnTo>
                  <a:lnTo>
                    <a:pt x="3745" y="549"/>
                  </a:lnTo>
                  <a:lnTo>
                    <a:pt x="4055" y="1074"/>
                  </a:lnTo>
                  <a:lnTo>
                    <a:pt x="4341" y="1623"/>
                  </a:lnTo>
                  <a:lnTo>
                    <a:pt x="4627" y="2171"/>
                  </a:lnTo>
                  <a:lnTo>
                    <a:pt x="4890" y="2743"/>
                  </a:lnTo>
                  <a:lnTo>
                    <a:pt x="5128" y="3364"/>
                  </a:lnTo>
                  <a:lnTo>
                    <a:pt x="5343" y="3960"/>
                  </a:lnTo>
                  <a:lnTo>
                    <a:pt x="5557" y="4604"/>
                  </a:lnTo>
                  <a:lnTo>
                    <a:pt x="5724" y="5248"/>
                  </a:lnTo>
                  <a:lnTo>
                    <a:pt x="5844" y="5892"/>
                  </a:lnTo>
                  <a:lnTo>
                    <a:pt x="5915" y="6536"/>
                  </a:lnTo>
                  <a:lnTo>
                    <a:pt x="5963" y="7180"/>
                  </a:lnTo>
                  <a:lnTo>
                    <a:pt x="5939" y="7490"/>
                  </a:lnTo>
                  <a:lnTo>
                    <a:pt x="5915" y="7800"/>
                  </a:lnTo>
                  <a:lnTo>
                    <a:pt x="5868" y="8110"/>
                  </a:lnTo>
                  <a:lnTo>
                    <a:pt x="5772" y="8396"/>
                  </a:lnTo>
                  <a:lnTo>
                    <a:pt x="5653" y="8682"/>
                  </a:lnTo>
                  <a:lnTo>
                    <a:pt x="5486" y="8945"/>
                  </a:lnTo>
                  <a:lnTo>
                    <a:pt x="5295" y="9183"/>
                  </a:lnTo>
                  <a:lnTo>
                    <a:pt x="5176" y="9302"/>
                  </a:lnTo>
                  <a:lnTo>
                    <a:pt x="5033" y="9398"/>
                  </a:lnTo>
                  <a:lnTo>
                    <a:pt x="4890" y="9493"/>
                  </a:lnTo>
                  <a:lnTo>
                    <a:pt x="4747" y="9565"/>
                  </a:lnTo>
                  <a:lnTo>
                    <a:pt x="4436" y="9684"/>
                  </a:lnTo>
                  <a:lnTo>
                    <a:pt x="4126" y="9732"/>
                  </a:lnTo>
                  <a:lnTo>
                    <a:pt x="3793" y="9756"/>
                  </a:lnTo>
                  <a:lnTo>
                    <a:pt x="3459" y="9756"/>
                  </a:lnTo>
                  <a:lnTo>
                    <a:pt x="3125" y="9708"/>
                  </a:lnTo>
                  <a:lnTo>
                    <a:pt x="2791" y="9636"/>
                  </a:lnTo>
                  <a:lnTo>
                    <a:pt x="2481" y="9541"/>
                  </a:lnTo>
                  <a:lnTo>
                    <a:pt x="1884" y="9350"/>
                  </a:lnTo>
                  <a:lnTo>
                    <a:pt x="1288" y="9135"/>
                  </a:lnTo>
                  <a:lnTo>
                    <a:pt x="692" y="8873"/>
                  </a:lnTo>
                  <a:lnTo>
                    <a:pt x="120" y="8587"/>
                  </a:lnTo>
                  <a:lnTo>
                    <a:pt x="0" y="8825"/>
                  </a:lnTo>
                  <a:lnTo>
                    <a:pt x="668" y="9135"/>
                  </a:lnTo>
                  <a:lnTo>
                    <a:pt x="1336" y="9445"/>
                  </a:lnTo>
                  <a:lnTo>
                    <a:pt x="1932" y="9684"/>
                  </a:lnTo>
                  <a:lnTo>
                    <a:pt x="2528" y="9875"/>
                  </a:lnTo>
                  <a:lnTo>
                    <a:pt x="2839" y="9946"/>
                  </a:lnTo>
                  <a:lnTo>
                    <a:pt x="3149" y="10018"/>
                  </a:lnTo>
                  <a:lnTo>
                    <a:pt x="3459" y="10042"/>
                  </a:lnTo>
                  <a:lnTo>
                    <a:pt x="3769" y="10066"/>
                  </a:lnTo>
                  <a:lnTo>
                    <a:pt x="4079" y="10042"/>
                  </a:lnTo>
                  <a:lnTo>
                    <a:pt x="4365" y="9994"/>
                  </a:lnTo>
                  <a:lnTo>
                    <a:pt x="4651" y="9922"/>
                  </a:lnTo>
                  <a:lnTo>
                    <a:pt x="4890" y="9803"/>
                  </a:lnTo>
                  <a:lnTo>
                    <a:pt x="5128" y="9660"/>
                  </a:lnTo>
                  <a:lnTo>
                    <a:pt x="5319" y="9517"/>
                  </a:lnTo>
                  <a:lnTo>
                    <a:pt x="5510" y="9326"/>
                  </a:lnTo>
                  <a:lnTo>
                    <a:pt x="5677" y="9135"/>
                  </a:lnTo>
                  <a:lnTo>
                    <a:pt x="5820" y="8921"/>
                  </a:lnTo>
                  <a:lnTo>
                    <a:pt x="5939" y="8682"/>
                  </a:lnTo>
                  <a:lnTo>
                    <a:pt x="6058" y="8420"/>
                  </a:lnTo>
                  <a:lnTo>
                    <a:pt x="6130" y="8158"/>
                  </a:lnTo>
                  <a:lnTo>
                    <a:pt x="6201" y="7895"/>
                  </a:lnTo>
                  <a:lnTo>
                    <a:pt x="6225" y="7609"/>
                  </a:lnTo>
                  <a:lnTo>
                    <a:pt x="6249" y="7323"/>
                  </a:lnTo>
                  <a:lnTo>
                    <a:pt x="6249" y="7037"/>
                  </a:lnTo>
                  <a:lnTo>
                    <a:pt x="6201" y="6345"/>
                  </a:lnTo>
                  <a:lnTo>
                    <a:pt x="6106" y="5677"/>
                  </a:lnTo>
                  <a:lnTo>
                    <a:pt x="5963" y="5009"/>
                  </a:lnTo>
                  <a:lnTo>
                    <a:pt x="5772" y="4341"/>
                  </a:lnTo>
                  <a:lnTo>
                    <a:pt x="5557" y="3674"/>
                  </a:lnTo>
                  <a:lnTo>
                    <a:pt x="5319" y="3030"/>
                  </a:lnTo>
                  <a:lnTo>
                    <a:pt x="5057" y="2410"/>
                  </a:lnTo>
                  <a:lnTo>
                    <a:pt x="4770" y="1789"/>
                  </a:lnTo>
                  <a:lnTo>
                    <a:pt x="4532" y="1336"/>
                  </a:lnTo>
                  <a:lnTo>
                    <a:pt x="4293" y="883"/>
                  </a:lnTo>
                  <a:lnTo>
                    <a:pt x="4031" y="430"/>
                  </a:lnTo>
                  <a:lnTo>
                    <a:pt x="3745"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15"/>
            <p:cNvSpPr/>
            <p:nvPr/>
          </p:nvSpPr>
          <p:spPr>
            <a:xfrm flipH="1">
              <a:off x="1171535" y="1359221"/>
              <a:ext cx="267759" cy="192535"/>
            </a:xfrm>
            <a:custGeom>
              <a:avLst/>
              <a:gdLst/>
              <a:ahLst/>
              <a:cxnLst/>
              <a:rect l="l" t="t" r="r" b="b"/>
              <a:pathLst>
                <a:path w="15790" h="11354" extrusionOk="0">
                  <a:moveTo>
                    <a:pt x="15479" y="0"/>
                  </a:moveTo>
                  <a:lnTo>
                    <a:pt x="15407" y="72"/>
                  </a:lnTo>
                  <a:lnTo>
                    <a:pt x="14930" y="692"/>
                  </a:lnTo>
                  <a:lnTo>
                    <a:pt x="14501" y="1360"/>
                  </a:lnTo>
                  <a:lnTo>
                    <a:pt x="14072" y="2004"/>
                  </a:lnTo>
                  <a:lnTo>
                    <a:pt x="13690" y="2695"/>
                  </a:lnTo>
                  <a:lnTo>
                    <a:pt x="12903" y="4055"/>
                  </a:lnTo>
                  <a:lnTo>
                    <a:pt x="12140" y="5438"/>
                  </a:lnTo>
                  <a:lnTo>
                    <a:pt x="11782" y="6011"/>
                  </a:lnTo>
                  <a:lnTo>
                    <a:pt x="11401" y="6583"/>
                  </a:lnTo>
                  <a:lnTo>
                    <a:pt x="10995" y="7156"/>
                  </a:lnTo>
                  <a:lnTo>
                    <a:pt x="10566" y="7680"/>
                  </a:lnTo>
                  <a:lnTo>
                    <a:pt x="10113" y="8205"/>
                  </a:lnTo>
                  <a:lnTo>
                    <a:pt x="9636" y="8682"/>
                  </a:lnTo>
                  <a:lnTo>
                    <a:pt x="9111" y="9135"/>
                  </a:lnTo>
                  <a:lnTo>
                    <a:pt x="8849" y="9350"/>
                  </a:lnTo>
                  <a:lnTo>
                    <a:pt x="8562" y="9541"/>
                  </a:lnTo>
                  <a:lnTo>
                    <a:pt x="8276" y="9731"/>
                  </a:lnTo>
                  <a:lnTo>
                    <a:pt x="7966" y="9898"/>
                  </a:lnTo>
                  <a:lnTo>
                    <a:pt x="7656" y="10065"/>
                  </a:lnTo>
                  <a:lnTo>
                    <a:pt x="7346" y="10232"/>
                  </a:lnTo>
                  <a:lnTo>
                    <a:pt x="7036" y="10375"/>
                  </a:lnTo>
                  <a:lnTo>
                    <a:pt x="6702" y="10495"/>
                  </a:lnTo>
                  <a:lnTo>
                    <a:pt x="6368" y="10590"/>
                  </a:lnTo>
                  <a:lnTo>
                    <a:pt x="6034" y="10685"/>
                  </a:lnTo>
                  <a:lnTo>
                    <a:pt x="5700" y="10781"/>
                  </a:lnTo>
                  <a:lnTo>
                    <a:pt x="5343" y="10828"/>
                  </a:lnTo>
                  <a:lnTo>
                    <a:pt x="5009" y="10876"/>
                  </a:lnTo>
                  <a:lnTo>
                    <a:pt x="4651" y="10900"/>
                  </a:lnTo>
                  <a:lnTo>
                    <a:pt x="4317" y="10924"/>
                  </a:lnTo>
                  <a:lnTo>
                    <a:pt x="3959" y="10900"/>
                  </a:lnTo>
                  <a:lnTo>
                    <a:pt x="3602" y="10876"/>
                  </a:lnTo>
                  <a:lnTo>
                    <a:pt x="3268" y="10828"/>
                  </a:lnTo>
                  <a:lnTo>
                    <a:pt x="2934" y="10757"/>
                  </a:lnTo>
                  <a:lnTo>
                    <a:pt x="2600" y="10662"/>
                  </a:lnTo>
                  <a:lnTo>
                    <a:pt x="2266" y="10542"/>
                  </a:lnTo>
                  <a:lnTo>
                    <a:pt x="1956" y="10399"/>
                  </a:lnTo>
                  <a:lnTo>
                    <a:pt x="1646" y="10232"/>
                  </a:lnTo>
                  <a:lnTo>
                    <a:pt x="1384" y="10018"/>
                  </a:lnTo>
                  <a:lnTo>
                    <a:pt x="1121" y="9779"/>
                  </a:lnTo>
                  <a:lnTo>
                    <a:pt x="907" y="9517"/>
                  </a:lnTo>
                  <a:lnTo>
                    <a:pt x="811" y="9374"/>
                  </a:lnTo>
                  <a:lnTo>
                    <a:pt x="740" y="9230"/>
                  </a:lnTo>
                  <a:lnTo>
                    <a:pt x="596" y="8897"/>
                  </a:lnTo>
                  <a:lnTo>
                    <a:pt x="525" y="8563"/>
                  </a:lnTo>
                  <a:lnTo>
                    <a:pt x="477" y="8229"/>
                  </a:lnTo>
                  <a:lnTo>
                    <a:pt x="453" y="7895"/>
                  </a:lnTo>
                  <a:lnTo>
                    <a:pt x="453" y="7537"/>
                  </a:lnTo>
                  <a:lnTo>
                    <a:pt x="501" y="6845"/>
                  </a:lnTo>
                  <a:lnTo>
                    <a:pt x="573" y="6106"/>
                  </a:lnTo>
                  <a:lnTo>
                    <a:pt x="668" y="5343"/>
                  </a:lnTo>
                  <a:lnTo>
                    <a:pt x="787" y="4604"/>
                  </a:lnTo>
                  <a:lnTo>
                    <a:pt x="930" y="3864"/>
                  </a:lnTo>
                  <a:lnTo>
                    <a:pt x="1097" y="3125"/>
                  </a:lnTo>
                  <a:lnTo>
                    <a:pt x="1288" y="2409"/>
                  </a:lnTo>
                  <a:lnTo>
                    <a:pt x="1503" y="1670"/>
                  </a:lnTo>
                  <a:lnTo>
                    <a:pt x="1717" y="954"/>
                  </a:lnTo>
                  <a:lnTo>
                    <a:pt x="1741" y="859"/>
                  </a:lnTo>
                  <a:lnTo>
                    <a:pt x="1717" y="787"/>
                  </a:lnTo>
                  <a:lnTo>
                    <a:pt x="1646" y="740"/>
                  </a:lnTo>
                  <a:lnTo>
                    <a:pt x="1574" y="692"/>
                  </a:lnTo>
                  <a:lnTo>
                    <a:pt x="1503" y="692"/>
                  </a:lnTo>
                  <a:lnTo>
                    <a:pt x="1407" y="716"/>
                  </a:lnTo>
                  <a:lnTo>
                    <a:pt x="1336" y="764"/>
                  </a:lnTo>
                  <a:lnTo>
                    <a:pt x="1288" y="835"/>
                  </a:lnTo>
                  <a:lnTo>
                    <a:pt x="1026" y="1694"/>
                  </a:lnTo>
                  <a:lnTo>
                    <a:pt x="763" y="2576"/>
                  </a:lnTo>
                  <a:lnTo>
                    <a:pt x="525" y="3459"/>
                  </a:lnTo>
                  <a:lnTo>
                    <a:pt x="334" y="4365"/>
                  </a:lnTo>
                  <a:lnTo>
                    <a:pt x="191" y="5271"/>
                  </a:lnTo>
                  <a:lnTo>
                    <a:pt x="72" y="6201"/>
                  </a:lnTo>
                  <a:lnTo>
                    <a:pt x="24" y="7108"/>
                  </a:lnTo>
                  <a:lnTo>
                    <a:pt x="0" y="7561"/>
                  </a:lnTo>
                  <a:lnTo>
                    <a:pt x="24" y="8014"/>
                  </a:lnTo>
                  <a:lnTo>
                    <a:pt x="48" y="8324"/>
                  </a:lnTo>
                  <a:lnTo>
                    <a:pt x="96" y="8634"/>
                  </a:lnTo>
                  <a:lnTo>
                    <a:pt x="143" y="8920"/>
                  </a:lnTo>
                  <a:lnTo>
                    <a:pt x="239" y="9207"/>
                  </a:lnTo>
                  <a:lnTo>
                    <a:pt x="382" y="9493"/>
                  </a:lnTo>
                  <a:lnTo>
                    <a:pt x="525" y="9755"/>
                  </a:lnTo>
                  <a:lnTo>
                    <a:pt x="716" y="9994"/>
                  </a:lnTo>
                  <a:lnTo>
                    <a:pt x="930" y="10208"/>
                  </a:lnTo>
                  <a:lnTo>
                    <a:pt x="1169" y="10423"/>
                  </a:lnTo>
                  <a:lnTo>
                    <a:pt x="1431" y="10614"/>
                  </a:lnTo>
                  <a:lnTo>
                    <a:pt x="1717" y="10757"/>
                  </a:lnTo>
                  <a:lnTo>
                    <a:pt x="2004" y="10900"/>
                  </a:lnTo>
                  <a:lnTo>
                    <a:pt x="2290" y="11019"/>
                  </a:lnTo>
                  <a:lnTo>
                    <a:pt x="2600" y="11115"/>
                  </a:lnTo>
                  <a:lnTo>
                    <a:pt x="2910" y="11210"/>
                  </a:lnTo>
                  <a:lnTo>
                    <a:pt x="3220" y="11258"/>
                  </a:lnTo>
                  <a:lnTo>
                    <a:pt x="3578" y="11305"/>
                  </a:lnTo>
                  <a:lnTo>
                    <a:pt x="3935" y="11353"/>
                  </a:lnTo>
                  <a:lnTo>
                    <a:pt x="4627" y="11353"/>
                  </a:lnTo>
                  <a:lnTo>
                    <a:pt x="4985" y="11329"/>
                  </a:lnTo>
                  <a:lnTo>
                    <a:pt x="5319" y="11282"/>
                  </a:lnTo>
                  <a:lnTo>
                    <a:pt x="5677" y="11234"/>
                  </a:lnTo>
                  <a:lnTo>
                    <a:pt x="6010" y="11162"/>
                  </a:lnTo>
                  <a:lnTo>
                    <a:pt x="6344" y="11067"/>
                  </a:lnTo>
                  <a:lnTo>
                    <a:pt x="6678" y="10972"/>
                  </a:lnTo>
                  <a:lnTo>
                    <a:pt x="7012" y="10852"/>
                  </a:lnTo>
                  <a:lnTo>
                    <a:pt x="7346" y="10709"/>
                  </a:lnTo>
                  <a:lnTo>
                    <a:pt x="7656" y="10566"/>
                  </a:lnTo>
                  <a:lnTo>
                    <a:pt x="7990" y="10423"/>
                  </a:lnTo>
                  <a:lnTo>
                    <a:pt x="8586" y="10065"/>
                  </a:lnTo>
                  <a:lnTo>
                    <a:pt x="8920" y="9851"/>
                  </a:lnTo>
                  <a:lnTo>
                    <a:pt x="9230" y="9612"/>
                  </a:lnTo>
                  <a:lnTo>
                    <a:pt x="9516" y="9374"/>
                  </a:lnTo>
                  <a:lnTo>
                    <a:pt x="9803" y="9135"/>
                  </a:lnTo>
                  <a:lnTo>
                    <a:pt x="10351" y="8587"/>
                  </a:lnTo>
                  <a:lnTo>
                    <a:pt x="10852" y="8038"/>
                  </a:lnTo>
                  <a:lnTo>
                    <a:pt x="11305" y="7442"/>
                  </a:lnTo>
                  <a:lnTo>
                    <a:pt x="11735" y="6845"/>
                  </a:lnTo>
                  <a:lnTo>
                    <a:pt x="12164" y="6201"/>
                  </a:lnTo>
                  <a:lnTo>
                    <a:pt x="12545" y="5558"/>
                  </a:lnTo>
                  <a:lnTo>
                    <a:pt x="13309" y="4222"/>
                  </a:lnTo>
                  <a:lnTo>
                    <a:pt x="14048" y="2910"/>
                  </a:lnTo>
                  <a:lnTo>
                    <a:pt x="14453" y="2242"/>
                  </a:lnTo>
                  <a:lnTo>
                    <a:pt x="14859" y="1622"/>
                  </a:lnTo>
                  <a:lnTo>
                    <a:pt x="15264" y="978"/>
                  </a:lnTo>
                  <a:lnTo>
                    <a:pt x="15741" y="382"/>
                  </a:lnTo>
                  <a:lnTo>
                    <a:pt x="15765" y="287"/>
                  </a:lnTo>
                  <a:lnTo>
                    <a:pt x="15789" y="215"/>
                  </a:lnTo>
                  <a:lnTo>
                    <a:pt x="15765" y="120"/>
                  </a:lnTo>
                  <a:lnTo>
                    <a:pt x="15718" y="48"/>
                  </a:lnTo>
                  <a:lnTo>
                    <a:pt x="1564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15"/>
            <p:cNvSpPr/>
            <p:nvPr/>
          </p:nvSpPr>
          <p:spPr>
            <a:xfrm flipH="1">
              <a:off x="1170738" y="1562253"/>
              <a:ext cx="413356" cy="175951"/>
            </a:xfrm>
            <a:custGeom>
              <a:avLst/>
              <a:gdLst/>
              <a:ahLst/>
              <a:cxnLst/>
              <a:rect l="l" t="t" r="r" b="b"/>
              <a:pathLst>
                <a:path w="24376" h="10376" extrusionOk="0">
                  <a:moveTo>
                    <a:pt x="14359" y="0"/>
                  </a:moveTo>
                  <a:lnTo>
                    <a:pt x="13882" y="24"/>
                  </a:lnTo>
                  <a:lnTo>
                    <a:pt x="13405" y="72"/>
                  </a:lnTo>
                  <a:lnTo>
                    <a:pt x="12928" y="167"/>
                  </a:lnTo>
                  <a:lnTo>
                    <a:pt x="12474" y="263"/>
                  </a:lnTo>
                  <a:lnTo>
                    <a:pt x="11997" y="406"/>
                  </a:lnTo>
                  <a:lnTo>
                    <a:pt x="10948" y="740"/>
                  </a:lnTo>
                  <a:lnTo>
                    <a:pt x="9923" y="1097"/>
                  </a:lnTo>
                  <a:lnTo>
                    <a:pt x="8897" y="1479"/>
                  </a:lnTo>
                  <a:lnTo>
                    <a:pt x="7848" y="1837"/>
                  </a:lnTo>
                  <a:lnTo>
                    <a:pt x="6798" y="2171"/>
                  </a:lnTo>
                  <a:lnTo>
                    <a:pt x="6273" y="2338"/>
                  </a:lnTo>
                  <a:lnTo>
                    <a:pt x="5749" y="2457"/>
                  </a:lnTo>
                  <a:lnTo>
                    <a:pt x="5224" y="2576"/>
                  </a:lnTo>
                  <a:lnTo>
                    <a:pt x="4675" y="2648"/>
                  </a:lnTo>
                  <a:lnTo>
                    <a:pt x="4127" y="2719"/>
                  </a:lnTo>
                  <a:lnTo>
                    <a:pt x="3578" y="2767"/>
                  </a:lnTo>
                  <a:lnTo>
                    <a:pt x="3125" y="2767"/>
                  </a:lnTo>
                  <a:lnTo>
                    <a:pt x="2696" y="2743"/>
                  </a:lnTo>
                  <a:lnTo>
                    <a:pt x="2243" y="2695"/>
                  </a:lnTo>
                  <a:lnTo>
                    <a:pt x="1813" y="2648"/>
                  </a:lnTo>
                  <a:lnTo>
                    <a:pt x="1384" y="2552"/>
                  </a:lnTo>
                  <a:lnTo>
                    <a:pt x="955" y="2433"/>
                  </a:lnTo>
                  <a:lnTo>
                    <a:pt x="549" y="2290"/>
                  </a:lnTo>
                  <a:lnTo>
                    <a:pt x="120" y="2123"/>
                  </a:lnTo>
                  <a:lnTo>
                    <a:pt x="1" y="2409"/>
                  </a:lnTo>
                  <a:lnTo>
                    <a:pt x="335" y="2552"/>
                  </a:lnTo>
                  <a:lnTo>
                    <a:pt x="669" y="2672"/>
                  </a:lnTo>
                  <a:lnTo>
                    <a:pt x="1002" y="2767"/>
                  </a:lnTo>
                  <a:lnTo>
                    <a:pt x="1336" y="2862"/>
                  </a:lnTo>
                  <a:lnTo>
                    <a:pt x="1694" y="2934"/>
                  </a:lnTo>
                  <a:lnTo>
                    <a:pt x="2028" y="2982"/>
                  </a:lnTo>
                  <a:lnTo>
                    <a:pt x="2386" y="3029"/>
                  </a:lnTo>
                  <a:lnTo>
                    <a:pt x="2744" y="3053"/>
                  </a:lnTo>
                  <a:lnTo>
                    <a:pt x="3268" y="3077"/>
                  </a:lnTo>
                  <a:lnTo>
                    <a:pt x="3793" y="3053"/>
                  </a:lnTo>
                  <a:lnTo>
                    <a:pt x="4318" y="3005"/>
                  </a:lnTo>
                  <a:lnTo>
                    <a:pt x="4842" y="2934"/>
                  </a:lnTo>
                  <a:lnTo>
                    <a:pt x="5343" y="2862"/>
                  </a:lnTo>
                  <a:lnTo>
                    <a:pt x="5868" y="2743"/>
                  </a:lnTo>
                  <a:lnTo>
                    <a:pt x="6369" y="2624"/>
                  </a:lnTo>
                  <a:lnTo>
                    <a:pt x="6870" y="2481"/>
                  </a:lnTo>
                  <a:lnTo>
                    <a:pt x="7871" y="2171"/>
                  </a:lnTo>
                  <a:lnTo>
                    <a:pt x="8873" y="1813"/>
                  </a:lnTo>
                  <a:lnTo>
                    <a:pt x="10853" y="1097"/>
                  </a:lnTo>
                  <a:lnTo>
                    <a:pt x="11902" y="740"/>
                  </a:lnTo>
                  <a:lnTo>
                    <a:pt x="12451" y="573"/>
                  </a:lnTo>
                  <a:lnTo>
                    <a:pt x="12999" y="453"/>
                  </a:lnTo>
                  <a:lnTo>
                    <a:pt x="13572" y="358"/>
                  </a:lnTo>
                  <a:lnTo>
                    <a:pt x="14120" y="310"/>
                  </a:lnTo>
                  <a:lnTo>
                    <a:pt x="14693" y="310"/>
                  </a:lnTo>
                  <a:lnTo>
                    <a:pt x="14955" y="358"/>
                  </a:lnTo>
                  <a:lnTo>
                    <a:pt x="15241" y="406"/>
                  </a:lnTo>
                  <a:lnTo>
                    <a:pt x="15718" y="525"/>
                  </a:lnTo>
                  <a:lnTo>
                    <a:pt x="16171" y="692"/>
                  </a:lnTo>
                  <a:lnTo>
                    <a:pt x="16601" y="930"/>
                  </a:lnTo>
                  <a:lnTo>
                    <a:pt x="17030" y="1169"/>
                  </a:lnTo>
                  <a:lnTo>
                    <a:pt x="17435" y="1455"/>
                  </a:lnTo>
                  <a:lnTo>
                    <a:pt x="17817" y="1765"/>
                  </a:lnTo>
                  <a:lnTo>
                    <a:pt x="18175" y="2099"/>
                  </a:lnTo>
                  <a:lnTo>
                    <a:pt x="18532" y="2433"/>
                  </a:lnTo>
                  <a:lnTo>
                    <a:pt x="19367" y="3316"/>
                  </a:lnTo>
                  <a:lnTo>
                    <a:pt x="20178" y="4222"/>
                  </a:lnTo>
                  <a:lnTo>
                    <a:pt x="20941" y="5176"/>
                  </a:lnTo>
                  <a:lnTo>
                    <a:pt x="21657" y="6154"/>
                  </a:lnTo>
                  <a:lnTo>
                    <a:pt x="22349" y="7179"/>
                  </a:lnTo>
                  <a:lnTo>
                    <a:pt x="23016" y="8229"/>
                  </a:lnTo>
                  <a:lnTo>
                    <a:pt x="23636" y="9278"/>
                  </a:lnTo>
                  <a:lnTo>
                    <a:pt x="24209" y="10375"/>
                  </a:lnTo>
                  <a:lnTo>
                    <a:pt x="24376" y="10065"/>
                  </a:lnTo>
                  <a:lnTo>
                    <a:pt x="23851" y="9111"/>
                  </a:lnTo>
                  <a:lnTo>
                    <a:pt x="23279" y="8157"/>
                  </a:lnTo>
                  <a:lnTo>
                    <a:pt x="22778" y="7346"/>
                  </a:lnTo>
                  <a:lnTo>
                    <a:pt x="22253" y="6559"/>
                  </a:lnTo>
                  <a:lnTo>
                    <a:pt x="21705" y="5772"/>
                  </a:lnTo>
                  <a:lnTo>
                    <a:pt x="21132" y="4985"/>
                  </a:lnTo>
                  <a:lnTo>
                    <a:pt x="20560" y="4222"/>
                  </a:lnTo>
                  <a:lnTo>
                    <a:pt x="19940" y="3506"/>
                  </a:lnTo>
                  <a:lnTo>
                    <a:pt x="19296" y="2791"/>
                  </a:lnTo>
                  <a:lnTo>
                    <a:pt x="18628" y="2099"/>
                  </a:lnTo>
                  <a:lnTo>
                    <a:pt x="18318" y="1813"/>
                  </a:lnTo>
                  <a:lnTo>
                    <a:pt x="17984" y="1527"/>
                  </a:lnTo>
                  <a:lnTo>
                    <a:pt x="17650" y="1264"/>
                  </a:lnTo>
                  <a:lnTo>
                    <a:pt x="17316" y="1002"/>
                  </a:lnTo>
                  <a:lnTo>
                    <a:pt x="16958" y="764"/>
                  </a:lnTo>
                  <a:lnTo>
                    <a:pt x="16577" y="549"/>
                  </a:lnTo>
                  <a:lnTo>
                    <a:pt x="16195" y="382"/>
                  </a:lnTo>
                  <a:lnTo>
                    <a:pt x="15790" y="239"/>
                  </a:lnTo>
                  <a:lnTo>
                    <a:pt x="15313" y="96"/>
                  </a:lnTo>
                  <a:lnTo>
                    <a:pt x="14836" y="24"/>
                  </a:lnTo>
                  <a:lnTo>
                    <a:pt x="14359"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15"/>
            <p:cNvSpPr/>
            <p:nvPr/>
          </p:nvSpPr>
          <p:spPr>
            <a:xfrm flipH="1">
              <a:off x="1199040" y="1683177"/>
              <a:ext cx="165844" cy="220838"/>
            </a:xfrm>
            <a:custGeom>
              <a:avLst/>
              <a:gdLst/>
              <a:ahLst/>
              <a:cxnLst/>
              <a:rect l="l" t="t" r="r" b="b"/>
              <a:pathLst>
                <a:path w="9780" h="13023" extrusionOk="0">
                  <a:moveTo>
                    <a:pt x="1384" y="1"/>
                  </a:moveTo>
                  <a:lnTo>
                    <a:pt x="1193" y="24"/>
                  </a:lnTo>
                  <a:lnTo>
                    <a:pt x="1026" y="48"/>
                  </a:lnTo>
                  <a:lnTo>
                    <a:pt x="859" y="96"/>
                  </a:lnTo>
                  <a:lnTo>
                    <a:pt x="692" y="168"/>
                  </a:lnTo>
                  <a:lnTo>
                    <a:pt x="549" y="263"/>
                  </a:lnTo>
                  <a:lnTo>
                    <a:pt x="406" y="382"/>
                  </a:lnTo>
                  <a:lnTo>
                    <a:pt x="287" y="549"/>
                  </a:lnTo>
                  <a:lnTo>
                    <a:pt x="168" y="716"/>
                  </a:lnTo>
                  <a:lnTo>
                    <a:pt x="96" y="907"/>
                  </a:lnTo>
                  <a:lnTo>
                    <a:pt x="25" y="1122"/>
                  </a:lnTo>
                  <a:lnTo>
                    <a:pt x="1" y="1312"/>
                  </a:lnTo>
                  <a:lnTo>
                    <a:pt x="1" y="1527"/>
                  </a:lnTo>
                  <a:lnTo>
                    <a:pt x="1" y="1742"/>
                  </a:lnTo>
                  <a:lnTo>
                    <a:pt x="48" y="1956"/>
                  </a:lnTo>
                  <a:lnTo>
                    <a:pt x="96" y="2147"/>
                  </a:lnTo>
                  <a:lnTo>
                    <a:pt x="168" y="2362"/>
                  </a:lnTo>
                  <a:lnTo>
                    <a:pt x="358" y="2767"/>
                  </a:lnTo>
                  <a:lnTo>
                    <a:pt x="549" y="3173"/>
                  </a:lnTo>
                  <a:lnTo>
                    <a:pt x="979" y="3888"/>
                  </a:lnTo>
                  <a:lnTo>
                    <a:pt x="1742" y="5105"/>
                  </a:lnTo>
                  <a:lnTo>
                    <a:pt x="2553" y="6321"/>
                  </a:lnTo>
                  <a:lnTo>
                    <a:pt x="3387" y="7490"/>
                  </a:lnTo>
                  <a:lnTo>
                    <a:pt x="4246" y="8634"/>
                  </a:lnTo>
                  <a:lnTo>
                    <a:pt x="5128" y="9779"/>
                  </a:lnTo>
                  <a:lnTo>
                    <a:pt x="6035" y="10876"/>
                  </a:lnTo>
                  <a:lnTo>
                    <a:pt x="6989" y="11974"/>
                  </a:lnTo>
                  <a:lnTo>
                    <a:pt x="7967" y="13023"/>
                  </a:lnTo>
                  <a:lnTo>
                    <a:pt x="8038" y="12665"/>
                  </a:lnTo>
                  <a:lnTo>
                    <a:pt x="7203" y="11759"/>
                  </a:lnTo>
                  <a:lnTo>
                    <a:pt x="6393" y="10829"/>
                  </a:lnTo>
                  <a:lnTo>
                    <a:pt x="5701" y="10018"/>
                  </a:lnTo>
                  <a:lnTo>
                    <a:pt x="5057" y="9207"/>
                  </a:lnTo>
                  <a:lnTo>
                    <a:pt x="4413" y="8372"/>
                  </a:lnTo>
                  <a:lnTo>
                    <a:pt x="3769" y="7513"/>
                  </a:lnTo>
                  <a:lnTo>
                    <a:pt x="3173" y="6679"/>
                  </a:lnTo>
                  <a:lnTo>
                    <a:pt x="2576" y="5796"/>
                  </a:lnTo>
                  <a:lnTo>
                    <a:pt x="1980" y="4914"/>
                  </a:lnTo>
                  <a:lnTo>
                    <a:pt x="1432" y="4031"/>
                  </a:lnTo>
                  <a:lnTo>
                    <a:pt x="931" y="3220"/>
                  </a:lnTo>
                  <a:lnTo>
                    <a:pt x="668" y="2720"/>
                  </a:lnTo>
                  <a:lnTo>
                    <a:pt x="549" y="2457"/>
                  </a:lnTo>
                  <a:lnTo>
                    <a:pt x="430" y="2219"/>
                  </a:lnTo>
                  <a:lnTo>
                    <a:pt x="358" y="1956"/>
                  </a:lnTo>
                  <a:lnTo>
                    <a:pt x="311" y="1694"/>
                  </a:lnTo>
                  <a:lnTo>
                    <a:pt x="287" y="1455"/>
                  </a:lnTo>
                  <a:lnTo>
                    <a:pt x="287" y="1217"/>
                  </a:lnTo>
                  <a:lnTo>
                    <a:pt x="358" y="1002"/>
                  </a:lnTo>
                  <a:lnTo>
                    <a:pt x="454" y="788"/>
                  </a:lnTo>
                  <a:lnTo>
                    <a:pt x="525" y="692"/>
                  </a:lnTo>
                  <a:lnTo>
                    <a:pt x="621" y="597"/>
                  </a:lnTo>
                  <a:lnTo>
                    <a:pt x="716" y="525"/>
                  </a:lnTo>
                  <a:lnTo>
                    <a:pt x="835" y="454"/>
                  </a:lnTo>
                  <a:lnTo>
                    <a:pt x="1050" y="334"/>
                  </a:lnTo>
                  <a:lnTo>
                    <a:pt x="1265" y="287"/>
                  </a:lnTo>
                  <a:lnTo>
                    <a:pt x="1479" y="263"/>
                  </a:lnTo>
                  <a:lnTo>
                    <a:pt x="1718" y="263"/>
                  </a:lnTo>
                  <a:lnTo>
                    <a:pt x="1956" y="311"/>
                  </a:lnTo>
                  <a:lnTo>
                    <a:pt x="2195" y="358"/>
                  </a:lnTo>
                  <a:lnTo>
                    <a:pt x="2433" y="454"/>
                  </a:lnTo>
                  <a:lnTo>
                    <a:pt x="2672" y="549"/>
                  </a:lnTo>
                  <a:lnTo>
                    <a:pt x="3125" y="788"/>
                  </a:lnTo>
                  <a:lnTo>
                    <a:pt x="3554" y="1074"/>
                  </a:lnTo>
                  <a:lnTo>
                    <a:pt x="4294" y="1599"/>
                  </a:lnTo>
                  <a:lnTo>
                    <a:pt x="5057" y="2147"/>
                  </a:lnTo>
                  <a:lnTo>
                    <a:pt x="5796" y="2743"/>
                  </a:lnTo>
                  <a:lnTo>
                    <a:pt x="6488" y="3363"/>
                  </a:lnTo>
                  <a:lnTo>
                    <a:pt x="7156" y="4007"/>
                  </a:lnTo>
                  <a:lnTo>
                    <a:pt x="7824" y="4675"/>
                  </a:lnTo>
                  <a:lnTo>
                    <a:pt x="8444" y="5367"/>
                  </a:lnTo>
                  <a:lnTo>
                    <a:pt x="9064" y="6059"/>
                  </a:lnTo>
                  <a:lnTo>
                    <a:pt x="9636" y="6798"/>
                  </a:lnTo>
                  <a:lnTo>
                    <a:pt x="9779" y="6488"/>
                  </a:lnTo>
                  <a:lnTo>
                    <a:pt x="9111" y="5677"/>
                  </a:lnTo>
                  <a:lnTo>
                    <a:pt x="8396" y="4866"/>
                  </a:lnTo>
                  <a:lnTo>
                    <a:pt x="7657" y="4079"/>
                  </a:lnTo>
                  <a:lnTo>
                    <a:pt x="6893" y="3340"/>
                  </a:lnTo>
                  <a:lnTo>
                    <a:pt x="6082" y="2600"/>
                  </a:lnTo>
                  <a:lnTo>
                    <a:pt x="5319" y="1980"/>
                  </a:lnTo>
                  <a:lnTo>
                    <a:pt x="4938" y="1646"/>
                  </a:lnTo>
                  <a:lnTo>
                    <a:pt x="4532" y="1360"/>
                  </a:lnTo>
                  <a:lnTo>
                    <a:pt x="4103" y="1050"/>
                  </a:lnTo>
                  <a:lnTo>
                    <a:pt x="3697" y="788"/>
                  </a:lnTo>
                  <a:lnTo>
                    <a:pt x="3244" y="549"/>
                  </a:lnTo>
                  <a:lnTo>
                    <a:pt x="2815" y="311"/>
                  </a:lnTo>
                  <a:lnTo>
                    <a:pt x="2481" y="191"/>
                  </a:lnTo>
                  <a:lnTo>
                    <a:pt x="2123" y="72"/>
                  </a:lnTo>
                  <a:lnTo>
                    <a:pt x="1742"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15"/>
            <p:cNvSpPr/>
            <p:nvPr/>
          </p:nvSpPr>
          <p:spPr>
            <a:xfrm flipH="1">
              <a:off x="1408957" y="1660132"/>
              <a:ext cx="181191" cy="186465"/>
            </a:xfrm>
            <a:custGeom>
              <a:avLst/>
              <a:gdLst/>
              <a:ahLst/>
              <a:cxnLst/>
              <a:rect l="l" t="t" r="r" b="b"/>
              <a:pathLst>
                <a:path w="10685" h="10996" extrusionOk="0">
                  <a:moveTo>
                    <a:pt x="811" y="0"/>
                  </a:moveTo>
                  <a:lnTo>
                    <a:pt x="0" y="48"/>
                  </a:lnTo>
                  <a:lnTo>
                    <a:pt x="48" y="358"/>
                  </a:lnTo>
                  <a:lnTo>
                    <a:pt x="930" y="286"/>
                  </a:lnTo>
                  <a:lnTo>
                    <a:pt x="1837" y="286"/>
                  </a:lnTo>
                  <a:lnTo>
                    <a:pt x="2719" y="358"/>
                  </a:lnTo>
                  <a:lnTo>
                    <a:pt x="3601" y="453"/>
                  </a:lnTo>
                  <a:lnTo>
                    <a:pt x="4341" y="573"/>
                  </a:lnTo>
                  <a:lnTo>
                    <a:pt x="5104" y="739"/>
                  </a:lnTo>
                  <a:lnTo>
                    <a:pt x="5843" y="954"/>
                  </a:lnTo>
                  <a:lnTo>
                    <a:pt x="6583" y="1193"/>
                  </a:lnTo>
                  <a:lnTo>
                    <a:pt x="6940" y="1336"/>
                  </a:lnTo>
                  <a:lnTo>
                    <a:pt x="7298" y="1503"/>
                  </a:lnTo>
                  <a:lnTo>
                    <a:pt x="7656" y="1670"/>
                  </a:lnTo>
                  <a:lnTo>
                    <a:pt x="7990" y="1860"/>
                  </a:lnTo>
                  <a:lnTo>
                    <a:pt x="8324" y="2051"/>
                  </a:lnTo>
                  <a:lnTo>
                    <a:pt x="8634" y="2266"/>
                  </a:lnTo>
                  <a:lnTo>
                    <a:pt x="8920" y="2504"/>
                  </a:lnTo>
                  <a:lnTo>
                    <a:pt x="9206" y="2743"/>
                  </a:lnTo>
                  <a:lnTo>
                    <a:pt x="9469" y="3005"/>
                  </a:lnTo>
                  <a:lnTo>
                    <a:pt x="9707" y="3291"/>
                  </a:lnTo>
                  <a:lnTo>
                    <a:pt x="9922" y="3602"/>
                  </a:lnTo>
                  <a:lnTo>
                    <a:pt x="10089" y="3912"/>
                  </a:lnTo>
                  <a:lnTo>
                    <a:pt x="10232" y="4269"/>
                  </a:lnTo>
                  <a:lnTo>
                    <a:pt x="10327" y="4603"/>
                  </a:lnTo>
                  <a:lnTo>
                    <a:pt x="10399" y="4985"/>
                  </a:lnTo>
                  <a:lnTo>
                    <a:pt x="10399" y="5343"/>
                  </a:lnTo>
                  <a:lnTo>
                    <a:pt x="10375" y="5557"/>
                  </a:lnTo>
                  <a:lnTo>
                    <a:pt x="10351" y="5772"/>
                  </a:lnTo>
                  <a:lnTo>
                    <a:pt x="10232" y="6177"/>
                  </a:lnTo>
                  <a:lnTo>
                    <a:pt x="10089" y="6559"/>
                  </a:lnTo>
                  <a:lnTo>
                    <a:pt x="9898" y="6941"/>
                  </a:lnTo>
                  <a:lnTo>
                    <a:pt x="9659" y="7298"/>
                  </a:lnTo>
                  <a:lnTo>
                    <a:pt x="9397" y="7608"/>
                  </a:lnTo>
                  <a:lnTo>
                    <a:pt x="9111" y="7918"/>
                  </a:lnTo>
                  <a:lnTo>
                    <a:pt x="8801" y="8205"/>
                  </a:lnTo>
                  <a:lnTo>
                    <a:pt x="8491" y="8467"/>
                  </a:lnTo>
                  <a:lnTo>
                    <a:pt x="8157" y="8682"/>
                  </a:lnTo>
                  <a:lnTo>
                    <a:pt x="7823" y="8920"/>
                  </a:lnTo>
                  <a:lnTo>
                    <a:pt x="7465" y="9135"/>
                  </a:lnTo>
                  <a:lnTo>
                    <a:pt x="7107" y="9326"/>
                  </a:lnTo>
                  <a:lnTo>
                    <a:pt x="6726" y="9493"/>
                  </a:lnTo>
                  <a:lnTo>
                    <a:pt x="5986" y="9826"/>
                  </a:lnTo>
                  <a:lnTo>
                    <a:pt x="5199" y="10113"/>
                  </a:lnTo>
                  <a:lnTo>
                    <a:pt x="4412" y="10351"/>
                  </a:lnTo>
                  <a:lnTo>
                    <a:pt x="3601" y="10518"/>
                  </a:lnTo>
                  <a:lnTo>
                    <a:pt x="2814" y="10685"/>
                  </a:lnTo>
                  <a:lnTo>
                    <a:pt x="2767" y="10685"/>
                  </a:lnTo>
                  <a:lnTo>
                    <a:pt x="2743" y="10995"/>
                  </a:lnTo>
                  <a:lnTo>
                    <a:pt x="3411" y="10876"/>
                  </a:lnTo>
                  <a:lnTo>
                    <a:pt x="4078" y="10733"/>
                  </a:lnTo>
                  <a:lnTo>
                    <a:pt x="4865" y="10518"/>
                  </a:lnTo>
                  <a:lnTo>
                    <a:pt x="5653" y="10256"/>
                  </a:lnTo>
                  <a:lnTo>
                    <a:pt x="6440" y="9970"/>
                  </a:lnTo>
                  <a:lnTo>
                    <a:pt x="6845" y="9779"/>
                  </a:lnTo>
                  <a:lnTo>
                    <a:pt x="7227" y="9612"/>
                  </a:lnTo>
                  <a:lnTo>
                    <a:pt x="7608" y="9397"/>
                  </a:lnTo>
                  <a:lnTo>
                    <a:pt x="7966" y="9183"/>
                  </a:lnTo>
                  <a:lnTo>
                    <a:pt x="8324" y="8968"/>
                  </a:lnTo>
                  <a:lnTo>
                    <a:pt x="8658" y="8706"/>
                  </a:lnTo>
                  <a:lnTo>
                    <a:pt x="8992" y="8443"/>
                  </a:lnTo>
                  <a:lnTo>
                    <a:pt x="9302" y="8181"/>
                  </a:lnTo>
                  <a:lnTo>
                    <a:pt x="9588" y="7871"/>
                  </a:lnTo>
                  <a:lnTo>
                    <a:pt x="9850" y="7561"/>
                  </a:lnTo>
                  <a:lnTo>
                    <a:pt x="10065" y="7251"/>
                  </a:lnTo>
                  <a:lnTo>
                    <a:pt x="10256" y="6917"/>
                  </a:lnTo>
                  <a:lnTo>
                    <a:pt x="10423" y="6559"/>
                  </a:lnTo>
                  <a:lnTo>
                    <a:pt x="10542" y="6201"/>
                  </a:lnTo>
                  <a:lnTo>
                    <a:pt x="10637" y="5820"/>
                  </a:lnTo>
                  <a:lnTo>
                    <a:pt x="10685" y="5438"/>
                  </a:lnTo>
                  <a:lnTo>
                    <a:pt x="10685" y="5056"/>
                  </a:lnTo>
                  <a:lnTo>
                    <a:pt x="10661" y="4675"/>
                  </a:lnTo>
                  <a:lnTo>
                    <a:pt x="10590" y="4341"/>
                  </a:lnTo>
                  <a:lnTo>
                    <a:pt x="10470" y="4007"/>
                  </a:lnTo>
                  <a:lnTo>
                    <a:pt x="10327" y="3721"/>
                  </a:lnTo>
                  <a:lnTo>
                    <a:pt x="10160" y="3411"/>
                  </a:lnTo>
                  <a:lnTo>
                    <a:pt x="9969" y="3125"/>
                  </a:lnTo>
                  <a:lnTo>
                    <a:pt x="9755" y="2862"/>
                  </a:lnTo>
                  <a:lnTo>
                    <a:pt x="9516" y="2624"/>
                  </a:lnTo>
                  <a:lnTo>
                    <a:pt x="9254" y="2385"/>
                  </a:lnTo>
                  <a:lnTo>
                    <a:pt x="8944" y="2147"/>
                  </a:lnTo>
                  <a:lnTo>
                    <a:pt x="8610" y="1908"/>
                  </a:lnTo>
                  <a:lnTo>
                    <a:pt x="8276" y="1670"/>
                  </a:lnTo>
                  <a:lnTo>
                    <a:pt x="7918" y="1479"/>
                  </a:lnTo>
                  <a:lnTo>
                    <a:pt x="7561" y="1288"/>
                  </a:lnTo>
                  <a:lnTo>
                    <a:pt x="7179" y="1121"/>
                  </a:lnTo>
                  <a:lnTo>
                    <a:pt x="6797" y="954"/>
                  </a:lnTo>
                  <a:lnTo>
                    <a:pt x="6416" y="811"/>
                  </a:lnTo>
                  <a:lnTo>
                    <a:pt x="5629" y="573"/>
                  </a:lnTo>
                  <a:lnTo>
                    <a:pt x="4818" y="358"/>
                  </a:lnTo>
                  <a:lnTo>
                    <a:pt x="4007" y="215"/>
                  </a:lnTo>
                  <a:lnTo>
                    <a:pt x="3220" y="96"/>
                  </a:lnTo>
                  <a:lnTo>
                    <a:pt x="2409" y="24"/>
                  </a:lnTo>
                  <a:lnTo>
                    <a:pt x="1598"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15"/>
            <p:cNvSpPr/>
            <p:nvPr/>
          </p:nvSpPr>
          <p:spPr>
            <a:xfrm flipH="1">
              <a:off x="1235448" y="1859925"/>
              <a:ext cx="323973" cy="96675"/>
            </a:xfrm>
            <a:custGeom>
              <a:avLst/>
              <a:gdLst/>
              <a:ahLst/>
              <a:cxnLst/>
              <a:rect l="l" t="t" r="r" b="b"/>
              <a:pathLst>
                <a:path w="19105" h="5701" extrusionOk="0">
                  <a:moveTo>
                    <a:pt x="9183" y="0"/>
                  </a:moveTo>
                  <a:lnTo>
                    <a:pt x="8730" y="24"/>
                  </a:lnTo>
                  <a:lnTo>
                    <a:pt x="8253" y="72"/>
                  </a:lnTo>
                  <a:lnTo>
                    <a:pt x="7800" y="143"/>
                  </a:lnTo>
                  <a:lnTo>
                    <a:pt x="7394" y="263"/>
                  </a:lnTo>
                  <a:lnTo>
                    <a:pt x="6989" y="382"/>
                  </a:lnTo>
                  <a:lnTo>
                    <a:pt x="6607" y="525"/>
                  </a:lnTo>
                  <a:lnTo>
                    <a:pt x="6226" y="692"/>
                  </a:lnTo>
                  <a:lnTo>
                    <a:pt x="5868" y="883"/>
                  </a:lnTo>
                  <a:lnTo>
                    <a:pt x="5486" y="1073"/>
                  </a:lnTo>
                  <a:lnTo>
                    <a:pt x="4771" y="1503"/>
                  </a:lnTo>
                  <a:lnTo>
                    <a:pt x="3650" y="2242"/>
                  </a:lnTo>
                  <a:lnTo>
                    <a:pt x="2505" y="3005"/>
                  </a:lnTo>
                  <a:lnTo>
                    <a:pt x="1909" y="3363"/>
                  </a:lnTo>
                  <a:lnTo>
                    <a:pt x="1312" y="3697"/>
                  </a:lnTo>
                  <a:lnTo>
                    <a:pt x="716" y="3983"/>
                  </a:lnTo>
                  <a:lnTo>
                    <a:pt x="96" y="4222"/>
                  </a:lnTo>
                  <a:lnTo>
                    <a:pt x="1" y="4580"/>
                  </a:lnTo>
                  <a:lnTo>
                    <a:pt x="621" y="4341"/>
                  </a:lnTo>
                  <a:lnTo>
                    <a:pt x="1193" y="4079"/>
                  </a:lnTo>
                  <a:lnTo>
                    <a:pt x="1766" y="3792"/>
                  </a:lnTo>
                  <a:lnTo>
                    <a:pt x="2338" y="3459"/>
                  </a:lnTo>
                  <a:lnTo>
                    <a:pt x="2887" y="3101"/>
                  </a:lnTo>
                  <a:lnTo>
                    <a:pt x="3411" y="2743"/>
                  </a:lnTo>
                  <a:lnTo>
                    <a:pt x="4508" y="2028"/>
                  </a:lnTo>
                  <a:lnTo>
                    <a:pt x="5224" y="1574"/>
                  </a:lnTo>
                  <a:lnTo>
                    <a:pt x="5605" y="1360"/>
                  </a:lnTo>
                  <a:lnTo>
                    <a:pt x="5987" y="1145"/>
                  </a:lnTo>
                  <a:lnTo>
                    <a:pt x="6369" y="954"/>
                  </a:lnTo>
                  <a:lnTo>
                    <a:pt x="6774" y="787"/>
                  </a:lnTo>
                  <a:lnTo>
                    <a:pt x="7180" y="644"/>
                  </a:lnTo>
                  <a:lnTo>
                    <a:pt x="7609" y="501"/>
                  </a:lnTo>
                  <a:lnTo>
                    <a:pt x="8086" y="406"/>
                  </a:lnTo>
                  <a:lnTo>
                    <a:pt x="8587" y="334"/>
                  </a:lnTo>
                  <a:lnTo>
                    <a:pt x="9088" y="310"/>
                  </a:lnTo>
                  <a:lnTo>
                    <a:pt x="9612" y="334"/>
                  </a:lnTo>
                  <a:lnTo>
                    <a:pt x="10113" y="382"/>
                  </a:lnTo>
                  <a:lnTo>
                    <a:pt x="10590" y="477"/>
                  </a:lnTo>
                  <a:lnTo>
                    <a:pt x="11091" y="596"/>
                  </a:lnTo>
                  <a:lnTo>
                    <a:pt x="11568" y="740"/>
                  </a:lnTo>
                  <a:lnTo>
                    <a:pt x="12069" y="930"/>
                  </a:lnTo>
                  <a:lnTo>
                    <a:pt x="12546" y="1121"/>
                  </a:lnTo>
                  <a:lnTo>
                    <a:pt x="13023" y="1336"/>
                  </a:lnTo>
                  <a:lnTo>
                    <a:pt x="13476" y="1574"/>
                  </a:lnTo>
                  <a:lnTo>
                    <a:pt x="13929" y="1837"/>
                  </a:lnTo>
                  <a:lnTo>
                    <a:pt x="14406" y="2099"/>
                  </a:lnTo>
                  <a:lnTo>
                    <a:pt x="15289" y="2671"/>
                  </a:lnTo>
                  <a:lnTo>
                    <a:pt x="16147" y="3292"/>
                  </a:lnTo>
                  <a:lnTo>
                    <a:pt x="17006" y="3936"/>
                  </a:lnTo>
                  <a:lnTo>
                    <a:pt x="17817" y="4603"/>
                  </a:lnTo>
                  <a:lnTo>
                    <a:pt x="18604" y="5271"/>
                  </a:lnTo>
                  <a:lnTo>
                    <a:pt x="19081" y="5700"/>
                  </a:lnTo>
                  <a:lnTo>
                    <a:pt x="19105" y="5319"/>
                  </a:lnTo>
                  <a:lnTo>
                    <a:pt x="18151" y="4508"/>
                  </a:lnTo>
                  <a:lnTo>
                    <a:pt x="17411" y="3888"/>
                  </a:lnTo>
                  <a:lnTo>
                    <a:pt x="16624" y="3292"/>
                  </a:lnTo>
                  <a:lnTo>
                    <a:pt x="15813" y="2695"/>
                  </a:lnTo>
                  <a:lnTo>
                    <a:pt x="15003" y="2147"/>
                  </a:lnTo>
                  <a:lnTo>
                    <a:pt x="14168" y="1622"/>
                  </a:lnTo>
                  <a:lnTo>
                    <a:pt x="13738" y="1384"/>
                  </a:lnTo>
                  <a:lnTo>
                    <a:pt x="13285" y="1145"/>
                  </a:lnTo>
                  <a:lnTo>
                    <a:pt x="12856" y="930"/>
                  </a:lnTo>
                  <a:lnTo>
                    <a:pt x="12403" y="740"/>
                  </a:lnTo>
                  <a:lnTo>
                    <a:pt x="11950" y="573"/>
                  </a:lnTo>
                  <a:lnTo>
                    <a:pt x="11497" y="406"/>
                  </a:lnTo>
                  <a:lnTo>
                    <a:pt x="11043" y="263"/>
                  </a:lnTo>
                  <a:lnTo>
                    <a:pt x="10590" y="167"/>
                  </a:lnTo>
                  <a:lnTo>
                    <a:pt x="10113" y="96"/>
                  </a:lnTo>
                  <a:lnTo>
                    <a:pt x="9660" y="24"/>
                  </a:lnTo>
                  <a:lnTo>
                    <a:pt x="9183"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15"/>
            <p:cNvSpPr/>
            <p:nvPr/>
          </p:nvSpPr>
          <p:spPr>
            <a:xfrm flipH="1">
              <a:off x="1235448" y="1962247"/>
              <a:ext cx="355921" cy="88993"/>
            </a:xfrm>
            <a:custGeom>
              <a:avLst/>
              <a:gdLst/>
              <a:ahLst/>
              <a:cxnLst/>
              <a:rect l="l" t="t" r="r" b="b"/>
              <a:pathLst>
                <a:path w="20989" h="5248" extrusionOk="0">
                  <a:moveTo>
                    <a:pt x="11401" y="0"/>
                  </a:moveTo>
                  <a:lnTo>
                    <a:pt x="10662" y="24"/>
                  </a:lnTo>
                  <a:lnTo>
                    <a:pt x="9898" y="96"/>
                  </a:lnTo>
                  <a:lnTo>
                    <a:pt x="9517" y="167"/>
                  </a:lnTo>
                  <a:lnTo>
                    <a:pt x="9159" y="239"/>
                  </a:lnTo>
                  <a:lnTo>
                    <a:pt x="8420" y="406"/>
                  </a:lnTo>
                  <a:lnTo>
                    <a:pt x="7704" y="644"/>
                  </a:lnTo>
                  <a:lnTo>
                    <a:pt x="7012" y="931"/>
                  </a:lnTo>
                  <a:lnTo>
                    <a:pt x="6345" y="1241"/>
                  </a:lnTo>
                  <a:lnTo>
                    <a:pt x="5677" y="1598"/>
                  </a:lnTo>
                  <a:lnTo>
                    <a:pt x="5033" y="1980"/>
                  </a:lnTo>
                  <a:lnTo>
                    <a:pt x="4389" y="2385"/>
                  </a:lnTo>
                  <a:lnTo>
                    <a:pt x="3363" y="3077"/>
                  </a:lnTo>
                  <a:lnTo>
                    <a:pt x="2314" y="3745"/>
                  </a:lnTo>
                  <a:lnTo>
                    <a:pt x="1765" y="4055"/>
                  </a:lnTo>
                  <a:lnTo>
                    <a:pt x="1241" y="4365"/>
                  </a:lnTo>
                  <a:lnTo>
                    <a:pt x="668" y="4627"/>
                  </a:lnTo>
                  <a:lnTo>
                    <a:pt x="120" y="4866"/>
                  </a:lnTo>
                  <a:lnTo>
                    <a:pt x="0" y="5247"/>
                  </a:lnTo>
                  <a:lnTo>
                    <a:pt x="621" y="4985"/>
                  </a:lnTo>
                  <a:lnTo>
                    <a:pt x="1241" y="4699"/>
                  </a:lnTo>
                  <a:lnTo>
                    <a:pt x="1837" y="4365"/>
                  </a:lnTo>
                  <a:lnTo>
                    <a:pt x="2433" y="4007"/>
                  </a:lnTo>
                  <a:lnTo>
                    <a:pt x="3602" y="3268"/>
                  </a:lnTo>
                  <a:lnTo>
                    <a:pt x="4747" y="2505"/>
                  </a:lnTo>
                  <a:lnTo>
                    <a:pt x="5414" y="2099"/>
                  </a:lnTo>
                  <a:lnTo>
                    <a:pt x="6082" y="1718"/>
                  </a:lnTo>
                  <a:lnTo>
                    <a:pt x="6774" y="1360"/>
                  </a:lnTo>
                  <a:lnTo>
                    <a:pt x="7489" y="1050"/>
                  </a:lnTo>
                  <a:lnTo>
                    <a:pt x="8205" y="811"/>
                  </a:lnTo>
                  <a:lnTo>
                    <a:pt x="8944" y="597"/>
                  </a:lnTo>
                  <a:lnTo>
                    <a:pt x="9326" y="501"/>
                  </a:lnTo>
                  <a:lnTo>
                    <a:pt x="9708" y="430"/>
                  </a:lnTo>
                  <a:lnTo>
                    <a:pt x="10089" y="382"/>
                  </a:lnTo>
                  <a:lnTo>
                    <a:pt x="10495" y="334"/>
                  </a:lnTo>
                  <a:lnTo>
                    <a:pt x="11282" y="287"/>
                  </a:lnTo>
                  <a:lnTo>
                    <a:pt x="12069" y="310"/>
                  </a:lnTo>
                  <a:lnTo>
                    <a:pt x="12856" y="358"/>
                  </a:lnTo>
                  <a:lnTo>
                    <a:pt x="13643" y="477"/>
                  </a:lnTo>
                  <a:lnTo>
                    <a:pt x="14406" y="620"/>
                  </a:lnTo>
                  <a:lnTo>
                    <a:pt x="15169" y="811"/>
                  </a:lnTo>
                  <a:lnTo>
                    <a:pt x="15932" y="1026"/>
                  </a:lnTo>
                  <a:lnTo>
                    <a:pt x="16672" y="1288"/>
                  </a:lnTo>
                  <a:lnTo>
                    <a:pt x="17244" y="1527"/>
                  </a:lnTo>
                  <a:lnTo>
                    <a:pt x="17817" y="1789"/>
                  </a:lnTo>
                  <a:lnTo>
                    <a:pt x="18365" y="2075"/>
                  </a:lnTo>
                  <a:lnTo>
                    <a:pt x="18914" y="2385"/>
                  </a:lnTo>
                  <a:lnTo>
                    <a:pt x="19438" y="2695"/>
                  </a:lnTo>
                  <a:lnTo>
                    <a:pt x="19963" y="3029"/>
                  </a:lnTo>
                  <a:lnTo>
                    <a:pt x="20488" y="3387"/>
                  </a:lnTo>
                  <a:lnTo>
                    <a:pt x="20989" y="3745"/>
                  </a:lnTo>
                  <a:lnTo>
                    <a:pt x="20989" y="3745"/>
                  </a:lnTo>
                  <a:lnTo>
                    <a:pt x="20965" y="3363"/>
                  </a:lnTo>
                  <a:lnTo>
                    <a:pt x="20345" y="2934"/>
                  </a:lnTo>
                  <a:lnTo>
                    <a:pt x="19725" y="2529"/>
                  </a:lnTo>
                  <a:lnTo>
                    <a:pt x="19105" y="2147"/>
                  </a:lnTo>
                  <a:lnTo>
                    <a:pt x="18437" y="1789"/>
                  </a:lnTo>
                  <a:lnTo>
                    <a:pt x="17793" y="1479"/>
                  </a:lnTo>
                  <a:lnTo>
                    <a:pt x="17101" y="1169"/>
                  </a:lnTo>
                  <a:lnTo>
                    <a:pt x="16433" y="907"/>
                  </a:lnTo>
                  <a:lnTo>
                    <a:pt x="15742" y="668"/>
                  </a:lnTo>
                  <a:lnTo>
                    <a:pt x="15026" y="454"/>
                  </a:lnTo>
                  <a:lnTo>
                    <a:pt x="14311" y="287"/>
                  </a:lnTo>
                  <a:lnTo>
                    <a:pt x="13595" y="143"/>
                  </a:lnTo>
                  <a:lnTo>
                    <a:pt x="12856" y="48"/>
                  </a:lnTo>
                  <a:lnTo>
                    <a:pt x="12140"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5"/>
            <p:cNvSpPr/>
            <p:nvPr/>
          </p:nvSpPr>
          <p:spPr>
            <a:xfrm flipH="1">
              <a:off x="1116135" y="1653654"/>
              <a:ext cx="124180" cy="507996"/>
            </a:xfrm>
            <a:custGeom>
              <a:avLst/>
              <a:gdLst/>
              <a:ahLst/>
              <a:cxnLst/>
              <a:rect l="l" t="t" r="r" b="b"/>
              <a:pathLst>
                <a:path w="7323" h="29957" extrusionOk="0">
                  <a:moveTo>
                    <a:pt x="7060" y="0"/>
                  </a:moveTo>
                  <a:lnTo>
                    <a:pt x="6989" y="72"/>
                  </a:lnTo>
                  <a:lnTo>
                    <a:pt x="6512" y="668"/>
                  </a:lnTo>
                  <a:lnTo>
                    <a:pt x="6059" y="1265"/>
                  </a:lnTo>
                  <a:lnTo>
                    <a:pt x="5605" y="1885"/>
                  </a:lnTo>
                  <a:lnTo>
                    <a:pt x="5200" y="2505"/>
                  </a:lnTo>
                  <a:lnTo>
                    <a:pt x="4771" y="3149"/>
                  </a:lnTo>
                  <a:lnTo>
                    <a:pt x="4389" y="3793"/>
                  </a:lnTo>
                  <a:lnTo>
                    <a:pt x="4007" y="4437"/>
                  </a:lnTo>
                  <a:lnTo>
                    <a:pt x="3650" y="5104"/>
                  </a:lnTo>
                  <a:lnTo>
                    <a:pt x="3292" y="5772"/>
                  </a:lnTo>
                  <a:lnTo>
                    <a:pt x="2982" y="6464"/>
                  </a:lnTo>
                  <a:lnTo>
                    <a:pt x="2672" y="7156"/>
                  </a:lnTo>
                  <a:lnTo>
                    <a:pt x="2362" y="7847"/>
                  </a:lnTo>
                  <a:lnTo>
                    <a:pt x="2099" y="8563"/>
                  </a:lnTo>
                  <a:lnTo>
                    <a:pt x="1837" y="9254"/>
                  </a:lnTo>
                  <a:lnTo>
                    <a:pt x="1575" y="9970"/>
                  </a:lnTo>
                  <a:lnTo>
                    <a:pt x="1360" y="10709"/>
                  </a:lnTo>
                  <a:lnTo>
                    <a:pt x="1145" y="11425"/>
                  </a:lnTo>
                  <a:lnTo>
                    <a:pt x="955" y="12164"/>
                  </a:lnTo>
                  <a:lnTo>
                    <a:pt x="788" y="12904"/>
                  </a:lnTo>
                  <a:lnTo>
                    <a:pt x="621" y="13643"/>
                  </a:lnTo>
                  <a:lnTo>
                    <a:pt x="478" y="14382"/>
                  </a:lnTo>
                  <a:lnTo>
                    <a:pt x="358" y="15122"/>
                  </a:lnTo>
                  <a:lnTo>
                    <a:pt x="263" y="15885"/>
                  </a:lnTo>
                  <a:lnTo>
                    <a:pt x="168" y="16624"/>
                  </a:lnTo>
                  <a:lnTo>
                    <a:pt x="96" y="17387"/>
                  </a:lnTo>
                  <a:lnTo>
                    <a:pt x="48" y="18151"/>
                  </a:lnTo>
                  <a:lnTo>
                    <a:pt x="24" y="18890"/>
                  </a:lnTo>
                  <a:lnTo>
                    <a:pt x="1" y="19653"/>
                  </a:lnTo>
                  <a:lnTo>
                    <a:pt x="1" y="20416"/>
                  </a:lnTo>
                  <a:lnTo>
                    <a:pt x="24" y="21180"/>
                  </a:lnTo>
                  <a:lnTo>
                    <a:pt x="72" y="21943"/>
                  </a:lnTo>
                  <a:lnTo>
                    <a:pt x="144" y="22682"/>
                  </a:lnTo>
                  <a:lnTo>
                    <a:pt x="239" y="23589"/>
                  </a:lnTo>
                  <a:lnTo>
                    <a:pt x="358" y="24495"/>
                  </a:lnTo>
                  <a:lnTo>
                    <a:pt x="501" y="25401"/>
                  </a:lnTo>
                  <a:lnTo>
                    <a:pt x="692" y="26308"/>
                  </a:lnTo>
                  <a:lnTo>
                    <a:pt x="883" y="27190"/>
                  </a:lnTo>
                  <a:lnTo>
                    <a:pt x="1122" y="28072"/>
                  </a:lnTo>
                  <a:lnTo>
                    <a:pt x="1384" y="28955"/>
                  </a:lnTo>
                  <a:lnTo>
                    <a:pt x="1670" y="29814"/>
                  </a:lnTo>
                  <a:lnTo>
                    <a:pt x="1718" y="29909"/>
                  </a:lnTo>
                  <a:lnTo>
                    <a:pt x="1789" y="29957"/>
                  </a:lnTo>
                  <a:lnTo>
                    <a:pt x="1932" y="29957"/>
                  </a:lnTo>
                  <a:lnTo>
                    <a:pt x="2004" y="29933"/>
                  </a:lnTo>
                  <a:lnTo>
                    <a:pt x="2052" y="29861"/>
                  </a:lnTo>
                  <a:lnTo>
                    <a:pt x="2076" y="29814"/>
                  </a:lnTo>
                  <a:lnTo>
                    <a:pt x="2076" y="29718"/>
                  </a:lnTo>
                  <a:lnTo>
                    <a:pt x="1765" y="28788"/>
                  </a:lnTo>
                  <a:lnTo>
                    <a:pt x="1479" y="27858"/>
                  </a:lnTo>
                  <a:lnTo>
                    <a:pt x="1241" y="26904"/>
                  </a:lnTo>
                  <a:lnTo>
                    <a:pt x="1026" y="25950"/>
                  </a:lnTo>
                  <a:lnTo>
                    <a:pt x="859" y="24996"/>
                  </a:lnTo>
                  <a:lnTo>
                    <a:pt x="716" y="24042"/>
                  </a:lnTo>
                  <a:lnTo>
                    <a:pt x="597" y="23064"/>
                  </a:lnTo>
                  <a:lnTo>
                    <a:pt x="501" y="22086"/>
                  </a:lnTo>
                  <a:lnTo>
                    <a:pt x="454" y="21132"/>
                  </a:lnTo>
                  <a:lnTo>
                    <a:pt x="430" y="20154"/>
                  </a:lnTo>
                  <a:lnTo>
                    <a:pt x="430" y="19176"/>
                  </a:lnTo>
                  <a:lnTo>
                    <a:pt x="478" y="18222"/>
                  </a:lnTo>
                  <a:lnTo>
                    <a:pt x="525" y="17244"/>
                  </a:lnTo>
                  <a:lnTo>
                    <a:pt x="621" y="16290"/>
                  </a:lnTo>
                  <a:lnTo>
                    <a:pt x="764" y="15312"/>
                  </a:lnTo>
                  <a:lnTo>
                    <a:pt x="907" y="14358"/>
                  </a:lnTo>
                  <a:lnTo>
                    <a:pt x="1098" y="13404"/>
                  </a:lnTo>
                  <a:lnTo>
                    <a:pt x="1312" y="12450"/>
                  </a:lnTo>
                  <a:lnTo>
                    <a:pt x="1551" y="11520"/>
                  </a:lnTo>
                  <a:lnTo>
                    <a:pt x="1813" y="10590"/>
                  </a:lnTo>
                  <a:lnTo>
                    <a:pt x="2123" y="9660"/>
                  </a:lnTo>
                  <a:lnTo>
                    <a:pt x="2457" y="8754"/>
                  </a:lnTo>
                  <a:lnTo>
                    <a:pt x="2815" y="7847"/>
                  </a:lnTo>
                  <a:lnTo>
                    <a:pt x="3196" y="6965"/>
                  </a:lnTo>
                  <a:lnTo>
                    <a:pt x="3602" y="6082"/>
                  </a:lnTo>
                  <a:lnTo>
                    <a:pt x="4055" y="5224"/>
                  </a:lnTo>
                  <a:lnTo>
                    <a:pt x="4508" y="4365"/>
                  </a:lnTo>
                  <a:lnTo>
                    <a:pt x="5009" y="3530"/>
                  </a:lnTo>
                  <a:lnTo>
                    <a:pt x="5534" y="2696"/>
                  </a:lnTo>
                  <a:lnTo>
                    <a:pt x="6082" y="1909"/>
                  </a:lnTo>
                  <a:lnTo>
                    <a:pt x="6679" y="1121"/>
                  </a:lnTo>
                  <a:lnTo>
                    <a:pt x="7275" y="358"/>
                  </a:lnTo>
                  <a:lnTo>
                    <a:pt x="7323" y="263"/>
                  </a:lnTo>
                  <a:lnTo>
                    <a:pt x="7323" y="191"/>
                  </a:lnTo>
                  <a:lnTo>
                    <a:pt x="7299" y="120"/>
                  </a:lnTo>
                  <a:lnTo>
                    <a:pt x="7251" y="48"/>
                  </a:lnTo>
                  <a:lnTo>
                    <a:pt x="7203" y="24"/>
                  </a:lnTo>
                  <a:lnTo>
                    <a:pt x="713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5"/>
            <p:cNvSpPr/>
            <p:nvPr/>
          </p:nvSpPr>
          <p:spPr>
            <a:xfrm flipH="1">
              <a:off x="1021088" y="1391169"/>
              <a:ext cx="112852" cy="90621"/>
            </a:xfrm>
            <a:custGeom>
              <a:avLst/>
              <a:gdLst/>
              <a:ahLst/>
              <a:cxnLst/>
              <a:rect l="l" t="t" r="r" b="b"/>
              <a:pathLst>
                <a:path w="6655" h="5344" extrusionOk="0">
                  <a:moveTo>
                    <a:pt x="644" y="1"/>
                  </a:moveTo>
                  <a:lnTo>
                    <a:pt x="477" y="334"/>
                  </a:lnTo>
                  <a:lnTo>
                    <a:pt x="310" y="692"/>
                  </a:lnTo>
                  <a:lnTo>
                    <a:pt x="191" y="1026"/>
                  </a:lnTo>
                  <a:lnTo>
                    <a:pt x="96" y="1408"/>
                  </a:lnTo>
                  <a:lnTo>
                    <a:pt x="24" y="1765"/>
                  </a:lnTo>
                  <a:lnTo>
                    <a:pt x="0" y="2147"/>
                  </a:lnTo>
                  <a:lnTo>
                    <a:pt x="0" y="2529"/>
                  </a:lnTo>
                  <a:lnTo>
                    <a:pt x="48" y="2910"/>
                  </a:lnTo>
                  <a:lnTo>
                    <a:pt x="96" y="3077"/>
                  </a:lnTo>
                  <a:lnTo>
                    <a:pt x="143" y="3292"/>
                  </a:lnTo>
                  <a:lnTo>
                    <a:pt x="239" y="3507"/>
                  </a:lnTo>
                  <a:lnTo>
                    <a:pt x="334" y="3697"/>
                  </a:lnTo>
                  <a:lnTo>
                    <a:pt x="453" y="3888"/>
                  </a:lnTo>
                  <a:lnTo>
                    <a:pt x="573" y="4079"/>
                  </a:lnTo>
                  <a:lnTo>
                    <a:pt x="716" y="4246"/>
                  </a:lnTo>
                  <a:lnTo>
                    <a:pt x="859" y="4389"/>
                  </a:lnTo>
                  <a:lnTo>
                    <a:pt x="1026" y="4556"/>
                  </a:lnTo>
                  <a:lnTo>
                    <a:pt x="1193" y="4675"/>
                  </a:lnTo>
                  <a:lnTo>
                    <a:pt x="1384" y="4794"/>
                  </a:lnTo>
                  <a:lnTo>
                    <a:pt x="1574" y="4914"/>
                  </a:lnTo>
                  <a:lnTo>
                    <a:pt x="1765" y="5009"/>
                  </a:lnTo>
                  <a:lnTo>
                    <a:pt x="2194" y="5176"/>
                  </a:lnTo>
                  <a:lnTo>
                    <a:pt x="2624" y="5272"/>
                  </a:lnTo>
                  <a:lnTo>
                    <a:pt x="2934" y="5319"/>
                  </a:lnTo>
                  <a:lnTo>
                    <a:pt x="3244" y="5343"/>
                  </a:lnTo>
                  <a:lnTo>
                    <a:pt x="3530" y="5343"/>
                  </a:lnTo>
                  <a:lnTo>
                    <a:pt x="3816" y="5319"/>
                  </a:lnTo>
                  <a:lnTo>
                    <a:pt x="4079" y="5272"/>
                  </a:lnTo>
                  <a:lnTo>
                    <a:pt x="4341" y="5224"/>
                  </a:lnTo>
                  <a:lnTo>
                    <a:pt x="4603" y="5128"/>
                  </a:lnTo>
                  <a:lnTo>
                    <a:pt x="4866" y="5033"/>
                  </a:lnTo>
                  <a:lnTo>
                    <a:pt x="5104" y="4938"/>
                  </a:lnTo>
                  <a:lnTo>
                    <a:pt x="5343" y="4794"/>
                  </a:lnTo>
                  <a:lnTo>
                    <a:pt x="5581" y="4651"/>
                  </a:lnTo>
                  <a:lnTo>
                    <a:pt x="5820" y="4508"/>
                  </a:lnTo>
                  <a:lnTo>
                    <a:pt x="6249" y="4151"/>
                  </a:lnTo>
                  <a:lnTo>
                    <a:pt x="6654" y="3745"/>
                  </a:lnTo>
                  <a:lnTo>
                    <a:pt x="6511" y="3507"/>
                  </a:lnTo>
                  <a:lnTo>
                    <a:pt x="6154" y="3840"/>
                  </a:lnTo>
                  <a:lnTo>
                    <a:pt x="5796" y="4151"/>
                  </a:lnTo>
                  <a:lnTo>
                    <a:pt x="5390" y="4437"/>
                  </a:lnTo>
                  <a:lnTo>
                    <a:pt x="4985" y="4651"/>
                  </a:lnTo>
                  <a:lnTo>
                    <a:pt x="4770" y="4747"/>
                  </a:lnTo>
                  <a:lnTo>
                    <a:pt x="4556" y="4842"/>
                  </a:lnTo>
                  <a:lnTo>
                    <a:pt x="4317" y="4914"/>
                  </a:lnTo>
                  <a:lnTo>
                    <a:pt x="4079" y="4961"/>
                  </a:lnTo>
                  <a:lnTo>
                    <a:pt x="3840" y="5009"/>
                  </a:lnTo>
                  <a:lnTo>
                    <a:pt x="3602" y="5033"/>
                  </a:lnTo>
                  <a:lnTo>
                    <a:pt x="3101" y="5033"/>
                  </a:lnTo>
                  <a:lnTo>
                    <a:pt x="2838" y="5009"/>
                  </a:lnTo>
                  <a:lnTo>
                    <a:pt x="2600" y="4961"/>
                  </a:lnTo>
                  <a:lnTo>
                    <a:pt x="2385" y="4914"/>
                  </a:lnTo>
                  <a:lnTo>
                    <a:pt x="2147" y="4842"/>
                  </a:lnTo>
                  <a:lnTo>
                    <a:pt x="1932" y="4747"/>
                  </a:lnTo>
                  <a:lnTo>
                    <a:pt x="1717" y="4651"/>
                  </a:lnTo>
                  <a:lnTo>
                    <a:pt x="1503" y="4532"/>
                  </a:lnTo>
                  <a:lnTo>
                    <a:pt x="1312" y="4389"/>
                  </a:lnTo>
                  <a:lnTo>
                    <a:pt x="1145" y="4246"/>
                  </a:lnTo>
                  <a:lnTo>
                    <a:pt x="978" y="4079"/>
                  </a:lnTo>
                  <a:lnTo>
                    <a:pt x="835" y="3912"/>
                  </a:lnTo>
                  <a:lnTo>
                    <a:pt x="692" y="3721"/>
                  </a:lnTo>
                  <a:lnTo>
                    <a:pt x="573" y="3507"/>
                  </a:lnTo>
                  <a:lnTo>
                    <a:pt x="477" y="3292"/>
                  </a:lnTo>
                  <a:lnTo>
                    <a:pt x="406" y="3053"/>
                  </a:lnTo>
                  <a:lnTo>
                    <a:pt x="334" y="2815"/>
                  </a:lnTo>
                  <a:lnTo>
                    <a:pt x="310" y="2696"/>
                  </a:lnTo>
                  <a:lnTo>
                    <a:pt x="286" y="2338"/>
                  </a:lnTo>
                  <a:lnTo>
                    <a:pt x="310" y="2004"/>
                  </a:lnTo>
                  <a:lnTo>
                    <a:pt x="334" y="1670"/>
                  </a:lnTo>
                  <a:lnTo>
                    <a:pt x="406" y="1360"/>
                  </a:lnTo>
                  <a:lnTo>
                    <a:pt x="501" y="1026"/>
                  </a:lnTo>
                  <a:lnTo>
                    <a:pt x="620" y="716"/>
                  </a:lnTo>
                  <a:lnTo>
                    <a:pt x="763" y="406"/>
                  </a:lnTo>
                  <a:lnTo>
                    <a:pt x="906" y="96"/>
                  </a:lnTo>
                  <a:lnTo>
                    <a:pt x="883" y="96"/>
                  </a:lnTo>
                  <a:lnTo>
                    <a:pt x="668"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5"/>
            <p:cNvSpPr/>
            <p:nvPr/>
          </p:nvSpPr>
          <p:spPr>
            <a:xfrm flipH="1">
              <a:off x="1518553" y="1483791"/>
              <a:ext cx="81311" cy="232979"/>
            </a:xfrm>
            <a:custGeom>
              <a:avLst/>
              <a:gdLst/>
              <a:ahLst/>
              <a:cxnLst/>
              <a:rect l="l" t="t" r="r" b="b"/>
              <a:pathLst>
                <a:path w="4795" h="13739" extrusionOk="0">
                  <a:moveTo>
                    <a:pt x="4556" y="0"/>
                  </a:moveTo>
                  <a:lnTo>
                    <a:pt x="4484" y="24"/>
                  </a:lnTo>
                  <a:lnTo>
                    <a:pt x="4413" y="72"/>
                  </a:lnTo>
                  <a:lnTo>
                    <a:pt x="4389" y="143"/>
                  </a:lnTo>
                  <a:lnTo>
                    <a:pt x="4246" y="620"/>
                  </a:lnTo>
                  <a:lnTo>
                    <a:pt x="4079" y="1074"/>
                  </a:lnTo>
                  <a:lnTo>
                    <a:pt x="3912" y="1527"/>
                  </a:lnTo>
                  <a:lnTo>
                    <a:pt x="3697" y="1956"/>
                  </a:lnTo>
                  <a:lnTo>
                    <a:pt x="3483" y="2385"/>
                  </a:lnTo>
                  <a:lnTo>
                    <a:pt x="3244" y="2815"/>
                  </a:lnTo>
                  <a:lnTo>
                    <a:pt x="2720" y="3649"/>
                  </a:lnTo>
                  <a:lnTo>
                    <a:pt x="2195" y="4460"/>
                  </a:lnTo>
                  <a:lnTo>
                    <a:pt x="1670" y="5271"/>
                  </a:lnTo>
                  <a:lnTo>
                    <a:pt x="1169" y="6106"/>
                  </a:lnTo>
                  <a:lnTo>
                    <a:pt x="955" y="6535"/>
                  </a:lnTo>
                  <a:lnTo>
                    <a:pt x="740" y="6965"/>
                  </a:lnTo>
                  <a:lnTo>
                    <a:pt x="573" y="7370"/>
                  </a:lnTo>
                  <a:lnTo>
                    <a:pt x="406" y="7752"/>
                  </a:lnTo>
                  <a:lnTo>
                    <a:pt x="287" y="8157"/>
                  </a:lnTo>
                  <a:lnTo>
                    <a:pt x="168" y="8563"/>
                  </a:lnTo>
                  <a:lnTo>
                    <a:pt x="96" y="8992"/>
                  </a:lnTo>
                  <a:lnTo>
                    <a:pt x="24" y="9397"/>
                  </a:lnTo>
                  <a:lnTo>
                    <a:pt x="1" y="9827"/>
                  </a:lnTo>
                  <a:lnTo>
                    <a:pt x="1" y="10256"/>
                  </a:lnTo>
                  <a:lnTo>
                    <a:pt x="48" y="10685"/>
                  </a:lnTo>
                  <a:lnTo>
                    <a:pt x="144" y="11138"/>
                  </a:lnTo>
                  <a:lnTo>
                    <a:pt x="263" y="11568"/>
                  </a:lnTo>
                  <a:lnTo>
                    <a:pt x="406" y="11997"/>
                  </a:lnTo>
                  <a:lnTo>
                    <a:pt x="573" y="12426"/>
                  </a:lnTo>
                  <a:lnTo>
                    <a:pt x="740" y="12832"/>
                  </a:lnTo>
                  <a:lnTo>
                    <a:pt x="1145" y="13643"/>
                  </a:lnTo>
                  <a:lnTo>
                    <a:pt x="1193" y="13714"/>
                  </a:lnTo>
                  <a:lnTo>
                    <a:pt x="1265" y="13738"/>
                  </a:lnTo>
                  <a:lnTo>
                    <a:pt x="1336" y="13738"/>
                  </a:lnTo>
                  <a:lnTo>
                    <a:pt x="1408" y="13714"/>
                  </a:lnTo>
                  <a:lnTo>
                    <a:pt x="1455" y="13667"/>
                  </a:lnTo>
                  <a:lnTo>
                    <a:pt x="1503" y="13595"/>
                  </a:lnTo>
                  <a:lnTo>
                    <a:pt x="1527" y="13524"/>
                  </a:lnTo>
                  <a:lnTo>
                    <a:pt x="1503" y="13428"/>
                  </a:lnTo>
                  <a:lnTo>
                    <a:pt x="1074" y="12569"/>
                  </a:lnTo>
                  <a:lnTo>
                    <a:pt x="883" y="12116"/>
                  </a:lnTo>
                  <a:lnTo>
                    <a:pt x="716" y="11663"/>
                  </a:lnTo>
                  <a:lnTo>
                    <a:pt x="573" y="11210"/>
                  </a:lnTo>
                  <a:lnTo>
                    <a:pt x="478" y="10733"/>
                  </a:lnTo>
                  <a:lnTo>
                    <a:pt x="430" y="10256"/>
                  </a:lnTo>
                  <a:lnTo>
                    <a:pt x="406" y="9779"/>
                  </a:lnTo>
                  <a:lnTo>
                    <a:pt x="454" y="9302"/>
                  </a:lnTo>
                  <a:lnTo>
                    <a:pt x="525" y="8801"/>
                  </a:lnTo>
                  <a:lnTo>
                    <a:pt x="645" y="8348"/>
                  </a:lnTo>
                  <a:lnTo>
                    <a:pt x="812" y="7871"/>
                  </a:lnTo>
                  <a:lnTo>
                    <a:pt x="978" y="7418"/>
                  </a:lnTo>
                  <a:lnTo>
                    <a:pt x="1193" y="6965"/>
                  </a:lnTo>
                  <a:lnTo>
                    <a:pt x="1408" y="6535"/>
                  </a:lnTo>
                  <a:lnTo>
                    <a:pt x="1646" y="6106"/>
                  </a:lnTo>
                  <a:lnTo>
                    <a:pt x="2076" y="5391"/>
                  </a:lnTo>
                  <a:lnTo>
                    <a:pt x="2529" y="4699"/>
                  </a:lnTo>
                  <a:lnTo>
                    <a:pt x="2982" y="4007"/>
                  </a:lnTo>
                  <a:lnTo>
                    <a:pt x="3411" y="3292"/>
                  </a:lnTo>
                  <a:lnTo>
                    <a:pt x="3841" y="2576"/>
                  </a:lnTo>
                  <a:lnTo>
                    <a:pt x="4031" y="2195"/>
                  </a:lnTo>
                  <a:lnTo>
                    <a:pt x="4222" y="1837"/>
                  </a:lnTo>
                  <a:lnTo>
                    <a:pt x="4389" y="1455"/>
                  </a:lnTo>
                  <a:lnTo>
                    <a:pt x="4532" y="1074"/>
                  </a:lnTo>
                  <a:lnTo>
                    <a:pt x="4675" y="668"/>
                  </a:lnTo>
                  <a:lnTo>
                    <a:pt x="4771" y="263"/>
                  </a:lnTo>
                  <a:lnTo>
                    <a:pt x="4795" y="167"/>
                  </a:lnTo>
                  <a:lnTo>
                    <a:pt x="4747" y="96"/>
                  </a:lnTo>
                  <a:lnTo>
                    <a:pt x="4699" y="48"/>
                  </a:lnTo>
                  <a:lnTo>
                    <a:pt x="4628" y="24"/>
                  </a:lnTo>
                  <a:lnTo>
                    <a:pt x="455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15"/>
            <p:cNvSpPr/>
            <p:nvPr/>
          </p:nvSpPr>
          <p:spPr>
            <a:xfrm flipH="1">
              <a:off x="1649194" y="1529898"/>
              <a:ext cx="335691" cy="252378"/>
            </a:xfrm>
            <a:custGeom>
              <a:avLst/>
              <a:gdLst/>
              <a:ahLst/>
              <a:cxnLst/>
              <a:rect l="l" t="t" r="r" b="b"/>
              <a:pathLst>
                <a:path w="19796" h="14883" extrusionOk="0">
                  <a:moveTo>
                    <a:pt x="3387" y="0"/>
                  </a:moveTo>
                  <a:lnTo>
                    <a:pt x="0" y="6440"/>
                  </a:lnTo>
                  <a:lnTo>
                    <a:pt x="4627" y="8873"/>
                  </a:lnTo>
                  <a:lnTo>
                    <a:pt x="15789" y="14740"/>
                  </a:lnTo>
                  <a:lnTo>
                    <a:pt x="16004" y="14835"/>
                  </a:lnTo>
                  <a:lnTo>
                    <a:pt x="16242" y="14883"/>
                  </a:lnTo>
                  <a:lnTo>
                    <a:pt x="16457" y="14859"/>
                  </a:lnTo>
                  <a:lnTo>
                    <a:pt x="16671" y="14835"/>
                  </a:lnTo>
                  <a:lnTo>
                    <a:pt x="16862" y="14740"/>
                  </a:lnTo>
                  <a:lnTo>
                    <a:pt x="17053" y="14621"/>
                  </a:lnTo>
                  <a:lnTo>
                    <a:pt x="17220" y="14454"/>
                  </a:lnTo>
                  <a:lnTo>
                    <a:pt x="17339" y="14263"/>
                  </a:lnTo>
                  <a:lnTo>
                    <a:pt x="19653" y="9850"/>
                  </a:lnTo>
                  <a:lnTo>
                    <a:pt x="19748" y="9636"/>
                  </a:lnTo>
                  <a:lnTo>
                    <a:pt x="19796" y="9421"/>
                  </a:lnTo>
                  <a:lnTo>
                    <a:pt x="19772" y="9207"/>
                  </a:lnTo>
                  <a:lnTo>
                    <a:pt x="19748" y="8992"/>
                  </a:lnTo>
                  <a:lnTo>
                    <a:pt x="19653" y="8777"/>
                  </a:lnTo>
                  <a:lnTo>
                    <a:pt x="19534" y="8610"/>
                  </a:lnTo>
                  <a:lnTo>
                    <a:pt x="19367" y="8443"/>
                  </a:lnTo>
                  <a:lnTo>
                    <a:pt x="19176" y="8324"/>
                  </a:lnTo>
                  <a:lnTo>
                    <a:pt x="6130" y="1455"/>
                  </a:lnTo>
                  <a:lnTo>
                    <a:pt x="3387"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15"/>
            <p:cNvSpPr/>
            <p:nvPr/>
          </p:nvSpPr>
          <p:spPr>
            <a:xfrm flipH="1">
              <a:off x="1880935" y="1529898"/>
              <a:ext cx="103949" cy="150464"/>
            </a:xfrm>
            <a:custGeom>
              <a:avLst/>
              <a:gdLst/>
              <a:ahLst/>
              <a:cxnLst/>
              <a:rect l="l" t="t" r="r" b="b"/>
              <a:pathLst>
                <a:path w="6130" h="8873" extrusionOk="0">
                  <a:moveTo>
                    <a:pt x="3387" y="0"/>
                  </a:moveTo>
                  <a:lnTo>
                    <a:pt x="0" y="6440"/>
                  </a:lnTo>
                  <a:lnTo>
                    <a:pt x="4627" y="8873"/>
                  </a:lnTo>
                  <a:lnTo>
                    <a:pt x="4866" y="8372"/>
                  </a:lnTo>
                  <a:lnTo>
                    <a:pt x="5056" y="7871"/>
                  </a:lnTo>
                  <a:lnTo>
                    <a:pt x="5247" y="7370"/>
                  </a:lnTo>
                  <a:lnTo>
                    <a:pt x="5414" y="6869"/>
                  </a:lnTo>
                  <a:lnTo>
                    <a:pt x="5557" y="6392"/>
                  </a:lnTo>
                  <a:lnTo>
                    <a:pt x="5676" y="5891"/>
                  </a:lnTo>
                  <a:lnTo>
                    <a:pt x="5796" y="5414"/>
                  </a:lnTo>
                  <a:lnTo>
                    <a:pt x="5891" y="4937"/>
                  </a:lnTo>
                  <a:lnTo>
                    <a:pt x="6010" y="4007"/>
                  </a:lnTo>
                  <a:lnTo>
                    <a:pt x="6106" y="3101"/>
                  </a:lnTo>
                  <a:lnTo>
                    <a:pt x="6130" y="2242"/>
                  </a:lnTo>
                  <a:lnTo>
                    <a:pt x="6130" y="1455"/>
                  </a:lnTo>
                  <a:lnTo>
                    <a:pt x="3387"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5"/>
            <p:cNvSpPr/>
            <p:nvPr/>
          </p:nvSpPr>
          <p:spPr>
            <a:xfrm flipH="1">
              <a:off x="1710665" y="1679938"/>
              <a:ext cx="78479" cy="119737"/>
            </a:xfrm>
            <a:custGeom>
              <a:avLst/>
              <a:gdLst/>
              <a:ahLst/>
              <a:cxnLst/>
              <a:rect l="l" t="t" r="r" b="b"/>
              <a:pathLst>
                <a:path w="4628" h="7061" extrusionOk="0">
                  <a:moveTo>
                    <a:pt x="144" y="1"/>
                  </a:moveTo>
                  <a:lnTo>
                    <a:pt x="96" y="48"/>
                  </a:lnTo>
                  <a:lnTo>
                    <a:pt x="48" y="96"/>
                  </a:lnTo>
                  <a:lnTo>
                    <a:pt x="25" y="192"/>
                  </a:lnTo>
                  <a:lnTo>
                    <a:pt x="1" y="287"/>
                  </a:lnTo>
                  <a:lnTo>
                    <a:pt x="1" y="406"/>
                  </a:lnTo>
                  <a:lnTo>
                    <a:pt x="1" y="1050"/>
                  </a:lnTo>
                  <a:lnTo>
                    <a:pt x="25" y="1861"/>
                  </a:lnTo>
                  <a:lnTo>
                    <a:pt x="120" y="2791"/>
                  </a:lnTo>
                  <a:lnTo>
                    <a:pt x="168" y="3268"/>
                  </a:lnTo>
                  <a:lnTo>
                    <a:pt x="239" y="3745"/>
                  </a:lnTo>
                  <a:lnTo>
                    <a:pt x="335" y="4246"/>
                  </a:lnTo>
                  <a:lnTo>
                    <a:pt x="454" y="4699"/>
                  </a:lnTo>
                  <a:lnTo>
                    <a:pt x="573" y="5152"/>
                  </a:lnTo>
                  <a:lnTo>
                    <a:pt x="716" y="5582"/>
                  </a:lnTo>
                  <a:lnTo>
                    <a:pt x="907" y="5963"/>
                  </a:lnTo>
                  <a:lnTo>
                    <a:pt x="1098" y="6297"/>
                  </a:lnTo>
                  <a:lnTo>
                    <a:pt x="1193" y="6440"/>
                  </a:lnTo>
                  <a:lnTo>
                    <a:pt x="1312" y="6560"/>
                  </a:lnTo>
                  <a:lnTo>
                    <a:pt x="1432" y="6679"/>
                  </a:lnTo>
                  <a:lnTo>
                    <a:pt x="1575" y="6774"/>
                  </a:lnTo>
                  <a:lnTo>
                    <a:pt x="1694" y="6870"/>
                  </a:lnTo>
                  <a:lnTo>
                    <a:pt x="1837" y="6917"/>
                  </a:lnTo>
                  <a:lnTo>
                    <a:pt x="2100" y="7013"/>
                  </a:lnTo>
                  <a:lnTo>
                    <a:pt x="2362" y="7061"/>
                  </a:lnTo>
                  <a:lnTo>
                    <a:pt x="2624" y="7037"/>
                  </a:lnTo>
                  <a:lnTo>
                    <a:pt x="2887" y="6989"/>
                  </a:lnTo>
                  <a:lnTo>
                    <a:pt x="3149" y="6917"/>
                  </a:lnTo>
                  <a:lnTo>
                    <a:pt x="3387" y="6822"/>
                  </a:lnTo>
                  <a:lnTo>
                    <a:pt x="3626" y="6703"/>
                  </a:lnTo>
                  <a:lnTo>
                    <a:pt x="3841" y="6560"/>
                  </a:lnTo>
                  <a:lnTo>
                    <a:pt x="4031" y="6417"/>
                  </a:lnTo>
                  <a:lnTo>
                    <a:pt x="4341" y="6178"/>
                  </a:lnTo>
                  <a:lnTo>
                    <a:pt x="4556" y="5963"/>
                  </a:lnTo>
                  <a:lnTo>
                    <a:pt x="4628" y="5892"/>
                  </a:lnTo>
                  <a:lnTo>
                    <a:pt x="3292" y="4842"/>
                  </a:lnTo>
                  <a:lnTo>
                    <a:pt x="3173" y="4771"/>
                  </a:lnTo>
                  <a:lnTo>
                    <a:pt x="3054" y="4652"/>
                  </a:lnTo>
                  <a:lnTo>
                    <a:pt x="2910" y="4485"/>
                  </a:lnTo>
                  <a:lnTo>
                    <a:pt x="2743" y="4246"/>
                  </a:lnTo>
                  <a:lnTo>
                    <a:pt x="2600" y="3936"/>
                  </a:lnTo>
                  <a:lnTo>
                    <a:pt x="2457" y="3531"/>
                  </a:lnTo>
                  <a:lnTo>
                    <a:pt x="2386" y="3292"/>
                  </a:lnTo>
                  <a:lnTo>
                    <a:pt x="2338" y="3030"/>
                  </a:lnTo>
                  <a:lnTo>
                    <a:pt x="2290" y="2744"/>
                  </a:lnTo>
                  <a:lnTo>
                    <a:pt x="2171" y="2434"/>
                  </a:lnTo>
                  <a:lnTo>
                    <a:pt x="2052" y="2123"/>
                  </a:lnTo>
                  <a:lnTo>
                    <a:pt x="1885" y="1813"/>
                  </a:lnTo>
                  <a:lnTo>
                    <a:pt x="1694" y="1503"/>
                  </a:lnTo>
                  <a:lnTo>
                    <a:pt x="1503" y="1193"/>
                  </a:lnTo>
                  <a:lnTo>
                    <a:pt x="1312" y="907"/>
                  </a:lnTo>
                  <a:lnTo>
                    <a:pt x="1098" y="645"/>
                  </a:lnTo>
                  <a:lnTo>
                    <a:pt x="883" y="406"/>
                  </a:lnTo>
                  <a:lnTo>
                    <a:pt x="692" y="239"/>
                  </a:lnTo>
                  <a:lnTo>
                    <a:pt x="502" y="96"/>
                  </a:lnTo>
                  <a:lnTo>
                    <a:pt x="335"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5"/>
            <p:cNvSpPr/>
            <p:nvPr/>
          </p:nvSpPr>
          <p:spPr>
            <a:xfrm flipH="1">
              <a:off x="1793977" y="1635052"/>
              <a:ext cx="78479" cy="119737"/>
            </a:xfrm>
            <a:custGeom>
              <a:avLst/>
              <a:gdLst/>
              <a:ahLst/>
              <a:cxnLst/>
              <a:rect l="l" t="t" r="r" b="b"/>
              <a:pathLst>
                <a:path w="4628" h="7061" extrusionOk="0">
                  <a:moveTo>
                    <a:pt x="144" y="0"/>
                  </a:moveTo>
                  <a:lnTo>
                    <a:pt x="96" y="48"/>
                  </a:lnTo>
                  <a:lnTo>
                    <a:pt x="48" y="96"/>
                  </a:lnTo>
                  <a:lnTo>
                    <a:pt x="24" y="191"/>
                  </a:lnTo>
                  <a:lnTo>
                    <a:pt x="1" y="287"/>
                  </a:lnTo>
                  <a:lnTo>
                    <a:pt x="1" y="406"/>
                  </a:lnTo>
                  <a:lnTo>
                    <a:pt x="1" y="1050"/>
                  </a:lnTo>
                  <a:lnTo>
                    <a:pt x="24" y="1861"/>
                  </a:lnTo>
                  <a:lnTo>
                    <a:pt x="96" y="2791"/>
                  </a:lnTo>
                  <a:lnTo>
                    <a:pt x="167" y="3268"/>
                  </a:lnTo>
                  <a:lnTo>
                    <a:pt x="239" y="3745"/>
                  </a:lnTo>
                  <a:lnTo>
                    <a:pt x="334" y="4246"/>
                  </a:lnTo>
                  <a:lnTo>
                    <a:pt x="430" y="4699"/>
                  </a:lnTo>
                  <a:lnTo>
                    <a:pt x="573" y="5152"/>
                  </a:lnTo>
                  <a:lnTo>
                    <a:pt x="716" y="5581"/>
                  </a:lnTo>
                  <a:lnTo>
                    <a:pt x="883" y="5963"/>
                  </a:lnTo>
                  <a:lnTo>
                    <a:pt x="1098" y="6297"/>
                  </a:lnTo>
                  <a:lnTo>
                    <a:pt x="1193" y="6440"/>
                  </a:lnTo>
                  <a:lnTo>
                    <a:pt x="1312" y="6559"/>
                  </a:lnTo>
                  <a:lnTo>
                    <a:pt x="1432" y="6679"/>
                  </a:lnTo>
                  <a:lnTo>
                    <a:pt x="1551" y="6774"/>
                  </a:lnTo>
                  <a:lnTo>
                    <a:pt x="1694" y="6869"/>
                  </a:lnTo>
                  <a:lnTo>
                    <a:pt x="1813" y="6917"/>
                  </a:lnTo>
                  <a:lnTo>
                    <a:pt x="2099" y="7012"/>
                  </a:lnTo>
                  <a:lnTo>
                    <a:pt x="2362" y="7060"/>
                  </a:lnTo>
                  <a:lnTo>
                    <a:pt x="2624" y="7036"/>
                  </a:lnTo>
                  <a:lnTo>
                    <a:pt x="2886" y="6989"/>
                  </a:lnTo>
                  <a:lnTo>
                    <a:pt x="3149" y="6917"/>
                  </a:lnTo>
                  <a:lnTo>
                    <a:pt x="3387" y="6822"/>
                  </a:lnTo>
                  <a:lnTo>
                    <a:pt x="3626" y="6702"/>
                  </a:lnTo>
                  <a:lnTo>
                    <a:pt x="3840" y="6559"/>
                  </a:lnTo>
                  <a:lnTo>
                    <a:pt x="4031" y="6416"/>
                  </a:lnTo>
                  <a:lnTo>
                    <a:pt x="4341" y="6178"/>
                  </a:lnTo>
                  <a:lnTo>
                    <a:pt x="4556" y="5963"/>
                  </a:lnTo>
                  <a:lnTo>
                    <a:pt x="4627" y="5891"/>
                  </a:lnTo>
                  <a:lnTo>
                    <a:pt x="3292" y="4842"/>
                  </a:lnTo>
                  <a:lnTo>
                    <a:pt x="3173" y="4770"/>
                  </a:lnTo>
                  <a:lnTo>
                    <a:pt x="3053" y="4651"/>
                  </a:lnTo>
                  <a:lnTo>
                    <a:pt x="2910" y="4484"/>
                  </a:lnTo>
                  <a:lnTo>
                    <a:pt x="2743" y="4246"/>
                  </a:lnTo>
                  <a:lnTo>
                    <a:pt x="2576" y="3936"/>
                  </a:lnTo>
                  <a:lnTo>
                    <a:pt x="2457" y="3530"/>
                  </a:lnTo>
                  <a:lnTo>
                    <a:pt x="2386" y="3292"/>
                  </a:lnTo>
                  <a:lnTo>
                    <a:pt x="2338" y="3029"/>
                  </a:lnTo>
                  <a:lnTo>
                    <a:pt x="2266" y="2743"/>
                  </a:lnTo>
                  <a:lnTo>
                    <a:pt x="2171" y="2433"/>
                  </a:lnTo>
                  <a:lnTo>
                    <a:pt x="2028" y="2123"/>
                  </a:lnTo>
                  <a:lnTo>
                    <a:pt x="1885" y="1813"/>
                  </a:lnTo>
                  <a:lnTo>
                    <a:pt x="1694" y="1503"/>
                  </a:lnTo>
                  <a:lnTo>
                    <a:pt x="1503" y="1193"/>
                  </a:lnTo>
                  <a:lnTo>
                    <a:pt x="1288" y="907"/>
                  </a:lnTo>
                  <a:lnTo>
                    <a:pt x="1098" y="644"/>
                  </a:lnTo>
                  <a:lnTo>
                    <a:pt x="883" y="406"/>
                  </a:lnTo>
                  <a:lnTo>
                    <a:pt x="692" y="239"/>
                  </a:lnTo>
                  <a:lnTo>
                    <a:pt x="501" y="96"/>
                  </a:lnTo>
                  <a:lnTo>
                    <a:pt x="334" y="0"/>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5"/>
            <p:cNvSpPr/>
            <p:nvPr/>
          </p:nvSpPr>
          <p:spPr>
            <a:xfrm flipH="1">
              <a:off x="1837660" y="1629795"/>
              <a:ext cx="69170" cy="105984"/>
            </a:xfrm>
            <a:custGeom>
              <a:avLst/>
              <a:gdLst/>
              <a:ahLst/>
              <a:cxnLst/>
              <a:rect l="l" t="t" r="r" b="b"/>
              <a:pathLst>
                <a:path w="4079" h="6250" extrusionOk="0">
                  <a:moveTo>
                    <a:pt x="167" y="0"/>
                  </a:moveTo>
                  <a:lnTo>
                    <a:pt x="119" y="24"/>
                  </a:lnTo>
                  <a:lnTo>
                    <a:pt x="72" y="48"/>
                  </a:lnTo>
                  <a:lnTo>
                    <a:pt x="48" y="96"/>
                  </a:lnTo>
                  <a:lnTo>
                    <a:pt x="24" y="167"/>
                  </a:lnTo>
                  <a:lnTo>
                    <a:pt x="0" y="358"/>
                  </a:lnTo>
                  <a:lnTo>
                    <a:pt x="0" y="930"/>
                  </a:lnTo>
                  <a:lnTo>
                    <a:pt x="24" y="1646"/>
                  </a:lnTo>
                  <a:lnTo>
                    <a:pt x="96" y="2457"/>
                  </a:lnTo>
                  <a:lnTo>
                    <a:pt x="215" y="3316"/>
                  </a:lnTo>
                  <a:lnTo>
                    <a:pt x="286" y="3745"/>
                  </a:lnTo>
                  <a:lnTo>
                    <a:pt x="382" y="4174"/>
                  </a:lnTo>
                  <a:lnTo>
                    <a:pt x="501" y="4556"/>
                  </a:lnTo>
                  <a:lnTo>
                    <a:pt x="644" y="4937"/>
                  </a:lnTo>
                  <a:lnTo>
                    <a:pt x="787" y="5271"/>
                  </a:lnTo>
                  <a:lnTo>
                    <a:pt x="954" y="5557"/>
                  </a:lnTo>
                  <a:lnTo>
                    <a:pt x="1145" y="5796"/>
                  </a:lnTo>
                  <a:lnTo>
                    <a:pt x="1264" y="5915"/>
                  </a:lnTo>
                  <a:lnTo>
                    <a:pt x="1384" y="5987"/>
                  </a:lnTo>
                  <a:lnTo>
                    <a:pt x="1598" y="6130"/>
                  </a:lnTo>
                  <a:lnTo>
                    <a:pt x="1837" y="6201"/>
                  </a:lnTo>
                  <a:lnTo>
                    <a:pt x="2075" y="6249"/>
                  </a:lnTo>
                  <a:lnTo>
                    <a:pt x="2314" y="6225"/>
                  </a:lnTo>
                  <a:lnTo>
                    <a:pt x="2552" y="6201"/>
                  </a:lnTo>
                  <a:lnTo>
                    <a:pt x="2767" y="6130"/>
                  </a:lnTo>
                  <a:lnTo>
                    <a:pt x="2982" y="6034"/>
                  </a:lnTo>
                  <a:lnTo>
                    <a:pt x="3196" y="5915"/>
                  </a:lnTo>
                  <a:lnTo>
                    <a:pt x="3554" y="5677"/>
                  </a:lnTo>
                  <a:lnTo>
                    <a:pt x="3840" y="5462"/>
                  </a:lnTo>
                  <a:lnTo>
                    <a:pt x="4079" y="5224"/>
                  </a:lnTo>
                  <a:lnTo>
                    <a:pt x="2886" y="4293"/>
                  </a:lnTo>
                  <a:lnTo>
                    <a:pt x="2791" y="4222"/>
                  </a:lnTo>
                  <a:lnTo>
                    <a:pt x="2695" y="4126"/>
                  </a:lnTo>
                  <a:lnTo>
                    <a:pt x="2552" y="3983"/>
                  </a:lnTo>
                  <a:lnTo>
                    <a:pt x="2409" y="3769"/>
                  </a:lnTo>
                  <a:lnTo>
                    <a:pt x="2290" y="3482"/>
                  </a:lnTo>
                  <a:lnTo>
                    <a:pt x="2171" y="3125"/>
                  </a:lnTo>
                  <a:lnTo>
                    <a:pt x="2075" y="2695"/>
                  </a:lnTo>
                  <a:lnTo>
                    <a:pt x="2004" y="2433"/>
                  </a:lnTo>
                  <a:lnTo>
                    <a:pt x="1908" y="2171"/>
                  </a:lnTo>
                  <a:lnTo>
                    <a:pt x="1789" y="1885"/>
                  </a:lnTo>
                  <a:lnTo>
                    <a:pt x="1646" y="1598"/>
                  </a:lnTo>
                  <a:lnTo>
                    <a:pt x="1503" y="1336"/>
                  </a:lnTo>
                  <a:lnTo>
                    <a:pt x="1336" y="1050"/>
                  </a:lnTo>
                  <a:lnTo>
                    <a:pt x="1145" y="811"/>
                  </a:lnTo>
                  <a:lnTo>
                    <a:pt x="954" y="573"/>
                  </a:lnTo>
                  <a:lnTo>
                    <a:pt x="787" y="382"/>
                  </a:lnTo>
                  <a:lnTo>
                    <a:pt x="596" y="215"/>
                  </a:lnTo>
                  <a:lnTo>
                    <a:pt x="453" y="96"/>
                  </a:lnTo>
                  <a:lnTo>
                    <a:pt x="286" y="24"/>
                  </a:lnTo>
                  <a:lnTo>
                    <a:pt x="167" y="0"/>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5"/>
            <p:cNvSpPr/>
            <p:nvPr/>
          </p:nvSpPr>
          <p:spPr>
            <a:xfrm flipH="1">
              <a:off x="1750702" y="1655672"/>
              <a:ext cx="78479" cy="119737"/>
            </a:xfrm>
            <a:custGeom>
              <a:avLst/>
              <a:gdLst/>
              <a:ahLst/>
              <a:cxnLst/>
              <a:rect l="l" t="t" r="r" b="b"/>
              <a:pathLst>
                <a:path w="4628" h="7061" extrusionOk="0">
                  <a:moveTo>
                    <a:pt x="191" y="1"/>
                  </a:moveTo>
                  <a:lnTo>
                    <a:pt x="144" y="25"/>
                  </a:lnTo>
                  <a:lnTo>
                    <a:pt x="96" y="72"/>
                  </a:lnTo>
                  <a:lnTo>
                    <a:pt x="48" y="120"/>
                  </a:lnTo>
                  <a:lnTo>
                    <a:pt x="24" y="192"/>
                  </a:lnTo>
                  <a:lnTo>
                    <a:pt x="0" y="287"/>
                  </a:lnTo>
                  <a:lnTo>
                    <a:pt x="0" y="406"/>
                  </a:lnTo>
                  <a:lnTo>
                    <a:pt x="0" y="1050"/>
                  </a:lnTo>
                  <a:lnTo>
                    <a:pt x="24" y="1861"/>
                  </a:lnTo>
                  <a:lnTo>
                    <a:pt x="96" y="2791"/>
                  </a:lnTo>
                  <a:lnTo>
                    <a:pt x="167" y="3292"/>
                  </a:lnTo>
                  <a:lnTo>
                    <a:pt x="239" y="3769"/>
                  </a:lnTo>
                  <a:lnTo>
                    <a:pt x="334" y="4246"/>
                  </a:lnTo>
                  <a:lnTo>
                    <a:pt x="430" y="4723"/>
                  </a:lnTo>
                  <a:lnTo>
                    <a:pt x="573" y="5176"/>
                  </a:lnTo>
                  <a:lnTo>
                    <a:pt x="716" y="5582"/>
                  </a:lnTo>
                  <a:lnTo>
                    <a:pt x="883" y="5963"/>
                  </a:lnTo>
                  <a:lnTo>
                    <a:pt x="1074" y="6297"/>
                  </a:lnTo>
                  <a:lnTo>
                    <a:pt x="1193" y="6440"/>
                  </a:lnTo>
                  <a:lnTo>
                    <a:pt x="1312" y="6583"/>
                  </a:lnTo>
                  <a:lnTo>
                    <a:pt x="1432" y="6703"/>
                  </a:lnTo>
                  <a:lnTo>
                    <a:pt x="1551" y="6798"/>
                  </a:lnTo>
                  <a:lnTo>
                    <a:pt x="1694" y="6870"/>
                  </a:lnTo>
                  <a:lnTo>
                    <a:pt x="1813" y="6941"/>
                  </a:lnTo>
                  <a:lnTo>
                    <a:pt x="2099" y="7037"/>
                  </a:lnTo>
                  <a:lnTo>
                    <a:pt x="2362" y="7060"/>
                  </a:lnTo>
                  <a:lnTo>
                    <a:pt x="2624" y="7060"/>
                  </a:lnTo>
                  <a:lnTo>
                    <a:pt x="2886" y="7013"/>
                  </a:lnTo>
                  <a:lnTo>
                    <a:pt x="3149" y="6941"/>
                  </a:lnTo>
                  <a:lnTo>
                    <a:pt x="3387" y="6846"/>
                  </a:lnTo>
                  <a:lnTo>
                    <a:pt x="3626" y="6703"/>
                  </a:lnTo>
                  <a:lnTo>
                    <a:pt x="3840" y="6583"/>
                  </a:lnTo>
                  <a:lnTo>
                    <a:pt x="4031" y="6440"/>
                  </a:lnTo>
                  <a:lnTo>
                    <a:pt x="4341" y="6178"/>
                  </a:lnTo>
                  <a:lnTo>
                    <a:pt x="4556" y="5987"/>
                  </a:lnTo>
                  <a:lnTo>
                    <a:pt x="4627" y="5916"/>
                  </a:lnTo>
                  <a:lnTo>
                    <a:pt x="3292" y="4866"/>
                  </a:lnTo>
                  <a:lnTo>
                    <a:pt x="3173" y="4795"/>
                  </a:lnTo>
                  <a:lnTo>
                    <a:pt x="3053" y="4675"/>
                  </a:lnTo>
                  <a:lnTo>
                    <a:pt x="2886" y="4508"/>
                  </a:lnTo>
                  <a:lnTo>
                    <a:pt x="2743" y="4270"/>
                  </a:lnTo>
                  <a:lnTo>
                    <a:pt x="2576" y="3960"/>
                  </a:lnTo>
                  <a:lnTo>
                    <a:pt x="2457" y="3554"/>
                  </a:lnTo>
                  <a:lnTo>
                    <a:pt x="2386" y="3316"/>
                  </a:lnTo>
                  <a:lnTo>
                    <a:pt x="2338" y="3054"/>
                  </a:lnTo>
                  <a:lnTo>
                    <a:pt x="2266" y="2767"/>
                  </a:lnTo>
                  <a:lnTo>
                    <a:pt x="2171" y="2457"/>
                  </a:lnTo>
                  <a:lnTo>
                    <a:pt x="2028" y="2147"/>
                  </a:lnTo>
                  <a:lnTo>
                    <a:pt x="1885" y="1837"/>
                  </a:lnTo>
                  <a:lnTo>
                    <a:pt x="1694" y="1503"/>
                  </a:lnTo>
                  <a:lnTo>
                    <a:pt x="1503" y="1217"/>
                  </a:lnTo>
                  <a:lnTo>
                    <a:pt x="1288" y="907"/>
                  </a:lnTo>
                  <a:lnTo>
                    <a:pt x="1098" y="669"/>
                  </a:lnTo>
                  <a:lnTo>
                    <a:pt x="883" y="430"/>
                  </a:lnTo>
                  <a:lnTo>
                    <a:pt x="692" y="239"/>
                  </a:lnTo>
                  <a:lnTo>
                    <a:pt x="501" y="120"/>
                  </a:lnTo>
                  <a:lnTo>
                    <a:pt x="334" y="25"/>
                  </a:lnTo>
                  <a:lnTo>
                    <a:pt x="263"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5"/>
            <p:cNvSpPr/>
            <p:nvPr/>
          </p:nvSpPr>
          <p:spPr>
            <a:xfrm flipH="1">
              <a:off x="935351" y="1700575"/>
              <a:ext cx="753490" cy="440454"/>
            </a:xfrm>
            <a:custGeom>
              <a:avLst/>
              <a:gdLst/>
              <a:ahLst/>
              <a:cxnLst/>
              <a:rect l="l" t="t" r="r" b="b"/>
              <a:pathLst>
                <a:path w="44434" h="25974" extrusionOk="0">
                  <a:moveTo>
                    <a:pt x="2099" y="0"/>
                  </a:moveTo>
                  <a:lnTo>
                    <a:pt x="1" y="3983"/>
                  </a:lnTo>
                  <a:lnTo>
                    <a:pt x="40975" y="25711"/>
                  </a:lnTo>
                  <a:lnTo>
                    <a:pt x="41190" y="25806"/>
                  </a:lnTo>
                  <a:lnTo>
                    <a:pt x="41429" y="25878"/>
                  </a:lnTo>
                  <a:lnTo>
                    <a:pt x="41643" y="25926"/>
                  </a:lnTo>
                  <a:lnTo>
                    <a:pt x="41882" y="25973"/>
                  </a:lnTo>
                  <a:lnTo>
                    <a:pt x="42335" y="25973"/>
                  </a:lnTo>
                  <a:lnTo>
                    <a:pt x="42550" y="25926"/>
                  </a:lnTo>
                  <a:lnTo>
                    <a:pt x="42764" y="25878"/>
                  </a:lnTo>
                  <a:lnTo>
                    <a:pt x="42979" y="25806"/>
                  </a:lnTo>
                  <a:lnTo>
                    <a:pt x="43193" y="25711"/>
                  </a:lnTo>
                  <a:lnTo>
                    <a:pt x="43384" y="25592"/>
                  </a:lnTo>
                  <a:lnTo>
                    <a:pt x="43575" y="25449"/>
                  </a:lnTo>
                  <a:lnTo>
                    <a:pt x="43742" y="25305"/>
                  </a:lnTo>
                  <a:lnTo>
                    <a:pt x="43909" y="25139"/>
                  </a:lnTo>
                  <a:lnTo>
                    <a:pt x="44052" y="24948"/>
                  </a:lnTo>
                  <a:lnTo>
                    <a:pt x="44171" y="24733"/>
                  </a:lnTo>
                  <a:lnTo>
                    <a:pt x="44195" y="24685"/>
                  </a:lnTo>
                  <a:lnTo>
                    <a:pt x="44291" y="24471"/>
                  </a:lnTo>
                  <a:lnTo>
                    <a:pt x="44362" y="24256"/>
                  </a:lnTo>
                  <a:lnTo>
                    <a:pt x="44410" y="24041"/>
                  </a:lnTo>
                  <a:lnTo>
                    <a:pt x="44434" y="23803"/>
                  </a:lnTo>
                  <a:lnTo>
                    <a:pt x="44434" y="23588"/>
                  </a:lnTo>
                  <a:lnTo>
                    <a:pt x="44410" y="23350"/>
                  </a:lnTo>
                  <a:lnTo>
                    <a:pt x="44362" y="23135"/>
                  </a:lnTo>
                  <a:lnTo>
                    <a:pt x="44314" y="22920"/>
                  </a:lnTo>
                  <a:lnTo>
                    <a:pt x="44219" y="22730"/>
                  </a:lnTo>
                  <a:lnTo>
                    <a:pt x="44124" y="22515"/>
                  </a:lnTo>
                  <a:lnTo>
                    <a:pt x="44004" y="22324"/>
                  </a:lnTo>
                  <a:lnTo>
                    <a:pt x="43861" y="22157"/>
                  </a:lnTo>
                  <a:lnTo>
                    <a:pt x="43718" y="21990"/>
                  </a:lnTo>
                  <a:lnTo>
                    <a:pt x="43551" y="21823"/>
                  </a:lnTo>
                  <a:lnTo>
                    <a:pt x="43360" y="21680"/>
                  </a:lnTo>
                  <a:lnTo>
                    <a:pt x="43146" y="21561"/>
                  </a:lnTo>
                  <a:lnTo>
                    <a:pt x="2099"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15"/>
            <p:cNvSpPr/>
            <p:nvPr/>
          </p:nvSpPr>
          <p:spPr>
            <a:xfrm flipH="1">
              <a:off x="1885785" y="1092683"/>
              <a:ext cx="693223" cy="692833"/>
            </a:xfrm>
            <a:custGeom>
              <a:avLst/>
              <a:gdLst/>
              <a:ahLst/>
              <a:cxnLst/>
              <a:rect l="l" t="t" r="r" b="b"/>
              <a:pathLst>
                <a:path w="40880" h="40857" extrusionOk="0">
                  <a:moveTo>
                    <a:pt x="20964" y="3125"/>
                  </a:moveTo>
                  <a:lnTo>
                    <a:pt x="21823" y="3173"/>
                  </a:lnTo>
                  <a:lnTo>
                    <a:pt x="22658" y="3268"/>
                  </a:lnTo>
                  <a:lnTo>
                    <a:pt x="23493" y="3388"/>
                  </a:lnTo>
                  <a:lnTo>
                    <a:pt x="24327" y="3578"/>
                  </a:lnTo>
                  <a:lnTo>
                    <a:pt x="25162" y="3793"/>
                  </a:lnTo>
                  <a:lnTo>
                    <a:pt x="25997" y="4032"/>
                  </a:lnTo>
                  <a:lnTo>
                    <a:pt x="26808" y="4342"/>
                  </a:lnTo>
                  <a:lnTo>
                    <a:pt x="27619" y="4676"/>
                  </a:lnTo>
                  <a:lnTo>
                    <a:pt x="28406" y="5081"/>
                  </a:lnTo>
                  <a:lnTo>
                    <a:pt x="29193" y="5510"/>
                  </a:lnTo>
                  <a:lnTo>
                    <a:pt x="29932" y="5964"/>
                  </a:lnTo>
                  <a:lnTo>
                    <a:pt x="30648" y="6464"/>
                  </a:lnTo>
                  <a:lnTo>
                    <a:pt x="31339" y="6989"/>
                  </a:lnTo>
                  <a:lnTo>
                    <a:pt x="31983" y="7562"/>
                  </a:lnTo>
                  <a:lnTo>
                    <a:pt x="32603" y="8134"/>
                  </a:lnTo>
                  <a:lnTo>
                    <a:pt x="33200" y="8754"/>
                  </a:lnTo>
                  <a:lnTo>
                    <a:pt x="33748" y="9398"/>
                  </a:lnTo>
                  <a:lnTo>
                    <a:pt x="34273" y="10042"/>
                  </a:lnTo>
                  <a:lnTo>
                    <a:pt x="34750" y="10734"/>
                  </a:lnTo>
                  <a:lnTo>
                    <a:pt x="35203" y="11425"/>
                  </a:lnTo>
                  <a:lnTo>
                    <a:pt x="35632" y="12165"/>
                  </a:lnTo>
                  <a:lnTo>
                    <a:pt x="36014" y="12904"/>
                  </a:lnTo>
                  <a:lnTo>
                    <a:pt x="36348" y="13667"/>
                  </a:lnTo>
                  <a:lnTo>
                    <a:pt x="36658" y="14430"/>
                  </a:lnTo>
                  <a:lnTo>
                    <a:pt x="36920" y="15218"/>
                  </a:lnTo>
                  <a:lnTo>
                    <a:pt x="37159" y="16005"/>
                  </a:lnTo>
                  <a:lnTo>
                    <a:pt x="37350" y="16815"/>
                  </a:lnTo>
                  <a:lnTo>
                    <a:pt x="37517" y="17650"/>
                  </a:lnTo>
                  <a:lnTo>
                    <a:pt x="37612" y="18461"/>
                  </a:lnTo>
                  <a:lnTo>
                    <a:pt x="37707" y="19296"/>
                  </a:lnTo>
                  <a:lnTo>
                    <a:pt x="37731" y="20131"/>
                  </a:lnTo>
                  <a:lnTo>
                    <a:pt x="37731" y="20965"/>
                  </a:lnTo>
                  <a:lnTo>
                    <a:pt x="37684" y="21800"/>
                  </a:lnTo>
                  <a:lnTo>
                    <a:pt x="37588" y="22659"/>
                  </a:lnTo>
                  <a:lnTo>
                    <a:pt x="37469" y="23494"/>
                  </a:lnTo>
                  <a:lnTo>
                    <a:pt x="37302" y="24328"/>
                  </a:lnTo>
                  <a:lnTo>
                    <a:pt x="37087" y="25163"/>
                  </a:lnTo>
                  <a:lnTo>
                    <a:pt x="36825" y="25974"/>
                  </a:lnTo>
                  <a:lnTo>
                    <a:pt x="36515" y="26809"/>
                  </a:lnTo>
                  <a:lnTo>
                    <a:pt x="36181" y="27620"/>
                  </a:lnTo>
                  <a:lnTo>
                    <a:pt x="35799" y="28407"/>
                  </a:lnTo>
                  <a:lnTo>
                    <a:pt x="35370" y="29194"/>
                  </a:lnTo>
                  <a:lnTo>
                    <a:pt x="34893" y="29933"/>
                  </a:lnTo>
                  <a:lnTo>
                    <a:pt x="34392" y="30649"/>
                  </a:lnTo>
                  <a:lnTo>
                    <a:pt x="33867" y="31340"/>
                  </a:lnTo>
                  <a:lnTo>
                    <a:pt x="33319" y="31984"/>
                  </a:lnTo>
                  <a:lnTo>
                    <a:pt x="32723" y="32604"/>
                  </a:lnTo>
                  <a:lnTo>
                    <a:pt x="32126" y="33201"/>
                  </a:lnTo>
                  <a:lnTo>
                    <a:pt x="31482" y="33749"/>
                  </a:lnTo>
                  <a:lnTo>
                    <a:pt x="30815" y="34274"/>
                  </a:lnTo>
                  <a:lnTo>
                    <a:pt x="30123" y="34751"/>
                  </a:lnTo>
                  <a:lnTo>
                    <a:pt x="29431" y="35204"/>
                  </a:lnTo>
                  <a:lnTo>
                    <a:pt x="28716" y="35610"/>
                  </a:lnTo>
                  <a:lnTo>
                    <a:pt x="27953" y="35991"/>
                  </a:lnTo>
                  <a:lnTo>
                    <a:pt x="27213" y="36349"/>
                  </a:lnTo>
                  <a:lnTo>
                    <a:pt x="26426" y="36659"/>
                  </a:lnTo>
                  <a:lnTo>
                    <a:pt x="25639" y="36921"/>
                  </a:lnTo>
                  <a:lnTo>
                    <a:pt x="24852" y="37160"/>
                  </a:lnTo>
                  <a:lnTo>
                    <a:pt x="24041" y="37351"/>
                  </a:lnTo>
                  <a:lnTo>
                    <a:pt x="23230" y="37494"/>
                  </a:lnTo>
                  <a:lnTo>
                    <a:pt x="22395" y="37613"/>
                  </a:lnTo>
                  <a:lnTo>
                    <a:pt x="21561" y="37685"/>
                  </a:lnTo>
                  <a:lnTo>
                    <a:pt x="20726" y="37732"/>
                  </a:lnTo>
                  <a:lnTo>
                    <a:pt x="19891" y="37732"/>
                  </a:lnTo>
                  <a:lnTo>
                    <a:pt x="19056" y="37685"/>
                  </a:lnTo>
                  <a:lnTo>
                    <a:pt x="18222" y="37589"/>
                  </a:lnTo>
                  <a:lnTo>
                    <a:pt x="17387" y="37470"/>
                  </a:lnTo>
                  <a:lnTo>
                    <a:pt x="16552" y="37279"/>
                  </a:lnTo>
                  <a:lnTo>
                    <a:pt x="15717" y="37065"/>
                  </a:lnTo>
                  <a:lnTo>
                    <a:pt x="14883" y="36826"/>
                  </a:lnTo>
                  <a:lnTo>
                    <a:pt x="14072" y="36516"/>
                  </a:lnTo>
                  <a:lnTo>
                    <a:pt x="13261" y="36182"/>
                  </a:lnTo>
                  <a:lnTo>
                    <a:pt x="12450" y="35777"/>
                  </a:lnTo>
                  <a:lnTo>
                    <a:pt x="11687" y="35347"/>
                  </a:lnTo>
                  <a:lnTo>
                    <a:pt x="10923" y="34894"/>
                  </a:lnTo>
                  <a:lnTo>
                    <a:pt x="10208" y="34393"/>
                  </a:lnTo>
                  <a:lnTo>
                    <a:pt x="9540" y="33869"/>
                  </a:lnTo>
                  <a:lnTo>
                    <a:pt x="8872" y="33296"/>
                  </a:lnTo>
                  <a:lnTo>
                    <a:pt x="8252" y="32724"/>
                  </a:lnTo>
                  <a:lnTo>
                    <a:pt x="7680" y="32104"/>
                  </a:lnTo>
                  <a:lnTo>
                    <a:pt x="7107" y="31460"/>
                  </a:lnTo>
                  <a:lnTo>
                    <a:pt x="6583" y="30816"/>
                  </a:lnTo>
                  <a:lnTo>
                    <a:pt x="6106" y="30124"/>
                  </a:lnTo>
                  <a:lnTo>
                    <a:pt x="5653" y="29432"/>
                  </a:lnTo>
                  <a:lnTo>
                    <a:pt x="5247" y="28693"/>
                  </a:lnTo>
                  <a:lnTo>
                    <a:pt x="4865" y="27954"/>
                  </a:lnTo>
                  <a:lnTo>
                    <a:pt x="4532" y="27190"/>
                  </a:lnTo>
                  <a:lnTo>
                    <a:pt x="4222" y="26427"/>
                  </a:lnTo>
                  <a:lnTo>
                    <a:pt x="3935" y="25640"/>
                  </a:lnTo>
                  <a:lnTo>
                    <a:pt x="3721" y="24853"/>
                  </a:lnTo>
                  <a:lnTo>
                    <a:pt x="3530" y="24042"/>
                  </a:lnTo>
                  <a:lnTo>
                    <a:pt x="3363" y="23207"/>
                  </a:lnTo>
                  <a:lnTo>
                    <a:pt x="3244" y="22396"/>
                  </a:lnTo>
                  <a:lnTo>
                    <a:pt x="3172" y="21562"/>
                  </a:lnTo>
                  <a:lnTo>
                    <a:pt x="3148" y="20727"/>
                  </a:lnTo>
                  <a:lnTo>
                    <a:pt x="3148" y="19892"/>
                  </a:lnTo>
                  <a:lnTo>
                    <a:pt x="3196" y="19057"/>
                  </a:lnTo>
                  <a:lnTo>
                    <a:pt x="3267" y="18199"/>
                  </a:lnTo>
                  <a:lnTo>
                    <a:pt x="3411" y="17364"/>
                  </a:lnTo>
                  <a:lnTo>
                    <a:pt x="3578" y="16529"/>
                  </a:lnTo>
                  <a:lnTo>
                    <a:pt x="3792" y="15695"/>
                  </a:lnTo>
                  <a:lnTo>
                    <a:pt x="4055" y="14884"/>
                  </a:lnTo>
                  <a:lnTo>
                    <a:pt x="4341" y="14049"/>
                  </a:lnTo>
                  <a:lnTo>
                    <a:pt x="4699" y="13238"/>
                  </a:lnTo>
                  <a:lnTo>
                    <a:pt x="5080" y="12451"/>
                  </a:lnTo>
                  <a:lnTo>
                    <a:pt x="5509" y="11664"/>
                  </a:lnTo>
                  <a:lnTo>
                    <a:pt x="5986" y="10924"/>
                  </a:lnTo>
                  <a:lnTo>
                    <a:pt x="6463" y="10209"/>
                  </a:lnTo>
                  <a:lnTo>
                    <a:pt x="6988" y="9517"/>
                  </a:lnTo>
                  <a:lnTo>
                    <a:pt x="7561" y="8873"/>
                  </a:lnTo>
                  <a:lnTo>
                    <a:pt x="8133" y="8253"/>
                  </a:lnTo>
                  <a:lnTo>
                    <a:pt x="8753" y="7657"/>
                  </a:lnTo>
                  <a:lnTo>
                    <a:pt x="9397" y="7108"/>
                  </a:lnTo>
                  <a:lnTo>
                    <a:pt x="10065" y="6584"/>
                  </a:lnTo>
                  <a:lnTo>
                    <a:pt x="10733" y="6107"/>
                  </a:lnTo>
                  <a:lnTo>
                    <a:pt x="11448" y="5653"/>
                  </a:lnTo>
                  <a:lnTo>
                    <a:pt x="12164" y="5248"/>
                  </a:lnTo>
                  <a:lnTo>
                    <a:pt x="12903" y="4866"/>
                  </a:lnTo>
                  <a:lnTo>
                    <a:pt x="13666" y="4509"/>
                  </a:lnTo>
                  <a:lnTo>
                    <a:pt x="14429" y="4199"/>
                  </a:lnTo>
                  <a:lnTo>
                    <a:pt x="15217" y="3936"/>
                  </a:lnTo>
                  <a:lnTo>
                    <a:pt x="16027" y="3698"/>
                  </a:lnTo>
                  <a:lnTo>
                    <a:pt x="16838" y="3507"/>
                  </a:lnTo>
                  <a:lnTo>
                    <a:pt x="17649" y="3364"/>
                  </a:lnTo>
                  <a:lnTo>
                    <a:pt x="18460" y="3245"/>
                  </a:lnTo>
                  <a:lnTo>
                    <a:pt x="19295" y="3173"/>
                  </a:lnTo>
                  <a:lnTo>
                    <a:pt x="20130" y="3125"/>
                  </a:lnTo>
                  <a:close/>
                  <a:moveTo>
                    <a:pt x="20082" y="1"/>
                  </a:moveTo>
                  <a:lnTo>
                    <a:pt x="19080" y="25"/>
                  </a:lnTo>
                  <a:lnTo>
                    <a:pt x="18102" y="120"/>
                  </a:lnTo>
                  <a:lnTo>
                    <a:pt x="17148" y="263"/>
                  </a:lnTo>
                  <a:lnTo>
                    <a:pt x="16171" y="430"/>
                  </a:lnTo>
                  <a:lnTo>
                    <a:pt x="15217" y="669"/>
                  </a:lnTo>
                  <a:lnTo>
                    <a:pt x="14286" y="931"/>
                  </a:lnTo>
                  <a:lnTo>
                    <a:pt x="13356" y="1265"/>
                  </a:lnTo>
                  <a:lnTo>
                    <a:pt x="12426" y="1623"/>
                  </a:lnTo>
                  <a:lnTo>
                    <a:pt x="11544" y="2028"/>
                  </a:lnTo>
                  <a:lnTo>
                    <a:pt x="10661" y="2481"/>
                  </a:lnTo>
                  <a:lnTo>
                    <a:pt x="9802" y="2958"/>
                  </a:lnTo>
                  <a:lnTo>
                    <a:pt x="8992" y="3507"/>
                  </a:lnTo>
                  <a:lnTo>
                    <a:pt x="8181" y="4079"/>
                  </a:lnTo>
                  <a:lnTo>
                    <a:pt x="7394" y="4676"/>
                  </a:lnTo>
                  <a:lnTo>
                    <a:pt x="6630" y="5343"/>
                  </a:lnTo>
                  <a:lnTo>
                    <a:pt x="5915" y="6035"/>
                  </a:lnTo>
                  <a:lnTo>
                    <a:pt x="5223" y="6774"/>
                  </a:lnTo>
                  <a:lnTo>
                    <a:pt x="4579" y="7538"/>
                  </a:lnTo>
                  <a:lnTo>
                    <a:pt x="3935" y="8349"/>
                  </a:lnTo>
                  <a:lnTo>
                    <a:pt x="3363" y="9207"/>
                  </a:lnTo>
                  <a:lnTo>
                    <a:pt x="2814" y="10090"/>
                  </a:lnTo>
                  <a:lnTo>
                    <a:pt x="2290" y="10996"/>
                  </a:lnTo>
                  <a:lnTo>
                    <a:pt x="1836" y="11950"/>
                  </a:lnTo>
                  <a:lnTo>
                    <a:pt x="1431" y="12904"/>
                  </a:lnTo>
                  <a:lnTo>
                    <a:pt x="1073" y="13882"/>
                  </a:lnTo>
                  <a:lnTo>
                    <a:pt x="763" y="14860"/>
                  </a:lnTo>
                  <a:lnTo>
                    <a:pt x="525" y="15838"/>
                  </a:lnTo>
                  <a:lnTo>
                    <a:pt x="310" y="16815"/>
                  </a:lnTo>
                  <a:lnTo>
                    <a:pt x="167" y="17817"/>
                  </a:lnTo>
                  <a:lnTo>
                    <a:pt x="48" y="18795"/>
                  </a:lnTo>
                  <a:lnTo>
                    <a:pt x="0" y="19797"/>
                  </a:lnTo>
                  <a:lnTo>
                    <a:pt x="0" y="20775"/>
                  </a:lnTo>
                  <a:lnTo>
                    <a:pt x="48" y="21776"/>
                  </a:lnTo>
                  <a:lnTo>
                    <a:pt x="119" y="22754"/>
                  </a:lnTo>
                  <a:lnTo>
                    <a:pt x="262" y="23732"/>
                  </a:lnTo>
                  <a:lnTo>
                    <a:pt x="453" y="24686"/>
                  </a:lnTo>
                  <a:lnTo>
                    <a:pt x="668" y="25640"/>
                  </a:lnTo>
                  <a:lnTo>
                    <a:pt x="954" y="26594"/>
                  </a:lnTo>
                  <a:lnTo>
                    <a:pt x="1264" y="27524"/>
                  </a:lnTo>
                  <a:lnTo>
                    <a:pt x="1622" y="28431"/>
                  </a:lnTo>
                  <a:lnTo>
                    <a:pt x="2027" y="29313"/>
                  </a:lnTo>
                  <a:lnTo>
                    <a:pt x="2480" y="30196"/>
                  </a:lnTo>
                  <a:lnTo>
                    <a:pt x="2981" y="31054"/>
                  </a:lnTo>
                  <a:lnTo>
                    <a:pt x="3506" y="31889"/>
                  </a:lnTo>
                  <a:lnTo>
                    <a:pt x="4078" y="32700"/>
                  </a:lnTo>
                  <a:lnTo>
                    <a:pt x="4699" y="33463"/>
                  </a:lnTo>
                  <a:lnTo>
                    <a:pt x="5342" y="34226"/>
                  </a:lnTo>
                  <a:lnTo>
                    <a:pt x="6034" y="34942"/>
                  </a:lnTo>
                  <a:lnTo>
                    <a:pt x="6773" y="35633"/>
                  </a:lnTo>
                  <a:lnTo>
                    <a:pt x="7537" y="36301"/>
                  </a:lnTo>
                  <a:lnTo>
                    <a:pt x="8348" y="36921"/>
                  </a:lnTo>
                  <a:lnTo>
                    <a:pt x="9206" y="37494"/>
                  </a:lnTo>
                  <a:lnTo>
                    <a:pt x="10089" y="38066"/>
                  </a:lnTo>
                  <a:lnTo>
                    <a:pt x="11019" y="38567"/>
                  </a:lnTo>
                  <a:lnTo>
                    <a:pt x="11949" y="39020"/>
                  </a:lnTo>
                  <a:lnTo>
                    <a:pt x="12903" y="39426"/>
                  </a:lnTo>
                  <a:lnTo>
                    <a:pt x="13881" y="39783"/>
                  </a:lnTo>
                  <a:lnTo>
                    <a:pt x="14859" y="40094"/>
                  </a:lnTo>
                  <a:lnTo>
                    <a:pt x="15837" y="40356"/>
                  </a:lnTo>
                  <a:lnTo>
                    <a:pt x="16838" y="40547"/>
                  </a:lnTo>
                  <a:lnTo>
                    <a:pt x="17816" y="40714"/>
                  </a:lnTo>
                  <a:lnTo>
                    <a:pt x="18818" y="40809"/>
                  </a:lnTo>
                  <a:lnTo>
                    <a:pt x="19796" y="40857"/>
                  </a:lnTo>
                  <a:lnTo>
                    <a:pt x="20797" y="40857"/>
                  </a:lnTo>
                  <a:lnTo>
                    <a:pt x="21775" y="40833"/>
                  </a:lnTo>
                  <a:lnTo>
                    <a:pt x="22753" y="40737"/>
                  </a:lnTo>
                  <a:lnTo>
                    <a:pt x="23731" y="40594"/>
                  </a:lnTo>
                  <a:lnTo>
                    <a:pt x="24709" y="40427"/>
                  </a:lnTo>
                  <a:lnTo>
                    <a:pt x="25663" y="40189"/>
                  </a:lnTo>
                  <a:lnTo>
                    <a:pt x="26593" y="39927"/>
                  </a:lnTo>
                  <a:lnTo>
                    <a:pt x="27523" y="39593"/>
                  </a:lnTo>
                  <a:lnTo>
                    <a:pt x="28430" y="39235"/>
                  </a:lnTo>
                  <a:lnTo>
                    <a:pt x="29336" y="38829"/>
                  </a:lnTo>
                  <a:lnTo>
                    <a:pt x="30195" y="38376"/>
                  </a:lnTo>
                  <a:lnTo>
                    <a:pt x="31053" y="37899"/>
                  </a:lnTo>
                  <a:lnTo>
                    <a:pt x="31888" y="37351"/>
                  </a:lnTo>
                  <a:lnTo>
                    <a:pt x="32699" y="36778"/>
                  </a:lnTo>
                  <a:lnTo>
                    <a:pt x="33486" y="36182"/>
                  </a:lnTo>
                  <a:lnTo>
                    <a:pt x="34225" y="35514"/>
                  </a:lnTo>
                  <a:lnTo>
                    <a:pt x="34941" y="34823"/>
                  </a:lnTo>
                  <a:lnTo>
                    <a:pt x="35632" y="34083"/>
                  </a:lnTo>
                  <a:lnTo>
                    <a:pt x="36300" y="33320"/>
                  </a:lnTo>
                  <a:lnTo>
                    <a:pt x="36920" y="32509"/>
                  </a:lnTo>
                  <a:lnTo>
                    <a:pt x="37517" y="31650"/>
                  </a:lnTo>
                  <a:lnTo>
                    <a:pt x="38065" y="30768"/>
                  </a:lnTo>
                  <a:lnTo>
                    <a:pt x="38566" y="29862"/>
                  </a:lnTo>
                  <a:lnTo>
                    <a:pt x="39019" y="28908"/>
                  </a:lnTo>
                  <a:lnTo>
                    <a:pt x="39448" y="27954"/>
                  </a:lnTo>
                  <a:lnTo>
                    <a:pt x="39806" y="26976"/>
                  </a:lnTo>
                  <a:lnTo>
                    <a:pt x="40092" y="25998"/>
                  </a:lnTo>
                  <a:lnTo>
                    <a:pt x="40355" y="25020"/>
                  </a:lnTo>
                  <a:lnTo>
                    <a:pt x="40546" y="24042"/>
                  </a:lnTo>
                  <a:lnTo>
                    <a:pt x="40712" y="23040"/>
                  </a:lnTo>
                  <a:lnTo>
                    <a:pt x="40808" y="22063"/>
                  </a:lnTo>
                  <a:lnTo>
                    <a:pt x="40856" y="21061"/>
                  </a:lnTo>
                  <a:lnTo>
                    <a:pt x="40879" y="20083"/>
                  </a:lnTo>
                  <a:lnTo>
                    <a:pt x="40832" y="19081"/>
                  </a:lnTo>
                  <a:lnTo>
                    <a:pt x="40736" y="18103"/>
                  </a:lnTo>
                  <a:lnTo>
                    <a:pt x="40593" y="17126"/>
                  </a:lnTo>
                  <a:lnTo>
                    <a:pt x="40426" y="16172"/>
                  </a:lnTo>
                  <a:lnTo>
                    <a:pt x="40188" y="15218"/>
                  </a:lnTo>
                  <a:lnTo>
                    <a:pt x="39925" y="14263"/>
                  </a:lnTo>
                  <a:lnTo>
                    <a:pt x="39615" y="13333"/>
                  </a:lnTo>
                  <a:lnTo>
                    <a:pt x="39234" y="12427"/>
                  </a:lnTo>
                  <a:lnTo>
                    <a:pt x="38828" y="11545"/>
                  </a:lnTo>
                  <a:lnTo>
                    <a:pt x="38399" y="10662"/>
                  </a:lnTo>
                  <a:lnTo>
                    <a:pt x="37898" y="9803"/>
                  </a:lnTo>
                  <a:lnTo>
                    <a:pt x="37373" y="8969"/>
                  </a:lnTo>
                  <a:lnTo>
                    <a:pt x="36801" y="8158"/>
                  </a:lnTo>
                  <a:lnTo>
                    <a:pt x="36181" y="7395"/>
                  </a:lnTo>
                  <a:lnTo>
                    <a:pt x="35513" y="6631"/>
                  </a:lnTo>
                  <a:lnTo>
                    <a:pt x="34821" y="5916"/>
                  </a:lnTo>
                  <a:lnTo>
                    <a:pt x="34106" y="5224"/>
                  </a:lnTo>
                  <a:lnTo>
                    <a:pt x="33319" y="4556"/>
                  </a:lnTo>
                  <a:lnTo>
                    <a:pt x="32508" y="3936"/>
                  </a:lnTo>
                  <a:lnTo>
                    <a:pt x="31673" y="3364"/>
                  </a:lnTo>
                  <a:lnTo>
                    <a:pt x="30791" y="2815"/>
                  </a:lnTo>
                  <a:lnTo>
                    <a:pt x="29861" y="2291"/>
                  </a:lnTo>
                  <a:lnTo>
                    <a:pt x="28907" y="1837"/>
                  </a:lnTo>
                  <a:lnTo>
                    <a:pt x="27953" y="1432"/>
                  </a:lnTo>
                  <a:lnTo>
                    <a:pt x="26999" y="1074"/>
                  </a:lnTo>
                  <a:lnTo>
                    <a:pt x="26021" y="764"/>
                  </a:lnTo>
                  <a:lnTo>
                    <a:pt x="25019" y="502"/>
                  </a:lnTo>
                  <a:lnTo>
                    <a:pt x="24041" y="311"/>
                  </a:lnTo>
                  <a:lnTo>
                    <a:pt x="23063" y="144"/>
                  </a:lnTo>
                  <a:lnTo>
                    <a:pt x="22062" y="49"/>
                  </a:lnTo>
                  <a:lnTo>
                    <a:pt x="21060"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15"/>
            <p:cNvSpPr/>
            <p:nvPr/>
          </p:nvSpPr>
          <p:spPr>
            <a:xfrm flipH="1">
              <a:off x="1885785" y="1092683"/>
              <a:ext cx="693223" cy="692833"/>
            </a:xfrm>
            <a:custGeom>
              <a:avLst/>
              <a:gdLst/>
              <a:ahLst/>
              <a:cxnLst/>
              <a:rect l="l" t="t" r="r" b="b"/>
              <a:pathLst>
                <a:path w="40880" h="40857" fill="none" extrusionOk="0">
                  <a:moveTo>
                    <a:pt x="2290" y="10996"/>
                  </a:moveTo>
                  <a:lnTo>
                    <a:pt x="2290" y="10996"/>
                  </a:lnTo>
                  <a:lnTo>
                    <a:pt x="1836" y="11950"/>
                  </a:lnTo>
                  <a:lnTo>
                    <a:pt x="1431" y="12904"/>
                  </a:lnTo>
                  <a:lnTo>
                    <a:pt x="1073" y="13882"/>
                  </a:lnTo>
                  <a:lnTo>
                    <a:pt x="763" y="14860"/>
                  </a:lnTo>
                  <a:lnTo>
                    <a:pt x="525" y="15838"/>
                  </a:lnTo>
                  <a:lnTo>
                    <a:pt x="310" y="16815"/>
                  </a:lnTo>
                  <a:lnTo>
                    <a:pt x="167" y="17817"/>
                  </a:lnTo>
                  <a:lnTo>
                    <a:pt x="48" y="18795"/>
                  </a:lnTo>
                  <a:lnTo>
                    <a:pt x="0" y="19797"/>
                  </a:lnTo>
                  <a:lnTo>
                    <a:pt x="0" y="20775"/>
                  </a:lnTo>
                  <a:lnTo>
                    <a:pt x="48" y="21776"/>
                  </a:lnTo>
                  <a:lnTo>
                    <a:pt x="119" y="22754"/>
                  </a:lnTo>
                  <a:lnTo>
                    <a:pt x="262" y="23732"/>
                  </a:lnTo>
                  <a:lnTo>
                    <a:pt x="453" y="24686"/>
                  </a:lnTo>
                  <a:lnTo>
                    <a:pt x="668" y="25640"/>
                  </a:lnTo>
                  <a:lnTo>
                    <a:pt x="954" y="26594"/>
                  </a:lnTo>
                  <a:lnTo>
                    <a:pt x="1264" y="27524"/>
                  </a:lnTo>
                  <a:lnTo>
                    <a:pt x="1622" y="28431"/>
                  </a:lnTo>
                  <a:lnTo>
                    <a:pt x="2027" y="29313"/>
                  </a:lnTo>
                  <a:lnTo>
                    <a:pt x="2480" y="30196"/>
                  </a:lnTo>
                  <a:lnTo>
                    <a:pt x="2981" y="31054"/>
                  </a:lnTo>
                  <a:lnTo>
                    <a:pt x="3506" y="31889"/>
                  </a:lnTo>
                  <a:lnTo>
                    <a:pt x="4078" y="32700"/>
                  </a:lnTo>
                  <a:lnTo>
                    <a:pt x="4699" y="33463"/>
                  </a:lnTo>
                  <a:lnTo>
                    <a:pt x="5342" y="34226"/>
                  </a:lnTo>
                  <a:lnTo>
                    <a:pt x="6034" y="34942"/>
                  </a:lnTo>
                  <a:lnTo>
                    <a:pt x="6773" y="35633"/>
                  </a:lnTo>
                  <a:lnTo>
                    <a:pt x="7537" y="36301"/>
                  </a:lnTo>
                  <a:lnTo>
                    <a:pt x="8348" y="36921"/>
                  </a:lnTo>
                  <a:lnTo>
                    <a:pt x="9206" y="37494"/>
                  </a:lnTo>
                  <a:lnTo>
                    <a:pt x="10089" y="38066"/>
                  </a:lnTo>
                  <a:lnTo>
                    <a:pt x="11019" y="38567"/>
                  </a:lnTo>
                  <a:lnTo>
                    <a:pt x="11019" y="38567"/>
                  </a:lnTo>
                  <a:lnTo>
                    <a:pt x="11949" y="39020"/>
                  </a:lnTo>
                  <a:lnTo>
                    <a:pt x="12903" y="39426"/>
                  </a:lnTo>
                  <a:lnTo>
                    <a:pt x="13881" y="39783"/>
                  </a:lnTo>
                  <a:lnTo>
                    <a:pt x="14859" y="40094"/>
                  </a:lnTo>
                  <a:lnTo>
                    <a:pt x="15837" y="40356"/>
                  </a:lnTo>
                  <a:lnTo>
                    <a:pt x="16838" y="40547"/>
                  </a:lnTo>
                  <a:lnTo>
                    <a:pt x="17816" y="40714"/>
                  </a:lnTo>
                  <a:lnTo>
                    <a:pt x="18818" y="40809"/>
                  </a:lnTo>
                  <a:lnTo>
                    <a:pt x="19796" y="40857"/>
                  </a:lnTo>
                  <a:lnTo>
                    <a:pt x="20797" y="40857"/>
                  </a:lnTo>
                  <a:lnTo>
                    <a:pt x="21775" y="40833"/>
                  </a:lnTo>
                  <a:lnTo>
                    <a:pt x="22753" y="40737"/>
                  </a:lnTo>
                  <a:lnTo>
                    <a:pt x="23731" y="40594"/>
                  </a:lnTo>
                  <a:lnTo>
                    <a:pt x="24709" y="40427"/>
                  </a:lnTo>
                  <a:lnTo>
                    <a:pt x="25663" y="40189"/>
                  </a:lnTo>
                  <a:lnTo>
                    <a:pt x="26593" y="39927"/>
                  </a:lnTo>
                  <a:lnTo>
                    <a:pt x="27523" y="39593"/>
                  </a:lnTo>
                  <a:lnTo>
                    <a:pt x="28430" y="39235"/>
                  </a:lnTo>
                  <a:lnTo>
                    <a:pt x="29336" y="38829"/>
                  </a:lnTo>
                  <a:lnTo>
                    <a:pt x="30195" y="38376"/>
                  </a:lnTo>
                  <a:lnTo>
                    <a:pt x="31053" y="37899"/>
                  </a:lnTo>
                  <a:lnTo>
                    <a:pt x="31888" y="37351"/>
                  </a:lnTo>
                  <a:lnTo>
                    <a:pt x="32699" y="36778"/>
                  </a:lnTo>
                  <a:lnTo>
                    <a:pt x="33486" y="36182"/>
                  </a:lnTo>
                  <a:lnTo>
                    <a:pt x="34225" y="35514"/>
                  </a:lnTo>
                  <a:lnTo>
                    <a:pt x="34941" y="34823"/>
                  </a:lnTo>
                  <a:lnTo>
                    <a:pt x="35632" y="34083"/>
                  </a:lnTo>
                  <a:lnTo>
                    <a:pt x="36300" y="33320"/>
                  </a:lnTo>
                  <a:lnTo>
                    <a:pt x="36920" y="32509"/>
                  </a:lnTo>
                  <a:lnTo>
                    <a:pt x="37517" y="31650"/>
                  </a:lnTo>
                  <a:lnTo>
                    <a:pt x="38065" y="30768"/>
                  </a:lnTo>
                  <a:lnTo>
                    <a:pt x="38566" y="29862"/>
                  </a:lnTo>
                  <a:lnTo>
                    <a:pt x="38566" y="29862"/>
                  </a:lnTo>
                  <a:lnTo>
                    <a:pt x="39019" y="28908"/>
                  </a:lnTo>
                  <a:lnTo>
                    <a:pt x="39448" y="27954"/>
                  </a:lnTo>
                  <a:lnTo>
                    <a:pt x="39806" y="26976"/>
                  </a:lnTo>
                  <a:lnTo>
                    <a:pt x="40092" y="25998"/>
                  </a:lnTo>
                  <a:lnTo>
                    <a:pt x="40355" y="25020"/>
                  </a:lnTo>
                  <a:lnTo>
                    <a:pt x="40546" y="24042"/>
                  </a:lnTo>
                  <a:lnTo>
                    <a:pt x="40712" y="23040"/>
                  </a:lnTo>
                  <a:lnTo>
                    <a:pt x="40808" y="22063"/>
                  </a:lnTo>
                  <a:lnTo>
                    <a:pt x="40856" y="21061"/>
                  </a:lnTo>
                  <a:lnTo>
                    <a:pt x="40879" y="20083"/>
                  </a:lnTo>
                  <a:lnTo>
                    <a:pt x="40832" y="19081"/>
                  </a:lnTo>
                  <a:lnTo>
                    <a:pt x="40736" y="18103"/>
                  </a:lnTo>
                  <a:lnTo>
                    <a:pt x="40593" y="17126"/>
                  </a:lnTo>
                  <a:lnTo>
                    <a:pt x="40426" y="16172"/>
                  </a:lnTo>
                  <a:lnTo>
                    <a:pt x="40188" y="15218"/>
                  </a:lnTo>
                  <a:lnTo>
                    <a:pt x="39925" y="14263"/>
                  </a:lnTo>
                  <a:lnTo>
                    <a:pt x="39615" y="13333"/>
                  </a:lnTo>
                  <a:lnTo>
                    <a:pt x="39234" y="12427"/>
                  </a:lnTo>
                  <a:lnTo>
                    <a:pt x="38828" y="11545"/>
                  </a:lnTo>
                  <a:lnTo>
                    <a:pt x="38399" y="10662"/>
                  </a:lnTo>
                  <a:lnTo>
                    <a:pt x="37898" y="9803"/>
                  </a:lnTo>
                  <a:lnTo>
                    <a:pt x="37373" y="8969"/>
                  </a:lnTo>
                  <a:lnTo>
                    <a:pt x="36801" y="8158"/>
                  </a:lnTo>
                  <a:lnTo>
                    <a:pt x="36181" y="7395"/>
                  </a:lnTo>
                  <a:lnTo>
                    <a:pt x="35513" y="6631"/>
                  </a:lnTo>
                  <a:lnTo>
                    <a:pt x="34821" y="5916"/>
                  </a:lnTo>
                  <a:lnTo>
                    <a:pt x="34106" y="5224"/>
                  </a:lnTo>
                  <a:lnTo>
                    <a:pt x="33319" y="4556"/>
                  </a:lnTo>
                  <a:lnTo>
                    <a:pt x="32508" y="3936"/>
                  </a:lnTo>
                  <a:lnTo>
                    <a:pt x="31673" y="3364"/>
                  </a:lnTo>
                  <a:lnTo>
                    <a:pt x="30791" y="2815"/>
                  </a:lnTo>
                  <a:lnTo>
                    <a:pt x="29861" y="2291"/>
                  </a:lnTo>
                  <a:lnTo>
                    <a:pt x="29861" y="2291"/>
                  </a:lnTo>
                  <a:lnTo>
                    <a:pt x="28907" y="1837"/>
                  </a:lnTo>
                  <a:lnTo>
                    <a:pt x="27953" y="1432"/>
                  </a:lnTo>
                  <a:lnTo>
                    <a:pt x="26999" y="1074"/>
                  </a:lnTo>
                  <a:lnTo>
                    <a:pt x="26021" y="764"/>
                  </a:lnTo>
                  <a:lnTo>
                    <a:pt x="25019" y="502"/>
                  </a:lnTo>
                  <a:lnTo>
                    <a:pt x="24041" y="311"/>
                  </a:lnTo>
                  <a:lnTo>
                    <a:pt x="23063" y="144"/>
                  </a:lnTo>
                  <a:lnTo>
                    <a:pt x="22062" y="49"/>
                  </a:lnTo>
                  <a:lnTo>
                    <a:pt x="21060" y="1"/>
                  </a:lnTo>
                  <a:lnTo>
                    <a:pt x="20082" y="1"/>
                  </a:lnTo>
                  <a:lnTo>
                    <a:pt x="19080" y="25"/>
                  </a:lnTo>
                  <a:lnTo>
                    <a:pt x="18102" y="120"/>
                  </a:lnTo>
                  <a:lnTo>
                    <a:pt x="17148" y="263"/>
                  </a:lnTo>
                  <a:lnTo>
                    <a:pt x="16171" y="430"/>
                  </a:lnTo>
                  <a:lnTo>
                    <a:pt x="15217" y="669"/>
                  </a:lnTo>
                  <a:lnTo>
                    <a:pt x="14286" y="931"/>
                  </a:lnTo>
                  <a:lnTo>
                    <a:pt x="13356" y="1265"/>
                  </a:lnTo>
                  <a:lnTo>
                    <a:pt x="12426" y="1623"/>
                  </a:lnTo>
                  <a:lnTo>
                    <a:pt x="11544" y="2028"/>
                  </a:lnTo>
                  <a:lnTo>
                    <a:pt x="10661" y="2481"/>
                  </a:lnTo>
                  <a:lnTo>
                    <a:pt x="9802" y="2958"/>
                  </a:lnTo>
                  <a:lnTo>
                    <a:pt x="8992" y="3507"/>
                  </a:lnTo>
                  <a:lnTo>
                    <a:pt x="8181" y="4079"/>
                  </a:lnTo>
                  <a:lnTo>
                    <a:pt x="7394" y="4676"/>
                  </a:lnTo>
                  <a:lnTo>
                    <a:pt x="6630" y="5343"/>
                  </a:lnTo>
                  <a:lnTo>
                    <a:pt x="5915" y="6035"/>
                  </a:lnTo>
                  <a:lnTo>
                    <a:pt x="5223" y="6774"/>
                  </a:lnTo>
                  <a:lnTo>
                    <a:pt x="4579" y="7538"/>
                  </a:lnTo>
                  <a:lnTo>
                    <a:pt x="3935" y="8349"/>
                  </a:lnTo>
                  <a:lnTo>
                    <a:pt x="3363" y="9207"/>
                  </a:lnTo>
                  <a:lnTo>
                    <a:pt x="2814" y="10090"/>
                  </a:lnTo>
                  <a:lnTo>
                    <a:pt x="2290" y="1099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5"/>
            <p:cNvSpPr/>
            <p:nvPr/>
          </p:nvSpPr>
          <p:spPr>
            <a:xfrm flipH="1">
              <a:off x="1939167" y="1145675"/>
              <a:ext cx="586458" cy="586865"/>
            </a:xfrm>
            <a:custGeom>
              <a:avLst/>
              <a:gdLst/>
              <a:ahLst/>
              <a:cxnLst/>
              <a:rect l="l" t="t" r="r" b="b"/>
              <a:pathLst>
                <a:path w="34584" h="34608" fill="none" extrusionOk="0">
                  <a:moveTo>
                    <a:pt x="32651" y="25282"/>
                  </a:moveTo>
                  <a:lnTo>
                    <a:pt x="32651" y="25282"/>
                  </a:lnTo>
                  <a:lnTo>
                    <a:pt x="32222" y="26069"/>
                  </a:lnTo>
                  <a:lnTo>
                    <a:pt x="31745" y="26808"/>
                  </a:lnTo>
                  <a:lnTo>
                    <a:pt x="31244" y="27524"/>
                  </a:lnTo>
                  <a:lnTo>
                    <a:pt x="30719" y="28215"/>
                  </a:lnTo>
                  <a:lnTo>
                    <a:pt x="30171" y="28859"/>
                  </a:lnTo>
                  <a:lnTo>
                    <a:pt x="29575" y="29479"/>
                  </a:lnTo>
                  <a:lnTo>
                    <a:pt x="28978" y="30076"/>
                  </a:lnTo>
                  <a:lnTo>
                    <a:pt x="28334" y="30624"/>
                  </a:lnTo>
                  <a:lnTo>
                    <a:pt x="27667" y="31149"/>
                  </a:lnTo>
                  <a:lnTo>
                    <a:pt x="26975" y="31626"/>
                  </a:lnTo>
                  <a:lnTo>
                    <a:pt x="26283" y="32079"/>
                  </a:lnTo>
                  <a:lnTo>
                    <a:pt x="25568" y="32485"/>
                  </a:lnTo>
                  <a:lnTo>
                    <a:pt x="24805" y="32866"/>
                  </a:lnTo>
                  <a:lnTo>
                    <a:pt x="24065" y="33224"/>
                  </a:lnTo>
                  <a:lnTo>
                    <a:pt x="23278" y="33534"/>
                  </a:lnTo>
                  <a:lnTo>
                    <a:pt x="22491" y="33796"/>
                  </a:lnTo>
                  <a:lnTo>
                    <a:pt x="21704" y="34035"/>
                  </a:lnTo>
                  <a:lnTo>
                    <a:pt x="20893" y="34226"/>
                  </a:lnTo>
                  <a:lnTo>
                    <a:pt x="20082" y="34369"/>
                  </a:lnTo>
                  <a:lnTo>
                    <a:pt x="19247" y="34488"/>
                  </a:lnTo>
                  <a:lnTo>
                    <a:pt x="18413" y="34560"/>
                  </a:lnTo>
                  <a:lnTo>
                    <a:pt x="17578" y="34607"/>
                  </a:lnTo>
                  <a:lnTo>
                    <a:pt x="16743" y="34607"/>
                  </a:lnTo>
                  <a:lnTo>
                    <a:pt x="15908" y="34560"/>
                  </a:lnTo>
                  <a:lnTo>
                    <a:pt x="15074" y="34464"/>
                  </a:lnTo>
                  <a:lnTo>
                    <a:pt x="14239" y="34345"/>
                  </a:lnTo>
                  <a:lnTo>
                    <a:pt x="13404" y="34154"/>
                  </a:lnTo>
                  <a:lnTo>
                    <a:pt x="12569" y="33940"/>
                  </a:lnTo>
                  <a:lnTo>
                    <a:pt x="11735" y="33701"/>
                  </a:lnTo>
                  <a:lnTo>
                    <a:pt x="10924" y="33391"/>
                  </a:lnTo>
                  <a:lnTo>
                    <a:pt x="10113" y="33057"/>
                  </a:lnTo>
                  <a:lnTo>
                    <a:pt x="9302" y="32652"/>
                  </a:lnTo>
                  <a:lnTo>
                    <a:pt x="9302" y="32652"/>
                  </a:lnTo>
                  <a:lnTo>
                    <a:pt x="8539" y="32222"/>
                  </a:lnTo>
                  <a:lnTo>
                    <a:pt x="7775" y="31769"/>
                  </a:lnTo>
                  <a:lnTo>
                    <a:pt x="7060" y="31268"/>
                  </a:lnTo>
                  <a:lnTo>
                    <a:pt x="6392" y="30744"/>
                  </a:lnTo>
                  <a:lnTo>
                    <a:pt x="5724" y="30171"/>
                  </a:lnTo>
                  <a:lnTo>
                    <a:pt x="5104" y="29599"/>
                  </a:lnTo>
                  <a:lnTo>
                    <a:pt x="4532" y="28979"/>
                  </a:lnTo>
                  <a:lnTo>
                    <a:pt x="3959" y="28335"/>
                  </a:lnTo>
                  <a:lnTo>
                    <a:pt x="3435" y="27691"/>
                  </a:lnTo>
                  <a:lnTo>
                    <a:pt x="2958" y="26999"/>
                  </a:lnTo>
                  <a:lnTo>
                    <a:pt x="2505" y="26307"/>
                  </a:lnTo>
                  <a:lnTo>
                    <a:pt x="2099" y="25568"/>
                  </a:lnTo>
                  <a:lnTo>
                    <a:pt x="1717" y="24829"/>
                  </a:lnTo>
                  <a:lnTo>
                    <a:pt x="1384" y="24065"/>
                  </a:lnTo>
                  <a:lnTo>
                    <a:pt x="1074" y="23302"/>
                  </a:lnTo>
                  <a:lnTo>
                    <a:pt x="787" y="22515"/>
                  </a:lnTo>
                  <a:lnTo>
                    <a:pt x="573" y="21728"/>
                  </a:lnTo>
                  <a:lnTo>
                    <a:pt x="382" y="20917"/>
                  </a:lnTo>
                  <a:lnTo>
                    <a:pt x="215" y="20082"/>
                  </a:lnTo>
                  <a:lnTo>
                    <a:pt x="96" y="19271"/>
                  </a:lnTo>
                  <a:lnTo>
                    <a:pt x="24" y="18437"/>
                  </a:lnTo>
                  <a:lnTo>
                    <a:pt x="0" y="17602"/>
                  </a:lnTo>
                  <a:lnTo>
                    <a:pt x="0" y="16767"/>
                  </a:lnTo>
                  <a:lnTo>
                    <a:pt x="48" y="15932"/>
                  </a:lnTo>
                  <a:lnTo>
                    <a:pt x="119" y="15074"/>
                  </a:lnTo>
                  <a:lnTo>
                    <a:pt x="263" y="14239"/>
                  </a:lnTo>
                  <a:lnTo>
                    <a:pt x="430" y="13404"/>
                  </a:lnTo>
                  <a:lnTo>
                    <a:pt x="644" y="12570"/>
                  </a:lnTo>
                  <a:lnTo>
                    <a:pt x="907" y="11759"/>
                  </a:lnTo>
                  <a:lnTo>
                    <a:pt x="1193" y="10924"/>
                  </a:lnTo>
                  <a:lnTo>
                    <a:pt x="1551" y="10113"/>
                  </a:lnTo>
                  <a:lnTo>
                    <a:pt x="1932" y="9326"/>
                  </a:lnTo>
                  <a:lnTo>
                    <a:pt x="1932" y="9326"/>
                  </a:lnTo>
                  <a:lnTo>
                    <a:pt x="2361" y="8539"/>
                  </a:lnTo>
                  <a:lnTo>
                    <a:pt x="2838" y="7799"/>
                  </a:lnTo>
                  <a:lnTo>
                    <a:pt x="3315" y="7084"/>
                  </a:lnTo>
                  <a:lnTo>
                    <a:pt x="3840" y="6392"/>
                  </a:lnTo>
                  <a:lnTo>
                    <a:pt x="4413" y="5748"/>
                  </a:lnTo>
                  <a:lnTo>
                    <a:pt x="4985" y="5128"/>
                  </a:lnTo>
                  <a:lnTo>
                    <a:pt x="5605" y="4532"/>
                  </a:lnTo>
                  <a:lnTo>
                    <a:pt x="6249" y="3983"/>
                  </a:lnTo>
                  <a:lnTo>
                    <a:pt x="6917" y="3459"/>
                  </a:lnTo>
                  <a:lnTo>
                    <a:pt x="7585" y="2982"/>
                  </a:lnTo>
                  <a:lnTo>
                    <a:pt x="8300" y="2528"/>
                  </a:lnTo>
                  <a:lnTo>
                    <a:pt x="9016" y="2123"/>
                  </a:lnTo>
                  <a:lnTo>
                    <a:pt x="9755" y="1741"/>
                  </a:lnTo>
                  <a:lnTo>
                    <a:pt x="10518" y="1384"/>
                  </a:lnTo>
                  <a:lnTo>
                    <a:pt x="11281" y="1074"/>
                  </a:lnTo>
                  <a:lnTo>
                    <a:pt x="12069" y="811"/>
                  </a:lnTo>
                  <a:lnTo>
                    <a:pt x="12879" y="573"/>
                  </a:lnTo>
                  <a:lnTo>
                    <a:pt x="13690" y="382"/>
                  </a:lnTo>
                  <a:lnTo>
                    <a:pt x="14501" y="239"/>
                  </a:lnTo>
                  <a:lnTo>
                    <a:pt x="15312" y="120"/>
                  </a:lnTo>
                  <a:lnTo>
                    <a:pt x="16147" y="48"/>
                  </a:lnTo>
                  <a:lnTo>
                    <a:pt x="16982" y="0"/>
                  </a:lnTo>
                  <a:lnTo>
                    <a:pt x="17816" y="0"/>
                  </a:lnTo>
                  <a:lnTo>
                    <a:pt x="18675" y="48"/>
                  </a:lnTo>
                  <a:lnTo>
                    <a:pt x="19510" y="143"/>
                  </a:lnTo>
                  <a:lnTo>
                    <a:pt x="20345" y="263"/>
                  </a:lnTo>
                  <a:lnTo>
                    <a:pt x="21179" y="453"/>
                  </a:lnTo>
                  <a:lnTo>
                    <a:pt x="22014" y="668"/>
                  </a:lnTo>
                  <a:lnTo>
                    <a:pt x="22849" y="907"/>
                  </a:lnTo>
                  <a:lnTo>
                    <a:pt x="23660" y="1217"/>
                  </a:lnTo>
                  <a:lnTo>
                    <a:pt x="24471" y="1551"/>
                  </a:lnTo>
                  <a:lnTo>
                    <a:pt x="25258" y="1956"/>
                  </a:lnTo>
                  <a:lnTo>
                    <a:pt x="25258" y="1956"/>
                  </a:lnTo>
                  <a:lnTo>
                    <a:pt x="26045" y="2385"/>
                  </a:lnTo>
                  <a:lnTo>
                    <a:pt x="26784" y="2839"/>
                  </a:lnTo>
                  <a:lnTo>
                    <a:pt x="27500" y="3339"/>
                  </a:lnTo>
                  <a:lnTo>
                    <a:pt x="28191" y="3864"/>
                  </a:lnTo>
                  <a:lnTo>
                    <a:pt x="28835" y="4437"/>
                  </a:lnTo>
                  <a:lnTo>
                    <a:pt x="29455" y="5009"/>
                  </a:lnTo>
                  <a:lnTo>
                    <a:pt x="30052" y="5629"/>
                  </a:lnTo>
                  <a:lnTo>
                    <a:pt x="30600" y="6273"/>
                  </a:lnTo>
                  <a:lnTo>
                    <a:pt x="31125" y="6917"/>
                  </a:lnTo>
                  <a:lnTo>
                    <a:pt x="31602" y="7609"/>
                  </a:lnTo>
                  <a:lnTo>
                    <a:pt x="32055" y="8300"/>
                  </a:lnTo>
                  <a:lnTo>
                    <a:pt x="32484" y="9040"/>
                  </a:lnTo>
                  <a:lnTo>
                    <a:pt x="32866" y="9779"/>
                  </a:lnTo>
                  <a:lnTo>
                    <a:pt x="33200" y="10542"/>
                  </a:lnTo>
                  <a:lnTo>
                    <a:pt x="33510" y="11305"/>
                  </a:lnTo>
                  <a:lnTo>
                    <a:pt x="33772" y="12093"/>
                  </a:lnTo>
                  <a:lnTo>
                    <a:pt x="34011" y="12880"/>
                  </a:lnTo>
                  <a:lnTo>
                    <a:pt x="34202" y="13690"/>
                  </a:lnTo>
                  <a:lnTo>
                    <a:pt x="34369" y="14525"/>
                  </a:lnTo>
                  <a:lnTo>
                    <a:pt x="34464" y="15336"/>
                  </a:lnTo>
                  <a:lnTo>
                    <a:pt x="34559" y="16171"/>
                  </a:lnTo>
                  <a:lnTo>
                    <a:pt x="34583" y="17006"/>
                  </a:lnTo>
                  <a:lnTo>
                    <a:pt x="34583" y="17840"/>
                  </a:lnTo>
                  <a:lnTo>
                    <a:pt x="34536" y="18675"/>
                  </a:lnTo>
                  <a:lnTo>
                    <a:pt x="34440" y="19534"/>
                  </a:lnTo>
                  <a:lnTo>
                    <a:pt x="34321" y="20369"/>
                  </a:lnTo>
                  <a:lnTo>
                    <a:pt x="34154" y="21203"/>
                  </a:lnTo>
                  <a:lnTo>
                    <a:pt x="33939" y="22038"/>
                  </a:lnTo>
                  <a:lnTo>
                    <a:pt x="33677" y="22849"/>
                  </a:lnTo>
                  <a:lnTo>
                    <a:pt x="33367" y="23684"/>
                  </a:lnTo>
                  <a:lnTo>
                    <a:pt x="33033" y="24495"/>
                  </a:lnTo>
                  <a:lnTo>
                    <a:pt x="32651" y="2528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5"/>
            <p:cNvSpPr/>
            <p:nvPr/>
          </p:nvSpPr>
          <p:spPr>
            <a:xfrm flipH="1">
              <a:off x="1939167" y="1145675"/>
              <a:ext cx="586458" cy="586865"/>
            </a:xfrm>
            <a:custGeom>
              <a:avLst/>
              <a:gdLst/>
              <a:ahLst/>
              <a:cxnLst/>
              <a:rect l="l" t="t" r="r" b="b"/>
              <a:pathLst>
                <a:path w="34584" h="34608" extrusionOk="0">
                  <a:moveTo>
                    <a:pt x="17268" y="0"/>
                  </a:moveTo>
                  <a:lnTo>
                    <a:pt x="16338" y="24"/>
                  </a:lnTo>
                  <a:lnTo>
                    <a:pt x="15431" y="96"/>
                  </a:lnTo>
                  <a:lnTo>
                    <a:pt x="14811" y="191"/>
                  </a:lnTo>
                  <a:lnTo>
                    <a:pt x="14167" y="287"/>
                  </a:lnTo>
                  <a:lnTo>
                    <a:pt x="13547" y="406"/>
                  </a:lnTo>
                  <a:lnTo>
                    <a:pt x="12927" y="573"/>
                  </a:lnTo>
                  <a:lnTo>
                    <a:pt x="12331" y="740"/>
                  </a:lnTo>
                  <a:lnTo>
                    <a:pt x="11711" y="931"/>
                  </a:lnTo>
                  <a:lnTo>
                    <a:pt x="11114" y="1145"/>
                  </a:lnTo>
                  <a:lnTo>
                    <a:pt x="10518" y="1384"/>
                  </a:lnTo>
                  <a:lnTo>
                    <a:pt x="9946" y="1646"/>
                  </a:lnTo>
                  <a:lnTo>
                    <a:pt x="9373" y="1932"/>
                  </a:lnTo>
                  <a:lnTo>
                    <a:pt x="8825" y="2218"/>
                  </a:lnTo>
                  <a:lnTo>
                    <a:pt x="8252" y="2552"/>
                  </a:lnTo>
                  <a:lnTo>
                    <a:pt x="7728" y="2886"/>
                  </a:lnTo>
                  <a:lnTo>
                    <a:pt x="7203" y="3244"/>
                  </a:lnTo>
                  <a:lnTo>
                    <a:pt x="6678" y="3626"/>
                  </a:lnTo>
                  <a:lnTo>
                    <a:pt x="6177" y="4031"/>
                  </a:lnTo>
                  <a:lnTo>
                    <a:pt x="5534" y="4603"/>
                  </a:lnTo>
                  <a:lnTo>
                    <a:pt x="4937" y="5176"/>
                  </a:lnTo>
                  <a:lnTo>
                    <a:pt x="4365" y="5796"/>
                  </a:lnTo>
                  <a:lnTo>
                    <a:pt x="3816" y="6416"/>
                  </a:lnTo>
                  <a:lnTo>
                    <a:pt x="3315" y="7108"/>
                  </a:lnTo>
                  <a:lnTo>
                    <a:pt x="2815" y="7799"/>
                  </a:lnTo>
                  <a:lnTo>
                    <a:pt x="2361" y="8539"/>
                  </a:lnTo>
                  <a:lnTo>
                    <a:pt x="1956" y="9302"/>
                  </a:lnTo>
                  <a:lnTo>
                    <a:pt x="1670" y="9874"/>
                  </a:lnTo>
                  <a:lnTo>
                    <a:pt x="1384" y="10471"/>
                  </a:lnTo>
                  <a:lnTo>
                    <a:pt x="1145" y="11067"/>
                  </a:lnTo>
                  <a:lnTo>
                    <a:pt x="930" y="11663"/>
                  </a:lnTo>
                  <a:lnTo>
                    <a:pt x="740" y="12283"/>
                  </a:lnTo>
                  <a:lnTo>
                    <a:pt x="573" y="12903"/>
                  </a:lnTo>
                  <a:lnTo>
                    <a:pt x="406" y="13524"/>
                  </a:lnTo>
                  <a:lnTo>
                    <a:pt x="286" y="14144"/>
                  </a:lnTo>
                  <a:lnTo>
                    <a:pt x="167" y="14788"/>
                  </a:lnTo>
                  <a:lnTo>
                    <a:pt x="96" y="15408"/>
                  </a:lnTo>
                  <a:lnTo>
                    <a:pt x="48" y="16052"/>
                  </a:lnTo>
                  <a:lnTo>
                    <a:pt x="0" y="16696"/>
                  </a:lnTo>
                  <a:lnTo>
                    <a:pt x="0" y="17316"/>
                  </a:lnTo>
                  <a:lnTo>
                    <a:pt x="0" y="17960"/>
                  </a:lnTo>
                  <a:lnTo>
                    <a:pt x="48" y="18604"/>
                  </a:lnTo>
                  <a:lnTo>
                    <a:pt x="96" y="19248"/>
                  </a:lnTo>
                  <a:lnTo>
                    <a:pt x="191" y="19868"/>
                  </a:lnTo>
                  <a:lnTo>
                    <a:pt x="286" y="20488"/>
                  </a:lnTo>
                  <a:lnTo>
                    <a:pt x="406" y="21084"/>
                  </a:lnTo>
                  <a:lnTo>
                    <a:pt x="549" y="21704"/>
                  </a:lnTo>
                  <a:lnTo>
                    <a:pt x="740" y="22301"/>
                  </a:lnTo>
                  <a:lnTo>
                    <a:pt x="930" y="22897"/>
                  </a:lnTo>
                  <a:lnTo>
                    <a:pt x="1145" y="23493"/>
                  </a:lnTo>
                  <a:lnTo>
                    <a:pt x="1360" y="24065"/>
                  </a:lnTo>
                  <a:lnTo>
                    <a:pt x="1622" y="24638"/>
                  </a:lnTo>
                  <a:lnTo>
                    <a:pt x="1908" y="25210"/>
                  </a:lnTo>
                  <a:lnTo>
                    <a:pt x="2194" y="25759"/>
                  </a:lnTo>
                  <a:lnTo>
                    <a:pt x="2505" y="26307"/>
                  </a:lnTo>
                  <a:lnTo>
                    <a:pt x="2838" y="26832"/>
                  </a:lnTo>
                  <a:lnTo>
                    <a:pt x="3196" y="27357"/>
                  </a:lnTo>
                  <a:lnTo>
                    <a:pt x="3578" y="27858"/>
                  </a:lnTo>
                  <a:lnTo>
                    <a:pt x="3983" y="28359"/>
                  </a:lnTo>
                  <a:lnTo>
                    <a:pt x="4413" y="28883"/>
                  </a:lnTo>
                  <a:lnTo>
                    <a:pt x="4890" y="29360"/>
                  </a:lnTo>
                  <a:lnTo>
                    <a:pt x="5367" y="29837"/>
                  </a:lnTo>
                  <a:lnTo>
                    <a:pt x="5844" y="30290"/>
                  </a:lnTo>
                  <a:lnTo>
                    <a:pt x="6177" y="30577"/>
                  </a:lnTo>
                  <a:lnTo>
                    <a:pt x="6893" y="31149"/>
                  </a:lnTo>
                  <a:lnTo>
                    <a:pt x="7680" y="31698"/>
                  </a:lnTo>
                  <a:lnTo>
                    <a:pt x="8467" y="32198"/>
                  </a:lnTo>
                  <a:lnTo>
                    <a:pt x="9302" y="32652"/>
                  </a:lnTo>
                  <a:lnTo>
                    <a:pt x="9421" y="32723"/>
                  </a:lnTo>
                  <a:lnTo>
                    <a:pt x="10041" y="33009"/>
                  </a:lnTo>
                  <a:lnTo>
                    <a:pt x="10685" y="33296"/>
                  </a:lnTo>
                  <a:lnTo>
                    <a:pt x="11329" y="33534"/>
                  </a:lnTo>
                  <a:lnTo>
                    <a:pt x="11973" y="33773"/>
                  </a:lnTo>
                  <a:lnTo>
                    <a:pt x="12617" y="33963"/>
                  </a:lnTo>
                  <a:lnTo>
                    <a:pt x="13285" y="34130"/>
                  </a:lnTo>
                  <a:lnTo>
                    <a:pt x="13953" y="34273"/>
                  </a:lnTo>
                  <a:lnTo>
                    <a:pt x="14644" y="34393"/>
                  </a:lnTo>
                  <a:lnTo>
                    <a:pt x="15288" y="34488"/>
                  </a:lnTo>
                  <a:lnTo>
                    <a:pt x="15956" y="34536"/>
                  </a:lnTo>
                  <a:lnTo>
                    <a:pt x="16624" y="34583"/>
                  </a:lnTo>
                  <a:lnTo>
                    <a:pt x="17292" y="34607"/>
                  </a:lnTo>
                  <a:lnTo>
                    <a:pt x="18246" y="34583"/>
                  </a:lnTo>
                  <a:lnTo>
                    <a:pt x="19176" y="34488"/>
                  </a:lnTo>
                  <a:lnTo>
                    <a:pt x="19796" y="34417"/>
                  </a:lnTo>
                  <a:lnTo>
                    <a:pt x="20440" y="34321"/>
                  </a:lnTo>
                  <a:lnTo>
                    <a:pt x="21060" y="34178"/>
                  </a:lnTo>
                  <a:lnTo>
                    <a:pt x="21680" y="34035"/>
                  </a:lnTo>
                  <a:lnTo>
                    <a:pt x="22276" y="33868"/>
                  </a:lnTo>
                  <a:lnTo>
                    <a:pt x="22897" y="33653"/>
                  </a:lnTo>
                  <a:lnTo>
                    <a:pt x="23493" y="33439"/>
                  </a:lnTo>
                  <a:lnTo>
                    <a:pt x="24089" y="33200"/>
                  </a:lnTo>
                  <a:lnTo>
                    <a:pt x="24661" y="32938"/>
                  </a:lnTo>
                  <a:lnTo>
                    <a:pt x="25234" y="32675"/>
                  </a:lnTo>
                  <a:lnTo>
                    <a:pt x="25806" y="32365"/>
                  </a:lnTo>
                  <a:lnTo>
                    <a:pt x="26355" y="32031"/>
                  </a:lnTo>
                  <a:lnTo>
                    <a:pt x="26880" y="31698"/>
                  </a:lnTo>
                  <a:lnTo>
                    <a:pt x="27404" y="31340"/>
                  </a:lnTo>
                  <a:lnTo>
                    <a:pt x="27929" y="30934"/>
                  </a:lnTo>
                  <a:lnTo>
                    <a:pt x="28430" y="30529"/>
                  </a:lnTo>
                  <a:lnTo>
                    <a:pt x="29050" y="30004"/>
                  </a:lnTo>
                  <a:lnTo>
                    <a:pt x="29622" y="29432"/>
                  </a:lnTo>
                  <a:lnTo>
                    <a:pt x="30195" y="28836"/>
                  </a:lnTo>
                  <a:lnTo>
                    <a:pt x="30696" y="28239"/>
                  </a:lnTo>
                  <a:lnTo>
                    <a:pt x="31244" y="27548"/>
                  </a:lnTo>
                  <a:lnTo>
                    <a:pt x="31745" y="26808"/>
                  </a:lnTo>
                  <a:lnTo>
                    <a:pt x="32198" y="26069"/>
                  </a:lnTo>
                  <a:lnTo>
                    <a:pt x="32651" y="25282"/>
                  </a:lnTo>
                  <a:lnTo>
                    <a:pt x="32938" y="24709"/>
                  </a:lnTo>
                  <a:lnTo>
                    <a:pt x="33200" y="24113"/>
                  </a:lnTo>
                  <a:lnTo>
                    <a:pt x="33438" y="23517"/>
                  </a:lnTo>
                  <a:lnTo>
                    <a:pt x="33653" y="22921"/>
                  </a:lnTo>
                  <a:lnTo>
                    <a:pt x="33844" y="22324"/>
                  </a:lnTo>
                  <a:lnTo>
                    <a:pt x="34011" y="21704"/>
                  </a:lnTo>
                  <a:lnTo>
                    <a:pt x="34154" y="21084"/>
                  </a:lnTo>
                  <a:lnTo>
                    <a:pt x="34297" y="20464"/>
                  </a:lnTo>
                  <a:lnTo>
                    <a:pt x="34392" y="19844"/>
                  </a:lnTo>
                  <a:lnTo>
                    <a:pt x="34488" y="19200"/>
                  </a:lnTo>
                  <a:lnTo>
                    <a:pt x="34536" y="18580"/>
                  </a:lnTo>
                  <a:lnTo>
                    <a:pt x="34559" y="17936"/>
                  </a:lnTo>
                  <a:lnTo>
                    <a:pt x="34583" y="17316"/>
                  </a:lnTo>
                  <a:lnTo>
                    <a:pt x="34559" y="16672"/>
                  </a:lnTo>
                  <a:lnTo>
                    <a:pt x="34536" y="16028"/>
                  </a:lnTo>
                  <a:lnTo>
                    <a:pt x="34488" y="15408"/>
                  </a:lnTo>
                  <a:lnTo>
                    <a:pt x="34392" y="14788"/>
                  </a:lnTo>
                  <a:lnTo>
                    <a:pt x="34297" y="14168"/>
                  </a:lnTo>
                  <a:lnTo>
                    <a:pt x="34178" y="13571"/>
                  </a:lnTo>
                  <a:lnTo>
                    <a:pt x="34035" y="12975"/>
                  </a:lnTo>
                  <a:lnTo>
                    <a:pt x="33868" y="12379"/>
                  </a:lnTo>
                  <a:lnTo>
                    <a:pt x="33677" y="11782"/>
                  </a:lnTo>
                  <a:lnTo>
                    <a:pt x="33462" y="11186"/>
                  </a:lnTo>
                  <a:lnTo>
                    <a:pt x="33248" y="10614"/>
                  </a:lnTo>
                  <a:lnTo>
                    <a:pt x="32985" y="10065"/>
                  </a:lnTo>
                  <a:lnTo>
                    <a:pt x="32723" y="9493"/>
                  </a:lnTo>
                  <a:lnTo>
                    <a:pt x="32437" y="8944"/>
                  </a:lnTo>
                  <a:lnTo>
                    <a:pt x="32127" y="8420"/>
                  </a:lnTo>
                  <a:lnTo>
                    <a:pt x="31793" y="7871"/>
                  </a:lnTo>
                  <a:lnTo>
                    <a:pt x="31435" y="7370"/>
                  </a:lnTo>
                  <a:lnTo>
                    <a:pt x="31077" y="6845"/>
                  </a:lnTo>
                  <a:lnTo>
                    <a:pt x="30696" y="6368"/>
                  </a:lnTo>
                  <a:lnTo>
                    <a:pt x="30600" y="6249"/>
                  </a:lnTo>
                  <a:lnTo>
                    <a:pt x="30195" y="5772"/>
                  </a:lnTo>
                  <a:lnTo>
                    <a:pt x="29789" y="5343"/>
                  </a:lnTo>
                  <a:lnTo>
                    <a:pt x="29360" y="4914"/>
                  </a:lnTo>
                  <a:lnTo>
                    <a:pt x="28931" y="4508"/>
                  </a:lnTo>
                  <a:lnTo>
                    <a:pt x="28287" y="3936"/>
                  </a:lnTo>
                  <a:lnTo>
                    <a:pt x="27619" y="3411"/>
                  </a:lnTo>
                  <a:lnTo>
                    <a:pt x="27118" y="3077"/>
                  </a:lnTo>
                  <a:lnTo>
                    <a:pt x="26617" y="2719"/>
                  </a:lnTo>
                  <a:lnTo>
                    <a:pt x="26092" y="2409"/>
                  </a:lnTo>
                  <a:lnTo>
                    <a:pt x="25544" y="2099"/>
                  </a:lnTo>
                  <a:lnTo>
                    <a:pt x="24709" y="1670"/>
                  </a:lnTo>
                  <a:lnTo>
                    <a:pt x="23827" y="1288"/>
                  </a:lnTo>
                  <a:lnTo>
                    <a:pt x="23111" y="1002"/>
                  </a:lnTo>
                  <a:lnTo>
                    <a:pt x="22372" y="764"/>
                  </a:lnTo>
                  <a:lnTo>
                    <a:pt x="21632" y="549"/>
                  </a:lnTo>
                  <a:lnTo>
                    <a:pt x="20869" y="382"/>
                  </a:lnTo>
                  <a:lnTo>
                    <a:pt x="20106" y="239"/>
                  </a:lnTo>
                  <a:lnTo>
                    <a:pt x="19343" y="143"/>
                  </a:lnTo>
                  <a:lnTo>
                    <a:pt x="18580" y="48"/>
                  </a:lnTo>
                  <a:lnTo>
                    <a:pt x="17816" y="24"/>
                  </a:lnTo>
                  <a:lnTo>
                    <a:pt x="17268"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15"/>
            <p:cNvSpPr/>
            <p:nvPr/>
          </p:nvSpPr>
          <p:spPr>
            <a:xfrm flipH="1">
              <a:off x="1939167" y="1145675"/>
              <a:ext cx="586458" cy="586865"/>
            </a:xfrm>
            <a:custGeom>
              <a:avLst/>
              <a:gdLst/>
              <a:ahLst/>
              <a:cxnLst/>
              <a:rect l="l" t="t" r="r" b="b"/>
              <a:pathLst>
                <a:path w="34584" h="34608" fill="none" extrusionOk="0">
                  <a:moveTo>
                    <a:pt x="17268" y="0"/>
                  </a:moveTo>
                  <a:lnTo>
                    <a:pt x="17268" y="0"/>
                  </a:lnTo>
                  <a:lnTo>
                    <a:pt x="16338" y="24"/>
                  </a:lnTo>
                  <a:lnTo>
                    <a:pt x="15431" y="96"/>
                  </a:lnTo>
                  <a:lnTo>
                    <a:pt x="15431" y="96"/>
                  </a:lnTo>
                  <a:lnTo>
                    <a:pt x="14811" y="191"/>
                  </a:lnTo>
                  <a:lnTo>
                    <a:pt x="14167" y="287"/>
                  </a:lnTo>
                  <a:lnTo>
                    <a:pt x="13547" y="406"/>
                  </a:lnTo>
                  <a:lnTo>
                    <a:pt x="12927" y="573"/>
                  </a:lnTo>
                  <a:lnTo>
                    <a:pt x="12331" y="740"/>
                  </a:lnTo>
                  <a:lnTo>
                    <a:pt x="11711" y="931"/>
                  </a:lnTo>
                  <a:lnTo>
                    <a:pt x="11114" y="1145"/>
                  </a:lnTo>
                  <a:lnTo>
                    <a:pt x="10518" y="1384"/>
                  </a:lnTo>
                  <a:lnTo>
                    <a:pt x="9946" y="1646"/>
                  </a:lnTo>
                  <a:lnTo>
                    <a:pt x="9373" y="1932"/>
                  </a:lnTo>
                  <a:lnTo>
                    <a:pt x="8825" y="2218"/>
                  </a:lnTo>
                  <a:lnTo>
                    <a:pt x="8252" y="2552"/>
                  </a:lnTo>
                  <a:lnTo>
                    <a:pt x="7728" y="2886"/>
                  </a:lnTo>
                  <a:lnTo>
                    <a:pt x="7203" y="3244"/>
                  </a:lnTo>
                  <a:lnTo>
                    <a:pt x="6678" y="3626"/>
                  </a:lnTo>
                  <a:lnTo>
                    <a:pt x="6177" y="4031"/>
                  </a:lnTo>
                  <a:lnTo>
                    <a:pt x="6177" y="4031"/>
                  </a:lnTo>
                  <a:lnTo>
                    <a:pt x="5534" y="4603"/>
                  </a:lnTo>
                  <a:lnTo>
                    <a:pt x="4937" y="5176"/>
                  </a:lnTo>
                  <a:lnTo>
                    <a:pt x="4365" y="5796"/>
                  </a:lnTo>
                  <a:lnTo>
                    <a:pt x="3816" y="6416"/>
                  </a:lnTo>
                  <a:lnTo>
                    <a:pt x="3816" y="6416"/>
                  </a:lnTo>
                  <a:lnTo>
                    <a:pt x="3315" y="7108"/>
                  </a:lnTo>
                  <a:lnTo>
                    <a:pt x="2815" y="7799"/>
                  </a:lnTo>
                  <a:lnTo>
                    <a:pt x="2361" y="8539"/>
                  </a:lnTo>
                  <a:lnTo>
                    <a:pt x="1956" y="9302"/>
                  </a:lnTo>
                  <a:lnTo>
                    <a:pt x="1956" y="9302"/>
                  </a:lnTo>
                  <a:lnTo>
                    <a:pt x="1670" y="9874"/>
                  </a:lnTo>
                  <a:lnTo>
                    <a:pt x="1384" y="10471"/>
                  </a:lnTo>
                  <a:lnTo>
                    <a:pt x="1145" y="11067"/>
                  </a:lnTo>
                  <a:lnTo>
                    <a:pt x="930" y="11663"/>
                  </a:lnTo>
                  <a:lnTo>
                    <a:pt x="740" y="12283"/>
                  </a:lnTo>
                  <a:lnTo>
                    <a:pt x="573" y="12903"/>
                  </a:lnTo>
                  <a:lnTo>
                    <a:pt x="406" y="13524"/>
                  </a:lnTo>
                  <a:lnTo>
                    <a:pt x="286" y="14144"/>
                  </a:lnTo>
                  <a:lnTo>
                    <a:pt x="167" y="14788"/>
                  </a:lnTo>
                  <a:lnTo>
                    <a:pt x="96" y="15408"/>
                  </a:lnTo>
                  <a:lnTo>
                    <a:pt x="48" y="16052"/>
                  </a:lnTo>
                  <a:lnTo>
                    <a:pt x="0" y="16696"/>
                  </a:lnTo>
                  <a:lnTo>
                    <a:pt x="0" y="17316"/>
                  </a:lnTo>
                  <a:lnTo>
                    <a:pt x="0" y="17960"/>
                  </a:lnTo>
                  <a:lnTo>
                    <a:pt x="48" y="18604"/>
                  </a:lnTo>
                  <a:lnTo>
                    <a:pt x="96" y="19248"/>
                  </a:lnTo>
                  <a:lnTo>
                    <a:pt x="96" y="19248"/>
                  </a:lnTo>
                  <a:lnTo>
                    <a:pt x="191" y="19868"/>
                  </a:lnTo>
                  <a:lnTo>
                    <a:pt x="286" y="20488"/>
                  </a:lnTo>
                  <a:lnTo>
                    <a:pt x="406" y="21084"/>
                  </a:lnTo>
                  <a:lnTo>
                    <a:pt x="549" y="21704"/>
                  </a:lnTo>
                  <a:lnTo>
                    <a:pt x="740" y="22301"/>
                  </a:lnTo>
                  <a:lnTo>
                    <a:pt x="930" y="22897"/>
                  </a:lnTo>
                  <a:lnTo>
                    <a:pt x="1145" y="23493"/>
                  </a:lnTo>
                  <a:lnTo>
                    <a:pt x="1360" y="24065"/>
                  </a:lnTo>
                  <a:lnTo>
                    <a:pt x="1622" y="24638"/>
                  </a:lnTo>
                  <a:lnTo>
                    <a:pt x="1908" y="25210"/>
                  </a:lnTo>
                  <a:lnTo>
                    <a:pt x="2194" y="25759"/>
                  </a:lnTo>
                  <a:lnTo>
                    <a:pt x="2505" y="26307"/>
                  </a:lnTo>
                  <a:lnTo>
                    <a:pt x="2838" y="26832"/>
                  </a:lnTo>
                  <a:lnTo>
                    <a:pt x="3196" y="27357"/>
                  </a:lnTo>
                  <a:lnTo>
                    <a:pt x="3578" y="27858"/>
                  </a:lnTo>
                  <a:lnTo>
                    <a:pt x="3983" y="28359"/>
                  </a:lnTo>
                  <a:lnTo>
                    <a:pt x="3983" y="28359"/>
                  </a:lnTo>
                  <a:lnTo>
                    <a:pt x="3983" y="28359"/>
                  </a:lnTo>
                  <a:lnTo>
                    <a:pt x="3983" y="28359"/>
                  </a:lnTo>
                  <a:lnTo>
                    <a:pt x="4413" y="28883"/>
                  </a:lnTo>
                  <a:lnTo>
                    <a:pt x="4890" y="29360"/>
                  </a:lnTo>
                  <a:lnTo>
                    <a:pt x="5367" y="29837"/>
                  </a:lnTo>
                  <a:lnTo>
                    <a:pt x="5844" y="30290"/>
                  </a:lnTo>
                  <a:lnTo>
                    <a:pt x="5844" y="30290"/>
                  </a:lnTo>
                  <a:lnTo>
                    <a:pt x="6177" y="30577"/>
                  </a:lnTo>
                  <a:lnTo>
                    <a:pt x="6177" y="30577"/>
                  </a:lnTo>
                  <a:lnTo>
                    <a:pt x="6893" y="31149"/>
                  </a:lnTo>
                  <a:lnTo>
                    <a:pt x="7680" y="31698"/>
                  </a:lnTo>
                  <a:lnTo>
                    <a:pt x="8467" y="32198"/>
                  </a:lnTo>
                  <a:lnTo>
                    <a:pt x="9302" y="32652"/>
                  </a:lnTo>
                  <a:lnTo>
                    <a:pt x="9302" y="32652"/>
                  </a:lnTo>
                  <a:lnTo>
                    <a:pt x="9421" y="32723"/>
                  </a:lnTo>
                  <a:lnTo>
                    <a:pt x="9421" y="32723"/>
                  </a:lnTo>
                  <a:lnTo>
                    <a:pt x="10041" y="33009"/>
                  </a:lnTo>
                  <a:lnTo>
                    <a:pt x="10685" y="33296"/>
                  </a:lnTo>
                  <a:lnTo>
                    <a:pt x="11329" y="33534"/>
                  </a:lnTo>
                  <a:lnTo>
                    <a:pt x="11973" y="33773"/>
                  </a:lnTo>
                  <a:lnTo>
                    <a:pt x="12617" y="33963"/>
                  </a:lnTo>
                  <a:lnTo>
                    <a:pt x="13285" y="34130"/>
                  </a:lnTo>
                  <a:lnTo>
                    <a:pt x="13953" y="34273"/>
                  </a:lnTo>
                  <a:lnTo>
                    <a:pt x="14644" y="34393"/>
                  </a:lnTo>
                  <a:lnTo>
                    <a:pt x="14644" y="34393"/>
                  </a:lnTo>
                  <a:lnTo>
                    <a:pt x="15288" y="34488"/>
                  </a:lnTo>
                  <a:lnTo>
                    <a:pt x="15956" y="34536"/>
                  </a:lnTo>
                  <a:lnTo>
                    <a:pt x="16624" y="34583"/>
                  </a:lnTo>
                  <a:lnTo>
                    <a:pt x="17292" y="34607"/>
                  </a:lnTo>
                  <a:lnTo>
                    <a:pt x="17292" y="34607"/>
                  </a:lnTo>
                  <a:lnTo>
                    <a:pt x="18246" y="34583"/>
                  </a:lnTo>
                  <a:lnTo>
                    <a:pt x="19176" y="34488"/>
                  </a:lnTo>
                  <a:lnTo>
                    <a:pt x="19176" y="34488"/>
                  </a:lnTo>
                  <a:lnTo>
                    <a:pt x="19796" y="34417"/>
                  </a:lnTo>
                  <a:lnTo>
                    <a:pt x="20440" y="34321"/>
                  </a:lnTo>
                  <a:lnTo>
                    <a:pt x="21060" y="34178"/>
                  </a:lnTo>
                  <a:lnTo>
                    <a:pt x="21680" y="34035"/>
                  </a:lnTo>
                  <a:lnTo>
                    <a:pt x="22276" y="33868"/>
                  </a:lnTo>
                  <a:lnTo>
                    <a:pt x="22897" y="33653"/>
                  </a:lnTo>
                  <a:lnTo>
                    <a:pt x="23493" y="33439"/>
                  </a:lnTo>
                  <a:lnTo>
                    <a:pt x="24089" y="33200"/>
                  </a:lnTo>
                  <a:lnTo>
                    <a:pt x="24661" y="32938"/>
                  </a:lnTo>
                  <a:lnTo>
                    <a:pt x="25234" y="32675"/>
                  </a:lnTo>
                  <a:lnTo>
                    <a:pt x="25806" y="32365"/>
                  </a:lnTo>
                  <a:lnTo>
                    <a:pt x="26355" y="32031"/>
                  </a:lnTo>
                  <a:lnTo>
                    <a:pt x="26880" y="31698"/>
                  </a:lnTo>
                  <a:lnTo>
                    <a:pt x="27404" y="31340"/>
                  </a:lnTo>
                  <a:lnTo>
                    <a:pt x="27929" y="30934"/>
                  </a:lnTo>
                  <a:lnTo>
                    <a:pt x="28430" y="30529"/>
                  </a:lnTo>
                  <a:lnTo>
                    <a:pt x="28430" y="30529"/>
                  </a:lnTo>
                  <a:lnTo>
                    <a:pt x="29050" y="30004"/>
                  </a:lnTo>
                  <a:lnTo>
                    <a:pt x="29622" y="29432"/>
                  </a:lnTo>
                  <a:lnTo>
                    <a:pt x="30195" y="28836"/>
                  </a:lnTo>
                  <a:lnTo>
                    <a:pt x="30696" y="28239"/>
                  </a:lnTo>
                  <a:lnTo>
                    <a:pt x="30696" y="28239"/>
                  </a:lnTo>
                  <a:lnTo>
                    <a:pt x="31244" y="27548"/>
                  </a:lnTo>
                  <a:lnTo>
                    <a:pt x="31745" y="26808"/>
                  </a:lnTo>
                  <a:lnTo>
                    <a:pt x="32198" y="26069"/>
                  </a:lnTo>
                  <a:lnTo>
                    <a:pt x="32651" y="25282"/>
                  </a:lnTo>
                  <a:lnTo>
                    <a:pt x="32651" y="25282"/>
                  </a:lnTo>
                  <a:lnTo>
                    <a:pt x="32651" y="25282"/>
                  </a:lnTo>
                  <a:lnTo>
                    <a:pt x="32651" y="25282"/>
                  </a:lnTo>
                  <a:lnTo>
                    <a:pt x="32938" y="24709"/>
                  </a:lnTo>
                  <a:lnTo>
                    <a:pt x="33200" y="24113"/>
                  </a:lnTo>
                  <a:lnTo>
                    <a:pt x="33438" y="23517"/>
                  </a:lnTo>
                  <a:lnTo>
                    <a:pt x="33653" y="22921"/>
                  </a:lnTo>
                  <a:lnTo>
                    <a:pt x="33844" y="22324"/>
                  </a:lnTo>
                  <a:lnTo>
                    <a:pt x="34011" y="21704"/>
                  </a:lnTo>
                  <a:lnTo>
                    <a:pt x="34154" y="21084"/>
                  </a:lnTo>
                  <a:lnTo>
                    <a:pt x="34297" y="20464"/>
                  </a:lnTo>
                  <a:lnTo>
                    <a:pt x="34392" y="19844"/>
                  </a:lnTo>
                  <a:lnTo>
                    <a:pt x="34488" y="19200"/>
                  </a:lnTo>
                  <a:lnTo>
                    <a:pt x="34536" y="18580"/>
                  </a:lnTo>
                  <a:lnTo>
                    <a:pt x="34559" y="17936"/>
                  </a:lnTo>
                  <a:lnTo>
                    <a:pt x="34583" y="17316"/>
                  </a:lnTo>
                  <a:lnTo>
                    <a:pt x="34559" y="16672"/>
                  </a:lnTo>
                  <a:lnTo>
                    <a:pt x="34536" y="16028"/>
                  </a:lnTo>
                  <a:lnTo>
                    <a:pt x="34488" y="15408"/>
                  </a:lnTo>
                  <a:lnTo>
                    <a:pt x="34488" y="15408"/>
                  </a:lnTo>
                  <a:lnTo>
                    <a:pt x="34392" y="14788"/>
                  </a:lnTo>
                  <a:lnTo>
                    <a:pt x="34297" y="14168"/>
                  </a:lnTo>
                  <a:lnTo>
                    <a:pt x="34178" y="13571"/>
                  </a:lnTo>
                  <a:lnTo>
                    <a:pt x="34035" y="12975"/>
                  </a:lnTo>
                  <a:lnTo>
                    <a:pt x="33868" y="12379"/>
                  </a:lnTo>
                  <a:lnTo>
                    <a:pt x="33677" y="11782"/>
                  </a:lnTo>
                  <a:lnTo>
                    <a:pt x="33462" y="11186"/>
                  </a:lnTo>
                  <a:lnTo>
                    <a:pt x="33248" y="10614"/>
                  </a:lnTo>
                  <a:lnTo>
                    <a:pt x="32985" y="10065"/>
                  </a:lnTo>
                  <a:lnTo>
                    <a:pt x="32723" y="9493"/>
                  </a:lnTo>
                  <a:lnTo>
                    <a:pt x="32437" y="8944"/>
                  </a:lnTo>
                  <a:lnTo>
                    <a:pt x="32127" y="8420"/>
                  </a:lnTo>
                  <a:lnTo>
                    <a:pt x="31793" y="7871"/>
                  </a:lnTo>
                  <a:lnTo>
                    <a:pt x="31435" y="7370"/>
                  </a:lnTo>
                  <a:lnTo>
                    <a:pt x="31077" y="6845"/>
                  </a:lnTo>
                  <a:lnTo>
                    <a:pt x="30696" y="6368"/>
                  </a:lnTo>
                  <a:lnTo>
                    <a:pt x="30696" y="6368"/>
                  </a:lnTo>
                  <a:lnTo>
                    <a:pt x="30600" y="6249"/>
                  </a:lnTo>
                  <a:lnTo>
                    <a:pt x="30600" y="6249"/>
                  </a:lnTo>
                  <a:lnTo>
                    <a:pt x="30195" y="5772"/>
                  </a:lnTo>
                  <a:lnTo>
                    <a:pt x="29789" y="5343"/>
                  </a:lnTo>
                  <a:lnTo>
                    <a:pt x="29360" y="4914"/>
                  </a:lnTo>
                  <a:lnTo>
                    <a:pt x="28931" y="4508"/>
                  </a:lnTo>
                  <a:lnTo>
                    <a:pt x="28931" y="4508"/>
                  </a:lnTo>
                  <a:lnTo>
                    <a:pt x="28287" y="3936"/>
                  </a:lnTo>
                  <a:lnTo>
                    <a:pt x="27619" y="3411"/>
                  </a:lnTo>
                  <a:lnTo>
                    <a:pt x="27619" y="3411"/>
                  </a:lnTo>
                  <a:lnTo>
                    <a:pt x="27118" y="3077"/>
                  </a:lnTo>
                  <a:lnTo>
                    <a:pt x="26617" y="2719"/>
                  </a:lnTo>
                  <a:lnTo>
                    <a:pt x="26092" y="2409"/>
                  </a:lnTo>
                  <a:lnTo>
                    <a:pt x="25544" y="2099"/>
                  </a:lnTo>
                  <a:lnTo>
                    <a:pt x="25544" y="2099"/>
                  </a:lnTo>
                  <a:lnTo>
                    <a:pt x="24709" y="1670"/>
                  </a:lnTo>
                  <a:lnTo>
                    <a:pt x="23827" y="1288"/>
                  </a:lnTo>
                  <a:lnTo>
                    <a:pt x="23827" y="1288"/>
                  </a:lnTo>
                  <a:lnTo>
                    <a:pt x="23111" y="1002"/>
                  </a:lnTo>
                  <a:lnTo>
                    <a:pt x="22372" y="764"/>
                  </a:lnTo>
                  <a:lnTo>
                    <a:pt x="21632" y="549"/>
                  </a:lnTo>
                  <a:lnTo>
                    <a:pt x="20869" y="382"/>
                  </a:lnTo>
                  <a:lnTo>
                    <a:pt x="20106" y="239"/>
                  </a:lnTo>
                  <a:lnTo>
                    <a:pt x="19343" y="143"/>
                  </a:lnTo>
                  <a:lnTo>
                    <a:pt x="18580" y="48"/>
                  </a:lnTo>
                  <a:lnTo>
                    <a:pt x="17816" y="24"/>
                  </a:lnTo>
                  <a:lnTo>
                    <a:pt x="17816" y="24"/>
                  </a:lnTo>
                  <a:lnTo>
                    <a:pt x="1726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15"/>
            <p:cNvSpPr/>
            <p:nvPr/>
          </p:nvSpPr>
          <p:spPr>
            <a:xfrm flipH="1">
              <a:off x="1942406" y="1147286"/>
              <a:ext cx="581608" cy="583236"/>
            </a:xfrm>
            <a:custGeom>
              <a:avLst/>
              <a:gdLst/>
              <a:ahLst/>
              <a:cxnLst/>
              <a:rect l="l" t="t" r="r" b="b"/>
              <a:pathLst>
                <a:path w="34298" h="34394" extrusionOk="0">
                  <a:moveTo>
                    <a:pt x="15336" y="1"/>
                  </a:moveTo>
                  <a:lnTo>
                    <a:pt x="14430" y="120"/>
                  </a:lnTo>
                  <a:lnTo>
                    <a:pt x="14133" y="183"/>
                  </a:lnTo>
                  <a:lnTo>
                    <a:pt x="14133" y="183"/>
                  </a:lnTo>
                  <a:lnTo>
                    <a:pt x="14716" y="96"/>
                  </a:lnTo>
                  <a:lnTo>
                    <a:pt x="15336" y="1"/>
                  </a:lnTo>
                  <a:close/>
                  <a:moveTo>
                    <a:pt x="14133" y="183"/>
                  </a:moveTo>
                  <a:lnTo>
                    <a:pt x="14072" y="192"/>
                  </a:lnTo>
                  <a:lnTo>
                    <a:pt x="13452" y="311"/>
                  </a:lnTo>
                  <a:lnTo>
                    <a:pt x="12929" y="452"/>
                  </a:lnTo>
                  <a:lnTo>
                    <a:pt x="12929" y="452"/>
                  </a:lnTo>
                  <a:lnTo>
                    <a:pt x="13524" y="311"/>
                  </a:lnTo>
                  <a:lnTo>
                    <a:pt x="14133" y="183"/>
                  </a:lnTo>
                  <a:close/>
                  <a:moveTo>
                    <a:pt x="25997" y="2314"/>
                  </a:moveTo>
                  <a:lnTo>
                    <a:pt x="26498" y="2624"/>
                  </a:lnTo>
                  <a:lnTo>
                    <a:pt x="26717" y="2763"/>
                  </a:lnTo>
                  <a:lnTo>
                    <a:pt x="26522" y="2624"/>
                  </a:lnTo>
                  <a:lnTo>
                    <a:pt x="25997" y="2314"/>
                  </a:lnTo>
                  <a:close/>
                  <a:moveTo>
                    <a:pt x="12929" y="452"/>
                  </a:moveTo>
                  <a:lnTo>
                    <a:pt x="12617" y="525"/>
                  </a:lnTo>
                  <a:lnTo>
                    <a:pt x="11735" y="788"/>
                  </a:lnTo>
                  <a:lnTo>
                    <a:pt x="10876" y="1098"/>
                  </a:lnTo>
                  <a:lnTo>
                    <a:pt x="9994" y="1456"/>
                  </a:lnTo>
                  <a:lnTo>
                    <a:pt x="9159" y="1885"/>
                  </a:lnTo>
                  <a:lnTo>
                    <a:pt x="8324" y="2338"/>
                  </a:lnTo>
                  <a:lnTo>
                    <a:pt x="7752" y="2696"/>
                  </a:lnTo>
                  <a:lnTo>
                    <a:pt x="7203" y="3077"/>
                  </a:lnTo>
                  <a:lnTo>
                    <a:pt x="7021" y="3213"/>
                  </a:lnTo>
                  <a:lnTo>
                    <a:pt x="7108" y="3149"/>
                  </a:lnTo>
                  <a:lnTo>
                    <a:pt x="7633" y="2791"/>
                  </a:lnTo>
                  <a:lnTo>
                    <a:pt x="8157" y="2457"/>
                  </a:lnTo>
                  <a:lnTo>
                    <a:pt x="8730" y="2123"/>
                  </a:lnTo>
                  <a:lnTo>
                    <a:pt x="9278" y="1837"/>
                  </a:lnTo>
                  <a:lnTo>
                    <a:pt x="9851" y="1551"/>
                  </a:lnTo>
                  <a:lnTo>
                    <a:pt x="10423" y="1289"/>
                  </a:lnTo>
                  <a:lnTo>
                    <a:pt x="11019" y="1050"/>
                  </a:lnTo>
                  <a:lnTo>
                    <a:pt x="11616" y="836"/>
                  </a:lnTo>
                  <a:lnTo>
                    <a:pt x="12236" y="645"/>
                  </a:lnTo>
                  <a:lnTo>
                    <a:pt x="12832" y="478"/>
                  </a:lnTo>
                  <a:lnTo>
                    <a:pt x="12929" y="452"/>
                  </a:lnTo>
                  <a:close/>
                  <a:moveTo>
                    <a:pt x="26717" y="2763"/>
                  </a:moveTo>
                  <a:lnTo>
                    <a:pt x="27023" y="2982"/>
                  </a:lnTo>
                  <a:lnTo>
                    <a:pt x="27524" y="3316"/>
                  </a:lnTo>
                  <a:lnTo>
                    <a:pt x="27023" y="2958"/>
                  </a:lnTo>
                  <a:lnTo>
                    <a:pt x="26717" y="2763"/>
                  </a:lnTo>
                  <a:close/>
                  <a:moveTo>
                    <a:pt x="7021" y="3213"/>
                  </a:moveTo>
                  <a:lnTo>
                    <a:pt x="6583" y="3531"/>
                  </a:lnTo>
                  <a:lnTo>
                    <a:pt x="6377" y="3698"/>
                  </a:lnTo>
                  <a:lnTo>
                    <a:pt x="6655" y="3483"/>
                  </a:lnTo>
                  <a:lnTo>
                    <a:pt x="7021" y="3213"/>
                  </a:lnTo>
                  <a:close/>
                  <a:moveTo>
                    <a:pt x="6377" y="3698"/>
                  </a:moveTo>
                  <a:lnTo>
                    <a:pt x="6130" y="3888"/>
                  </a:lnTo>
                  <a:lnTo>
                    <a:pt x="6082" y="3936"/>
                  </a:lnTo>
                  <a:lnTo>
                    <a:pt x="6377" y="3698"/>
                  </a:lnTo>
                  <a:close/>
                  <a:moveTo>
                    <a:pt x="3721" y="6321"/>
                  </a:moveTo>
                  <a:lnTo>
                    <a:pt x="3197" y="7013"/>
                  </a:lnTo>
                  <a:lnTo>
                    <a:pt x="2920" y="7428"/>
                  </a:lnTo>
                  <a:lnTo>
                    <a:pt x="2920" y="7428"/>
                  </a:lnTo>
                  <a:lnTo>
                    <a:pt x="3220" y="7013"/>
                  </a:lnTo>
                  <a:lnTo>
                    <a:pt x="3721" y="6321"/>
                  </a:lnTo>
                  <a:close/>
                  <a:moveTo>
                    <a:pt x="30601" y="6273"/>
                  </a:moveTo>
                  <a:lnTo>
                    <a:pt x="30982" y="6750"/>
                  </a:lnTo>
                  <a:lnTo>
                    <a:pt x="31340" y="7275"/>
                  </a:lnTo>
                  <a:lnTo>
                    <a:pt x="31507" y="7509"/>
                  </a:lnTo>
                  <a:lnTo>
                    <a:pt x="31364" y="7299"/>
                  </a:lnTo>
                  <a:lnTo>
                    <a:pt x="31006" y="6774"/>
                  </a:lnTo>
                  <a:lnTo>
                    <a:pt x="30601" y="6273"/>
                  </a:lnTo>
                  <a:close/>
                  <a:moveTo>
                    <a:pt x="31507" y="7509"/>
                  </a:moveTo>
                  <a:lnTo>
                    <a:pt x="31722" y="7824"/>
                  </a:lnTo>
                  <a:lnTo>
                    <a:pt x="31841" y="8011"/>
                  </a:lnTo>
                  <a:lnTo>
                    <a:pt x="31698" y="7776"/>
                  </a:lnTo>
                  <a:lnTo>
                    <a:pt x="31507" y="7509"/>
                  </a:lnTo>
                  <a:close/>
                  <a:moveTo>
                    <a:pt x="31841" y="8011"/>
                  </a:moveTo>
                  <a:lnTo>
                    <a:pt x="32032" y="8325"/>
                  </a:lnTo>
                  <a:lnTo>
                    <a:pt x="32270" y="8728"/>
                  </a:lnTo>
                  <a:lnTo>
                    <a:pt x="32270" y="8728"/>
                  </a:lnTo>
                  <a:lnTo>
                    <a:pt x="32055" y="8348"/>
                  </a:lnTo>
                  <a:lnTo>
                    <a:pt x="31841" y="8011"/>
                  </a:lnTo>
                  <a:close/>
                  <a:moveTo>
                    <a:pt x="32270" y="8728"/>
                  </a:moveTo>
                  <a:lnTo>
                    <a:pt x="32366" y="8897"/>
                  </a:lnTo>
                  <a:lnTo>
                    <a:pt x="32394" y="8949"/>
                  </a:lnTo>
                  <a:lnTo>
                    <a:pt x="32342" y="8849"/>
                  </a:lnTo>
                  <a:lnTo>
                    <a:pt x="32270" y="8728"/>
                  </a:lnTo>
                  <a:close/>
                  <a:moveTo>
                    <a:pt x="2920" y="7428"/>
                  </a:moveTo>
                  <a:lnTo>
                    <a:pt x="2720" y="7704"/>
                  </a:lnTo>
                  <a:lnTo>
                    <a:pt x="2266" y="8444"/>
                  </a:lnTo>
                  <a:lnTo>
                    <a:pt x="1861" y="9207"/>
                  </a:lnTo>
                  <a:lnTo>
                    <a:pt x="2266" y="8468"/>
                  </a:lnTo>
                  <a:lnTo>
                    <a:pt x="2720" y="7728"/>
                  </a:lnTo>
                  <a:lnTo>
                    <a:pt x="2920" y="7428"/>
                  </a:lnTo>
                  <a:close/>
                  <a:moveTo>
                    <a:pt x="32394" y="8949"/>
                  </a:moveTo>
                  <a:lnTo>
                    <a:pt x="32628" y="9398"/>
                  </a:lnTo>
                  <a:lnTo>
                    <a:pt x="32890" y="9970"/>
                  </a:lnTo>
                  <a:lnTo>
                    <a:pt x="33106" y="10422"/>
                  </a:lnTo>
                  <a:lnTo>
                    <a:pt x="32938" y="10018"/>
                  </a:lnTo>
                  <a:lnTo>
                    <a:pt x="32676" y="9469"/>
                  </a:lnTo>
                  <a:lnTo>
                    <a:pt x="32394" y="8949"/>
                  </a:lnTo>
                  <a:close/>
                  <a:moveTo>
                    <a:pt x="33106" y="10422"/>
                  </a:moveTo>
                  <a:lnTo>
                    <a:pt x="33176" y="10590"/>
                  </a:lnTo>
                  <a:lnTo>
                    <a:pt x="33206" y="10662"/>
                  </a:lnTo>
                  <a:lnTo>
                    <a:pt x="33153" y="10519"/>
                  </a:lnTo>
                  <a:lnTo>
                    <a:pt x="33106" y="10422"/>
                  </a:lnTo>
                  <a:close/>
                  <a:moveTo>
                    <a:pt x="33206" y="10662"/>
                  </a:moveTo>
                  <a:lnTo>
                    <a:pt x="33367" y="11091"/>
                  </a:lnTo>
                  <a:lnTo>
                    <a:pt x="33582" y="11687"/>
                  </a:lnTo>
                  <a:lnTo>
                    <a:pt x="33773" y="12284"/>
                  </a:lnTo>
                  <a:lnTo>
                    <a:pt x="33940" y="12880"/>
                  </a:lnTo>
                  <a:lnTo>
                    <a:pt x="34054" y="13357"/>
                  </a:lnTo>
                  <a:lnTo>
                    <a:pt x="33963" y="12904"/>
                  </a:lnTo>
                  <a:lnTo>
                    <a:pt x="33797" y="12331"/>
                  </a:lnTo>
                  <a:lnTo>
                    <a:pt x="33606" y="11735"/>
                  </a:lnTo>
                  <a:lnTo>
                    <a:pt x="33415" y="11163"/>
                  </a:lnTo>
                  <a:lnTo>
                    <a:pt x="33206" y="10662"/>
                  </a:lnTo>
                  <a:close/>
                  <a:moveTo>
                    <a:pt x="34054" y="13357"/>
                  </a:moveTo>
                  <a:lnTo>
                    <a:pt x="34083" y="13500"/>
                  </a:lnTo>
                  <a:lnTo>
                    <a:pt x="34202" y="14096"/>
                  </a:lnTo>
                  <a:lnTo>
                    <a:pt x="34297" y="14693"/>
                  </a:lnTo>
                  <a:lnTo>
                    <a:pt x="34202" y="14073"/>
                  </a:lnTo>
                  <a:lnTo>
                    <a:pt x="34083" y="13476"/>
                  </a:lnTo>
                  <a:lnTo>
                    <a:pt x="34054" y="13357"/>
                  </a:lnTo>
                  <a:close/>
                  <a:moveTo>
                    <a:pt x="1" y="19153"/>
                  </a:moveTo>
                  <a:lnTo>
                    <a:pt x="72" y="19749"/>
                  </a:lnTo>
                  <a:lnTo>
                    <a:pt x="173" y="20274"/>
                  </a:lnTo>
                  <a:lnTo>
                    <a:pt x="96" y="19773"/>
                  </a:lnTo>
                  <a:lnTo>
                    <a:pt x="1" y="19153"/>
                  </a:lnTo>
                  <a:close/>
                  <a:moveTo>
                    <a:pt x="173" y="20274"/>
                  </a:moveTo>
                  <a:lnTo>
                    <a:pt x="191" y="20393"/>
                  </a:lnTo>
                  <a:lnTo>
                    <a:pt x="311" y="20989"/>
                  </a:lnTo>
                  <a:lnTo>
                    <a:pt x="454" y="21609"/>
                  </a:lnTo>
                  <a:lnTo>
                    <a:pt x="561" y="21943"/>
                  </a:lnTo>
                  <a:lnTo>
                    <a:pt x="561" y="21943"/>
                  </a:lnTo>
                  <a:lnTo>
                    <a:pt x="454" y="21562"/>
                  </a:lnTo>
                  <a:lnTo>
                    <a:pt x="311" y="20965"/>
                  </a:lnTo>
                  <a:lnTo>
                    <a:pt x="191" y="20369"/>
                  </a:lnTo>
                  <a:lnTo>
                    <a:pt x="173" y="20274"/>
                  </a:lnTo>
                  <a:close/>
                  <a:moveTo>
                    <a:pt x="561" y="21943"/>
                  </a:moveTo>
                  <a:lnTo>
                    <a:pt x="621" y="22158"/>
                  </a:lnTo>
                  <a:lnTo>
                    <a:pt x="788" y="22754"/>
                  </a:lnTo>
                  <a:lnTo>
                    <a:pt x="1002" y="23326"/>
                  </a:lnTo>
                  <a:lnTo>
                    <a:pt x="1211" y="23827"/>
                  </a:lnTo>
                  <a:lnTo>
                    <a:pt x="1050" y="23398"/>
                  </a:lnTo>
                  <a:lnTo>
                    <a:pt x="835" y="22802"/>
                  </a:lnTo>
                  <a:lnTo>
                    <a:pt x="645" y="22206"/>
                  </a:lnTo>
                  <a:lnTo>
                    <a:pt x="561" y="21943"/>
                  </a:lnTo>
                  <a:close/>
                  <a:moveTo>
                    <a:pt x="1211" y="23827"/>
                  </a:moveTo>
                  <a:lnTo>
                    <a:pt x="1265" y="23970"/>
                  </a:lnTo>
                  <a:lnTo>
                    <a:pt x="1330" y="24114"/>
                  </a:lnTo>
                  <a:lnTo>
                    <a:pt x="1241" y="23899"/>
                  </a:lnTo>
                  <a:lnTo>
                    <a:pt x="1211" y="23827"/>
                  </a:lnTo>
                  <a:close/>
                  <a:moveTo>
                    <a:pt x="1330" y="24114"/>
                  </a:moveTo>
                  <a:lnTo>
                    <a:pt x="1479" y="24471"/>
                  </a:lnTo>
                  <a:lnTo>
                    <a:pt x="1766" y="25044"/>
                  </a:lnTo>
                  <a:lnTo>
                    <a:pt x="2052" y="25616"/>
                  </a:lnTo>
                  <a:lnTo>
                    <a:pt x="2342" y="26093"/>
                  </a:lnTo>
                  <a:lnTo>
                    <a:pt x="2099" y="25664"/>
                  </a:lnTo>
                  <a:lnTo>
                    <a:pt x="1813" y="25115"/>
                  </a:lnTo>
                  <a:lnTo>
                    <a:pt x="1527" y="24543"/>
                  </a:lnTo>
                  <a:lnTo>
                    <a:pt x="1330" y="24114"/>
                  </a:lnTo>
                  <a:close/>
                  <a:moveTo>
                    <a:pt x="32556" y="25187"/>
                  </a:moveTo>
                  <a:lnTo>
                    <a:pt x="32103" y="25974"/>
                  </a:lnTo>
                  <a:lnTo>
                    <a:pt x="31942" y="26236"/>
                  </a:lnTo>
                  <a:lnTo>
                    <a:pt x="32127" y="25950"/>
                  </a:lnTo>
                  <a:lnTo>
                    <a:pt x="32556" y="25187"/>
                  </a:lnTo>
                  <a:close/>
                  <a:moveTo>
                    <a:pt x="2342" y="26093"/>
                  </a:moveTo>
                  <a:lnTo>
                    <a:pt x="2410" y="26212"/>
                  </a:lnTo>
                  <a:lnTo>
                    <a:pt x="2743" y="26737"/>
                  </a:lnTo>
                  <a:lnTo>
                    <a:pt x="2910" y="26982"/>
                  </a:lnTo>
                  <a:lnTo>
                    <a:pt x="2720" y="26689"/>
                  </a:lnTo>
                  <a:lnTo>
                    <a:pt x="2386" y="26165"/>
                  </a:lnTo>
                  <a:lnTo>
                    <a:pt x="2342" y="26093"/>
                  </a:lnTo>
                  <a:close/>
                  <a:moveTo>
                    <a:pt x="31942" y="26236"/>
                  </a:moveTo>
                  <a:lnTo>
                    <a:pt x="31650" y="26689"/>
                  </a:lnTo>
                  <a:lnTo>
                    <a:pt x="31149" y="27429"/>
                  </a:lnTo>
                  <a:lnTo>
                    <a:pt x="30601" y="28144"/>
                  </a:lnTo>
                  <a:lnTo>
                    <a:pt x="31149" y="27453"/>
                  </a:lnTo>
                  <a:lnTo>
                    <a:pt x="31650" y="26713"/>
                  </a:lnTo>
                  <a:lnTo>
                    <a:pt x="31942" y="26236"/>
                  </a:lnTo>
                  <a:close/>
                  <a:moveTo>
                    <a:pt x="2910" y="26982"/>
                  </a:moveTo>
                  <a:lnTo>
                    <a:pt x="3077" y="27238"/>
                  </a:lnTo>
                  <a:lnTo>
                    <a:pt x="3459" y="27739"/>
                  </a:lnTo>
                  <a:lnTo>
                    <a:pt x="3888" y="28264"/>
                  </a:lnTo>
                  <a:lnTo>
                    <a:pt x="3483" y="27763"/>
                  </a:lnTo>
                  <a:lnTo>
                    <a:pt x="3101" y="27262"/>
                  </a:lnTo>
                  <a:lnTo>
                    <a:pt x="2910" y="26982"/>
                  </a:lnTo>
                  <a:close/>
                  <a:moveTo>
                    <a:pt x="28335" y="30434"/>
                  </a:moveTo>
                  <a:lnTo>
                    <a:pt x="28239" y="30505"/>
                  </a:lnTo>
                  <a:lnTo>
                    <a:pt x="28099" y="30625"/>
                  </a:lnTo>
                  <a:lnTo>
                    <a:pt x="28099" y="30625"/>
                  </a:lnTo>
                  <a:lnTo>
                    <a:pt x="28335" y="30434"/>
                  </a:lnTo>
                  <a:close/>
                  <a:moveTo>
                    <a:pt x="28099" y="30625"/>
                  </a:moveTo>
                  <a:lnTo>
                    <a:pt x="27834" y="30839"/>
                  </a:lnTo>
                  <a:lnTo>
                    <a:pt x="27309" y="31245"/>
                  </a:lnTo>
                  <a:lnTo>
                    <a:pt x="26785" y="31603"/>
                  </a:lnTo>
                  <a:lnTo>
                    <a:pt x="26785" y="31603"/>
                  </a:lnTo>
                  <a:lnTo>
                    <a:pt x="27285" y="31269"/>
                  </a:lnTo>
                  <a:lnTo>
                    <a:pt x="27762" y="30911"/>
                  </a:lnTo>
                  <a:lnTo>
                    <a:pt x="28099" y="30625"/>
                  </a:lnTo>
                  <a:close/>
                  <a:moveTo>
                    <a:pt x="6082" y="30482"/>
                  </a:moveTo>
                  <a:lnTo>
                    <a:pt x="6798" y="31054"/>
                  </a:lnTo>
                  <a:lnTo>
                    <a:pt x="7585" y="31603"/>
                  </a:lnTo>
                  <a:lnTo>
                    <a:pt x="7625" y="31628"/>
                  </a:lnTo>
                  <a:lnTo>
                    <a:pt x="6846" y="31078"/>
                  </a:lnTo>
                  <a:lnTo>
                    <a:pt x="6082" y="30482"/>
                  </a:lnTo>
                  <a:close/>
                  <a:moveTo>
                    <a:pt x="7625" y="31628"/>
                  </a:moveTo>
                  <a:lnTo>
                    <a:pt x="7657" y="31650"/>
                  </a:lnTo>
                  <a:lnTo>
                    <a:pt x="7772" y="31722"/>
                  </a:lnTo>
                  <a:lnTo>
                    <a:pt x="7625" y="31628"/>
                  </a:lnTo>
                  <a:close/>
                  <a:moveTo>
                    <a:pt x="26785" y="31603"/>
                  </a:moveTo>
                  <a:lnTo>
                    <a:pt x="26260" y="31936"/>
                  </a:lnTo>
                  <a:lnTo>
                    <a:pt x="25894" y="32159"/>
                  </a:lnTo>
                  <a:lnTo>
                    <a:pt x="26284" y="31936"/>
                  </a:lnTo>
                  <a:lnTo>
                    <a:pt x="26785" y="31603"/>
                  </a:lnTo>
                  <a:close/>
                  <a:moveTo>
                    <a:pt x="7772" y="31722"/>
                  </a:moveTo>
                  <a:lnTo>
                    <a:pt x="8372" y="32103"/>
                  </a:lnTo>
                  <a:lnTo>
                    <a:pt x="8789" y="32330"/>
                  </a:lnTo>
                  <a:lnTo>
                    <a:pt x="8789" y="32330"/>
                  </a:lnTo>
                  <a:lnTo>
                    <a:pt x="8468" y="32151"/>
                  </a:lnTo>
                  <a:lnTo>
                    <a:pt x="7772" y="31722"/>
                  </a:lnTo>
                  <a:close/>
                  <a:moveTo>
                    <a:pt x="25894" y="32159"/>
                  </a:moveTo>
                  <a:lnTo>
                    <a:pt x="25616" y="32318"/>
                  </a:lnTo>
                  <a:lnTo>
                    <a:pt x="25051" y="32621"/>
                  </a:lnTo>
                  <a:lnTo>
                    <a:pt x="25051" y="32621"/>
                  </a:lnTo>
                  <a:lnTo>
                    <a:pt x="25139" y="32580"/>
                  </a:lnTo>
                  <a:lnTo>
                    <a:pt x="25711" y="32270"/>
                  </a:lnTo>
                  <a:lnTo>
                    <a:pt x="25894" y="32159"/>
                  </a:lnTo>
                  <a:close/>
                  <a:moveTo>
                    <a:pt x="8789" y="32330"/>
                  </a:moveTo>
                  <a:lnTo>
                    <a:pt x="9326" y="32628"/>
                  </a:lnTo>
                  <a:lnTo>
                    <a:pt x="9207" y="32557"/>
                  </a:lnTo>
                  <a:lnTo>
                    <a:pt x="8789" y="32330"/>
                  </a:lnTo>
                  <a:close/>
                  <a:moveTo>
                    <a:pt x="25051" y="32621"/>
                  </a:moveTo>
                  <a:lnTo>
                    <a:pt x="24566" y="32843"/>
                  </a:lnTo>
                  <a:lnTo>
                    <a:pt x="23994" y="33105"/>
                  </a:lnTo>
                  <a:lnTo>
                    <a:pt x="23398" y="33344"/>
                  </a:lnTo>
                  <a:lnTo>
                    <a:pt x="22802" y="33558"/>
                  </a:lnTo>
                  <a:lnTo>
                    <a:pt x="22181" y="33773"/>
                  </a:lnTo>
                  <a:lnTo>
                    <a:pt x="21585" y="33940"/>
                  </a:lnTo>
                  <a:lnTo>
                    <a:pt x="20965" y="34083"/>
                  </a:lnTo>
                  <a:lnTo>
                    <a:pt x="20566" y="34175"/>
                  </a:lnTo>
                  <a:lnTo>
                    <a:pt x="20566" y="34175"/>
                  </a:lnTo>
                  <a:lnTo>
                    <a:pt x="20679" y="34155"/>
                  </a:lnTo>
                  <a:lnTo>
                    <a:pt x="21418" y="33988"/>
                  </a:lnTo>
                  <a:lnTo>
                    <a:pt x="22134" y="33797"/>
                  </a:lnTo>
                  <a:lnTo>
                    <a:pt x="22849" y="33558"/>
                  </a:lnTo>
                  <a:lnTo>
                    <a:pt x="23565" y="33296"/>
                  </a:lnTo>
                  <a:lnTo>
                    <a:pt x="24256" y="33010"/>
                  </a:lnTo>
                  <a:lnTo>
                    <a:pt x="24948" y="32676"/>
                  </a:lnTo>
                  <a:lnTo>
                    <a:pt x="25051" y="32621"/>
                  </a:lnTo>
                  <a:close/>
                  <a:moveTo>
                    <a:pt x="20566" y="34175"/>
                  </a:moveTo>
                  <a:lnTo>
                    <a:pt x="20023" y="34274"/>
                  </a:lnTo>
                  <a:lnTo>
                    <a:pt x="20023" y="34274"/>
                  </a:lnTo>
                  <a:lnTo>
                    <a:pt x="20345" y="34226"/>
                  </a:lnTo>
                  <a:lnTo>
                    <a:pt x="20566" y="34175"/>
                  </a:lnTo>
                  <a:close/>
                  <a:moveTo>
                    <a:pt x="20023" y="34274"/>
                  </a:moveTo>
                  <a:lnTo>
                    <a:pt x="19747" y="34315"/>
                  </a:lnTo>
                  <a:lnTo>
                    <a:pt x="19892" y="34298"/>
                  </a:lnTo>
                  <a:lnTo>
                    <a:pt x="20023" y="34274"/>
                  </a:lnTo>
                  <a:close/>
                  <a:moveTo>
                    <a:pt x="19747" y="34315"/>
                  </a:moveTo>
                  <a:lnTo>
                    <a:pt x="19081" y="34393"/>
                  </a:lnTo>
                  <a:lnTo>
                    <a:pt x="19701" y="34322"/>
                  </a:lnTo>
                  <a:lnTo>
                    <a:pt x="19747" y="34315"/>
                  </a:lnTo>
                  <a:close/>
                </a:path>
              </a:pathLst>
            </a:custGeom>
            <a:solidFill>
              <a:srgbClr val="716E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15"/>
            <p:cNvSpPr/>
            <p:nvPr/>
          </p:nvSpPr>
          <p:spPr>
            <a:xfrm flipH="1">
              <a:off x="2043524" y="1663354"/>
              <a:ext cx="156942" cy="67169"/>
            </a:xfrm>
            <a:custGeom>
              <a:avLst/>
              <a:gdLst/>
              <a:ahLst/>
              <a:cxnLst/>
              <a:rect l="l" t="t" r="r" b="b"/>
              <a:pathLst>
                <a:path w="9255" h="3961" fill="none" extrusionOk="0">
                  <a:moveTo>
                    <a:pt x="9255" y="1"/>
                  </a:moveTo>
                  <a:lnTo>
                    <a:pt x="9255" y="1"/>
                  </a:lnTo>
                  <a:lnTo>
                    <a:pt x="8754" y="406"/>
                  </a:lnTo>
                  <a:lnTo>
                    <a:pt x="8229" y="812"/>
                  </a:lnTo>
                  <a:lnTo>
                    <a:pt x="7705" y="1170"/>
                  </a:lnTo>
                  <a:lnTo>
                    <a:pt x="7180" y="1503"/>
                  </a:lnTo>
                  <a:lnTo>
                    <a:pt x="6631" y="1837"/>
                  </a:lnTo>
                  <a:lnTo>
                    <a:pt x="6059" y="2147"/>
                  </a:lnTo>
                  <a:lnTo>
                    <a:pt x="5486" y="2410"/>
                  </a:lnTo>
                  <a:lnTo>
                    <a:pt x="4914" y="2672"/>
                  </a:lnTo>
                  <a:lnTo>
                    <a:pt x="4318" y="2911"/>
                  </a:lnTo>
                  <a:lnTo>
                    <a:pt x="3722" y="3125"/>
                  </a:lnTo>
                  <a:lnTo>
                    <a:pt x="3101" y="3340"/>
                  </a:lnTo>
                  <a:lnTo>
                    <a:pt x="2505" y="3507"/>
                  </a:lnTo>
                  <a:lnTo>
                    <a:pt x="1885" y="3650"/>
                  </a:lnTo>
                  <a:lnTo>
                    <a:pt x="1265" y="3793"/>
                  </a:lnTo>
                  <a:lnTo>
                    <a:pt x="621" y="3889"/>
                  </a:lnTo>
                  <a:lnTo>
                    <a:pt x="1" y="3960"/>
                  </a:lnTo>
                  <a:lnTo>
                    <a:pt x="1" y="3960"/>
                  </a:lnTo>
                  <a:lnTo>
                    <a:pt x="812" y="3865"/>
                  </a:lnTo>
                  <a:lnTo>
                    <a:pt x="1599" y="3722"/>
                  </a:lnTo>
                  <a:lnTo>
                    <a:pt x="1599" y="3722"/>
                  </a:lnTo>
                  <a:lnTo>
                    <a:pt x="2338" y="3555"/>
                  </a:lnTo>
                  <a:lnTo>
                    <a:pt x="3054" y="3364"/>
                  </a:lnTo>
                  <a:lnTo>
                    <a:pt x="3769" y="3125"/>
                  </a:lnTo>
                  <a:lnTo>
                    <a:pt x="4485" y="2863"/>
                  </a:lnTo>
                  <a:lnTo>
                    <a:pt x="5176" y="2577"/>
                  </a:lnTo>
                  <a:lnTo>
                    <a:pt x="5868" y="2243"/>
                  </a:lnTo>
                  <a:lnTo>
                    <a:pt x="6536" y="1885"/>
                  </a:lnTo>
                  <a:lnTo>
                    <a:pt x="7204" y="1503"/>
                  </a:lnTo>
                  <a:lnTo>
                    <a:pt x="7204" y="1503"/>
                  </a:lnTo>
                  <a:lnTo>
                    <a:pt x="7705" y="1170"/>
                  </a:lnTo>
                  <a:lnTo>
                    <a:pt x="8205" y="836"/>
                  </a:lnTo>
                  <a:lnTo>
                    <a:pt x="8682" y="478"/>
                  </a:lnTo>
                  <a:lnTo>
                    <a:pt x="9159" y="72"/>
                  </a:lnTo>
                  <a:lnTo>
                    <a:pt x="9159" y="72"/>
                  </a:lnTo>
                  <a:lnTo>
                    <a:pt x="925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5"/>
            <p:cNvSpPr/>
            <p:nvPr/>
          </p:nvSpPr>
          <p:spPr>
            <a:xfrm flipH="1">
              <a:off x="1971929" y="1574378"/>
              <a:ext cx="33186" cy="50177"/>
            </a:xfrm>
            <a:custGeom>
              <a:avLst/>
              <a:gdLst/>
              <a:ahLst/>
              <a:cxnLst/>
              <a:rect l="l" t="t" r="r" b="b"/>
              <a:pathLst>
                <a:path w="1957" h="2959" fill="none" extrusionOk="0">
                  <a:moveTo>
                    <a:pt x="1956" y="1"/>
                  </a:moveTo>
                  <a:lnTo>
                    <a:pt x="1956" y="1"/>
                  </a:lnTo>
                  <a:lnTo>
                    <a:pt x="1956" y="1"/>
                  </a:lnTo>
                  <a:lnTo>
                    <a:pt x="1956" y="1"/>
                  </a:lnTo>
                  <a:lnTo>
                    <a:pt x="1503" y="788"/>
                  </a:lnTo>
                  <a:lnTo>
                    <a:pt x="1050" y="1527"/>
                  </a:lnTo>
                  <a:lnTo>
                    <a:pt x="549" y="2267"/>
                  </a:lnTo>
                  <a:lnTo>
                    <a:pt x="1" y="2958"/>
                  </a:lnTo>
                  <a:lnTo>
                    <a:pt x="1" y="2958"/>
                  </a:lnTo>
                  <a:lnTo>
                    <a:pt x="549" y="2243"/>
                  </a:lnTo>
                  <a:lnTo>
                    <a:pt x="1050" y="1503"/>
                  </a:lnTo>
                  <a:lnTo>
                    <a:pt x="1527" y="764"/>
                  </a:lnTo>
                  <a:lnTo>
                    <a:pt x="195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5"/>
            <p:cNvSpPr/>
            <p:nvPr/>
          </p:nvSpPr>
          <p:spPr>
            <a:xfrm flipH="1">
              <a:off x="1940795" y="1253660"/>
              <a:ext cx="64320" cy="153296"/>
            </a:xfrm>
            <a:custGeom>
              <a:avLst/>
              <a:gdLst/>
              <a:ahLst/>
              <a:cxnLst/>
              <a:rect l="l" t="t" r="r" b="b"/>
              <a:pathLst>
                <a:path w="3793" h="9040" fill="none" extrusionOk="0">
                  <a:moveTo>
                    <a:pt x="1" y="0"/>
                  </a:moveTo>
                  <a:lnTo>
                    <a:pt x="1" y="0"/>
                  </a:lnTo>
                  <a:lnTo>
                    <a:pt x="382" y="477"/>
                  </a:lnTo>
                  <a:lnTo>
                    <a:pt x="740" y="1002"/>
                  </a:lnTo>
                  <a:lnTo>
                    <a:pt x="1098" y="1503"/>
                  </a:lnTo>
                  <a:lnTo>
                    <a:pt x="1432" y="2052"/>
                  </a:lnTo>
                  <a:lnTo>
                    <a:pt x="1742" y="2576"/>
                  </a:lnTo>
                  <a:lnTo>
                    <a:pt x="2028" y="3125"/>
                  </a:lnTo>
                  <a:lnTo>
                    <a:pt x="2290" y="3697"/>
                  </a:lnTo>
                  <a:lnTo>
                    <a:pt x="2553" y="4246"/>
                  </a:lnTo>
                  <a:lnTo>
                    <a:pt x="2767" y="4818"/>
                  </a:lnTo>
                  <a:lnTo>
                    <a:pt x="2982" y="5414"/>
                  </a:lnTo>
                  <a:lnTo>
                    <a:pt x="3173" y="6011"/>
                  </a:lnTo>
                  <a:lnTo>
                    <a:pt x="3340" y="6607"/>
                  </a:lnTo>
                  <a:lnTo>
                    <a:pt x="3483" y="7203"/>
                  </a:lnTo>
                  <a:lnTo>
                    <a:pt x="3602" y="7800"/>
                  </a:lnTo>
                  <a:lnTo>
                    <a:pt x="3697" y="8420"/>
                  </a:lnTo>
                  <a:lnTo>
                    <a:pt x="3793" y="9040"/>
                  </a:lnTo>
                  <a:lnTo>
                    <a:pt x="3793" y="9040"/>
                  </a:lnTo>
                  <a:lnTo>
                    <a:pt x="3697" y="8420"/>
                  </a:lnTo>
                  <a:lnTo>
                    <a:pt x="3602" y="7823"/>
                  </a:lnTo>
                  <a:lnTo>
                    <a:pt x="3483" y="7227"/>
                  </a:lnTo>
                  <a:lnTo>
                    <a:pt x="3363" y="6631"/>
                  </a:lnTo>
                  <a:lnTo>
                    <a:pt x="3197" y="6058"/>
                  </a:lnTo>
                  <a:lnTo>
                    <a:pt x="3006" y="5462"/>
                  </a:lnTo>
                  <a:lnTo>
                    <a:pt x="2815" y="4890"/>
                  </a:lnTo>
                  <a:lnTo>
                    <a:pt x="2576" y="4317"/>
                  </a:lnTo>
                  <a:lnTo>
                    <a:pt x="2338" y="3745"/>
                  </a:lnTo>
                  <a:lnTo>
                    <a:pt x="2076" y="3196"/>
                  </a:lnTo>
                  <a:lnTo>
                    <a:pt x="1766" y="2624"/>
                  </a:lnTo>
                  <a:lnTo>
                    <a:pt x="1455" y="2075"/>
                  </a:lnTo>
                  <a:lnTo>
                    <a:pt x="1122" y="1551"/>
                  </a:lnTo>
                  <a:lnTo>
                    <a:pt x="764" y="1026"/>
                  </a:lnTo>
                  <a:lnTo>
                    <a:pt x="406" y="501"/>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5"/>
            <p:cNvSpPr/>
            <p:nvPr/>
          </p:nvSpPr>
          <p:spPr>
            <a:xfrm flipH="1">
              <a:off x="2057276" y="1181269"/>
              <a:ext cx="35204" cy="22248"/>
            </a:xfrm>
            <a:custGeom>
              <a:avLst/>
              <a:gdLst/>
              <a:ahLst/>
              <a:cxnLst/>
              <a:rect l="l" t="t" r="r" b="b"/>
              <a:pathLst>
                <a:path w="2076" h="1312" fill="none" extrusionOk="0">
                  <a:moveTo>
                    <a:pt x="1" y="0"/>
                  </a:moveTo>
                  <a:lnTo>
                    <a:pt x="1" y="0"/>
                  </a:lnTo>
                  <a:lnTo>
                    <a:pt x="549" y="310"/>
                  </a:lnTo>
                  <a:lnTo>
                    <a:pt x="1074" y="620"/>
                  </a:lnTo>
                  <a:lnTo>
                    <a:pt x="1575" y="978"/>
                  </a:lnTo>
                  <a:lnTo>
                    <a:pt x="2076" y="1312"/>
                  </a:lnTo>
                  <a:lnTo>
                    <a:pt x="2076" y="1312"/>
                  </a:lnTo>
                  <a:lnTo>
                    <a:pt x="1575" y="954"/>
                  </a:lnTo>
                  <a:lnTo>
                    <a:pt x="1050" y="620"/>
                  </a:lnTo>
                  <a:lnTo>
                    <a:pt x="549" y="310"/>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5"/>
            <p:cNvSpPr/>
            <p:nvPr/>
          </p:nvSpPr>
          <p:spPr>
            <a:xfrm flipH="1">
              <a:off x="1029584" y="1942016"/>
              <a:ext cx="147632" cy="33186"/>
            </a:xfrm>
            <a:custGeom>
              <a:avLst/>
              <a:gdLst/>
              <a:ahLst/>
              <a:cxnLst/>
              <a:rect l="l" t="t" r="r" b="b"/>
              <a:pathLst>
                <a:path w="8706" h="1957" extrusionOk="0">
                  <a:moveTo>
                    <a:pt x="3125" y="1"/>
                  </a:moveTo>
                  <a:lnTo>
                    <a:pt x="2075" y="25"/>
                  </a:lnTo>
                  <a:lnTo>
                    <a:pt x="1217" y="25"/>
                  </a:lnTo>
                  <a:lnTo>
                    <a:pt x="859" y="72"/>
                  </a:lnTo>
                  <a:lnTo>
                    <a:pt x="549" y="96"/>
                  </a:lnTo>
                  <a:lnTo>
                    <a:pt x="286" y="192"/>
                  </a:lnTo>
                  <a:lnTo>
                    <a:pt x="167" y="239"/>
                  </a:lnTo>
                  <a:lnTo>
                    <a:pt x="72" y="287"/>
                  </a:lnTo>
                  <a:lnTo>
                    <a:pt x="0" y="359"/>
                  </a:lnTo>
                  <a:lnTo>
                    <a:pt x="0" y="430"/>
                  </a:lnTo>
                  <a:lnTo>
                    <a:pt x="24" y="526"/>
                  </a:lnTo>
                  <a:lnTo>
                    <a:pt x="96" y="597"/>
                  </a:lnTo>
                  <a:lnTo>
                    <a:pt x="191" y="693"/>
                  </a:lnTo>
                  <a:lnTo>
                    <a:pt x="310" y="812"/>
                  </a:lnTo>
                  <a:lnTo>
                    <a:pt x="620" y="1003"/>
                  </a:lnTo>
                  <a:lnTo>
                    <a:pt x="1026" y="1217"/>
                  </a:lnTo>
                  <a:lnTo>
                    <a:pt x="1431" y="1432"/>
                  </a:lnTo>
                  <a:lnTo>
                    <a:pt x="2218" y="1766"/>
                  </a:lnTo>
                  <a:lnTo>
                    <a:pt x="2719" y="1957"/>
                  </a:lnTo>
                  <a:lnTo>
                    <a:pt x="2910" y="1933"/>
                  </a:lnTo>
                  <a:lnTo>
                    <a:pt x="3268" y="1837"/>
                  </a:lnTo>
                  <a:lnTo>
                    <a:pt x="4389" y="1527"/>
                  </a:lnTo>
                  <a:lnTo>
                    <a:pt x="7227" y="645"/>
                  </a:lnTo>
                  <a:lnTo>
                    <a:pt x="8706" y="192"/>
                  </a:lnTo>
                  <a:lnTo>
                    <a:pt x="8706" y="168"/>
                  </a:lnTo>
                  <a:lnTo>
                    <a:pt x="7608" y="120"/>
                  </a:lnTo>
                  <a:lnTo>
                    <a:pt x="6607" y="72"/>
                  </a:lnTo>
                  <a:lnTo>
                    <a:pt x="5462" y="25"/>
                  </a:lnTo>
                  <a:lnTo>
                    <a:pt x="4269"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5"/>
            <p:cNvSpPr/>
            <p:nvPr/>
          </p:nvSpPr>
          <p:spPr>
            <a:xfrm flipH="1">
              <a:off x="717362" y="1420285"/>
              <a:ext cx="444897" cy="612759"/>
            </a:xfrm>
            <a:custGeom>
              <a:avLst/>
              <a:gdLst/>
              <a:ahLst/>
              <a:cxnLst/>
              <a:rect l="l" t="t" r="r" b="b"/>
              <a:pathLst>
                <a:path w="26236" h="36135" extrusionOk="0">
                  <a:moveTo>
                    <a:pt x="4866" y="1"/>
                  </a:moveTo>
                  <a:lnTo>
                    <a:pt x="4580" y="25"/>
                  </a:lnTo>
                  <a:lnTo>
                    <a:pt x="4270" y="48"/>
                  </a:lnTo>
                  <a:lnTo>
                    <a:pt x="3960" y="96"/>
                  </a:lnTo>
                  <a:lnTo>
                    <a:pt x="3650" y="168"/>
                  </a:lnTo>
                  <a:lnTo>
                    <a:pt x="3364" y="239"/>
                  </a:lnTo>
                  <a:lnTo>
                    <a:pt x="3054" y="359"/>
                  </a:lnTo>
                  <a:lnTo>
                    <a:pt x="2767" y="478"/>
                  </a:lnTo>
                  <a:lnTo>
                    <a:pt x="2505" y="621"/>
                  </a:lnTo>
                  <a:lnTo>
                    <a:pt x="2219" y="788"/>
                  </a:lnTo>
                  <a:lnTo>
                    <a:pt x="1956" y="979"/>
                  </a:lnTo>
                  <a:lnTo>
                    <a:pt x="1718" y="1169"/>
                  </a:lnTo>
                  <a:lnTo>
                    <a:pt x="1479" y="1384"/>
                  </a:lnTo>
                  <a:lnTo>
                    <a:pt x="1241" y="1646"/>
                  </a:lnTo>
                  <a:lnTo>
                    <a:pt x="1002" y="1933"/>
                  </a:lnTo>
                  <a:lnTo>
                    <a:pt x="788" y="2243"/>
                  </a:lnTo>
                  <a:lnTo>
                    <a:pt x="573" y="2577"/>
                  </a:lnTo>
                  <a:lnTo>
                    <a:pt x="430" y="2911"/>
                  </a:lnTo>
                  <a:lnTo>
                    <a:pt x="287" y="3268"/>
                  </a:lnTo>
                  <a:lnTo>
                    <a:pt x="168" y="3602"/>
                  </a:lnTo>
                  <a:lnTo>
                    <a:pt x="96" y="3960"/>
                  </a:lnTo>
                  <a:lnTo>
                    <a:pt x="25" y="4342"/>
                  </a:lnTo>
                  <a:lnTo>
                    <a:pt x="1" y="4699"/>
                  </a:lnTo>
                  <a:lnTo>
                    <a:pt x="1" y="5057"/>
                  </a:lnTo>
                  <a:lnTo>
                    <a:pt x="25" y="5415"/>
                  </a:lnTo>
                  <a:lnTo>
                    <a:pt x="96" y="5773"/>
                  </a:lnTo>
                  <a:lnTo>
                    <a:pt x="168" y="6130"/>
                  </a:lnTo>
                  <a:lnTo>
                    <a:pt x="263" y="6488"/>
                  </a:lnTo>
                  <a:lnTo>
                    <a:pt x="406" y="6822"/>
                  </a:lnTo>
                  <a:lnTo>
                    <a:pt x="573" y="7156"/>
                  </a:lnTo>
                  <a:lnTo>
                    <a:pt x="788" y="7561"/>
                  </a:lnTo>
                  <a:lnTo>
                    <a:pt x="979" y="7824"/>
                  </a:lnTo>
                  <a:lnTo>
                    <a:pt x="1169" y="8062"/>
                  </a:lnTo>
                  <a:lnTo>
                    <a:pt x="1408" y="8301"/>
                  </a:lnTo>
                  <a:lnTo>
                    <a:pt x="1622" y="8539"/>
                  </a:lnTo>
                  <a:lnTo>
                    <a:pt x="1646" y="8539"/>
                  </a:lnTo>
                  <a:lnTo>
                    <a:pt x="5653" y="12141"/>
                  </a:lnTo>
                  <a:lnTo>
                    <a:pt x="9517" y="15599"/>
                  </a:lnTo>
                  <a:lnTo>
                    <a:pt x="10185" y="16171"/>
                  </a:lnTo>
                  <a:lnTo>
                    <a:pt x="10590" y="16553"/>
                  </a:lnTo>
                  <a:lnTo>
                    <a:pt x="11139" y="17030"/>
                  </a:lnTo>
                  <a:lnTo>
                    <a:pt x="11568" y="17412"/>
                  </a:lnTo>
                  <a:lnTo>
                    <a:pt x="13166" y="18843"/>
                  </a:lnTo>
                  <a:lnTo>
                    <a:pt x="13452" y="19105"/>
                  </a:lnTo>
                  <a:lnTo>
                    <a:pt x="13500" y="19153"/>
                  </a:lnTo>
                  <a:lnTo>
                    <a:pt x="15408" y="20870"/>
                  </a:lnTo>
                  <a:lnTo>
                    <a:pt x="16553" y="21895"/>
                  </a:lnTo>
                  <a:lnTo>
                    <a:pt x="16911" y="22253"/>
                  </a:lnTo>
                  <a:lnTo>
                    <a:pt x="17340" y="22635"/>
                  </a:lnTo>
                  <a:lnTo>
                    <a:pt x="17769" y="23040"/>
                  </a:lnTo>
                  <a:lnTo>
                    <a:pt x="17936" y="23183"/>
                  </a:lnTo>
                  <a:lnTo>
                    <a:pt x="17960" y="23207"/>
                  </a:lnTo>
                  <a:lnTo>
                    <a:pt x="17793" y="23470"/>
                  </a:lnTo>
                  <a:lnTo>
                    <a:pt x="17578" y="23732"/>
                  </a:lnTo>
                  <a:lnTo>
                    <a:pt x="17268" y="24090"/>
                  </a:lnTo>
                  <a:lnTo>
                    <a:pt x="16911" y="24447"/>
                  </a:lnTo>
                  <a:lnTo>
                    <a:pt x="16529" y="24805"/>
                  </a:lnTo>
                  <a:lnTo>
                    <a:pt x="16123" y="25139"/>
                  </a:lnTo>
                  <a:lnTo>
                    <a:pt x="15718" y="25497"/>
                  </a:lnTo>
                  <a:lnTo>
                    <a:pt x="15265" y="25831"/>
                  </a:lnTo>
                  <a:lnTo>
                    <a:pt x="14335" y="26499"/>
                  </a:lnTo>
                  <a:lnTo>
                    <a:pt x="13882" y="26809"/>
                  </a:lnTo>
                  <a:lnTo>
                    <a:pt x="13071" y="27333"/>
                  </a:lnTo>
                  <a:lnTo>
                    <a:pt x="12236" y="27834"/>
                  </a:lnTo>
                  <a:lnTo>
                    <a:pt x="11353" y="28335"/>
                  </a:lnTo>
                  <a:lnTo>
                    <a:pt x="10447" y="28812"/>
                  </a:lnTo>
                  <a:lnTo>
                    <a:pt x="10042" y="29027"/>
                  </a:lnTo>
                  <a:lnTo>
                    <a:pt x="9970" y="29074"/>
                  </a:lnTo>
                  <a:lnTo>
                    <a:pt x="8945" y="29575"/>
                  </a:lnTo>
                  <a:lnTo>
                    <a:pt x="8372" y="29862"/>
                  </a:lnTo>
                  <a:lnTo>
                    <a:pt x="7847" y="30100"/>
                  </a:lnTo>
                  <a:lnTo>
                    <a:pt x="7728" y="30172"/>
                  </a:lnTo>
                  <a:lnTo>
                    <a:pt x="7442" y="30315"/>
                  </a:lnTo>
                  <a:lnTo>
                    <a:pt x="7180" y="30482"/>
                  </a:lnTo>
                  <a:lnTo>
                    <a:pt x="6941" y="30672"/>
                  </a:lnTo>
                  <a:lnTo>
                    <a:pt x="6726" y="30887"/>
                  </a:lnTo>
                  <a:lnTo>
                    <a:pt x="6512" y="31149"/>
                  </a:lnTo>
                  <a:lnTo>
                    <a:pt x="6345" y="31412"/>
                  </a:lnTo>
                  <a:lnTo>
                    <a:pt x="6178" y="31698"/>
                  </a:lnTo>
                  <a:lnTo>
                    <a:pt x="6059" y="32008"/>
                  </a:lnTo>
                  <a:lnTo>
                    <a:pt x="5987" y="32318"/>
                  </a:lnTo>
                  <a:lnTo>
                    <a:pt x="5939" y="32652"/>
                  </a:lnTo>
                  <a:lnTo>
                    <a:pt x="5916" y="32986"/>
                  </a:lnTo>
                  <a:lnTo>
                    <a:pt x="5916" y="33320"/>
                  </a:lnTo>
                  <a:lnTo>
                    <a:pt x="5987" y="33654"/>
                  </a:lnTo>
                  <a:lnTo>
                    <a:pt x="6082" y="33988"/>
                  </a:lnTo>
                  <a:lnTo>
                    <a:pt x="6178" y="34226"/>
                  </a:lnTo>
                  <a:lnTo>
                    <a:pt x="6273" y="34465"/>
                  </a:lnTo>
                  <a:lnTo>
                    <a:pt x="6416" y="34679"/>
                  </a:lnTo>
                  <a:lnTo>
                    <a:pt x="6559" y="34894"/>
                  </a:lnTo>
                  <a:lnTo>
                    <a:pt x="6703" y="35085"/>
                  </a:lnTo>
                  <a:lnTo>
                    <a:pt x="6870" y="35252"/>
                  </a:lnTo>
                  <a:lnTo>
                    <a:pt x="7060" y="35419"/>
                  </a:lnTo>
                  <a:lnTo>
                    <a:pt x="7251" y="35562"/>
                  </a:lnTo>
                  <a:lnTo>
                    <a:pt x="7466" y="35705"/>
                  </a:lnTo>
                  <a:lnTo>
                    <a:pt x="7680" y="35824"/>
                  </a:lnTo>
                  <a:lnTo>
                    <a:pt x="7895" y="35920"/>
                  </a:lnTo>
                  <a:lnTo>
                    <a:pt x="8134" y="35991"/>
                  </a:lnTo>
                  <a:lnTo>
                    <a:pt x="8372" y="36063"/>
                  </a:lnTo>
                  <a:lnTo>
                    <a:pt x="8611" y="36087"/>
                  </a:lnTo>
                  <a:lnTo>
                    <a:pt x="8849" y="36110"/>
                  </a:lnTo>
                  <a:lnTo>
                    <a:pt x="9111" y="36134"/>
                  </a:lnTo>
                  <a:lnTo>
                    <a:pt x="9326" y="36110"/>
                  </a:lnTo>
                  <a:lnTo>
                    <a:pt x="9565" y="36087"/>
                  </a:lnTo>
                  <a:lnTo>
                    <a:pt x="9803" y="36039"/>
                  </a:lnTo>
                  <a:lnTo>
                    <a:pt x="10042" y="35967"/>
                  </a:lnTo>
                  <a:lnTo>
                    <a:pt x="10733" y="35729"/>
                  </a:lnTo>
                  <a:lnTo>
                    <a:pt x="11401" y="35490"/>
                  </a:lnTo>
                  <a:lnTo>
                    <a:pt x="12737" y="35013"/>
                  </a:lnTo>
                  <a:lnTo>
                    <a:pt x="14025" y="34489"/>
                  </a:lnTo>
                  <a:lnTo>
                    <a:pt x="15336" y="33916"/>
                  </a:lnTo>
                  <a:lnTo>
                    <a:pt x="16410" y="33415"/>
                  </a:lnTo>
                  <a:lnTo>
                    <a:pt x="16791" y="33248"/>
                  </a:lnTo>
                  <a:lnTo>
                    <a:pt x="17721" y="32771"/>
                  </a:lnTo>
                  <a:lnTo>
                    <a:pt x="18652" y="32270"/>
                  </a:lnTo>
                  <a:lnTo>
                    <a:pt x="19582" y="31722"/>
                  </a:lnTo>
                  <a:lnTo>
                    <a:pt x="20512" y="31149"/>
                  </a:lnTo>
                  <a:lnTo>
                    <a:pt x="21323" y="30577"/>
                  </a:lnTo>
                  <a:lnTo>
                    <a:pt x="21657" y="30339"/>
                  </a:lnTo>
                  <a:lnTo>
                    <a:pt x="22372" y="29766"/>
                  </a:lnTo>
                  <a:lnTo>
                    <a:pt x="22730" y="29456"/>
                  </a:lnTo>
                  <a:lnTo>
                    <a:pt x="23088" y="29122"/>
                  </a:lnTo>
                  <a:lnTo>
                    <a:pt x="23422" y="28812"/>
                  </a:lnTo>
                  <a:lnTo>
                    <a:pt x="23732" y="28478"/>
                  </a:lnTo>
                  <a:lnTo>
                    <a:pt x="24042" y="28120"/>
                  </a:lnTo>
                  <a:lnTo>
                    <a:pt x="24376" y="27739"/>
                  </a:lnTo>
                  <a:lnTo>
                    <a:pt x="24781" y="27143"/>
                  </a:lnTo>
                  <a:lnTo>
                    <a:pt x="24996" y="26833"/>
                  </a:lnTo>
                  <a:lnTo>
                    <a:pt x="25187" y="26499"/>
                  </a:lnTo>
                  <a:lnTo>
                    <a:pt x="25425" y="26069"/>
                  </a:lnTo>
                  <a:lnTo>
                    <a:pt x="25544" y="25831"/>
                  </a:lnTo>
                  <a:lnTo>
                    <a:pt x="25783" y="25235"/>
                  </a:lnTo>
                  <a:lnTo>
                    <a:pt x="25878" y="24925"/>
                  </a:lnTo>
                  <a:lnTo>
                    <a:pt x="25974" y="24591"/>
                  </a:lnTo>
                  <a:lnTo>
                    <a:pt x="26069" y="24257"/>
                  </a:lnTo>
                  <a:lnTo>
                    <a:pt x="26141" y="23899"/>
                  </a:lnTo>
                  <a:lnTo>
                    <a:pt x="26188" y="23541"/>
                  </a:lnTo>
                  <a:lnTo>
                    <a:pt x="26212" y="23160"/>
                  </a:lnTo>
                  <a:lnTo>
                    <a:pt x="26236" y="22778"/>
                  </a:lnTo>
                  <a:lnTo>
                    <a:pt x="26236" y="22396"/>
                  </a:lnTo>
                  <a:lnTo>
                    <a:pt x="26212" y="22015"/>
                  </a:lnTo>
                  <a:lnTo>
                    <a:pt x="26164" y="21633"/>
                  </a:lnTo>
                  <a:lnTo>
                    <a:pt x="26093" y="21252"/>
                  </a:lnTo>
                  <a:lnTo>
                    <a:pt x="25998" y="20870"/>
                  </a:lnTo>
                  <a:lnTo>
                    <a:pt x="25902" y="20512"/>
                  </a:lnTo>
                  <a:lnTo>
                    <a:pt x="25783" y="20154"/>
                  </a:lnTo>
                  <a:lnTo>
                    <a:pt x="25544" y="19606"/>
                  </a:lnTo>
                  <a:lnTo>
                    <a:pt x="25258" y="19081"/>
                  </a:lnTo>
                  <a:lnTo>
                    <a:pt x="24972" y="18604"/>
                  </a:lnTo>
                  <a:lnTo>
                    <a:pt x="24662" y="18151"/>
                  </a:lnTo>
                  <a:lnTo>
                    <a:pt x="24447" y="17889"/>
                  </a:lnTo>
                  <a:lnTo>
                    <a:pt x="24376" y="17769"/>
                  </a:lnTo>
                  <a:lnTo>
                    <a:pt x="24256" y="17650"/>
                  </a:lnTo>
                  <a:lnTo>
                    <a:pt x="24089" y="17459"/>
                  </a:lnTo>
                  <a:lnTo>
                    <a:pt x="23923" y="17292"/>
                  </a:lnTo>
                  <a:lnTo>
                    <a:pt x="23803" y="17149"/>
                  </a:lnTo>
                  <a:lnTo>
                    <a:pt x="23302" y="16625"/>
                  </a:lnTo>
                  <a:lnTo>
                    <a:pt x="21418" y="14669"/>
                  </a:lnTo>
                  <a:lnTo>
                    <a:pt x="20536" y="13762"/>
                  </a:lnTo>
                  <a:lnTo>
                    <a:pt x="20250" y="13476"/>
                  </a:lnTo>
                  <a:lnTo>
                    <a:pt x="19558" y="12761"/>
                  </a:lnTo>
                  <a:lnTo>
                    <a:pt x="16052" y="9183"/>
                  </a:lnTo>
                  <a:lnTo>
                    <a:pt x="15837" y="8969"/>
                  </a:lnTo>
                  <a:lnTo>
                    <a:pt x="15670" y="8802"/>
                  </a:lnTo>
                  <a:lnTo>
                    <a:pt x="13381" y="6488"/>
                  </a:lnTo>
                  <a:lnTo>
                    <a:pt x="13047" y="6154"/>
                  </a:lnTo>
                  <a:lnTo>
                    <a:pt x="12093" y="5200"/>
                  </a:lnTo>
                  <a:lnTo>
                    <a:pt x="11115" y="4198"/>
                  </a:lnTo>
                  <a:lnTo>
                    <a:pt x="10805" y="3912"/>
                  </a:lnTo>
                  <a:lnTo>
                    <a:pt x="8348" y="1432"/>
                  </a:lnTo>
                  <a:lnTo>
                    <a:pt x="8157" y="1241"/>
                  </a:lnTo>
                  <a:lnTo>
                    <a:pt x="7847" y="1003"/>
                  </a:lnTo>
                  <a:lnTo>
                    <a:pt x="7537" y="788"/>
                  </a:lnTo>
                  <a:lnTo>
                    <a:pt x="7203" y="597"/>
                  </a:lnTo>
                  <a:lnTo>
                    <a:pt x="6870" y="430"/>
                  </a:lnTo>
                  <a:lnTo>
                    <a:pt x="6536" y="287"/>
                  </a:lnTo>
                  <a:lnTo>
                    <a:pt x="6202" y="192"/>
                  </a:lnTo>
                  <a:lnTo>
                    <a:pt x="5796" y="96"/>
                  </a:lnTo>
                  <a:lnTo>
                    <a:pt x="5486" y="48"/>
                  </a:lnTo>
                  <a:lnTo>
                    <a:pt x="5176" y="25"/>
                  </a:lnTo>
                  <a:lnTo>
                    <a:pt x="4866"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15"/>
            <p:cNvSpPr/>
            <p:nvPr/>
          </p:nvSpPr>
          <p:spPr>
            <a:xfrm flipH="1">
              <a:off x="973777" y="1416656"/>
              <a:ext cx="96268" cy="117295"/>
            </a:xfrm>
            <a:custGeom>
              <a:avLst/>
              <a:gdLst/>
              <a:ahLst/>
              <a:cxnLst/>
              <a:rect l="l" t="t" r="r" b="b"/>
              <a:pathLst>
                <a:path w="5677" h="6917" extrusionOk="0">
                  <a:moveTo>
                    <a:pt x="454" y="0"/>
                  </a:moveTo>
                  <a:lnTo>
                    <a:pt x="358" y="310"/>
                  </a:lnTo>
                  <a:lnTo>
                    <a:pt x="263" y="739"/>
                  </a:lnTo>
                  <a:lnTo>
                    <a:pt x="167" y="1193"/>
                  </a:lnTo>
                  <a:lnTo>
                    <a:pt x="96" y="1622"/>
                  </a:lnTo>
                  <a:lnTo>
                    <a:pt x="48" y="2075"/>
                  </a:lnTo>
                  <a:lnTo>
                    <a:pt x="24" y="2600"/>
                  </a:lnTo>
                  <a:lnTo>
                    <a:pt x="1" y="3148"/>
                  </a:lnTo>
                  <a:lnTo>
                    <a:pt x="1" y="3721"/>
                  </a:lnTo>
                  <a:lnTo>
                    <a:pt x="48" y="4317"/>
                  </a:lnTo>
                  <a:lnTo>
                    <a:pt x="96" y="4603"/>
                  </a:lnTo>
                  <a:lnTo>
                    <a:pt x="144" y="4889"/>
                  </a:lnTo>
                  <a:lnTo>
                    <a:pt x="215" y="5152"/>
                  </a:lnTo>
                  <a:lnTo>
                    <a:pt x="287" y="5438"/>
                  </a:lnTo>
                  <a:lnTo>
                    <a:pt x="382" y="5677"/>
                  </a:lnTo>
                  <a:lnTo>
                    <a:pt x="501" y="5939"/>
                  </a:lnTo>
                  <a:lnTo>
                    <a:pt x="644" y="6154"/>
                  </a:lnTo>
                  <a:lnTo>
                    <a:pt x="811" y="6368"/>
                  </a:lnTo>
                  <a:lnTo>
                    <a:pt x="931" y="6511"/>
                  </a:lnTo>
                  <a:lnTo>
                    <a:pt x="1074" y="6631"/>
                  </a:lnTo>
                  <a:lnTo>
                    <a:pt x="1241" y="6726"/>
                  </a:lnTo>
                  <a:lnTo>
                    <a:pt x="1384" y="6798"/>
                  </a:lnTo>
                  <a:lnTo>
                    <a:pt x="1551" y="6869"/>
                  </a:lnTo>
                  <a:lnTo>
                    <a:pt x="1718" y="6893"/>
                  </a:lnTo>
                  <a:lnTo>
                    <a:pt x="1885" y="6917"/>
                  </a:lnTo>
                  <a:lnTo>
                    <a:pt x="2028" y="6917"/>
                  </a:lnTo>
                  <a:lnTo>
                    <a:pt x="2195" y="6893"/>
                  </a:lnTo>
                  <a:lnTo>
                    <a:pt x="2386" y="6869"/>
                  </a:lnTo>
                  <a:lnTo>
                    <a:pt x="2719" y="6774"/>
                  </a:lnTo>
                  <a:lnTo>
                    <a:pt x="3030" y="6631"/>
                  </a:lnTo>
                  <a:lnTo>
                    <a:pt x="3363" y="6464"/>
                  </a:lnTo>
                  <a:lnTo>
                    <a:pt x="3745" y="6201"/>
                  </a:lnTo>
                  <a:lnTo>
                    <a:pt x="4103" y="5939"/>
                  </a:lnTo>
                  <a:lnTo>
                    <a:pt x="4508" y="5581"/>
                  </a:lnTo>
                  <a:lnTo>
                    <a:pt x="4914" y="5200"/>
                  </a:lnTo>
                  <a:lnTo>
                    <a:pt x="5295" y="4818"/>
                  </a:lnTo>
                  <a:lnTo>
                    <a:pt x="5677" y="4412"/>
                  </a:lnTo>
                  <a:lnTo>
                    <a:pt x="5367" y="4126"/>
                  </a:lnTo>
                  <a:lnTo>
                    <a:pt x="4914" y="4627"/>
                  </a:lnTo>
                  <a:lnTo>
                    <a:pt x="4413" y="5104"/>
                  </a:lnTo>
                  <a:lnTo>
                    <a:pt x="3936" y="5557"/>
                  </a:lnTo>
                  <a:lnTo>
                    <a:pt x="3435" y="5939"/>
                  </a:lnTo>
                  <a:lnTo>
                    <a:pt x="3030" y="6177"/>
                  </a:lnTo>
                  <a:lnTo>
                    <a:pt x="2648" y="6368"/>
                  </a:lnTo>
                  <a:lnTo>
                    <a:pt x="2457" y="6440"/>
                  </a:lnTo>
                  <a:lnTo>
                    <a:pt x="2290" y="6487"/>
                  </a:lnTo>
                  <a:lnTo>
                    <a:pt x="2099" y="6511"/>
                  </a:lnTo>
                  <a:lnTo>
                    <a:pt x="1765" y="6511"/>
                  </a:lnTo>
                  <a:lnTo>
                    <a:pt x="1599" y="6464"/>
                  </a:lnTo>
                  <a:lnTo>
                    <a:pt x="1455" y="6392"/>
                  </a:lnTo>
                  <a:lnTo>
                    <a:pt x="1312" y="6297"/>
                  </a:lnTo>
                  <a:lnTo>
                    <a:pt x="1169" y="6177"/>
                  </a:lnTo>
                  <a:lnTo>
                    <a:pt x="1050" y="6010"/>
                  </a:lnTo>
                  <a:lnTo>
                    <a:pt x="931" y="5820"/>
                  </a:lnTo>
                  <a:lnTo>
                    <a:pt x="811" y="5605"/>
                  </a:lnTo>
                  <a:lnTo>
                    <a:pt x="644" y="5152"/>
                  </a:lnTo>
                  <a:lnTo>
                    <a:pt x="525" y="4675"/>
                  </a:lnTo>
                  <a:lnTo>
                    <a:pt x="454" y="4174"/>
                  </a:lnTo>
                  <a:lnTo>
                    <a:pt x="406" y="3649"/>
                  </a:lnTo>
                  <a:lnTo>
                    <a:pt x="406" y="3148"/>
                  </a:lnTo>
                  <a:lnTo>
                    <a:pt x="430" y="2624"/>
                  </a:lnTo>
                  <a:lnTo>
                    <a:pt x="454" y="2123"/>
                  </a:lnTo>
                  <a:lnTo>
                    <a:pt x="525" y="1646"/>
                  </a:lnTo>
                  <a:lnTo>
                    <a:pt x="621" y="1026"/>
                  </a:lnTo>
                  <a:lnTo>
                    <a:pt x="764" y="406"/>
                  </a:lnTo>
                  <a:lnTo>
                    <a:pt x="811" y="215"/>
                  </a:lnTo>
                  <a:lnTo>
                    <a:pt x="668" y="119"/>
                  </a:lnTo>
                  <a:lnTo>
                    <a:pt x="454"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15"/>
            <p:cNvSpPr/>
            <p:nvPr/>
          </p:nvSpPr>
          <p:spPr>
            <a:xfrm flipH="1">
              <a:off x="935351" y="1524641"/>
              <a:ext cx="38443" cy="190908"/>
            </a:xfrm>
            <a:custGeom>
              <a:avLst/>
              <a:gdLst/>
              <a:ahLst/>
              <a:cxnLst/>
              <a:rect l="l" t="t" r="r" b="b"/>
              <a:pathLst>
                <a:path w="2267" h="11258" extrusionOk="0">
                  <a:moveTo>
                    <a:pt x="1933" y="0"/>
                  </a:moveTo>
                  <a:lnTo>
                    <a:pt x="1670" y="692"/>
                  </a:lnTo>
                  <a:lnTo>
                    <a:pt x="1432" y="1384"/>
                  </a:lnTo>
                  <a:lnTo>
                    <a:pt x="1193" y="2099"/>
                  </a:lnTo>
                  <a:lnTo>
                    <a:pt x="1003" y="2791"/>
                  </a:lnTo>
                  <a:lnTo>
                    <a:pt x="812" y="3506"/>
                  </a:lnTo>
                  <a:lnTo>
                    <a:pt x="621" y="4222"/>
                  </a:lnTo>
                  <a:lnTo>
                    <a:pt x="478" y="4961"/>
                  </a:lnTo>
                  <a:lnTo>
                    <a:pt x="359" y="5677"/>
                  </a:lnTo>
                  <a:lnTo>
                    <a:pt x="263" y="6321"/>
                  </a:lnTo>
                  <a:lnTo>
                    <a:pt x="168" y="6965"/>
                  </a:lnTo>
                  <a:lnTo>
                    <a:pt x="120" y="7608"/>
                  </a:lnTo>
                  <a:lnTo>
                    <a:pt x="72" y="8276"/>
                  </a:lnTo>
                  <a:lnTo>
                    <a:pt x="25" y="8920"/>
                  </a:lnTo>
                  <a:lnTo>
                    <a:pt x="1" y="9588"/>
                  </a:lnTo>
                  <a:lnTo>
                    <a:pt x="1" y="10232"/>
                  </a:lnTo>
                  <a:lnTo>
                    <a:pt x="25" y="10876"/>
                  </a:lnTo>
                  <a:lnTo>
                    <a:pt x="454" y="11258"/>
                  </a:lnTo>
                  <a:lnTo>
                    <a:pt x="430" y="10614"/>
                  </a:lnTo>
                  <a:lnTo>
                    <a:pt x="406" y="9922"/>
                  </a:lnTo>
                  <a:lnTo>
                    <a:pt x="430" y="9230"/>
                  </a:lnTo>
                  <a:lnTo>
                    <a:pt x="454" y="8539"/>
                  </a:lnTo>
                  <a:lnTo>
                    <a:pt x="502" y="7847"/>
                  </a:lnTo>
                  <a:lnTo>
                    <a:pt x="573" y="7155"/>
                  </a:lnTo>
                  <a:lnTo>
                    <a:pt x="645" y="6488"/>
                  </a:lnTo>
                  <a:lnTo>
                    <a:pt x="740" y="5796"/>
                  </a:lnTo>
                  <a:lnTo>
                    <a:pt x="860" y="5104"/>
                  </a:lnTo>
                  <a:lnTo>
                    <a:pt x="979" y="4508"/>
                  </a:lnTo>
                  <a:lnTo>
                    <a:pt x="1122" y="3888"/>
                  </a:lnTo>
                  <a:lnTo>
                    <a:pt x="1289" y="3292"/>
                  </a:lnTo>
                  <a:lnTo>
                    <a:pt x="1456" y="2671"/>
                  </a:lnTo>
                  <a:lnTo>
                    <a:pt x="1623" y="2075"/>
                  </a:lnTo>
                  <a:lnTo>
                    <a:pt x="1814" y="1503"/>
                  </a:lnTo>
                  <a:lnTo>
                    <a:pt x="2028" y="907"/>
                  </a:lnTo>
                  <a:lnTo>
                    <a:pt x="2267" y="334"/>
                  </a:lnTo>
                  <a:lnTo>
                    <a:pt x="1933"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5"/>
            <p:cNvSpPr/>
            <p:nvPr/>
          </p:nvSpPr>
          <p:spPr>
            <a:xfrm flipH="1">
              <a:off x="814020" y="1569528"/>
              <a:ext cx="83736" cy="114887"/>
            </a:xfrm>
            <a:custGeom>
              <a:avLst/>
              <a:gdLst/>
              <a:ahLst/>
              <a:cxnLst/>
              <a:rect l="l" t="t" r="r" b="b"/>
              <a:pathLst>
                <a:path w="4938" h="6775" extrusionOk="0">
                  <a:moveTo>
                    <a:pt x="72" y="1"/>
                  </a:moveTo>
                  <a:lnTo>
                    <a:pt x="25" y="740"/>
                  </a:lnTo>
                  <a:lnTo>
                    <a:pt x="1" y="1503"/>
                  </a:lnTo>
                  <a:lnTo>
                    <a:pt x="48" y="2099"/>
                  </a:lnTo>
                  <a:lnTo>
                    <a:pt x="96" y="2743"/>
                  </a:lnTo>
                  <a:lnTo>
                    <a:pt x="192" y="3411"/>
                  </a:lnTo>
                  <a:lnTo>
                    <a:pt x="335" y="4055"/>
                  </a:lnTo>
                  <a:lnTo>
                    <a:pt x="430" y="4389"/>
                  </a:lnTo>
                  <a:lnTo>
                    <a:pt x="549" y="4699"/>
                  </a:lnTo>
                  <a:lnTo>
                    <a:pt x="669" y="5009"/>
                  </a:lnTo>
                  <a:lnTo>
                    <a:pt x="812" y="5295"/>
                  </a:lnTo>
                  <a:lnTo>
                    <a:pt x="955" y="5582"/>
                  </a:lnTo>
                  <a:lnTo>
                    <a:pt x="1146" y="5844"/>
                  </a:lnTo>
                  <a:lnTo>
                    <a:pt x="1336" y="6082"/>
                  </a:lnTo>
                  <a:lnTo>
                    <a:pt x="1575" y="6297"/>
                  </a:lnTo>
                  <a:lnTo>
                    <a:pt x="1813" y="6488"/>
                  </a:lnTo>
                  <a:lnTo>
                    <a:pt x="2076" y="6631"/>
                  </a:lnTo>
                  <a:lnTo>
                    <a:pt x="2314" y="6703"/>
                  </a:lnTo>
                  <a:lnTo>
                    <a:pt x="2553" y="6750"/>
                  </a:lnTo>
                  <a:lnTo>
                    <a:pt x="2791" y="6774"/>
                  </a:lnTo>
                  <a:lnTo>
                    <a:pt x="3030" y="6726"/>
                  </a:lnTo>
                  <a:lnTo>
                    <a:pt x="3244" y="6679"/>
                  </a:lnTo>
                  <a:lnTo>
                    <a:pt x="3459" y="6559"/>
                  </a:lnTo>
                  <a:lnTo>
                    <a:pt x="3674" y="6440"/>
                  </a:lnTo>
                  <a:lnTo>
                    <a:pt x="3865" y="6297"/>
                  </a:lnTo>
                  <a:lnTo>
                    <a:pt x="4055" y="6130"/>
                  </a:lnTo>
                  <a:lnTo>
                    <a:pt x="4246" y="5939"/>
                  </a:lnTo>
                  <a:lnTo>
                    <a:pt x="4413" y="5725"/>
                  </a:lnTo>
                  <a:lnTo>
                    <a:pt x="4580" y="5510"/>
                  </a:lnTo>
                  <a:lnTo>
                    <a:pt x="4890" y="5081"/>
                  </a:lnTo>
                  <a:lnTo>
                    <a:pt x="4938" y="4961"/>
                  </a:lnTo>
                  <a:lnTo>
                    <a:pt x="4652" y="4675"/>
                  </a:lnTo>
                  <a:lnTo>
                    <a:pt x="4485" y="4985"/>
                  </a:lnTo>
                  <a:lnTo>
                    <a:pt x="4294" y="5295"/>
                  </a:lnTo>
                  <a:lnTo>
                    <a:pt x="4079" y="5558"/>
                  </a:lnTo>
                  <a:lnTo>
                    <a:pt x="3865" y="5844"/>
                  </a:lnTo>
                  <a:lnTo>
                    <a:pt x="3698" y="5987"/>
                  </a:lnTo>
                  <a:lnTo>
                    <a:pt x="3531" y="6106"/>
                  </a:lnTo>
                  <a:lnTo>
                    <a:pt x="3364" y="6202"/>
                  </a:lnTo>
                  <a:lnTo>
                    <a:pt x="3197" y="6273"/>
                  </a:lnTo>
                  <a:lnTo>
                    <a:pt x="3030" y="6321"/>
                  </a:lnTo>
                  <a:lnTo>
                    <a:pt x="2696" y="6321"/>
                  </a:lnTo>
                  <a:lnTo>
                    <a:pt x="2529" y="6297"/>
                  </a:lnTo>
                  <a:lnTo>
                    <a:pt x="2362" y="6249"/>
                  </a:lnTo>
                  <a:lnTo>
                    <a:pt x="2195" y="6178"/>
                  </a:lnTo>
                  <a:lnTo>
                    <a:pt x="2028" y="6106"/>
                  </a:lnTo>
                  <a:lnTo>
                    <a:pt x="1885" y="5987"/>
                  </a:lnTo>
                  <a:lnTo>
                    <a:pt x="1742" y="5868"/>
                  </a:lnTo>
                  <a:lnTo>
                    <a:pt x="1599" y="5725"/>
                  </a:lnTo>
                  <a:lnTo>
                    <a:pt x="1479" y="5582"/>
                  </a:lnTo>
                  <a:lnTo>
                    <a:pt x="1360" y="5415"/>
                  </a:lnTo>
                  <a:lnTo>
                    <a:pt x="1217" y="5176"/>
                  </a:lnTo>
                  <a:lnTo>
                    <a:pt x="1098" y="4914"/>
                  </a:lnTo>
                  <a:lnTo>
                    <a:pt x="883" y="4413"/>
                  </a:lnTo>
                  <a:lnTo>
                    <a:pt x="716" y="3864"/>
                  </a:lnTo>
                  <a:lnTo>
                    <a:pt x="597" y="3292"/>
                  </a:lnTo>
                  <a:lnTo>
                    <a:pt x="502" y="2720"/>
                  </a:lnTo>
                  <a:lnTo>
                    <a:pt x="454" y="2147"/>
                  </a:lnTo>
                  <a:lnTo>
                    <a:pt x="406" y="1599"/>
                  </a:lnTo>
                  <a:lnTo>
                    <a:pt x="406" y="1050"/>
                  </a:lnTo>
                  <a:lnTo>
                    <a:pt x="454" y="382"/>
                  </a:lnTo>
                  <a:lnTo>
                    <a:pt x="239" y="168"/>
                  </a:lnTo>
                  <a:lnTo>
                    <a:pt x="72"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5"/>
            <p:cNvSpPr/>
            <p:nvPr/>
          </p:nvSpPr>
          <p:spPr>
            <a:xfrm flipH="1">
              <a:off x="795011" y="1869625"/>
              <a:ext cx="131862" cy="69187"/>
            </a:xfrm>
            <a:custGeom>
              <a:avLst/>
              <a:gdLst/>
              <a:ahLst/>
              <a:cxnLst/>
              <a:rect l="l" t="t" r="r" b="b"/>
              <a:pathLst>
                <a:path w="7776" h="4080" extrusionOk="0">
                  <a:moveTo>
                    <a:pt x="454" y="1"/>
                  </a:moveTo>
                  <a:lnTo>
                    <a:pt x="1" y="311"/>
                  </a:lnTo>
                  <a:lnTo>
                    <a:pt x="501" y="406"/>
                  </a:lnTo>
                  <a:lnTo>
                    <a:pt x="1026" y="549"/>
                  </a:lnTo>
                  <a:lnTo>
                    <a:pt x="1527" y="692"/>
                  </a:lnTo>
                  <a:lnTo>
                    <a:pt x="2028" y="859"/>
                  </a:lnTo>
                  <a:lnTo>
                    <a:pt x="2529" y="1026"/>
                  </a:lnTo>
                  <a:lnTo>
                    <a:pt x="3030" y="1217"/>
                  </a:lnTo>
                  <a:lnTo>
                    <a:pt x="3507" y="1432"/>
                  </a:lnTo>
                  <a:lnTo>
                    <a:pt x="3984" y="1670"/>
                  </a:lnTo>
                  <a:lnTo>
                    <a:pt x="4437" y="1909"/>
                  </a:lnTo>
                  <a:lnTo>
                    <a:pt x="4914" y="2171"/>
                  </a:lnTo>
                  <a:lnTo>
                    <a:pt x="5343" y="2457"/>
                  </a:lnTo>
                  <a:lnTo>
                    <a:pt x="5796" y="2767"/>
                  </a:lnTo>
                  <a:lnTo>
                    <a:pt x="6225" y="3053"/>
                  </a:lnTo>
                  <a:lnTo>
                    <a:pt x="6631" y="3387"/>
                  </a:lnTo>
                  <a:lnTo>
                    <a:pt x="7036" y="3721"/>
                  </a:lnTo>
                  <a:lnTo>
                    <a:pt x="7442" y="4079"/>
                  </a:lnTo>
                  <a:lnTo>
                    <a:pt x="7776" y="3841"/>
                  </a:lnTo>
                  <a:lnTo>
                    <a:pt x="7370" y="3483"/>
                  </a:lnTo>
                  <a:lnTo>
                    <a:pt x="6989" y="3149"/>
                  </a:lnTo>
                  <a:lnTo>
                    <a:pt x="6583" y="2815"/>
                  </a:lnTo>
                  <a:lnTo>
                    <a:pt x="6154" y="2505"/>
                  </a:lnTo>
                  <a:lnTo>
                    <a:pt x="5725" y="2219"/>
                  </a:lnTo>
                  <a:lnTo>
                    <a:pt x="5271" y="1933"/>
                  </a:lnTo>
                  <a:lnTo>
                    <a:pt x="4842" y="1670"/>
                  </a:lnTo>
                  <a:lnTo>
                    <a:pt x="4389" y="1432"/>
                  </a:lnTo>
                  <a:lnTo>
                    <a:pt x="3912" y="1193"/>
                  </a:lnTo>
                  <a:lnTo>
                    <a:pt x="3435" y="955"/>
                  </a:lnTo>
                  <a:lnTo>
                    <a:pt x="2958" y="764"/>
                  </a:lnTo>
                  <a:lnTo>
                    <a:pt x="2481" y="573"/>
                  </a:lnTo>
                  <a:lnTo>
                    <a:pt x="1980" y="406"/>
                  </a:lnTo>
                  <a:lnTo>
                    <a:pt x="1479" y="239"/>
                  </a:lnTo>
                  <a:lnTo>
                    <a:pt x="978" y="120"/>
                  </a:lnTo>
                  <a:lnTo>
                    <a:pt x="454"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5"/>
            <p:cNvSpPr/>
            <p:nvPr/>
          </p:nvSpPr>
          <p:spPr>
            <a:xfrm flipH="1">
              <a:off x="877509" y="1908864"/>
              <a:ext cx="115684" cy="78072"/>
            </a:xfrm>
            <a:custGeom>
              <a:avLst/>
              <a:gdLst/>
              <a:ahLst/>
              <a:cxnLst/>
              <a:rect l="l" t="t" r="r" b="b"/>
              <a:pathLst>
                <a:path w="6822" h="4604" extrusionOk="0">
                  <a:moveTo>
                    <a:pt x="477" y="0"/>
                  </a:moveTo>
                  <a:lnTo>
                    <a:pt x="72" y="215"/>
                  </a:lnTo>
                  <a:lnTo>
                    <a:pt x="0" y="262"/>
                  </a:lnTo>
                  <a:lnTo>
                    <a:pt x="453" y="429"/>
                  </a:lnTo>
                  <a:lnTo>
                    <a:pt x="906" y="620"/>
                  </a:lnTo>
                  <a:lnTo>
                    <a:pt x="1789" y="1050"/>
                  </a:lnTo>
                  <a:lnTo>
                    <a:pt x="2647" y="1527"/>
                  </a:lnTo>
                  <a:lnTo>
                    <a:pt x="3482" y="2051"/>
                  </a:lnTo>
                  <a:lnTo>
                    <a:pt x="4269" y="2624"/>
                  </a:lnTo>
                  <a:lnTo>
                    <a:pt x="5033" y="3244"/>
                  </a:lnTo>
                  <a:lnTo>
                    <a:pt x="5748" y="3912"/>
                  </a:lnTo>
                  <a:lnTo>
                    <a:pt x="6440" y="4603"/>
                  </a:lnTo>
                  <a:lnTo>
                    <a:pt x="6821" y="4436"/>
                  </a:lnTo>
                  <a:lnTo>
                    <a:pt x="6130" y="3721"/>
                  </a:lnTo>
                  <a:lnTo>
                    <a:pt x="5438" y="3053"/>
                  </a:lnTo>
                  <a:lnTo>
                    <a:pt x="4675" y="2433"/>
                  </a:lnTo>
                  <a:lnTo>
                    <a:pt x="3888" y="1860"/>
                  </a:lnTo>
                  <a:lnTo>
                    <a:pt x="3077" y="1312"/>
                  </a:lnTo>
                  <a:lnTo>
                    <a:pt x="2242" y="835"/>
                  </a:lnTo>
                  <a:lnTo>
                    <a:pt x="1383" y="382"/>
                  </a:lnTo>
                  <a:lnTo>
                    <a:pt x="477"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15"/>
            <p:cNvSpPr/>
            <p:nvPr/>
          </p:nvSpPr>
          <p:spPr>
            <a:xfrm flipH="1">
              <a:off x="731098" y="1721603"/>
              <a:ext cx="25911" cy="148039"/>
            </a:xfrm>
            <a:custGeom>
              <a:avLst/>
              <a:gdLst/>
              <a:ahLst/>
              <a:cxnLst/>
              <a:rect l="l" t="t" r="r" b="b"/>
              <a:pathLst>
                <a:path w="1528" h="8730" extrusionOk="0">
                  <a:moveTo>
                    <a:pt x="478" y="0"/>
                  </a:moveTo>
                  <a:lnTo>
                    <a:pt x="358" y="310"/>
                  </a:lnTo>
                  <a:lnTo>
                    <a:pt x="263" y="644"/>
                  </a:lnTo>
                  <a:lnTo>
                    <a:pt x="144" y="1288"/>
                  </a:lnTo>
                  <a:lnTo>
                    <a:pt x="48" y="1956"/>
                  </a:lnTo>
                  <a:lnTo>
                    <a:pt x="1" y="2624"/>
                  </a:lnTo>
                  <a:lnTo>
                    <a:pt x="25" y="3316"/>
                  </a:lnTo>
                  <a:lnTo>
                    <a:pt x="48" y="3983"/>
                  </a:lnTo>
                  <a:lnTo>
                    <a:pt x="144" y="4651"/>
                  </a:lnTo>
                  <a:lnTo>
                    <a:pt x="239" y="5319"/>
                  </a:lnTo>
                  <a:lnTo>
                    <a:pt x="406" y="6154"/>
                  </a:lnTo>
                  <a:lnTo>
                    <a:pt x="645" y="7036"/>
                  </a:lnTo>
                  <a:lnTo>
                    <a:pt x="788" y="7466"/>
                  </a:lnTo>
                  <a:lnTo>
                    <a:pt x="931" y="7895"/>
                  </a:lnTo>
                  <a:lnTo>
                    <a:pt x="1098" y="8324"/>
                  </a:lnTo>
                  <a:lnTo>
                    <a:pt x="1289" y="8730"/>
                  </a:lnTo>
                  <a:lnTo>
                    <a:pt x="1527" y="8300"/>
                  </a:lnTo>
                  <a:lnTo>
                    <a:pt x="1336" y="7895"/>
                  </a:lnTo>
                  <a:lnTo>
                    <a:pt x="1193" y="7466"/>
                  </a:lnTo>
                  <a:lnTo>
                    <a:pt x="1050" y="7036"/>
                  </a:lnTo>
                  <a:lnTo>
                    <a:pt x="931" y="6607"/>
                  </a:lnTo>
                  <a:lnTo>
                    <a:pt x="740" y="5772"/>
                  </a:lnTo>
                  <a:lnTo>
                    <a:pt x="597" y="4961"/>
                  </a:lnTo>
                  <a:lnTo>
                    <a:pt x="502" y="4389"/>
                  </a:lnTo>
                  <a:lnTo>
                    <a:pt x="454" y="3816"/>
                  </a:lnTo>
                  <a:lnTo>
                    <a:pt x="406" y="3220"/>
                  </a:lnTo>
                  <a:lnTo>
                    <a:pt x="406" y="2648"/>
                  </a:lnTo>
                  <a:lnTo>
                    <a:pt x="430" y="2075"/>
                  </a:lnTo>
                  <a:lnTo>
                    <a:pt x="502" y="1503"/>
                  </a:lnTo>
                  <a:lnTo>
                    <a:pt x="621" y="931"/>
                  </a:lnTo>
                  <a:lnTo>
                    <a:pt x="764" y="382"/>
                  </a:lnTo>
                  <a:lnTo>
                    <a:pt x="549" y="120"/>
                  </a:lnTo>
                  <a:lnTo>
                    <a:pt x="478"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15"/>
            <p:cNvSpPr/>
            <p:nvPr/>
          </p:nvSpPr>
          <p:spPr>
            <a:xfrm flipH="1">
              <a:off x="982662" y="1541616"/>
              <a:ext cx="174340" cy="159367"/>
            </a:xfrm>
            <a:custGeom>
              <a:avLst/>
              <a:gdLst/>
              <a:ahLst/>
              <a:cxnLst/>
              <a:rect l="l" t="t" r="r" b="b"/>
              <a:pathLst>
                <a:path w="10281" h="9398" extrusionOk="0">
                  <a:moveTo>
                    <a:pt x="263" y="1"/>
                  </a:moveTo>
                  <a:lnTo>
                    <a:pt x="192" y="25"/>
                  </a:lnTo>
                  <a:lnTo>
                    <a:pt x="120" y="49"/>
                  </a:lnTo>
                  <a:lnTo>
                    <a:pt x="48" y="96"/>
                  </a:lnTo>
                  <a:lnTo>
                    <a:pt x="25" y="144"/>
                  </a:lnTo>
                  <a:lnTo>
                    <a:pt x="1" y="239"/>
                  </a:lnTo>
                  <a:lnTo>
                    <a:pt x="25" y="311"/>
                  </a:lnTo>
                  <a:lnTo>
                    <a:pt x="48" y="359"/>
                  </a:lnTo>
                  <a:lnTo>
                    <a:pt x="120" y="406"/>
                  </a:lnTo>
                  <a:lnTo>
                    <a:pt x="192" y="430"/>
                  </a:lnTo>
                  <a:lnTo>
                    <a:pt x="478" y="406"/>
                  </a:lnTo>
                  <a:lnTo>
                    <a:pt x="907" y="406"/>
                  </a:lnTo>
                  <a:lnTo>
                    <a:pt x="1336" y="430"/>
                  </a:lnTo>
                  <a:lnTo>
                    <a:pt x="1766" y="478"/>
                  </a:lnTo>
                  <a:lnTo>
                    <a:pt x="2171" y="526"/>
                  </a:lnTo>
                  <a:lnTo>
                    <a:pt x="2577" y="597"/>
                  </a:lnTo>
                  <a:lnTo>
                    <a:pt x="3006" y="693"/>
                  </a:lnTo>
                  <a:lnTo>
                    <a:pt x="3411" y="812"/>
                  </a:lnTo>
                  <a:lnTo>
                    <a:pt x="3793" y="931"/>
                  </a:lnTo>
                  <a:lnTo>
                    <a:pt x="4198" y="1074"/>
                  </a:lnTo>
                  <a:lnTo>
                    <a:pt x="4580" y="1241"/>
                  </a:lnTo>
                  <a:lnTo>
                    <a:pt x="4962" y="1432"/>
                  </a:lnTo>
                  <a:lnTo>
                    <a:pt x="5319" y="1623"/>
                  </a:lnTo>
                  <a:lnTo>
                    <a:pt x="5677" y="1837"/>
                  </a:lnTo>
                  <a:lnTo>
                    <a:pt x="6035" y="2076"/>
                  </a:lnTo>
                  <a:lnTo>
                    <a:pt x="6369" y="2314"/>
                  </a:lnTo>
                  <a:lnTo>
                    <a:pt x="6703" y="2577"/>
                  </a:lnTo>
                  <a:lnTo>
                    <a:pt x="7204" y="3030"/>
                  </a:lnTo>
                  <a:lnTo>
                    <a:pt x="7681" y="3531"/>
                  </a:lnTo>
                  <a:lnTo>
                    <a:pt x="7919" y="3841"/>
                  </a:lnTo>
                  <a:lnTo>
                    <a:pt x="8158" y="4127"/>
                  </a:lnTo>
                  <a:lnTo>
                    <a:pt x="8372" y="4437"/>
                  </a:lnTo>
                  <a:lnTo>
                    <a:pt x="8563" y="4747"/>
                  </a:lnTo>
                  <a:lnTo>
                    <a:pt x="8754" y="5081"/>
                  </a:lnTo>
                  <a:lnTo>
                    <a:pt x="8921" y="5415"/>
                  </a:lnTo>
                  <a:lnTo>
                    <a:pt x="9088" y="5749"/>
                  </a:lnTo>
                  <a:lnTo>
                    <a:pt x="9231" y="6107"/>
                  </a:lnTo>
                  <a:lnTo>
                    <a:pt x="9350" y="6441"/>
                  </a:lnTo>
                  <a:lnTo>
                    <a:pt x="9469" y="6798"/>
                  </a:lnTo>
                  <a:lnTo>
                    <a:pt x="9565" y="7156"/>
                  </a:lnTo>
                  <a:lnTo>
                    <a:pt x="9660" y="7538"/>
                  </a:lnTo>
                  <a:lnTo>
                    <a:pt x="9732" y="7895"/>
                  </a:lnTo>
                  <a:lnTo>
                    <a:pt x="9803" y="8277"/>
                  </a:lnTo>
                  <a:lnTo>
                    <a:pt x="9827" y="8635"/>
                  </a:lnTo>
                  <a:lnTo>
                    <a:pt x="9875" y="9016"/>
                  </a:lnTo>
                  <a:lnTo>
                    <a:pt x="10280" y="9398"/>
                  </a:lnTo>
                  <a:lnTo>
                    <a:pt x="10256" y="8993"/>
                  </a:lnTo>
                  <a:lnTo>
                    <a:pt x="10233" y="8587"/>
                  </a:lnTo>
                  <a:lnTo>
                    <a:pt x="10185" y="8182"/>
                  </a:lnTo>
                  <a:lnTo>
                    <a:pt x="10113" y="7776"/>
                  </a:lnTo>
                  <a:lnTo>
                    <a:pt x="10042" y="7395"/>
                  </a:lnTo>
                  <a:lnTo>
                    <a:pt x="9946" y="6989"/>
                  </a:lnTo>
                  <a:lnTo>
                    <a:pt x="9827" y="6607"/>
                  </a:lnTo>
                  <a:lnTo>
                    <a:pt x="9708" y="6226"/>
                  </a:lnTo>
                  <a:lnTo>
                    <a:pt x="9565" y="5844"/>
                  </a:lnTo>
                  <a:lnTo>
                    <a:pt x="9398" y="5487"/>
                  </a:lnTo>
                  <a:lnTo>
                    <a:pt x="9231" y="5105"/>
                  </a:lnTo>
                  <a:lnTo>
                    <a:pt x="9040" y="4747"/>
                  </a:lnTo>
                  <a:lnTo>
                    <a:pt x="8825" y="4413"/>
                  </a:lnTo>
                  <a:lnTo>
                    <a:pt x="8587" y="4055"/>
                  </a:lnTo>
                  <a:lnTo>
                    <a:pt x="8348" y="3745"/>
                  </a:lnTo>
                  <a:lnTo>
                    <a:pt x="8110" y="3412"/>
                  </a:lnTo>
                  <a:lnTo>
                    <a:pt x="7824" y="3101"/>
                  </a:lnTo>
                  <a:lnTo>
                    <a:pt x="7537" y="2791"/>
                  </a:lnTo>
                  <a:lnTo>
                    <a:pt x="7227" y="2505"/>
                  </a:lnTo>
                  <a:lnTo>
                    <a:pt x="6917" y="2219"/>
                  </a:lnTo>
                  <a:lnTo>
                    <a:pt x="6560" y="1957"/>
                  </a:lnTo>
                  <a:lnTo>
                    <a:pt x="6202" y="1694"/>
                  </a:lnTo>
                  <a:lnTo>
                    <a:pt x="5820" y="1432"/>
                  </a:lnTo>
                  <a:lnTo>
                    <a:pt x="5439" y="1217"/>
                  </a:lnTo>
                  <a:lnTo>
                    <a:pt x="5033" y="1003"/>
                  </a:lnTo>
                  <a:lnTo>
                    <a:pt x="4628" y="812"/>
                  </a:lnTo>
                  <a:lnTo>
                    <a:pt x="4222" y="645"/>
                  </a:lnTo>
                  <a:lnTo>
                    <a:pt x="3793" y="502"/>
                  </a:lnTo>
                  <a:lnTo>
                    <a:pt x="3364" y="383"/>
                  </a:lnTo>
                  <a:lnTo>
                    <a:pt x="2934" y="263"/>
                  </a:lnTo>
                  <a:lnTo>
                    <a:pt x="2481" y="168"/>
                  </a:lnTo>
                  <a:lnTo>
                    <a:pt x="2052" y="96"/>
                  </a:lnTo>
                  <a:lnTo>
                    <a:pt x="1599" y="49"/>
                  </a:lnTo>
                  <a:lnTo>
                    <a:pt x="1146"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5"/>
            <p:cNvSpPr/>
            <p:nvPr/>
          </p:nvSpPr>
          <p:spPr>
            <a:xfrm flipH="1">
              <a:off x="875084" y="1700965"/>
              <a:ext cx="63913" cy="96692"/>
            </a:xfrm>
            <a:custGeom>
              <a:avLst/>
              <a:gdLst/>
              <a:ahLst/>
              <a:cxnLst/>
              <a:rect l="l" t="t" r="r" b="b"/>
              <a:pathLst>
                <a:path w="3769" h="5702" extrusionOk="0">
                  <a:moveTo>
                    <a:pt x="1932" y="1"/>
                  </a:moveTo>
                  <a:lnTo>
                    <a:pt x="1741" y="25"/>
                  </a:lnTo>
                  <a:lnTo>
                    <a:pt x="1574" y="49"/>
                  </a:lnTo>
                  <a:lnTo>
                    <a:pt x="1431" y="120"/>
                  </a:lnTo>
                  <a:lnTo>
                    <a:pt x="1288" y="192"/>
                  </a:lnTo>
                  <a:lnTo>
                    <a:pt x="1145" y="287"/>
                  </a:lnTo>
                  <a:lnTo>
                    <a:pt x="1002" y="406"/>
                  </a:lnTo>
                  <a:lnTo>
                    <a:pt x="763" y="669"/>
                  </a:lnTo>
                  <a:lnTo>
                    <a:pt x="572" y="979"/>
                  </a:lnTo>
                  <a:lnTo>
                    <a:pt x="382" y="1289"/>
                  </a:lnTo>
                  <a:lnTo>
                    <a:pt x="239" y="1599"/>
                  </a:lnTo>
                  <a:lnTo>
                    <a:pt x="119" y="1957"/>
                  </a:lnTo>
                  <a:lnTo>
                    <a:pt x="0" y="2291"/>
                  </a:lnTo>
                  <a:lnTo>
                    <a:pt x="286" y="2553"/>
                  </a:lnTo>
                  <a:lnTo>
                    <a:pt x="334" y="2601"/>
                  </a:lnTo>
                  <a:lnTo>
                    <a:pt x="453" y="2195"/>
                  </a:lnTo>
                  <a:lnTo>
                    <a:pt x="596" y="1814"/>
                  </a:lnTo>
                  <a:lnTo>
                    <a:pt x="763" y="1432"/>
                  </a:lnTo>
                  <a:lnTo>
                    <a:pt x="978" y="1050"/>
                  </a:lnTo>
                  <a:lnTo>
                    <a:pt x="1097" y="883"/>
                  </a:lnTo>
                  <a:lnTo>
                    <a:pt x="1216" y="740"/>
                  </a:lnTo>
                  <a:lnTo>
                    <a:pt x="1336" y="645"/>
                  </a:lnTo>
                  <a:lnTo>
                    <a:pt x="1479" y="550"/>
                  </a:lnTo>
                  <a:lnTo>
                    <a:pt x="1598" y="502"/>
                  </a:lnTo>
                  <a:lnTo>
                    <a:pt x="1717" y="454"/>
                  </a:lnTo>
                  <a:lnTo>
                    <a:pt x="1837" y="430"/>
                  </a:lnTo>
                  <a:lnTo>
                    <a:pt x="1956" y="454"/>
                  </a:lnTo>
                  <a:lnTo>
                    <a:pt x="2075" y="478"/>
                  </a:lnTo>
                  <a:lnTo>
                    <a:pt x="2194" y="502"/>
                  </a:lnTo>
                  <a:lnTo>
                    <a:pt x="2314" y="573"/>
                  </a:lnTo>
                  <a:lnTo>
                    <a:pt x="2409" y="645"/>
                  </a:lnTo>
                  <a:lnTo>
                    <a:pt x="2600" y="812"/>
                  </a:lnTo>
                  <a:lnTo>
                    <a:pt x="2767" y="1027"/>
                  </a:lnTo>
                  <a:lnTo>
                    <a:pt x="2910" y="1289"/>
                  </a:lnTo>
                  <a:lnTo>
                    <a:pt x="3077" y="1766"/>
                  </a:lnTo>
                  <a:lnTo>
                    <a:pt x="3196" y="2243"/>
                  </a:lnTo>
                  <a:lnTo>
                    <a:pt x="3291" y="2744"/>
                  </a:lnTo>
                  <a:lnTo>
                    <a:pt x="3363" y="3269"/>
                  </a:lnTo>
                  <a:lnTo>
                    <a:pt x="3411" y="3769"/>
                  </a:lnTo>
                  <a:lnTo>
                    <a:pt x="3411" y="4294"/>
                  </a:lnTo>
                  <a:lnTo>
                    <a:pt x="3411" y="4819"/>
                  </a:lnTo>
                  <a:lnTo>
                    <a:pt x="3387" y="5343"/>
                  </a:lnTo>
                  <a:lnTo>
                    <a:pt x="3745" y="5701"/>
                  </a:lnTo>
                  <a:lnTo>
                    <a:pt x="3768" y="4962"/>
                  </a:lnTo>
                  <a:lnTo>
                    <a:pt x="3768" y="4223"/>
                  </a:lnTo>
                  <a:lnTo>
                    <a:pt x="3745" y="3483"/>
                  </a:lnTo>
                  <a:lnTo>
                    <a:pt x="3673" y="2744"/>
                  </a:lnTo>
                  <a:lnTo>
                    <a:pt x="3601" y="2386"/>
                  </a:lnTo>
                  <a:lnTo>
                    <a:pt x="3554" y="1981"/>
                  </a:lnTo>
                  <a:lnTo>
                    <a:pt x="3458" y="1599"/>
                  </a:lnTo>
                  <a:lnTo>
                    <a:pt x="3315" y="1194"/>
                  </a:lnTo>
                  <a:lnTo>
                    <a:pt x="3244" y="1027"/>
                  </a:lnTo>
                  <a:lnTo>
                    <a:pt x="3148" y="836"/>
                  </a:lnTo>
                  <a:lnTo>
                    <a:pt x="3053" y="669"/>
                  </a:lnTo>
                  <a:lnTo>
                    <a:pt x="2934" y="526"/>
                  </a:lnTo>
                  <a:lnTo>
                    <a:pt x="2791" y="383"/>
                  </a:lnTo>
                  <a:lnTo>
                    <a:pt x="2647" y="263"/>
                  </a:lnTo>
                  <a:lnTo>
                    <a:pt x="2480" y="168"/>
                  </a:lnTo>
                  <a:lnTo>
                    <a:pt x="2290" y="73"/>
                  </a:lnTo>
                  <a:lnTo>
                    <a:pt x="2099" y="25"/>
                  </a:lnTo>
                  <a:lnTo>
                    <a:pt x="1932"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5"/>
            <p:cNvSpPr/>
            <p:nvPr/>
          </p:nvSpPr>
          <p:spPr>
            <a:xfrm flipH="1">
              <a:off x="972556" y="1944051"/>
              <a:ext cx="244307" cy="156128"/>
            </a:xfrm>
            <a:custGeom>
              <a:avLst/>
              <a:gdLst/>
              <a:ahLst/>
              <a:cxnLst/>
              <a:rect l="l" t="t" r="r" b="b"/>
              <a:pathLst>
                <a:path w="14407" h="9207" extrusionOk="0">
                  <a:moveTo>
                    <a:pt x="11711" y="0"/>
                  </a:moveTo>
                  <a:lnTo>
                    <a:pt x="11044" y="48"/>
                  </a:lnTo>
                  <a:lnTo>
                    <a:pt x="10376" y="143"/>
                  </a:lnTo>
                  <a:lnTo>
                    <a:pt x="9732" y="262"/>
                  </a:lnTo>
                  <a:lnTo>
                    <a:pt x="8992" y="429"/>
                  </a:lnTo>
                  <a:lnTo>
                    <a:pt x="8325" y="573"/>
                  </a:lnTo>
                  <a:lnTo>
                    <a:pt x="7776" y="692"/>
                  </a:lnTo>
                  <a:lnTo>
                    <a:pt x="7347" y="787"/>
                  </a:lnTo>
                  <a:lnTo>
                    <a:pt x="6751" y="906"/>
                  </a:lnTo>
                  <a:lnTo>
                    <a:pt x="6083" y="1097"/>
                  </a:lnTo>
                  <a:lnTo>
                    <a:pt x="5343" y="1360"/>
                  </a:lnTo>
                  <a:lnTo>
                    <a:pt x="4556" y="1646"/>
                  </a:lnTo>
                  <a:lnTo>
                    <a:pt x="3197" y="2194"/>
                  </a:lnTo>
                  <a:lnTo>
                    <a:pt x="2410" y="2504"/>
                  </a:lnTo>
                  <a:lnTo>
                    <a:pt x="1837" y="2743"/>
                  </a:lnTo>
                  <a:lnTo>
                    <a:pt x="1623" y="2838"/>
                  </a:lnTo>
                  <a:lnTo>
                    <a:pt x="1408" y="2934"/>
                  </a:lnTo>
                  <a:lnTo>
                    <a:pt x="1217" y="3077"/>
                  </a:lnTo>
                  <a:lnTo>
                    <a:pt x="1003" y="3220"/>
                  </a:lnTo>
                  <a:lnTo>
                    <a:pt x="788" y="3435"/>
                  </a:lnTo>
                  <a:lnTo>
                    <a:pt x="502" y="3697"/>
                  </a:lnTo>
                  <a:lnTo>
                    <a:pt x="335" y="3888"/>
                  </a:lnTo>
                  <a:lnTo>
                    <a:pt x="144" y="4198"/>
                  </a:lnTo>
                  <a:lnTo>
                    <a:pt x="49" y="4412"/>
                  </a:lnTo>
                  <a:lnTo>
                    <a:pt x="1" y="4627"/>
                  </a:lnTo>
                  <a:lnTo>
                    <a:pt x="1" y="4842"/>
                  </a:lnTo>
                  <a:lnTo>
                    <a:pt x="49" y="5033"/>
                  </a:lnTo>
                  <a:lnTo>
                    <a:pt x="120" y="5247"/>
                  </a:lnTo>
                  <a:lnTo>
                    <a:pt x="263" y="5414"/>
                  </a:lnTo>
                  <a:lnTo>
                    <a:pt x="406" y="5557"/>
                  </a:lnTo>
                  <a:lnTo>
                    <a:pt x="621" y="5677"/>
                  </a:lnTo>
                  <a:lnTo>
                    <a:pt x="645" y="5677"/>
                  </a:lnTo>
                  <a:lnTo>
                    <a:pt x="836" y="5748"/>
                  </a:lnTo>
                  <a:lnTo>
                    <a:pt x="1050" y="5748"/>
                  </a:lnTo>
                  <a:lnTo>
                    <a:pt x="1241" y="5724"/>
                  </a:lnTo>
                  <a:lnTo>
                    <a:pt x="1432" y="5677"/>
                  </a:lnTo>
                  <a:lnTo>
                    <a:pt x="1575" y="5581"/>
                  </a:lnTo>
                  <a:lnTo>
                    <a:pt x="1718" y="5486"/>
                  </a:lnTo>
                  <a:lnTo>
                    <a:pt x="1909" y="5319"/>
                  </a:lnTo>
                  <a:lnTo>
                    <a:pt x="2124" y="5152"/>
                  </a:lnTo>
                  <a:lnTo>
                    <a:pt x="2362" y="5009"/>
                  </a:lnTo>
                  <a:lnTo>
                    <a:pt x="2624" y="4842"/>
                  </a:lnTo>
                  <a:lnTo>
                    <a:pt x="3459" y="4412"/>
                  </a:lnTo>
                  <a:lnTo>
                    <a:pt x="3960" y="4150"/>
                  </a:lnTo>
                  <a:lnTo>
                    <a:pt x="4270" y="4007"/>
                  </a:lnTo>
                  <a:lnTo>
                    <a:pt x="3865" y="4317"/>
                  </a:lnTo>
                  <a:lnTo>
                    <a:pt x="3483" y="4627"/>
                  </a:lnTo>
                  <a:lnTo>
                    <a:pt x="3292" y="4794"/>
                  </a:lnTo>
                  <a:lnTo>
                    <a:pt x="3101" y="4985"/>
                  </a:lnTo>
                  <a:lnTo>
                    <a:pt x="2934" y="5200"/>
                  </a:lnTo>
                  <a:lnTo>
                    <a:pt x="2744" y="5486"/>
                  </a:lnTo>
                  <a:lnTo>
                    <a:pt x="2648" y="5653"/>
                  </a:lnTo>
                  <a:lnTo>
                    <a:pt x="2601" y="5843"/>
                  </a:lnTo>
                  <a:lnTo>
                    <a:pt x="2601" y="6010"/>
                  </a:lnTo>
                  <a:lnTo>
                    <a:pt x="2624" y="6177"/>
                  </a:lnTo>
                  <a:lnTo>
                    <a:pt x="2672" y="6344"/>
                  </a:lnTo>
                  <a:lnTo>
                    <a:pt x="2768" y="6511"/>
                  </a:lnTo>
                  <a:lnTo>
                    <a:pt x="2887" y="6631"/>
                  </a:lnTo>
                  <a:lnTo>
                    <a:pt x="3030" y="6750"/>
                  </a:lnTo>
                  <a:lnTo>
                    <a:pt x="3054" y="6750"/>
                  </a:lnTo>
                  <a:lnTo>
                    <a:pt x="3197" y="6821"/>
                  </a:lnTo>
                  <a:lnTo>
                    <a:pt x="3364" y="6869"/>
                  </a:lnTo>
                  <a:lnTo>
                    <a:pt x="3698" y="6869"/>
                  </a:lnTo>
                  <a:lnTo>
                    <a:pt x="3841" y="6821"/>
                  </a:lnTo>
                  <a:lnTo>
                    <a:pt x="4008" y="6750"/>
                  </a:lnTo>
                  <a:lnTo>
                    <a:pt x="4127" y="6631"/>
                  </a:lnTo>
                  <a:lnTo>
                    <a:pt x="4246" y="6511"/>
                  </a:lnTo>
                  <a:lnTo>
                    <a:pt x="4485" y="6201"/>
                  </a:lnTo>
                  <a:lnTo>
                    <a:pt x="4747" y="5939"/>
                  </a:lnTo>
                  <a:lnTo>
                    <a:pt x="5009" y="5724"/>
                  </a:lnTo>
                  <a:lnTo>
                    <a:pt x="5224" y="5557"/>
                  </a:lnTo>
                  <a:lnTo>
                    <a:pt x="5439" y="5438"/>
                  </a:lnTo>
                  <a:lnTo>
                    <a:pt x="5606" y="5366"/>
                  </a:lnTo>
                  <a:lnTo>
                    <a:pt x="5773" y="5295"/>
                  </a:lnTo>
                  <a:lnTo>
                    <a:pt x="5534" y="5557"/>
                  </a:lnTo>
                  <a:lnTo>
                    <a:pt x="5248" y="5915"/>
                  </a:lnTo>
                  <a:lnTo>
                    <a:pt x="4914" y="6368"/>
                  </a:lnTo>
                  <a:lnTo>
                    <a:pt x="4580" y="6869"/>
                  </a:lnTo>
                  <a:lnTo>
                    <a:pt x="4532" y="6988"/>
                  </a:lnTo>
                  <a:lnTo>
                    <a:pt x="4485" y="7108"/>
                  </a:lnTo>
                  <a:lnTo>
                    <a:pt x="4437" y="7322"/>
                  </a:lnTo>
                  <a:lnTo>
                    <a:pt x="4437" y="7561"/>
                  </a:lnTo>
                  <a:lnTo>
                    <a:pt x="4485" y="7799"/>
                  </a:lnTo>
                  <a:lnTo>
                    <a:pt x="4580" y="7990"/>
                  </a:lnTo>
                  <a:lnTo>
                    <a:pt x="4723" y="8181"/>
                  </a:lnTo>
                  <a:lnTo>
                    <a:pt x="4914" y="8324"/>
                  </a:lnTo>
                  <a:lnTo>
                    <a:pt x="5033" y="8395"/>
                  </a:lnTo>
                  <a:lnTo>
                    <a:pt x="5129" y="8443"/>
                  </a:lnTo>
                  <a:lnTo>
                    <a:pt x="5200" y="8443"/>
                  </a:lnTo>
                  <a:lnTo>
                    <a:pt x="5343" y="8491"/>
                  </a:lnTo>
                  <a:lnTo>
                    <a:pt x="5510" y="8515"/>
                  </a:lnTo>
                  <a:lnTo>
                    <a:pt x="5653" y="8491"/>
                  </a:lnTo>
                  <a:lnTo>
                    <a:pt x="5820" y="8467"/>
                  </a:lnTo>
                  <a:lnTo>
                    <a:pt x="5963" y="8419"/>
                  </a:lnTo>
                  <a:lnTo>
                    <a:pt x="6107" y="8348"/>
                  </a:lnTo>
                  <a:lnTo>
                    <a:pt x="6226" y="8252"/>
                  </a:lnTo>
                  <a:lnTo>
                    <a:pt x="6345" y="8133"/>
                  </a:lnTo>
                  <a:lnTo>
                    <a:pt x="6822" y="7585"/>
                  </a:lnTo>
                  <a:lnTo>
                    <a:pt x="7228" y="7131"/>
                  </a:lnTo>
                  <a:lnTo>
                    <a:pt x="7657" y="6678"/>
                  </a:lnTo>
                  <a:lnTo>
                    <a:pt x="7108" y="7752"/>
                  </a:lnTo>
                  <a:lnTo>
                    <a:pt x="7061" y="7871"/>
                  </a:lnTo>
                  <a:lnTo>
                    <a:pt x="7013" y="7990"/>
                  </a:lnTo>
                  <a:lnTo>
                    <a:pt x="6989" y="8229"/>
                  </a:lnTo>
                  <a:lnTo>
                    <a:pt x="7013" y="8443"/>
                  </a:lnTo>
                  <a:lnTo>
                    <a:pt x="7108" y="8658"/>
                  </a:lnTo>
                  <a:lnTo>
                    <a:pt x="7228" y="8849"/>
                  </a:lnTo>
                  <a:lnTo>
                    <a:pt x="7371" y="8992"/>
                  </a:lnTo>
                  <a:lnTo>
                    <a:pt x="7585" y="9111"/>
                  </a:lnTo>
                  <a:lnTo>
                    <a:pt x="7681" y="9159"/>
                  </a:lnTo>
                  <a:lnTo>
                    <a:pt x="7800" y="9183"/>
                  </a:lnTo>
                  <a:lnTo>
                    <a:pt x="7824" y="9206"/>
                  </a:lnTo>
                  <a:lnTo>
                    <a:pt x="8134" y="9206"/>
                  </a:lnTo>
                  <a:lnTo>
                    <a:pt x="8277" y="9183"/>
                  </a:lnTo>
                  <a:lnTo>
                    <a:pt x="8420" y="9135"/>
                  </a:lnTo>
                  <a:lnTo>
                    <a:pt x="8563" y="9063"/>
                  </a:lnTo>
                  <a:lnTo>
                    <a:pt x="8682" y="8968"/>
                  </a:lnTo>
                  <a:lnTo>
                    <a:pt x="8778" y="8872"/>
                  </a:lnTo>
                  <a:lnTo>
                    <a:pt x="8873" y="8753"/>
                  </a:lnTo>
                  <a:lnTo>
                    <a:pt x="9231" y="8157"/>
                  </a:lnTo>
                  <a:lnTo>
                    <a:pt x="9613" y="7585"/>
                  </a:lnTo>
                  <a:lnTo>
                    <a:pt x="9994" y="7036"/>
                  </a:lnTo>
                  <a:lnTo>
                    <a:pt x="10209" y="6774"/>
                  </a:lnTo>
                  <a:lnTo>
                    <a:pt x="10423" y="6535"/>
                  </a:lnTo>
                  <a:lnTo>
                    <a:pt x="10614" y="6344"/>
                  </a:lnTo>
                  <a:lnTo>
                    <a:pt x="10829" y="6177"/>
                  </a:lnTo>
                  <a:lnTo>
                    <a:pt x="11282" y="5820"/>
                  </a:lnTo>
                  <a:lnTo>
                    <a:pt x="11807" y="5510"/>
                  </a:lnTo>
                  <a:lnTo>
                    <a:pt x="12331" y="5247"/>
                  </a:lnTo>
                  <a:lnTo>
                    <a:pt x="12618" y="5104"/>
                  </a:lnTo>
                  <a:lnTo>
                    <a:pt x="12904" y="4961"/>
                  </a:lnTo>
                  <a:lnTo>
                    <a:pt x="13142" y="4794"/>
                  </a:lnTo>
                  <a:lnTo>
                    <a:pt x="13381" y="4603"/>
                  </a:lnTo>
                  <a:lnTo>
                    <a:pt x="13596" y="4389"/>
                  </a:lnTo>
                  <a:lnTo>
                    <a:pt x="13763" y="4174"/>
                  </a:lnTo>
                  <a:lnTo>
                    <a:pt x="13929" y="3935"/>
                  </a:lnTo>
                  <a:lnTo>
                    <a:pt x="14073" y="3673"/>
                  </a:lnTo>
                  <a:lnTo>
                    <a:pt x="14192" y="3411"/>
                  </a:lnTo>
                  <a:lnTo>
                    <a:pt x="14287" y="3148"/>
                  </a:lnTo>
                  <a:lnTo>
                    <a:pt x="14359" y="2862"/>
                  </a:lnTo>
                  <a:lnTo>
                    <a:pt x="14383" y="2576"/>
                  </a:lnTo>
                  <a:lnTo>
                    <a:pt x="14406" y="2290"/>
                  </a:lnTo>
                  <a:lnTo>
                    <a:pt x="14383" y="1980"/>
                  </a:lnTo>
                  <a:lnTo>
                    <a:pt x="14335" y="1693"/>
                  </a:lnTo>
                  <a:lnTo>
                    <a:pt x="14240" y="1407"/>
                  </a:lnTo>
                  <a:lnTo>
                    <a:pt x="14144" y="1121"/>
                  </a:lnTo>
                  <a:lnTo>
                    <a:pt x="13977" y="835"/>
                  </a:lnTo>
                  <a:lnTo>
                    <a:pt x="13810" y="596"/>
                  </a:lnTo>
                  <a:lnTo>
                    <a:pt x="13619" y="382"/>
                  </a:lnTo>
                  <a:lnTo>
                    <a:pt x="13500" y="286"/>
                  </a:lnTo>
                  <a:lnTo>
                    <a:pt x="13381" y="215"/>
                  </a:lnTo>
                  <a:lnTo>
                    <a:pt x="13166" y="143"/>
                  </a:lnTo>
                  <a:lnTo>
                    <a:pt x="12928" y="72"/>
                  </a:lnTo>
                  <a:lnTo>
                    <a:pt x="12642" y="24"/>
                  </a:lnTo>
                  <a:lnTo>
                    <a:pt x="12355" y="0"/>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15"/>
            <p:cNvSpPr/>
            <p:nvPr/>
          </p:nvSpPr>
          <p:spPr>
            <a:xfrm flipH="1">
              <a:off x="785294" y="1776206"/>
              <a:ext cx="69984" cy="38036"/>
            </a:xfrm>
            <a:custGeom>
              <a:avLst/>
              <a:gdLst/>
              <a:ahLst/>
              <a:cxnLst/>
              <a:rect l="l" t="t" r="r" b="b"/>
              <a:pathLst>
                <a:path w="4127" h="2243" extrusionOk="0">
                  <a:moveTo>
                    <a:pt x="3864" y="0"/>
                  </a:moveTo>
                  <a:lnTo>
                    <a:pt x="3339" y="96"/>
                  </a:lnTo>
                  <a:lnTo>
                    <a:pt x="2814" y="239"/>
                  </a:lnTo>
                  <a:lnTo>
                    <a:pt x="2314" y="406"/>
                  </a:lnTo>
                  <a:lnTo>
                    <a:pt x="1813" y="644"/>
                  </a:lnTo>
                  <a:lnTo>
                    <a:pt x="1336" y="906"/>
                  </a:lnTo>
                  <a:lnTo>
                    <a:pt x="906" y="1193"/>
                  </a:lnTo>
                  <a:lnTo>
                    <a:pt x="477" y="1527"/>
                  </a:lnTo>
                  <a:lnTo>
                    <a:pt x="72" y="1884"/>
                  </a:lnTo>
                  <a:lnTo>
                    <a:pt x="24" y="1956"/>
                  </a:lnTo>
                  <a:lnTo>
                    <a:pt x="0" y="2027"/>
                  </a:lnTo>
                  <a:lnTo>
                    <a:pt x="24" y="2099"/>
                  </a:lnTo>
                  <a:lnTo>
                    <a:pt x="72" y="2171"/>
                  </a:lnTo>
                  <a:lnTo>
                    <a:pt x="119" y="2218"/>
                  </a:lnTo>
                  <a:lnTo>
                    <a:pt x="191" y="2242"/>
                  </a:lnTo>
                  <a:lnTo>
                    <a:pt x="286" y="2218"/>
                  </a:lnTo>
                  <a:lnTo>
                    <a:pt x="358" y="2171"/>
                  </a:lnTo>
                  <a:lnTo>
                    <a:pt x="739" y="1837"/>
                  </a:lnTo>
                  <a:lnTo>
                    <a:pt x="1145" y="1503"/>
                  </a:lnTo>
                  <a:lnTo>
                    <a:pt x="1574" y="1240"/>
                  </a:lnTo>
                  <a:lnTo>
                    <a:pt x="2027" y="1002"/>
                  </a:lnTo>
                  <a:lnTo>
                    <a:pt x="2480" y="787"/>
                  </a:lnTo>
                  <a:lnTo>
                    <a:pt x="2957" y="620"/>
                  </a:lnTo>
                  <a:lnTo>
                    <a:pt x="3458" y="477"/>
                  </a:lnTo>
                  <a:lnTo>
                    <a:pt x="3983" y="382"/>
                  </a:lnTo>
                  <a:lnTo>
                    <a:pt x="4055" y="358"/>
                  </a:lnTo>
                  <a:lnTo>
                    <a:pt x="4102" y="310"/>
                  </a:lnTo>
                  <a:lnTo>
                    <a:pt x="4126" y="239"/>
                  </a:lnTo>
                  <a:lnTo>
                    <a:pt x="4126" y="167"/>
                  </a:lnTo>
                  <a:lnTo>
                    <a:pt x="4078" y="96"/>
                  </a:lnTo>
                  <a:lnTo>
                    <a:pt x="4031" y="24"/>
                  </a:lnTo>
                  <a:lnTo>
                    <a:pt x="39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15"/>
            <p:cNvSpPr/>
            <p:nvPr/>
          </p:nvSpPr>
          <p:spPr>
            <a:xfrm flipH="1">
              <a:off x="818870" y="1767710"/>
              <a:ext cx="21044" cy="33576"/>
            </a:xfrm>
            <a:custGeom>
              <a:avLst/>
              <a:gdLst/>
              <a:ahLst/>
              <a:cxnLst/>
              <a:rect l="l" t="t" r="r" b="b"/>
              <a:pathLst>
                <a:path w="1241" h="1980" extrusionOk="0">
                  <a:moveTo>
                    <a:pt x="978" y="0"/>
                  </a:moveTo>
                  <a:lnTo>
                    <a:pt x="907" y="24"/>
                  </a:lnTo>
                  <a:lnTo>
                    <a:pt x="835" y="72"/>
                  </a:lnTo>
                  <a:lnTo>
                    <a:pt x="573" y="477"/>
                  </a:lnTo>
                  <a:lnTo>
                    <a:pt x="358" y="883"/>
                  </a:lnTo>
                  <a:lnTo>
                    <a:pt x="167" y="1288"/>
                  </a:lnTo>
                  <a:lnTo>
                    <a:pt x="0" y="1718"/>
                  </a:lnTo>
                  <a:lnTo>
                    <a:pt x="0" y="1813"/>
                  </a:lnTo>
                  <a:lnTo>
                    <a:pt x="24" y="1885"/>
                  </a:lnTo>
                  <a:lnTo>
                    <a:pt x="72" y="1932"/>
                  </a:lnTo>
                  <a:lnTo>
                    <a:pt x="143" y="1980"/>
                  </a:lnTo>
                  <a:lnTo>
                    <a:pt x="215" y="1980"/>
                  </a:lnTo>
                  <a:lnTo>
                    <a:pt x="287" y="1956"/>
                  </a:lnTo>
                  <a:lnTo>
                    <a:pt x="358" y="1908"/>
                  </a:lnTo>
                  <a:lnTo>
                    <a:pt x="382" y="1837"/>
                  </a:lnTo>
                  <a:lnTo>
                    <a:pt x="549" y="1431"/>
                  </a:lnTo>
                  <a:lnTo>
                    <a:pt x="740" y="1026"/>
                  </a:lnTo>
                  <a:lnTo>
                    <a:pt x="954" y="644"/>
                  </a:lnTo>
                  <a:lnTo>
                    <a:pt x="1193" y="287"/>
                  </a:lnTo>
                  <a:lnTo>
                    <a:pt x="1241" y="215"/>
                  </a:lnTo>
                  <a:lnTo>
                    <a:pt x="1217" y="143"/>
                  </a:lnTo>
                  <a:lnTo>
                    <a:pt x="1193" y="72"/>
                  </a:lnTo>
                  <a:lnTo>
                    <a:pt x="1145" y="24"/>
                  </a:lnTo>
                  <a:lnTo>
                    <a:pt x="107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15"/>
            <p:cNvSpPr/>
            <p:nvPr/>
          </p:nvSpPr>
          <p:spPr>
            <a:xfrm flipH="1">
              <a:off x="1069621" y="1552536"/>
              <a:ext cx="96675" cy="73629"/>
            </a:xfrm>
            <a:custGeom>
              <a:avLst/>
              <a:gdLst/>
              <a:ahLst/>
              <a:cxnLst/>
              <a:rect l="l" t="t" r="r" b="b"/>
              <a:pathLst>
                <a:path w="5701" h="4342" extrusionOk="0">
                  <a:moveTo>
                    <a:pt x="215" y="1"/>
                  </a:moveTo>
                  <a:lnTo>
                    <a:pt x="143" y="25"/>
                  </a:lnTo>
                  <a:lnTo>
                    <a:pt x="72" y="49"/>
                  </a:lnTo>
                  <a:lnTo>
                    <a:pt x="24" y="120"/>
                  </a:lnTo>
                  <a:lnTo>
                    <a:pt x="0" y="192"/>
                  </a:lnTo>
                  <a:lnTo>
                    <a:pt x="0" y="263"/>
                  </a:lnTo>
                  <a:lnTo>
                    <a:pt x="24" y="335"/>
                  </a:lnTo>
                  <a:lnTo>
                    <a:pt x="96" y="406"/>
                  </a:lnTo>
                  <a:lnTo>
                    <a:pt x="1431" y="1337"/>
                  </a:lnTo>
                  <a:lnTo>
                    <a:pt x="2743" y="2291"/>
                  </a:lnTo>
                  <a:lnTo>
                    <a:pt x="4055" y="3268"/>
                  </a:lnTo>
                  <a:lnTo>
                    <a:pt x="5343" y="4294"/>
                  </a:lnTo>
                  <a:lnTo>
                    <a:pt x="5414" y="4342"/>
                  </a:lnTo>
                  <a:lnTo>
                    <a:pt x="5510" y="4342"/>
                  </a:lnTo>
                  <a:lnTo>
                    <a:pt x="5581" y="4318"/>
                  </a:lnTo>
                  <a:lnTo>
                    <a:pt x="5629" y="4270"/>
                  </a:lnTo>
                  <a:lnTo>
                    <a:pt x="5677" y="4222"/>
                  </a:lnTo>
                  <a:lnTo>
                    <a:pt x="5700" y="4151"/>
                  </a:lnTo>
                  <a:lnTo>
                    <a:pt x="5677" y="4079"/>
                  </a:lnTo>
                  <a:lnTo>
                    <a:pt x="5629" y="4008"/>
                  </a:lnTo>
                  <a:lnTo>
                    <a:pt x="4317" y="2982"/>
                  </a:lnTo>
                  <a:lnTo>
                    <a:pt x="3005" y="1980"/>
                  </a:lnTo>
                  <a:lnTo>
                    <a:pt x="1646" y="1003"/>
                  </a:lnTo>
                  <a:lnTo>
                    <a:pt x="286" y="49"/>
                  </a:lnTo>
                  <a:lnTo>
                    <a:pt x="2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4" name="Google Shape;714;p15"/>
          <p:cNvGrpSpPr/>
          <p:nvPr/>
        </p:nvGrpSpPr>
        <p:grpSpPr>
          <a:xfrm flipH="1">
            <a:off x="3355017" y="3574494"/>
            <a:ext cx="611638" cy="609195"/>
            <a:chOff x="778525" y="3588975"/>
            <a:chExt cx="1073425" cy="1068950"/>
          </a:xfrm>
        </p:grpSpPr>
        <p:sp>
          <p:nvSpPr>
            <p:cNvPr id="715" name="Google Shape;715;p15"/>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6" name="Google Shape;716;p15"/>
            <p:cNvGrpSpPr/>
            <p:nvPr/>
          </p:nvGrpSpPr>
          <p:grpSpPr>
            <a:xfrm>
              <a:off x="778525" y="3588975"/>
              <a:ext cx="1073425" cy="1010450"/>
              <a:chOff x="5329875" y="761550"/>
              <a:chExt cx="1073425" cy="1010450"/>
            </a:xfrm>
          </p:grpSpPr>
          <p:sp>
            <p:nvSpPr>
              <p:cNvPr id="717" name="Google Shape;717;p15"/>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5"/>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5"/>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15"/>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15"/>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5"/>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5"/>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5"/>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5"/>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5"/>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15"/>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5"/>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9" name="Google Shape;729;p15"/>
          <p:cNvGrpSpPr/>
          <p:nvPr/>
        </p:nvGrpSpPr>
        <p:grpSpPr>
          <a:xfrm flipH="1">
            <a:off x="7815204" y="3861456"/>
            <a:ext cx="560435" cy="558099"/>
            <a:chOff x="778525" y="3588975"/>
            <a:chExt cx="1073425" cy="1068950"/>
          </a:xfrm>
        </p:grpSpPr>
        <p:sp>
          <p:nvSpPr>
            <p:cNvPr id="730" name="Google Shape;730;p15"/>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1" name="Google Shape;731;p15"/>
            <p:cNvGrpSpPr/>
            <p:nvPr/>
          </p:nvGrpSpPr>
          <p:grpSpPr>
            <a:xfrm>
              <a:off x="778525" y="3588975"/>
              <a:ext cx="1073425" cy="1010450"/>
              <a:chOff x="5329875" y="761550"/>
              <a:chExt cx="1073425" cy="1010450"/>
            </a:xfrm>
          </p:grpSpPr>
          <p:sp>
            <p:nvSpPr>
              <p:cNvPr id="732" name="Google Shape;732;p15"/>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5"/>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5"/>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5"/>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15"/>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15"/>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5"/>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5"/>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5"/>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15"/>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15"/>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15"/>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44" name="Google Shape;744;p15"/>
          <p:cNvGrpSpPr/>
          <p:nvPr/>
        </p:nvGrpSpPr>
        <p:grpSpPr>
          <a:xfrm>
            <a:off x="2165585" y="3770336"/>
            <a:ext cx="930353" cy="829089"/>
            <a:chOff x="2236010" y="3967511"/>
            <a:chExt cx="930353" cy="829089"/>
          </a:xfrm>
        </p:grpSpPr>
        <p:sp>
          <p:nvSpPr>
            <p:cNvPr id="745" name="Google Shape;745;p15"/>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6" name="Google Shape;746;p15"/>
            <p:cNvGrpSpPr/>
            <p:nvPr/>
          </p:nvGrpSpPr>
          <p:grpSpPr>
            <a:xfrm>
              <a:off x="2236010" y="3967511"/>
              <a:ext cx="930353" cy="794959"/>
              <a:chOff x="1627375" y="-1981850"/>
              <a:chExt cx="1305575" cy="1115575"/>
            </a:xfrm>
          </p:grpSpPr>
          <p:sp>
            <p:nvSpPr>
              <p:cNvPr id="747" name="Google Shape;747;p15"/>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15"/>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15"/>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15"/>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15"/>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15"/>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15"/>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54" name="Google Shape;754;p15"/>
          <p:cNvGrpSpPr/>
          <p:nvPr/>
        </p:nvGrpSpPr>
        <p:grpSpPr>
          <a:xfrm>
            <a:off x="2985616" y="4278210"/>
            <a:ext cx="518113" cy="461719"/>
            <a:chOff x="2236010" y="3967511"/>
            <a:chExt cx="930353" cy="829089"/>
          </a:xfrm>
        </p:grpSpPr>
        <p:sp>
          <p:nvSpPr>
            <p:cNvPr id="755" name="Google Shape;755;p15"/>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6" name="Google Shape;756;p15"/>
            <p:cNvGrpSpPr/>
            <p:nvPr/>
          </p:nvGrpSpPr>
          <p:grpSpPr>
            <a:xfrm>
              <a:off x="2236010" y="3967511"/>
              <a:ext cx="930353" cy="794959"/>
              <a:chOff x="1627375" y="-1981850"/>
              <a:chExt cx="1305575" cy="1115575"/>
            </a:xfrm>
          </p:grpSpPr>
          <p:sp>
            <p:nvSpPr>
              <p:cNvPr id="757" name="Google Shape;757;p15"/>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15"/>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15"/>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15"/>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15"/>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15"/>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5"/>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64" name="Google Shape;764;p15"/>
          <p:cNvGrpSpPr/>
          <p:nvPr/>
        </p:nvGrpSpPr>
        <p:grpSpPr>
          <a:xfrm>
            <a:off x="-10826" y="3676624"/>
            <a:ext cx="745923" cy="742920"/>
            <a:chOff x="778525" y="3588975"/>
            <a:chExt cx="1073425" cy="1068950"/>
          </a:xfrm>
        </p:grpSpPr>
        <p:sp>
          <p:nvSpPr>
            <p:cNvPr id="765" name="Google Shape;765;p15"/>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6" name="Google Shape;766;p15"/>
            <p:cNvGrpSpPr/>
            <p:nvPr/>
          </p:nvGrpSpPr>
          <p:grpSpPr>
            <a:xfrm>
              <a:off x="778525" y="3588975"/>
              <a:ext cx="1073425" cy="1010450"/>
              <a:chOff x="5329875" y="761550"/>
              <a:chExt cx="1073425" cy="1010450"/>
            </a:xfrm>
          </p:grpSpPr>
          <p:sp>
            <p:nvSpPr>
              <p:cNvPr id="767" name="Google Shape;767;p15"/>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5"/>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5"/>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5"/>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5"/>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5"/>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5"/>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5"/>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5"/>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5"/>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5"/>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5"/>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779" name="Google Shape;779;p15"/>
          <p:cNvSpPr/>
          <p:nvPr/>
        </p:nvSpPr>
        <p:spPr>
          <a:xfrm>
            <a:off x="214225" y="2300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5"/>
          <p:cNvSpPr/>
          <p:nvPr/>
        </p:nvSpPr>
        <p:spPr>
          <a:xfrm>
            <a:off x="5301450" y="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5"/>
          <p:cNvSpPr/>
          <p:nvPr/>
        </p:nvSpPr>
        <p:spPr>
          <a:xfrm>
            <a:off x="8430775" y="17363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5"/>
          <p:cNvSpPr/>
          <p:nvPr/>
        </p:nvSpPr>
        <p:spPr>
          <a:xfrm>
            <a:off x="6161475" y="8836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5"/>
          <p:cNvSpPr/>
          <p:nvPr/>
        </p:nvSpPr>
        <p:spPr>
          <a:xfrm>
            <a:off x="8422625" y="80134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5"/>
          <p:cNvSpPr/>
          <p:nvPr/>
        </p:nvSpPr>
        <p:spPr>
          <a:xfrm>
            <a:off x="942375" y="21440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5"/>
          <p:cNvSpPr/>
          <p:nvPr/>
        </p:nvSpPr>
        <p:spPr>
          <a:xfrm>
            <a:off x="-192650" y="16558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903"/>
        <p:cNvGrpSpPr/>
        <p:nvPr/>
      </p:nvGrpSpPr>
      <p:grpSpPr>
        <a:xfrm>
          <a:off x="0" y="0"/>
          <a:ext cx="0" cy="0"/>
          <a:chOff x="0" y="0"/>
          <a:chExt cx="0" cy="0"/>
        </a:xfrm>
      </p:grpSpPr>
      <p:sp>
        <p:nvSpPr>
          <p:cNvPr id="904" name="Google Shape;904;p18"/>
          <p:cNvSpPr txBox="1">
            <a:spLocks noGrp="1"/>
          </p:cNvSpPr>
          <p:nvPr>
            <p:ph type="title"/>
          </p:nvPr>
        </p:nvSpPr>
        <p:spPr>
          <a:xfrm>
            <a:off x="722376" y="539496"/>
            <a:ext cx="77085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905" name="Google Shape;905;p18"/>
          <p:cNvSpPr txBox="1">
            <a:spLocks noGrp="1"/>
          </p:cNvSpPr>
          <p:nvPr>
            <p:ph type="subTitle" idx="1"/>
          </p:nvPr>
        </p:nvSpPr>
        <p:spPr>
          <a:xfrm>
            <a:off x="5459850" y="2822613"/>
            <a:ext cx="2948700" cy="1080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6" name="Google Shape;906;p18"/>
          <p:cNvSpPr/>
          <p:nvPr/>
        </p:nvSpPr>
        <p:spPr>
          <a:xfrm>
            <a:off x="-584728" y="3688888"/>
            <a:ext cx="10255775" cy="2109650"/>
          </a:xfrm>
          <a:custGeom>
            <a:avLst/>
            <a:gdLst/>
            <a:ahLst/>
            <a:cxnLst/>
            <a:rect l="l" t="t" r="r" b="b"/>
            <a:pathLst>
              <a:path w="410231" h="84386" extrusionOk="0">
                <a:moveTo>
                  <a:pt x="9669" y="13826"/>
                </a:moveTo>
                <a:cubicBezTo>
                  <a:pt x="24662" y="11209"/>
                  <a:pt x="75226" y="1238"/>
                  <a:pt x="103443" y="248"/>
                </a:cubicBezTo>
                <a:cubicBezTo>
                  <a:pt x="131660" y="-742"/>
                  <a:pt x="154219" y="4774"/>
                  <a:pt x="178971" y="7886"/>
                </a:cubicBezTo>
                <a:cubicBezTo>
                  <a:pt x="203723" y="10998"/>
                  <a:pt x="224515" y="16797"/>
                  <a:pt x="251954" y="18918"/>
                </a:cubicBezTo>
                <a:cubicBezTo>
                  <a:pt x="279393" y="21040"/>
                  <a:pt x="317864" y="20403"/>
                  <a:pt x="343606" y="20615"/>
                </a:cubicBezTo>
                <a:cubicBezTo>
                  <a:pt x="369348" y="20827"/>
                  <a:pt x="396645" y="13826"/>
                  <a:pt x="406404" y="20191"/>
                </a:cubicBezTo>
                <a:cubicBezTo>
                  <a:pt x="416163" y="26556"/>
                  <a:pt x="404070" y="50813"/>
                  <a:pt x="402161" y="58804"/>
                </a:cubicBezTo>
                <a:cubicBezTo>
                  <a:pt x="400252" y="66795"/>
                  <a:pt x="410223" y="65381"/>
                  <a:pt x="394948" y="68139"/>
                </a:cubicBezTo>
                <a:cubicBezTo>
                  <a:pt x="379673" y="70897"/>
                  <a:pt x="363266" y="72665"/>
                  <a:pt x="310509" y="75352"/>
                </a:cubicBezTo>
                <a:cubicBezTo>
                  <a:pt x="257753" y="78039"/>
                  <a:pt x="129610" y="84334"/>
                  <a:pt x="78409" y="84263"/>
                </a:cubicBezTo>
                <a:cubicBezTo>
                  <a:pt x="27208" y="84192"/>
                  <a:pt x="14125" y="86314"/>
                  <a:pt x="3305" y="74928"/>
                </a:cubicBezTo>
                <a:cubicBezTo>
                  <a:pt x="-7515" y="63542"/>
                  <a:pt x="12427" y="26132"/>
                  <a:pt x="13488" y="15948"/>
                </a:cubicBezTo>
                <a:cubicBezTo>
                  <a:pt x="14549" y="5764"/>
                  <a:pt x="-5323" y="16443"/>
                  <a:pt x="9669" y="13826"/>
                </a:cubicBezTo>
                <a:close/>
              </a:path>
            </a:pathLst>
          </a:custGeom>
          <a:gradFill>
            <a:gsLst>
              <a:gs pos="0">
                <a:schemeClr val="accent1"/>
              </a:gs>
              <a:gs pos="100000">
                <a:schemeClr val="accent2"/>
              </a:gs>
            </a:gsLst>
            <a:lin ang="5400700" scaled="0"/>
          </a:gradFill>
          <a:ln>
            <a:noFill/>
          </a:ln>
        </p:spPr>
      </p:sp>
      <p:sp>
        <p:nvSpPr>
          <p:cNvPr id="907" name="Google Shape;907;p18"/>
          <p:cNvSpPr/>
          <p:nvPr/>
        </p:nvSpPr>
        <p:spPr>
          <a:xfrm rot="5400000">
            <a:off x="-730780" y="720908"/>
            <a:ext cx="2613163" cy="117134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18"/>
          <p:cNvSpPr/>
          <p:nvPr/>
        </p:nvSpPr>
        <p:spPr>
          <a:xfrm rot="10800000">
            <a:off x="7621466" y="-36"/>
            <a:ext cx="1522537" cy="68248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18"/>
          <p:cNvSpPr/>
          <p:nvPr/>
        </p:nvSpPr>
        <p:spPr>
          <a:xfrm>
            <a:off x="180325" y="20195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18"/>
          <p:cNvSpPr/>
          <p:nvPr/>
        </p:nvSpPr>
        <p:spPr>
          <a:xfrm>
            <a:off x="1678125" y="9320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18"/>
          <p:cNvSpPr/>
          <p:nvPr/>
        </p:nvSpPr>
        <p:spPr>
          <a:xfrm>
            <a:off x="8637150" y="12618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18"/>
          <p:cNvSpPr/>
          <p:nvPr/>
        </p:nvSpPr>
        <p:spPr>
          <a:xfrm>
            <a:off x="7905200" y="7421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18"/>
          <p:cNvSpPr/>
          <p:nvPr/>
        </p:nvSpPr>
        <p:spPr>
          <a:xfrm>
            <a:off x="8702138" y="18351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18"/>
          <p:cNvSpPr/>
          <p:nvPr/>
        </p:nvSpPr>
        <p:spPr>
          <a:xfrm>
            <a:off x="-233375" y="94280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18"/>
          <p:cNvSpPr/>
          <p:nvPr/>
        </p:nvSpPr>
        <p:spPr>
          <a:xfrm>
            <a:off x="261838" y="16836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3">
  <p:cSld name="CUSTOM_4_1">
    <p:spTree>
      <p:nvGrpSpPr>
        <p:cNvPr id="1" name="Shape 995"/>
        <p:cNvGrpSpPr/>
        <p:nvPr/>
      </p:nvGrpSpPr>
      <p:grpSpPr>
        <a:xfrm>
          <a:off x="0" y="0"/>
          <a:ext cx="0" cy="0"/>
          <a:chOff x="0" y="0"/>
          <a:chExt cx="0" cy="0"/>
        </a:xfrm>
      </p:grpSpPr>
      <p:sp>
        <p:nvSpPr>
          <p:cNvPr id="996" name="Google Shape;996;p21"/>
          <p:cNvSpPr/>
          <p:nvPr/>
        </p:nvSpPr>
        <p:spPr>
          <a:xfrm rot="5400000" flipH="1">
            <a:off x="-852173" y="2568183"/>
            <a:ext cx="2973824" cy="1333115"/>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21"/>
          <p:cNvSpPr txBox="1">
            <a:spLocks noGrp="1"/>
          </p:cNvSpPr>
          <p:nvPr>
            <p:ph type="title"/>
          </p:nvPr>
        </p:nvSpPr>
        <p:spPr>
          <a:xfrm>
            <a:off x="1436250" y="1572768"/>
            <a:ext cx="26304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98" name="Google Shape;998;p21"/>
          <p:cNvSpPr txBox="1">
            <a:spLocks noGrp="1"/>
          </p:cNvSpPr>
          <p:nvPr>
            <p:ph type="subTitle" idx="1"/>
          </p:nvPr>
        </p:nvSpPr>
        <p:spPr>
          <a:xfrm>
            <a:off x="914400" y="2121408"/>
            <a:ext cx="3886200" cy="14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99" name="Google Shape;999;p21"/>
          <p:cNvSpPr/>
          <p:nvPr/>
        </p:nvSpPr>
        <p:spPr>
          <a:xfrm flipH="1">
            <a:off x="-562438" y="3286239"/>
            <a:ext cx="10608025" cy="2621800"/>
          </a:xfrm>
          <a:custGeom>
            <a:avLst/>
            <a:gdLst/>
            <a:ahLst/>
            <a:cxnLst/>
            <a:rect l="l" t="t" r="r" b="b"/>
            <a:pathLst>
              <a:path w="424321" h="104872" extrusionOk="0">
                <a:moveTo>
                  <a:pt x="406786" y="37993"/>
                </a:moveTo>
                <a:cubicBezTo>
                  <a:pt x="398512" y="26183"/>
                  <a:pt x="379842" y="27527"/>
                  <a:pt x="360536" y="26961"/>
                </a:cubicBezTo>
                <a:cubicBezTo>
                  <a:pt x="341230" y="26395"/>
                  <a:pt x="310891" y="35165"/>
                  <a:pt x="290948" y="34599"/>
                </a:cubicBezTo>
                <a:cubicBezTo>
                  <a:pt x="271005" y="34033"/>
                  <a:pt x="255306" y="26820"/>
                  <a:pt x="240879" y="23567"/>
                </a:cubicBezTo>
                <a:cubicBezTo>
                  <a:pt x="226452" y="20314"/>
                  <a:pt x="215986" y="18828"/>
                  <a:pt x="204388" y="15080"/>
                </a:cubicBezTo>
                <a:cubicBezTo>
                  <a:pt x="192790" y="11332"/>
                  <a:pt x="183596" y="3412"/>
                  <a:pt x="171291" y="1078"/>
                </a:cubicBezTo>
                <a:cubicBezTo>
                  <a:pt x="158986" y="-1256"/>
                  <a:pt x="145550" y="1149"/>
                  <a:pt x="130557" y="1078"/>
                </a:cubicBezTo>
                <a:cubicBezTo>
                  <a:pt x="115565" y="1007"/>
                  <a:pt x="94066" y="-265"/>
                  <a:pt x="81336" y="654"/>
                </a:cubicBezTo>
                <a:cubicBezTo>
                  <a:pt x="68607" y="1573"/>
                  <a:pt x="65142" y="4331"/>
                  <a:pt x="54180" y="6594"/>
                </a:cubicBezTo>
                <a:cubicBezTo>
                  <a:pt x="43219" y="8857"/>
                  <a:pt x="22427" y="2988"/>
                  <a:pt x="15567" y="14232"/>
                </a:cubicBezTo>
                <a:cubicBezTo>
                  <a:pt x="8707" y="25476"/>
                  <a:pt x="12739" y="61896"/>
                  <a:pt x="13022" y="74060"/>
                </a:cubicBezTo>
                <a:cubicBezTo>
                  <a:pt x="13305" y="86224"/>
                  <a:pt x="-18872" y="82476"/>
                  <a:pt x="17265" y="87214"/>
                </a:cubicBezTo>
                <a:cubicBezTo>
                  <a:pt x="53403" y="91952"/>
                  <a:pt x="164361" y="100721"/>
                  <a:pt x="229847" y="102489"/>
                </a:cubicBezTo>
                <a:cubicBezTo>
                  <a:pt x="295333" y="104257"/>
                  <a:pt x="380691" y="108571"/>
                  <a:pt x="410181" y="97822"/>
                </a:cubicBezTo>
                <a:cubicBezTo>
                  <a:pt x="439671" y="87073"/>
                  <a:pt x="415060" y="49803"/>
                  <a:pt x="406786" y="37993"/>
                </a:cubicBezTo>
                <a:close/>
              </a:path>
            </a:pathLst>
          </a:custGeom>
          <a:gradFill>
            <a:gsLst>
              <a:gs pos="0">
                <a:schemeClr val="accent1"/>
              </a:gs>
              <a:gs pos="100000">
                <a:schemeClr val="accent2"/>
              </a:gs>
            </a:gsLst>
            <a:lin ang="5400700" scaled="0"/>
          </a:gradFill>
          <a:ln>
            <a:noFill/>
          </a:ln>
        </p:spPr>
      </p:sp>
      <p:sp>
        <p:nvSpPr>
          <p:cNvPr id="1000" name="Google Shape;1000;p21"/>
          <p:cNvSpPr/>
          <p:nvPr/>
        </p:nvSpPr>
        <p:spPr>
          <a:xfrm rot="-5400000" flipH="1">
            <a:off x="6990526" y="820383"/>
            <a:ext cx="2973824" cy="1333115"/>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1"/>
          <p:cNvSpPr/>
          <p:nvPr/>
        </p:nvSpPr>
        <p:spPr>
          <a:xfrm>
            <a:off x="914400" y="14438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1"/>
          <p:cNvSpPr/>
          <p:nvPr/>
        </p:nvSpPr>
        <p:spPr>
          <a:xfrm>
            <a:off x="1048475" y="399839"/>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21"/>
          <p:cNvSpPr/>
          <p:nvPr/>
        </p:nvSpPr>
        <p:spPr>
          <a:xfrm>
            <a:off x="168475" y="4750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21"/>
          <p:cNvSpPr/>
          <p:nvPr/>
        </p:nvSpPr>
        <p:spPr>
          <a:xfrm>
            <a:off x="3913075" y="1656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1"/>
          <p:cNvSpPr/>
          <p:nvPr/>
        </p:nvSpPr>
        <p:spPr>
          <a:xfrm>
            <a:off x="8516900" y="10854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1"/>
          <p:cNvSpPr/>
          <p:nvPr/>
        </p:nvSpPr>
        <p:spPr>
          <a:xfrm>
            <a:off x="2531738" y="8847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1"/>
          <p:cNvSpPr/>
          <p:nvPr/>
        </p:nvSpPr>
        <p:spPr>
          <a:xfrm>
            <a:off x="6552563" y="220012"/>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21"/>
          <p:cNvSpPr/>
          <p:nvPr/>
        </p:nvSpPr>
        <p:spPr>
          <a:xfrm>
            <a:off x="8939338" y="1803062"/>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9" name="Google Shape;1009;p21"/>
          <p:cNvGrpSpPr/>
          <p:nvPr/>
        </p:nvGrpSpPr>
        <p:grpSpPr>
          <a:xfrm>
            <a:off x="168486" y="4227961"/>
            <a:ext cx="745923" cy="742920"/>
            <a:chOff x="778525" y="3588975"/>
            <a:chExt cx="1073425" cy="1068950"/>
          </a:xfrm>
        </p:grpSpPr>
        <p:sp>
          <p:nvSpPr>
            <p:cNvPr id="1010" name="Google Shape;1010;p2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11" name="Google Shape;1011;p21"/>
            <p:cNvGrpSpPr/>
            <p:nvPr/>
          </p:nvGrpSpPr>
          <p:grpSpPr>
            <a:xfrm>
              <a:off x="778525" y="3588975"/>
              <a:ext cx="1073425" cy="1010450"/>
              <a:chOff x="5329875" y="761550"/>
              <a:chExt cx="1073425" cy="1010450"/>
            </a:xfrm>
          </p:grpSpPr>
          <p:sp>
            <p:nvSpPr>
              <p:cNvPr id="1012" name="Google Shape;1012;p2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2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2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2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2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24" name="Google Shape;1024;p21"/>
          <p:cNvSpPr/>
          <p:nvPr/>
        </p:nvSpPr>
        <p:spPr>
          <a:xfrm>
            <a:off x="285175" y="31569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5" name="Google Shape;1025;p21"/>
          <p:cNvGrpSpPr/>
          <p:nvPr/>
        </p:nvGrpSpPr>
        <p:grpSpPr>
          <a:xfrm flipH="1">
            <a:off x="8583554" y="4448306"/>
            <a:ext cx="560435" cy="558099"/>
            <a:chOff x="778525" y="3588975"/>
            <a:chExt cx="1073425" cy="1068950"/>
          </a:xfrm>
        </p:grpSpPr>
        <p:sp>
          <p:nvSpPr>
            <p:cNvPr id="1026" name="Google Shape;1026;p2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7" name="Google Shape;1027;p21"/>
            <p:cNvGrpSpPr/>
            <p:nvPr/>
          </p:nvGrpSpPr>
          <p:grpSpPr>
            <a:xfrm>
              <a:off x="778525" y="3588975"/>
              <a:ext cx="1073425" cy="1010450"/>
              <a:chOff x="5329875" y="761550"/>
              <a:chExt cx="1073425" cy="1010450"/>
            </a:xfrm>
          </p:grpSpPr>
          <p:sp>
            <p:nvSpPr>
              <p:cNvPr id="1028" name="Google Shape;1028;p2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2">
  <p:cSld name="CUSTOM_20">
    <p:spTree>
      <p:nvGrpSpPr>
        <p:cNvPr id="1" name="Shape 1109"/>
        <p:cNvGrpSpPr/>
        <p:nvPr/>
      </p:nvGrpSpPr>
      <p:grpSpPr>
        <a:xfrm>
          <a:off x="0" y="0"/>
          <a:ext cx="0" cy="0"/>
          <a:chOff x="0" y="0"/>
          <a:chExt cx="0" cy="0"/>
        </a:xfrm>
      </p:grpSpPr>
      <p:sp>
        <p:nvSpPr>
          <p:cNvPr id="1110" name="Google Shape;1110;p23"/>
          <p:cNvSpPr/>
          <p:nvPr/>
        </p:nvSpPr>
        <p:spPr>
          <a:xfrm rot="-5400000" flipH="1">
            <a:off x="7251745" y="720908"/>
            <a:ext cx="2613163" cy="117134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23"/>
          <p:cNvSpPr/>
          <p:nvPr/>
        </p:nvSpPr>
        <p:spPr>
          <a:xfrm>
            <a:off x="-5" y="3958233"/>
            <a:ext cx="2613163" cy="117134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113" name="Google Shape;1113;p23"/>
          <p:cNvSpPr txBox="1">
            <a:spLocks noGrp="1"/>
          </p:cNvSpPr>
          <p:nvPr>
            <p:ph type="subTitle" idx="1"/>
          </p:nvPr>
        </p:nvSpPr>
        <p:spPr>
          <a:xfrm>
            <a:off x="901988" y="3207168"/>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Pacifico"/>
              <a:buNone/>
              <a:defRPr sz="2000" b="1">
                <a:solidFill>
                  <a:schemeClr val="accent4"/>
                </a:solidFill>
                <a:latin typeface="Days One"/>
                <a:ea typeface="Days One"/>
                <a:cs typeface="Days One"/>
                <a:sym typeface="Days One"/>
              </a:defRPr>
            </a:lvl1pPr>
            <a:lvl2pPr lvl="1" rtl="0">
              <a:spcBef>
                <a:spcPts val="0"/>
              </a:spcBef>
              <a:spcAft>
                <a:spcPts val="0"/>
              </a:spcAft>
              <a:buSzPts val="1600"/>
              <a:buFont typeface="Pacifico"/>
              <a:buNone/>
              <a:defRPr>
                <a:latin typeface="Pacifico"/>
                <a:ea typeface="Pacifico"/>
                <a:cs typeface="Pacifico"/>
                <a:sym typeface="Pacifico"/>
              </a:defRPr>
            </a:lvl2pPr>
            <a:lvl3pPr lvl="2" rtl="0">
              <a:spcBef>
                <a:spcPts val="0"/>
              </a:spcBef>
              <a:spcAft>
                <a:spcPts val="0"/>
              </a:spcAft>
              <a:buSzPts val="1600"/>
              <a:buFont typeface="Pacifico"/>
              <a:buNone/>
              <a:defRPr>
                <a:latin typeface="Pacifico"/>
                <a:ea typeface="Pacifico"/>
                <a:cs typeface="Pacifico"/>
                <a:sym typeface="Pacifico"/>
              </a:defRPr>
            </a:lvl3pPr>
            <a:lvl4pPr lvl="3" rtl="0">
              <a:spcBef>
                <a:spcPts val="0"/>
              </a:spcBef>
              <a:spcAft>
                <a:spcPts val="0"/>
              </a:spcAft>
              <a:buSzPts val="1600"/>
              <a:buFont typeface="Pacifico"/>
              <a:buNone/>
              <a:defRPr>
                <a:latin typeface="Pacifico"/>
                <a:ea typeface="Pacifico"/>
                <a:cs typeface="Pacifico"/>
                <a:sym typeface="Pacifico"/>
              </a:defRPr>
            </a:lvl4pPr>
            <a:lvl5pPr lvl="4" rtl="0">
              <a:spcBef>
                <a:spcPts val="0"/>
              </a:spcBef>
              <a:spcAft>
                <a:spcPts val="0"/>
              </a:spcAft>
              <a:buSzPts val="1600"/>
              <a:buFont typeface="Pacifico"/>
              <a:buNone/>
              <a:defRPr>
                <a:latin typeface="Pacifico"/>
                <a:ea typeface="Pacifico"/>
                <a:cs typeface="Pacifico"/>
                <a:sym typeface="Pacifico"/>
              </a:defRPr>
            </a:lvl5pPr>
            <a:lvl6pPr lvl="5" rtl="0">
              <a:spcBef>
                <a:spcPts val="0"/>
              </a:spcBef>
              <a:spcAft>
                <a:spcPts val="0"/>
              </a:spcAft>
              <a:buSzPts val="1600"/>
              <a:buFont typeface="Pacifico"/>
              <a:buNone/>
              <a:defRPr>
                <a:latin typeface="Pacifico"/>
                <a:ea typeface="Pacifico"/>
                <a:cs typeface="Pacifico"/>
                <a:sym typeface="Pacifico"/>
              </a:defRPr>
            </a:lvl6pPr>
            <a:lvl7pPr lvl="6" rtl="0">
              <a:spcBef>
                <a:spcPts val="0"/>
              </a:spcBef>
              <a:spcAft>
                <a:spcPts val="0"/>
              </a:spcAft>
              <a:buSzPts val="1600"/>
              <a:buFont typeface="Pacifico"/>
              <a:buNone/>
              <a:defRPr>
                <a:latin typeface="Pacifico"/>
                <a:ea typeface="Pacifico"/>
                <a:cs typeface="Pacifico"/>
                <a:sym typeface="Pacifico"/>
              </a:defRPr>
            </a:lvl7pPr>
            <a:lvl8pPr lvl="7" rtl="0">
              <a:spcBef>
                <a:spcPts val="0"/>
              </a:spcBef>
              <a:spcAft>
                <a:spcPts val="0"/>
              </a:spcAft>
              <a:buSzPts val="1600"/>
              <a:buFont typeface="Pacifico"/>
              <a:buNone/>
              <a:defRPr>
                <a:latin typeface="Pacifico"/>
                <a:ea typeface="Pacifico"/>
                <a:cs typeface="Pacifico"/>
                <a:sym typeface="Pacifico"/>
              </a:defRPr>
            </a:lvl8pPr>
            <a:lvl9pPr lvl="8" rtl="0">
              <a:spcBef>
                <a:spcPts val="0"/>
              </a:spcBef>
              <a:spcAft>
                <a:spcPts val="0"/>
              </a:spcAft>
              <a:buSzPts val="1600"/>
              <a:buFont typeface="Pacifico"/>
              <a:buNone/>
              <a:defRPr>
                <a:latin typeface="Pacifico"/>
                <a:ea typeface="Pacifico"/>
                <a:cs typeface="Pacifico"/>
                <a:sym typeface="Pacifico"/>
              </a:defRPr>
            </a:lvl9pPr>
          </a:lstStyle>
          <a:p>
            <a:endParaRPr/>
          </a:p>
        </p:txBody>
      </p:sp>
      <p:sp>
        <p:nvSpPr>
          <p:cNvPr id="1114" name="Google Shape;1114;p23"/>
          <p:cNvSpPr txBox="1">
            <a:spLocks noGrp="1"/>
          </p:cNvSpPr>
          <p:nvPr>
            <p:ph type="subTitle" idx="2"/>
          </p:nvPr>
        </p:nvSpPr>
        <p:spPr>
          <a:xfrm>
            <a:off x="736238" y="3559002"/>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115" name="Google Shape;1115;p23"/>
          <p:cNvSpPr txBox="1">
            <a:spLocks noGrp="1"/>
          </p:cNvSpPr>
          <p:nvPr>
            <p:ph type="subTitle" idx="3"/>
          </p:nvPr>
        </p:nvSpPr>
        <p:spPr>
          <a:xfrm>
            <a:off x="2968913" y="3207168"/>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Pacifico"/>
              <a:buNone/>
              <a:defRPr sz="2000" b="1">
                <a:solidFill>
                  <a:schemeClr val="accent4"/>
                </a:solidFill>
                <a:latin typeface="Days One"/>
                <a:ea typeface="Days One"/>
                <a:cs typeface="Days One"/>
                <a:sym typeface="Days One"/>
              </a:defRPr>
            </a:lvl1pPr>
            <a:lvl2pPr lvl="1" rtl="0">
              <a:spcBef>
                <a:spcPts val="0"/>
              </a:spcBef>
              <a:spcAft>
                <a:spcPts val="0"/>
              </a:spcAft>
              <a:buSzPts val="1600"/>
              <a:buFont typeface="Pacifico"/>
              <a:buNone/>
              <a:defRPr>
                <a:latin typeface="Pacifico"/>
                <a:ea typeface="Pacifico"/>
                <a:cs typeface="Pacifico"/>
                <a:sym typeface="Pacifico"/>
              </a:defRPr>
            </a:lvl2pPr>
            <a:lvl3pPr lvl="2" rtl="0">
              <a:spcBef>
                <a:spcPts val="0"/>
              </a:spcBef>
              <a:spcAft>
                <a:spcPts val="0"/>
              </a:spcAft>
              <a:buSzPts val="1600"/>
              <a:buFont typeface="Pacifico"/>
              <a:buNone/>
              <a:defRPr>
                <a:latin typeface="Pacifico"/>
                <a:ea typeface="Pacifico"/>
                <a:cs typeface="Pacifico"/>
                <a:sym typeface="Pacifico"/>
              </a:defRPr>
            </a:lvl3pPr>
            <a:lvl4pPr lvl="3" rtl="0">
              <a:spcBef>
                <a:spcPts val="0"/>
              </a:spcBef>
              <a:spcAft>
                <a:spcPts val="0"/>
              </a:spcAft>
              <a:buSzPts val="1600"/>
              <a:buFont typeface="Pacifico"/>
              <a:buNone/>
              <a:defRPr>
                <a:latin typeface="Pacifico"/>
                <a:ea typeface="Pacifico"/>
                <a:cs typeface="Pacifico"/>
                <a:sym typeface="Pacifico"/>
              </a:defRPr>
            </a:lvl4pPr>
            <a:lvl5pPr lvl="4" rtl="0">
              <a:spcBef>
                <a:spcPts val="0"/>
              </a:spcBef>
              <a:spcAft>
                <a:spcPts val="0"/>
              </a:spcAft>
              <a:buSzPts val="1600"/>
              <a:buFont typeface="Pacifico"/>
              <a:buNone/>
              <a:defRPr>
                <a:latin typeface="Pacifico"/>
                <a:ea typeface="Pacifico"/>
                <a:cs typeface="Pacifico"/>
                <a:sym typeface="Pacifico"/>
              </a:defRPr>
            </a:lvl5pPr>
            <a:lvl6pPr lvl="5" rtl="0">
              <a:spcBef>
                <a:spcPts val="0"/>
              </a:spcBef>
              <a:spcAft>
                <a:spcPts val="0"/>
              </a:spcAft>
              <a:buSzPts val="1600"/>
              <a:buFont typeface="Pacifico"/>
              <a:buNone/>
              <a:defRPr>
                <a:latin typeface="Pacifico"/>
                <a:ea typeface="Pacifico"/>
                <a:cs typeface="Pacifico"/>
                <a:sym typeface="Pacifico"/>
              </a:defRPr>
            </a:lvl6pPr>
            <a:lvl7pPr lvl="6" rtl="0">
              <a:spcBef>
                <a:spcPts val="0"/>
              </a:spcBef>
              <a:spcAft>
                <a:spcPts val="0"/>
              </a:spcAft>
              <a:buSzPts val="1600"/>
              <a:buFont typeface="Pacifico"/>
              <a:buNone/>
              <a:defRPr>
                <a:latin typeface="Pacifico"/>
                <a:ea typeface="Pacifico"/>
                <a:cs typeface="Pacifico"/>
                <a:sym typeface="Pacifico"/>
              </a:defRPr>
            </a:lvl7pPr>
            <a:lvl8pPr lvl="7" rtl="0">
              <a:spcBef>
                <a:spcPts val="0"/>
              </a:spcBef>
              <a:spcAft>
                <a:spcPts val="0"/>
              </a:spcAft>
              <a:buSzPts val="1600"/>
              <a:buFont typeface="Pacifico"/>
              <a:buNone/>
              <a:defRPr>
                <a:latin typeface="Pacifico"/>
                <a:ea typeface="Pacifico"/>
                <a:cs typeface="Pacifico"/>
                <a:sym typeface="Pacifico"/>
              </a:defRPr>
            </a:lvl8pPr>
            <a:lvl9pPr lvl="8" rtl="0">
              <a:spcBef>
                <a:spcPts val="0"/>
              </a:spcBef>
              <a:spcAft>
                <a:spcPts val="0"/>
              </a:spcAft>
              <a:buSzPts val="1600"/>
              <a:buFont typeface="Pacifico"/>
              <a:buNone/>
              <a:defRPr>
                <a:latin typeface="Pacifico"/>
                <a:ea typeface="Pacifico"/>
                <a:cs typeface="Pacifico"/>
                <a:sym typeface="Pacifico"/>
              </a:defRPr>
            </a:lvl9pPr>
          </a:lstStyle>
          <a:p>
            <a:endParaRPr/>
          </a:p>
        </p:txBody>
      </p:sp>
      <p:sp>
        <p:nvSpPr>
          <p:cNvPr id="1116" name="Google Shape;1116;p23"/>
          <p:cNvSpPr txBox="1">
            <a:spLocks noGrp="1"/>
          </p:cNvSpPr>
          <p:nvPr>
            <p:ph type="subTitle" idx="4"/>
          </p:nvPr>
        </p:nvSpPr>
        <p:spPr>
          <a:xfrm>
            <a:off x="2803163" y="3559002"/>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117" name="Google Shape;1117;p23"/>
          <p:cNvSpPr txBox="1">
            <a:spLocks noGrp="1"/>
          </p:cNvSpPr>
          <p:nvPr>
            <p:ph type="subTitle" idx="5"/>
          </p:nvPr>
        </p:nvSpPr>
        <p:spPr>
          <a:xfrm>
            <a:off x="737550" y="1548250"/>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18" name="Google Shape;1118;p23"/>
          <p:cNvSpPr/>
          <p:nvPr/>
        </p:nvSpPr>
        <p:spPr>
          <a:xfrm>
            <a:off x="-740128" y="4194417"/>
            <a:ext cx="10420225" cy="1568725"/>
          </a:xfrm>
          <a:custGeom>
            <a:avLst/>
            <a:gdLst/>
            <a:ahLst/>
            <a:cxnLst/>
            <a:rect l="l" t="t" r="r" b="b"/>
            <a:pathLst>
              <a:path w="416809" h="62749" extrusionOk="0">
                <a:moveTo>
                  <a:pt x="26918" y="17790"/>
                </a:moveTo>
                <a:cubicBezTo>
                  <a:pt x="37738" y="13688"/>
                  <a:pt x="64824" y="12982"/>
                  <a:pt x="83352" y="12699"/>
                </a:cubicBezTo>
                <a:cubicBezTo>
                  <a:pt x="101880" y="12416"/>
                  <a:pt x="118640" y="16942"/>
                  <a:pt x="138088" y="16093"/>
                </a:cubicBezTo>
                <a:cubicBezTo>
                  <a:pt x="157536" y="15244"/>
                  <a:pt x="184692" y="10224"/>
                  <a:pt x="200038" y="7607"/>
                </a:cubicBezTo>
                <a:cubicBezTo>
                  <a:pt x="215384" y="4990"/>
                  <a:pt x="214465" y="1454"/>
                  <a:pt x="230165" y="393"/>
                </a:cubicBezTo>
                <a:cubicBezTo>
                  <a:pt x="245865" y="-668"/>
                  <a:pt x="272313" y="747"/>
                  <a:pt x="294236" y="1242"/>
                </a:cubicBezTo>
                <a:cubicBezTo>
                  <a:pt x="316159" y="1737"/>
                  <a:pt x="345508" y="1525"/>
                  <a:pt x="361703" y="3364"/>
                </a:cubicBezTo>
                <a:cubicBezTo>
                  <a:pt x="377898" y="5203"/>
                  <a:pt x="382777" y="10435"/>
                  <a:pt x="391405" y="12274"/>
                </a:cubicBezTo>
                <a:cubicBezTo>
                  <a:pt x="400033" y="14113"/>
                  <a:pt x="410145" y="9375"/>
                  <a:pt x="413469" y="14396"/>
                </a:cubicBezTo>
                <a:cubicBezTo>
                  <a:pt x="416793" y="19417"/>
                  <a:pt x="419693" y="36602"/>
                  <a:pt x="411348" y="42401"/>
                </a:cubicBezTo>
                <a:cubicBezTo>
                  <a:pt x="403003" y="48200"/>
                  <a:pt x="382424" y="46927"/>
                  <a:pt x="363400" y="49190"/>
                </a:cubicBezTo>
                <a:cubicBezTo>
                  <a:pt x="344377" y="51453"/>
                  <a:pt x="354136" y="53858"/>
                  <a:pt x="297207" y="55979"/>
                </a:cubicBezTo>
                <a:cubicBezTo>
                  <a:pt x="240278" y="58101"/>
                  <a:pt x="68289" y="65031"/>
                  <a:pt x="21826" y="61919"/>
                </a:cubicBezTo>
                <a:cubicBezTo>
                  <a:pt x="-24637" y="58807"/>
                  <a:pt x="17582" y="44664"/>
                  <a:pt x="18431" y="37309"/>
                </a:cubicBezTo>
                <a:cubicBezTo>
                  <a:pt x="19280" y="29954"/>
                  <a:pt x="16098" y="21892"/>
                  <a:pt x="26918" y="17790"/>
                </a:cubicBezTo>
                <a:close/>
              </a:path>
            </a:pathLst>
          </a:custGeom>
          <a:gradFill>
            <a:gsLst>
              <a:gs pos="0">
                <a:schemeClr val="accent1"/>
              </a:gs>
              <a:gs pos="100000">
                <a:schemeClr val="accent2"/>
              </a:gs>
            </a:gsLst>
            <a:lin ang="5400700" scaled="0"/>
          </a:gradFill>
          <a:ln>
            <a:noFill/>
          </a:ln>
        </p:spPr>
      </p:sp>
      <p:grpSp>
        <p:nvGrpSpPr>
          <p:cNvPr id="1119" name="Google Shape;1119;p23"/>
          <p:cNvGrpSpPr/>
          <p:nvPr/>
        </p:nvGrpSpPr>
        <p:grpSpPr>
          <a:xfrm>
            <a:off x="2530861" y="4227961"/>
            <a:ext cx="745923" cy="742920"/>
            <a:chOff x="778525" y="3588975"/>
            <a:chExt cx="1073425" cy="1068950"/>
          </a:xfrm>
        </p:grpSpPr>
        <p:sp>
          <p:nvSpPr>
            <p:cNvPr id="1120" name="Google Shape;1120;p23"/>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1" name="Google Shape;1121;p23"/>
            <p:cNvGrpSpPr/>
            <p:nvPr/>
          </p:nvGrpSpPr>
          <p:grpSpPr>
            <a:xfrm>
              <a:off x="778525" y="3588975"/>
              <a:ext cx="1073425" cy="1010450"/>
              <a:chOff x="5329875" y="761550"/>
              <a:chExt cx="1073425" cy="1010450"/>
            </a:xfrm>
          </p:grpSpPr>
          <p:sp>
            <p:nvSpPr>
              <p:cNvPr id="1122" name="Google Shape;1122;p23"/>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23"/>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23"/>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23"/>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23"/>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23"/>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23"/>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23"/>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23"/>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23"/>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23"/>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23"/>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34" name="Google Shape;1134;p23"/>
          <p:cNvGrpSpPr/>
          <p:nvPr/>
        </p:nvGrpSpPr>
        <p:grpSpPr>
          <a:xfrm flipH="1">
            <a:off x="7829480" y="4182119"/>
            <a:ext cx="611638" cy="609195"/>
            <a:chOff x="778525" y="3588975"/>
            <a:chExt cx="1073425" cy="1068950"/>
          </a:xfrm>
        </p:grpSpPr>
        <p:sp>
          <p:nvSpPr>
            <p:cNvPr id="1135" name="Google Shape;1135;p23"/>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6" name="Google Shape;1136;p23"/>
            <p:cNvGrpSpPr/>
            <p:nvPr/>
          </p:nvGrpSpPr>
          <p:grpSpPr>
            <a:xfrm>
              <a:off x="778525" y="3588975"/>
              <a:ext cx="1073425" cy="1010450"/>
              <a:chOff x="5329875" y="761550"/>
              <a:chExt cx="1073425" cy="1010450"/>
            </a:xfrm>
          </p:grpSpPr>
          <p:sp>
            <p:nvSpPr>
              <p:cNvPr id="1137" name="Google Shape;1137;p23"/>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23"/>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23"/>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23"/>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23"/>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23"/>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3"/>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3"/>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3"/>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3"/>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3"/>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3"/>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49" name="Google Shape;1149;p23"/>
          <p:cNvGrpSpPr/>
          <p:nvPr/>
        </p:nvGrpSpPr>
        <p:grpSpPr>
          <a:xfrm flipH="1">
            <a:off x="4748854" y="3898456"/>
            <a:ext cx="560435" cy="558099"/>
            <a:chOff x="778525" y="3588975"/>
            <a:chExt cx="1073425" cy="1068950"/>
          </a:xfrm>
        </p:grpSpPr>
        <p:sp>
          <p:nvSpPr>
            <p:cNvPr id="1150" name="Google Shape;1150;p23"/>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1" name="Google Shape;1151;p23"/>
            <p:cNvGrpSpPr/>
            <p:nvPr/>
          </p:nvGrpSpPr>
          <p:grpSpPr>
            <a:xfrm>
              <a:off x="778525" y="3588975"/>
              <a:ext cx="1073425" cy="1010450"/>
              <a:chOff x="5329875" y="761550"/>
              <a:chExt cx="1073425" cy="1010450"/>
            </a:xfrm>
          </p:grpSpPr>
          <p:sp>
            <p:nvSpPr>
              <p:cNvPr id="1152" name="Google Shape;1152;p23"/>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3"/>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3"/>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3"/>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3"/>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3"/>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3"/>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3"/>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3"/>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3"/>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3"/>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3"/>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64" name="Google Shape;1164;p23"/>
          <p:cNvGrpSpPr/>
          <p:nvPr/>
        </p:nvGrpSpPr>
        <p:grpSpPr>
          <a:xfrm>
            <a:off x="202985" y="4184886"/>
            <a:ext cx="930353" cy="829089"/>
            <a:chOff x="2236010" y="3967511"/>
            <a:chExt cx="930353" cy="829089"/>
          </a:xfrm>
        </p:grpSpPr>
        <p:sp>
          <p:nvSpPr>
            <p:cNvPr id="1165" name="Google Shape;1165;p23"/>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6" name="Google Shape;1166;p23"/>
            <p:cNvGrpSpPr/>
            <p:nvPr/>
          </p:nvGrpSpPr>
          <p:grpSpPr>
            <a:xfrm>
              <a:off x="2236010" y="3967511"/>
              <a:ext cx="930353" cy="794959"/>
              <a:chOff x="1627375" y="-1981850"/>
              <a:chExt cx="1305575" cy="1115575"/>
            </a:xfrm>
          </p:grpSpPr>
          <p:sp>
            <p:nvSpPr>
              <p:cNvPr id="1167" name="Google Shape;1167;p23"/>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3"/>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3"/>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3"/>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3"/>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3"/>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3"/>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74" name="Google Shape;1174;p23"/>
          <p:cNvGrpSpPr/>
          <p:nvPr/>
        </p:nvGrpSpPr>
        <p:grpSpPr>
          <a:xfrm>
            <a:off x="713216" y="4744935"/>
            <a:ext cx="518113" cy="461719"/>
            <a:chOff x="2236010" y="3967511"/>
            <a:chExt cx="930353" cy="829089"/>
          </a:xfrm>
        </p:grpSpPr>
        <p:sp>
          <p:nvSpPr>
            <p:cNvPr id="1175" name="Google Shape;1175;p23"/>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76" name="Google Shape;1176;p23"/>
            <p:cNvGrpSpPr/>
            <p:nvPr/>
          </p:nvGrpSpPr>
          <p:grpSpPr>
            <a:xfrm>
              <a:off x="2236010" y="3967511"/>
              <a:ext cx="930353" cy="794959"/>
              <a:chOff x="1627375" y="-1981850"/>
              <a:chExt cx="1305575" cy="1115575"/>
            </a:xfrm>
          </p:grpSpPr>
          <p:sp>
            <p:nvSpPr>
              <p:cNvPr id="1177" name="Google Shape;1177;p23"/>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3"/>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3"/>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3"/>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3"/>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3"/>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3"/>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84" name="Google Shape;1184;p23"/>
          <p:cNvSpPr/>
          <p:nvPr/>
        </p:nvSpPr>
        <p:spPr>
          <a:xfrm>
            <a:off x="125875" y="717376"/>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23"/>
          <p:cNvSpPr/>
          <p:nvPr/>
        </p:nvSpPr>
        <p:spPr>
          <a:xfrm>
            <a:off x="125875" y="14828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23"/>
          <p:cNvSpPr/>
          <p:nvPr/>
        </p:nvSpPr>
        <p:spPr>
          <a:xfrm>
            <a:off x="8771025" y="10549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23"/>
          <p:cNvSpPr/>
          <p:nvPr/>
        </p:nvSpPr>
        <p:spPr>
          <a:xfrm>
            <a:off x="8537650" y="32071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23"/>
          <p:cNvSpPr/>
          <p:nvPr/>
        </p:nvSpPr>
        <p:spPr>
          <a:xfrm>
            <a:off x="8771025" y="185260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3"/>
          <p:cNvSpPr/>
          <p:nvPr/>
        </p:nvSpPr>
        <p:spPr>
          <a:xfrm>
            <a:off x="3501600" y="25235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3"/>
          <p:cNvSpPr/>
          <p:nvPr/>
        </p:nvSpPr>
        <p:spPr>
          <a:xfrm>
            <a:off x="6373925" y="802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1420"/>
        <p:cNvGrpSpPr/>
        <p:nvPr/>
      </p:nvGrpSpPr>
      <p:grpSpPr>
        <a:xfrm>
          <a:off x="0" y="0"/>
          <a:ext cx="0" cy="0"/>
          <a:chOff x="0" y="0"/>
          <a:chExt cx="0" cy="0"/>
        </a:xfrm>
      </p:grpSpPr>
      <p:sp>
        <p:nvSpPr>
          <p:cNvPr id="1421" name="Google Shape;1421;p28"/>
          <p:cNvSpPr txBox="1">
            <a:spLocks noGrp="1"/>
          </p:cNvSpPr>
          <p:nvPr>
            <p:ph type="title" hasCustomPrompt="1"/>
          </p:nvPr>
        </p:nvSpPr>
        <p:spPr>
          <a:xfrm>
            <a:off x="3863275" y="549713"/>
            <a:ext cx="4567500" cy="640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422" name="Google Shape;1422;p28"/>
          <p:cNvSpPr txBox="1">
            <a:spLocks noGrp="1"/>
          </p:cNvSpPr>
          <p:nvPr>
            <p:ph type="subTitle" idx="1"/>
          </p:nvPr>
        </p:nvSpPr>
        <p:spPr>
          <a:xfrm>
            <a:off x="4221175" y="1228217"/>
            <a:ext cx="42096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sp>
        <p:nvSpPr>
          <p:cNvPr id="1423" name="Google Shape;1423;p28"/>
          <p:cNvSpPr txBox="1">
            <a:spLocks noGrp="1"/>
          </p:cNvSpPr>
          <p:nvPr>
            <p:ph type="title" idx="2" hasCustomPrompt="1"/>
          </p:nvPr>
        </p:nvSpPr>
        <p:spPr>
          <a:xfrm>
            <a:off x="3863275" y="2051113"/>
            <a:ext cx="4567500" cy="640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424" name="Google Shape;1424;p28"/>
          <p:cNvSpPr txBox="1">
            <a:spLocks noGrp="1"/>
          </p:cNvSpPr>
          <p:nvPr>
            <p:ph type="subTitle" idx="3"/>
          </p:nvPr>
        </p:nvSpPr>
        <p:spPr>
          <a:xfrm>
            <a:off x="4221175" y="2728152"/>
            <a:ext cx="42096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sp>
        <p:nvSpPr>
          <p:cNvPr id="1425" name="Google Shape;1425;p28"/>
          <p:cNvSpPr txBox="1">
            <a:spLocks noGrp="1"/>
          </p:cNvSpPr>
          <p:nvPr>
            <p:ph type="title" idx="4" hasCustomPrompt="1"/>
          </p:nvPr>
        </p:nvSpPr>
        <p:spPr>
          <a:xfrm>
            <a:off x="3863275" y="3552512"/>
            <a:ext cx="4567500" cy="640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45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426" name="Google Shape;1426;p28"/>
          <p:cNvSpPr txBox="1">
            <a:spLocks noGrp="1"/>
          </p:cNvSpPr>
          <p:nvPr>
            <p:ph type="subTitle" idx="5"/>
          </p:nvPr>
        </p:nvSpPr>
        <p:spPr>
          <a:xfrm>
            <a:off x="4221175" y="4228087"/>
            <a:ext cx="42096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400"/>
              <a:buFont typeface="PT Sans"/>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Font typeface="PT Sans"/>
              <a:buNone/>
              <a:defRPr sz="2100">
                <a:latin typeface="PT Sans"/>
                <a:ea typeface="PT Sans"/>
                <a:cs typeface="PT Sans"/>
                <a:sym typeface="PT Sans"/>
              </a:defRPr>
            </a:lvl4pPr>
            <a:lvl5pPr lvl="4" algn="ctr" rtl="0">
              <a:lnSpc>
                <a:spcPct val="100000"/>
              </a:lnSpc>
              <a:spcBef>
                <a:spcPts val="0"/>
              </a:spcBef>
              <a:spcAft>
                <a:spcPts val="0"/>
              </a:spcAft>
              <a:buSzPts val="2100"/>
              <a:buFont typeface="PT Sans"/>
              <a:buNone/>
              <a:defRPr sz="2100">
                <a:latin typeface="PT Sans"/>
                <a:ea typeface="PT Sans"/>
                <a:cs typeface="PT Sans"/>
                <a:sym typeface="PT Sans"/>
              </a:defRPr>
            </a:lvl5pPr>
            <a:lvl6pPr lvl="5" algn="ctr" rtl="0">
              <a:lnSpc>
                <a:spcPct val="100000"/>
              </a:lnSpc>
              <a:spcBef>
                <a:spcPts val="0"/>
              </a:spcBef>
              <a:spcAft>
                <a:spcPts val="0"/>
              </a:spcAft>
              <a:buSzPts val="2100"/>
              <a:buFont typeface="PT Sans"/>
              <a:buNone/>
              <a:defRPr sz="2100">
                <a:latin typeface="PT Sans"/>
                <a:ea typeface="PT Sans"/>
                <a:cs typeface="PT Sans"/>
                <a:sym typeface="PT Sans"/>
              </a:defRPr>
            </a:lvl6pPr>
            <a:lvl7pPr lvl="6" algn="ctr" rtl="0">
              <a:lnSpc>
                <a:spcPct val="100000"/>
              </a:lnSpc>
              <a:spcBef>
                <a:spcPts val="0"/>
              </a:spcBef>
              <a:spcAft>
                <a:spcPts val="0"/>
              </a:spcAft>
              <a:buSzPts val="2100"/>
              <a:buFont typeface="PT Sans"/>
              <a:buNone/>
              <a:defRPr sz="2100">
                <a:latin typeface="PT Sans"/>
                <a:ea typeface="PT Sans"/>
                <a:cs typeface="PT Sans"/>
                <a:sym typeface="PT Sans"/>
              </a:defRPr>
            </a:lvl7pPr>
            <a:lvl8pPr lvl="7" algn="ctr" rtl="0">
              <a:lnSpc>
                <a:spcPct val="100000"/>
              </a:lnSpc>
              <a:spcBef>
                <a:spcPts val="0"/>
              </a:spcBef>
              <a:spcAft>
                <a:spcPts val="0"/>
              </a:spcAft>
              <a:buSzPts val="2100"/>
              <a:buFont typeface="PT Sans"/>
              <a:buNone/>
              <a:defRPr sz="2100">
                <a:latin typeface="PT Sans"/>
                <a:ea typeface="PT Sans"/>
                <a:cs typeface="PT Sans"/>
                <a:sym typeface="PT Sans"/>
              </a:defRPr>
            </a:lvl8pPr>
            <a:lvl9pPr lvl="8" algn="ctr" rtl="0">
              <a:lnSpc>
                <a:spcPct val="100000"/>
              </a:lnSpc>
              <a:spcBef>
                <a:spcPts val="0"/>
              </a:spcBef>
              <a:spcAft>
                <a:spcPts val="0"/>
              </a:spcAft>
              <a:buSzPts val="2100"/>
              <a:buFont typeface="PT Sans"/>
              <a:buNone/>
              <a:defRPr sz="2100">
                <a:latin typeface="PT Sans"/>
                <a:ea typeface="PT Sans"/>
                <a:cs typeface="PT Sans"/>
                <a:sym typeface="PT Sans"/>
              </a:defRPr>
            </a:lvl9pPr>
          </a:lstStyle>
          <a:p>
            <a:endParaRPr/>
          </a:p>
        </p:txBody>
      </p:sp>
      <p:sp>
        <p:nvSpPr>
          <p:cNvPr id="1427" name="Google Shape;1427;p28"/>
          <p:cNvSpPr/>
          <p:nvPr/>
        </p:nvSpPr>
        <p:spPr>
          <a:xfrm rot="5400000">
            <a:off x="-547425" y="547385"/>
            <a:ext cx="1984431" cy="889639"/>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28"/>
          <p:cNvSpPr/>
          <p:nvPr/>
        </p:nvSpPr>
        <p:spPr>
          <a:xfrm rot="10800000">
            <a:off x="7371222" y="18"/>
            <a:ext cx="1806128" cy="809705"/>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28"/>
          <p:cNvSpPr/>
          <p:nvPr/>
        </p:nvSpPr>
        <p:spPr>
          <a:xfrm>
            <a:off x="-1563967" y="4058395"/>
            <a:ext cx="11429100" cy="1617700"/>
          </a:xfrm>
          <a:custGeom>
            <a:avLst/>
            <a:gdLst/>
            <a:ahLst/>
            <a:cxnLst/>
            <a:rect l="l" t="t" r="r" b="b"/>
            <a:pathLst>
              <a:path w="457164" h="64708" extrusionOk="0">
                <a:moveTo>
                  <a:pt x="58174" y="4561"/>
                </a:moveTo>
                <a:cubicBezTo>
                  <a:pt x="73520" y="318"/>
                  <a:pt x="107819" y="813"/>
                  <a:pt x="131581" y="318"/>
                </a:cubicBezTo>
                <a:cubicBezTo>
                  <a:pt x="155343" y="-177"/>
                  <a:pt x="187095" y="35"/>
                  <a:pt x="200744" y="1591"/>
                </a:cubicBezTo>
                <a:cubicBezTo>
                  <a:pt x="214393" y="3147"/>
                  <a:pt x="206826" y="6188"/>
                  <a:pt x="213474" y="9653"/>
                </a:cubicBezTo>
                <a:cubicBezTo>
                  <a:pt x="220122" y="13118"/>
                  <a:pt x="225496" y="19201"/>
                  <a:pt x="240630" y="22383"/>
                </a:cubicBezTo>
                <a:cubicBezTo>
                  <a:pt x="255764" y="25565"/>
                  <a:pt x="284122" y="27757"/>
                  <a:pt x="304277" y="28747"/>
                </a:cubicBezTo>
                <a:cubicBezTo>
                  <a:pt x="324432" y="29737"/>
                  <a:pt x="342254" y="29172"/>
                  <a:pt x="361560" y="28323"/>
                </a:cubicBezTo>
                <a:cubicBezTo>
                  <a:pt x="380867" y="27475"/>
                  <a:pt x="405265" y="24293"/>
                  <a:pt x="420116" y="23656"/>
                </a:cubicBezTo>
                <a:cubicBezTo>
                  <a:pt x="434967" y="23020"/>
                  <a:pt x="445079" y="19200"/>
                  <a:pt x="450666" y="24504"/>
                </a:cubicBezTo>
                <a:cubicBezTo>
                  <a:pt x="456253" y="29808"/>
                  <a:pt x="460425" y="49468"/>
                  <a:pt x="453636" y="55479"/>
                </a:cubicBezTo>
                <a:cubicBezTo>
                  <a:pt x="446847" y="61490"/>
                  <a:pt x="436240" y="59510"/>
                  <a:pt x="409932" y="60571"/>
                </a:cubicBezTo>
                <a:cubicBezTo>
                  <a:pt x="383625" y="61632"/>
                  <a:pt x="361560" y="61632"/>
                  <a:pt x="295791" y="61844"/>
                </a:cubicBezTo>
                <a:cubicBezTo>
                  <a:pt x="230022" y="62056"/>
                  <a:pt x="58033" y="67855"/>
                  <a:pt x="15319" y="61844"/>
                </a:cubicBezTo>
                <a:cubicBezTo>
                  <a:pt x="-27395" y="55833"/>
                  <a:pt x="32363" y="35324"/>
                  <a:pt x="39505" y="25777"/>
                </a:cubicBezTo>
                <a:cubicBezTo>
                  <a:pt x="46648" y="16230"/>
                  <a:pt x="42828" y="8804"/>
                  <a:pt x="58174" y="4561"/>
                </a:cubicBezTo>
                <a:close/>
              </a:path>
            </a:pathLst>
          </a:custGeom>
          <a:gradFill>
            <a:gsLst>
              <a:gs pos="0">
                <a:schemeClr val="accent1"/>
              </a:gs>
              <a:gs pos="100000">
                <a:schemeClr val="accent2"/>
              </a:gs>
            </a:gsLst>
            <a:lin ang="5400700" scaled="0"/>
          </a:gradFill>
          <a:ln>
            <a:noFill/>
          </a:ln>
        </p:spPr>
      </p:sp>
      <p:sp>
        <p:nvSpPr>
          <p:cNvPr id="1430" name="Google Shape;1430;p28"/>
          <p:cNvSpPr/>
          <p:nvPr/>
        </p:nvSpPr>
        <p:spPr>
          <a:xfrm>
            <a:off x="1736725" y="27040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8"/>
          <p:cNvSpPr/>
          <p:nvPr/>
        </p:nvSpPr>
        <p:spPr>
          <a:xfrm>
            <a:off x="3301125" y="6999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8"/>
          <p:cNvSpPr/>
          <p:nvPr/>
        </p:nvSpPr>
        <p:spPr>
          <a:xfrm>
            <a:off x="6106263" y="1243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28"/>
          <p:cNvSpPr/>
          <p:nvPr/>
        </p:nvSpPr>
        <p:spPr>
          <a:xfrm>
            <a:off x="4007625" y="1844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28"/>
          <p:cNvSpPr/>
          <p:nvPr/>
        </p:nvSpPr>
        <p:spPr>
          <a:xfrm>
            <a:off x="129375" y="228704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8"/>
          <p:cNvSpPr/>
          <p:nvPr/>
        </p:nvSpPr>
        <p:spPr>
          <a:xfrm>
            <a:off x="8525888" y="12282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8"/>
          <p:cNvSpPr/>
          <p:nvPr/>
        </p:nvSpPr>
        <p:spPr>
          <a:xfrm>
            <a:off x="8590875" y="1926368"/>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527"/>
        <p:cNvGrpSpPr/>
        <p:nvPr/>
      </p:nvGrpSpPr>
      <p:grpSpPr>
        <a:xfrm>
          <a:off x="0" y="0"/>
          <a:ext cx="0" cy="0"/>
          <a:chOff x="0" y="0"/>
          <a:chExt cx="0" cy="0"/>
        </a:xfrm>
      </p:grpSpPr>
      <p:sp>
        <p:nvSpPr>
          <p:cNvPr id="1528" name="Google Shape;1528;p31"/>
          <p:cNvSpPr/>
          <p:nvPr/>
        </p:nvSpPr>
        <p:spPr>
          <a:xfrm flipH="1">
            <a:off x="-499586" y="4347345"/>
            <a:ext cx="10033675" cy="1363225"/>
          </a:xfrm>
          <a:custGeom>
            <a:avLst/>
            <a:gdLst/>
            <a:ahLst/>
            <a:cxnLst/>
            <a:rect l="l" t="t" r="r" b="b"/>
            <a:pathLst>
              <a:path w="401347" h="54529" extrusionOk="0">
                <a:moveTo>
                  <a:pt x="10005" y="31616"/>
                </a:moveTo>
                <a:cubicBezTo>
                  <a:pt x="21957" y="23554"/>
                  <a:pt x="53993" y="4177"/>
                  <a:pt x="80018" y="641"/>
                </a:cubicBezTo>
                <a:cubicBezTo>
                  <a:pt x="106043" y="-2895"/>
                  <a:pt x="132563" y="9339"/>
                  <a:pt x="166154" y="10400"/>
                </a:cubicBezTo>
                <a:cubicBezTo>
                  <a:pt x="199746" y="11461"/>
                  <a:pt x="253209" y="7784"/>
                  <a:pt x="281567" y="7006"/>
                </a:cubicBezTo>
                <a:cubicBezTo>
                  <a:pt x="309925" y="6228"/>
                  <a:pt x="318412" y="6582"/>
                  <a:pt x="336304" y="5733"/>
                </a:cubicBezTo>
                <a:cubicBezTo>
                  <a:pt x="354196" y="4884"/>
                  <a:pt x="378099" y="-1693"/>
                  <a:pt x="388919" y="1914"/>
                </a:cubicBezTo>
                <a:cubicBezTo>
                  <a:pt x="399739" y="5521"/>
                  <a:pt x="400729" y="18816"/>
                  <a:pt x="401224" y="27373"/>
                </a:cubicBezTo>
                <a:cubicBezTo>
                  <a:pt x="401719" y="35930"/>
                  <a:pt x="399385" y="49649"/>
                  <a:pt x="391889" y="53256"/>
                </a:cubicBezTo>
                <a:cubicBezTo>
                  <a:pt x="384393" y="56863"/>
                  <a:pt x="407731" y="48801"/>
                  <a:pt x="356247" y="49013"/>
                </a:cubicBezTo>
                <a:cubicBezTo>
                  <a:pt x="304764" y="49225"/>
                  <a:pt x="140978" y="54529"/>
                  <a:pt x="82988" y="54529"/>
                </a:cubicBezTo>
                <a:cubicBezTo>
                  <a:pt x="24998" y="54529"/>
                  <a:pt x="20472" y="52832"/>
                  <a:pt x="8308" y="49013"/>
                </a:cubicBezTo>
                <a:cubicBezTo>
                  <a:pt x="-3856" y="45194"/>
                  <a:pt x="-1947" y="39678"/>
                  <a:pt x="10005" y="31616"/>
                </a:cubicBezTo>
                <a:close/>
              </a:path>
            </a:pathLst>
          </a:custGeom>
          <a:gradFill>
            <a:gsLst>
              <a:gs pos="0">
                <a:schemeClr val="accent1"/>
              </a:gs>
              <a:gs pos="100000">
                <a:schemeClr val="accent2"/>
              </a:gs>
            </a:gsLst>
            <a:lin ang="5400700" scaled="0"/>
          </a:gradFill>
          <a:ln>
            <a:noFill/>
          </a:ln>
        </p:spPr>
      </p:sp>
      <p:sp>
        <p:nvSpPr>
          <p:cNvPr id="1529" name="Google Shape;1529;p31"/>
          <p:cNvSpPr/>
          <p:nvPr/>
        </p:nvSpPr>
        <p:spPr>
          <a:xfrm rot="10800000">
            <a:off x="7522989" y="-27"/>
            <a:ext cx="1619537" cy="726054"/>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1"/>
          <p:cNvSpPr/>
          <p:nvPr/>
        </p:nvSpPr>
        <p:spPr>
          <a:xfrm rot="5400000">
            <a:off x="-603599" y="602114"/>
            <a:ext cx="2182839" cy="97858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1" name="Google Shape;1531;p31"/>
          <p:cNvGrpSpPr/>
          <p:nvPr/>
        </p:nvGrpSpPr>
        <p:grpSpPr>
          <a:xfrm flipH="1">
            <a:off x="809792" y="4150899"/>
            <a:ext cx="745923" cy="742920"/>
            <a:chOff x="778525" y="3588975"/>
            <a:chExt cx="1073425" cy="1068950"/>
          </a:xfrm>
        </p:grpSpPr>
        <p:sp>
          <p:nvSpPr>
            <p:cNvPr id="1532" name="Google Shape;1532;p3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3" name="Google Shape;1533;p31"/>
            <p:cNvGrpSpPr/>
            <p:nvPr/>
          </p:nvGrpSpPr>
          <p:grpSpPr>
            <a:xfrm>
              <a:off x="778525" y="3588975"/>
              <a:ext cx="1073425" cy="1010450"/>
              <a:chOff x="5329875" y="761550"/>
              <a:chExt cx="1073425" cy="1010450"/>
            </a:xfrm>
          </p:grpSpPr>
          <p:sp>
            <p:nvSpPr>
              <p:cNvPr id="1534" name="Google Shape;1534;p3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3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3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3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3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46" name="Google Shape;1546;p31"/>
          <p:cNvGrpSpPr/>
          <p:nvPr/>
        </p:nvGrpSpPr>
        <p:grpSpPr>
          <a:xfrm>
            <a:off x="8337921" y="4412519"/>
            <a:ext cx="611638" cy="609195"/>
            <a:chOff x="778525" y="3588975"/>
            <a:chExt cx="1073425" cy="1068950"/>
          </a:xfrm>
        </p:grpSpPr>
        <p:sp>
          <p:nvSpPr>
            <p:cNvPr id="1547" name="Google Shape;1547;p3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48" name="Google Shape;1548;p31"/>
            <p:cNvGrpSpPr/>
            <p:nvPr/>
          </p:nvGrpSpPr>
          <p:grpSpPr>
            <a:xfrm>
              <a:off x="778525" y="3588975"/>
              <a:ext cx="1073425" cy="1010450"/>
              <a:chOff x="5329875" y="761550"/>
              <a:chExt cx="1073425" cy="1010450"/>
            </a:xfrm>
          </p:grpSpPr>
          <p:sp>
            <p:nvSpPr>
              <p:cNvPr id="1549" name="Google Shape;1549;p3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3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3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3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3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3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3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3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3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3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3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3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61" name="Google Shape;1561;p31"/>
          <p:cNvGrpSpPr/>
          <p:nvPr/>
        </p:nvGrpSpPr>
        <p:grpSpPr>
          <a:xfrm>
            <a:off x="2635562" y="4243318"/>
            <a:ext cx="560435" cy="558099"/>
            <a:chOff x="778525" y="3588975"/>
            <a:chExt cx="1073425" cy="1068950"/>
          </a:xfrm>
        </p:grpSpPr>
        <p:sp>
          <p:nvSpPr>
            <p:cNvPr id="1562" name="Google Shape;1562;p3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3" name="Google Shape;1563;p31"/>
            <p:cNvGrpSpPr/>
            <p:nvPr/>
          </p:nvGrpSpPr>
          <p:grpSpPr>
            <a:xfrm>
              <a:off x="778525" y="3588975"/>
              <a:ext cx="1073425" cy="1010450"/>
              <a:chOff x="5329875" y="761550"/>
              <a:chExt cx="1073425" cy="1010450"/>
            </a:xfrm>
          </p:grpSpPr>
          <p:sp>
            <p:nvSpPr>
              <p:cNvPr id="1564" name="Google Shape;1564;p3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3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3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3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3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3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3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3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3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3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3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3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76" name="Google Shape;1576;p31"/>
          <p:cNvGrpSpPr/>
          <p:nvPr/>
        </p:nvGrpSpPr>
        <p:grpSpPr>
          <a:xfrm flipH="1">
            <a:off x="6389314" y="4184886"/>
            <a:ext cx="930353" cy="829089"/>
            <a:chOff x="2236010" y="3967511"/>
            <a:chExt cx="930353" cy="829089"/>
          </a:xfrm>
        </p:grpSpPr>
        <p:sp>
          <p:nvSpPr>
            <p:cNvPr id="1577" name="Google Shape;1577;p31"/>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8" name="Google Shape;1578;p31"/>
            <p:cNvGrpSpPr/>
            <p:nvPr/>
          </p:nvGrpSpPr>
          <p:grpSpPr>
            <a:xfrm>
              <a:off x="2236010" y="3967511"/>
              <a:ext cx="930353" cy="794959"/>
              <a:chOff x="1627375" y="-1981850"/>
              <a:chExt cx="1305575" cy="1115575"/>
            </a:xfrm>
          </p:grpSpPr>
          <p:sp>
            <p:nvSpPr>
              <p:cNvPr id="1579" name="Google Shape;1579;p31"/>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31"/>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31"/>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31"/>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31"/>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31"/>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31"/>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86" name="Google Shape;1586;p31"/>
          <p:cNvGrpSpPr/>
          <p:nvPr/>
        </p:nvGrpSpPr>
        <p:grpSpPr>
          <a:xfrm flipH="1">
            <a:off x="7420921" y="4681785"/>
            <a:ext cx="518113" cy="461719"/>
            <a:chOff x="2236010" y="3967511"/>
            <a:chExt cx="930353" cy="829089"/>
          </a:xfrm>
        </p:grpSpPr>
        <p:sp>
          <p:nvSpPr>
            <p:cNvPr id="1587" name="Google Shape;1587;p31"/>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8" name="Google Shape;1588;p31"/>
            <p:cNvGrpSpPr/>
            <p:nvPr/>
          </p:nvGrpSpPr>
          <p:grpSpPr>
            <a:xfrm>
              <a:off x="2236010" y="3967511"/>
              <a:ext cx="930353" cy="794959"/>
              <a:chOff x="1627375" y="-1981850"/>
              <a:chExt cx="1305575" cy="1115575"/>
            </a:xfrm>
          </p:grpSpPr>
          <p:sp>
            <p:nvSpPr>
              <p:cNvPr id="1589" name="Google Shape;1589;p31"/>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31"/>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31"/>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31"/>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31"/>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31"/>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31"/>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596" name="Google Shape;1596;p31"/>
          <p:cNvSpPr/>
          <p:nvPr/>
        </p:nvSpPr>
        <p:spPr>
          <a:xfrm flipH="1">
            <a:off x="8256743" y="1054926"/>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31"/>
          <p:cNvSpPr/>
          <p:nvPr/>
        </p:nvSpPr>
        <p:spPr>
          <a:xfrm flipH="1">
            <a:off x="8558981" y="18398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31"/>
          <p:cNvSpPr/>
          <p:nvPr/>
        </p:nvSpPr>
        <p:spPr>
          <a:xfrm flipH="1">
            <a:off x="198118" y="133425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31"/>
          <p:cNvSpPr/>
          <p:nvPr/>
        </p:nvSpPr>
        <p:spPr>
          <a:xfrm flipH="1">
            <a:off x="198131" y="229104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31"/>
          <p:cNvSpPr/>
          <p:nvPr/>
        </p:nvSpPr>
        <p:spPr>
          <a:xfrm flipH="1">
            <a:off x="5855310" y="12437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31"/>
          <p:cNvSpPr/>
          <p:nvPr/>
        </p:nvSpPr>
        <p:spPr>
          <a:xfrm flipH="1">
            <a:off x="3445481" y="6998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1602"/>
        <p:cNvGrpSpPr/>
        <p:nvPr/>
      </p:nvGrpSpPr>
      <p:grpSpPr>
        <a:xfrm>
          <a:off x="0" y="0"/>
          <a:ext cx="0" cy="0"/>
          <a:chOff x="0" y="0"/>
          <a:chExt cx="0" cy="0"/>
        </a:xfrm>
      </p:grpSpPr>
      <p:sp>
        <p:nvSpPr>
          <p:cNvPr id="1603" name="Google Shape;1603;p32"/>
          <p:cNvSpPr/>
          <p:nvPr/>
        </p:nvSpPr>
        <p:spPr>
          <a:xfrm rot="-5400000">
            <a:off x="7704425" y="3158881"/>
            <a:ext cx="1978611" cy="886872"/>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32"/>
          <p:cNvSpPr/>
          <p:nvPr/>
        </p:nvSpPr>
        <p:spPr>
          <a:xfrm flipH="1">
            <a:off x="-506990" y="3574202"/>
            <a:ext cx="10151150" cy="2161125"/>
          </a:xfrm>
          <a:custGeom>
            <a:avLst/>
            <a:gdLst/>
            <a:ahLst/>
            <a:cxnLst/>
            <a:rect l="l" t="t" r="r" b="b"/>
            <a:pathLst>
              <a:path w="406046" h="86445" extrusionOk="0">
                <a:moveTo>
                  <a:pt x="12925" y="39205"/>
                </a:moveTo>
                <a:cubicBezTo>
                  <a:pt x="25160" y="32416"/>
                  <a:pt x="54933" y="32628"/>
                  <a:pt x="76997" y="32416"/>
                </a:cubicBezTo>
                <a:cubicBezTo>
                  <a:pt x="99062" y="32204"/>
                  <a:pt x="126784" y="38144"/>
                  <a:pt x="145312" y="37932"/>
                </a:cubicBezTo>
                <a:cubicBezTo>
                  <a:pt x="163841" y="37720"/>
                  <a:pt x="176712" y="34184"/>
                  <a:pt x="188168" y="31143"/>
                </a:cubicBezTo>
                <a:cubicBezTo>
                  <a:pt x="199625" y="28102"/>
                  <a:pt x="204221" y="24636"/>
                  <a:pt x="214051" y="19686"/>
                </a:cubicBezTo>
                <a:cubicBezTo>
                  <a:pt x="223881" y="14736"/>
                  <a:pt x="232933" y="4199"/>
                  <a:pt x="247147" y="1441"/>
                </a:cubicBezTo>
                <a:cubicBezTo>
                  <a:pt x="261362" y="-1317"/>
                  <a:pt x="283426" y="522"/>
                  <a:pt x="299338" y="3138"/>
                </a:cubicBezTo>
                <a:cubicBezTo>
                  <a:pt x="315250" y="5755"/>
                  <a:pt x="328686" y="12190"/>
                  <a:pt x="342618" y="17140"/>
                </a:cubicBezTo>
                <a:cubicBezTo>
                  <a:pt x="356550" y="22090"/>
                  <a:pt x="373027" y="29799"/>
                  <a:pt x="382928" y="32840"/>
                </a:cubicBezTo>
                <a:cubicBezTo>
                  <a:pt x="392829" y="35881"/>
                  <a:pt x="398416" y="30294"/>
                  <a:pt x="402023" y="35386"/>
                </a:cubicBezTo>
                <a:cubicBezTo>
                  <a:pt x="405630" y="40478"/>
                  <a:pt x="407397" y="56814"/>
                  <a:pt x="404568" y="63391"/>
                </a:cubicBezTo>
                <a:cubicBezTo>
                  <a:pt x="401739" y="69968"/>
                  <a:pt x="403083" y="71028"/>
                  <a:pt x="385050" y="74847"/>
                </a:cubicBezTo>
                <a:cubicBezTo>
                  <a:pt x="367017" y="78666"/>
                  <a:pt x="351105" y="85738"/>
                  <a:pt x="296368" y="86304"/>
                </a:cubicBezTo>
                <a:cubicBezTo>
                  <a:pt x="241631" y="86870"/>
                  <a:pt x="105426" y="80434"/>
                  <a:pt x="56630" y="78242"/>
                </a:cubicBezTo>
                <a:cubicBezTo>
                  <a:pt x="7834" y="76050"/>
                  <a:pt x="10874" y="79656"/>
                  <a:pt x="3590" y="73150"/>
                </a:cubicBezTo>
                <a:cubicBezTo>
                  <a:pt x="-3694" y="66644"/>
                  <a:pt x="691" y="45994"/>
                  <a:pt x="12925" y="39205"/>
                </a:cubicBezTo>
                <a:close/>
              </a:path>
            </a:pathLst>
          </a:custGeom>
          <a:gradFill>
            <a:gsLst>
              <a:gs pos="0">
                <a:schemeClr val="accent1"/>
              </a:gs>
              <a:gs pos="100000">
                <a:schemeClr val="accent2"/>
              </a:gs>
            </a:gsLst>
            <a:lin ang="5400700" scaled="0"/>
          </a:gradFill>
          <a:ln>
            <a:noFill/>
          </a:ln>
        </p:spPr>
      </p:sp>
      <p:sp>
        <p:nvSpPr>
          <p:cNvPr id="1605" name="Google Shape;1605;p32"/>
          <p:cNvSpPr/>
          <p:nvPr/>
        </p:nvSpPr>
        <p:spPr>
          <a:xfrm rot="5400000">
            <a:off x="-727738" y="720908"/>
            <a:ext cx="2613163" cy="1171348"/>
          </a:xfrm>
          <a:custGeom>
            <a:avLst/>
            <a:gdLst/>
            <a:ahLst/>
            <a:cxnLst/>
            <a:rect l="l" t="t" r="r" b="b"/>
            <a:pathLst>
              <a:path w="70545" h="31626" extrusionOk="0">
                <a:moveTo>
                  <a:pt x="10365" y="1"/>
                </a:moveTo>
                <a:lnTo>
                  <a:pt x="9853" y="20"/>
                </a:lnTo>
                <a:lnTo>
                  <a:pt x="9360" y="39"/>
                </a:lnTo>
                <a:lnTo>
                  <a:pt x="8868" y="76"/>
                </a:lnTo>
                <a:lnTo>
                  <a:pt x="8375" y="152"/>
                </a:lnTo>
                <a:lnTo>
                  <a:pt x="7882" y="209"/>
                </a:lnTo>
                <a:lnTo>
                  <a:pt x="7390" y="304"/>
                </a:lnTo>
                <a:lnTo>
                  <a:pt x="6916" y="399"/>
                </a:lnTo>
                <a:lnTo>
                  <a:pt x="6423" y="512"/>
                </a:lnTo>
                <a:lnTo>
                  <a:pt x="5950" y="645"/>
                </a:lnTo>
                <a:lnTo>
                  <a:pt x="5457" y="778"/>
                </a:lnTo>
                <a:lnTo>
                  <a:pt x="4983" y="929"/>
                </a:lnTo>
                <a:lnTo>
                  <a:pt x="4510" y="1100"/>
                </a:lnTo>
                <a:lnTo>
                  <a:pt x="4055" y="1270"/>
                </a:lnTo>
                <a:lnTo>
                  <a:pt x="3581" y="1441"/>
                </a:lnTo>
                <a:lnTo>
                  <a:pt x="2653" y="1858"/>
                </a:lnTo>
                <a:lnTo>
                  <a:pt x="1762" y="2293"/>
                </a:lnTo>
                <a:lnTo>
                  <a:pt x="872" y="2767"/>
                </a:lnTo>
                <a:lnTo>
                  <a:pt x="0" y="3279"/>
                </a:lnTo>
                <a:lnTo>
                  <a:pt x="0" y="31625"/>
                </a:lnTo>
                <a:lnTo>
                  <a:pt x="70545" y="31625"/>
                </a:lnTo>
                <a:lnTo>
                  <a:pt x="70488" y="31247"/>
                </a:lnTo>
                <a:lnTo>
                  <a:pt x="70412" y="30849"/>
                </a:lnTo>
                <a:lnTo>
                  <a:pt x="70317" y="30470"/>
                </a:lnTo>
                <a:lnTo>
                  <a:pt x="70222" y="30091"/>
                </a:lnTo>
                <a:lnTo>
                  <a:pt x="70090" y="29712"/>
                </a:lnTo>
                <a:lnTo>
                  <a:pt x="69976" y="29333"/>
                </a:lnTo>
                <a:lnTo>
                  <a:pt x="69825" y="28973"/>
                </a:lnTo>
                <a:lnTo>
                  <a:pt x="69673" y="28613"/>
                </a:lnTo>
                <a:lnTo>
                  <a:pt x="69483" y="28196"/>
                </a:lnTo>
                <a:lnTo>
                  <a:pt x="69275" y="27798"/>
                </a:lnTo>
                <a:lnTo>
                  <a:pt x="69048" y="27381"/>
                </a:lnTo>
                <a:lnTo>
                  <a:pt x="68801" y="27002"/>
                </a:lnTo>
                <a:lnTo>
                  <a:pt x="68536" y="26604"/>
                </a:lnTo>
                <a:lnTo>
                  <a:pt x="68252" y="26225"/>
                </a:lnTo>
                <a:lnTo>
                  <a:pt x="67968" y="25865"/>
                </a:lnTo>
                <a:lnTo>
                  <a:pt x="67664" y="25505"/>
                </a:lnTo>
                <a:lnTo>
                  <a:pt x="67323" y="25164"/>
                </a:lnTo>
                <a:lnTo>
                  <a:pt x="67001" y="24823"/>
                </a:lnTo>
                <a:lnTo>
                  <a:pt x="66641" y="24501"/>
                </a:lnTo>
                <a:lnTo>
                  <a:pt x="66281" y="24217"/>
                </a:lnTo>
                <a:lnTo>
                  <a:pt x="65902" y="23932"/>
                </a:lnTo>
                <a:lnTo>
                  <a:pt x="65523" y="23667"/>
                </a:lnTo>
                <a:lnTo>
                  <a:pt x="65125" y="23421"/>
                </a:lnTo>
                <a:lnTo>
                  <a:pt x="64727" y="23193"/>
                </a:lnTo>
                <a:lnTo>
                  <a:pt x="64311" y="22985"/>
                </a:lnTo>
                <a:lnTo>
                  <a:pt x="63894" y="22796"/>
                </a:lnTo>
                <a:lnTo>
                  <a:pt x="63458" y="22644"/>
                </a:lnTo>
                <a:lnTo>
                  <a:pt x="63022" y="22511"/>
                </a:lnTo>
                <a:lnTo>
                  <a:pt x="62586" y="22417"/>
                </a:lnTo>
                <a:lnTo>
                  <a:pt x="62131" y="22341"/>
                </a:lnTo>
                <a:lnTo>
                  <a:pt x="61677" y="22284"/>
                </a:lnTo>
                <a:lnTo>
                  <a:pt x="61222" y="22265"/>
                </a:lnTo>
                <a:lnTo>
                  <a:pt x="60767" y="22284"/>
                </a:lnTo>
                <a:lnTo>
                  <a:pt x="60312" y="22322"/>
                </a:lnTo>
                <a:lnTo>
                  <a:pt x="59839" y="22398"/>
                </a:lnTo>
                <a:lnTo>
                  <a:pt x="59384" y="22511"/>
                </a:lnTo>
                <a:lnTo>
                  <a:pt x="58910" y="22663"/>
                </a:lnTo>
                <a:lnTo>
                  <a:pt x="58456" y="22833"/>
                </a:lnTo>
                <a:lnTo>
                  <a:pt x="57982" y="23061"/>
                </a:lnTo>
                <a:lnTo>
                  <a:pt x="57527" y="23326"/>
                </a:lnTo>
                <a:lnTo>
                  <a:pt x="57432" y="22663"/>
                </a:lnTo>
                <a:lnTo>
                  <a:pt x="57319" y="22038"/>
                </a:lnTo>
                <a:lnTo>
                  <a:pt x="57186" y="21412"/>
                </a:lnTo>
                <a:lnTo>
                  <a:pt x="57015" y="20806"/>
                </a:lnTo>
                <a:lnTo>
                  <a:pt x="56826" y="20219"/>
                </a:lnTo>
                <a:lnTo>
                  <a:pt x="56599" y="19669"/>
                </a:lnTo>
                <a:lnTo>
                  <a:pt x="56352" y="19120"/>
                </a:lnTo>
                <a:lnTo>
                  <a:pt x="56068" y="18589"/>
                </a:lnTo>
                <a:lnTo>
                  <a:pt x="55746" y="18077"/>
                </a:lnTo>
                <a:lnTo>
                  <a:pt x="55405" y="17585"/>
                </a:lnTo>
                <a:lnTo>
                  <a:pt x="55045" y="17111"/>
                </a:lnTo>
                <a:lnTo>
                  <a:pt x="54647" y="16656"/>
                </a:lnTo>
                <a:lnTo>
                  <a:pt x="54211" y="16220"/>
                </a:lnTo>
                <a:lnTo>
                  <a:pt x="53756" y="15804"/>
                </a:lnTo>
                <a:lnTo>
                  <a:pt x="53264" y="15406"/>
                </a:lnTo>
                <a:lnTo>
                  <a:pt x="52752" y="15046"/>
                </a:lnTo>
                <a:lnTo>
                  <a:pt x="52089" y="14553"/>
                </a:lnTo>
                <a:lnTo>
                  <a:pt x="51407" y="14098"/>
                </a:lnTo>
                <a:lnTo>
                  <a:pt x="50706" y="13662"/>
                </a:lnTo>
                <a:lnTo>
                  <a:pt x="50005" y="13265"/>
                </a:lnTo>
                <a:lnTo>
                  <a:pt x="49285" y="12905"/>
                </a:lnTo>
                <a:lnTo>
                  <a:pt x="48546" y="12544"/>
                </a:lnTo>
                <a:lnTo>
                  <a:pt x="47807" y="12222"/>
                </a:lnTo>
                <a:lnTo>
                  <a:pt x="47049" y="11938"/>
                </a:lnTo>
                <a:lnTo>
                  <a:pt x="46291" y="11673"/>
                </a:lnTo>
                <a:lnTo>
                  <a:pt x="45533" y="11445"/>
                </a:lnTo>
                <a:lnTo>
                  <a:pt x="44756" y="11237"/>
                </a:lnTo>
                <a:lnTo>
                  <a:pt x="43979" y="11067"/>
                </a:lnTo>
                <a:lnTo>
                  <a:pt x="43202" y="10915"/>
                </a:lnTo>
                <a:lnTo>
                  <a:pt x="42406" y="10782"/>
                </a:lnTo>
                <a:lnTo>
                  <a:pt x="41629" y="10688"/>
                </a:lnTo>
                <a:lnTo>
                  <a:pt x="40834" y="10631"/>
                </a:lnTo>
                <a:lnTo>
                  <a:pt x="40057" y="10593"/>
                </a:lnTo>
                <a:lnTo>
                  <a:pt x="39261" y="10593"/>
                </a:lnTo>
                <a:lnTo>
                  <a:pt x="38465" y="10612"/>
                </a:lnTo>
                <a:lnTo>
                  <a:pt x="37688" y="10669"/>
                </a:lnTo>
                <a:lnTo>
                  <a:pt x="36911" y="10744"/>
                </a:lnTo>
                <a:lnTo>
                  <a:pt x="36134" y="10858"/>
                </a:lnTo>
                <a:lnTo>
                  <a:pt x="35358" y="10991"/>
                </a:lnTo>
                <a:lnTo>
                  <a:pt x="34581" y="11161"/>
                </a:lnTo>
                <a:lnTo>
                  <a:pt x="33823" y="11370"/>
                </a:lnTo>
                <a:lnTo>
                  <a:pt x="33084" y="11597"/>
                </a:lnTo>
                <a:lnTo>
                  <a:pt x="32345" y="11862"/>
                </a:lnTo>
                <a:lnTo>
                  <a:pt x="31606" y="12147"/>
                </a:lnTo>
                <a:lnTo>
                  <a:pt x="30886" y="12469"/>
                </a:lnTo>
                <a:lnTo>
                  <a:pt x="30166" y="12829"/>
                </a:lnTo>
                <a:lnTo>
                  <a:pt x="29465" y="13208"/>
                </a:lnTo>
                <a:lnTo>
                  <a:pt x="28782" y="13625"/>
                </a:lnTo>
                <a:lnTo>
                  <a:pt x="28574" y="13037"/>
                </a:lnTo>
                <a:lnTo>
                  <a:pt x="28366" y="12450"/>
                </a:lnTo>
                <a:lnTo>
                  <a:pt x="28119" y="11881"/>
                </a:lnTo>
                <a:lnTo>
                  <a:pt x="27873" y="11332"/>
                </a:lnTo>
                <a:lnTo>
                  <a:pt x="27589" y="10782"/>
                </a:lnTo>
                <a:lnTo>
                  <a:pt x="27305" y="10252"/>
                </a:lnTo>
                <a:lnTo>
                  <a:pt x="27001" y="9721"/>
                </a:lnTo>
                <a:lnTo>
                  <a:pt x="26698" y="9210"/>
                </a:lnTo>
                <a:lnTo>
                  <a:pt x="26357" y="8717"/>
                </a:lnTo>
                <a:lnTo>
                  <a:pt x="26016" y="8224"/>
                </a:lnTo>
                <a:lnTo>
                  <a:pt x="25656" y="7751"/>
                </a:lnTo>
                <a:lnTo>
                  <a:pt x="25296" y="7277"/>
                </a:lnTo>
                <a:lnTo>
                  <a:pt x="24898" y="6822"/>
                </a:lnTo>
                <a:lnTo>
                  <a:pt x="24500" y="6386"/>
                </a:lnTo>
                <a:lnTo>
                  <a:pt x="24102" y="5950"/>
                </a:lnTo>
                <a:lnTo>
                  <a:pt x="23666" y="5534"/>
                </a:lnTo>
                <a:lnTo>
                  <a:pt x="23231" y="5136"/>
                </a:lnTo>
                <a:lnTo>
                  <a:pt x="22795" y="4757"/>
                </a:lnTo>
                <a:lnTo>
                  <a:pt x="22340" y="4378"/>
                </a:lnTo>
                <a:lnTo>
                  <a:pt x="21866" y="4018"/>
                </a:lnTo>
                <a:lnTo>
                  <a:pt x="21374" y="3658"/>
                </a:lnTo>
                <a:lnTo>
                  <a:pt x="20881" y="3317"/>
                </a:lnTo>
                <a:lnTo>
                  <a:pt x="20369" y="2995"/>
                </a:lnTo>
                <a:lnTo>
                  <a:pt x="19858" y="2691"/>
                </a:lnTo>
                <a:lnTo>
                  <a:pt x="19346" y="2407"/>
                </a:lnTo>
                <a:lnTo>
                  <a:pt x="18797" y="2123"/>
                </a:lnTo>
                <a:lnTo>
                  <a:pt x="18247" y="1858"/>
                </a:lnTo>
                <a:lnTo>
                  <a:pt x="17698" y="1611"/>
                </a:lnTo>
                <a:lnTo>
                  <a:pt x="17129" y="1365"/>
                </a:lnTo>
                <a:lnTo>
                  <a:pt x="16561" y="1157"/>
                </a:lnTo>
                <a:lnTo>
                  <a:pt x="15973" y="948"/>
                </a:lnTo>
                <a:lnTo>
                  <a:pt x="15386" y="759"/>
                </a:lnTo>
                <a:lnTo>
                  <a:pt x="14893" y="607"/>
                </a:lnTo>
                <a:lnTo>
                  <a:pt x="14382" y="474"/>
                </a:lnTo>
                <a:lnTo>
                  <a:pt x="13870" y="342"/>
                </a:lnTo>
                <a:lnTo>
                  <a:pt x="13378" y="247"/>
                </a:lnTo>
                <a:lnTo>
                  <a:pt x="12866" y="171"/>
                </a:lnTo>
                <a:lnTo>
                  <a:pt x="12354" y="95"/>
                </a:lnTo>
                <a:lnTo>
                  <a:pt x="11862" y="58"/>
                </a:lnTo>
                <a:lnTo>
                  <a:pt x="11350" y="20"/>
                </a:lnTo>
                <a:lnTo>
                  <a:pt x="10857" y="1"/>
                </a:lnTo>
                <a:close/>
              </a:path>
            </a:pathLst>
          </a:custGeom>
          <a:solidFill>
            <a:srgbClr val="FFFFFF">
              <a:alpha val="335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6" name="Google Shape;1606;p32"/>
          <p:cNvGrpSpPr/>
          <p:nvPr/>
        </p:nvGrpSpPr>
        <p:grpSpPr>
          <a:xfrm>
            <a:off x="2571606" y="4515618"/>
            <a:ext cx="560435" cy="558099"/>
            <a:chOff x="778525" y="3588975"/>
            <a:chExt cx="1073425" cy="1068950"/>
          </a:xfrm>
        </p:grpSpPr>
        <p:sp>
          <p:nvSpPr>
            <p:cNvPr id="1607" name="Google Shape;1607;p32"/>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8" name="Google Shape;1608;p32"/>
            <p:cNvGrpSpPr/>
            <p:nvPr/>
          </p:nvGrpSpPr>
          <p:grpSpPr>
            <a:xfrm>
              <a:off x="778525" y="3588975"/>
              <a:ext cx="1073425" cy="1010450"/>
              <a:chOff x="5329875" y="761550"/>
              <a:chExt cx="1073425" cy="1010450"/>
            </a:xfrm>
          </p:grpSpPr>
          <p:sp>
            <p:nvSpPr>
              <p:cNvPr id="1609" name="Google Shape;1609;p32"/>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32"/>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32"/>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32"/>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32"/>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32"/>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32"/>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32"/>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32"/>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32"/>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32"/>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32"/>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621" name="Google Shape;1621;p32"/>
          <p:cNvGrpSpPr/>
          <p:nvPr/>
        </p:nvGrpSpPr>
        <p:grpSpPr>
          <a:xfrm>
            <a:off x="8423940" y="3966894"/>
            <a:ext cx="611638" cy="609195"/>
            <a:chOff x="778525" y="3588975"/>
            <a:chExt cx="1073425" cy="1068950"/>
          </a:xfrm>
        </p:grpSpPr>
        <p:sp>
          <p:nvSpPr>
            <p:cNvPr id="1622" name="Google Shape;1622;p32"/>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3" name="Google Shape;1623;p32"/>
            <p:cNvGrpSpPr/>
            <p:nvPr/>
          </p:nvGrpSpPr>
          <p:grpSpPr>
            <a:xfrm>
              <a:off x="778525" y="3588975"/>
              <a:ext cx="1073425" cy="1010450"/>
              <a:chOff x="5329875" y="761550"/>
              <a:chExt cx="1073425" cy="1010450"/>
            </a:xfrm>
          </p:grpSpPr>
          <p:sp>
            <p:nvSpPr>
              <p:cNvPr id="1624" name="Google Shape;1624;p32"/>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32"/>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32"/>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32"/>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32"/>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32"/>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32"/>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32"/>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32"/>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32"/>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32"/>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32"/>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636" name="Google Shape;1636;p32"/>
          <p:cNvSpPr/>
          <p:nvPr/>
        </p:nvSpPr>
        <p:spPr>
          <a:xfrm flipH="1">
            <a:off x="8525488" y="1181601"/>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32"/>
          <p:cNvSpPr/>
          <p:nvPr/>
        </p:nvSpPr>
        <p:spPr>
          <a:xfrm flipH="1">
            <a:off x="8388979" y="166824"/>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32"/>
          <p:cNvSpPr/>
          <p:nvPr/>
        </p:nvSpPr>
        <p:spPr>
          <a:xfrm flipH="1">
            <a:off x="1301513" y="260176"/>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32"/>
          <p:cNvSpPr/>
          <p:nvPr/>
        </p:nvSpPr>
        <p:spPr>
          <a:xfrm flipH="1">
            <a:off x="157254" y="1620099"/>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32"/>
          <p:cNvSpPr/>
          <p:nvPr/>
        </p:nvSpPr>
        <p:spPr>
          <a:xfrm flipH="1">
            <a:off x="2991325" y="1144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32"/>
          <p:cNvSpPr/>
          <p:nvPr/>
        </p:nvSpPr>
        <p:spPr>
          <a:xfrm flipH="1">
            <a:off x="95375" y="753256"/>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32"/>
          <p:cNvSpPr/>
          <p:nvPr/>
        </p:nvSpPr>
        <p:spPr>
          <a:xfrm flipH="1">
            <a:off x="7913375" y="15995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36D5E6"/>
            </a:gs>
            <a:gs pos="100000">
              <a:schemeClr val="lt1"/>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Days One"/>
              <a:buNone/>
              <a:defRPr sz="2800" b="1">
                <a:solidFill>
                  <a:schemeClr val="lt1"/>
                </a:solidFill>
                <a:latin typeface="Days One"/>
                <a:ea typeface="Days One"/>
                <a:cs typeface="Days One"/>
                <a:sym typeface="Days One"/>
              </a:defRPr>
            </a:lvl1pPr>
            <a:lvl2pPr lvl="1"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2pPr>
            <a:lvl3pPr lvl="2"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3pPr>
            <a:lvl4pPr lvl="3"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4pPr>
            <a:lvl5pPr lvl="4"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5pPr>
            <a:lvl6pPr lvl="5"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6pPr>
            <a:lvl7pPr lvl="6"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7pPr>
            <a:lvl8pPr lvl="7"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8pPr>
            <a:lvl9pPr lvl="8" rtl="0">
              <a:spcBef>
                <a:spcPts val="0"/>
              </a:spcBef>
              <a:spcAft>
                <a:spcPts val="0"/>
              </a:spcAft>
              <a:buClr>
                <a:schemeClr val="lt1"/>
              </a:buClr>
              <a:buSzPts val="3500"/>
              <a:buFont typeface="Bebas Neue"/>
              <a:buNone/>
              <a:defRPr sz="3500">
                <a:solidFill>
                  <a:schemeClr val="lt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1pPr>
            <a:lvl2pPr marL="914400" lvl="1"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2pPr>
            <a:lvl3pPr marL="1371600" lvl="2"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3pPr>
            <a:lvl4pPr marL="1828800" lvl="3"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4pPr>
            <a:lvl5pPr marL="2286000" lvl="4"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5pPr>
            <a:lvl6pPr marL="2743200" lvl="5"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6pPr>
            <a:lvl7pPr marL="3200400" lvl="6"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7pPr>
            <a:lvl8pPr marL="3657600" lvl="7"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8pPr>
            <a:lvl9pPr marL="4114800" lvl="8" indent="-330200">
              <a:lnSpc>
                <a:spcPct val="100000"/>
              </a:lnSpc>
              <a:spcBef>
                <a:spcPts val="0"/>
              </a:spcBef>
              <a:spcAft>
                <a:spcPts val="0"/>
              </a:spcAft>
              <a:buClr>
                <a:schemeClr val="dk1"/>
              </a:buClr>
              <a:buSzPts val="1600"/>
              <a:buFont typeface="Jost"/>
              <a:buChar char="■"/>
              <a:defRPr sz="1600">
                <a:solidFill>
                  <a:schemeClr val="dk1"/>
                </a:solidFill>
                <a:latin typeface="Jost"/>
                <a:ea typeface="Jost"/>
                <a:cs typeface="Jost"/>
                <a:sym typeface="Jos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8" r:id="rId6"/>
    <p:sldLayoutId id="2147483660" r:id="rId7"/>
    <p:sldLayoutId id="2147483661" r:id="rId8"/>
    <p:sldLayoutId id="2147483664" r:id="rId9"/>
    <p:sldLayoutId id="2147483667" r:id="rId10"/>
    <p:sldLayoutId id="2147483669" r:id="rId11"/>
    <p:sldLayoutId id="2147483674" r:id="rId12"/>
    <p:sldLayoutId id="2147483677" r:id="rId13"/>
    <p:sldLayoutId id="2147483678"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36D5E6"/>
            </a:gs>
            <a:gs pos="100000">
              <a:schemeClr val="lt1"/>
            </a:gs>
          </a:gsLst>
          <a:lin ang="5400012" scaled="0"/>
        </a:gradFill>
        <a:effectLst/>
      </p:bgPr>
    </p:bg>
    <p:spTree>
      <p:nvGrpSpPr>
        <p:cNvPr id="1" name="Shape 1652"/>
        <p:cNvGrpSpPr/>
        <p:nvPr/>
      </p:nvGrpSpPr>
      <p:grpSpPr>
        <a:xfrm>
          <a:off x="0" y="0"/>
          <a:ext cx="0" cy="0"/>
          <a:chOff x="0" y="0"/>
          <a:chExt cx="0" cy="0"/>
        </a:xfrm>
      </p:grpSpPr>
      <p:sp>
        <p:nvSpPr>
          <p:cNvPr id="1657" name="Google Shape;1657;p36"/>
          <p:cNvSpPr/>
          <p:nvPr/>
        </p:nvSpPr>
        <p:spPr>
          <a:xfrm>
            <a:off x="4779225" y="4431125"/>
            <a:ext cx="33960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36"/>
          <p:cNvSpPr txBox="1">
            <a:spLocks noGrp="1"/>
          </p:cNvSpPr>
          <p:nvPr>
            <p:ph type="ctrTitle"/>
          </p:nvPr>
        </p:nvSpPr>
        <p:spPr>
          <a:xfrm>
            <a:off x="693000" y="702801"/>
            <a:ext cx="5313300" cy="2081700"/>
          </a:xfrm>
          <a:prstGeom prst="rect">
            <a:avLst/>
          </a:prstGeom>
        </p:spPr>
        <p:txBody>
          <a:bodyPr spcFirstLastPara="1" wrap="square" lIns="91425" tIns="91425" rIns="91425" bIns="91425" anchor="ctr" anchorCtr="0">
            <a:noAutofit/>
          </a:bodyPr>
          <a:lstStyle/>
          <a:p>
            <a:pPr lvl="0"/>
            <a:r>
              <a:rPr lang="en-US" sz="4400" dirty="0">
                <a:solidFill>
                  <a:schemeClr val="tx2"/>
                </a:solidFill>
              </a:rPr>
              <a:t>EFFECTIVE TEAMWORK AND COMMUNICATION</a:t>
            </a:r>
            <a:endParaRPr sz="4400" dirty="0">
              <a:solidFill>
                <a:schemeClr val="tx2"/>
              </a:solidFill>
            </a:endParaRPr>
          </a:p>
        </p:txBody>
      </p:sp>
      <p:grpSp>
        <p:nvGrpSpPr>
          <p:cNvPr id="1660" name="Google Shape;1660;p36"/>
          <p:cNvGrpSpPr/>
          <p:nvPr/>
        </p:nvGrpSpPr>
        <p:grpSpPr>
          <a:xfrm>
            <a:off x="4855416" y="1870156"/>
            <a:ext cx="3794059" cy="2710211"/>
            <a:chOff x="1294700" y="238125"/>
            <a:chExt cx="3440075" cy="2457350"/>
          </a:xfrm>
        </p:grpSpPr>
        <p:sp>
          <p:nvSpPr>
            <p:cNvPr id="1661" name="Google Shape;1661;p36"/>
            <p:cNvSpPr/>
            <p:nvPr/>
          </p:nvSpPr>
          <p:spPr>
            <a:xfrm>
              <a:off x="3277750" y="2109975"/>
              <a:ext cx="630150" cy="585500"/>
            </a:xfrm>
            <a:custGeom>
              <a:avLst/>
              <a:gdLst/>
              <a:ahLst/>
              <a:cxnLst/>
              <a:rect l="l" t="t" r="r" b="b"/>
              <a:pathLst>
                <a:path w="25206" h="23420" extrusionOk="0">
                  <a:moveTo>
                    <a:pt x="6273" y="1"/>
                  </a:moveTo>
                  <a:lnTo>
                    <a:pt x="0" y="23419"/>
                  </a:lnTo>
                  <a:lnTo>
                    <a:pt x="18933" y="23419"/>
                  </a:lnTo>
                  <a:lnTo>
                    <a:pt x="25206" y="1"/>
                  </a:lnTo>
                  <a:close/>
                </a:path>
              </a:pathLst>
            </a:custGeom>
            <a:solidFill>
              <a:srgbClr val="31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36"/>
            <p:cNvSpPr/>
            <p:nvPr/>
          </p:nvSpPr>
          <p:spPr>
            <a:xfrm>
              <a:off x="3290575" y="2336175"/>
              <a:ext cx="325550" cy="350250"/>
            </a:xfrm>
            <a:custGeom>
              <a:avLst/>
              <a:gdLst/>
              <a:ahLst/>
              <a:cxnLst/>
              <a:rect l="l" t="t" r="r" b="b"/>
              <a:pathLst>
                <a:path w="13022" h="14010" extrusionOk="0">
                  <a:moveTo>
                    <a:pt x="6939" y="1"/>
                  </a:moveTo>
                  <a:lnTo>
                    <a:pt x="6616" y="20"/>
                  </a:lnTo>
                  <a:lnTo>
                    <a:pt x="6293" y="58"/>
                  </a:lnTo>
                  <a:lnTo>
                    <a:pt x="5969" y="96"/>
                  </a:lnTo>
                  <a:lnTo>
                    <a:pt x="5646" y="153"/>
                  </a:lnTo>
                  <a:lnTo>
                    <a:pt x="5323" y="248"/>
                  </a:lnTo>
                  <a:lnTo>
                    <a:pt x="5000" y="343"/>
                  </a:lnTo>
                  <a:lnTo>
                    <a:pt x="4677" y="457"/>
                  </a:lnTo>
                  <a:lnTo>
                    <a:pt x="4373" y="590"/>
                  </a:lnTo>
                  <a:lnTo>
                    <a:pt x="4050" y="742"/>
                  </a:lnTo>
                  <a:lnTo>
                    <a:pt x="3745" y="913"/>
                  </a:lnTo>
                  <a:lnTo>
                    <a:pt x="3460" y="1103"/>
                  </a:lnTo>
                  <a:lnTo>
                    <a:pt x="3175" y="1293"/>
                  </a:lnTo>
                  <a:lnTo>
                    <a:pt x="2890" y="1502"/>
                  </a:lnTo>
                  <a:lnTo>
                    <a:pt x="2624" y="1711"/>
                  </a:lnTo>
                  <a:lnTo>
                    <a:pt x="2377" y="1940"/>
                  </a:lnTo>
                  <a:lnTo>
                    <a:pt x="2130" y="2187"/>
                  </a:lnTo>
                  <a:lnTo>
                    <a:pt x="1902" y="2434"/>
                  </a:lnTo>
                  <a:lnTo>
                    <a:pt x="1692" y="2700"/>
                  </a:lnTo>
                  <a:lnTo>
                    <a:pt x="1483" y="2985"/>
                  </a:lnTo>
                  <a:lnTo>
                    <a:pt x="1293" y="3251"/>
                  </a:lnTo>
                  <a:lnTo>
                    <a:pt x="1103" y="3555"/>
                  </a:lnTo>
                  <a:lnTo>
                    <a:pt x="951" y="3840"/>
                  </a:lnTo>
                  <a:lnTo>
                    <a:pt x="780" y="4145"/>
                  </a:lnTo>
                  <a:lnTo>
                    <a:pt x="647" y="4449"/>
                  </a:lnTo>
                  <a:lnTo>
                    <a:pt x="514" y="4772"/>
                  </a:lnTo>
                  <a:lnTo>
                    <a:pt x="400" y="5095"/>
                  </a:lnTo>
                  <a:lnTo>
                    <a:pt x="305" y="5418"/>
                  </a:lnTo>
                  <a:lnTo>
                    <a:pt x="210" y="5741"/>
                  </a:lnTo>
                  <a:lnTo>
                    <a:pt x="134" y="6083"/>
                  </a:lnTo>
                  <a:lnTo>
                    <a:pt x="77" y="6407"/>
                  </a:lnTo>
                  <a:lnTo>
                    <a:pt x="39" y="6749"/>
                  </a:lnTo>
                  <a:lnTo>
                    <a:pt x="20" y="7091"/>
                  </a:lnTo>
                  <a:lnTo>
                    <a:pt x="1" y="7433"/>
                  </a:lnTo>
                  <a:lnTo>
                    <a:pt x="1" y="7775"/>
                  </a:lnTo>
                  <a:lnTo>
                    <a:pt x="20" y="8117"/>
                  </a:lnTo>
                  <a:lnTo>
                    <a:pt x="58" y="8459"/>
                  </a:lnTo>
                  <a:lnTo>
                    <a:pt x="115" y="8802"/>
                  </a:lnTo>
                  <a:lnTo>
                    <a:pt x="191" y="9144"/>
                  </a:lnTo>
                  <a:lnTo>
                    <a:pt x="267" y="9467"/>
                  </a:lnTo>
                  <a:lnTo>
                    <a:pt x="381" y="9809"/>
                  </a:lnTo>
                  <a:lnTo>
                    <a:pt x="495" y="10132"/>
                  </a:lnTo>
                  <a:lnTo>
                    <a:pt x="628" y="10455"/>
                  </a:lnTo>
                  <a:lnTo>
                    <a:pt x="780" y="10759"/>
                  </a:lnTo>
                  <a:lnTo>
                    <a:pt x="932" y="11045"/>
                  </a:lnTo>
                  <a:lnTo>
                    <a:pt x="1122" y="11330"/>
                  </a:lnTo>
                  <a:lnTo>
                    <a:pt x="1293" y="11596"/>
                  </a:lnTo>
                  <a:lnTo>
                    <a:pt x="1502" y="11843"/>
                  </a:lnTo>
                  <a:lnTo>
                    <a:pt x="1711" y="12090"/>
                  </a:lnTo>
                  <a:lnTo>
                    <a:pt x="1921" y="12318"/>
                  </a:lnTo>
                  <a:lnTo>
                    <a:pt x="2149" y="12527"/>
                  </a:lnTo>
                  <a:lnTo>
                    <a:pt x="2396" y="12736"/>
                  </a:lnTo>
                  <a:lnTo>
                    <a:pt x="2643" y="12907"/>
                  </a:lnTo>
                  <a:lnTo>
                    <a:pt x="2890" y="13098"/>
                  </a:lnTo>
                  <a:lnTo>
                    <a:pt x="3156" y="13250"/>
                  </a:lnTo>
                  <a:lnTo>
                    <a:pt x="3422" y="13402"/>
                  </a:lnTo>
                  <a:lnTo>
                    <a:pt x="3707" y="13516"/>
                  </a:lnTo>
                  <a:lnTo>
                    <a:pt x="3993" y="13649"/>
                  </a:lnTo>
                  <a:lnTo>
                    <a:pt x="4278" y="13744"/>
                  </a:lnTo>
                  <a:lnTo>
                    <a:pt x="4582" y="13820"/>
                  </a:lnTo>
                  <a:lnTo>
                    <a:pt x="4886" y="13896"/>
                  </a:lnTo>
                  <a:lnTo>
                    <a:pt x="5190" y="13953"/>
                  </a:lnTo>
                  <a:lnTo>
                    <a:pt x="5494" y="13991"/>
                  </a:lnTo>
                  <a:lnTo>
                    <a:pt x="5798" y="14010"/>
                  </a:lnTo>
                  <a:lnTo>
                    <a:pt x="6426" y="14010"/>
                  </a:lnTo>
                  <a:lnTo>
                    <a:pt x="6749" y="13972"/>
                  </a:lnTo>
                  <a:lnTo>
                    <a:pt x="7072" y="13934"/>
                  </a:lnTo>
                  <a:lnTo>
                    <a:pt x="7395" y="13858"/>
                  </a:lnTo>
                  <a:lnTo>
                    <a:pt x="7718" y="13782"/>
                  </a:lnTo>
                  <a:lnTo>
                    <a:pt x="8041" y="13687"/>
                  </a:lnTo>
                  <a:lnTo>
                    <a:pt x="8345" y="13573"/>
                  </a:lnTo>
                  <a:lnTo>
                    <a:pt x="8669" y="13440"/>
                  </a:lnTo>
                  <a:lnTo>
                    <a:pt x="8973" y="13288"/>
                  </a:lnTo>
                  <a:lnTo>
                    <a:pt x="9277" y="13117"/>
                  </a:lnTo>
                  <a:lnTo>
                    <a:pt x="9581" y="12926"/>
                  </a:lnTo>
                  <a:lnTo>
                    <a:pt x="9866" y="12736"/>
                  </a:lnTo>
                  <a:lnTo>
                    <a:pt x="10132" y="12527"/>
                  </a:lnTo>
                  <a:lnTo>
                    <a:pt x="10398" y="12318"/>
                  </a:lnTo>
                  <a:lnTo>
                    <a:pt x="10645" y="12090"/>
                  </a:lnTo>
                  <a:lnTo>
                    <a:pt x="10893" y="11843"/>
                  </a:lnTo>
                  <a:lnTo>
                    <a:pt x="11121" y="11596"/>
                  </a:lnTo>
                  <a:lnTo>
                    <a:pt x="11330" y="11330"/>
                  </a:lnTo>
                  <a:lnTo>
                    <a:pt x="11539" y="11064"/>
                  </a:lnTo>
                  <a:lnTo>
                    <a:pt x="11729" y="10778"/>
                  </a:lnTo>
                  <a:lnTo>
                    <a:pt x="11900" y="10493"/>
                  </a:lnTo>
                  <a:lnTo>
                    <a:pt x="12071" y="10189"/>
                  </a:lnTo>
                  <a:lnTo>
                    <a:pt x="12223" y="9885"/>
                  </a:lnTo>
                  <a:lnTo>
                    <a:pt x="12375" y="9581"/>
                  </a:lnTo>
                  <a:lnTo>
                    <a:pt x="12508" y="9258"/>
                  </a:lnTo>
                  <a:lnTo>
                    <a:pt x="12622" y="8954"/>
                  </a:lnTo>
                  <a:lnTo>
                    <a:pt x="12717" y="8612"/>
                  </a:lnTo>
                  <a:lnTo>
                    <a:pt x="12812" y="8288"/>
                  </a:lnTo>
                  <a:lnTo>
                    <a:pt x="12869" y="7965"/>
                  </a:lnTo>
                  <a:lnTo>
                    <a:pt x="12926" y="7623"/>
                  </a:lnTo>
                  <a:lnTo>
                    <a:pt x="12984" y="7281"/>
                  </a:lnTo>
                  <a:lnTo>
                    <a:pt x="13003" y="6939"/>
                  </a:lnTo>
                  <a:lnTo>
                    <a:pt x="13022" y="6597"/>
                  </a:lnTo>
                  <a:lnTo>
                    <a:pt x="13022" y="6254"/>
                  </a:lnTo>
                  <a:lnTo>
                    <a:pt x="13003" y="5912"/>
                  </a:lnTo>
                  <a:lnTo>
                    <a:pt x="12965" y="5570"/>
                  </a:lnTo>
                  <a:lnTo>
                    <a:pt x="12907" y="5228"/>
                  </a:lnTo>
                  <a:lnTo>
                    <a:pt x="12850" y="4886"/>
                  </a:lnTo>
                  <a:lnTo>
                    <a:pt x="12755" y="4563"/>
                  </a:lnTo>
                  <a:lnTo>
                    <a:pt x="12660" y="4221"/>
                  </a:lnTo>
                  <a:lnTo>
                    <a:pt x="12546" y="3897"/>
                  </a:lnTo>
                  <a:lnTo>
                    <a:pt x="12413" y="3574"/>
                  </a:lnTo>
                  <a:lnTo>
                    <a:pt x="12261" y="3270"/>
                  </a:lnTo>
                  <a:lnTo>
                    <a:pt x="12109" y="2985"/>
                  </a:lnTo>
                  <a:lnTo>
                    <a:pt x="11938" y="2700"/>
                  </a:lnTo>
                  <a:lnTo>
                    <a:pt x="11748" y="2434"/>
                  </a:lnTo>
                  <a:lnTo>
                    <a:pt x="11558" y="2187"/>
                  </a:lnTo>
                  <a:lnTo>
                    <a:pt x="11349" y="1940"/>
                  </a:lnTo>
                  <a:lnTo>
                    <a:pt x="11121" y="1711"/>
                  </a:lnTo>
                  <a:lnTo>
                    <a:pt x="10893" y="1502"/>
                  </a:lnTo>
                  <a:lnTo>
                    <a:pt x="10664" y="1293"/>
                  </a:lnTo>
                  <a:lnTo>
                    <a:pt x="10417" y="1103"/>
                  </a:lnTo>
                  <a:lnTo>
                    <a:pt x="10170" y="932"/>
                  </a:lnTo>
                  <a:lnTo>
                    <a:pt x="9904" y="780"/>
                  </a:lnTo>
                  <a:lnTo>
                    <a:pt x="9619" y="628"/>
                  </a:lnTo>
                  <a:lnTo>
                    <a:pt x="9353" y="495"/>
                  </a:lnTo>
                  <a:lnTo>
                    <a:pt x="9068" y="381"/>
                  </a:lnTo>
                  <a:lnTo>
                    <a:pt x="8783" y="286"/>
                  </a:lnTo>
                  <a:lnTo>
                    <a:pt x="8479" y="191"/>
                  </a:lnTo>
                  <a:lnTo>
                    <a:pt x="8174" y="134"/>
                  </a:lnTo>
                  <a:lnTo>
                    <a:pt x="7870" y="77"/>
                  </a:lnTo>
                  <a:lnTo>
                    <a:pt x="7566" y="39"/>
                  </a:lnTo>
                  <a:lnTo>
                    <a:pt x="7243" y="20"/>
                  </a:lnTo>
                  <a:lnTo>
                    <a:pt x="693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36"/>
            <p:cNvSpPr/>
            <p:nvPr/>
          </p:nvSpPr>
          <p:spPr>
            <a:xfrm>
              <a:off x="3310550" y="2358525"/>
              <a:ext cx="285625" cy="306050"/>
            </a:xfrm>
            <a:custGeom>
              <a:avLst/>
              <a:gdLst/>
              <a:ahLst/>
              <a:cxnLst/>
              <a:rect l="l" t="t" r="r" b="b"/>
              <a:pathLst>
                <a:path w="11425" h="12242" extrusionOk="0">
                  <a:moveTo>
                    <a:pt x="6539" y="342"/>
                  </a:moveTo>
                  <a:lnTo>
                    <a:pt x="6919" y="399"/>
                  </a:lnTo>
                  <a:lnTo>
                    <a:pt x="7299" y="475"/>
                  </a:lnTo>
                  <a:lnTo>
                    <a:pt x="7660" y="570"/>
                  </a:lnTo>
                  <a:lnTo>
                    <a:pt x="8022" y="703"/>
                  </a:lnTo>
                  <a:lnTo>
                    <a:pt x="8364" y="874"/>
                  </a:lnTo>
                  <a:lnTo>
                    <a:pt x="8687" y="1065"/>
                  </a:lnTo>
                  <a:lnTo>
                    <a:pt x="8991" y="1274"/>
                  </a:lnTo>
                  <a:lnTo>
                    <a:pt x="9295" y="1502"/>
                  </a:lnTo>
                  <a:lnTo>
                    <a:pt x="9561" y="1768"/>
                  </a:lnTo>
                  <a:lnTo>
                    <a:pt x="9827" y="2053"/>
                  </a:lnTo>
                  <a:lnTo>
                    <a:pt x="10056" y="2357"/>
                  </a:lnTo>
                  <a:lnTo>
                    <a:pt x="10265" y="2699"/>
                  </a:lnTo>
                  <a:lnTo>
                    <a:pt x="10474" y="3041"/>
                  </a:lnTo>
                  <a:lnTo>
                    <a:pt x="10626" y="3403"/>
                  </a:lnTo>
                  <a:lnTo>
                    <a:pt x="10778" y="3802"/>
                  </a:lnTo>
                  <a:lnTo>
                    <a:pt x="10873" y="4068"/>
                  </a:lnTo>
                  <a:lnTo>
                    <a:pt x="10930" y="4353"/>
                  </a:lnTo>
                  <a:lnTo>
                    <a:pt x="10987" y="4638"/>
                  </a:lnTo>
                  <a:lnTo>
                    <a:pt x="11025" y="4923"/>
                  </a:lnTo>
                  <a:lnTo>
                    <a:pt x="11063" y="5189"/>
                  </a:lnTo>
                  <a:lnTo>
                    <a:pt x="11082" y="5475"/>
                  </a:lnTo>
                  <a:lnTo>
                    <a:pt x="11082" y="5760"/>
                  </a:lnTo>
                  <a:lnTo>
                    <a:pt x="11063" y="6045"/>
                  </a:lnTo>
                  <a:lnTo>
                    <a:pt x="11044" y="6330"/>
                  </a:lnTo>
                  <a:lnTo>
                    <a:pt x="11006" y="6615"/>
                  </a:lnTo>
                  <a:lnTo>
                    <a:pt x="10968" y="6881"/>
                  </a:lnTo>
                  <a:lnTo>
                    <a:pt x="10892" y="7166"/>
                  </a:lnTo>
                  <a:lnTo>
                    <a:pt x="10835" y="7432"/>
                  </a:lnTo>
                  <a:lnTo>
                    <a:pt x="10740" y="7699"/>
                  </a:lnTo>
                  <a:lnTo>
                    <a:pt x="10645" y="7965"/>
                  </a:lnTo>
                  <a:lnTo>
                    <a:pt x="10550" y="8231"/>
                  </a:lnTo>
                  <a:lnTo>
                    <a:pt x="10417" y="8497"/>
                  </a:lnTo>
                  <a:lnTo>
                    <a:pt x="10303" y="8744"/>
                  </a:lnTo>
                  <a:lnTo>
                    <a:pt x="10151" y="8991"/>
                  </a:lnTo>
                  <a:lnTo>
                    <a:pt x="9999" y="9219"/>
                  </a:lnTo>
                  <a:lnTo>
                    <a:pt x="9846" y="9466"/>
                  </a:lnTo>
                  <a:lnTo>
                    <a:pt x="9675" y="9675"/>
                  </a:lnTo>
                  <a:lnTo>
                    <a:pt x="9504" y="9903"/>
                  </a:lnTo>
                  <a:lnTo>
                    <a:pt x="9314" y="10113"/>
                  </a:lnTo>
                  <a:lnTo>
                    <a:pt x="9105" y="10303"/>
                  </a:lnTo>
                  <a:lnTo>
                    <a:pt x="8896" y="10493"/>
                  </a:lnTo>
                  <a:lnTo>
                    <a:pt x="8687" y="10683"/>
                  </a:lnTo>
                  <a:lnTo>
                    <a:pt x="8459" y="10854"/>
                  </a:lnTo>
                  <a:lnTo>
                    <a:pt x="8231" y="11006"/>
                  </a:lnTo>
                  <a:lnTo>
                    <a:pt x="7984" y="11158"/>
                  </a:lnTo>
                  <a:lnTo>
                    <a:pt x="7737" y="11291"/>
                  </a:lnTo>
                  <a:lnTo>
                    <a:pt x="7470" y="11424"/>
                  </a:lnTo>
                  <a:lnTo>
                    <a:pt x="7128" y="11557"/>
                  </a:lnTo>
                  <a:lnTo>
                    <a:pt x="6786" y="11690"/>
                  </a:lnTo>
                  <a:lnTo>
                    <a:pt x="6425" y="11785"/>
                  </a:lnTo>
                  <a:lnTo>
                    <a:pt x="6083" y="11842"/>
                  </a:lnTo>
                  <a:lnTo>
                    <a:pt x="5722" y="11880"/>
                  </a:lnTo>
                  <a:lnTo>
                    <a:pt x="5379" y="11899"/>
                  </a:lnTo>
                  <a:lnTo>
                    <a:pt x="5018" y="11899"/>
                  </a:lnTo>
                  <a:lnTo>
                    <a:pt x="4676" y="11861"/>
                  </a:lnTo>
                  <a:lnTo>
                    <a:pt x="4334" y="11804"/>
                  </a:lnTo>
                  <a:lnTo>
                    <a:pt x="3992" y="11709"/>
                  </a:lnTo>
                  <a:lnTo>
                    <a:pt x="3669" y="11614"/>
                  </a:lnTo>
                  <a:lnTo>
                    <a:pt x="3346" y="11481"/>
                  </a:lnTo>
                  <a:lnTo>
                    <a:pt x="3022" y="11310"/>
                  </a:lnTo>
                  <a:lnTo>
                    <a:pt x="2718" y="11139"/>
                  </a:lnTo>
                  <a:lnTo>
                    <a:pt x="2433" y="10930"/>
                  </a:lnTo>
                  <a:lnTo>
                    <a:pt x="2148" y="10702"/>
                  </a:lnTo>
                  <a:lnTo>
                    <a:pt x="1901" y="10474"/>
                  </a:lnTo>
                  <a:lnTo>
                    <a:pt x="1673" y="10227"/>
                  </a:lnTo>
                  <a:lnTo>
                    <a:pt x="1464" y="9961"/>
                  </a:lnTo>
                  <a:lnTo>
                    <a:pt x="1274" y="9694"/>
                  </a:lnTo>
                  <a:lnTo>
                    <a:pt x="1084" y="9390"/>
                  </a:lnTo>
                  <a:lnTo>
                    <a:pt x="931" y="9086"/>
                  </a:lnTo>
                  <a:lnTo>
                    <a:pt x="779" y="8763"/>
                  </a:lnTo>
                  <a:lnTo>
                    <a:pt x="665" y="8440"/>
                  </a:lnTo>
                  <a:lnTo>
                    <a:pt x="532" y="7984"/>
                  </a:lnTo>
                  <a:lnTo>
                    <a:pt x="437" y="7527"/>
                  </a:lnTo>
                  <a:lnTo>
                    <a:pt x="380" y="7071"/>
                  </a:lnTo>
                  <a:lnTo>
                    <a:pt x="342" y="6596"/>
                  </a:lnTo>
                  <a:lnTo>
                    <a:pt x="361" y="6121"/>
                  </a:lnTo>
                  <a:lnTo>
                    <a:pt x="418" y="5665"/>
                  </a:lnTo>
                  <a:lnTo>
                    <a:pt x="494" y="5189"/>
                  </a:lnTo>
                  <a:lnTo>
                    <a:pt x="627" y="4714"/>
                  </a:lnTo>
                  <a:lnTo>
                    <a:pt x="741" y="4391"/>
                  </a:lnTo>
                  <a:lnTo>
                    <a:pt x="855" y="4068"/>
                  </a:lnTo>
                  <a:lnTo>
                    <a:pt x="989" y="3764"/>
                  </a:lnTo>
                  <a:lnTo>
                    <a:pt x="1141" y="3460"/>
                  </a:lnTo>
                  <a:lnTo>
                    <a:pt x="1312" y="3174"/>
                  </a:lnTo>
                  <a:lnTo>
                    <a:pt x="1502" y="2908"/>
                  </a:lnTo>
                  <a:lnTo>
                    <a:pt x="1692" y="2642"/>
                  </a:lnTo>
                  <a:lnTo>
                    <a:pt x="1901" y="2376"/>
                  </a:lnTo>
                  <a:lnTo>
                    <a:pt x="2110" y="2129"/>
                  </a:lnTo>
                  <a:lnTo>
                    <a:pt x="2338" y="1901"/>
                  </a:lnTo>
                  <a:lnTo>
                    <a:pt x="2585" y="1692"/>
                  </a:lnTo>
                  <a:lnTo>
                    <a:pt x="2851" y="1483"/>
                  </a:lnTo>
                  <a:lnTo>
                    <a:pt x="3098" y="1293"/>
                  </a:lnTo>
                  <a:lnTo>
                    <a:pt x="3384" y="1122"/>
                  </a:lnTo>
                  <a:lnTo>
                    <a:pt x="3669" y="969"/>
                  </a:lnTo>
                  <a:lnTo>
                    <a:pt x="3954" y="817"/>
                  </a:lnTo>
                  <a:lnTo>
                    <a:pt x="4201" y="703"/>
                  </a:lnTo>
                  <a:lnTo>
                    <a:pt x="4467" y="608"/>
                  </a:lnTo>
                  <a:lnTo>
                    <a:pt x="4714" y="532"/>
                  </a:lnTo>
                  <a:lnTo>
                    <a:pt x="4961" y="475"/>
                  </a:lnTo>
                  <a:lnTo>
                    <a:pt x="5227" y="418"/>
                  </a:lnTo>
                  <a:lnTo>
                    <a:pt x="5475" y="380"/>
                  </a:lnTo>
                  <a:lnTo>
                    <a:pt x="5741" y="342"/>
                  </a:lnTo>
                  <a:close/>
                  <a:moveTo>
                    <a:pt x="5988" y="0"/>
                  </a:moveTo>
                  <a:lnTo>
                    <a:pt x="5722" y="19"/>
                  </a:lnTo>
                  <a:lnTo>
                    <a:pt x="5437" y="38"/>
                  </a:lnTo>
                  <a:lnTo>
                    <a:pt x="5170" y="76"/>
                  </a:lnTo>
                  <a:lnTo>
                    <a:pt x="4885" y="133"/>
                  </a:lnTo>
                  <a:lnTo>
                    <a:pt x="4619" y="209"/>
                  </a:lnTo>
                  <a:lnTo>
                    <a:pt x="4353" y="304"/>
                  </a:lnTo>
                  <a:lnTo>
                    <a:pt x="4087" y="399"/>
                  </a:lnTo>
                  <a:lnTo>
                    <a:pt x="3821" y="513"/>
                  </a:lnTo>
                  <a:lnTo>
                    <a:pt x="3517" y="665"/>
                  </a:lnTo>
                  <a:lnTo>
                    <a:pt x="3213" y="817"/>
                  </a:lnTo>
                  <a:lnTo>
                    <a:pt x="2927" y="1008"/>
                  </a:lnTo>
                  <a:lnTo>
                    <a:pt x="2642" y="1217"/>
                  </a:lnTo>
                  <a:lnTo>
                    <a:pt x="2376" y="1426"/>
                  </a:lnTo>
                  <a:lnTo>
                    <a:pt x="2110" y="1654"/>
                  </a:lnTo>
                  <a:lnTo>
                    <a:pt x="1863" y="1901"/>
                  </a:lnTo>
                  <a:lnTo>
                    <a:pt x="1635" y="2148"/>
                  </a:lnTo>
                  <a:lnTo>
                    <a:pt x="1426" y="2414"/>
                  </a:lnTo>
                  <a:lnTo>
                    <a:pt x="1217" y="2699"/>
                  </a:lnTo>
                  <a:lnTo>
                    <a:pt x="1027" y="3003"/>
                  </a:lnTo>
                  <a:lnTo>
                    <a:pt x="855" y="3308"/>
                  </a:lnTo>
                  <a:lnTo>
                    <a:pt x="684" y="3612"/>
                  </a:lnTo>
                  <a:lnTo>
                    <a:pt x="532" y="3935"/>
                  </a:lnTo>
                  <a:lnTo>
                    <a:pt x="418" y="4277"/>
                  </a:lnTo>
                  <a:lnTo>
                    <a:pt x="304" y="4619"/>
                  </a:lnTo>
                  <a:lnTo>
                    <a:pt x="171" y="5113"/>
                  </a:lnTo>
                  <a:lnTo>
                    <a:pt x="76" y="5608"/>
                  </a:lnTo>
                  <a:lnTo>
                    <a:pt x="19" y="6102"/>
                  </a:lnTo>
                  <a:lnTo>
                    <a:pt x="0" y="6615"/>
                  </a:lnTo>
                  <a:lnTo>
                    <a:pt x="38" y="7109"/>
                  </a:lnTo>
                  <a:lnTo>
                    <a:pt x="95" y="7584"/>
                  </a:lnTo>
                  <a:lnTo>
                    <a:pt x="190" y="8079"/>
                  </a:lnTo>
                  <a:lnTo>
                    <a:pt x="342" y="8554"/>
                  </a:lnTo>
                  <a:lnTo>
                    <a:pt x="475" y="8896"/>
                  </a:lnTo>
                  <a:lnTo>
                    <a:pt x="627" y="9238"/>
                  </a:lnTo>
                  <a:lnTo>
                    <a:pt x="798" y="9561"/>
                  </a:lnTo>
                  <a:lnTo>
                    <a:pt x="989" y="9884"/>
                  </a:lnTo>
                  <a:lnTo>
                    <a:pt x="1198" y="10170"/>
                  </a:lnTo>
                  <a:lnTo>
                    <a:pt x="1426" y="10455"/>
                  </a:lnTo>
                  <a:lnTo>
                    <a:pt x="1673" y="10721"/>
                  </a:lnTo>
                  <a:lnTo>
                    <a:pt x="1920" y="10968"/>
                  </a:lnTo>
                  <a:lnTo>
                    <a:pt x="2300" y="11253"/>
                  </a:lnTo>
                  <a:lnTo>
                    <a:pt x="2680" y="11519"/>
                  </a:lnTo>
                  <a:lnTo>
                    <a:pt x="3098" y="11747"/>
                  </a:lnTo>
                  <a:lnTo>
                    <a:pt x="3517" y="11918"/>
                  </a:lnTo>
                  <a:lnTo>
                    <a:pt x="3954" y="12051"/>
                  </a:lnTo>
                  <a:lnTo>
                    <a:pt x="4410" y="12166"/>
                  </a:lnTo>
                  <a:lnTo>
                    <a:pt x="4866" y="12223"/>
                  </a:lnTo>
                  <a:lnTo>
                    <a:pt x="5322" y="12242"/>
                  </a:lnTo>
                  <a:lnTo>
                    <a:pt x="5608" y="12242"/>
                  </a:lnTo>
                  <a:lnTo>
                    <a:pt x="5893" y="12204"/>
                  </a:lnTo>
                  <a:lnTo>
                    <a:pt x="6197" y="12166"/>
                  </a:lnTo>
                  <a:lnTo>
                    <a:pt x="6482" y="12108"/>
                  </a:lnTo>
                  <a:lnTo>
                    <a:pt x="6767" y="12051"/>
                  </a:lnTo>
                  <a:lnTo>
                    <a:pt x="7052" y="11956"/>
                  </a:lnTo>
                  <a:lnTo>
                    <a:pt x="7337" y="11861"/>
                  </a:lnTo>
                  <a:lnTo>
                    <a:pt x="7622" y="11728"/>
                  </a:lnTo>
                  <a:lnTo>
                    <a:pt x="7889" y="11595"/>
                  </a:lnTo>
                  <a:lnTo>
                    <a:pt x="8155" y="11462"/>
                  </a:lnTo>
                  <a:lnTo>
                    <a:pt x="8402" y="11291"/>
                  </a:lnTo>
                  <a:lnTo>
                    <a:pt x="8649" y="11139"/>
                  </a:lnTo>
                  <a:lnTo>
                    <a:pt x="8896" y="10949"/>
                  </a:lnTo>
                  <a:lnTo>
                    <a:pt x="9124" y="10759"/>
                  </a:lnTo>
                  <a:lnTo>
                    <a:pt x="9333" y="10550"/>
                  </a:lnTo>
                  <a:lnTo>
                    <a:pt x="9542" y="10341"/>
                  </a:lnTo>
                  <a:lnTo>
                    <a:pt x="9751" y="10132"/>
                  </a:lnTo>
                  <a:lnTo>
                    <a:pt x="9942" y="9903"/>
                  </a:lnTo>
                  <a:lnTo>
                    <a:pt x="10113" y="9656"/>
                  </a:lnTo>
                  <a:lnTo>
                    <a:pt x="10284" y="9409"/>
                  </a:lnTo>
                  <a:lnTo>
                    <a:pt x="10436" y="9162"/>
                  </a:lnTo>
                  <a:lnTo>
                    <a:pt x="10588" y="8896"/>
                  </a:lnTo>
                  <a:lnTo>
                    <a:pt x="10721" y="8649"/>
                  </a:lnTo>
                  <a:lnTo>
                    <a:pt x="10854" y="8364"/>
                  </a:lnTo>
                  <a:lnTo>
                    <a:pt x="10968" y="8098"/>
                  </a:lnTo>
                  <a:lnTo>
                    <a:pt x="11063" y="7813"/>
                  </a:lnTo>
                  <a:lnTo>
                    <a:pt x="11158" y="7527"/>
                  </a:lnTo>
                  <a:lnTo>
                    <a:pt x="11234" y="7242"/>
                  </a:lnTo>
                  <a:lnTo>
                    <a:pt x="11291" y="6957"/>
                  </a:lnTo>
                  <a:lnTo>
                    <a:pt x="11348" y="6653"/>
                  </a:lnTo>
                  <a:lnTo>
                    <a:pt x="11386" y="6368"/>
                  </a:lnTo>
                  <a:lnTo>
                    <a:pt x="11405" y="6064"/>
                  </a:lnTo>
                  <a:lnTo>
                    <a:pt x="11424" y="5760"/>
                  </a:lnTo>
                  <a:lnTo>
                    <a:pt x="11424" y="5475"/>
                  </a:lnTo>
                  <a:lnTo>
                    <a:pt x="11405" y="5170"/>
                  </a:lnTo>
                  <a:lnTo>
                    <a:pt x="11367" y="4866"/>
                  </a:lnTo>
                  <a:lnTo>
                    <a:pt x="11329" y="4581"/>
                  </a:lnTo>
                  <a:lnTo>
                    <a:pt x="11272" y="4277"/>
                  </a:lnTo>
                  <a:lnTo>
                    <a:pt x="11196" y="3992"/>
                  </a:lnTo>
                  <a:lnTo>
                    <a:pt x="11101" y="3688"/>
                  </a:lnTo>
                  <a:lnTo>
                    <a:pt x="10949" y="3270"/>
                  </a:lnTo>
                  <a:lnTo>
                    <a:pt x="10759" y="2870"/>
                  </a:lnTo>
                  <a:lnTo>
                    <a:pt x="10550" y="2490"/>
                  </a:lnTo>
                  <a:lnTo>
                    <a:pt x="10303" y="2129"/>
                  </a:lnTo>
                  <a:lnTo>
                    <a:pt x="10056" y="1806"/>
                  </a:lnTo>
                  <a:lnTo>
                    <a:pt x="9770" y="1483"/>
                  </a:lnTo>
                  <a:lnTo>
                    <a:pt x="9466" y="1217"/>
                  </a:lnTo>
                  <a:lnTo>
                    <a:pt x="9143" y="950"/>
                  </a:lnTo>
                  <a:lnTo>
                    <a:pt x="8801" y="722"/>
                  </a:lnTo>
                  <a:lnTo>
                    <a:pt x="8440" y="532"/>
                  </a:lnTo>
                  <a:lnTo>
                    <a:pt x="8060" y="361"/>
                  </a:lnTo>
                  <a:lnTo>
                    <a:pt x="7660" y="228"/>
                  </a:lnTo>
                  <a:lnTo>
                    <a:pt x="7261" y="114"/>
                  </a:lnTo>
                  <a:lnTo>
                    <a:pt x="6843" y="38"/>
                  </a:lnTo>
                  <a:lnTo>
                    <a:pt x="642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36"/>
            <p:cNvSpPr/>
            <p:nvPr/>
          </p:nvSpPr>
          <p:spPr>
            <a:xfrm>
              <a:off x="3388950" y="2406975"/>
              <a:ext cx="127850" cy="209125"/>
            </a:xfrm>
            <a:custGeom>
              <a:avLst/>
              <a:gdLst/>
              <a:ahLst/>
              <a:cxnLst/>
              <a:rect l="l" t="t" r="r" b="b"/>
              <a:pathLst>
                <a:path w="5114" h="8365" extrusionOk="0">
                  <a:moveTo>
                    <a:pt x="1388" y="1"/>
                  </a:moveTo>
                  <a:lnTo>
                    <a:pt x="1293" y="20"/>
                  </a:lnTo>
                  <a:lnTo>
                    <a:pt x="1198" y="39"/>
                  </a:lnTo>
                  <a:lnTo>
                    <a:pt x="1103" y="96"/>
                  </a:lnTo>
                  <a:lnTo>
                    <a:pt x="1027" y="153"/>
                  </a:lnTo>
                  <a:lnTo>
                    <a:pt x="970" y="229"/>
                  </a:lnTo>
                  <a:lnTo>
                    <a:pt x="932" y="324"/>
                  </a:lnTo>
                  <a:lnTo>
                    <a:pt x="894" y="419"/>
                  </a:lnTo>
                  <a:lnTo>
                    <a:pt x="875" y="514"/>
                  </a:lnTo>
                  <a:lnTo>
                    <a:pt x="875" y="609"/>
                  </a:lnTo>
                  <a:lnTo>
                    <a:pt x="894" y="723"/>
                  </a:lnTo>
                  <a:lnTo>
                    <a:pt x="1046" y="1160"/>
                  </a:lnTo>
                  <a:lnTo>
                    <a:pt x="799" y="1351"/>
                  </a:lnTo>
                  <a:lnTo>
                    <a:pt x="590" y="1541"/>
                  </a:lnTo>
                  <a:lnTo>
                    <a:pt x="419" y="1769"/>
                  </a:lnTo>
                  <a:lnTo>
                    <a:pt x="267" y="1997"/>
                  </a:lnTo>
                  <a:lnTo>
                    <a:pt x="172" y="2187"/>
                  </a:lnTo>
                  <a:lnTo>
                    <a:pt x="96" y="2377"/>
                  </a:lnTo>
                  <a:lnTo>
                    <a:pt x="38" y="2586"/>
                  </a:lnTo>
                  <a:lnTo>
                    <a:pt x="19" y="2776"/>
                  </a:lnTo>
                  <a:lnTo>
                    <a:pt x="0" y="2985"/>
                  </a:lnTo>
                  <a:lnTo>
                    <a:pt x="19" y="3194"/>
                  </a:lnTo>
                  <a:lnTo>
                    <a:pt x="58" y="3403"/>
                  </a:lnTo>
                  <a:lnTo>
                    <a:pt x="115" y="3613"/>
                  </a:lnTo>
                  <a:lnTo>
                    <a:pt x="210" y="3822"/>
                  </a:lnTo>
                  <a:lnTo>
                    <a:pt x="305" y="3993"/>
                  </a:lnTo>
                  <a:lnTo>
                    <a:pt x="400" y="4164"/>
                  </a:lnTo>
                  <a:lnTo>
                    <a:pt x="533" y="4297"/>
                  </a:lnTo>
                  <a:lnTo>
                    <a:pt x="666" y="4411"/>
                  </a:lnTo>
                  <a:lnTo>
                    <a:pt x="818" y="4506"/>
                  </a:lnTo>
                  <a:lnTo>
                    <a:pt x="989" y="4601"/>
                  </a:lnTo>
                  <a:lnTo>
                    <a:pt x="1179" y="4658"/>
                  </a:lnTo>
                  <a:lnTo>
                    <a:pt x="1388" y="4715"/>
                  </a:lnTo>
                  <a:lnTo>
                    <a:pt x="1635" y="4734"/>
                  </a:lnTo>
                  <a:lnTo>
                    <a:pt x="1920" y="4753"/>
                  </a:lnTo>
                  <a:lnTo>
                    <a:pt x="2928" y="4753"/>
                  </a:lnTo>
                  <a:lnTo>
                    <a:pt x="3137" y="4772"/>
                  </a:lnTo>
                  <a:lnTo>
                    <a:pt x="3308" y="4791"/>
                  </a:lnTo>
                  <a:lnTo>
                    <a:pt x="3327" y="4791"/>
                  </a:lnTo>
                  <a:lnTo>
                    <a:pt x="3460" y="4829"/>
                  </a:lnTo>
                  <a:lnTo>
                    <a:pt x="3574" y="4867"/>
                  </a:lnTo>
                  <a:lnTo>
                    <a:pt x="3688" y="4924"/>
                  </a:lnTo>
                  <a:lnTo>
                    <a:pt x="3764" y="4981"/>
                  </a:lnTo>
                  <a:lnTo>
                    <a:pt x="3840" y="5057"/>
                  </a:lnTo>
                  <a:lnTo>
                    <a:pt x="3916" y="5152"/>
                  </a:lnTo>
                  <a:lnTo>
                    <a:pt x="3973" y="5247"/>
                  </a:lnTo>
                  <a:lnTo>
                    <a:pt x="4011" y="5361"/>
                  </a:lnTo>
                  <a:lnTo>
                    <a:pt x="4049" y="5551"/>
                  </a:lnTo>
                  <a:lnTo>
                    <a:pt x="4068" y="5722"/>
                  </a:lnTo>
                  <a:lnTo>
                    <a:pt x="4030" y="5894"/>
                  </a:lnTo>
                  <a:lnTo>
                    <a:pt x="3954" y="6065"/>
                  </a:lnTo>
                  <a:lnTo>
                    <a:pt x="3897" y="6179"/>
                  </a:lnTo>
                  <a:lnTo>
                    <a:pt x="3802" y="6274"/>
                  </a:lnTo>
                  <a:lnTo>
                    <a:pt x="3707" y="6369"/>
                  </a:lnTo>
                  <a:lnTo>
                    <a:pt x="3574" y="6464"/>
                  </a:lnTo>
                  <a:lnTo>
                    <a:pt x="3441" y="6540"/>
                  </a:lnTo>
                  <a:lnTo>
                    <a:pt x="3289" y="6616"/>
                  </a:lnTo>
                  <a:lnTo>
                    <a:pt x="3118" y="6692"/>
                  </a:lnTo>
                  <a:lnTo>
                    <a:pt x="2928" y="6768"/>
                  </a:lnTo>
                  <a:lnTo>
                    <a:pt x="2567" y="6844"/>
                  </a:lnTo>
                  <a:lnTo>
                    <a:pt x="2167" y="6901"/>
                  </a:lnTo>
                  <a:lnTo>
                    <a:pt x="2072" y="6920"/>
                  </a:lnTo>
                  <a:lnTo>
                    <a:pt x="1996" y="6958"/>
                  </a:lnTo>
                  <a:lnTo>
                    <a:pt x="1901" y="7015"/>
                  </a:lnTo>
                  <a:lnTo>
                    <a:pt x="1844" y="7072"/>
                  </a:lnTo>
                  <a:lnTo>
                    <a:pt x="1787" y="7148"/>
                  </a:lnTo>
                  <a:lnTo>
                    <a:pt x="1749" y="7224"/>
                  </a:lnTo>
                  <a:lnTo>
                    <a:pt x="1711" y="7319"/>
                  </a:lnTo>
                  <a:lnTo>
                    <a:pt x="1692" y="7414"/>
                  </a:lnTo>
                  <a:lnTo>
                    <a:pt x="1692" y="7433"/>
                  </a:lnTo>
                  <a:lnTo>
                    <a:pt x="1711" y="7528"/>
                  </a:lnTo>
                  <a:lnTo>
                    <a:pt x="1730" y="7623"/>
                  </a:lnTo>
                  <a:lnTo>
                    <a:pt x="1768" y="7718"/>
                  </a:lnTo>
                  <a:lnTo>
                    <a:pt x="1825" y="7775"/>
                  </a:lnTo>
                  <a:lnTo>
                    <a:pt x="1901" y="7832"/>
                  </a:lnTo>
                  <a:lnTo>
                    <a:pt x="1977" y="7889"/>
                  </a:lnTo>
                  <a:lnTo>
                    <a:pt x="2072" y="7908"/>
                  </a:lnTo>
                  <a:lnTo>
                    <a:pt x="2167" y="7908"/>
                  </a:lnTo>
                  <a:lnTo>
                    <a:pt x="2434" y="7870"/>
                  </a:lnTo>
                  <a:lnTo>
                    <a:pt x="2700" y="7832"/>
                  </a:lnTo>
                  <a:lnTo>
                    <a:pt x="2966" y="7756"/>
                  </a:lnTo>
                  <a:lnTo>
                    <a:pt x="3232" y="7680"/>
                  </a:lnTo>
                  <a:lnTo>
                    <a:pt x="3365" y="8061"/>
                  </a:lnTo>
                  <a:lnTo>
                    <a:pt x="3403" y="8156"/>
                  </a:lnTo>
                  <a:lnTo>
                    <a:pt x="3460" y="8232"/>
                  </a:lnTo>
                  <a:lnTo>
                    <a:pt x="3536" y="8289"/>
                  </a:lnTo>
                  <a:lnTo>
                    <a:pt x="3612" y="8327"/>
                  </a:lnTo>
                  <a:lnTo>
                    <a:pt x="3688" y="8365"/>
                  </a:lnTo>
                  <a:lnTo>
                    <a:pt x="3783" y="8365"/>
                  </a:lnTo>
                  <a:lnTo>
                    <a:pt x="3878" y="8346"/>
                  </a:lnTo>
                  <a:lnTo>
                    <a:pt x="3973" y="8327"/>
                  </a:lnTo>
                  <a:lnTo>
                    <a:pt x="4049" y="8270"/>
                  </a:lnTo>
                  <a:lnTo>
                    <a:pt x="4125" y="8213"/>
                  </a:lnTo>
                  <a:lnTo>
                    <a:pt x="4201" y="8137"/>
                  </a:lnTo>
                  <a:lnTo>
                    <a:pt x="4239" y="8042"/>
                  </a:lnTo>
                  <a:lnTo>
                    <a:pt x="4277" y="7946"/>
                  </a:lnTo>
                  <a:lnTo>
                    <a:pt x="4277" y="7851"/>
                  </a:lnTo>
                  <a:lnTo>
                    <a:pt x="4277" y="7756"/>
                  </a:lnTo>
                  <a:lnTo>
                    <a:pt x="4258" y="7642"/>
                  </a:lnTo>
                  <a:lnTo>
                    <a:pt x="4125" y="7224"/>
                  </a:lnTo>
                  <a:lnTo>
                    <a:pt x="4353" y="7053"/>
                  </a:lnTo>
                  <a:lnTo>
                    <a:pt x="4563" y="6844"/>
                  </a:lnTo>
                  <a:lnTo>
                    <a:pt x="4734" y="6635"/>
                  </a:lnTo>
                  <a:lnTo>
                    <a:pt x="4886" y="6407"/>
                  </a:lnTo>
                  <a:lnTo>
                    <a:pt x="4962" y="6236"/>
                  </a:lnTo>
                  <a:lnTo>
                    <a:pt x="5038" y="6046"/>
                  </a:lnTo>
                  <a:lnTo>
                    <a:pt x="5076" y="5856"/>
                  </a:lnTo>
                  <a:lnTo>
                    <a:pt x="5114" y="5684"/>
                  </a:lnTo>
                  <a:lnTo>
                    <a:pt x="5114" y="5494"/>
                  </a:lnTo>
                  <a:lnTo>
                    <a:pt x="5095" y="5285"/>
                  </a:lnTo>
                  <a:lnTo>
                    <a:pt x="5057" y="5095"/>
                  </a:lnTo>
                  <a:lnTo>
                    <a:pt x="5000" y="4886"/>
                  </a:lnTo>
                  <a:lnTo>
                    <a:pt x="4943" y="4734"/>
                  </a:lnTo>
                  <a:lnTo>
                    <a:pt x="4886" y="4601"/>
                  </a:lnTo>
                  <a:lnTo>
                    <a:pt x="4810" y="4468"/>
                  </a:lnTo>
                  <a:lnTo>
                    <a:pt x="4715" y="4335"/>
                  </a:lnTo>
                  <a:lnTo>
                    <a:pt x="4620" y="4221"/>
                  </a:lnTo>
                  <a:lnTo>
                    <a:pt x="4524" y="4126"/>
                  </a:lnTo>
                  <a:lnTo>
                    <a:pt x="4410" y="4031"/>
                  </a:lnTo>
                  <a:lnTo>
                    <a:pt x="4296" y="3955"/>
                  </a:lnTo>
                  <a:lnTo>
                    <a:pt x="4163" y="3879"/>
                  </a:lnTo>
                  <a:lnTo>
                    <a:pt x="4030" y="3822"/>
                  </a:lnTo>
                  <a:lnTo>
                    <a:pt x="3878" y="3784"/>
                  </a:lnTo>
                  <a:lnTo>
                    <a:pt x="3707" y="3746"/>
                  </a:lnTo>
                  <a:lnTo>
                    <a:pt x="3346" y="3689"/>
                  </a:lnTo>
                  <a:lnTo>
                    <a:pt x="2301" y="3689"/>
                  </a:lnTo>
                  <a:lnTo>
                    <a:pt x="1882" y="3651"/>
                  </a:lnTo>
                  <a:lnTo>
                    <a:pt x="1711" y="3613"/>
                  </a:lnTo>
                  <a:lnTo>
                    <a:pt x="1559" y="3575"/>
                  </a:lnTo>
                  <a:lnTo>
                    <a:pt x="1407" y="3498"/>
                  </a:lnTo>
                  <a:lnTo>
                    <a:pt x="1274" y="3384"/>
                  </a:lnTo>
                  <a:lnTo>
                    <a:pt x="1179" y="3251"/>
                  </a:lnTo>
                  <a:lnTo>
                    <a:pt x="1103" y="3080"/>
                  </a:lnTo>
                  <a:lnTo>
                    <a:pt x="1046" y="2890"/>
                  </a:lnTo>
                  <a:lnTo>
                    <a:pt x="1046" y="2700"/>
                  </a:lnTo>
                  <a:lnTo>
                    <a:pt x="1084" y="2510"/>
                  </a:lnTo>
                  <a:lnTo>
                    <a:pt x="1160" y="2320"/>
                  </a:lnTo>
                  <a:lnTo>
                    <a:pt x="1255" y="2187"/>
                  </a:lnTo>
                  <a:lnTo>
                    <a:pt x="1350" y="2073"/>
                  </a:lnTo>
                  <a:lnTo>
                    <a:pt x="1483" y="1978"/>
                  </a:lnTo>
                  <a:lnTo>
                    <a:pt x="1616" y="1864"/>
                  </a:lnTo>
                  <a:lnTo>
                    <a:pt x="1787" y="1769"/>
                  </a:lnTo>
                  <a:lnTo>
                    <a:pt x="1958" y="1674"/>
                  </a:lnTo>
                  <a:lnTo>
                    <a:pt x="2224" y="1579"/>
                  </a:lnTo>
                  <a:lnTo>
                    <a:pt x="2548" y="1484"/>
                  </a:lnTo>
                  <a:lnTo>
                    <a:pt x="2890" y="1408"/>
                  </a:lnTo>
                  <a:lnTo>
                    <a:pt x="3232" y="1351"/>
                  </a:lnTo>
                  <a:lnTo>
                    <a:pt x="3308" y="1332"/>
                  </a:lnTo>
                  <a:lnTo>
                    <a:pt x="3384" y="1313"/>
                  </a:lnTo>
                  <a:lnTo>
                    <a:pt x="3460" y="1255"/>
                  </a:lnTo>
                  <a:lnTo>
                    <a:pt x="3536" y="1198"/>
                  </a:lnTo>
                  <a:lnTo>
                    <a:pt x="3593" y="1122"/>
                  </a:lnTo>
                  <a:lnTo>
                    <a:pt x="3650" y="1027"/>
                  </a:lnTo>
                  <a:lnTo>
                    <a:pt x="3669" y="932"/>
                  </a:lnTo>
                  <a:lnTo>
                    <a:pt x="3688" y="837"/>
                  </a:lnTo>
                  <a:lnTo>
                    <a:pt x="3688" y="742"/>
                  </a:lnTo>
                  <a:lnTo>
                    <a:pt x="3669" y="647"/>
                  </a:lnTo>
                  <a:lnTo>
                    <a:pt x="3631" y="571"/>
                  </a:lnTo>
                  <a:lnTo>
                    <a:pt x="3593" y="514"/>
                  </a:lnTo>
                  <a:lnTo>
                    <a:pt x="3555" y="457"/>
                  </a:lnTo>
                  <a:lnTo>
                    <a:pt x="3498" y="400"/>
                  </a:lnTo>
                  <a:lnTo>
                    <a:pt x="3441" y="362"/>
                  </a:lnTo>
                  <a:lnTo>
                    <a:pt x="3365" y="343"/>
                  </a:lnTo>
                  <a:lnTo>
                    <a:pt x="3308" y="324"/>
                  </a:lnTo>
                  <a:lnTo>
                    <a:pt x="3232" y="324"/>
                  </a:lnTo>
                  <a:lnTo>
                    <a:pt x="2928" y="381"/>
                  </a:lnTo>
                  <a:lnTo>
                    <a:pt x="2605" y="438"/>
                  </a:lnTo>
                  <a:lnTo>
                    <a:pt x="2281" y="552"/>
                  </a:lnTo>
                  <a:lnTo>
                    <a:pt x="1920" y="685"/>
                  </a:lnTo>
                  <a:lnTo>
                    <a:pt x="1806" y="305"/>
                  </a:lnTo>
                  <a:lnTo>
                    <a:pt x="1768" y="210"/>
                  </a:lnTo>
                  <a:lnTo>
                    <a:pt x="1711" y="134"/>
                  </a:lnTo>
                  <a:lnTo>
                    <a:pt x="1635" y="77"/>
                  </a:lnTo>
                  <a:lnTo>
                    <a:pt x="1559" y="39"/>
                  </a:lnTo>
                  <a:lnTo>
                    <a:pt x="1464" y="1"/>
                  </a:lnTo>
                  <a:close/>
                </a:path>
              </a:pathLst>
            </a:custGeom>
            <a:solidFill>
              <a:srgbClr val="31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36"/>
            <p:cNvSpPr/>
            <p:nvPr/>
          </p:nvSpPr>
          <p:spPr>
            <a:xfrm>
              <a:off x="2240350" y="2251125"/>
              <a:ext cx="585500" cy="444350"/>
            </a:xfrm>
            <a:custGeom>
              <a:avLst/>
              <a:gdLst/>
              <a:ahLst/>
              <a:cxnLst/>
              <a:rect l="l" t="t" r="r" b="b"/>
              <a:pathLst>
                <a:path w="23420" h="17774" extrusionOk="0">
                  <a:moveTo>
                    <a:pt x="4506" y="0"/>
                  </a:moveTo>
                  <a:lnTo>
                    <a:pt x="1" y="17773"/>
                  </a:lnTo>
                  <a:lnTo>
                    <a:pt x="18914" y="17773"/>
                  </a:lnTo>
                  <a:lnTo>
                    <a:pt x="23419" y="0"/>
                  </a:lnTo>
                  <a:close/>
                </a:path>
              </a:pathLst>
            </a:custGeom>
            <a:solidFill>
              <a:srgbClr val="317C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36"/>
            <p:cNvSpPr/>
            <p:nvPr/>
          </p:nvSpPr>
          <p:spPr>
            <a:xfrm>
              <a:off x="1917225" y="2297200"/>
              <a:ext cx="118350" cy="122650"/>
            </a:xfrm>
            <a:custGeom>
              <a:avLst/>
              <a:gdLst/>
              <a:ahLst/>
              <a:cxnLst/>
              <a:rect l="l" t="t" r="r" b="b"/>
              <a:pathLst>
                <a:path w="4734" h="4906" extrusionOk="0">
                  <a:moveTo>
                    <a:pt x="1578" y="1"/>
                  </a:moveTo>
                  <a:lnTo>
                    <a:pt x="0" y="4867"/>
                  </a:lnTo>
                  <a:lnTo>
                    <a:pt x="2965" y="4905"/>
                  </a:lnTo>
                  <a:lnTo>
                    <a:pt x="4733"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36"/>
            <p:cNvSpPr/>
            <p:nvPr/>
          </p:nvSpPr>
          <p:spPr>
            <a:xfrm>
              <a:off x="1314650" y="2512475"/>
              <a:ext cx="117875" cy="123125"/>
            </a:xfrm>
            <a:custGeom>
              <a:avLst/>
              <a:gdLst/>
              <a:ahLst/>
              <a:cxnLst/>
              <a:rect l="l" t="t" r="r" b="b"/>
              <a:pathLst>
                <a:path w="4715" h="4925" extrusionOk="0">
                  <a:moveTo>
                    <a:pt x="1578" y="1"/>
                  </a:moveTo>
                  <a:lnTo>
                    <a:pt x="0" y="4886"/>
                  </a:lnTo>
                  <a:lnTo>
                    <a:pt x="2947" y="4924"/>
                  </a:lnTo>
                  <a:lnTo>
                    <a:pt x="4714"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36"/>
            <p:cNvSpPr/>
            <p:nvPr/>
          </p:nvSpPr>
          <p:spPr>
            <a:xfrm>
              <a:off x="1312750" y="1769725"/>
              <a:ext cx="868700" cy="799800"/>
            </a:xfrm>
            <a:custGeom>
              <a:avLst/>
              <a:gdLst/>
              <a:ahLst/>
              <a:cxnLst/>
              <a:rect l="l" t="t" r="r" b="b"/>
              <a:pathLst>
                <a:path w="34748" h="31992" extrusionOk="0">
                  <a:moveTo>
                    <a:pt x="11919" y="0"/>
                  </a:moveTo>
                  <a:lnTo>
                    <a:pt x="11824" y="134"/>
                  </a:lnTo>
                  <a:lnTo>
                    <a:pt x="11538" y="495"/>
                  </a:lnTo>
                  <a:lnTo>
                    <a:pt x="11367" y="780"/>
                  </a:lnTo>
                  <a:lnTo>
                    <a:pt x="11158" y="1122"/>
                  </a:lnTo>
                  <a:lnTo>
                    <a:pt x="10930" y="1540"/>
                  </a:lnTo>
                  <a:lnTo>
                    <a:pt x="10683" y="2034"/>
                  </a:lnTo>
                  <a:lnTo>
                    <a:pt x="10436" y="2624"/>
                  </a:lnTo>
                  <a:lnTo>
                    <a:pt x="10189" y="3270"/>
                  </a:lnTo>
                  <a:lnTo>
                    <a:pt x="9942" y="3992"/>
                  </a:lnTo>
                  <a:lnTo>
                    <a:pt x="9714" y="4810"/>
                  </a:lnTo>
                  <a:lnTo>
                    <a:pt x="9486" y="5703"/>
                  </a:lnTo>
                  <a:lnTo>
                    <a:pt x="9295" y="6691"/>
                  </a:lnTo>
                  <a:lnTo>
                    <a:pt x="9219" y="7205"/>
                  </a:lnTo>
                  <a:lnTo>
                    <a:pt x="9124" y="7756"/>
                  </a:lnTo>
                  <a:lnTo>
                    <a:pt x="9067" y="8326"/>
                  </a:lnTo>
                  <a:lnTo>
                    <a:pt x="9010" y="8915"/>
                  </a:lnTo>
                  <a:lnTo>
                    <a:pt x="8535" y="10341"/>
                  </a:lnTo>
                  <a:lnTo>
                    <a:pt x="8041" y="11748"/>
                  </a:lnTo>
                  <a:lnTo>
                    <a:pt x="7509" y="13135"/>
                  </a:lnTo>
                  <a:lnTo>
                    <a:pt x="6957" y="14504"/>
                  </a:lnTo>
                  <a:lnTo>
                    <a:pt x="6406" y="15873"/>
                  </a:lnTo>
                  <a:lnTo>
                    <a:pt x="5817" y="17222"/>
                  </a:lnTo>
                  <a:lnTo>
                    <a:pt x="4619" y="19940"/>
                  </a:lnTo>
                  <a:lnTo>
                    <a:pt x="3422" y="22659"/>
                  </a:lnTo>
                  <a:lnTo>
                    <a:pt x="2814" y="24046"/>
                  </a:lnTo>
                  <a:lnTo>
                    <a:pt x="2224" y="25434"/>
                  </a:lnTo>
                  <a:lnTo>
                    <a:pt x="1635" y="26860"/>
                  </a:lnTo>
                  <a:lnTo>
                    <a:pt x="1084" y="28285"/>
                  </a:lnTo>
                  <a:lnTo>
                    <a:pt x="533" y="29749"/>
                  </a:lnTo>
                  <a:lnTo>
                    <a:pt x="0" y="31251"/>
                  </a:lnTo>
                  <a:lnTo>
                    <a:pt x="76" y="31346"/>
                  </a:lnTo>
                  <a:lnTo>
                    <a:pt x="171" y="31422"/>
                  </a:lnTo>
                  <a:lnTo>
                    <a:pt x="266" y="31517"/>
                  </a:lnTo>
                  <a:lnTo>
                    <a:pt x="400" y="31574"/>
                  </a:lnTo>
                  <a:lnTo>
                    <a:pt x="533" y="31650"/>
                  </a:lnTo>
                  <a:lnTo>
                    <a:pt x="685" y="31707"/>
                  </a:lnTo>
                  <a:lnTo>
                    <a:pt x="1008" y="31802"/>
                  </a:lnTo>
                  <a:lnTo>
                    <a:pt x="1369" y="31878"/>
                  </a:lnTo>
                  <a:lnTo>
                    <a:pt x="1768" y="31935"/>
                  </a:lnTo>
                  <a:lnTo>
                    <a:pt x="2167" y="31973"/>
                  </a:lnTo>
                  <a:lnTo>
                    <a:pt x="2585" y="31992"/>
                  </a:lnTo>
                  <a:lnTo>
                    <a:pt x="3365" y="31992"/>
                  </a:lnTo>
                  <a:lnTo>
                    <a:pt x="4011" y="31973"/>
                  </a:lnTo>
                  <a:lnTo>
                    <a:pt x="4657" y="31935"/>
                  </a:lnTo>
                  <a:lnTo>
                    <a:pt x="16329" y="8915"/>
                  </a:lnTo>
                  <a:lnTo>
                    <a:pt x="27068" y="9011"/>
                  </a:lnTo>
                  <a:lnTo>
                    <a:pt x="26764" y="10227"/>
                  </a:lnTo>
                  <a:lnTo>
                    <a:pt x="25985" y="13478"/>
                  </a:lnTo>
                  <a:lnTo>
                    <a:pt x="25472" y="15625"/>
                  </a:lnTo>
                  <a:lnTo>
                    <a:pt x="24920" y="18040"/>
                  </a:lnTo>
                  <a:lnTo>
                    <a:pt x="24369" y="20606"/>
                  </a:lnTo>
                  <a:lnTo>
                    <a:pt x="23818" y="23248"/>
                  </a:lnTo>
                  <a:lnTo>
                    <a:pt x="23913" y="23324"/>
                  </a:lnTo>
                  <a:lnTo>
                    <a:pt x="24008" y="23400"/>
                  </a:lnTo>
                  <a:lnTo>
                    <a:pt x="24141" y="23476"/>
                  </a:lnTo>
                  <a:lnTo>
                    <a:pt x="24274" y="23533"/>
                  </a:lnTo>
                  <a:lnTo>
                    <a:pt x="24426" y="23590"/>
                  </a:lnTo>
                  <a:lnTo>
                    <a:pt x="24597" y="23628"/>
                  </a:lnTo>
                  <a:lnTo>
                    <a:pt x="24958" y="23704"/>
                  </a:lnTo>
                  <a:lnTo>
                    <a:pt x="25377" y="23742"/>
                  </a:lnTo>
                  <a:lnTo>
                    <a:pt x="25814" y="23761"/>
                  </a:lnTo>
                  <a:lnTo>
                    <a:pt x="26251" y="23761"/>
                  </a:lnTo>
                  <a:lnTo>
                    <a:pt x="26707" y="23742"/>
                  </a:lnTo>
                  <a:lnTo>
                    <a:pt x="27582" y="23685"/>
                  </a:lnTo>
                  <a:lnTo>
                    <a:pt x="28304" y="23609"/>
                  </a:lnTo>
                  <a:lnTo>
                    <a:pt x="29007" y="23495"/>
                  </a:lnTo>
                  <a:lnTo>
                    <a:pt x="29273" y="22792"/>
                  </a:lnTo>
                  <a:lnTo>
                    <a:pt x="29958" y="20929"/>
                  </a:lnTo>
                  <a:lnTo>
                    <a:pt x="30908" y="18230"/>
                  </a:lnTo>
                  <a:lnTo>
                    <a:pt x="31459" y="16671"/>
                  </a:lnTo>
                  <a:lnTo>
                    <a:pt x="32011" y="15055"/>
                  </a:lnTo>
                  <a:lnTo>
                    <a:pt x="32562" y="13401"/>
                  </a:lnTo>
                  <a:lnTo>
                    <a:pt x="33075" y="11767"/>
                  </a:lnTo>
                  <a:lnTo>
                    <a:pt x="33569" y="10189"/>
                  </a:lnTo>
                  <a:lnTo>
                    <a:pt x="33988" y="8706"/>
                  </a:lnTo>
                  <a:lnTo>
                    <a:pt x="34349" y="7376"/>
                  </a:lnTo>
                  <a:lnTo>
                    <a:pt x="34482" y="6768"/>
                  </a:lnTo>
                  <a:lnTo>
                    <a:pt x="34596" y="6216"/>
                  </a:lnTo>
                  <a:lnTo>
                    <a:pt x="34672" y="5741"/>
                  </a:lnTo>
                  <a:lnTo>
                    <a:pt x="34729" y="5304"/>
                  </a:lnTo>
                  <a:lnTo>
                    <a:pt x="34748" y="4962"/>
                  </a:lnTo>
                  <a:lnTo>
                    <a:pt x="34729" y="4677"/>
                  </a:lnTo>
                  <a:lnTo>
                    <a:pt x="34691" y="4448"/>
                  </a:lnTo>
                  <a:lnTo>
                    <a:pt x="34634" y="4239"/>
                  </a:lnTo>
                  <a:lnTo>
                    <a:pt x="34558" y="4049"/>
                  </a:lnTo>
                  <a:lnTo>
                    <a:pt x="34463" y="3878"/>
                  </a:lnTo>
                  <a:lnTo>
                    <a:pt x="34368" y="3707"/>
                  </a:lnTo>
                  <a:lnTo>
                    <a:pt x="34235" y="3555"/>
                  </a:lnTo>
                  <a:lnTo>
                    <a:pt x="34121" y="3422"/>
                  </a:lnTo>
                  <a:lnTo>
                    <a:pt x="33969" y="3289"/>
                  </a:lnTo>
                  <a:lnTo>
                    <a:pt x="33816" y="3175"/>
                  </a:lnTo>
                  <a:lnTo>
                    <a:pt x="33664" y="3061"/>
                  </a:lnTo>
                  <a:lnTo>
                    <a:pt x="33322" y="2871"/>
                  </a:lnTo>
                  <a:lnTo>
                    <a:pt x="32980" y="2719"/>
                  </a:lnTo>
                  <a:lnTo>
                    <a:pt x="32619" y="2605"/>
                  </a:lnTo>
                  <a:lnTo>
                    <a:pt x="32258" y="2510"/>
                  </a:lnTo>
                  <a:lnTo>
                    <a:pt x="31916" y="2434"/>
                  </a:lnTo>
                  <a:lnTo>
                    <a:pt x="31592" y="2396"/>
                  </a:lnTo>
                  <a:lnTo>
                    <a:pt x="31307" y="2358"/>
                  </a:lnTo>
                  <a:lnTo>
                    <a:pt x="30889" y="2339"/>
                  </a:lnTo>
                  <a:lnTo>
                    <a:pt x="30737" y="2339"/>
                  </a:lnTo>
                  <a:lnTo>
                    <a:pt x="20587" y="2015"/>
                  </a:lnTo>
                  <a:lnTo>
                    <a:pt x="11919"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36"/>
            <p:cNvSpPr/>
            <p:nvPr/>
          </p:nvSpPr>
          <p:spPr>
            <a:xfrm>
              <a:off x="1603100" y="1900875"/>
              <a:ext cx="119300" cy="93175"/>
            </a:xfrm>
            <a:custGeom>
              <a:avLst/>
              <a:gdLst/>
              <a:ahLst/>
              <a:cxnLst/>
              <a:rect l="l" t="t" r="r" b="b"/>
              <a:pathLst>
                <a:path w="4772" h="3727" extrusionOk="0">
                  <a:moveTo>
                    <a:pt x="39" y="1"/>
                  </a:moveTo>
                  <a:lnTo>
                    <a:pt x="1" y="20"/>
                  </a:lnTo>
                  <a:lnTo>
                    <a:pt x="1" y="58"/>
                  </a:lnTo>
                  <a:lnTo>
                    <a:pt x="115" y="381"/>
                  </a:lnTo>
                  <a:lnTo>
                    <a:pt x="229" y="685"/>
                  </a:lnTo>
                  <a:lnTo>
                    <a:pt x="343" y="970"/>
                  </a:lnTo>
                  <a:lnTo>
                    <a:pt x="476" y="1236"/>
                  </a:lnTo>
                  <a:lnTo>
                    <a:pt x="628" y="1484"/>
                  </a:lnTo>
                  <a:lnTo>
                    <a:pt x="780" y="1712"/>
                  </a:lnTo>
                  <a:lnTo>
                    <a:pt x="951" y="1940"/>
                  </a:lnTo>
                  <a:lnTo>
                    <a:pt x="1103" y="2130"/>
                  </a:lnTo>
                  <a:lnTo>
                    <a:pt x="1274" y="2320"/>
                  </a:lnTo>
                  <a:lnTo>
                    <a:pt x="1464" y="2491"/>
                  </a:lnTo>
                  <a:lnTo>
                    <a:pt x="1635" y="2643"/>
                  </a:lnTo>
                  <a:lnTo>
                    <a:pt x="1825" y="2776"/>
                  </a:lnTo>
                  <a:lnTo>
                    <a:pt x="2186" y="3023"/>
                  </a:lnTo>
                  <a:lnTo>
                    <a:pt x="2567" y="3232"/>
                  </a:lnTo>
                  <a:lnTo>
                    <a:pt x="2928" y="3384"/>
                  </a:lnTo>
                  <a:lnTo>
                    <a:pt x="3270" y="3498"/>
                  </a:lnTo>
                  <a:lnTo>
                    <a:pt x="3593" y="3593"/>
                  </a:lnTo>
                  <a:lnTo>
                    <a:pt x="3897" y="3650"/>
                  </a:lnTo>
                  <a:lnTo>
                    <a:pt x="4163" y="3688"/>
                  </a:lnTo>
                  <a:lnTo>
                    <a:pt x="4391" y="3727"/>
                  </a:lnTo>
                  <a:lnTo>
                    <a:pt x="4715" y="3727"/>
                  </a:lnTo>
                  <a:lnTo>
                    <a:pt x="4753" y="3708"/>
                  </a:lnTo>
                  <a:lnTo>
                    <a:pt x="4772" y="3669"/>
                  </a:lnTo>
                  <a:lnTo>
                    <a:pt x="4753" y="3631"/>
                  </a:lnTo>
                  <a:lnTo>
                    <a:pt x="4715" y="3612"/>
                  </a:lnTo>
                  <a:lnTo>
                    <a:pt x="4372" y="3612"/>
                  </a:lnTo>
                  <a:lnTo>
                    <a:pt x="4144" y="3574"/>
                  </a:lnTo>
                  <a:lnTo>
                    <a:pt x="3859" y="3536"/>
                  </a:lnTo>
                  <a:lnTo>
                    <a:pt x="3536" y="3460"/>
                  </a:lnTo>
                  <a:lnTo>
                    <a:pt x="3175" y="3365"/>
                  </a:lnTo>
                  <a:lnTo>
                    <a:pt x="2814" y="3213"/>
                  </a:lnTo>
                  <a:lnTo>
                    <a:pt x="2434" y="3023"/>
                  </a:lnTo>
                  <a:lnTo>
                    <a:pt x="2225" y="2928"/>
                  </a:lnTo>
                  <a:lnTo>
                    <a:pt x="2034" y="2795"/>
                  </a:lnTo>
                  <a:lnTo>
                    <a:pt x="1844" y="2662"/>
                  </a:lnTo>
                  <a:lnTo>
                    <a:pt x="1654" y="2510"/>
                  </a:lnTo>
                  <a:lnTo>
                    <a:pt x="1464" y="2339"/>
                  </a:lnTo>
                  <a:lnTo>
                    <a:pt x="1293" y="2149"/>
                  </a:lnTo>
                  <a:lnTo>
                    <a:pt x="1103" y="1959"/>
                  </a:lnTo>
                  <a:lnTo>
                    <a:pt x="932" y="1750"/>
                  </a:lnTo>
                  <a:lnTo>
                    <a:pt x="780" y="1503"/>
                  </a:lnTo>
                  <a:lnTo>
                    <a:pt x="628" y="1255"/>
                  </a:lnTo>
                  <a:lnTo>
                    <a:pt x="476" y="970"/>
                  </a:lnTo>
                  <a:lnTo>
                    <a:pt x="343" y="685"/>
                  </a:lnTo>
                  <a:lnTo>
                    <a:pt x="210" y="362"/>
                  </a:lnTo>
                  <a:lnTo>
                    <a:pt x="115" y="39"/>
                  </a:lnTo>
                  <a:lnTo>
                    <a:pt x="77"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36"/>
            <p:cNvSpPr/>
            <p:nvPr/>
          </p:nvSpPr>
          <p:spPr>
            <a:xfrm>
              <a:off x="1887750" y="2399850"/>
              <a:ext cx="208650" cy="82725"/>
            </a:xfrm>
            <a:custGeom>
              <a:avLst/>
              <a:gdLst/>
              <a:ahLst/>
              <a:cxnLst/>
              <a:rect l="l" t="t" r="r" b="b"/>
              <a:pathLst>
                <a:path w="8346" h="3309" extrusionOk="0">
                  <a:moveTo>
                    <a:pt x="875" y="1"/>
                  </a:moveTo>
                  <a:lnTo>
                    <a:pt x="799" y="20"/>
                  </a:lnTo>
                  <a:lnTo>
                    <a:pt x="742" y="58"/>
                  </a:lnTo>
                  <a:lnTo>
                    <a:pt x="685" y="115"/>
                  </a:lnTo>
                  <a:lnTo>
                    <a:pt x="628" y="172"/>
                  </a:lnTo>
                  <a:lnTo>
                    <a:pt x="609" y="248"/>
                  </a:lnTo>
                  <a:lnTo>
                    <a:pt x="20" y="2491"/>
                  </a:lnTo>
                  <a:lnTo>
                    <a:pt x="1" y="2643"/>
                  </a:lnTo>
                  <a:lnTo>
                    <a:pt x="20" y="2776"/>
                  </a:lnTo>
                  <a:lnTo>
                    <a:pt x="58" y="2909"/>
                  </a:lnTo>
                  <a:lnTo>
                    <a:pt x="134" y="3023"/>
                  </a:lnTo>
                  <a:lnTo>
                    <a:pt x="229" y="3118"/>
                  </a:lnTo>
                  <a:lnTo>
                    <a:pt x="343" y="3194"/>
                  </a:lnTo>
                  <a:lnTo>
                    <a:pt x="476" y="3251"/>
                  </a:lnTo>
                  <a:lnTo>
                    <a:pt x="628" y="3270"/>
                  </a:lnTo>
                  <a:lnTo>
                    <a:pt x="1312" y="3270"/>
                  </a:lnTo>
                  <a:lnTo>
                    <a:pt x="1863" y="3251"/>
                  </a:lnTo>
                  <a:lnTo>
                    <a:pt x="2320" y="3213"/>
                  </a:lnTo>
                  <a:lnTo>
                    <a:pt x="2681" y="3156"/>
                  </a:lnTo>
                  <a:lnTo>
                    <a:pt x="3251" y="3023"/>
                  </a:lnTo>
                  <a:lnTo>
                    <a:pt x="3536" y="2985"/>
                  </a:lnTo>
                  <a:lnTo>
                    <a:pt x="3821" y="2966"/>
                  </a:lnTo>
                  <a:lnTo>
                    <a:pt x="4144" y="2985"/>
                  </a:lnTo>
                  <a:lnTo>
                    <a:pt x="4468" y="3023"/>
                  </a:lnTo>
                  <a:lnTo>
                    <a:pt x="5114" y="3118"/>
                  </a:lnTo>
                  <a:lnTo>
                    <a:pt x="5494" y="3175"/>
                  </a:lnTo>
                  <a:lnTo>
                    <a:pt x="5931" y="3232"/>
                  </a:lnTo>
                  <a:lnTo>
                    <a:pt x="6464" y="3270"/>
                  </a:lnTo>
                  <a:lnTo>
                    <a:pt x="7091" y="3308"/>
                  </a:lnTo>
                  <a:lnTo>
                    <a:pt x="7262" y="3308"/>
                  </a:lnTo>
                  <a:lnTo>
                    <a:pt x="7395" y="3289"/>
                  </a:lnTo>
                  <a:lnTo>
                    <a:pt x="7547" y="3270"/>
                  </a:lnTo>
                  <a:lnTo>
                    <a:pt x="7680" y="3232"/>
                  </a:lnTo>
                  <a:lnTo>
                    <a:pt x="7908" y="3137"/>
                  </a:lnTo>
                  <a:lnTo>
                    <a:pt x="8079" y="3023"/>
                  </a:lnTo>
                  <a:lnTo>
                    <a:pt x="8155" y="2966"/>
                  </a:lnTo>
                  <a:lnTo>
                    <a:pt x="8231" y="2890"/>
                  </a:lnTo>
                  <a:lnTo>
                    <a:pt x="8269" y="2814"/>
                  </a:lnTo>
                  <a:lnTo>
                    <a:pt x="8307" y="2738"/>
                  </a:lnTo>
                  <a:lnTo>
                    <a:pt x="8345" y="2662"/>
                  </a:lnTo>
                  <a:lnTo>
                    <a:pt x="8345" y="2567"/>
                  </a:lnTo>
                  <a:lnTo>
                    <a:pt x="8345" y="2491"/>
                  </a:lnTo>
                  <a:lnTo>
                    <a:pt x="8345" y="2415"/>
                  </a:lnTo>
                  <a:lnTo>
                    <a:pt x="8250" y="2168"/>
                  </a:lnTo>
                  <a:lnTo>
                    <a:pt x="8136" y="1921"/>
                  </a:lnTo>
                  <a:lnTo>
                    <a:pt x="8060" y="1788"/>
                  </a:lnTo>
                  <a:lnTo>
                    <a:pt x="7965" y="1674"/>
                  </a:lnTo>
                  <a:lnTo>
                    <a:pt x="7870" y="1579"/>
                  </a:lnTo>
                  <a:lnTo>
                    <a:pt x="7756" y="1464"/>
                  </a:lnTo>
                  <a:lnTo>
                    <a:pt x="7623" y="1369"/>
                  </a:lnTo>
                  <a:lnTo>
                    <a:pt x="7471" y="1293"/>
                  </a:lnTo>
                  <a:lnTo>
                    <a:pt x="7319" y="1217"/>
                  </a:lnTo>
                  <a:lnTo>
                    <a:pt x="7129" y="1160"/>
                  </a:lnTo>
                  <a:lnTo>
                    <a:pt x="6920" y="1122"/>
                  </a:lnTo>
                  <a:lnTo>
                    <a:pt x="6711" y="1084"/>
                  </a:lnTo>
                  <a:lnTo>
                    <a:pt x="6464" y="1065"/>
                  </a:lnTo>
                  <a:lnTo>
                    <a:pt x="6197" y="1084"/>
                  </a:lnTo>
                  <a:lnTo>
                    <a:pt x="6121" y="1084"/>
                  </a:lnTo>
                  <a:lnTo>
                    <a:pt x="6026" y="1065"/>
                  </a:lnTo>
                  <a:lnTo>
                    <a:pt x="5817" y="989"/>
                  </a:lnTo>
                  <a:lnTo>
                    <a:pt x="5627" y="894"/>
                  </a:lnTo>
                  <a:lnTo>
                    <a:pt x="5418" y="761"/>
                  </a:lnTo>
                  <a:lnTo>
                    <a:pt x="5209" y="609"/>
                  </a:lnTo>
                  <a:lnTo>
                    <a:pt x="5000" y="457"/>
                  </a:lnTo>
                  <a:lnTo>
                    <a:pt x="4658" y="153"/>
                  </a:lnTo>
                  <a:lnTo>
                    <a:pt x="4601" y="115"/>
                  </a:lnTo>
                  <a:lnTo>
                    <a:pt x="4544" y="77"/>
                  </a:lnTo>
                  <a:lnTo>
                    <a:pt x="4468" y="58"/>
                  </a:lnTo>
                  <a:lnTo>
                    <a:pt x="4335" y="58"/>
                  </a:lnTo>
                  <a:lnTo>
                    <a:pt x="4259" y="77"/>
                  </a:lnTo>
                  <a:lnTo>
                    <a:pt x="4182" y="96"/>
                  </a:lnTo>
                  <a:lnTo>
                    <a:pt x="4125" y="153"/>
                  </a:lnTo>
                  <a:lnTo>
                    <a:pt x="3992" y="248"/>
                  </a:lnTo>
                  <a:lnTo>
                    <a:pt x="3840" y="362"/>
                  </a:lnTo>
                  <a:lnTo>
                    <a:pt x="3669" y="476"/>
                  </a:lnTo>
                  <a:lnTo>
                    <a:pt x="3460" y="571"/>
                  </a:lnTo>
                  <a:lnTo>
                    <a:pt x="3251" y="666"/>
                  </a:lnTo>
                  <a:lnTo>
                    <a:pt x="3004" y="723"/>
                  </a:lnTo>
                  <a:lnTo>
                    <a:pt x="2757" y="742"/>
                  </a:lnTo>
                  <a:lnTo>
                    <a:pt x="2491" y="742"/>
                  </a:lnTo>
                  <a:lnTo>
                    <a:pt x="2339" y="723"/>
                  </a:lnTo>
                  <a:lnTo>
                    <a:pt x="2187" y="666"/>
                  </a:lnTo>
                  <a:lnTo>
                    <a:pt x="2016" y="590"/>
                  </a:lnTo>
                  <a:lnTo>
                    <a:pt x="1825" y="495"/>
                  </a:lnTo>
                  <a:lnTo>
                    <a:pt x="1445" y="267"/>
                  </a:lnTo>
                  <a:lnTo>
                    <a:pt x="1103" y="58"/>
                  </a:lnTo>
                  <a:lnTo>
                    <a:pt x="1046" y="20"/>
                  </a:lnTo>
                  <a:lnTo>
                    <a:pt x="951"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36"/>
            <p:cNvSpPr/>
            <p:nvPr/>
          </p:nvSpPr>
          <p:spPr>
            <a:xfrm>
              <a:off x="1294700" y="2606100"/>
              <a:ext cx="211000" cy="83175"/>
            </a:xfrm>
            <a:custGeom>
              <a:avLst/>
              <a:gdLst/>
              <a:ahLst/>
              <a:cxnLst/>
              <a:rect l="l" t="t" r="r" b="b"/>
              <a:pathLst>
                <a:path w="8440" h="3327" extrusionOk="0">
                  <a:moveTo>
                    <a:pt x="874" y="0"/>
                  </a:moveTo>
                  <a:lnTo>
                    <a:pt x="798" y="20"/>
                  </a:lnTo>
                  <a:lnTo>
                    <a:pt x="741" y="58"/>
                  </a:lnTo>
                  <a:lnTo>
                    <a:pt x="665" y="115"/>
                  </a:lnTo>
                  <a:lnTo>
                    <a:pt x="627" y="172"/>
                  </a:lnTo>
                  <a:lnTo>
                    <a:pt x="589" y="248"/>
                  </a:lnTo>
                  <a:lnTo>
                    <a:pt x="19" y="2510"/>
                  </a:lnTo>
                  <a:lnTo>
                    <a:pt x="0" y="2643"/>
                  </a:lnTo>
                  <a:lnTo>
                    <a:pt x="0" y="2795"/>
                  </a:lnTo>
                  <a:lnTo>
                    <a:pt x="57" y="2909"/>
                  </a:lnTo>
                  <a:lnTo>
                    <a:pt x="133" y="3023"/>
                  </a:lnTo>
                  <a:lnTo>
                    <a:pt x="228" y="3137"/>
                  </a:lnTo>
                  <a:lnTo>
                    <a:pt x="342" y="3213"/>
                  </a:lnTo>
                  <a:lnTo>
                    <a:pt x="475" y="3251"/>
                  </a:lnTo>
                  <a:lnTo>
                    <a:pt x="627" y="3270"/>
                  </a:lnTo>
                  <a:lnTo>
                    <a:pt x="1312" y="3289"/>
                  </a:lnTo>
                  <a:lnTo>
                    <a:pt x="1882" y="3270"/>
                  </a:lnTo>
                  <a:lnTo>
                    <a:pt x="2338" y="3232"/>
                  </a:lnTo>
                  <a:lnTo>
                    <a:pt x="2699" y="3156"/>
                  </a:lnTo>
                  <a:lnTo>
                    <a:pt x="3269" y="3042"/>
                  </a:lnTo>
                  <a:lnTo>
                    <a:pt x="3555" y="3004"/>
                  </a:lnTo>
                  <a:lnTo>
                    <a:pt x="3859" y="2985"/>
                  </a:lnTo>
                  <a:lnTo>
                    <a:pt x="4182" y="3004"/>
                  </a:lnTo>
                  <a:lnTo>
                    <a:pt x="4505" y="3023"/>
                  </a:lnTo>
                  <a:lnTo>
                    <a:pt x="5151" y="3137"/>
                  </a:lnTo>
                  <a:lnTo>
                    <a:pt x="5531" y="3194"/>
                  </a:lnTo>
                  <a:lnTo>
                    <a:pt x="5988" y="3251"/>
                  </a:lnTo>
                  <a:lnTo>
                    <a:pt x="6520" y="3289"/>
                  </a:lnTo>
                  <a:lnTo>
                    <a:pt x="7166" y="3327"/>
                  </a:lnTo>
                  <a:lnTo>
                    <a:pt x="7318" y="3327"/>
                  </a:lnTo>
                  <a:lnTo>
                    <a:pt x="7470" y="3308"/>
                  </a:lnTo>
                  <a:lnTo>
                    <a:pt x="7622" y="3289"/>
                  </a:lnTo>
                  <a:lnTo>
                    <a:pt x="7755" y="3251"/>
                  </a:lnTo>
                  <a:lnTo>
                    <a:pt x="7984" y="3156"/>
                  </a:lnTo>
                  <a:lnTo>
                    <a:pt x="8079" y="3099"/>
                  </a:lnTo>
                  <a:lnTo>
                    <a:pt x="8155" y="3042"/>
                  </a:lnTo>
                  <a:lnTo>
                    <a:pt x="8231" y="2966"/>
                  </a:lnTo>
                  <a:lnTo>
                    <a:pt x="8307" y="2909"/>
                  </a:lnTo>
                  <a:lnTo>
                    <a:pt x="8364" y="2833"/>
                  </a:lnTo>
                  <a:lnTo>
                    <a:pt x="8402" y="2757"/>
                  </a:lnTo>
                  <a:lnTo>
                    <a:pt x="8421" y="2662"/>
                  </a:lnTo>
                  <a:lnTo>
                    <a:pt x="8440" y="2586"/>
                  </a:lnTo>
                  <a:lnTo>
                    <a:pt x="8440" y="2510"/>
                  </a:lnTo>
                  <a:lnTo>
                    <a:pt x="8421" y="2415"/>
                  </a:lnTo>
                  <a:lnTo>
                    <a:pt x="8345" y="2167"/>
                  </a:lnTo>
                  <a:lnTo>
                    <a:pt x="8212" y="1920"/>
                  </a:lnTo>
                  <a:lnTo>
                    <a:pt x="8136" y="1806"/>
                  </a:lnTo>
                  <a:lnTo>
                    <a:pt x="8060" y="1692"/>
                  </a:lnTo>
                  <a:lnTo>
                    <a:pt x="7946" y="1578"/>
                  </a:lnTo>
                  <a:lnTo>
                    <a:pt x="7832" y="1464"/>
                  </a:lnTo>
                  <a:lnTo>
                    <a:pt x="7698" y="1369"/>
                  </a:lnTo>
                  <a:lnTo>
                    <a:pt x="7546" y="1293"/>
                  </a:lnTo>
                  <a:lnTo>
                    <a:pt x="7375" y="1217"/>
                  </a:lnTo>
                  <a:lnTo>
                    <a:pt x="7204" y="1160"/>
                  </a:lnTo>
                  <a:lnTo>
                    <a:pt x="6995" y="1122"/>
                  </a:lnTo>
                  <a:lnTo>
                    <a:pt x="6767" y="1084"/>
                  </a:lnTo>
                  <a:lnTo>
                    <a:pt x="6520" y="1065"/>
                  </a:lnTo>
                  <a:lnTo>
                    <a:pt x="6254" y="1084"/>
                  </a:lnTo>
                  <a:lnTo>
                    <a:pt x="6178" y="1084"/>
                  </a:lnTo>
                  <a:lnTo>
                    <a:pt x="6083" y="1065"/>
                  </a:lnTo>
                  <a:lnTo>
                    <a:pt x="5874" y="989"/>
                  </a:lnTo>
                  <a:lnTo>
                    <a:pt x="5665" y="894"/>
                  </a:lnTo>
                  <a:lnTo>
                    <a:pt x="5455" y="761"/>
                  </a:lnTo>
                  <a:lnTo>
                    <a:pt x="5246" y="609"/>
                  </a:lnTo>
                  <a:lnTo>
                    <a:pt x="5056" y="457"/>
                  </a:lnTo>
                  <a:lnTo>
                    <a:pt x="4695" y="153"/>
                  </a:lnTo>
                  <a:lnTo>
                    <a:pt x="4638" y="115"/>
                  </a:lnTo>
                  <a:lnTo>
                    <a:pt x="4581" y="77"/>
                  </a:lnTo>
                  <a:lnTo>
                    <a:pt x="4505" y="58"/>
                  </a:lnTo>
                  <a:lnTo>
                    <a:pt x="4429" y="39"/>
                  </a:lnTo>
                  <a:lnTo>
                    <a:pt x="4372" y="58"/>
                  </a:lnTo>
                  <a:lnTo>
                    <a:pt x="4296" y="58"/>
                  </a:lnTo>
                  <a:lnTo>
                    <a:pt x="4220" y="96"/>
                  </a:lnTo>
                  <a:lnTo>
                    <a:pt x="4163" y="134"/>
                  </a:lnTo>
                  <a:lnTo>
                    <a:pt x="4030" y="248"/>
                  </a:lnTo>
                  <a:lnTo>
                    <a:pt x="3878" y="362"/>
                  </a:lnTo>
                  <a:lnTo>
                    <a:pt x="3688" y="476"/>
                  </a:lnTo>
                  <a:lnTo>
                    <a:pt x="3498" y="571"/>
                  </a:lnTo>
                  <a:lnTo>
                    <a:pt x="3269" y="666"/>
                  </a:lnTo>
                  <a:lnTo>
                    <a:pt x="3022" y="723"/>
                  </a:lnTo>
                  <a:lnTo>
                    <a:pt x="2775" y="742"/>
                  </a:lnTo>
                  <a:lnTo>
                    <a:pt x="2509" y="742"/>
                  </a:lnTo>
                  <a:lnTo>
                    <a:pt x="2357" y="723"/>
                  </a:lnTo>
                  <a:lnTo>
                    <a:pt x="2205" y="666"/>
                  </a:lnTo>
                  <a:lnTo>
                    <a:pt x="2015" y="590"/>
                  </a:lnTo>
                  <a:lnTo>
                    <a:pt x="1825" y="495"/>
                  </a:lnTo>
                  <a:lnTo>
                    <a:pt x="1445" y="267"/>
                  </a:lnTo>
                  <a:lnTo>
                    <a:pt x="1102" y="58"/>
                  </a:lnTo>
                  <a:lnTo>
                    <a:pt x="1045" y="20"/>
                  </a:lnTo>
                  <a:lnTo>
                    <a:pt x="950"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36"/>
            <p:cNvSpPr/>
            <p:nvPr/>
          </p:nvSpPr>
          <p:spPr>
            <a:xfrm>
              <a:off x="1769425" y="1849550"/>
              <a:ext cx="365950" cy="486175"/>
            </a:xfrm>
            <a:custGeom>
              <a:avLst/>
              <a:gdLst/>
              <a:ahLst/>
              <a:cxnLst/>
              <a:rect l="l" t="t" r="r" b="b"/>
              <a:pathLst>
                <a:path w="14638" h="19447" extrusionOk="0">
                  <a:moveTo>
                    <a:pt x="77" y="1"/>
                  </a:moveTo>
                  <a:lnTo>
                    <a:pt x="39" y="20"/>
                  </a:lnTo>
                  <a:lnTo>
                    <a:pt x="0" y="58"/>
                  </a:lnTo>
                  <a:lnTo>
                    <a:pt x="0" y="96"/>
                  </a:lnTo>
                  <a:lnTo>
                    <a:pt x="20" y="210"/>
                  </a:lnTo>
                  <a:lnTo>
                    <a:pt x="39" y="286"/>
                  </a:lnTo>
                  <a:lnTo>
                    <a:pt x="58" y="381"/>
                  </a:lnTo>
                  <a:lnTo>
                    <a:pt x="115" y="476"/>
                  </a:lnTo>
                  <a:lnTo>
                    <a:pt x="191" y="571"/>
                  </a:lnTo>
                  <a:lnTo>
                    <a:pt x="267" y="647"/>
                  </a:lnTo>
                  <a:lnTo>
                    <a:pt x="362" y="723"/>
                  </a:lnTo>
                  <a:lnTo>
                    <a:pt x="476" y="818"/>
                  </a:lnTo>
                  <a:lnTo>
                    <a:pt x="628" y="894"/>
                  </a:lnTo>
                  <a:lnTo>
                    <a:pt x="780" y="970"/>
                  </a:lnTo>
                  <a:lnTo>
                    <a:pt x="970" y="1027"/>
                  </a:lnTo>
                  <a:lnTo>
                    <a:pt x="1198" y="1103"/>
                  </a:lnTo>
                  <a:lnTo>
                    <a:pt x="1445" y="1160"/>
                  </a:lnTo>
                  <a:lnTo>
                    <a:pt x="1711" y="1198"/>
                  </a:lnTo>
                  <a:lnTo>
                    <a:pt x="2034" y="1236"/>
                  </a:lnTo>
                  <a:lnTo>
                    <a:pt x="2377" y="1274"/>
                  </a:lnTo>
                  <a:lnTo>
                    <a:pt x="2757" y="1293"/>
                  </a:lnTo>
                  <a:lnTo>
                    <a:pt x="3175" y="1313"/>
                  </a:lnTo>
                  <a:lnTo>
                    <a:pt x="3631" y="1293"/>
                  </a:lnTo>
                  <a:lnTo>
                    <a:pt x="4144" y="1274"/>
                  </a:lnTo>
                  <a:lnTo>
                    <a:pt x="4696" y="1236"/>
                  </a:lnTo>
                  <a:lnTo>
                    <a:pt x="6007" y="1160"/>
                  </a:lnTo>
                  <a:lnTo>
                    <a:pt x="7471" y="1084"/>
                  </a:lnTo>
                  <a:lnTo>
                    <a:pt x="9011" y="1027"/>
                  </a:lnTo>
                  <a:lnTo>
                    <a:pt x="10493" y="989"/>
                  </a:lnTo>
                  <a:lnTo>
                    <a:pt x="11843" y="1008"/>
                  </a:lnTo>
                  <a:lnTo>
                    <a:pt x="12451" y="1027"/>
                  </a:lnTo>
                  <a:lnTo>
                    <a:pt x="12964" y="1046"/>
                  </a:lnTo>
                  <a:lnTo>
                    <a:pt x="13420" y="1103"/>
                  </a:lnTo>
                  <a:lnTo>
                    <a:pt x="13763" y="1141"/>
                  </a:lnTo>
                  <a:lnTo>
                    <a:pt x="14010" y="1217"/>
                  </a:lnTo>
                  <a:lnTo>
                    <a:pt x="14086" y="1255"/>
                  </a:lnTo>
                  <a:lnTo>
                    <a:pt x="14124" y="1293"/>
                  </a:lnTo>
                  <a:lnTo>
                    <a:pt x="14219" y="1427"/>
                  </a:lnTo>
                  <a:lnTo>
                    <a:pt x="14276" y="1579"/>
                  </a:lnTo>
                  <a:lnTo>
                    <a:pt x="14352" y="1731"/>
                  </a:lnTo>
                  <a:lnTo>
                    <a:pt x="14390" y="1883"/>
                  </a:lnTo>
                  <a:lnTo>
                    <a:pt x="14466" y="2225"/>
                  </a:lnTo>
                  <a:lnTo>
                    <a:pt x="14523" y="2605"/>
                  </a:lnTo>
                  <a:lnTo>
                    <a:pt x="14523" y="3004"/>
                  </a:lnTo>
                  <a:lnTo>
                    <a:pt x="14504" y="3441"/>
                  </a:lnTo>
                  <a:lnTo>
                    <a:pt x="14466" y="3898"/>
                  </a:lnTo>
                  <a:lnTo>
                    <a:pt x="14390" y="4373"/>
                  </a:lnTo>
                  <a:lnTo>
                    <a:pt x="14314" y="4886"/>
                  </a:lnTo>
                  <a:lnTo>
                    <a:pt x="14200" y="5399"/>
                  </a:lnTo>
                  <a:lnTo>
                    <a:pt x="13934" y="6502"/>
                  </a:lnTo>
                  <a:lnTo>
                    <a:pt x="13630" y="7642"/>
                  </a:lnTo>
                  <a:lnTo>
                    <a:pt x="13306" y="8821"/>
                  </a:lnTo>
                  <a:lnTo>
                    <a:pt x="12983" y="9980"/>
                  </a:lnTo>
                  <a:lnTo>
                    <a:pt x="12508" y="11634"/>
                  </a:lnTo>
                  <a:lnTo>
                    <a:pt x="12014" y="13250"/>
                  </a:lnTo>
                  <a:lnTo>
                    <a:pt x="11520" y="14771"/>
                  </a:lnTo>
                  <a:lnTo>
                    <a:pt x="11063" y="16158"/>
                  </a:lnTo>
                  <a:lnTo>
                    <a:pt x="10303" y="18306"/>
                  </a:lnTo>
                  <a:lnTo>
                    <a:pt x="9942" y="19333"/>
                  </a:lnTo>
                  <a:lnTo>
                    <a:pt x="8954" y="19333"/>
                  </a:lnTo>
                  <a:lnTo>
                    <a:pt x="8459" y="19314"/>
                  </a:lnTo>
                  <a:lnTo>
                    <a:pt x="7946" y="19257"/>
                  </a:lnTo>
                  <a:lnTo>
                    <a:pt x="7699" y="19219"/>
                  </a:lnTo>
                  <a:lnTo>
                    <a:pt x="7471" y="19181"/>
                  </a:lnTo>
                  <a:lnTo>
                    <a:pt x="7243" y="19123"/>
                  </a:lnTo>
                  <a:lnTo>
                    <a:pt x="7034" y="19047"/>
                  </a:lnTo>
                  <a:lnTo>
                    <a:pt x="6863" y="18971"/>
                  </a:lnTo>
                  <a:lnTo>
                    <a:pt x="6710" y="18876"/>
                  </a:lnTo>
                  <a:lnTo>
                    <a:pt x="6672" y="18876"/>
                  </a:lnTo>
                  <a:lnTo>
                    <a:pt x="6634" y="18895"/>
                  </a:lnTo>
                  <a:lnTo>
                    <a:pt x="6634" y="18933"/>
                  </a:lnTo>
                  <a:lnTo>
                    <a:pt x="6653" y="18971"/>
                  </a:lnTo>
                  <a:lnTo>
                    <a:pt x="6768" y="19047"/>
                  </a:lnTo>
                  <a:lnTo>
                    <a:pt x="6882" y="19104"/>
                  </a:lnTo>
                  <a:lnTo>
                    <a:pt x="7034" y="19162"/>
                  </a:lnTo>
                  <a:lnTo>
                    <a:pt x="7186" y="19219"/>
                  </a:lnTo>
                  <a:lnTo>
                    <a:pt x="7547" y="19314"/>
                  </a:lnTo>
                  <a:lnTo>
                    <a:pt x="7927" y="19371"/>
                  </a:lnTo>
                  <a:lnTo>
                    <a:pt x="8307" y="19409"/>
                  </a:lnTo>
                  <a:lnTo>
                    <a:pt x="8706" y="19428"/>
                  </a:lnTo>
                  <a:lnTo>
                    <a:pt x="9391" y="19447"/>
                  </a:lnTo>
                  <a:lnTo>
                    <a:pt x="9980" y="19447"/>
                  </a:lnTo>
                  <a:lnTo>
                    <a:pt x="9999" y="19428"/>
                  </a:lnTo>
                  <a:lnTo>
                    <a:pt x="10018" y="19409"/>
                  </a:lnTo>
                  <a:lnTo>
                    <a:pt x="10322" y="18572"/>
                  </a:lnTo>
                  <a:lnTo>
                    <a:pt x="11082" y="16424"/>
                  </a:lnTo>
                  <a:lnTo>
                    <a:pt x="11558" y="15018"/>
                  </a:lnTo>
                  <a:lnTo>
                    <a:pt x="12071" y="13421"/>
                  </a:lnTo>
                  <a:lnTo>
                    <a:pt x="12584" y="11748"/>
                  </a:lnTo>
                  <a:lnTo>
                    <a:pt x="13078" y="10018"/>
                  </a:lnTo>
                  <a:lnTo>
                    <a:pt x="13420" y="8840"/>
                  </a:lnTo>
                  <a:lnTo>
                    <a:pt x="13744" y="7661"/>
                  </a:lnTo>
                  <a:lnTo>
                    <a:pt x="14048" y="6502"/>
                  </a:lnTo>
                  <a:lnTo>
                    <a:pt x="14314" y="5399"/>
                  </a:lnTo>
                  <a:lnTo>
                    <a:pt x="14428" y="4886"/>
                  </a:lnTo>
                  <a:lnTo>
                    <a:pt x="14504" y="4373"/>
                  </a:lnTo>
                  <a:lnTo>
                    <a:pt x="14580" y="3879"/>
                  </a:lnTo>
                  <a:lnTo>
                    <a:pt x="14618" y="3422"/>
                  </a:lnTo>
                  <a:lnTo>
                    <a:pt x="14637" y="2985"/>
                  </a:lnTo>
                  <a:lnTo>
                    <a:pt x="14618" y="2567"/>
                  </a:lnTo>
                  <a:lnTo>
                    <a:pt x="14580" y="2187"/>
                  </a:lnTo>
                  <a:lnTo>
                    <a:pt x="14504" y="1845"/>
                  </a:lnTo>
                  <a:lnTo>
                    <a:pt x="14447" y="1674"/>
                  </a:lnTo>
                  <a:lnTo>
                    <a:pt x="14390" y="1522"/>
                  </a:lnTo>
                  <a:lnTo>
                    <a:pt x="14314" y="1370"/>
                  </a:lnTo>
                  <a:lnTo>
                    <a:pt x="14219" y="1236"/>
                  </a:lnTo>
                  <a:lnTo>
                    <a:pt x="14162" y="1179"/>
                  </a:lnTo>
                  <a:lnTo>
                    <a:pt x="14067" y="1122"/>
                  </a:lnTo>
                  <a:lnTo>
                    <a:pt x="13934" y="1084"/>
                  </a:lnTo>
                  <a:lnTo>
                    <a:pt x="13763" y="1046"/>
                  </a:lnTo>
                  <a:lnTo>
                    <a:pt x="13344" y="970"/>
                  </a:lnTo>
                  <a:lnTo>
                    <a:pt x="12793" y="932"/>
                  </a:lnTo>
                  <a:lnTo>
                    <a:pt x="12185" y="894"/>
                  </a:lnTo>
                  <a:lnTo>
                    <a:pt x="11482" y="875"/>
                  </a:lnTo>
                  <a:lnTo>
                    <a:pt x="10740" y="875"/>
                  </a:lnTo>
                  <a:lnTo>
                    <a:pt x="9961" y="894"/>
                  </a:lnTo>
                  <a:lnTo>
                    <a:pt x="8364" y="932"/>
                  </a:lnTo>
                  <a:lnTo>
                    <a:pt x="6863" y="1008"/>
                  </a:lnTo>
                  <a:lnTo>
                    <a:pt x="5589" y="1065"/>
                  </a:lnTo>
                  <a:lnTo>
                    <a:pt x="4677" y="1141"/>
                  </a:lnTo>
                  <a:lnTo>
                    <a:pt x="4144" y="1160"/>
                  </a:lnTo>
                  <a:lnTo>
                    <a:pt x="3650" y="1179"/>
                  </a:lnTo>
                  <a:lnTo>
                    <a:pt x="3194" y="1198"/>
                  </a:lnTo>
                  <a:lnTo>
                    <a:pt x="2795" y="1179"/>
                  </a:lnTo>
                  <a:lnTo>
                    <a:pt x="2415" y="1160"/>
                  </a:lnTo>
                  <a:lnTo>
                    <a:pt x="2072" y="1141"/>
                  </a:lnTo>
                  <a:lnTo>
                    <a:pt x="1768" y="1103"/>
                  </a:lnTo>
                  <a:lnTo>
                    <a:pt x="1502" y="1046"/>
                  </a:lnTo>
                  <a:lnTo>
                    <a:pt x="1255" y="1008"/>
                  </a:lnTo>
                  <a:lnTo>
                    <a:pt x="1046" y="932"/>
                  </a:lnTo>
                  <a:lnTo>
                    <a:pt x="856" y="875"/>
                  </a:lnTo>
                  <a:lnTo>
                    <a:pt x="704" y="799"/>
                  </a:lnTo>
                  <a:lnTo>
                    <a:pt x="571" y="723"/>
                  </a:lnTo>
                  <a:lnTo>
                    <a:pt x="457" y="647"/>
                  </a:lnTo>
                  <a:lnTo>
                    <a:pt x="362" y="571"/>
                  </a:lnTo>
                  <a:lnTo>
                    <a:pt x="286" y="495"/>
                  </a:lnTo>
                  <a:lnTo>
                    <a:pt x="210" y="419"/>
                  </a:lnTo>
                  <a:lnTo>
                    <a:pt x="172" y="343"/>
                  </a:lnTo>
                  <a:lnTo>
                    <a:pt x="115" y="210"/>
                  </a:lnTo>
                  <a:lnTo>
                    <a:pt x="115" y="115"/>
                  </a:lnTo>
                  <a:lnTo>
                    <a:pt x="115" y="77"/>
                  </a:lnTo>
                  <a:lnTo>
                    <a:pt x="115" y="39"/>
                  </a:lnTo>
                  <a:lnTo>
                    <a:pt x="77"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36"/>
            <p:cNvSpPr/>
            <p:nvPr/>
          </p:nvSpPr>
          <p:spPr>
            <a:xfrm>
              <a:off x="1988025" y="1991175"/>
              <a:ext cx="32325" cy="5250"/>
            </a:xfrm>
            <a:custGeom>
              <a:avLst/>
              <a:gdLst/>
              <a:ahLst/>
              <a:cxnLst/>
              <a:rect l="l" t="t" r="r" b="b"/>
              <a:pathLst>
                <a:path w="1293" h="210" extrusionOk="0">
                  <a:moveTo>
                    <a:pt x="1217" y="0"/>
                  </a:moveTo>
                  <a:lnTo>
                    <a:pt x="514" y="57"/>
                  </a:lnTo>
                  <a:lnTo>
                    <a:pt x="57" y="96"/>
                  </a:lnTo>
                  <a:lnTo>
                    <a:pt x="19" y="115"/>
                  </a:lnTo>
                  <a:lnTo>
                    <a:pt x="0" y="153"/>
                  </a:lnTo>
                  <a:lnTo>
                    <a:pt x="19" y="191"/>
                  </a:lnTo>
                  <a:lnTo>
                    <a:pt x="57" y="210"/>
                  </a:lnTo>
                  <a:lnTo>
                    <a:pt x="533" y="172"/>
                  </a:lnTo>
                  <a:lnTo>
                    <a:pt x="1236" y="115"/>
                  </a:lnTo>
                  <a:lnTo>
                    <a:pt x="1274" y="96"/>
                  </a:lnTo>
                  <a:lnTo>
                    <a:pt x="1293" y="57"/>
                  </a:lnTo>
                  <a:lnTo>
                    <a:pt x="1255" y="19"/>
                  </a:lnTo>
                  <a:lnTo>
                    <a:pt x="1217"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36"/>
            <p:cNvSpPr/>
            <p:nvPr/>
          </p:nvSpPr>
          <p:spPr>
            <a:xfrm>
              <a:off x="1340775" y="1985000"/>
              <a:ext cx="346000" cy="545100"/>
            </a:xfrm>
            <a:custGeom>
              <a:avLst/>
              <a:gdLst/>
              <a:ahLst/>
              <a:cxnLst/>
              <a:rect l="l" t="t" r="r" b="b"/>
              <a:pathLst>
                <a:path w="13840" h="21804" extrusionOk="0">
                  <a:moveTo>
                    <a:pt x="13782" y="0"/>
                  </a:moveTo>
                  <a:lnTo>
                    <a:pt x="13744" y="38"/>
                  </a:lnTo>
                  <a:lnTo>
                    <a:pt x="12984" y="1654"/>
                  </a:lnTo>
                  <a:lnTo>
                    <a:pt x="11292" y="5304"/>
                  </a:lnTo>
                  <a:lnTo>
                    <a:pt x="10303" y="7357"/>
                  </a:lnTo>
                  <a:lnTo>
                    <a:pt x="9372" y="9296"/>
                  </a:lnTo>
                  <a:lnTo>
                    <a:pt x="8574" y="10930"/>
                  </a:lnTo>
                  <a:lnTo>
                    <a:pt x="8251" y="11558"/>
                  </a:lnTo>
                  <a:lnTo>
                    <a:pt x="8003" y="12014"/>
                  </a:lnTo>
                  <a:lnTo>
                    <a:pt x="7490" y="12983"/>
                  </a:lnTo>
                  <a:lnTo>
                    <a:pt x="6825" y="14295"/>
                  </a:lnTo>
                  <a:lnTo>
                    <a:pt x="5304" y="17393"/>
                  </a:lnTo>
                  <a:lnTo>
                    <a:pt x="3955" y="20206"/>
                  </a:lnTo>
                  <a:lnTo>
                    <a:pt x="3270" y="21651"/>
                  </a:lnTo>
                  <a:lnTo>
                    <a:pt x="2776" y="21670"/>
                  </a:lnTo>
                  <a:lnTo>
                    <a:pt x="2377" y="21689"/>
                  </a:lnTo>
                  <a:lnTo>
                    <a:pt x="1902" y="21670"/>
                  </a:lnTo>
                  <a:lnTo>
                    <a:pt x="1407" y="21632"/>
                  </a:lnTo>
                  <a:lnTo>
                    <a:pt x="913" y="21575"/>
                  </a:lnTo>
                  <a:lnTo>
                    <a:pt x="685" y="21537"/>
                  </a:lnTo>
                  <a:lnTo>
                    <a:pt x="457" y="21480"/>
                  </a:lnTo>
                  <a:lnTo>
                    <a:pt x="267" y="21404"/>
                  </a:lnTo>
                  <a:lnTo>
                    <a:pt x="77" y="21328"/>
                  </a:lnTo>
                  <a:lnTo>
                    <a:pt x="39" y="21328"/>
                  </a:lnTo>
                  <a:lnTo>
                    <a:pt x="1" y="21347"/>
                  </a:lnTo>
                  <a:lnTo>
                    <a:pt x="1" y="21404"/>
                  </a:lnTo>
                  <a:lnTo>
                    <a:pt x="39" y="21423"/>
                  </a:lnTo>
                  <a:lnTo>
                    <a:pt x="286" y="21537"/>
                  </a:lnTo>
                  <a:lnTo>
                    <a:pt x="552" y="21613"/>
                  </a:lnTo>
                  <a:lnTo>
                    <a:pt x="856" y="21670"/>
                  </a:lnTo>
                  <a:lnTo>
                    <a:pt x="1179" y="21727"/>
                  </a:lnTo>
                  <a:lnTo>
                    <a:pt x="1502" y="21765"/>
                  </a:lnTo>
                  <a:lnTo>
                    <a:pt x="1826" y="21784"/>
                  </a:lnTo>
                  <a:lnTo>
                    <a:pt x="2434" y="21803"/>
                  </a:lnTo>
                  <a:lnTo>
                    <a:pt x="3042" y="21784"/>
                  </a:lnTo>
                  <a:lnTo>
                    <a:pt x="3308" y="21765"/>
                  </a:lnTo>
                  <a:lnTo>
                    <a:pt x="3327" y="21765"/>
                  </a:lnTo>
                  <a:lnTo>
                    <a:pt x="3346" y="21727"/>
                  </a:lnTo>
                  <a:lnTo>
                    <a:pt x="3955" y="20492"/>
                  </a:lnTo>
                  <a:lnTo>
                    <a:pt x="5304" y="17640"/>
                  </a:lnTo>
                  <a:lnTo>
                    <a:pt x="6103" y="16025"/>
                  </a:lnTo>
                  <a:lnTo>
                    <a:pt x="6882" y="14447"/>
                  </a:lnTo>
                  <a:lnTo>
                    <a:pt x="7566" y="13078"/>
                  </a:lnTo>
                  <a:lnTo>
                    <a:pt x="8098" y="12071"/>
                  </a:lnTo>
                  <a:lnTo>
                    <a:pt x="8346" y="11596"/>
                  </a:lnTo>
                  <a:lnTo>
                    <a:pt x="8669" y="10968"/>
                  </a:lnTo>
                  <a:lnTo>
                    <a:pt x="9467" y="9353"/>
                  </a:lnTo>
                  <a:lnTo>
                    <a:pt x="10417" y="7395"/>
                  </a:lnTo>
                  <a:lnTo>
                    <a:pt x="11387" y="5342"/>
                  </a:lnTo>
                  <a:lnTo>
                    <a:pt x="13098" y="1711"/>
                  </a:lnTo>
                  <a:lnTo>
                    <a:pt x="13839" y="76"/>
                  </a:lnTo>
                  <a:lnTo>
                    <a:pt x="13839" y="38"/>
                  </a:lnTo>
                  <a:lnTo>
                    <a:pt x="13820"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36"/>
            <p:cNvSpPr/>
            <p:nvPr/>
          </p:nvSpPr>
          <p:spPr>
            <a:xfrm>
              <a:off x="1893925" y="1436600"/>
              <a:ext cx="214350" cy="376400"/>
            </a:xfrm>
            <a:custGeom>
              <a:avLst/>
              <a:gdLst/>
              <a:ahLst/>
              <a:cxnLst/>
              <a:rect l="l" t="t" r="r" b="b"/>
              <a:pathLst>
                <a:path w="8574" h="15056" extrusionOk="0">
                  <a:moveTo>
                    <a:pt x="3821" y="1"/>
                  </a:moveTo>
                  <a:lnTo>
                    <a:pt x="2206" y="6958"/>
                  </a:lnTo>
                  <a:lnTo>
                    <a:pt x="1864" y="7604"/>
                  </a:lnTo>
                  <a:lnTo>
                    <a:pt x="1502" y="8269"/>
                  </a:lnTo>
                  <a:lnTo>
                    <a:pt x="1103" y="9068"/>
                  </a:lnTo>
                  <a:lnTo>
                    <a:pt x="704" y="9923"/>
                  </a:lnTo>
                  <a:lnTo>
                    <a:pt x="533" y="10341"/>
                  </a:lnTo>
                  <a:lnTo>
                    <a:pt x="362" y="10740"/>
                  </a:lnTo>
                  <a:lnTo>
                    <a:pt x="229" y="11120"/>
                  </a:lnTo>
                  <a:lnTo>
                    <a:pt x="115" y="11444"/>
                  </a:lnTo>
                  <a:lnTo>
                    <a:pt x="58" y="11729"/>
                  </a:lnTo>
                  <a:lnTo>
                    <a:pt x="39" y="11957"/>
                  </a:lnTo>
                  <a:lnTo>
                    <a:pt x="1" y="12052"/>
                  </a:lnTo>
                  <a:lnTo>
                    <a:pt x="1" y="12147"/>
                  </a:lnTo>
                  <a:lnTo>
                    <a:pt x="20" y="12242"/>
                  </a:lnTo>
                  <a:lnTo>
                    <a:pt x="77" y="12356"/>
                  </a:lnTo>
                  <a:lnTo>
                    <a:pt x="172" y="12470"/>
                  </a:lnTo>
                  <a:lnTo>
                    <a:pt x="267" y="12584"/>
                  </a:lnTo>
                  <a:lnTo>
                    <a:pt x="400" y="12698"/>
                  </a:lnTo>
                  <a:lnTo>
                    <a:pt x="552" y="12831"/>
                  </a:lnTo>
                  <a:lnTo>
                    <a:pt x="913" y="13078"/>
                  </a:lnTo>
                  <a:lnTo>
                    <a:pt x="1312" y="13325"/>
                  </a:lnTo>
                  <a:lnTo>
                    <a:pt x="1769" y="13592"/>
                  </a:lnTo>
                  <a:lnTo>
                    <a:pt x="2244" y="13839"/>
                  </a:lnTo>
                  <a:lnTo>
                    <a:pt x="3194" y="14295"/>
                  </a:lnTo>
                  <a:lnTo>
                    <a:pt x="4050" y="14694"/>
                  </a:lnTo>
                  <a:lnTo>
                    <a:pt x="4943" y="15055"/>
                  </a:lnTo>
                  <a:lnTo>
                    <a:pt x="5285" y="14922"/>
                  </a:lnTo>
                  <a:lnTo>
                    <a:pt x="5627" y="14789"/>
                  </a:lnTo>
                  <a:lnTo>
                    <a:pt x="5950" y="14713"/>
                  </a:lnTo>
                  <a:lnTo>
                    <a:pt x="6274" y="14637"/>
                  </a:lnTo>
                  <a:lnTo>
                    <a:pt x="6597" y="14599"/>
                  </a:lnTo>
                  <a:lnTo>
                    <a:pt x="6901" y="14580"/>
                  </a:lnTo>
                  <a:lnTo>
                    <a:pt x="7452" y="14580"/>
                  </a:lnTo>
                  <a:lnTo>
                    <a:pt x="7908" y="14618"/>
                  </a:lnTo>
                  <a:lnTo>
                    <a:pt x="8269" y="14675"/>
                  </a:lnTo>
                  <a:lnTo>
                    <a:pt x="8498" y="14732"/>
                  </a:lnTo>
                  <a:lnTo>
                    <a:pt x="8574" y="14751"/>
                  </a:lnTo>
                  <a:lnTo>
                    <a:pt x="8574" y="14751"/>
                  </a:lnTo>
                  <a:lnTo>
                    <a:pt x="6483" y="13040"/>
                  </a:lnTo>
                  <a:lnTo>
                    <a:pt x="3460" y="10569"/>
                  </a:lnTo>
                  <a:lnTo>
                    <a:pt x="3631" y="9828"/>
                  </a:lnTo>
                  <a:lnTo>
                    <a:pt x="3783" y="9125"/>
                  </a:lnTo>
                  <a:lnTo>
                    <a:pt x="3916" y="8459"/>
                  </a:lnTo>
                  <a:lnTo>
                    <a:pt x="4050" y="7832"/>
                  </a:lnTo>
                  <a:lnTo>
                    <a:pt x="4145" y="7224"/>
                  </a:lnTo>
                  <a:lnTo>
                    <a:pt x="4221" y="6634"/>
                  </a:lnTo>
                  <a:lnTo>
                    <a:pt x="4297" y="6083"/>
                  </a:lnTo>
                  <a:lnTo>
                    <a:pt x="4354" y="5551"/>
                  </a:lnTo>
                  <a:lnTo>
                    <a:pt x="4430" y="4582"/>
                  </a:lnTo>
                  <a:lnTo>
                    <a:pt x="4449" y="3726"/>
                  </a:lnTo>
                  <a:lnTo>
                    <a:pt x="4430" y="2966"/>
                  </a:lnTo>
                  <a:lnTo>
                    <a:pt x="4373" y="2301"/>
                  </a:lnTo>
                  <a:lnTo>
                    <a:pt x="4316" y="1730"/>
                  </a:lnTo>
                  <a:lnTo>
                    <a:pt x="4221" y="1255"/>
                  </a:lnTo>
                  <a:lnTo>
                    <a:pt x="4126" y="856"/>
                  </a:lnTo>
                  <a:lnTo>
                    <a:pt x="4031" y="533"/>
                  </a:lnTo>
                  <a:lnTo>
                    <a:pt x="3954" y="305"/>
                  </a:lnTo>
                  <a:lnTo>
                    <a:pt x="3878" y="134"/>
                  </a:lnTo>
                  <a:lnTo>
                    <a:pt x="3821"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36"/>
            <p:cNvSpPr/>
            <p:nvPr/>
          </p:nvSpPr>
          <p:spPr>
            <a:xfrm>
              <a:off x="1549400" y="1403800"/>
              <a:ext cx="447200" cy="470025"/>
            </a:xfrm>
            <a:custGeom>
              <a:avLst/>
              <a:gdLst/>
              <a:ahLst/>
              <a:cxnLst/>
              <a:rect l="l" t="t" r="r" b="b"/>
              <a:pathLst>
                <a:path w="17888" h="18801" extrusionOk="0">
                  <a:moveTo>
                    <a:pt x="9600" y="1"/>
                  </a:moveTo>
                  <a:lnTo>
                    <a:pt x="8821" y="20"/>
                  </a:lnTo>
                  <a:lnTo>
                    <a:pt x="8041" y="39"/>
                  </a:lnTo>
                  <a:lnTo>
                    <a:pt x="7262" y="96"/>
                  </a:lnTo>
                  <a:lnTo>
                    <a:pt x="6482" y="191"/>
                  </a:lnTo>
                  <a:lnTo>
                    <a:pt x="1" y="18249"/>
                  </a:lnTo>
                  <a:lnTo>
                    <a:pt x="20" y="18268"/>
                  </a:lnTo>
                  <a:lnTo>
                    <a:pt x="134" y="18325"/>
                  </a:lnTo>
                  <a:lnTo>
                    <a:pt x="343" y="18401"/>
                  </a:lnTo>
                  <a:lnTo>
                    <a:pt x="685" y="18515"/>
                  </a:lnTo>
                  <a:lnTo>
                    <a:pt x="1179" y="18610"/>
                  </a:lnTo>
                  <a:lnTo>
                    <a:pt x="1844" y="18705"/>
                  </a:lnTo>
                  <a:lnTo>
                    <a:pt x="2700" y="18762"/>
                  </a:lnTo>
                  <a:lnTo>
                    <a:pt x="3194" y="18800"/>
                  </a:lnTo>
                  <a:lnTo>
                    <a:pt x="4258" y="18800"/>
                  </a:lnTo>
                  <a:lnTo>
                    <a:pt x="4772" y="18724"/>
                  </a:lnTo>
                  <a:lnTo>
                    <a:pt x="5323" y="18629"/>
                  </a:lnTo>
                  <a:lnTo>
                    <a:pt x="5893" y="18496"/>
                  </a:lnTo>
                  <a:lnTo>
                    <a:pt x="6482" y="18344"/>
                  </a:lnTo>
                  <a:lnTo>
                    <a:pt x="7110" y="18154"/>
                  </a:lnTo>
                  <a:lnTo>
                    <a:pt x="8364" y="17755"/>
                  </a:lnTo>
                  <a:lnTo>
                    <a:pt x="9695" y="17337"/>
                  </a:lnTo>
                  <a:lnTo>
                    <a:pt x="10360" y="17147"/>
                  </a:lnTo>
                  <a:lnTo>
                    <a:pt x="11025" y="16957"/>
                  </a:lnTo>
                  <a:lnTo>
                    <a:pt x="11710" y="16804"/>
                  </a:lnTo>
                  <a:lnTo>
                    <a:pt x="12375" y="16671"/>
                  </a:lnTo>
                  <a:lnTo>
                    <a:pt x="13040" y="16576"/>
                  </a:lnTo>
                  <a:lnTo>
                    <a:pt x="13687" y="16519"/>
                  </a:lnTo>
                  <a:lnTo>
                    <a:pt x="13991" y="16272"/>
                  </a:lnTo>
                  <a:lnTo>
                    <a:pt x="14257" y="15987"/>
                  </a:lnTo>
                  <a:lnTo>
                    <a:pt x="14504" y="15683"/>
                  </a:lnTo>
                  <a:lnTo>
                    <a:pt x="14732" y="15322"/>
                  </a:lnTo>
                  <a:lnTo>
                    <a:pt x="14960" y="14942"/>
                  </a:lnTo>
                  <a:lnTo>
                    <a:pt x="15169" y="14523"/>
                  </a:lnTo>
                  <a:lnTo>
                    <a:pt x="15359" y="14086"/>
                  </a:lnTo>
                  <a:lnTo>
                    <a:pt x="15550" y="13630"/>
                  </a:lnTo>
                  <a:lnTo>
                    <a:pt x="15721" y="13155"/>
                  </a:lnTo>
                  <a:lnTo>
                    <a:pt x="15892" y="12661"/>
                  </a:lnTo>
                  <a:lnTo>
                    <a:pt x="16196" y="11615"/>
                  </a:lnTo>
                  <a:lnTo>
                    <a:pt x="16500" y="10513"/>
                  </a:lnTo>
                  <a:lnTo>
                    <a:pt x="16785" y="9391"/>
                  </a:lnTo>
                  <a:lnTo>
                    <a:pt x="17051" y="8251"/>
                  </a:lnTo>
                  <a:lnTo>
                    <a:pt x="17336" y="7110"/>
                  </a:lnTo>
                  <a:lnTo>
                    <a:pt x="17564" y="5989"/>
                  </a:lnTo>
                  <a:lnTo>
                    <a:pt x="17659" y="5437"/>
                  </a:lnTo>
                  <a:lnTo>
                    <a:pt x="17735" y="4905"/>
                  </a:lnTo>
                  <a:lnTo>
                    <a:pt x="17812" y="4392"/>
                  </a:lnTo>
                  <a:lnTo>
                    <a:pt x="17850" y="3879"/>
                  </a:lnTo>
                  <a:lnTo>
                    <a:pt x="17888" y="3403"/>
                  </a:lnTo>
                  <a:lnTo>
                    <a:pt x="17888" y="2947"/>
                  </a:lnTo>
                  <a:lnTo>
                    <a:pt x="17869" y="2491"/>
                  </a:lnTo>
                  <a:lnTo>
                    <a:pt x="17812" y="2073"/>
                  </a:lnTo>
                  <a:lnTo>
                    <a:pt x="17735" y="1693"/>
                  </a:lnTo>
                  <a:lnTo>
                    <a:pt x="17621" y="1313"/>
                  </a:lnTo>
                  <a:lnTo>
                    <a:pt x="17488" y="1179"/>
                  </a:lnTo>
                  <a:lnTo>
                    <a:pt x="17336" y="1065"/>
                  </a:lnTo>
                  <a:lnTo>
                    <a:pt x="17165" y="951"/>
                  </a:lnTo>
                  <a:lnTo>
                    <a:pt x="16975" y="837"/>
                  </a:lnTo>
                  <a:lnTo>
                    <a:pt x="16785" y="742"/>
                  </a:lnTo>
                  <a:lnTo>
                    <a:pt x="16557" y="647"/>
                  </a:lnTo>
                  <a:lnTo>
                    <a:pt x="16082" y="476"/>
                  </a:lnTo>
                  <a:lnTo>
                    <a:pt x="15550" y="362"/>
                  </a:lnTo>
                  <a:lnTo>
                    <a:pt x="14998" y="248"/>
                  </a:lnTo>
                  <a:lnTo>
                    <a:pt x="14409" y="172"/>
                  </a:lnTo>
                  <a:lnTo>
                    <a:pt x="13820" y="96"/>
                  </a:lnTo>
                  <a:lnTo>
                    <a:pt x="13211" y="58"/>
                  </a:lnTo>
                  <a:lnTo>
                    <a:pt x="12603" y="39"/>
                  </a:lnTo>
                  <a:lnTo>
                    <a:pt x="11444"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36"/>
            <p:cNvSpPr/>
            <p:nvPr/>
          </p:nvSpPr>
          <p:spPr>
            <a:xfrm>
              <a:off x="1777025" y="1403325"/>
              <a:ext cx="141650" cy="61825"/>
            </a:xfrm>
            <a:custGeom>
              <a:avLst/>
              <a:gdLst/>
              <a:ahLst/>
              <a:cxnLst/>
              <a:rect l="l" t="t" r="r" b="b"/>
              <a:pathLst>
                <a:path w="5666" h="2473" extrusionOk="0">
                  <a:moveTo>
                    <a:pt x="1" y="1"/>
                  </a:moveTo>
                  <a:lnTo>
                    <a:pt x="58" y="172"/>
                  </a:lnTo>
                  <a:lnTo>
                    <a:pt x="115" y="343"/>
                  </a:lnTo>
                  <a:lnTo>
                    <a:pt x="210" y="533"/>
                  </a:lnTo>
                  <a:lnTo>
                    <a:pt x="324" y="742"/>
                  </a:lnTo>
                  <a:lnTo>
                    <a:pt x="457" y="932"/>
                  </a:lnTo>
                  <a:lnTo>
                    <a:pt x="609" y="1141"/>
                  </a:lnTo>
                  <a:lnTo>
                    <a:pt x="780" y="1351"/>
                  </a:lnTo>
                  <a:lnTo>
                    <a:pt x="970" y="1541"/>
                  </a:lnTo>
                  <a:lnTo>
                    <a:pt x="1179" y="1731"/>
                  </a:lnTo>
                  <a:lnTo>
                    <a:pt x="1407" y="1902"/>
                  </a:lnTo>
                  <a:lnTo>
                    <a:pt x="1654" y="2054"/>
                  </a:lnTo>
                  <a:lnTo>
                    <a:pt x="1920" y="2187"/>
                  </a:lnTo>
                  <a:lnTo>
                    <a:pt x="2187" y="2301"/>
                  </a:lnTo>
                  <a:lnTo>
                    <a:pt x="2491" y="2396"/>
                  </a:lnTo>
                  <a:lnTo>
                    <a:pt x="2776" y="2453"/>
                  </a:lnTo>
                  <a:lnTo>
                    <a:pt x="3099" y="2472"/>
                  </a:lnTo>
                  <a:lnTo>
                    <a:pt x="3422" y="2453"/>
                  </a:lnTo>
                  <a:lnTo>
                    <a:pt x="3726" y="2396"/>
                  </a:lnTo>
                  <a:lnTo>
                    <a:pt x="3992" y="2320"/>
                  </a:lnTo>
                  <a:lnTo>
                    <a:pt x="4240" y="2225"/>
                  </a:lnTo>
                  <a:lnTo>
                    <a:pt x="4468" y="2092"/>
                  </a:lnTo>
                  <a:lnTo>
                    <a:pt x="4658" y="1959"/>
                  </a:lnTo>
                  <a:lnTo>
                    <a:pt x="4829" y="1788"/>
                  </a:lnTo>
                  <a:lnTo>
                    <a:pt x="4981" y="1617"/>
                  </a:lnTo>
                  <a:lnTo>
                    <a:pt x="5133" y="1446"/>
                  </a:lnTo>
                  <a:lnTo>
                    <a:pt x="5247" y="1255"/>
                  </a:lnTo>
                  <a:lnTo>
                    <a:pt x="5342" y="1065"/>
                  </a:lnTo>
                  <a:lnTo>
                    <a:pt x="5437" y="894"/>
                  </a:lnTo>
                  <a:lnTo>
                    <a:pt x="5570" y="533"/>
                  </a:lnTo>
                  <a:lnTo>
                    <a:pt x="5665" y="210"/>
                  </a:lnTo>
                  <a:lnTo>
                    <a:pt x="5095" y="134"/>
                  </a:lnTo>
                  <a:lnTo>
                    <a:pt x="4449" y="77"/>
                  </a:lnTo>
                  <a:lnTo>
                    <a:pt x="3745" y="39"/>
                  </a:lnTo>
                  <a:lnTo>
                    <a:pt x="3004" y="20"/>
                  </a:lnTo>
                  <a:lnTo>
                    <a:pt x="1464" y="20"/>
                  </a:lnTo>
                  <a:lnTo>
                    <a:pt x="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36"/>
            <p:cNvSpPr/>
            <p:nvPr/>
          </p:nvSpPr>
          <p:spPr>
            <a:xfrm>
              <a:off x="1832150" y="1458450"/>
              <a:ext cx="88425" cy="27125"/>
            </a:xfrm>
            <a:custGeom>
              <a:avLst/>
              <a:gdLst/>
              <a:ahLst/>
              <a:cxnLst/>
              <a:rect l="l" t="t" r="r" b="b"/>
              <a:pathLst>
                <a:path w="3537" h="1085" extrusionOk="0">
                  <a:moveTo>
                    <a:pt x="3460" y="1"/>
                  </a:moveTo>
                  <a:lnTo>
                    <a:pt x="3422" y="20"/>
                  </a:lnTo>
                  <a:lnTo>
                    <a:pt x="3346" y="134"/>
                  </a:lnTo>
                  <a:lnTo>
                    <a:pt x="3251" y="229"/>
                  </a:lnTo>
                  <a:lnTo>
                    <a:pt x="3023" y="419"/>
                  </a:lnTo>
                  <a:lnTo>
                    <a:pt x="2795" y="571"/>
                  </a:lnTo>
                  <a:lnTo>
                    <a:pt x="2529" y="685"/>
                  </a:lnTo>
                  <a:lnTo>
                    <a:pt x="2263" y="780"/>
                  </a:lnTo>
                  <a:lnTo>
                    <a:pt x="1978" y="856"/>
                  </a:lnTo>
                  <a:lnTo>
                    <a:pt x="1711" y="913"/>
                  </a:lnTo>
                  <a:lnTo>
                    <a:pt x="1426" y="932"/>
                  </a:lnTo>
                  <a:lnTo>
                    <a:pt x="1160" y="951"/>
                  </a:lnTo>
                  <a:lnTo>
                    <a:pt x="913" y="970"/>
                  </a:lnTo>
                  <a:lnTo>
                    <a:pt x="476" y="951"/>
                  </a:lnTo>
                  <a:lnTo>
                    <a:pt x="172" y="932"/>
                  </a:lnTo>
                  <a:lnTo>
                    <a:pt x="58" y="913"/>
                  </a:lnTo>
                  <a:lnTo>
                    <a:pt x="20" y="932"/>
                  </a:lnTo>
                  <a:lnTo>
                    <a:pt x="1" y="970"/>
                  </a:lnTo>
                  <a:lnTo>
                    <a:pt x="1" y="1008"/>
                  </a:lnTo>
                  <a:lnTo>
                    <a:pt x="39" y="1027"/>
                  </a:lnTo>
                  <a:lnTo>
                    <a:pt x="286" y="1065"/>
                  </a:lnTo>
                  <a:lnTo>
                    <a:pt x="552" y="1084"/>
                  </a:lnTo>
                  <a:lnTo>
                    <a:pt x="856" y="1084"/>
                  </a:lnTo>
                  <a:lnTo>
                    <a:pt x="1179" y="1065"/>
                  </a:lnTo>
                  <a:lnTo>
                    <a:pt x="1540" y="1046"/>
                  </a:lnTo>
                  <a:lnTo>
                    <a:pt x="1901" y="989"/>
                  </a:lnTo>
                  <a:lnTo>
                    <a:pt x="2263" y="894"/>
                  </a:lnTo>
                  <a:lnTo>
                    <a:pt x="2453" y="837"/>
                  </a:lnTo>
                  <a:lnTo>
                    <a:pt x="2624" y="780"/>
                  </a:lnTo>
                  <a:lnTo>
                    <a:pt x="2795" y="685"/>
                  </a:lnTo>
                  <a:lnTo>
                    <a:pt x="2966" y="590"/>
                  </a:lnTo>
                  <a:lnTo>
                    <a:pt x="3118" y="495"/>
                  </a:lnTo>
                  <a:lnTo>
                    <a:pt x="3270" y="381"/>
                  </a:lnTo>
                  <a:lnTo>
                    <a:pt x="3403" y="248"/>
                  </a:lnTo>
                  <a:lnTo>
                    <a:pt x="3517" y="96"/>
                  </a:lnTo>
                  <a:lnTo>
                    <a:pt x="3536" y="39"/>
                  </a:lnTo>
                  <a:lnTo>
                    <a:pt x="3498" y="20"/>
                  </a:lnTo>
                  <a:lnTo>
                    <a:pt x="3460"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36"/>
            <p:cNvSpPr/>
            <p:nvPr/>
          </p:nvSpPr>
          <p:spPr>
            <a:xfrm>
              <a:off x="1940025" y="1544950"/>
              <a:ext cx="32350" cy="140200"/>
            </a:xfrm>
            <a:custGeom>
              <a:avLst/>
              <a:gdLst/>
              <a:ahLst/>
              <a:cxnLst/>
              <a:rect l="l" t="t" r="r" b="b"/>
              <a:pathLst>
                <a:path w="1294" h="5608" extrusionOk="0">
                  <a:moveTo>
                    <a:pt x="1198" y="0"/>
                  </a:moveTo>
                  <a:lnTo>
                    <a:pt x="1179" y="38"/>
                  </a:lnTo>
                  <a:lnTo>
                    <a:pt x="1103" y="780"/>
                  </a:lnTo>
                  <a:lnTo>
                    <a:pt x="1008" y="1540"/>
                  </a:lnTo>
                  <a:lnTo>
                    <a:pt x="894" y="2434"/>
                  </a:lnTo>
                  <a:lnTo>
                    <a:pt x="723" y="3365"/>
                  </a:lnTo>
                  <a:lnTo>
                    <a:pt x="628" y="3821"/>
                  </a:lnTo>
                  <a:lnTo>
                    <a:pt x="514" y="4258"/>
                  </a:lnTo>
                  <a:lnTo>
                    <a:pt x="400" y="4639"/>
                  </a:lnTo>
                  <a:lnTo>
                    <a:pt x="286" y="5000"/>
                  </a:lnTo>
                  <a:lnTo>
                    <a:pt x="153" y="5285"/>
                  </a:lnTo>
                  <a:lnTo>
                    <a:pt x="77" y="5399"/>
                  </a:lnTo>
                  <a:lnTo>
                    <a:pt x="1" y="5513"/>
                  </a:lnTo>
                  <a:lnTo>
                    <a:pt x="1" y="5551"/>
                  </a:lnTo>
                  <a:lnTo>
                    <a:pt x="20" y="5589"/>
                  </a:lnTo>
                  <a:lnTo>
                    <a:pt x="39" y="5608"/>
                  </a:lnTo>
                  <a:lnTo>
                    <a:pt x="96" y="5570"/>
                  </a:lnTo>
                  <a:lnTo>
                    <a:pt x="172" y="5475"/>
                  </a:lnTo>
                  <a:lnTo>
                    <a:pt x="248" y="5361"/>
                  </a:lnTo>
                  <a:lnTo>
                    <a:pt x="381" y="5057"/>
                  </a:lnTo>
                  <a:lnTo>
                    <a:pt x="495" y="4715"/>
                  </a:lnTo>
                  <a:lnTo>
                    <a:pt x="628" y="4315"/>
                  </a:lnTo>
                  <a:lnTo>
                    <a:pt x="723" y="3897"/>
                  </a:lnTo>
                  <a:lnTo>
                    <a:pt x="818" y="3441"/>
                  </a:lnTo>
                  <a:lnTo>
                    <a:pt x="989" y="2510"/>
                  </a:lnTo>
                  <a:lnTo>
                    <a:pt x="1122" y="1616"/>
                  </a:lnTo>
                  <a:lnTo>
                    <a:pt x="1217" y="856"/>
                  </a:lnTo>
                  <a:lnTo>
                    <a:pt x="1293" y="57"/>
                  </a:lnTo>
                  <a:lnTo>
                    <a:pt x="1274" y="19"/>
                  </a:lnTo>
                  <a:lnTo>
                    <a:pt x="1236"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36"/>
            <p:cNvSpPr/>
            <p:nvPr/>
          </p:nvSpPr>
          <p:spPr>
            <a:xfrm>
              <a:off x="1869225" y="1727900"/>
              <a:ext cx="113125" cy="73700"/>
            </a:xfrm>
            <a:custGeom>
              <a:avLst/>
              <a:gdLst/>
              <a:ahLst/>
              <a:cxnLst/>
              <a:rect l="l" t="t" r="r" b="b"/>
              <a:pathLst>
                <a:path w="4525" h="2948" extrusionOk="0">
                  <a:moveTo>
                    <a:pt x="1008" y="1"/>
                  </a:moveTo>
                  <a:lnTo>
                    <a:pt x="0" y="2529"/>
                  </a:lnTo>
                  <a:lnTo>
                    <a:pt x="342" y="2624"/>
                  </a:lnTo>
                  <a:lnTo>
                    <a:pt x="742" y="2700"/>
                  </a:lnTo>
                  <a:lnTo>
                    <a:pt x="1274" y="2795"/>
                  </a:lnTo>
                  <a:lnTo>
                    <a:pt x="1920" y="2890"/>
                  </a:lnTo>
                  <a:lnTo>
                    <a:pt x="2699" y="2947"/>
                  </a:lnTo>
                  <a:lnTo>
                    <a:pt x="4030" y="2947"/>
                  </a:lnTo>
                  <a:lnTo>
                    <a:pt x="4505" y="2909"/>
                  </a:lnTo>
                  <a:lnTo>
                    <a:pt x="4524" y="2814"/>
                  </a:lnTo>
                  <a:lnTo>
                    <a:pt x="4505" y="2700"/>
                  </a:lnTo>
                  <a:lnTo>
                    <a:pt x="4486" y="2586"/>
                  </a:lnTo>
                  <a:lnTo>
                    <a:pt x="4429" y="2472"/>
                  </a:lnTo>
                  <a:lnTo>
                    <a:pt x="4372" y="2358"/>
                  </a:lnTo>
                  <a:lnTo>
                    <a:pt x="4296" y="2244"/>
                  </a:lnTo>
                  <a:lnTo>
                    <a:pt x="4087" y="2016"/>
                  </a:lnTo>
                  <a:lnTo>
                    <a:pt x="3821" y="1769"/>
                  </a:lnTo>
                  <a:lnTo>
                    <a:pt x="3517" y="1521"/>
                  </a:lnTo>
                  <a:lnTo>
                    <a:pt x="3194" y="1293"/>
                  </a:lnTo>
                  <a:lnTo>
                    <a:pt x="2871" y="1065"/>
                  </a:lnTo>
                  <a:lnTo>
                    <a:pt x="2186" y="647"/>
                  </a:lnTo>
                  <a:lnTo>
                    <a:pt x="1597" y="305"/>
                  </a:lnTo>
                  <a:lnTo>
                    <a:pt x="100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6"/>
            <p:cNvSpPr/>
            <p:nvPr/>
          </p:nvSpPr>
          <p:spPr>
            <a:xfrm>
              <a:off x="1553675" y="1409050"/>
              <a:ext cx="363575" cy="394925"/>
            </a:xfrm>
            <a:custGeom>
              <a:avLst/>
              <a:gdLst/>
              <a:ahLst/>
              <a:cxnLst/>
              <a:rect l="l" t="t" r="r" b="b"/>
              <a:pathLst>
                <a:path w="14543" h="15797" extrusionOk="0">
                  <a:moveTo>
                    <a:pt x="6521" y="0"/>
                  </a:moveTo>
                  <a:lnTo>
                    <a:pt x="6349" y="19"/>
                  </a:lnTo>
                  <a:lnTo>
                    <a:pt x="6178" y="57"/>
                  </a:lnTo>
                  <a:lnTo>
                    <a:pt x="6007" y="114"/>
                  </a:lnTo>
                  <a:lnTo>
                    <a:pt x="5817" y="190"/>
                  </a:lnTo>
                  <a:lnTo>
                    <a:pt x="5627" y="285"/>
                  </a:lnTo>
                  <a:lnTo>
                    <a:pt x="5437" y="399"/>
                  </a:lnTo>
                  <a:lnTo>
                    <a:pt x="5247" y="532"/>
                  </a:lnTo>
                  <a:lnTo>
                    <a:pt x="5057" y="665"/>
                  </a:lnTo>
                  <a:lnTo>
                    <a:pt x="4677" y="988"/>
                  </a:lnTo>
                  <a:lnTo>
                    <a:pt x="4297" y="1388"/>
                  </a:lnTo>
                  <a:lnTo>
                    <a:pt x="3897" y="1806"/>
                  </a:lnTo>
                  <a:lnTo>
                    <a:pt x="3536" y="2262"/>
                  </a:lnTo>
                  <a:lnTo>
                    <a:pt x="3175" y="2756"/>
                  </a:lnTo>
                  <a:lnTo>
                    <a:pt x="2814" y="3269"/>
                  </a:lnTo>
                  <a:lnTo>
                    <a:pt x="2491" y="3802"/>
                  </a:lnTo>
                  <a:lnTo>
                    <a:pt x="2206" y="4353"/>
                  </a:lnTo>
                  <a:lnTo>
                    <a:pt x="1920" y="4885"/>
                  </a:lnTo>
                  <a:lnTo>
                    <a:pt x="1692" y="5417"/>
                  </a:lnTo>
                  <a:lnTo>
                    <a:pt x="1483" y="5950"/>
                  </a:lnTo>
                  <a:lnTo>
                    <a:pt x="1160" y="6957"/>
                  </a:lnTo>
                  <a:lnTo>
                    <a:pt x="856" y="7965"/>
                  </a:lnTo>
                  <a:lnTo>
                    <a:pt x="609" y="8915"/>
                  </a:lnTo>
                  <a:lnTo>
                    <a:pt x="400" y="9770"/>
                  </a:lnTo>
                  <a:lnTo>
                    <a:pt x="229" y="10493"/>
                  </a:lnTo>
                  <a:lnTo>
                    <a:pt x="115" y="11044"/>
                  </a:lnTo>
                  <a:lnTo>
                    <a:pt x="20" y="11538"/>
                  </a:lnTo>
                  <a:lnTo>
                    <a:pt x="20" y="11633"/>
                  </a:lnTo>
                  <a:lnTo>
                    <a:pt x="1" y="11880"/>
                  </a:lnTo>
                  <a:lnTo>
                    <a:pt x="39" y="12222"/>
                  </a:lnTo>
                  <a:lnTo>
                    <a:pt x="58" y="12432"/>
                  </a:lnTo>
                  <a:lnTo>
                    <a:pt x="115" y="12660"/>
                  </a:lnTo>
                  <a:lnTo>
                    <a:pt x="172" y="12888"/>
                  </a:lnTo>
                  <a:lnTo>
                    <a:pt x="267" y="13097"/>
                  </a:lnTo>
                  <a:lnTo>
                    <a:pt x="381" y="13325"/>
                  </a:lnTo>
                  <a:lnTo>
                    <a:pt x="533" y="13534"/>
                  </a:lnTo>
                  <a:lnTo>
                    <a:pt x="704" y="13724"/>
                  </a:lnTo>
                  <a:lnTo>
                    <a:pt x="913" y="13895"/>
                  </a:lnTo>
                  <a:lnTo>
                    <a:pt x="1046" y="13971"/>
                  </a:lnTo>
                  <a:lnTo>
                    <a:pt x="1179" y="14028"/>
                  </a:lnTo>
                  <a:lnTo>
                    <a:pt x="1312" y="14104"/>
                  </a:lnTo>
                  <a:lnTo>
                    <a:pt x="1483" y="14142"/>
                  </a:lnTo>
                  <a:lnTo>
                    <a:pt x="1978" y="14275"/>
                  </a:lnTo>
                  <a:lnTo>
                    <a:pt x="2624" y="14408"/>
                  </a:lnTo>
                  <a:lnTo>
                    <a:pt x="3384" y="14542"/>
                  </a:lnTo>
                  <a:lnTo>
                    <a:pt x="4240" y="14675"/>
                  </a:lnTo>
                  <a:lnTo>
                    <a:pt x="6140" y="14960"/>
                  </a:lnTo>
                  <a:lnTo>
                    <a:pt x="8136" y="15207"/>
                  </a:lnTo>
                  <a:lnTo>
                    <a:pt x="10018" y="15435"/>
                  </a:lnTo>
                  <a:lnTo>
                    <a:pt x="11596" y="15625"/>
                  </a:lnTo>
                  <a:lnTo>
                    <a:pt x="13097" y="15796"/>
                  </a:lnTo>
                  <a:lnTo>
                    <a:pt x="13383" y="15340"/>
                  </a:lnTo>
                  <a:lnTo>
                    <a:pt x="13649" y="14865"/>
                  </a:lnTo>
                  <a:lnTo>
                    <a:pt x="13953" y="14313"/>
                  </a:lnTo>
                  <a:lnTo>
                    <a:pt x="14238" y="13743"/>
                  </a:lnTo>
                  <a:lnTo>
                    <a:pt x="14352" y="13458"/>
                  </a:lnTo>
                  <a:lnTo>
                    <a:pt x="14447" y="13211"/>
                  </a:lnTo>
                  <a:lnTo>
                    <a:pt x="14523" y="12983"/>
                  </a:lnTo>
                  <a:lnTo>
                    <a:pt x="14542" y="12774"/>
                  </a:lnTo>
                  <a:lnTo>
                    <a:pt x="14542" y="12698"/>
                  </a:lnTo>
                  <a:lnTo>
                    <a:pt x="14542" y="12622"/>
                  </a:lnTo>
                  <a:lnTo>
                    <a:pt x="14523" y="12565"/>
                  </a:lnTo>
                  <a:lnTo>
                    <a:pt x="14485" y="12527"/>
                  </a:lnTo>
                  <a:lnTo>
                    <a:pt x="10683" y="11690"/>
                  </a:lnTo>
                  <a:lnTo>
                    <a:pt x="7775" y="11025"/>
                  </a:lnTo>
                  <a:lnTo>
                    <a:pt x="5779" y="10569"/>
                  </a:lnTo>
                  <a:lnTo>
                    <a:pt x="5722" y="10531"/>
                  </a:lnTo>
                  <a:lnTo>
                    <a:pt x="5684" y="10474"/>
                  </a:lnTo>
                  <a:lnTo>
                    <a:pt x="5665" y="10398"/>
                  </a:lnTo>
                  <a:lnTo>
                    <a:pt x="5665" y="10284"/>
                  </a:lnTo>
                  <a:lnTo>
                    <a:pt x="5684" y="10151"/>
                  </a:lnTo>
                  <a:lnTo>
                    <a:pt x="5703" y="9998"/>
                  </a:lnTo>
                  <a:lnTo>
                    <a:pt x="5817" y="9637"/>
                  </a:lnTo>
                  <a:lnTo>
                    <a:pt x="5950" y="9219"/>
                  </a:lnTo>
                  <a:lnTo>
                    <a:pt x="6140" y="8744"/>
                  </a:lnTo>
                  <a:lnTo>
                    <a:pt x="6578" y="7717"/>
                  </a:lnTo>
                  <a:lnTo>
                    <a:pt x="7072" y="6672"/>
                  </a:lnTo>
                  <a:lnTo>
                    <a:pt x="7528" y="5703"/>
                  </a:lnTo>
                  <a:lnTo>
                    <a:pt x="7908" y="4923"/>
                  </a:lnTo>
                  <a:lnTo>
                    <a:pt x="8117" y="4429"/>
                  </a:lnTo>
                  <a:lnTo>
                    <a:pt x="8212" y="4125"/>
                  </a:lnTo>
                  <a:lnTo>
                    <a:pt x="8269" y="3783"/>
                  </a:lnTo>
                  <a:lnTo>
                    <a:pt x="8288" y="3441"/>
                  </a:lnTo>
                  <a:lnTo>
                    <a:pt x="8288" y="3079"/>
                  </a:lnTo>
                  <a:lnTo>
                    <a:pt x="8250" y="2718"/>
                  </a:lnTo>
                  <a:lnTo>
                    <a:pt x="8193" y="2376"/>
                  </a:lnTo>
                  <a:lnTo>
                    <a:pt x="8117" y="2034"/>
                  </a:lnTo>
                  <a:lnTo>
                    <a:pt x="8022" y="1711"/>
                  </a:lnTo>
                  <a:lnTo>
                    <a:pt x="7889" y="1388"/>
                  </a:lnTo>
                  <a:lnTo>
                    <a:pt x="7775" y="1103"/>
                  </a:lnTo>
                  <a:lnTo>
                    <a:pt x="7623" y="836"/>
                  </a:lnTo>
                  <a:lnTo>
                    <a:pt x="7471" y="589"/>
                  </a:lnTo>
                  <a:lnTo>
                    <a:pt x="7319" y="399"/>
                  </a:lnTo>
                  <a:lnTo>
                    <a:pt x="7167" y="228"/>
                  </a:lnTo>
                  <a:lnTo>
                    <a:pt x="7015" y="114"/>
                  </a:lnTo>
                  <a:lnTo>
                    <a:pt x="6920" y="76"/>
                  </a:lnTo>
                  <a:lnTo>
                    <a:pt x="6844" y="38"/>
                  </a:lnTo>
                  <a:lnTo>
                    <a:pt x="6692" y="19"/>
                  </a:lnTo>
                  <a:lnTo>
                    <a:pt x="6521"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36"/>
            <p:cNvSpPr/>
            <p:nvPr/>
          </p:nvSpPr>
          <p:spPr>
            <a:xfrm>
              <a:off x="1601200" y="1766400"/>
              <a:ext cx="241900" cy="30900"/>
            </a:xfrm>
            <a:custGeom>
              <a:avLst/>
              <a:gdLst/>
              <a:ahLst/>
              <a:cxnLst/>
              <a:rect l="l" t="t" r="r" b="b"/>
              <a:pathLst>
                <a:path w="9676" h="1236" extrusionOk="0">
                  <a:moveTo>
                    <a:pt x="58" y="0"/>
                  </a:moveTo>
                  <a:lnTo>
                    <a:pt x="19" y="19"/>
                  </a:lnTo>
                  <a:lnTo>
                    <a:pt x="0" y="57"/>
                  </a:lnTo>
                  <a:lnTo>
                    <a:pt x="0" y="95"/>
                  </a:lnTo>
                  <a:lnTo>
                    <a:pt x="39" y="114"/>
                  </a:lnTo>
                  <a:lnTo>
                    <a:pt x="5931" y="761"/>
                  </a:lnTo>
                  <a:lnTo>
                    <a:pt x="8459" y="1065"/>
                  </a:lnTo>
                  <a:lnTo>
                    <a:pt x="9258" y="1179"/>
                  </a:lnTo>
                  <a:lnTo>
                    <a:pt x="9600" y="1236"/>
                  </a:lnTo>
                  <a:lnTo>
                    <a:pt x="9657" y="1236"/>
                  </a:lnTo>
                  <a:lnTo>
                    <a:pt x="9676" y="1198"/>
                  </a:lnTo>
                  <a:lnTo>
                    <a:pt x="9676" y="1160"/>
                  </a:lnTo>
                  <a:lnTo>
                    <a:pt x="9638" y="1122"/>
                  </a:lnTo>
                  <a:lnTo>
                    <a:pt x="9486" y="1103"/>
                  </a:lnTo>
                  <a:lnTo>
                    <a:pt x="9144" y="1046"/>
                  </a:lnTo>
                  <a:lnTo>
                    <a:pt x="8060" y="913"/>
                  </a:lnTo>
                  <a:lnTo>
                    <a:pt x="4867" y="533"/>
                  </a:lnTo>
                  <a:lnTo>
                    <a:pt x="5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36"/>
            <p:cNvSpPr/>
            <p:nvPr/>
          </p:nvSpPr>
          <p:spPr>
            <a:xfrm>
              <a:off x="1692450" y="1559200"/>
              <a:ext cx="228125" cy="183450"/>
            </a:xfrm>
            <a:custGeom>
              <a:avLst/>
              <a:gdLst/>
              <a:ahLst/>
              <a:cxnLst/>
              <a:rect l="l" t="t" r="r" b="b"/>
              <a:pathLst>
                <a:path w="9125" h="7338" extrusionOk="0">
                  <a:moveTo>
                    <a:pt x="1084" y="1"/>
                  </a:moveTo>
                  <a:lnTo>
                    <a:pt x="1046" y="39"/>
                  </a:lnTo>
                  <a:lnTo>
                    <a:pt x="817" y="571"/>
                  </a:lnTo>
                  <a:lnTo>
                    <a:pt x="627" y="1084"/>
                  </a:lnTo>
                  <a:lnTo>
                    <a:pt x="399" y="1711"/>
                  </a:lnTo>
                  <a:lnTo>
                    <a:pt x="209" y="2358"/>
                  </a:lnTo>
                  <a:lnTo>
                    <a:pt x="133" y="2681"/>
                  </a:lnTo>
                  <a:lnTo>
                    <a:pt x="57" y="3004"/>
                  </a:lnTo>
                  <a:lnTo>
                    <a:pt x="19" y="3308"/>
                  </a:lnTo>
                  <a:lnTo>
                    <a:pt x="0" y="3574"/>
                  </a:lnTo>
                  <a:lnTo>
                    <a:pt x="0" y="3821"/>
                  </a:lnTo>
                  <a:lnTo>
                    <a:pt x="57" y="4031"/>
                  </a:lnTo>
                  <a:lnTo>
                    <a:pt x="95" y="4088"/>
                  </a:lnTo>
                  <a:lnTo>
                    <a:pt x="171" y="4164"/>
                  </a:lnTo>
                  <a:lnTo>
                    <a:pt x="285" y="4240"/>
                  </a:lnTo>
                  <a:lnTo>
                    <a:pt x="456" y="4316"/>
                  </a:lnTo>
                  <a:lnTo>
                    <a:pt x="856" y="4468"/>
                  </a:lnTo>
                  <a:lnTo>
                    <a:pt x="1369" y="4639"/>
                  </a:lnTo>
                  <a:lnTo>
                    <a:pt x="1996" y="4829"/>
                  </a:lnTo>
                  <a:lnTo>
                    <a:pt x="2680" y="5019"/>
                  </a:lnTo>
                  <a:lnTo>
                    <a:pt x="4182" y="5399"/>
                  </a:lnTo>
                  <a:lnTo>
                    <a:pt x="5722" y="5760"/>
                  </a:lnTo>
                  <a:lnTo>
                    <a:pt x="7147" y="6083"/>
                  </a:lnTo>
                  <a:lnTo>
                    <a:pt x="9010" y="6483"/>
                  </a:lnTo>
                  <a:lnTo>
                    <a:pt x="8744" y="7262"/>
                  </a:lnTo>
                  <a:lnTo>
                    <a:pt x="8744" y="7319"/>
                  </a:lnTo>
                  <a:lnTo>
                    <a:pt x="8782" y="7338"/>
                  </a:lnTo>
                  <a:lnTo>
                    <a:pt x="8820" y="7338"/>
                  </a:lnTo>
                  <a:lnTo>
                    <a:pt x="8839" y="7300"/>
                  </a:lnTo>
                  <a:lnTo>
                    <a:pt x="9124" y="6464"/>
                  </a:lnTo>
                  <a:lnTo>
                    <a:pt x="9124" y="6407"/>
                  </a:lnTo>
                  <a:lnTo>
                    <a:pt x="9086" y="6388"/>
                  </a:lnTo>
                  <a:lnTo>
                    <a:pt x="7699" y="6102"/>
                  </a:lnTo>
                  <a:lnTo>
                    <a:pt x="6235" y="5779"/>
                  </a:lnTo>
                  <a:lnTo>
                    <a:pt x="4752" y="5437"/>
                  </a:lnTo>
                  <a:lnTo>
                    <a:pt x="3365" y="5076"/>
                  </a:lnTo>
                  <a:lnTo>
                    <a:pt x="2129" y="4753"/>
                  </a:lnTo>
                  <a:lnTo>
                    <a:pt x="1578" y="4601"/>
                  </a:lnTo>
                  <a:lnTo>
                    <a:pt x="1122" y="4449"/>
                  </a:lnTo>
                  <a:lnTo>
                    <a:pt x="741" y="4316"/>
                  </a:lnTo>
                  <a:lnTo>
                    <a:pt x="437" y="4202"/>
                  </a:lnTo>
                  <a:lnTo>
                    <a:pt x="247" y="4088"/>
                  </a:lnTo>
                  <a:lnTo>
                    <a:pt x="190" y="4050"/>
                  </a:lnTo>
                  <a:lnTo>
                    <a:pt x="152" y="3992"/>
                  </a:lnTo>
                  <a:lnTo>
                    <a:pt x="114" y="3802"/>
                  </a:lnTo>
                  <a:lnTo>
                    <a:pt x="114" y="3555"/>
                  </a:lnTo>
                  <a:lnTo>
                    <a:pt x="133" y="3289"/>
                  </a:lnTo>
                  <a:lnTo>
                    <a:pt x="171" y="2985"/>
                  </a:lnTo>
                  <a:lnTo>
                    <a:pt x="247" y="2681"/>
                  </a:lnTo>
                  <a:lnTo>
                    <a:pt x="323" y="2339"/>
                  </a:lnTo>
                  <a:lnTo>
                    <a:pt x="532" y="1692"/>
                  </a:lnTo>
                  <a:lnTo>
                    <a:pt x="741" y="1084"/>
                  </a:lnTo>
                  <a:lnTo>
                    <a:pt x="951" y="571"/>
                  </a:lnTo>
                  <a:lnTo>
                    <a:pt x="1160" y="77"/>
                  </a:lnTo>
                  <a:lnTo>
                    <a:pt x="1160" y="39"/>
                  </a:lnTo>
                  <a:lnTo>
                    <a:pt x="1122"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36"/>
            <p:cNvSpPr/>
            <p:nvPr/>
          </p:nvSpPr>
          <p:spPr>
            <a:xfrm>
              <a:off x="1710500" y="1407125"/>
              <a:ext cx="41850" cy="77975"/>
            </a:xfrm>
            <a:custGeom>
              <a:avLst/>
              <a:gdLst/>
              <a:ahLst/>
              <a:cxnLst/>
              <a:rect l="l" t="t" r="r" b="b"/>
              <a:pathLst>
                <a:path w="1674" h="3119" extrusionOk="0">
                  <a:moveTo>
                    <a:pt x="38" y="1"/>
                  </a:moveTo>
                  <a:lnTo>
                    <a:pt x="0" y="20"/>
                  </a:lnTo>
                  <a:lnTo>
                    <a:pt x="0" y="77"/>
                  </a:lnTo>
                  <a:lnTo>
                    <a:pt x="19" y="115"/>
                  </a:lnTo>
                  <a:lnTo>
                    <a:pt x="95" y="172"/>
                  </a:lnTo>
                  <a:lnTo>
                    <a:pt x="305" y="362"/>
                  </a:lnTo>
                  <a:lnTo>
                    <a:pt x="571" y="666"/>
                  </a:lnTo>
                  <a:lnTo>
                    <a:pt x="894" y="1046"/>
                  </a:lnTo>
                  <a:lnTo>
                    <a:pt x="1046" y="1256"/>
                  </a:lnTo>
                  <a:lnTo>
                    <a:pt x="1179" y="1484"/>
                  </a:lnTo>
                  <a:lnTo>
                    <a:pt x="1312" y="1731"/>
                  </a:lnTo>
                  <a:lnTo>
                    <a:pt x="1426" y="1978"/>
                  </a:lnTo>
                  <a:lnTo>
                    <a:pt x="1502" y="2244"/>
                  </a:lnTo>
                  <a:lnTo>
                    <a:pt x="1540" y="2510"/>
                  </a:lnTo>
                  <a:lnTo>
                    <a:pt x="1559" y="2776"/>
                  </a:lnTo>
                  <a:lnTo>
                    <a:pt x="1559" y="2909"/>
                  </a:lnTo>
                  <a:lnTo>
                    <a:pt x="1540" y="3042"/>
                  </a:lnTo>
                  <a:lnTo>
                    <a:pt x="1540" y="3099"/>
                  </a:lnTo>
                  <a:lnTo>
                    <a:pt x="1578" y="3118"/>
                  </a:lnTo>
                  <a:lnTo>
                    <a:pt x="1597" y="3118"/>
                  </a:lnTo>
                  <a:lnTo>
                    <a:pt x="1616" y="3099"/>
                  </a:lnTo>
                  <a:lnTo>
                    <a:pt x="1635" y="3080"/>
                  </a:lnTo>
                  <a:lnTo>
                    <a:pt x="1673" y="2928"/>
                  </a:lnTo>
                  <a:lnTo>
                    <a:pt x="1673" y="2795"/>
                  </a:lnTo>
                  <a:lnTo>
                    <a:pt x="1654" y="2510"/>
                  </a:lnTo>
                  <a:lnTo>
                    <a:pt x="1616" y="2225"/>
                  </a:lnTo>
                  <a:lnTo>
                    <a:pt x="1540" y="1959"/>
                  </a:lnTo>
                  <a:lnTo>
                    <a:pt x="1426" y="1712"/>
                  </a:lnTo>
                  <a:lnTo>
                    <a:pt x="1293" y="1465"/>
                  </a:lnTo>
                  <a:lnTo>
                    <a:pt x="1160" y="1218"/>
                  </a:lnTo>
                  <a:lnTo>
                    <a:pt x="1008" y="1008"/>
                  </a:lnTo>
                  <a:lnTo>
                    <a:pt x="837" y="799"/>
                  </a:lnTo>
                  <a:lnTo>
                    <a:pt x="685" y="609"/>
                  </a:lnTo>
                  <a:lnTo>
                    <a:pt x="400" y="305"/>
                  </a:lnTo>
                  <a:lnTo>
                    <a:pt x="191" y="115"/>
                  </a:lnTo>
                  <a:lnTo>
                    <a:pt x="76" y="20"/>
                  </a:lnTo>
                  <a:lnTo>
                    <a:pt x="38"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36"/>
            <p:cNvSpPr/>
            <p:nvPr/>
          </p:nvSpPr>
          <p:spPr>
            <a:xfrm>
              <a:off x="1866375" y="1801575"/>
              <a:ext cx="253775" cy="28050"/>
            </a:xfrm>
            <a:custGeom>
              <a:avLst/>
              <a:gdLst/>
              <a:ahLst/>
              <a:cxnLst/>
              <a:rect l="l" t="t" r="r" b="b"/>
              <a:pathLst>
                <a:path w="10151" h="1122" extrusionOk="0">
                  <a:moveTo>
                    <a:pt x="1008" y="0"/>
                  </a:moveTo>
                  <a:lnTo>
                    <a:pt x="894" y="19"/>
                  </a:lnTo>
                  <a:lnTo>
                    <a:pt x="685" y="95"/>
                  </a:lnTo>
                  <a:lnTo>
                    <a:pt x="494" y="190"/>
                  </a:lnTo>
                  <a:lnTo>
                    <a:pt x="323" y="323"/>
                  </a:lnTo>
                  <a:lnTo>
                    <a:pt x="190" y="494"/>
                  </a:lnTo>
                  <a:lnTo>
                    <a:pt x="76" y="684"/>
                  </a:lnTo>
                  <a:lnTo>
                    <a:pt x="19" y="893"/>
                  </a:lnTo>
                  <a:lnTo>
                    <a:pt x="0" y="1008"/>
                  </a:lnTo>
                  <a:lnTo>
                    <a:pt x="0" y="1122"/>
                  </a:lnTo>
                  <a:lnTo>
                    <a:pt x="10151" y="1122"/>
                  </a:lnTo>
                  <a:lnTo>
                    <a:pt x="101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36"/>
            <p:cNvSpPr/>
            <p:nvPr/>
          </p:nvSpPr>
          <p:spPr>
            <a:xfrm>
              <a:off x="2094000" y="1587725"/>
              <a:ext cx="111225" cy="240950"/>
            </a:xfrm>
            <a:custGeom>
              <a:avLst/>
              <a:gdLst/>
              <a:ahLst/>
              <a:cxnLst/>
              <a:rect l="l" t="t" r="r" b="b"/>
              <a:pathLst>
                <a:path w="4449" h="9638" extrusionOk="0">
                  <a:moveTo>
                    <a:pt x="3992" y="0"/>
                  </a:moveTo>
                  <a:lnTo>
                    <a:pt x="3783" y="38"/>
                  </a:lnTo>
                  <a:lnTo>
                    <a:pt x="3593" y="114"/>
                  </a:lnTo>
                  <a:lnTo>
                    <a:pt x="3403" y="209"/>
                  </a:lnTo>
                  <a:lnTo>
                    <a:pt x="3232" y="361"/>
                  </a:lnTo>
                  <a:lnTo>
                    <a:pt x="3099" y="532"/>
                  </a:lnTo>
                  <a:lnTo>
                    <a:pt x="3042" y="647"/>
                  </a:lnTo>
                  <a:lnTo>
                    <a:pt x="3004" y="742"/>
                  </a:lnTo>
                  <a:lnTo>
                    <a:pt x="0" y="9257"/>
                  </a:lnTo>
                  <a:lnTo>
                    <a:pt x="1065" y="9638"/>
                  </a:lnTo>
                  <a:lnTo>
                    <a:pt x="4448" y="57"/>
                  </a:lnTo>
                  <a:lnTo>
                    <a:pt x="4334" y="19"/>
                  </a:lnTo>
                  <a:lnTo>
                    <a:pt x="42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36"/>
            <p:cNvSpPr/>
            <p:nvPr/>
          </p:nvSpPr>
          <p:spPr>
            <a:xfrm>
              <a:off x="1788425" y="1215150"/>
              <a:ext cx="145450" cy="139275"/>
            </a:xfrm>
            <a:custGeom>
              <a:avLst/>
              <a:gdLst/>
              <a:ahLst/>
              <a:cxnLst/>
              <a:rect l="l" t="t" r="r" b="b"/>
              <a:pathLst>
                <a:path w="5818" h="5571" extrusionOk="0">
                  <a:moveTo>
                    <a:pt x="5361" y="1"/>
                  </a:moveTo>
                  <a:lnTo>
                    <a:pt x="1" y="457"/>
                  </a:lnTo>
                  <a:lnTo>
                    <a:pt x="818" y="4315"/>
                  </a:lnTo>
                  <a:lnTo>
                    <a:pt x="932" y="4392"/>
                  </a:lnTo>
                  <a:lnTo>
                    <a:pt x="1255" y="4601"/>
                  </a:lnTo>
                  <a:lnTo>
                    <a:pt x="1750" y="4867"/>
                  </a:lnTo>
                  <a:lnTo>
                    <a:pt x="2054" y="5000"/>
                  </a:lnTo>
                  <a:lnTo>
                    <a:pt x="2358" y="5133"/>
                  </a:lnTo>
                  <a:lnTo>
                    <a:pt x="2700" y="5266"/>
                  </a:lnTo>
                  <a:lnTo>
                    <a:pt x="3042" y="5380"/>
                  </a:lnTo>
                  <a:lnTo>
                    <a:pt x="3403" y="5475"/>
                  </a:lnTo>
                  <a:lnTo>
                    <a:pt x="3746" y="5551"/>
                  </a:lnTo>
                  <a:lnTo>
                    <a:pt x="4088" y="5570"/>
                  </a:lnTo>
                  <a:lnTo>
                    <a:pt x="4430" y="5570"/>
                  </a:lnTo>
                  <a:lnTo>
                    <a:pt x="4601" y="5532"/>
                  </a:lnTo>
                  <a:lnTo>
                    <a:pt x="4753" y="5513"/>
                  </a:lnTo>
                  <a:lnTo>
                    <a:pt x="4905" y="5456"/>
                  </a:lnTo>
                  <a:lnTo>
                    <a:pt x="5057" y="5399"/>
                  </a:lnTo>
                  <a:lnTo>
                    <a:pt x="5190" y="5304"/>
                  </a:lnTo>
                  <a:lnTo>
                    <a:pt x="5304" y="5209"/>
                  </a:lnTo>
                  <a:lnTo>
                    <a:pt x="5399" y="5095"/>
                  </a:lnTo>
                  <a:lnTo>
                    <a:pt x="5494" y="4943"/>
                  </a:lnTo>
                  <a:lnTo>
                    <a:pt x="5570" y="4791"/>
                  </a:lnTo>
                  <a:lnTo>
                    <a:pt x="5646" y="4620"/>
                  </a:lnTo>
                  <a:lnTo>
                    <a:pt x="5703" y="4430"/>
                  </a:lnTo>
                  <a:lnTo>
                    <a:pt x="5741" y="4239"/>
                  </a:lnTo>
                  <a:lnTo>
                    <a:pt x="5798" y="3802"/>
                  </a:lnTo>
                  <a:lnTo>
                    <a:pt x="5817" y="3365"/>
                  </a:lnTo>
                  <a:lnTo>
                    <a:pt x="5817" y="2890"/>
                  </a:lnTo>
                  <a:lnTo>
                    <a:pt x="5779" y="2415"/>
                  </a:lnTo>
                  <a:lnTo>
                    <a:pt x="5722" y="1958"/>
                  </a:lnTo>
                  <a:lnTo>
                    <a:pt x="5665" y="1521"/>
                  </a:lnTo>
                  <a:lnTo>
                    <a:pt x="5532" y="742"/>
                  </a:lnTo>
                  <a:lnTo>
                    <a:pt x="5418" y="210"/>
                  </a:lnTo>
                  <a:lnTo>
                    <a:pt x="536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36"/>
            <p:cNvSpPr/>
            <p:nvPr/>
          </p:nvSpPr>
          <p:spPr>
            <a:xfrm>
              <a:off x="1804125" y="1319225"/>
              <a:ext cx="79375" cy="104575"/>
            </a:xfrm>
            <a:custGeom>
              <a:avLst/>
              <a:gdLst/>
              <a:ahLst/>
              <a:cxnLst/>
              <a:rect l="l" t="t" r="r" b="b"/>
              <a:pathLst>
                <a:path w="3175" h="4183" extrusionOk="0">
                  <a:moveTo>
                    <a:pt x="570" y="0"/>
                  </a:moveTo>
                  <a:lnTo>
                    <a:pt x="456" y="590"/>
                  </a:lnTo>
                  <a:lnTo>
                    <a:pt x="228" y="1844"/>
                  </a:lnTo>
                  <a:lnTo>
                    <a:pt x="133" y="2548"/>
                  </a:lnTo>
                  <a:lnTo>
                    <a:pt x="38" y="3156"/>
                  </a:lnTo>
                  <a:lnTo>
                    <a:pt x="0" y="3612"/>
                  </a:lnTo>
                  <a:lnTo>
                    <a:pt x="0" y="3764"/>
                  </a:lnTo>
                  <a:lnTo>
                    <a:pt x="19" y="3821"/>
                  </a:lnTo>
                  <a:lnTo>
                    <a:pt x="95" y="3897"/>
                  </a:lnTo>
                  <a:lnTo>
                    <a:pt x="171" y="3954"/>
                  </a:lnTo>
                  <a:lnTo>
                    <a:pt x="361" y="4049"/>
                  </a:lnTo>
                  <a:lnTo>
                    <a:pt x="570" y="4125"/>
                  </a:lnTo>
                  <a:lnTo>
                    <a:pt x="817" y="4163"/>
                  </a:lnTo>
                  <a:lnTo>
                    <a:pt x="1065" y="4182"/>
                  </a:lnTo>
                  <a:lnTo>
                    <a:pt x="1597" y="4182"/>
                  </a:lnTo>
                  <a:lnTo>
                    <a:pt x="1863" y="4144"/>
                  </a:lnTo>
                  <a:lnTo>
                    <a:pt x="2357" y="4068"/>
                  </a:lnTo>
                  <a:lnTo>
                    <a:pt x="2775" y="3992"/>
                  </a:lnTo>
                  <a:lnTo>
                    <a:pt x="3175" y="3897"/>
                  </a:lnTo>
                  <a:lnTo>
                    <a:pt x="3175" y="590"/>
                  </a:lnTo>
                  <a:lnTo>
                    <a:pt x="57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36"/>
            <p:cNvSpPr/>
            <p:nvPr/>
          </p:nvSpPr>
          <p:spPr>
            <a:xfrm>
              <a:off x="1735675" y="1165725"/>
              <a:ext cx="210075" cy="199625"/>
            </a:xfrm>
            <a:custGeom>
              <a:avLst/>
              <a:gdLst/>
              <a:ahLst/>
              <a:cxnLst/>
              <a:rect l="l" t="t" r="r" b="b"/>
              <a:pathLst>
                <a:path w="8403" h="7985" extrusionOk="0">
                  <a:moveTo>
                    <a:pt x="4411" y="1"/>
                  </a:moveTo>
                  <a:lnTo>
                    <a:pt x="4278" y="20"/>
                  </a:lnTo>
                  <a:lnTo>
                    <a:pt x="4164" y="58"/>
                  </a:lnTo>
                  <a:lnTo>
                    <a:pt x="4050" y="96"/>
                  </a:lnTo>
                  <a:lnTo>
                    <a:pt x="3841" y="229"/>
                  </a:lnTo>
                  <a:lnTo>
                    <a:pt x="3651" y="381"/>
                  </a:lnTo>
                  <a:lnTo>
                    <a:pt x="3555" y="438"/>
                  </a:lnTo>
                  <a:lnTo>
                    <a:pt x="3441" y="495"/>
                  </a:lnTo>
                  <a:lnTo>
                    <a:pt x="3327" y="552"/>
                  </a:lnTo>
                  <a:lnTo>
                    <a:pt x="3194" y="571"/>
                  </a:lnTo>
                  <a:lnTo>
                    <a:pt x="3061" y="590"/>
                  </a:lnTo>
                  <a:lnTo>
                    <a:pt x="2890" y="571"/>
                  </a:lnTo>
                  <a:lnTo>
                    <a:pt x="2605" y="571"/>
                  </a:lnTo>
                  <a:lnTo>
                    <a:pt x="2472" y="590"/>
                  </a:lnTo>
                  <a:lnTo>
                    <a:pt x="2339" y="628"/>
                  </a:lnTo>
                  <a:lnTo>
                    <a:pt x="2206" y="685"/>
                  </a:lnTo>
                  <a:lnTo>
                    <a:pt x="2092" y="761"/>
                  </a:lnTo>
                  <a:lnTo>
                    <a:pt x="1864" y="913"/>
                  </a:lnTo>
                  <a:lnTo>
                    <a:pt x="1655" y="1103"/>
                  </a:lnTo>
                  <a:lnTo>
                    <a:pt x="1484" y="1312"/>
                  </a:lnTo>
                  <a:lnTo>
                    <a:pt x="1370" y="1521"/>
                  </a:lnTo>
                  <a:lnTo>
                    <a:pt x="1274" y="1711"/>
                  </a:lnTo>
                  <a:lnTo>
                    <a:pt x="1217" y="1882"/>
                  </a:lnTo>
                  <a:lnTo>
                    <a:pt x="1179" y="2092"/>
                  </a:lnTo>
                  <a:lnTo>
                    <a:pt x="1122" y="2510"/>
                  </a:lnTo>
                  <a:lnTo>
                    <a:pt x="1065" y="2738"/>
                  </a:lnTo>
                  <a:lnTo>
                    <a:pt x="989" y="2985"/>
                  </a:lnTo>
                  <a:lnTo>
                    <a:pt x="894" y="3232"/>
                  </a:lnTo>
                  <a:lnTo>
                    <a:pt x="761" y="3498"/>
                  </a:lnTo>
                  <a:lnTo>
                    <a:pt x="590" y="3764"/>
                  </a:lnTo>
                  <a:lnTo>
                    <a:pt x="438" y="4049"/>
                  </a:lnTo>
                  <a:lnTo>
                    <a:pt x="286" y="4335"/>
                  </a:lnTo>
                  <a:lnTo>
                    <a:pt x="172" y="4658"/>
                  </a:lnTo>
                  <a:lnTo>
                    <a:pt x="77" y="5019"/>
                  </a:lnTo>
                  <a:lnTo>
                    <a:pt x="20" y="5399"/>
                  </a:lnTo>
                  <a:lnTo>
                    <a:pt x="20" y="5589"/>
                  </a:lnTo>
                  <a:lnTo>
                    <a:pt x="1" y="5798"/>
                  </a:lnTo>
                  <a:lnTo>
                    <a:pt x="20" y="6007"/>
                  </a:lnTo>
                  <a:lnTo>
                    <a:pt x="39" y="6235"/>
                  </a:lnTo>
                  <a:lnTo>
                    <a:pt x="58" y="6369"/>
                  </a:lnTo>
                  <a:lnTo>
                    <a:pt x="96" y="6483"/>
                  </a:lnTo>
                  <a:lnTo>
                    <a:pt x="153" y="6597"/>
                  </a:lnTo>
                  <a:lnTo>
                    <a:pt x="210" y="6692"/>
                  </a:lnTo>
                  <a:lnTo>
                    <a:pt x="362" y="6920"/>
                  </a:lnTo>
                  <a:lnTo>
                    <a:pt x="533" y="7110"/>
                  </a:lnTo>
                  <a:lnTo>
                    <a:pt x="761" y="7281"/>
                  </a:lnTo>
                  <a:lnTo>
                    <a:pt x="989" y="7452"/>
                  </a:lnTo>
                  <a:lnTo>
                    <a:pt x="1236" y="7604"/>
                  </a:lnTo>
                  <a:lnTo>
                    <a:pt x="1503" y="7718"/>
                  </a:lnTo>
                  <a:lnTo>
                    <a:pt x="1769" y="7832"/>
                  </a:lnTo>
                  <a:lnTo>
                    <a:pt x="2035" y="7908"/>
                  </a:lnTo>
                  <a:lnTo>
                    <a:pt x="2282" y="7965"/>
                  </a:lnTo>
                  <a:lnTo>
                    <a:pt x="2510" y="7984"/>
                  </a:lnTo>
                  <a:lnTo>
                    <a:pt x="2738" y="7984"/>
                  </a:lnTo>
                  <a:lnTo>
                    <a:pt x="2909" y="7946"/>
                  </a:lnTo>
                  <a:lnTo>
                    <a:pt x="3061" y="7889"/>
                  </a:lnTo>
                  <a:lnTo>
                    <a:pt x="3118" y="7851"/>
                  </a:lnTo>
                  <a:lnTo>
                    <a:pt x="3175" y="7794"/>
                  </a:lnTo>
                  <a:lnTo>
                    <a:pt x="3289" y="7623"/>
                  </a:lnTo>
                  <a:lnTo>
                    <a:pt x="3403" y="7433"/>
                  </a:lnTo>
                  <a:lnTo>
                    <a:pt x="3479" y="7224"/>
                  </a:lnTo>
                  <a:lnTo>
                    <a:pt x="3536" y="7015"/>
                  </a:lnTo>
                  <a:lnTo>
                    <a:pt x="3574" y="6806"/>
                  </a:lnTo>
                  <a:lnTo>
                    <a:pt x="3594" y="6578"/>
                  </a:lnTo>
                  <a:lnTo>
                    <a:pt x="3594" y="6369"/>
                  </a:lnTo>
                  <a:lnTo>
                    <a:pt x="3594" y="6178"/>
                  </a:lnTo>
                  <a:lnTo>
                    <a:pt x="3574" y="5798"/>
                  </a:lnTo>
                  <a:lnTo>
                    <a:pt x="3517" y="5513"/>
                  </a:lnTo>
                  <a:lnTo>
                    <a:pt x="3479" y="5228"/>
                  </a:lnTo>
                  <a:lnTo>
                    <a:pt x="3479" y="5095"/>
                  </a:lnTo>
                  <a:lnTo>
                    <a:pt x="3651" y="4221"/>
                  </a:lnTo>
                  <a:lnTo>
                    <a:pt x="3746" y="4164"/>
                  </a:lnTo>
                  <a:lnTo>
                    <a:pt x="3841" y="4106"/>
                  </a:lnTo>
                  <a:lnTo>
                    <a:pt x="4031" y="3954"/>
                  </a:lnTo>
                  <a:lnTo>
                    <a:pt x="4183" y="3764"/>
                  </a:lnTo>
                  <a:lnTo>
                    <a:pt x="4335" y="3536"/>
                  </a:lnTo>
                  <a:lnTo>
                    <a:pt x="4487" y="3289"/>
                  </a:lnTo>
                  <a:lnTo>
                    <a:pt x="4601" y="3023"/>
                  </a:lnTo>
                  <a:lnTo>
                    <a:pt x="4696" y="2776"/>
                  </a:lnTo>
                  <a:lnTo>
                    <a:pt x="4772" y="2529"/>
                  </a:lnTo>
                  <a:lnTo>
                    <a:pt x="4772" y="2491"/>
                  </a:lnTo>
                  <a:lnTo>
                    <a:pt x="4810" y="2453"/>
                  </a:lnTo>
                  <a:lnTo>
                    <a:pt x="4886" y="2415"/>
                  </a:lnTo>
                  <a:lnTo>
                    <a:pt x="5019" y="2396"/>
                  </a:lnTo>
                  <a:lnTo>
                    <a:pt x="5171" y="2396"/>
                  </a:lnTo>
                  <a:lnTo>
                    <a:pt x="5570" y="2415"/>
                  </a:lnTo>
                  <a:lnTo>
                    <a:pt x="6046" y="2472"/>
                  </a:lnTo>
                  <a:lnTo>
                    <a:pt x="6540" y="2548"/>
                  </a:lnTo>
                  <a:lnTo>
                    <a:pt x="7034" y="2586"/>
                  </a:lnTo>
                  <a:lnTo>
                    <a:pt x="7471" y="2586"/>
                  </a:lnTo>
                  <a:lnTo>
                    <a:pt x="7661" y="2548"/>
                  </a:lnTo>
                  <a:lnTo>
                    <a:pt x="7832" y="2510"/>
                  </a:lnTo>
                  <a:lnTo>
                    <a:pt x="7965" y="2434"/>
                  </a:lnTo>
                  <a:lnTo>
                    <a:pt x="8080" y="2358"/>
                  </a:lnTo>
                  <a:lnTo>
                    <a:pt x="8175" y="2282"/>
                  </a:lnTo>
                  <a:lnTo>
                    <a:pt x="8251" y="2187"/>
                  </a:lnTo>
                  <a:lnTo>
                    <a:pt x="8308" y="2092"/>
                  </a:lnTo>
                  <a:lnTo>
                    <a:pt x="8365" y="1997"/>
                  </a:lnTo>
                  <a:lnTo>
                    <a:pt x="8384" y="1901"/>
                  </a:lnTo>
                  <a:lnTo>
                    <a:pt x="8403" y="1787"/>
                  </a:lnTo>
                  <a:lnTo>
                    <a:pt x="8403" y="1578"/>
                  </a:lnTo>
                  <a:lnTo>
                    <a:pt x="8384" y="1388"/>
                  </a:lnTo>
                  <a:lnTo>
                    <a:pt x="8327" y="1198"/>
                  </a:lnTo>
                  <a:lnTo>
                    <a:pt x="8270" y="1046"/>
                  </a:lnTo>
                  <a:lnTo>
                    <a:pt x="8156" y="875"/>
                  </a:lnTo>
                  <a:lnTo>
                    <a:pt x="8022" y="723"/>
                  </a:lnTo>
                  <a:lnTo>
                    <a:pt x="7851" y="609"/>
                  </a:lnTo>
                  <a:lnTo>
                    <a:pt x="7680" y="514"/>
                  </a:lnTo>
                  <a:lnTo>
                    <a:pt x="7490" y="438"/>
                  </a:lnTo>
                  <a:lnTo>
                    <a:pt x="7281" y="400"/>
                  </a:lnTo>
                  <a:lnTo>
                    <a:pt x="7053" y="362"/>
                  </a:lnTo>
                  <a:lnTo>
                    <a:pt x="6825" y="343"/>
                  </a:lnTo>
                  <a:lnTo>
                    <a:pt x="5856" y="286"/>
                  </a:lnTo>
                  <a:lnTo>
                    <a:pt x="5627" y="267"/>
                  </a:lnTo>
                  <a:lnTo>
                    <a:pt x="5380" y="229"/>
                  </a:lnTo>
                  <a:lnTo>
                    <a:pt x="5171" y="191"/>
                  </a:lnTo>
                  <a:lnTo>
                    <a:pt x="4962" y="115"/>
                  </a:lnTo>
                  <a:lnTo>
                    <a:pt x="4753" y="58"/>
                  </a:lnTo>
                  <a:lnTo>
                    <a:pt x="4582" y="20"/>
                  </a:lnTo>
                  <a:lnTo>
                    <a:pt x="441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36"/>
            <p:cNvSpPr/>
            <p:nvPr/>
          </p:nvSpPr>
          <p:spPr>
            <a:xfrm>
              <a:off x="1844025" y="1335850"/>
              <a:ext cx="39950" cy="32350"/>
            </a:xfrm>
            <a:custGeom>
              <a:avLst/>
              <a:gdLst/>
              <a:ahLst/>
              <a:cxnLst/>
              <a:rect l="l" t="t" r="r" b="b"/>
              <a:pathLst>
                <a:path w="1598" h="1294" extrusionOk="0">
                  <a:moveTo>
                    <a:pt x="1" y="1"/>
                  </a:moveTo>
                  <a:lnTo>
                    <a:pt x="115" y="172"/>
                  </a:lnTo>
                  <a:lnTo>
                    <a:pt x="248" y="381"/>
                  </a:lnTo>
                  <a:lnTo>
                    <a:pt x="438" y="590"/>
                  </a:lnTo>
                  <a:lnTo>
                    <a:pt x="666" y="818"/>
                  </a:lnTo>
                  <a:lnTo>
                    <a:pt x="799" y="932"/>
                  </a:lnTo>
                  <a:lnTo>
                    <a:pt x="932" y="1027"/>
                  </a:lnTo>
                  <a:lnTo>
                    <a:pt x="1084" y="1122"/>
                  </a:lnTo>
                  <a:lnTo>
                    <a:pt x="1236" y="1198"/>
                  </a:lnTo>
                  <a:lnTo>
                    <a:pt x="1407" y="1255"/>
                  </a:lnTo>
                  <a:lnTo>
                    <a:pt x="1579" y="1293"/>
                  </a:lnTo>
                  <a:lnTo>
                    <a:pt x="1598" y="1008"/>
                  </a:lnTo>
                  <a:lnTo>
                    <a:pt x="1598" y="723"/>
                  </a:lnTo>
                  <a:lnTo>
                    <a:pt x="1483" y="723"/>
                  </a:lnTo>
                  <a:lnTo>
                    <a:pt x="1369" y="685"/>
                  </a:lnTo>
                  <a:lnTo>
                    <a:pt x="1122" y="609"/>
                  </a:lnTo>
                  <a:lnTo>
                    <a:pt x="856" y="495"/>
                  </a:lnTo>
                  <a:lnTo>
                    <a:pt x="609" y="362"/>
                  </a:lnTo>
                  <a:lnTo>
                    <a:pt x="172" y="115"/>
                  </a:lnTo>
                  <a:lnTo>
                    <a:pt x="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36"/>
            <p:cNvSpPr/>
            <p:nvPr/>
          </p:nvSpPr>
          <p:spPr>
            <a:xfrm>
              <a:off x="1917225" y="1260300"/>
              <a:ext cx="8575" cy="11900"/>
            </a:xfrm>
            <a:custGeom>
              <a:avLst/>
              <a:gdLst/>
              <a:ahLst/>
              <a:cxnLst/>
              <a:rect l="l" t="t" r="r" b="b"/>
              <a:pathLst>
                <a:path w="343" h="476" extrusionOk="0">
                  <a:moveTo>
                    <a:pt x="171" y="0"/>
                  </a:moveTo>
                  <a:lnTo>
                    <a:pt x="114" y="19"/>
                  </a:lnTo>
                  <a:lnTo>
                    <a:pt x="57" y="57"/>
                  </a:lnTo>
                  <a:lnTo>
                    <a:pt x="0" y="133"/>
                  </a:lnTo>
                  <a:lnTo>
                    <a:pt x="0" y="228"/>
                  </a:lnTo>
                  <a:lnTo>
                    <a:pt x="0" y="323"/>
                  </a:lnTo>
                  <a:lnTo>
                    <a:pt x="38" y="400"/>
                  </a:lnTo>
                  <a:lnTo>
                    <a:pt x="95" y="457"/>
                  </a:lnTo>
                  <a:lnTo>
                    <a:pt x="171" y="476"/>
                  </a:lnTo>
                  <a:lnTo>
                    <a:pt x="228" y="457"/>
                  </a:lnTo>
                  <a:lnTo>
                    <a:pt x="285" y="400"/>
                  </a:lnTo>
                  <a:lnTo>
                    <a:pt x="323" y="323"/>
                  </a:lnTo>
                  <a:lnTo>
                    <a:pt x="342" y="247"/>
                  </a:lnTo>
                  <a:lnTo>
                    <a:pt x="342" y="152"/>
                  </a:lnTo>
                  <a:lnTo>
                    <a:pt x="304" y="76"/>
                  </a:lnTo>
                  <a:lnTo>
                    <a:pt x="247" y="19"/>
                  </a:lnTo>
                  <a:lnTo>
                    <a:pt x="171"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36"/>
            <p:cNvSpPr/>
            <p:nvPr/>
          </p:nvSpPr>
          <p:spPr>
            <a:xfrm>
              <a:off x="1876350" y="1263150"/>
              <a:ext cx="9050" cy="11900"/>
            </a:xfrm>
            <a:custGeom>
              <a:avLst/>
              <a:gdLst/>
              <a:ahLst/>
              <a:cxnLst/>
              <a:rect l="l" t="t" r="r" b="b"/>
              <a:pathLst>
                <a:path w="362" h="476" extrusionOk="0">
                  <a:moveTo>
                    <a:pt x="114" y="0"/>
                  </a:moveTo>
                  <a:lnTo>
                    <a:pt x="57" y="57"/>
                  </a:lnTo>
                  <a:lnTo>
                    <a:pt x="19" y="133"/>
                  </a:lnTo>
                  <a:lnTo>
                    <a:pt x="0" y="228"/>
                  </a:lnTo>
                  <a:lnTo>
                    <a:pt x="19" y="324"/>
                  </a:lnTo>
                  <a:lnTo>
                    <a:pt x="57" y="400"/>
                  </a:lnTo>
                  <a:lnTo>
                    <a:pt x="114" y="438"/>
                  </a:lnTo>
                  <a:lnTo>
                    <a:pt x="171" y="476"/>
                  </a:lnTo>
                  <a:lnTo>
                    <a:pt x="248" y="457"/>
                  </a:lnTo>
                  <a:lnTo>
                    <a:pt x="305" y="400"/>
                  </a:lnTo>
                  <a:lnTo>
                    <a:pt x="343" y="324"/>
                  </a:lnTo>
                  <a:lnTo>
                    <a:pt x="362" y="228"/>
                  </a:lnTo>
                  <a:lnTo>
                    <a:pt x="343" y="133"/>
                  </a:lnTo>
                  <a:lnTo>
                    <a:pt x="305" y="57"/>
                  </a:lnTo>
                  <a:lnTo>
                    <a:pt x="267" y="19"/>
                  </a:lnTo>
                  <a:lnTo>
                    <a:pt x="190"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36"/>
            <p:cNvSpPr/>
            <p:nvPr/>
          </p:nvSpPr>
          <p:spPr>
            <a:xfrm>
              <a:off x="1899625" y="1269325"/>
              <a:ext cx="14775" cy="30450"/>
            </a:xfrm>
            <a:custGeom>
              <a:avLst/>
              <a:gdLst/>
              <a:ahLst/>
              <a:cxnLst/>
              <a:rect l="l" t="t" r="r" b="b"/>
              <a:pathLst>
                <a:path w="591" h="1218" extrusionOk="0">
                  <a:moveTo>
                    <a:pt x="210" y="1"/>
                  </a:moveTo>
                  <a:lnTo>
                    <a:pt x="172" y="39"/>
                  </a:lnTo>
                  <a:lnTo>
                    <a:pt x="191" y="77"/>
                  </a:lnTo>
                  <a:lnTo>
                    <a:pt x="324" y="400"/>
                  </a:lnTo>
                  <a:lnTo>
                    <a:pt x="438" y="685"/>
                  </a:lnTo>
                  <a:lnTo>
                    <a:pt x="495" y="894"/>
                  </a:lnTo>
                  <a:lnTo>
                    <a:pt x="495" y="970"/>
                  </a:lnTo>
                  <a:lnTo>
                    <a:pt x="476" y="1008"/>
                  </a:lnTo>
                  <a:lnTo>
                    <a:pt x="343" y="1065"/>
                  </a:lnTo>
                  <a:lnTo>
                    <a:pt x="210" y="1103"/>
                  </a:lnTo>
                  <a:lnTo>
                    <a:pt x="58" y="1103"/>
                  </a:lnTo>
                  <a:lnTo>
                    <a:pt x="20" y="1122"/>
                  </a:lnTo>
                  <a:lnTo>
                    <a:pt x="1" y="1179"/>
                  </a:lnTo>
                  <a:lnTo>
                    <a:pt x="20" y="1217"/>
                  </a:lnTo>
                  <a:lnTo>
                    <a:pt x="58" y="1217"/>
                  </a:lnTo>
                  <a:lnTo>
                    <a:pt x="229" y="1198"/>
                  </a:lnTo>
                  <a:lnTo>
                    <a:pt x="381" y="1160"/>
                  </a:lnTo>
                  <a:lnTo>
                    <a:pt x="533" y="1103"/>
                  </a:lnTo>
                  <a:lnTo>
                    <a:pt x="571" y="1065"/>
                  </a:lnTo>
                  <a:lnTo>
                    <a:pt x="590" y="1027"/>
                  </a:lnTo>
                  <a:lnTo>
                    <a:pt x="590" y="913"/>
                  </a:lnTo>
                  <a:lnTo>
                    <a:pt x="571" y="780"/>
                  </a:lnTo>
                  <a:lnTo>
                    <a:pt x="533" y="609"/>
                  </a:lnTo>
                  <a:lnTo>
                    <a:pt x="400" y="286"/>
                  </a:lnTo>
                  <a:lnTo>
                    <a:pt x="286" y="20"/>
                  </a:lnTo>
                  <a:lnTo>
                    <a:pt x="248"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36"/>
            <p:cNvSpPr/>
            <p:nvPr/>
          </p:nvSpPr>
          <p:spPr>
            <a:xfrm>
              <a:off x="1804125" y="1265525"/>
              <a:ext cx="28050" cy="36625"/>
            </a:xfrm>
            <a:custGeom>
              <a:avLst/>
              <a:gdLst/>
              <a:ahLst/>
              <a:cxnLst/>
              <a:rect l="l" t="t" r="r" b="b"/>
              <a:pathLst>
                <a:path w="1122" h="1465" extrusionOk="0">
                  <a:moveTo>
                    <a:pt x="494" y="0"/>
                  </a:moveTo>
                  <a:lnTo>
                    <a:pt x="399" y="19"/>
                  </a:lnTo>
                  <a:lnTo>
                    <a:pt x="323" y="38"/>
                  </a:lnTo>
                  <a:lnTo>
                    <a:pt x="266" y="76"/>
                  </a:lnTo>
                  <a:lnTo>
                    <a:pt x="209" y="114"/>
                  </a:lnTo>
                  <a:lnTo>
                    <a:pt x="152" y="172"/>
                  </a:lnTo>
                  <a:lnTo>
                    <a:pt x="76" y="324"/>
                  </a:lnTo>
                  <a:lnTo>
                    <a:pt x="19" y="476"/>
                  </a:lnTo>
                  <a:lnTo>
                    <a:pt x="0" y="628"/>
                  </a:lnTo>
                  <a:lnTo>
                    <a:pt x="19" y="780"/>
                  </a:lnTo>
                  <a:lnTo>
                    <a:pt x="38" y="913"/>
                  </a:lnTo>
                  <a:lnTo>
                    <a:pt x="76" y="989"/>
                  </a:lnTo>
                  <a:lnTo>
                    <a:pt x="247" y="1160"/>
                  </a:lnTo>
                  <a:lnTo>
                    <a:pt x="418" y="1274"/>
                  </a:lnTo>
                  <a:lnTo>
                    <a:pt x="570" y="1350"/>
                  </a:lnTo>
                  <a:lnTo>
                    <a:pt x="703" y="1407"/>
                  </a:lnTo>
                  <a:lnTo>
                    <a:pt x="836" y="1445"/>
                  </a:lnTo>
                  <a:lnTo>
                    <a:pt x="913" y="1464"/>
                  </a:lnTo>
                  <a:lnTo>
                    <a:pt x="1008" y="1464"/>
                  </a:lnTo>
                  <a:lnTo>
                    <a:pt x="1122" y="438"/>
                  </a:lnTo>
                  <a:lnTo>
                    <a:pt x="1084" y="343"/>
                  </a:lnTo>
                  <a:lnTo>
                    <a:pt x="1027" y="267"/>
                  </a:lnTo>
                  <a:lnTo>
                    <a:pt x="951" y="191"/>
                  </a:lnTo>
                  <a:lnTo>
                    <a:pt x="856" y="114"/>
                  </a:lnTo>
                  <a:lnTo>
                    <a:pt x="722" y="38"/>
                  </a:lnTo>
                  <a:lnTo>
                    <a:pt x="58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36"/>
            <p:cNvSpPr/>
            <p:nvPr/>
          </p:nvSpPr>
          <p:spPr>
            <a:xfrm>
              <a:off x="1809825" y="1275975"/>
              <a:ext cx="15225" cy="10000"/>
            </a:xfrm>
            <a:custGeom>
              <a:avLst/>
              <a:gdLst/>
              <a:ahLst/>
              <a:cxnLst/>
              <a:rect l="l" t="t" r="r" b="b"/>
              <a:pathLst>
                <a:path w="609" h="400" extrusionOk="0">
                  <a:moveTo>
                    <a:pt x="247" y="1"/>
                  </a:moveTo>
                  <a:lnTo>
                    <a:pt x="171" y="20"/>
                  </a:lnTo>
                  <a:lnTo>
                    <a:pt x="114" y="58"/>
                  </a:lnTo>
                  <a:lnTo>
                    <a:pt x="57" y="115"/>
                  </a:lnTo>
                  <a:lnTo>
                    <a:pt x="19" y="172"/>
                  </a:lnTo>
                  <a:lnTo>
                    <a:pt x="0" y="267"/>
                  </a:lnTo>
                  <a:lnTo>
                    <a:pt x="19" y="362"/>
                  </a:lnTo>
                  <a:lnTo>
                    <a:pt x="38" y="400"/>
                  </a:lnTo>
                  <a:lnTo>
                    <a:pt x="76" y="400"/>
                  </a:lnTo>
                  <a:lnTo>
                    <a:pt x="114" y="381"/>
                  </a:lnTo>
                  <a:lnTo>
                    <a:pt x="114" y="343"/>
                  </a:lnTo>
                  <a:lnTo>
                    <a:pt x="133" y="229"/>
                  </a:lnTo>
                  <a:lnTo>
                    <a:pt x="152" y="172"/>
                  </a:lnTo>
                  <a:lnTo>
                    <a:pt x="171" y="153"/>
                  </a:lnTo>
                  <a:lnTo>
                    <a:pt x="209" y="134"/>
                  </a:lnTo>
                  <a:lnTo>
                    <a:pt x="266" y="115"/>
                  </a:lnTo>
                  <a:lnTo>
                    <a:pt x="361" y="115"/>
                  </a:lnTo>
                  <a:lnTo>
                    <a:pt x="475" y="134"/>
                  </a:lnTo>
                  <a:lnTo>
                    <a:pt x="551" y="153"/>
                  </a:lnTo>
                  <a:lnTo>
                    <a:pt x="589" y="153"/>
                  </a:lnTo>
                  <a:lnTo>
                    <a:pt x="608" y="115"/>
                  </a:lnTo>
                  <a:lnTo>
                    <a:pt x="608" y="77"/>
                  </a:lnTo>
                  <a:lnTo>
                    <a:pt x="589" y="58"/>
                  </a:lnTo>
                  <a:lnTo>
                    <a:pt x="513" y="20"/>
                  </a:lnTo>
                  <a:lnTo>
                    <a:pt x="399"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36"/>
            <p:cNvSpPr/>
            <p:nvPr/>
          </p:nvSpPr>
          <p:spPr>
            <a:xfrm>
              <a:off x="1813150" y="1276450"/>
              <a:ext cx="8575" cy="12850"/>
            </a:xfrm>
            <a:custGeom>
              <a:avLst/>
              <a:gdLst/>
              <a:ahLst/>
              <a:cxnLst/>
              <a:rect l="l" t="t" r="r" b="b"/>
              <a:pathLst>
                <a:path w="343" h="514" extrusionOk="0">
                  <a:moveTo>
                    <a:pt x="38" y="1"/>
                  </a:moveTo>
                  <a:lnTo>
                    <a:pt x="19" y="20"/>
                  </a:lnTo>
                  <a:lnTo>
                    <a:pt x="0" y="77"/>
                  </a:lnTo>
                  <a:lnTo>
                    <a:pt x="38" y="172"/>
                  </a:lnTo>
                  <a:lnTo>
                    <a:pt x="95" y="267"/>
                  </a:lnTo>
                  <a:lnTo>
                    <a:pt x="190" y="400"/>
                  </a:lnTo>
                  <a:lnTo>
                    <a:pt x="228" y="457"/>
                  </a:lnTo>
                  <a:lnTo>
                    <a:pt x="247" y="495"/>
                  </a:lnTo>
                  <a:lnTo>
                    <a:pt x="285" y="514"/>
                  </a:lnTo>
                  <a:lnTo>
                    <a:pt x="323" y="495"/>
                  </a:lnTo>
                  <a:lnTo>
                    <a:pt x="342" y="457"/>
                  </a:lnTo>
                  <a:lnTo>
                    <a:pt x="323" y="400"/>
                  </a:lnTo>
                  <a:lnTo>
                    <a:pt x="285" y="343"/>
                  </a:lnTo>
                  <a:lnTo>
                    <a:pt x="190" y="210"/>
                  </a:lnTo>
                  <a:lnTo>
                    <a:pt x="152" y="134"/>
                  </a:lnTo>
                  <a:lnTo>
                    <a:pt x="114" y="39"/>
                  </a:lnTo>
                  <a:lnTo>
                    <a:pt x="95"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36"/>
            <p:cNvSpPr/>
            <p:nvPr/>
          </p:nvSpPr>
          <p:spPr>
            <a:xfrm>
              <a:off x="1886800" y="1304500"/>
              <a:ext cx="26650" cy="11900"/>
            </a:xfrm>
            <a:custGeom>
              <a:avLst/>
              <a:gdLst/>
              <a:ahLst/>
              <a:cxnLst/>
              <a:rect l="l" t="t" r="r" b="b"/>
              <a:pathLst>
                <a:path w="1066" h="476" extrusionOk="0">
                  <a:moveTo>
                    <a:pt x="39" y="0"/>
                  </a:moveTo>
                  <a:lnTo>
                    <a:pt x="1" y="38"/>
                  </a:lnTo>
                  <a:lnTo>
                    <a:pt x="20" y="76"/>
                  </a:lnTo>
                  <a:lnTo>
                    <a:pt x="77" y="190"/>
                  </a:lnTo>
                  <a:lnTo>
                    <a:pt x="153" y="285"/>
                  </a:lnTo>
                  <a:lnTo>
                    <a:pt x="229" y="342"/>
                  </a:lnTo>
                  <a:lnTo>
                    <a:pt x="305" y="399"/>
                  </a:lnTo>
                  <a:lnTo>
                    <a:pt x="400" y="437"/>
                  </a:lnTo>
                  <a:lnTo>
                    <a:pt x="476" y="456"/>
                  </a:lnTo>
                  <a:lnTo>
                    <a:pt x="647" y="475"/>
                  </a:lnTo>
                  <a:lnTo>
                    <a:pt x="799" y="475"/>
                  </a:lnTo>
                  <a:lnTo>
                    <a:pt x="932" y="437"/>
                  </a:lnTo>
                  <a:lnTo>
                    <a:pt x="1046" y="399"/>
                  </a:lnTo>
                  <a:lnTo>
                    <a:pt x="1065" y="380"/>
                  </a:lnTo>
                  <a:lnTo>
                    <a:pt x="1065" y="323"/>
                  </a:lnTo>
                  <a:lnTo>
                    <a:pt x="1027" y="304"/>
                  </a:lnTo>
                  <a:lnTo>
                    <a:pt x="989" y="304"/>
                  </a:lnTo>
                  <a:lnTo>
                    <a:pt x="875" y="342"/>
                  </a:lnTo>
                  <a:lnTo>
                    <a:pt x="780" y="361"/>
                  </a:lnTo>
                  <a:lnTo>
                    <a:pt x="647" y="380"/>
                  </a:lnTo>
                  <a:lnTo>
                    <a:pt x="514" y="361"/>
                  </a:lnTo>
                  <a:lnTo>
                    <a:pt x="362" y="304"/>
                  </a:lnTo>
                  <a:lnTo>
                    <a:pt x="286" y="247"/>
                  </a:lnTo>
                  <a:lnTo>
                    <a:pt x="229" y="190"/>
                  </a:lnTo>
                  <a:lnTo>
                    <a:pt x="172" y="114"/>
                  </a:lnTo>
                  <a:lnTo>
                    <a:pt x="115" y="19"/>
                  </a:lnTo>
                  <a:lnTo>
                    <a:pt x="77"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36"/>
            <p:cNvSpPr/>
            <p:nvPr/>
          </p:nvSpPr>
          <p:spPr>
            <a:xfrm>
              <a:off x="1844025" y="1335850"/>
              <a:ext cx="39950" cy="32350"/>
            </a:xfrm>
            <a:custGeom>
              <a:avLst/>
              <a:gdLst/>
              <a:ahLst/>
              <a:cxnLst/>
              <a:rect l="l" t="t" r="r" b="b"/>
              <a:pathLst>
                <a:path w="1598" h="1294" extrusionOk="0">
                  <a:moveTo>
                    <a:pt x="1" y="1"/>
                  </a:moveTo>
                  <a:lnTo>
                    <a:pt x="1579" y="1293"/>
                  </a:lnTo>
                  <a:lnTo>
                    <a:pt x="1598" y="723"/>
                  </a:lnTo>
                  <a:lnTo>
                    <a:pt x="1483" y="723"/>
                  </a:lnTo>
                  <a:lnTo>
                    <a:pt x="1369" y="685"/>
                  </a:lnTo>
                  <a:lnTo>
                    <a:pt x="1122" y="609"/>
                  </a:lnTo>
                  <a:lnTo>
                    <a:pt x="856" y="495"/>
                  </a:lnTo>
                  <a:lnTo>
                    <a:pt x="609" y="362"/>
                  </a:lnTo>
                  <a:lnTo>
                    <a:pt x="172" y="115"/>
                  </a:lnTo>
                  <a:lnTo>
                    <a:pt x="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36"/>
            <p:cNvSpPr/>
            <p:nvPr/>
          </p:nvSpPr>
          <p:spPr>
            <a:xfrm>
              <a:off x="1844025" y="1335850"/>
              <a:ext cx="39950" cy="32350"/>
            </a:xfrm>
            <a:custGeom>
              <a:avLst/>
              <a:gdLst/>
              <a:ahLst/>
              <a:cxnLst/>
              <a:rect l="l" t="t" r="r" b="b"/>
              <a:pathLst>
                <a:path w="1598" h="1294" fill="none" extrusionOk="0">
                  <a:moveTo>
                    <a:pt x="1579" y="1293"/>
                  </a:moveTo>
                  <a:lnTo>
                    <a:pt x="1579" y="1293"/>
                  </a:lnTo>
                  <a:lnTo>
                    <a:pt x="1598" y="723"/>
                  </a:lnTo>
                  <a:lnTo>
                    <a:pt x="1598" y="723"/>
                  </a:lnTo>
                  <a:lnTo>
                    <a:pt x="1483" y="723"/>
                  </a:lnTo>
                  <a:lnTo>
                    <a:pt x="1369" y="685"/>
                  </a:lnTo>
                  <a:lnTo>
                    <a:pt x="1122" y="609"/>
                  </a:lnTo>
                  <a:lnTo>
                    <a:pt x="856" y="495"/>
                  </a:lnTo>
                  <a:lnTo>
                    <a:pt x="609" y="362"/>
                  </a:lnTo>
                  <a:lnTo>
                    <a:pt x="172" y="115"/>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36"/>
            <p:cNvSpPr/>
            <p:nvPr/>
          </p:nvSpPr>
          <p:spPr>
            <a:xfrm>
              <a:off x="1671050" y="2485875"/>
              <a:ext cx="535125" cy="201025"/>
            </a:xfrm>
            <a:custGeom>
              <a:avLst/>
              <a:gdLst/>
              <a:ahLst/>
              <a:cxnLst/>
              <a:rect l="l" t="t" r="r" b="b"/>
              <a:pathLst>
                <a:path w="21405" h="8041" extrusionOk="0">
                  <a:moveTo>
                    <a:pt x="2187" y="0"/>
                  </a:moveTo>
                  <a:lnTo>
                    <a:pt x="1" y="8041"/>
                  </a:lnTo>
                  <a:lnTo>
                    <a:pt x="19237" y="8041"/>
                  </a:lnTo>
                  <a:lnTo>
                    <a:pt x="2140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36"/>
            <p:cNvSpPr/>
            <p:nvPr/>
          </p:nvSpPr>
          <p:spPr>
            <a:xfrm>
              <a:off x="1725700" y="2530550"/>
              <a:ext cx="269950" cy="2875"/>
            </a:xfrm>
            <a:custGeom>
              <a:avLst/>
              <a:gdLst/>
              <a:ahLst/>
              <a:cxnLst/>
              <a:rect l="l" t="t" r="r" b="b"/>
              <a:pathLst>
                <a:path w="10798" h="115" extrusionOk="0">
                  <a:moveTo>
                    <a:pt x="77" y="0"/>
                  </a:moveTo>
                  <a:lnTo>
                    <a:pt x="20" y="19"/>
                  </a:lnTo>
                  <a:lnTo>
                    <a:pt x="1" y="57"/>
                  </a:lnTo>
                  <a:lnTo>
                    <a:pt x="20" y="95"/>
                  </a:lnTo>
                  <a:lnTo>
                    <a:pt x="77" y="114"/>
                  </a:lnTo>
                  <a:lnTo>
                    <a:pt x="10741" y="114"/>
                  </a:lnTo>
                  <a:lnTo>
                    <a:pt x="10779" y="95"/>
                  </a:lnTo>
                  <a:lnTo>
                    <a:pt x="10798" y="57"/>
                  </a:lnTo>
                  <a:lnTo>
                    <a:pt x="10779" y="19"/>
                  </a:lnTo>
                  <a:lnTo>
                    <a:pt x="10741"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36"/>
            <p:cNvSpPr/>
            <p:nvPr/>
          </p:nvSpPr>
          <p:spPr>
            <a:xfrm>
              <a:off x="1867325" y="2578525"/>
              <a:ext cx="305575" cy="2900"/>
            </a:xfrm>
            <a:custGeom>
              <a:avLst/>
              <a:gdLst/>
              <a:ahLst/>
              <a:cxnLst/>
              <a:rect l="l" t="t" r="r" b="b"/>
              <a:pathLst>
                <a:path w="12223" h="116" extrusionOk="0">
                  <a:moveTo>
                    <a:pt x="57" y="1"/>
                  </a:moveTo>
                  <a:lnTo>
                    <a:pt x="19" y="20"/>
                  </a:lnTo>
                  <a:lnTo>
                    <a:pt x="0" y="58"/>
                  </a:lnTo>
                  <a:lnTo>
                    <a:pt x="19" y="96"/>
                  </a:lnTo>
                  <a:lnTo>
                    <a:pt x="57" y="115"/>
                  </a:lnTo>
                  <a:lnTo>
                    <a:pt x="12166" y="115"/>
                  </a:lnTo>
                  <a:lnTo>
                    <a:pt x="12204" y="96"/>
                  </a:lnTo>
                  <a:lnTo>
                    <a:pt x="12223" y="58"/>
                  </a:lnTo>
                  <a:lnTo>
                    <a:pt x="12204" y="20"/>
                  </a:lnTo>
                  <a:lnTo>
                    <a:pt x="12166"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36"/>
            <p:cNvSpPr/>
            <p:nvPr/>
          </p:nvSpPr>
          <p:spPr>
            <a:xfrm>
              <a:off x="1694825" y="2638900"/>
              <a:ext cx="283725" cy="2875"/>
            </a:xfrm>
            <a:custGeom>
              <a:avLst/>
              <a:gdLst/>
              <a:ahLst/>
              <a:cxnLst/>
              <a:rect l="l" t="t" r="r" b="b"/>
              <a:pathLst>
                <a:path w="11349" h="115" extrusionOk="0">
                  <a:moveTo>
                    <a:pt x="57" y="0"/>
                  </a:moveTo>
                  <a:lnTo>
                    <a:pt x="19" y="19"/>
                  </a:lnTo>
                  <a:lnTo>
                    <a:pt x="0" y="57"/>
                  </a:lnTo>
                  <a:lnTo>
                    <a:pt x="19" y="95"/>
                  </a:lnTo>
                  <a:lnTo>
                    <a:pt x="57" y="114"/>
                  </a:lnTo>
                  <a:lnTo>
                    <a:pt x="11291" y="114"/>
                  </a:lnTo>
                  <a:lnTo>
                    <a:pt x="11329" y="95"/>
                  </a:lnTo>
                  <a:lnTo>
                    <a:pt x="11348" y="57"/>
                  </a:lnTo>
                  <a:lnTo>
                    <a:pt x="11329" y="19"/>
                  </a:lnTo>
                  <a:lnTo>
                    <a:pt x="11291"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36"/>
            <p:cNvSpPr/>
            <p:nvPr/>
          </p:nvSpPr>
          <p:spPr>
            <a:xfrm>
              <a:off x="1817425" y="2484450"/>
              <a:ext cx="12850" cy="48025"/>
            </a:xfrm>
            <a:custGeom>
              <a:avLst/>
              <a:gdLst/>
              <a:ahLst/>
              <a:cxnLst/>
              <a:rect l="l" t="t" r="r" b="b"/>
              <a:pathLst>
                <a:path w="514" h="1921" extrusionOk="0">
                  <a:moveTo>
                    <a:pt x="419" y="0"/>
                  </a:moveTo>
                  <a:lnTo>
                    <a:pt x="400" y="38"/>
                  </a:lnTo>
                  <a:lnTo>
                    <a:pt x="0" y="1844"/>
                  </a:lnTo>
                  <a:lnTo>
                    <a:pt x="19" y="1882"/>
                  </a:lnTo>
                  <a:lnTo>
                    <a:pt x="57" y="1920"/>
                  </a:lnTo>
                  <a:lnTo>
                    <a:pt x="95" y="1901"/>
                  </a:lnTo>
                  <a:lnTo>
                    <a:pt x="114" y="1863"/>
                  </a:lnTo>
                  <a:lnTo>
                    <a:pt x="514" y="57"/>
                  </a:lnTo>
                  <a:lnTo>
                    <a:pt x="514" y="19"/>
                  </a:lnTo>
                  <a:lnTo>
                    <a:pt x="476"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36"/>
            <p:cNvSpPr/>
            <p:nvPr/>
          </p:nvSpPr>
          <p:spPr>
            <a:xfrm>
              <a:off x="1879675" y="2484450"/>
              <a:ext cx="11900" cy="48975"/>
            </a:xfrm>
            <a:custGeom>
              <a:avLst/>
              <a:gdLst/>
              <a:ahLst/>
              <a:cxnLst/>
              <a:rect l="l" t="t" r="r" b="b"/>
              <a:pathLst>
                <a:path w="476" h="1959" extrusionOk="0">
                  <a:moveTo>
                    <a:pt x="400" y="0"/>
                  </a:moveTo>
                  <a:lnTo>
                    <a:pt x="362" y="38"/>
                  </a:lnTo>
                  <a:lnTo>
                    <a:pt x="0" y="1882"/>
                  </a:lnTo>
                  <a:lnTo>
                    <a:pt x="0" y="1920"/>
                  </a:lnTo>
                  <a:lnTo>
                    <a:pt x="38" y="1958"/>
                  </a:lnTo>
                  <a:lnTo>
                    <a:pt x="57" y="1958"/>
                  </a:lnTo>
                  <a:lnTo>
                    <a:pt x="77" y="1939"/>
                  </a:lnTo>
                  <a:lnTo>
                    <a:pt x="115" y="1901"/>
                  </a:lnTo>
                  <a:lnTo>
                    <a:pt x="476" y="57"/>
                  </a:lnTo>
                  <a:lnTo>
                    <a:pt x="476" y="19"/>
                  </a:lnTo>
                  <a:lnTo>
                    <a:pt x="43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36"/>
            <p:cNvSpPr/>
            <p:nvPr/>
          </p:nvSpPr>
          <p:spPr>
            <a:xfrm>
              <a:off x="1931950" y="2484450"/>
              <a:ext cx="11425" cy="48975"/>
            </a:xfrm>
            <a:custGeom>
              <a:avLst/>
              <a:gdLst/>
              <a:ahLst/>
              <a:cxnLst/>
              <a:rect l="l" t="t" r="r" b="b"/>
              <a:pathLst>
                <a:path w="457" h="1959" extrusionOk="0">
                  <a:moveTo>
                    <a:pt x="362" y="0"/>
                  </a:moveTo>
                  <a:lnTo>
                    <a:pt x="343" y="38"/>
                  </a:lnTo>
                  <a:lnTo>
                    <a:pt x="0" y="1882"/>
                  </a:lnTo>
                  <a:lnTo>
                    <a:pt x="19" y="1920"/>
                  </a:lnTo>
                  <a:lnTo>
                    <a:pt x="57" y="1958"/>
                  </a:lnTo>
                  <a:lnTo>
                    <a:pt x="95" y="1939"/>
                  </a:lnTo>
                  <a:lnTo>
                    <a:pt x="114" y="1901"/>
                  </a:lnTo>
                  <a:lnTo>
                    <a:pt x="457" y="57"/>
                  </a:lnTo>
                  <a:lnTo>
                    <a:pt x="457" y="19"/>
                  </a:lnTo>
                  <a:lnTo>
                    <a:pt x="419"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36"/>
            <p:cNvSpPr/>
            <p:nvPr/>
          </p:nvSpPr>
          <p:spPr>
            <a:xfrm>
              <a:off x="2418575" y="1968375"/>
              <a:ext cx="671500" cy="726150"/>
            </a:xfrm>
            <a:custGeom>
              <a:avLst/>
              <a:gdLst/>
              <a:ahLst/>
              <a:cxnLst/>
              <a:rect l="l" t="t" r="r" b="b"/>
              <a:pathLst>
                <a:path w="26860" h="29046" extrusionOk="0">
                  <a:moveTo>
                    <a:pt x="7737" y="0"/>
                  </a:moveTo>
                  <a:lnTo>
                    <a:pt x="0" y="29045"/>
                  </a:lnTo>
                  <a:lnTo>
                    <a:pt x="19237" y="29045"/>
                  </a:lnTo>
                  <a:lnTo>
                    <a:pt x="26859"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36"/>
            <p:cNvSpPr/>
            <p:nvPr/>
          </p:nvSpPr>
          <p:spPr>
            <a:xfrm>
              <a:off x="2599150" y="2022550"/>
              <a:ext cx="356900" cy="2875"/>
            </a:xfrm>
            <a:custGeom>
              <a:avLst/>
              <a:gdLst/>
              <a:ahLst/>
              <a:cxnLst/>
              <a:rect l="l" t="t" r="r" b="b"/>
              <a:pathLst>
                <a:path w="14276" h="115" extrusionOk="0">
                  <a:moveTo>
                    <a:pt x="57" y="0"/>
                  </a:moveTo>
                  <a:lnTo>
                    <a:pt x="19" y="19"/>
                  </a:lnTo>
                  <a:lnTo>
                    <a:pt x="0" y="57"/>
                  </a:lnTo>
                  <a:lnTo>
                    <a:pt x="19" y="95"/>
                  </a:lnTo>
                  <a:lnTo>
                    <a:pt x="57" y="114"/>
                  </a:lnTo>
                  <a:lnTo>
                    <a:pt x="14219" y="114"/>
                  </a:lnTo>
                  <a:lnTo>
                    <a:pt x="14257" y="95"/>
                  </a:lnTo>
                  <a:lnTo>
                    <a:pt x="14276" y="57"/>
                  </a:lnTo>
                  <a:lnTo>
                    <a:pt x="14257" y="19"/>
                  </a:lnTo>
                  <a:lnTo>
                    <a:pt x="14219"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36"/>
            <p:cNvSpPr/>
            <p:nvPr/>
          </p:nvSpPr>
          <p:spPr>
            <a:xfrm>
              <a:off x="2720325" y="2084800"/>
              <a:ext cx="304625" cy="2875"/>
            </a:xfrm>
            <a:custGeom>
              <a:avLst/>
              <a:gdLst/>
              <a:ahLst/>
              <a:cxnLst/>
              <a:rect l="l" t="t" r="r" b="b"/>
              <a:pathLst>
                <a:path w="12185" h="115" extrusionOk="0">
                  <a:moveTo>
                    <a:pt x="58" y="0"/>
                  </a:moveTo>
                  <a:lnTo>
                    <a:pt x="1" y="19"/>
                  </a:lnTo>
                  <a:lnTo>
                    <a:pt x="1" y="57"/>
                  </a:lnTo>
                  <a:lnTo>
                    <a:pt x="1" y="114"/>
                  </a:lnTo>
                  <a:lnTo>
                    <a:pt x="12166" y="114"/>
                  </a:lnTo>
                  <a:lnTo>
                    <a:pt x="12185" y="57"/>
                  </a:lnTo>
                  <a:lnTo>
                    <a:pt x="12166" y="19"/>
                  </a:lnTo>
                  <a:lnTo>
                    <a:pt x="1212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36"/>
            <p:cNvSpPr/>
            <p:nvPr/>
          </p:nvSpPr>
          <p:spPr>
            <a:xfrm>
              <a:off x="2563025" y="2147525"/>
              <a:ext cx="317000" cy="2875"/>
            </a:xfrm>
            <a:custGeom>
              <a:avLst/>
              <a:gdLst/>
              <a:ahLst/>
              <a:cxnLst/>
              <a:rect l="l" t="t" r="r" b="b"/>
              <a:pathLst>
                <a:path w="12680" h="115" extrusionOk="0">
                  <a:moveTo>
                    <a:pt x="58" y="0"/>
                  </a:moveTo>
                  <a:lnTo>
                    <a:pt x="20" y="19"/>
                  </a:lnTo>
                  <a:lnTo>
                    <a:pt x="1" y="57"/>
                  </a:lnTo>
                  <a:lnTo>
                    <a:pt x="20" y="95"/>
                  </a:lnTo>
                  <a:lnTo>
                    <a:pt x="58" y="114"/>
                  </a:lnTo>
                  <a:lnTo>
                    <a:pt x="12622" y="114"/>
                  </a:lnTo>
                  <a:lnTo>
                    <a:pt x="12660" y="95"/>
                  </a:lnTo>
                  <a:lnTo>
                    <a:pt x="12679" y="57"/>
                  </a:lnTo>
                  <a:lnTo>
                    <a:pt x="12660" y="19"/>
                  </a:lnTo>
                  <a:lnTo>
                    <a:pt x="12622"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36"/>
            <p:cNvSpPr/>
            <p:nvPr/>
          </p:nvSpPr>
          <p:spPr>
            <a:xfrm>
              <a:off x="2804450" y="2022550"/>
              <a:ext cx="16175" cy="65125"/>
            </a:xfrm>
            <a:custGeom>
              <a:avLst/>
              <a:gdLst/>
              <a:ahLst/>
              <a:cxnLst/>
              <a:rect l="l" t="t" r="r" b="b"/>
              <a:pathLst>
                <a:path w="647" h="2605" extrusionOk="0">
                  <a:moveTo>
                    <a:pt x="551" y="0"/>
                  </a:moveTo>
                  <a:lnTo>
                    <a:pt x="532" y="38"/>
                  </a:lnTo>
                  <a:lnTo>
                    <a:pt x="0" y="2547"/>
                  </a:lnTo>
                  <a:lnTo>
                    <a:pt x="0" y="2585"/>
                  </a:lnTo>
                  <a:lnTo>
                    <a:pt x="38" y="2604"/>
                  </a:lnTo>
                  <a:lnTo>
                    <a:pt x="95" y="2604"/>
                  </a:lnTo>
                  <a:lnTo>
                    <a:pt x="114" y="2566"/>
                  </a:lnTo>
                  <a:lnTo>
                    <a:pt x="646" y="76"/>
                  </a:lnTo>
                  <a:lnTo>
                    <a:pt x="646" y="19"/>
                  </a:lnTo>
                  <a:lnTo>
                    <a:pt x="60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36"/>
            <p:cNvSpPr/>
            <p:nvPr/>
          </p:nvSpPr>
          <p:spPr>
            <a:xfrm>
              <a:off x="2865275" y="2026350"/>
              <a:ext cx="14750" cy="61325"/>
            </a:xfrm>
            <a:custGeom>
              <a:avLst/>
              <a:gdLst/>
              <a:ahLst/>
              <a:cxnLst/>
              <a:rect l="l" t="t" r="r" b="b"/>
              <a:pathLst>
                <a:path w="590" h="2453" extrusionOk="0">
                  <a:moveTo>
                    <a:pt x="551" y="0"/>
                  </a:moveTo>
                  <a:lnTo>
                    <a:pt x="494" y="19"/>
                  </a:lnTo>
                  <a:lnTo>
                    <a:pt x="475" y="57"/>
                  </a:lnTo>
                  <a:lnTo>
                    <a:pt x="0" y="2395"/>
                  </a:lnTo>
                  <a:lnTo>
                    <a:pt x="19" y="2433"/>
                  </a:lnTo>
                  <a:lnTo>
                    <a:pt x="57" y="2452"/>
                  </a:lnTo>
                  <a:lnTo>
                    <a:pt x="95" y="2452"/>
                  </a:lnTo>
                  <a:lnTo>
                    <a:pt x="114" y="2414"/>
                  </a:lnTo>
                  <a:lnTo>
                    <a:pt x="589" y="76"/>
                  </a:lnTo>
                  <a:lnTo>
                    <a:pt x="589" y="19"/>
                  </a:lnTo>
                  <a:lnTo>
                    <a:pt x="551"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36"/>
            <p:cNvSpPr/>
            <p:nvPr/>
          </p:nvSpPr>
          <p:spPr>
            <a:xfrm>
              <a:off x="2916125" y="2022550"/>
              <a:ext cx="16175" cy="65125"/>
            </a:xfrm>
            <a:custGeom>
              <a:avLst/>
              <a:gdLst/>
              <a:ahLst/>
              <a:cxnLst/>
              <a:rect l="l" t="t" r="r" b="b"/>
              <a:pathLst>
                <a:path w="647" h="2605" extrusionOk="0">
                  <a:moveTo>
                    <a:pt x="551" y="0"/>
                  </a:moveTo>
                  <a:lnTo>
                    <a:pt x="532" y="38"/>
                  </a:lnTo>
                  <a:lnTo>
                    <a:pt x="0" y="2547"/>
                  </a:lnTo>
                  <a:lnTo>
                    <a:pt x="0" y="2585"/>
                  </a:lnTo>
                  <a:lnTo>
                    <a:pt x="38" y="2604"/>
                  </a:lnTo>
                  <a:lnTo>
                    <a:pt x="95" y="2604"/>
                  </a:lnTo>
                  <a:lnTo>
                    <a:pt x="114" y="2566"/>
                  </a:lnTo>
                  <a:lnTo>
                    <a:pt x="646" y="76"/>
                  </a:lnTo>
                  <a:lnTo>
                    <a:pt x="627" y="19"/>
                  </a:lnTo>
                  <a:lnTo>
                    <a:pt x="60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36"/>
            <p:cNvSpPr/>
            <p:nvPr/>
          </p:nvSpPr>
          <p:spPr>
            <a:xfrm>
              <a:off x="3128050" y="431050"/>
              <a:ext cx="92225" cy="110275"/>
            </a:xfrm>
            <a:custGeom>
              <a:avLst/>
              <a:gdLst/>
              <a:ahLst/>
              <a:cxnLst/>
              <a:rect l="l" t="t" r="r" b="b"/>
              <a:pathLst>
                <a:path w="3689" h="4411" extrusionOk="0">
                  <a:moveTo>
                    <a:pt x="267" y="0"/>
                  </a:moveTo>
                  <a:lnTo>
                    <a:pt x="210" y="609"/>
                  </a:lnTo>
                  <a:lnTo>
                    <a:pt x="96" y="1958"/>
                  </a:lnTo>
                  <a:lnTo>
                    <a:pt x="39" y="2700"/>
                  </a:lnTo>
                  <a:lnTo>
                    <a:pt x="1" y="3346"/>
                  </a:lnTo>
                  <a:lnTo>
                    <a:pt x="1" y="3821"/>
                  </a:lnTo>
                  <a:lnTo>
                    <a:pt x="20" y="3973"/>
                  </a:lnTo>
                  <a:lnTo>
                    <a:pt x="39" y="4049"/>
                  </a:lnTo>
                  <a:lnTo>
                    <a:pt x="115" y="4125"/>
                  </a:lnTo>
                  <a:lnTo>
                    <a:pt x="210" y="4182"/>
                  </a:lnTo>
                  <a:lnTo>
                    <a:pt x="419" y="4277"/>
                  </a:lnTo>
                  <a:lnTo>
                    <a:pt x="666" y="4334"/>
                  </a:lnTo>
                  <a:lnTo>
                    <a:pt x="932" y="4391"/>
                  </a:lnTo>
                  <a:lnTo>
                    <a:pt x="1217" y="4410"/>
                  </a:lnTo>
                  <a:lnTo>
                    <a:pt x="1521" y="4410"/>
                  </a:lnTo>
                  <a:lnTo>
                    <a:pt x="1845" y="4391"/>
                  </a:lnTo>
                  <a:lnTo>
                    <a:pt x="2149" y="4372"/>
                  </a:lnTo>
                  <a:lnTo>
                    <a:pt x="2738" y="4315"/>
                  </a:lnTo>
                  <a:lnTo>
                    <a:pt x="3213" y="4220"/>
                  </a:lnTo>
                  <a:lnTo>
                    <a:pt x="3688" y="4125"/>
                  </a:lnTo>
                  <a:lnTo>
                    <a:pt x="3441" y="723"/>
                  </a:lnTo>
                  <a:lnTo>
                    <a:pt x="26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36"/>
            <p:cNvSpPr/>
            <p:nvPr/>
          </p:nvSpPr>
          <p:spPr>
            <a:xfrm>
              <a:off x="3167025" y="454325"/>
              <a:ext cx="49450" cy="32825"/>
            </a:xfrm>
            <a:custGeom>
              <a:avLst/>
              <a:gdLst/>
              <a:ahLst/>
              <a:cxnLst/>
              <a:rect l="l" t="t" r="r" b="b"/>
              <a:pathLst>
                <a:path w="1978" h="1313" extrusionOk="0">
                  <a:moveTo>
                    <a:pt x="1" y="1"/>
                  </a:moveTo>
                  <a:lnTo>
                    <a:pt x="115" y="172"/>
                  </a:lnTo>
                  <a:lnTo>
                    <a:pt x="267" y="362"/>
                  </a:lnTo>
                  <a:lnTo>
                    <a:pt x="476" y="571"/>
                  </a:lnTo>
                  <a:lnTo>
                    <a:pt x="609" y="685"/>
                  </a:lnTo>
                  <a:lnTo>
                    <a:pt x="761" y="799"/>
                  </a:lnTo>
                  <a:lnTo>
                    <a:pt x="913" y="913"/>
                  </a:lnTo>
                  <a:lnTo>
                    <a:pt x="1103" y="1027"/>
                  </a:lnTo>
                  <a:lnTo>
                    <a:pt x="1293" y="1122"/>
                  </a:lnTo>
                  <a:lnTo>
                    <a:pt x="1502" y="1198"/>
                  </a:lnTo>
                  <a:lnTo>
                    <a:pt x="1730" y="1255"/>
                  </a:lnTo>
                  <a:lnTo>
                    <a:pt x="1977" y="1312"/>
                  </a:lnTo>
                  <a:lnTo>
                    <a:pt x="1977" y="1312"/>
                  </a:lnTo>
                  <a:lnTo>
                    <a:pt x="1958" y="685"/>
                  </a:lnTo>
                  <a:lnTo>
                    <a:pt x="1844" y="685"/>
                  </a:lnTo>
                  <a:lnTo>
                    <a:pt x="1711" y="666"/>
                  </a:lnTo>
                  <a:lnTo>
                    <a:pt x="1407" y="590"/>
                  </a:lnTo>
                  <a:lnTo>
                    <a:pt x="1103" y="476"/>
                  </a:lnTo>
                  <a:lnTo>
                    <a:pt x="780" y="343"/>
                  </a:lnTo>
                  <a:lnTo>
                    <a:pt x="229" y="115"/>
                  </a:lnTo>
                  <a:lnTo>
                    <a:pt x="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36"/>
            <p:cNvSpPr/>
            <p:nvPr/>
          </p:nvSpPr>
          <p:spPr>
            <a:xfrm>
              <a:off x="3112375" y="332675"/>
              <a:ext cx="145450" cy="138800"/>
            </a:xfrm>
            <a:custGeom>
              <a:avLst/>
              <a:gdLst/>
              <a:ahLst/>
              <a:cxnLst/>
              <a:rect l="l" t="t" r="r" b="b"/>
              <a:pathLst>
                <a:path w="5818" h="5552" extrusionOk="0">
                  <a:moveTo>
                    <a:pt x="5361" y="1"/>
                  </a:moveTo>
                  <a:lnTo>
                    <a:pt x="1" y="457"/>
                  </a:lnTo>
                  <a:lnTo>
                    <a:pt x="837" y="4316"/>
                  </a:lnTo>
                  <a:lnTo>
                    <a:pt x="951" y="4392"/>
                  </a:lnTo>
                  <a:lnTo>
                    <a:pt x="1274" y="4582"/>
                  </a:lnTo>
                  <a:lnTo>
                    <a:pt x="1768" y="4848"/>
                  </a:lnTo>
                  <a:lnTo>
                    <a:pt x="2053" y="5000"/>
                  </a:lnTo>
                  <a:lnTo>
                    <a:pt x="2377" y="5133"/>
                  </a:lnTo>
                  <a:lnTo>
                    <a:pt x="2719" y="5266"/>
                  </a:lnTo>
                  <a:lnTo>
                    <a:pt x="3061" y="5380"/>
                  </a:lnTo>
                  <a:lnTo>
                    <a:pt x="3403" y="5475"/>
                  </a:lnTo>
                  <a:lnTo>
                    <a:pt x="3764" y="5532"/>
                  </a:lnTo>
                  <a:lnTo>
                    <a:pt x="4106" y="5551"/>
                  </a:lnTo>
                  <a:lnTo>
                    <a:pt x="4449" y="5551"/>
                  </a:lnTo>
                  <a:lnTo>
                    <a:pt x="4601" y="5532"/>
                  </a:lnTo>
                  <a:lnTo>
                    <a:pt x="4772" y="5494"/>
                  </a:lnTo>
                  <a:lnTo>
                    <a:pt x="4924" y="5437"/>
                  </a:lnTo>
                  <a:lnTo>
                    <a:pt x="5057" y="5380"/>
                  </a:lnTo>
                  <a:lnTo>
                    <a:pt x="5190" y="5285"/>
                  </a:lnTo>
                  <a:lnTo>
                    <a:pt x="5323" y="5190"/>
                  </a:lnTo>
                  <a:lnTo>
                    <a:pt x="5418" y="5076"/>
                  </a:lnTo>
                  <a:lnTo>
                    <a:pt x="5513" y="4924"/>
                  </a:lnTo>
                  <a:lnTo>
                    <a:pt x="5589" y="4772"/>
                  </a:lnTo>
                  <a:lnTo>
                    <a:pt x="5646" y="4601"/>
                  </a:lnTo>
                  <a:lnTo>
                    <a:pt x="5703" y="4411"/>
                  </a:lnTo>
                  <a:lnTo>
                    <a:pt x="5760" y="4221"/>
                  </a:lnTo>
                  <a:lnTo>
                    <a:pt x="5798" y="3783"/>
                  </a:lnTo>
                  <a:lnTo>
                    <a:pt x="5817" y="3346"/>
                  </a:lnTo>
                  <a:lnTo>
                    <a:pt x="5817" y="2871"/>
                  </a:lnTo>
                  <a:lnTo>
                    <a:pt x="5779" y="2396"/>
                  </a:lnTo>
                  <a:lnTo>
                    <a:pt x="5741" y="1940"/>
                  </a:lnTo>
                  <a:lnTo>
                    <a:pt x="5665" y="1502"/>
                  </a:lnTo>
                  <a:lnTo>
                    <a:pt x="5532" y="723"/>
                  </a:lnTo>
                  <a:lnTo>
                    <a:pt x="5418" y="191"/>
                  </a:lnTo>
                  <a:lnTo>
                    <a:pt x="536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36"/>
            <p:cNvSpPr/>
            <p:nvPr/>
          </p:nvSpPr>
          <p:spPr>
            <a:xfrm>
              <a:off x="3241150" y="377350"/>
              <a:ext cx="9050" cy="11900"/>
            </a:xfrm>
            <a:custGeom>
              <a:avLst/>
              <a:gdLst/>
              <a:ahLst/>
              <a:cxnLst/>
              <a:rect l="l" t="t" r="r" b="b"/>
              <a:pathLst>
                <a:path w="362" h="476" extrusionOk="0">
                  <a:moveTo>
                    <a:pt x="172" y="0"/>
                  </a:moveTo>
                  <a:lnTo>
                    <a:pt x="115" y="20"/>
                  </a:lnTo>
                  <a:lnTo>
                    <a:pt x="58" y="77"/>
                  </a:lnTo>
                  <a:lnTo>
                    <a:pt x="20" y="134"/>
                  </a:lnTo>
                  <a:lnTo>
                    <a:pt x="1" y="229"/>
                  </a:lnTo>
                  <a:lnTo>
                    <a:pt x="20" y="324"/>
                  </a:lnTo>
                  <a:lnTo>
                    <a:pt x="58" y="400"/>
                  </a:lnTo>
                  <a:lnTo>
                    <a:pt x="96" y="457"/>
                  </a:lnTo>
                  <a:lnTo>
                    <a:pt x="172" y="476"/>
                  </a:lnTo>
                  <a:lnTo>
                    <a:pt x="248" y="457"/>
                  </a:lnTo>
                  <a:lnTo>
                    <a:pt x="305" y="400"/>
                  </a:lnTo>
                  <a:lnTo>
                    <a:pt x="343" y="324"/>
                  </a:lnTo>
                  <a:lnTo>
                    <a:pt x="362" y="248"/>
                  </a:lnTo>
                  <a:lnTo>
                    <a:pt x="343" y="153"/>
                  </a:lnTo>
                  <a:lnTo>
                    <a:pt x="305" y="77"/>
                  </a:lnTo>
                  <a:lnTo>
                    <a:pt x="248" y="20"/>
                  </a:lnTo>
                  <a:lnTo>
                    <a:pt x="172"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36"/>
            <p:cNvSpPr/>
            <p:nvPr/>
          </p:nvSpPr>
          <p:spPr>
            <a:xfrm>
              <a:off x="3200775" y="380200"/>
              <a:ext cx="8575" cy="11900"/>
            </a:xfrm>
            <a:custGeom>
              <a:avLst/>
              <a:gdLst/>
              <a:ahLst/>
              <a:cxnLst/>
              <a:rect l="l" t="t" r="r" b="b"/>
              <a:pathLst>
                <a:path w="343" h="476" extrusionOk="0">
                  <a:moveTo>
                    <a:pt x="171" y="1"/>
                  </a:moveTo>
                  <a:lnTo>
                    <a:pt x="114" y="20"/>
                  </a:lnTo>
                  <a:lnTo>
                    <a:pt x="57" y="58"/>
                  </a:lnTo>
                  <a:lnTo>
                    <a:pt x="0" y="134"/>
                  </a:lnTo>
                  <a:lnTo>
                    <a:pt x="0" y="229"/>
                  </a:lnTo>
                  <a:lnTo>
                    <a:pt x="0" y="324"/>
                  </a:lnTo>
                  <a:lnTo>
                    <a:pt x="38" y="400"/>
                  </a:lnTo>
                  <a:lnTo>
                    <a:pt x="95" y="457"/>
                  </a:lnTo>
                  <a:lnTo>
                    <a:pt x="171" y="476"/>
                  </a:lnTo>
                  <a:lnTo>
                    <a:pt x="228" y="457"/>
                  </a:lnTo>
                  <a:lnTo>
                    <a:pt x="285" y="400"/>
                  </a:lnTo>
                  <a:lnTo>
                    <a:pt x="342" y="324"/>
                  </a:lnTo>
                  <a:lnTo>
                    <a:pt x="342" y="248"/>
                  </a:lnTo>
                  <a:lnTo>
                    <a:pt x="342" y="153"/>
                  </a:lnTo>
                  <a:lnTo>
                    <a:pt x="304" y="77"/>
                  </a:lnTo>
                  <a:lnTo>
                    <a:pt x="247" y="20"/>
                  </a:lnTo>
                  <a:lnTo>
                    <a:pt x="17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36"/>
            <p:cNvSpPr/>
            <p:nvPr/>
          </p:nvSpPr>
          <p:spPr>
            <a:xfrm>
              <a:off x="3224050" y="386375"/>
              <a:ext cx="14750" cy="30925"/>
            </a:xfrm>
            <a:custGeom>
              <a:avLst/>
              <a:gdLst/>
              <a:ahLst/>
              <a:cxnLst/>
              <a:rect l="l" t="t" r="r" b="b"/>
              <a:pathLst>
                <a:path w="590" h="1237" extrusionOk="0">
                  <a:moveTo>
                    <a:pt x="191" y="1"/>
                  </a:moveTo>
                  <a:lnTo>
                    <a:pt x="172" y="39"/>
                  </a:lnTo>
                  <a:lnTo>
                    <a:pt x="172" y="77"/>
                  </a:lnTo>
                  <a:lnTo>
                    <a:pt x="324" y="400"/>
                  </a:lnTo>
                  <a:lnTo>
                    <a:pt x="419" y="685"/>
                  </a:lnTo>
                  <a:lnTo>
                    <a:pt x="476" y="894"/>
                  </a:lnTo>
                  <a:lnTo>
                    <a:pt x="476" y="970"/>
                  </a:lnTo>
                  <a:lnTo>
                    <a:pt x="457" y="1008"/>
                  </a:lnTo>
                  <a:lnTo>
                    <a:pt x="343" y="1065"/>
                  </a:lnTo>
                  <a:lnTo>
                    <a:pt x="191" y="1103"/>
                  </a:lnTo>
                  <a:lnTo>
                    <a:pt x="39" y="1122"/>
                  </a:lnTo>
                  <a:lnTo>
                    <a:pt x="1" y="1141"/>
                  </a:lnTo>
                  <a:lnTo>
                    <a:pt x="1" y="1179"/>
                  </a:lnTo>
                  <a:lnTo>
                    <a:pt x="20" y="1217"/>
                  </a:lnTo>
                  <a:lnTo>
                    <a:pt x="58" y="1236"/>
                  </a:lnTo>
                  <a:lnTo>
                    <a:pt x="229" y="1198"/>
                  </a:lnTo>
                  <a:lnTo>
                    <a:pt x="381" y="1160"/>
                  </a:lnTo>
                  <a:lnTo>
                    <a:pt x="457" y="1141"/>
                  </a:lnTo>
                  <a:lnTo>
                    <a:pt x="533" y="1103"/>
                  </a:lnTo>
                  <a:lnTo>
                    <a:pt x="552" y="1065"/>
                  </a:lnTo>
                  <a:lnTo>
                    <a:pt x="571" y="1027"/>
                  </a:lnTo>
                  <a:lnTo>
                    <a:pt x="590" y="913"/>
                  </a:lnTo>
                  <a:lnTo>
                    <a:pt x="571" y="780"/>
                  </a:lnTo>
                  <a:lnTo>
                    <a:pt x="514" y="628"/>
                  </a:lnTo>
                  <a:lnTo>
                    <a:pt x="400" y="286"/>
                  </a:lnTo>
                  <a:lnTo>
                    <a:pt x="267" y="20"/>
                  </a:lnTo>
                  <a:lnTo>
                    <a:pt x="248"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36"/>
            <p:cNvSpPr/>
            <p:nvPr/>
          </p:nvSpPr>
          <p:spPr>
            <a:xfrm>
              <a:off x="3211225" y="421550"/>
              <a:ext cx="26625" cy="12375"/>
            </a:xfrm>
            <a:custGeom>
              <a:avLst/>
              <a:gdLst/>
              <a:ahLst/>
              <a:cxnLst/>
              <a:rect l="l" t="t" r="r" b="b"/>
              <a:pathLst>
                <a:path w="1065" h="495" extrusionOk="0">
                  <a:moveTo>
                    <a:pt x="19" y="0"/>
                  </a:moveTo>
                  <a:lnTo>
                    <a:pt x="0" y="38"/>
                  </a:lnTo>
                  <a:lnTo>
                    <a:pt x="0" y="76"/>
                  </a:lnTo>
                  <a:lnTo>
                    <a:pt x="76" y="190"/>
                  </a:lnTo>
                  <a:lnTo>
                    <a:pt x="133" y="285"/>
                  </a:lnTo>
                  <a:lnTo>
                    <a:pt x="228" y="361"/>
                  </a:lnTo>
                  <a:lnTo>
                    <a:pt x="304" y="399"/>
                  </a:lnTo>
                  <a:lnTo>
                    <a:pt x="380" y="437"/>
                  </a:lnTo>
                  <a:lnTo>
                    <a:pt x="476" y="476"/>
                  </a:lnTo>
                  <a:lnTo>
                    <a:pt x="647" y="495"/>
                  </a:lnTo>
                  <a:lnTo>
                    <a:pt x="799" y="476"/>
                  </a:lnTo>
                  <a:lnTo>
                    <a:pt x="913" y="437"/>
                  </a:lnTo>
                  <a:lnTo>
                    <a:pt x="1027" y="399"/>
                  </a:lnTo>
                  <a:lnTo>
                    <a:pt x="1065" y="380"/>
                  </a:lnTo>
                  <a:lnTo>
                    <a:pt x="1065" y="323"/>
                  </a:lnTo>
                  <a:lnTo>
                    <a:pt x="1027" y="304"/>
                  </a:lnTo>
                  <a:lnTo>
                    <a:pt x="989" y="304"/>
                  </a:lnTo>
                  <a:lnTo>
                    <a:pt x="875" y="342"/>
                  </a:lnTo>
                  <a:lnTo>
                    <a:pt x="761" y="361"/>
                  </a:lnTo>
                  <a:lnTo>
                    <a:pt x="647" y="380"/>
                  </a:lnTo>
                  <a:lnTo>
                    <a:pt x="495" y="361"/>
                  </a:lnTo>
                  <a:lnTo>
                    <a:pt x="361" y="304"/>
                  </a:lnTo>
                  <a:lnTo>
                    <a:pt x="285" y="266"/>
                  </a:lnTo>
                  <a:lnTo>
                    <a:pt x="228" y="209"/>
                  </a:lnTo>
                  <a:lnTo>
                    <a:pt x="152" y="133"/>
                  </a:lnTo>
                  <a:lnTo>
                    <a:pt x="95" y="38"/>
                  </a:lnTo>
                  <a:lnTo>
                    <a:pt x="76"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36"/>
            <p:cNvSpPr/>
            <p:nvPr/>
          </p:nvSpPr>
          <p:spPr>
            <a:xfrm>
              <a:off x="3100025" y="279925"/>
              <a:ext cx="172050" cy="174900"/>
            </a:xfrm>
            <a:custGeom>
              <a:avLst/>
              <a:gdLst/>
              <a:ahLst/>
              <a:cxnLst/>
              <a:rect l="l" t="t" r="r" b="b"/>
              <a:pathLst>
                <a:path w="6882" h="6996" extrusionOk="0">
                  <a:moveTo>
                    <a:pt x="5741" y="1"/>
                  </a:moveTo>
                  <a:lnTo>
                    <a:pt x="5570" y="20"/>
                  </a:lnTo>
                  <a:lnTo>
                    <a:pt x="5190" y="96"/>
                  </a:lnTo>
                  <a:lnTo>
                    <a:pt x="4847" y="191"/>
                  </a:lnTo>
                  <a:lnTo>
                    <a:pt x="4581" y="305"/>
                  </a:lnTo>
                  <a:lnTo>
                    <a:pt x="4372" y="419"/>
                  </a:lnTo>
                  <a:lnTo>
                    <a:pt x="4277" y="476"/>
                  </a:lnTo>
                  <a:lnTo>
                    <a:pt x="4163" y="495"/>
                  </a:lnTo>
                  <a:lnTo>
                    <a:pt x="4049" y="495"/>
                  </a:lnTo>
                  <a:lnTo>
                    <a:pt x="3935" y="476"/>
                  </a:lnTo>
                  <a:lnTo>
                    <a:pt x="3688" y="419"/>
                  </a:lnTo>
                  <a:lnTo>
                    <a:pt x="3460" y="324"/>
                  </a:lnTo>
                  <a:lnTo>
                    <a:pt x="3251" y="286"/>
                  </a:lnTo>
                  <a:lnTo>
                    <a:pt x="3061" y="267"/>
                  </a:lnTo>
                  <a:lnTo>
                    <a:pt x="2852" y="286"/>
                  </a:lnTo>
                  <a:lnTo>
                    <a:pt x="2661" y="324"/>
                  </a:lnTo>
                  <a:lnTo>
                    <a:pt x="2471" y="381"/>
                  </a:lnTo>
                  <a:lnTo>
                    <a:pt x="2300" y="495"/>
                  </a:lnTo>
                  <a:lnTo>
                    <a:pt x="2167" y="609"/>
                  </a:lnTo>
                  <a:lnTo>
                    <a:pt x="2034" y="780"/>
                  </a:lnTo>
                  <a:lnTo>
                    <a:pt x="2015" y="780"/>
                  </a:lnTo>
                  <a:lnTo>
                    <a:pt x="1977" y="799"/>
                  </a:lnTo>
                  <a:lnTo>
                    <a:pt x="1673" y="799"/>
                  </a:lnTo>
                  <a:lnTo>
                    <a:pt x="1464" y="818"/>
                  </a:lnTo>
                  <a:lnTo>
                    <a:pt x="1350" y="837"/>
                  </a:lnTo>
                  <a:lnTo>
                    <a:pt x="1236" y="875"/>
                  </a:lnTo>
                  <a:lnTo>
                    <a:pt x="1122" y="932"/>
                  </a:lnTo>
                  <a:lnTo>
                    <a:pt x="1027" y="1008"/>
                  </a:lnTo>
                  <a:lnTo>
                    <a:pt x="913" y="1103"/>
                  </a:lnTo>
                  <a:lnTo>
                    <a:pt x="837" y="1217"/>
                  </a:lnTo>
                  <a:lnTo>
                    <a:pt x="742" y="1350"/>
                  </a:lnTo>
                  <a:lnTo>
                    <a:pt x="685" y="1521"/>
                  </a:lnTo>
                  <a:lnTo>
                    <a:pt x="533" y="1540"/>
                  </a:lnTo>
                  <a:lnTo>
                    <a:pt x="418" y="1597"/>
                  </a:lnTo>
                  <a:lnTo>
                    <a:pt x="323" y="1674"/>
                  </a:lnTo>
                  <a:lnTo>
                    <a:pt x="228" y="1750"/>
                  </a:lnTo>
                  <a:lnTo>
                    <a:pt x="152" y="1845"/>
                  </a:lnTo>
                  <a:lnTo>
                    <a:pt x="95" y="1978"/>
                  </a:lnTo>
                  <a:lnTo>
                    <a:pt x="57" y="2092"/>
                  </a:lnTo>
                  <a:lnTo>
                    <a:pt x="19" y="2244"/>
                  </a:lnTo>
                  <a:lnTo>
                    <a:pt x="0" y="2396"/>
                  </a:lnTo>
                  <a:lnTo>
                    <a:pt x="0" y="2548"/>
                  </a:lnTo>
                  <a:lnTo>
                    <a:pt x="0" y="2909"/>
                  </a:lnTo>
                  <a:lnTo>
                    <a:pt x="57" y="3270"/>
                  </a:lnTo>
                  <a:lnTo>
                    <a:pt x="114" y="3650"/>
                  </a:lnTo>
                  <a:lnTo>
                    <a:pt x="209" y="4031"/>
                  </a:lnTo>
                  <a:lnTo>
                    <a:pt x="304" y="4392"/>
                  </a:lnTo>
                  <a:lnTo>
                    <a:pt x="514" y="5057"/>
                  </a:lnTo>
                  <a:lnTo>
                    <a:pt x="685" y="5570"/>
                  </a:lnTo>
                  <a:lnTo>
                    <a:pt x="723" y="5741"/>
                  </a:lnTo>
                  <a:lnTo>
                    <a:pt x="742" y="5817"/>
                  </a:lnTo>
                  <a:lnTo>
                    <a:pt x="761" y="6160"/>
                  </a:lnTo>
                  <a:lnTo>
                    <a:pt x="818" y="6483"/>
                  </a:lnTo>
                  <a:lnTo>
                    <a:pt x="875" y="6673"/>
                  </a:lnTo>
                  <a:lnTo>
                    <a:pt x="932" y="6749"/>
                  </a:lnTo>
                  <a:lnTo>
                    <a:pt x="970" y="6844"/>
                  </a:lnTo>
                  <a:lnTo>
                    <a:pt x="1027" y="6901"/>
                  </a:lnTo>
                  <a:lnTo>
                    <a:pt x="1103" y="6958"/>
                  </a:lnTo>
                  <a:lnTo>
                    <a:pt x="1179" y="6977"/>
                  </a:lnTo>
                  <a:lnTo>
                    <a:pt x="1274" y="6996"/>
                  </a:lnTo>
                  <a:lnTo>
                    <a:pt x="1331" y="6977"/>
                  </a:lnTo>
                  <a:lnTo>
                    <a:pt x="1388" y="6958"/>
                  </a:lnTo>
                  <a:lnTo>
                    <a:pt x="1483" y="6882"/>
                  </a:lnTo>
                  <a:lnTo>
                    <a:pt x="1540" y="6787"/>
                  </a:lnTo>
                  <a:lnTo>
                    <a:pt x="1597" y="6673"/>
                  </a:lnTo>
                  <a:lnTo>
                    <a:pt x="1616" y="6559"/>
                  </a:lnTo>
                  <a:lnTo>
                    <a:pt x="1616" y="6445"/>
                  </a:lnTo>
                  <a:lnTo>
                    <a:pt x="1578" y="6198"/>
                  </a:lnTo>
                  <a:lnTo>
                    <a:pt x="1521" y="5722"/>
                  </a:lnTo>
                  <a:lnTo>
                    <a:pt x="1502" y="5228"/>
                  </a:lnTo>
                  <a:lnTo>
                    <a:pt x="1521" y="4981"/>
                  </a:lnTo>
                  <a:lnTo>
                    <a:pt x="1559" y="4753"/>
                  </a:lnTo>
                  <a:lnTo>
                    <a:pt x="1597" y="4639"/>
                  </a:lnTo>
                  <a:lnTo>
                    <a:pt x="1635" y="4525"/>
                  </a:lnTo>
                  <a:lnTo>
                    <a:pt x="1711" y="4430"/>
                  </a:lnTo>
                  <a:lnTo>
                    <a:pt x="1787" y="4335"/>
                  </a:lnTo>
                  <a:lnTo>
                    <a:pt x="1901" y="4259"/>
                  </a:lnTo>
                  <a:lnTo>
                    <a:pt x="2034" y="4202"/>
                  </a:lnTo>
                  <a:lnTo>
                    <a:pt x="2319" y="4126"/>
                  </a:lnTo>
                  <a:lnTo>
                    <a:pt x="2585" y="4050"/>
                  </a:lnTo>
                  <a:lnTo>
                    <a:pt x="2719" y="3974"/>
                  </a:lnTo>
                  <a:lnTo>
                    <a:pt x="2833" y="3897"/>
                  </a:lnTo>
                  <a:lnTo>
                    <a:pt x="2947" y="3764"/>
                  </a:lnTo>
                  <a:lnTo>
                    <a:pt x="3023" y="3612"/>
                  </a:lnTo>
                  <a:lnTo>
                    <a:pt x="3118" y="3460"/>
                  </a:lnTo>
                  <a:lnTo>
                    <a:pt x="3213" y="3308"/>
                  </a:lnTo>
                  <a:lnTo>
                    <a:pt x="3327" y="3194"/>
                  </a:lnTo>
                  <a:lnTo>
                    <a:pt x="3441" y="3099"/>
                  </a:lnTo>
                  <a:lnTo>
                    <a:pt x="3593" y="3023"/>
                  </a:lnTo>
                  <a:lnTo>
                    <a:pt x="3745" y="2966"/>
                  </a:lnTo>
                  <a:lnTo>
                    <a:pt x="3897" y="2928"/>
                  </a:lnTo>
                  <a:lnTo>
                    <a:pt x="4068" y="2890"/>
                  </a:lnTo>
                  <a:lnTo>
                    <a:pt x="4391" y="2890"/>
                  </a:lnTo>
                  <a:lnTo>
                    <a:pt x="4714" y="2909"/>
                  </a:lnTo>
                  <a:lnTo>
                    <a:pt x="5038" y="2966"/>
                  </a:lnTo>
                  <a:lnTo>
                    <a:pt x="5209" y="2966"/>
                  </a:lnTo>
                  <a:lnTo>
                    <a:pt x="5361" y="2985"/>
                  </a:lnTo>
                  <a:lnTo>
                    <a:pt x="5532" y="2966"/>
                  </a:lnTo>
                  <a:lnTo>
                    <a:pt x="5684" y="2947"/>
                  </a:lnTo>
                  <a:lnTo>
                    <a:pt x="5969" y="2852"/>
                  </a:lnTo>
                  <a:lnTo>
                    <a:pt x="6102" y="2795"/>
                  </a:lnTo>
                  <a:lnTo>
                    <a:pt x="6235" y="2738"/>
                  </a:lnTo>
                  <a:lnTo>
                    <a:pt x="6368" y="2662"/>
                  </a:lnTo>
                  <a:lnTo>
                    <a:pt x="6482" y="2567"/>
                  </a:lnTo>
                  <a:lnTo>
                    <a:pt x="6596" y="2453"/>
                  </a:lnTo>
                  <a:lnTo>
                    <a:pt x="6691" y="2320"/>
                  </a:lnTo>
                  <a:lnTo>
                    <a:pt x="6767" y="2168"/>
                  </a:lnTo>
                  <a:lnTo>
                    <a:pt x="6824" y="1997"/>
                  </a:lnTo>
                  <a:lnTo>
                    <a:pt x="6862" y="1807"/>
                  </a:lnTo>
                  <a:lnTo>
                    <a:pt x="6881" y="1597"/>
                  </a:lnTo>
                  <a:lnTo>
                    <a:pt x="6881" y="1350"/>
                  </a:lnTo>
                  <a:lnTo>
                    <a:pt x="6843" y="1084"/>
                  </a:lnTo>
                  <a:lnTo>
                    <a:pt x="6767" y="780"/>
                  </a:lnTo>
                  <a:lnTo>
                    <a:pt x="6672" y="438"/>
                  </a:lnTo>
                  <a:lnTo>
                    <a:pt x="6615" y="305"/>
                  </a:lnTo>
                  <a:lnTo>
                    <a:pt x="6520" y="191"/>
                  </a:lnTo>
                  <a:lnTo>
                    <a:pt x="6387" y="115"/>
                  </a:lnTo>
                  <a:lnTo>
                    <a:pt x="6254" y="58"/>
                  </a:lnTo>
                  <a:lnTo>
                    <a:pt x="6102" y="20"/>
                  </a:lnTo>
                  <a:lnTo>
                    <a:pt x="593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36"/>
            <p:cNvSpPr/>
            <p:nvPr/>
          </p:nvSpPr>
          <p:spPr>
            <a:xfrm>
              <a:off x="3128525" y="383050"/>
              <a:ext cx="28075" cy="36625"/>
            </a:xfrm>
            <a:custGeom>
              <a:avLst/>
              <a:gdLst/>
              <a:ahLst/>
              <a:cxnLst/>
              <a:rect l="l" t="t" r="r" b="b"/>
              <a:pathLst>
                <a:path w="1123" h="1465" extrusionOk="0">
                  <a:moveTo>
                    <a:pt x="495" y="1"/>
                  </a:moveTo>
                  <a:lnTo>
                    <a:pt x="400" y="20"/>
                  </a:lnTo>
                  <a:lnTo>
                    <a:pt x="324" y="39"/>
                  </a:lnTo>
                  <a:lnTo>
                    <a:pt x="248" y="77"/>
                  </a:lnTo>
                  <a:lnTo>
                    <a:pt x="191" y="115"/>
                  </a:lnTo>
                  <a:lnTo>
                    <a:pt x="134" y="172"/>
                  </a:lnTo>
                  <a:lnTo>
                    <a:pt x="58" y="305"/>
                  </a:lnTo>
                  <a:lnTo>
                    <a:pt x="20" y="476"/>
                  </a:lnTo>
                  <a:lnTo>
                    <a:pt x="1" y="628"/>
                  </a:lnTo>
                  <a:lnTo>
                    <a:pt x="1" y="780"/>
                  </a:lnTo>
                  <a:lnTo>
                    <a:pt x="20" y="894"/>
                  </a:lnTo>
                  <a:lnTo>
                    <a:pt x="77" y="989"/>
                  </a:lnTo>
                  <a:lnTo>
                    <a:pt x="248" y="1141"/>
                  </a:lnTo>
                  <a:lnTo>
                    <a:pt x="419" y="1274"/>
                  </a:lnTo>
                  <a:lnTo>
                    <a:pt x="571" y="1350"/>
                  </a:lnTo>
                  <a:lnTo>
                    <a:pt x="704" y="1407"/>
                  </a:lnTo>
                  <a:lnTo>
                    <a:pt x="818" y="1445"/>
                  </a:lnTo>
                  <a:lnTo>
                    <a:pt x="913" y="1445"/>
                  </a:lnTo>
                  <a:lnTo>
                    <a:pt x="989" y="1464"/>
                  </a:lnTo>
                  <a:lnTo>
                    <a:pt x="1122" y="419"/>
                  </a:lnTo>
                  <a:lnTo>
                    <a:pt x="1065" y="343"/>
                  </a:lnTo>
                  <a:lnTo>
                    <a:pt x="1008" y="267"/>
                  </a:lnTo>
                  <a:lnTo>
                    <a:pt x="932" y="191"/>
                  </a:lnTo>
                  <a:lnTo>
                    <a:pt x="837" y="96"/>
                  </a:lnTo>
                  <a:lnTo>
                    <a:pt x="723" y="39"/>
                  </a:lnTo>
                  <a:lnTo>
                    <a:pt x="57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36"/>
            <p:cNvSpPr/>
            <p:nvPr/>
          </p:nvSpPr>
          <p:spPr>
            <a:xfrm>
              <a:off x="3134225" y="393500"/>
              <a:ext cx="15250" cy="10000"/>
            </a:xfrm>
            <a:custGeom>
              <a:avLst/>
              <a:gdLst/>
              <a:ahLst/>
              <a:cxnLst/>
              <a:rect l="l" t="t" r="r" b="b"/>
              <a:pathLst>
                <a:path w="610" h="400" extrusionOk="0">
                  <a:moveTo>
                    <a:pt x="229" y="1"/>
                  </a:moveTo>
                  <a:lnTo>
                    <a:pt x="153" y="20"/>
                  </a:lnTo>
                  <a:lnTo>
                    <a:pt x="96" y="58"/>
                  </a:lnTo>
                  <a:lnTo>
                    <a:pt x="39" y="115"/>
                  </a:lnTo>
                  <a:lnTo>
                    <a:pt x="20" y="172"/>
                  </a:lnTo>
                  <a:lnTo>
                    <a:pt x="1" y="248"/>
                  </a:lnTo>
                  <a:lnTo>
                    <a:pt x="1" y="362"/>
                  </a:lnTo>
                  <a:lnTo>
                    <a:pt x="20" y="381"/>
                  </a:lnTo>
                  <a:lnTo>
                    <a:pt x="58" y="400"/>
                  </a:lnTo>
                  <a:lnTo>
                    <a:pt x="96" y="381"/>
                  </a:lnTo>
                  <a:lnTo>
                    <a:pt x="115" y="343"/>
                  </a:lnTo>
                  <a:lnTo>
                    <a:pt x="115" y="210"/>
                  </a:lnTo>
                  <a:lnTo>
                    <a:pt x="134" y="172"/>
                  </a:lnTo>
                  <a:lnTo>
                    <a:pt x="172" y="134"/>
                  </a:lnTo>
                  <a:lnTo>
                    <a:pt x="210" y="115"/>
                  </a:lnTo>
                  <a:lnTo>
                    <a:pt x="362" y="115"/>
                  </a:lnTo>
                  <a:lnTo>
                    <a:pt x="457" y="134"/>
                  </a:lnTo>
                  <a:lnTo>
                    <a:pt x="533" y="153"/>
                  </a:lnTo>
                  <a:lnTo>
                    <a:pt x="571" y="153"/>
                  </a:lnTo>
                  <a:lnTo>
                    <a:pt x="609" y="115"/>
                  </a:lnTo>
                  <a:lnTo>
                    <a:pt x="609" y="77"/>
                  </a:lnTo>
                  <a:lnTo>
                    <a:pt x="571" y="39"/>
                  </a:lnTo>
                  <a:lnTo>
                    <a:pt x="514" y="20"/>
                  </a:lnTo>
                  <a:lnTo>
                    <a:pt x="38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36"/>
            <p:cNvSpPr/>
            <p:nvPr/>
          </p:nvSpPr>
          <p:spPr>
            <a:xfrm>
              <a:off x="3137550" y="393975"/>
              <a:ext cx="8125" cy="12400"/>
            </a:xfrm>
            <a:custGeom>
              <a:avLst/>
              <a:gdLst/>
              <a:ahLst/>
              <a:cxnLst/>
              <a:rect l="l" t="t" r="r" b="b"/>
              <a:pathLst>
                <a:path w="325" h="496" extrusionOk="0">
                  <a:moveTo>
                    <a:pt x="39" y="1"/>
                  </a:moveTo>
                  <a:lnTo>
                    <a:pt x="1" y="20"/>
                  </a:lnTo>
                  <a:lnTo>
                    <a:pt x="1" y="58"/>
                  </a:lnTo>
                  <a:lnTo>
                    <a:pt x="20" y="172"/>
                  </a:lnTo>
                  <a:lnTo>
                    <a:pt x="77" y="248"/>
                  </a:lnTo>
                  <a:lnTo>
                    <a:pt x="172" y="400"/>
                  </a:lnTo>
                  <a:lnTo>
                    <a:pt x="210" y="457"/>
                  </a:lnTo>
                  <a:lnTo>
                    <a:pt x="229" y="476"/>
                  </a:lnTo>
                  <a:lnTo>
                    <a:pt x="267" y="495"/>
                  </a:lnTo>
                  <a:lnTo>
                    <a:pt x="305" y="495"/>
                  </a:lnTo>
                  <a:lnTo>
                    <a:pt x="324" y="457"/>
                  </a:lnTo>
                  <a:lnTo>
                    <a:pt x="324" y="400"/>
                  </a:lnTo>
                  <a:lnTo>
                    <a:pt x="267" y="324"/>
                  </a:lnTo>
                  <a:lnTo>
                    <a:pt x="172" y="210"/>
                  </a:lnTo>
                  <a:lnTo>
                    <a:pt x="134" y="115"/>
                  </a:lnTo>
                  <a:lnTo>
                    <a:pt x="96" y="39"/>
                  </a:lnTo>
                  <a:lnTo>
                    <a:pt x="77"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36"/>
            <p:cNvSpPr/>
            <p:nvPr/>
          </p:nvSpPr>
          <p:spPr>
            <a:xfrm>
              <a:off x="3758675" y="238125"/>
              <a:ext cx="133550" cy="159675"/>
            </a:xfrm>
            <a:custGeom>
              <a:avLst/>
              <a:gdLst/>
              <a:ahLst/>
              <a:cxnLst/>
              <a:rect l="l" t="t" r="r" b="b"/>
              <a:pathLst>
                <a:path w="5342" h="6387" extrusionOk="0">
                  <a:moveTo>
                    <a:pt x="3859" y="0"/>
                  </a:moveTo>
                  <a:lnTo>
                    <a:pt x="3726" y="19"/>
                  </a:lnTo>
                  <a:lnTo>
                    <a:pt x="3593" y="76"/>
                  </a:lnTo>
                  <a:lnTo>
                    <a:pt x="3498" y="133"/>
                  </a:lnTo>
                  <a:lnTo>
                    <a:pt x="3422" y="190"/>
                  </a:lnTo>
                  <a:lnTo>
                    <a:pt x="3213" y="399"/>
                  </a:lnTo>
                  <a:lnTo>
                    <a:pt x="2984" y="646"/>
                  </a:lnTo>
                  <a:lnTo>
                    <a:pt x="2471" y="1217"/>
                  </a:lnTo>
                  <a:lnTo>
                    <a:pt x="1901" y="1901"/>
                  </a:lnTo>
                  <a:lnTo>
                    <a:pt x="1331" y="2585"/>
                  </a:lnTo>
                  <a:lnTo>
                    <a:pt x="399" y="3764"/>
                  </a:lnTo>
                  <a:lnTo>
                    <a:pt x="0" y="4277"/>
                  </a:lnTo>
                  <a:lnTo>
                    <a:pt x="2813" y="6387"/>
                  </a:lnTo>
                  <a:lnTo>
                    <a:pt x="3213" y="6026"/>
                  </a:lnTo>
                  <a:lnTo>
                    <a:pt x="4049" y="5208"/>
                  </a:lnTo>
                  <a:lnTo>
                    <a:pt x="4505" y="4752"/>
                  </a:lnTo>
                  <a:lnTo>
                    <a:pt x="4923" y="4334"/>
                  </a:lnTo>
                  <a:lnTo>
                    <a:pt x="5208" y="3973"/>
                  </a:lnTo>
                  <a:lnTo>
                    <a:pt x="5303" y="3840"/>
                  </a:lnTo>
                  <a:lnTo>
                    <a:pt x="5341" y="3745"/>
                  </a:lnTo>
                  <a:lnTo>
                    <a:pt x="5322" y="3669"/>
                  </a:lnTo>
                  <a:lnTo>
                    <a:pt x="5265" y="3555"/>
                  </a:lnTo>
                  <a:lnTo>
                    <a:pt x="5189" y="3441"/>
                  </a:lnTo>
                  <a:lnTo>
                    <a:pt x="5075" y="3288"/>
                  </a:lnTo>
                  <a:lnTo>
                    <a:pt x="4771" y="3003"/>
                  </a:lnTo>
                  <a:lnTo>
                    <a:pt x="4429" y="2699"/>
                  </a:lnTo>
                  <a:lnTo>
                    <a:pt x="4030" y="2414"/>
                  </a:lnTo>
                  <a:lnTo>
                    <a:pt x="3859" y="2300"/>
                  </a:lnTo>
                  <a:lnTo>
                    <a:pt x="3669" y="2205"/>
                  </a:lnTo>
                  <a:lnTo>
                    <a:pt x="3498" y="2129"/>
                  </a:lnTo>
                  <a:lnTo>
                    <a:pt x="3365" y="2072"/>
                  </a:lnTo>
                  <a:lnTo>
                    <a:pt x="3232" y="2053"/>
                  </a:lnTo>
                  <a:lnTo>
                    <a:pt x="3136" y="2053"/>
                  </a:lnTo>
                  <a:lnTo>
                    <a:pt x="3308" y="1844"/>
                  </a:lnTo>
                  <a:lnTo>
                    <a:pt x="3498" y="1635"/>
                  </a:lnTo>
                  <a:lnTo>
                    <a:pt x="3688" y="1407"/>
                  </a:lnTo>
                  <a:lnTo>
                    <a:pt x="3859" y="1198"/>
                  </a:lnTo>
                  <a:lnTo>
                    <a:pt x="4011" y="969"/>
                  </a:lnTo>
                  <a:lnTo>
                    <a:pt x="4144" y="760"/>
                  </a:lnTo>
                  <a:lnTo>
                    <a:pt x="4182" y="646"/>
                  </a:lnTo>
                  <a:lnTo>
                    <a:pt x="4201" y="532"/>
                  </a:lnTo>
                  <a:lnTo>
                    <a:pt x="4220" y="437"/>
                  </a:lnTo>
                  <a:lnTo>
                    <a:pt x="4220" y="323"/>
                  </a:lnTo>
                  <a:lnTo>
                    <a:pt x="4201" y="228"/>
                  </a:lnTo>
                  <a:lnTo>
                    <a:pt x="4182" y="152"/>
                  </a:lnTo>
                  <a:lnTo>
                    <a:pt x="4144" y="95"/>
                  </a:lnTo>
                  <a:lnTo>
                    <a:pt x="4087" y="38"/>
                  </a:lnTo>
                  <a:lnTo>
                    <a:pt x="4049" y="19"/>
                  </a:lnTo>
                  <a:lnTo>
                    <a:pt x="397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36"/>
            <p:cNvSpPr/>
            <p:nvPr/>
          </p:nvSpPr>
          <p:spPr>
            <a:xfrm>
              <a:off x="3330025" y="339800"/>
              <a:ext cx="508500" cy="296100"/>
            </a:xfrm>
            <a:custGeom>
              <a:avLst/>
              <a:gdLst/>
              <a:ahLst/>
              <a:cxnLst/>
              <a:rect l="l" t="t" r="r" b="b"/>
              <a:pathLst>
                <a:path w="20340" h="11844" extrusionOk="0">
                  <a:moveTo>
                    <a:pt x="17374" y="1"/>
                  </a:moveTo>
                  <a:lnTo>
                    <a:pt x="17184" y="210"/>
                  </a:lnTo>
                  <a:lnTo>
                    <a:pt x="16633" y="761"/>
                  </a:lnTo>
                  <a:lnTo>
                    <a:pt x="15835" y="1560"/>
                  </a:lnTo>
                  <a:lnTo>
                    <a:pt x="15359" y="2016"/>
                  </a:lnTo>
                  <a:lnTo>
                    <a:pt x="14827" y="2491"/>
                  </a:lnTo>
                  <a:lnTo>
                    <a:pt x="14276" y="2985"/>
                  </a:lnTo>
                  <a:lnTo>
                    <a:pt x="13687" y="3479"/>
                  </a:lnTo>
                  <a:lnTo>
                    <a:pt x="13097" y="3974"/>
                  </a:lnTo>
                  <a:lnTo>
                    <a:pt x="12489" y="4411"/>
                  </a:lnTo>
                  <a:lnTo>
                    <a:pt x="11900" y="4829"/>
                  </a:lnTo>
                  <a:lnTo>
                    <a:pt x="11310" y="5209"/>
                  </a:lnTo>
                  <a:lnTo>
                    <a:pt x="11025" y="5361"/>
                  </a:lnTo>
                  <a:lnTo>
                    <a:pt x="10740" y="5513"/>
                  </a:lnTo>
                  <a:lnTo>
                    <a:pt x="10474" y="5627"/>
                  </a:lnTo>
                  <a:lnTo>
                    <a:pt x="10208" y="5741"/>
                  </a:lnTo>
                  <a:lnTo>
                    <a:pt x="9942" y="5836"/>
                  </a:lnTo>
                  <a:lnTo>
                    <a:pt x="9638" y="5912"/>
                  </a:lnTo>
                  <a:lnTo>
                    <a:pt x="8991" y="6084"/>
                  </a:lnTo>
                  <a:lnTo>
                    <a:pt x="8250" y="6217"/>
                  </a:lnTo>
                  <a:lnTo>
                    <a:pt x="7452" y="6350"/>
                  </a:lnTo>
                  <a:lnTo>
                    <a:pt x="6615" y="6445"/>
                  </a:lnTo>
                  <a:lnTo>
                    <a:pt x="5779" y="6540"/>
                  </a:lnTo>
                  <a:lnTo>
                    <a:pt x="4924" y="6635"/>
                  </a:lnTo>
                  <a:lnTo>
                    <a:pt x="4068" y="6692"/>
                  </a:lnTo>
                  <a:lnTo>
                    <a:pt x="2510" y="6787"/>
                  </a:lnTo>
                  <a:lnTo>
                    <a:pt x="1217" y="6863"/>
                  </a:lnTo>
                  <a:lnTo>
                    <a:pt x="0" y="6901"/>
                  </a:lnTo>
                  <a:lnTo>
                    <a:pt x="1141" y="11805"/>
                  </a:lnTo>
                  <a:lnTo>
                    <a:pt x="1255" y="11824"/>
                  </a:lnTo>
                  <a:lnTo>
                    <a:pt x="1616" y="11843"/>
                  </a:lnTo>
                  <a:lnTo>
                    <a:pt x="2281" y="11843"/>
                  </a:lnTo>
                  <a:lnTo>
                    <a:pt x="2757" y="11805"/>
                  </a:lnTo>
                  <a:lnTo>
                    <a:pt x="3308" y="11748"/>
                  </a:lnTo>
                  <a:lnTo>
                    <a:pt x="3973" y="11653"/>
                  </a:lnTo>
                  <a:lnTo>
                    <a:pt x="4753" y="11539"/>
                  </a:lnTo>
                  <a:lnTo>
                    <a:pt x="5627" y="11368"/>
                  </a:lnTo>
                  <a:lnTo>
                    <a:pt x="6634" y="11140"/>
                  </a:lnTo>
                  <a:lnTo>
                    <a:pt x="7775" y="10874"/>
                  </a:lnTo>
                  <a:lnTo>
                    <a:pt x="9048" y="10551"/>
                  </a:lnTo>
                  <a:lnTo>
                    <a:pt x="10455" y="10151"/>
                  </a:lnTo>
                  <a:lnTo>
                    <a:pt x="12014" y="9695"/>
                  </a:lnTo>
                  <a:lnTo>
                    <a:pt x="12299" y="9581"/>
                  </a:lnTo>
                  <a:lnTo>
                    <a:pt x="12584" y="9448"/>
                  </a:lnTo>
                  <a:lnTo>
                    <a:pt x="12888" y="9296"/>
                  </a:lnTo>
                  <a:lnTo>
                    <a:pt x="13211" y="9087"/>
                  </a:lnTo>
                  <a:lnTo>
                    <a:pt x="13534" y="8878"/>
                  </a:lnTo>
                  <a:lnTo>
                    <a:pt x="13858" y="8631"/>
                  </a:lnTo>
                  <a:lnTo>
                    <a:pt x="14200" y="8365"/>
                  </a:lnTo>
                  <a:lnTo>
                    <a:pt x="14542" y="8079"/>
                  </a:lnTo>
                  <a:lnTo>
                    <a:pt x="15226" y="7471"/>
                  </a:lnTo>
                  <a:lnTo>
                    <a:pt x="15930" y="6806"/>
                  </a:lnTo>
                  <a:lnTo>
                    <a:pt x="16595" y="6122"/>
                  </a:lnTo>
                  <a:lnTo>
                    <a:pt x="17260" y="5418"/>
                  </a:lnTo>
                  <a:lnTo>
                    <a:pt x="17887" y="4734"/>
                  </a:lnTo>
                  <a:lnTo>
                    <a:pt x="18458" y="4088"/>
                  </a:lnTo>
                  <a:lnTo>
                    <a:pt x="19446" y="2928"/>
                  </a:lnTo>
                  <a:lnTo>
                    <a:pt x="20092" y="2130"/>
                  </a:lnTo>
                  <a:lnTo>
                    <a:pt x="20340" y="1826"/>
                  </a:lnTo>
                  <a:lnTo>
                    <a:pt x="17374"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36"/>
            <p:cNvSpPr/>
            <p:nvPr/>
          </p:nvSpPr>
          <p:spPr>
            <a:xfrm>
              <a:off x="3305775" y="406825"/>
              <a:ext cx="465750" cy="248550"/>
            </a:xfrm>
            <a:custGeom>
              <a:avLst/>
              <a:gdLst/>
              <a:ahLst/>
              <a:cxnLst/>
              <a:rect l="l" t="t" r="r" b="b"/>
              <a:pathLst>
                <a:path w="18630" h="9942" extrusionOk="0">
                  <a:moveTo>
                    <a:pt x="15246" y="0"/>
                  </a:moveTo>
                  <a:lnTo>
                    <a:pt x="15170" y="95"/>
                  </a:lnTo>
                  <a:lnTo>
                    <a:pt x="14942" y="342"/>
                  </a:lnTo>
                  <a:lnTo>
                    <a:pt x="14600" y="703"/>
                  </a:lnTo>
                  <a:lnTo>
                    <a:pt x="14105" y="1141"/>
                  </a:lnTo>
                  <a:lnTo>
                    <a:pt x="13820" y="1388"/>
                  </a:lnTo>
                  <a:lnTo>
                    <a:pt x="13478" y="1635"/>
                  </a:lnTo>
                  <a:lnTo>
                    <a:pt x="13136" y="1882"/>
                  </a:lnTo>
                  <a:lnTo>
                    <a:pt x="12737" y="2148"/>
                  </a:lnTo>
                  <a:lnTo>
                    <a:pt x="12318" y="2395"/>
                  </a:lnTo>
                  <a:lnTo>
                    <a:pt x="11881" y="2623"/>
                  </a:lnTo>
                  <a:lnTo>
                    <a:pt x="11406" y="2832"/>
                  </a:lnTo>
                  <a:lnTo>
                    <a:pt x="10893" y="3041"/>
                  </a:lnTo>
                  <a:lnTo>
                    <a:pt x="10627" y="3136"/>
                  </a:lnTo>
                  <a:lnTo>
                    <a:pt x="10323" y="3212"/>
                  </a:lnTo>
                  <a:lnTo>
                    <a:pt x="9999" y="3289"/>
                  </a:lnTo>
                  <a:lnTo>
                    <a:pt x="9638" y="3365"/>
                  </a:lnTo>
                  <a:lnTo>
                    <a:pt x="8878" y="3479"/>
                  </a:lnTo>
                  <a:lnTo>
                    <a:pt x="8042" y="3574"/>
                  </a:lnTo>
                  <a:lnTo>
                    <a:pt x="7148" y="3650"/>
                  </a:lnTo>
                  <a:lnTo>
                    <a:pt x="6236" y="3707"/>
                  </a:lnTo>
                  <a:lnTo>
                    <a:pt x="5323" y="3745"/>
                  </a:lnTo>
                  <a:lnTo>
                    <a:pt x="4411" y="3764"/>
                  </a:lnTo>
                  <a:lnTo>
                    <a:pt x="2719" y="3783"/>
                  </a:lnTo>
                  <a:lnTo>
                    <a:pt x="1313" y="3764"/>
                  </a:lnTo>
                  <a:lnTo>
                    <a:pt x="1" y="3745"/>
                  </a:lnTo>
                  <a:lnTo>
                    <a:pt x="2016" y="9941"/>
                  </a:lnTo>
                  <a:lnTo>
                    <a:pt x="2301" y="9941"/>
                  </a:lnTo>
                  <a:lnTo>
                    <a:pt x="3099" y="9865"/>
                  </a:lnTo>
                  <a:lnTo>
                    <a:pt x="4316" y="9751"/>
                  </a:lnTo>
                  <a:lnTo>
                    <a:pt x="5057" y="9656"/>
                  </a:lnTo>
                  <a:lnTo>
                    <a:pt x="5856" y="9523"/>
                  </a:lnTo>
                  <a:lnTo>
                    <a:pt x="6711" y="9390"/>
                  </a:lnTo>
                  <a:lnTo>
                    <a:pt x="7623" y="9219"/>
                  </a:lnTo>
                  <a:lnTo>
                    <a:pt x="8555" y="9010"/>
                  </a:lnTo>
                  <a:lnTo>
                    <a:pt x="9505" y="8763"/>
                  </a:lnTo>
                  <a:lnTo>
                    <a:pt x="10475" y="8497"/>
                  </a:lnTo>
                  <a:lnTo>
                    <a:pt x="11425" y="8174"/>
                  </a:lnTo>
                  <a:lnTo>
                    <a:pt x="11900" y="8003"/>
                  </a:lnTo>
                  <a:lnTo>
                    <a:pt x="12376" y="7832"/>
                  </a:lnTo>
                  <a:lnTo>
                    <a:pt x="12832" y="7641"/>
                  </a:lnTo>
                  <a:lnTo>
                    <a:pt x="13288" y="7432"/>
                  </a:lnTo>
                  <a:lnTo>
                    <a:pt x="13820" y="7147"/>
                  </a:lnTo>
                  <a:lnTo>
                    <a:pt x="14352" y="6843"/>
                  </a:lnTo>
                  <a:lnTo>
                    <a:pt x="14866" y="6501"/>
                  </a:lnTo>
                  <a:lnTo>
                    <a:pt x="15360" y="6140"/>
                  </a:lnTo>
                  <a:lnTo>
                    <a:pt x="15816" y="5779"/>
                  </a:lnTo>
                  <a:lnTo>
                    <a:pt x="16272" y="5398"/>
                  </a:lnTo>
                  <a:lnTo>
                    <a:pt x="16671" y="5037"/>
                  </a:lnTo>
                  <a:lnTo>
                    <a:pt x="17052" y="4676"/>
                  </a:lnTo>
                  <a:lnTo>
                    <a:pt x="17717" y="4011"/>
                  </a:lnTo>
                  <a:lnTo>
                    <a:pt x="18192" y="3460"/>
                  </a:lnTo>
                  <a:lnTo>
                    <a:pt x="18515" y="3098"/>
                  </a:lnTo>
                  <a:lnTo>
                    <a:pt x="18629" y="2946"/>
                  </a:lnTo>
                  <a:lnTo>
                    <a:pt x="1524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36"/>
            <p:cNvSpPr/>
            <p:nvPr/>
          </p:nvSpPr>
          <p:spPr>
            <a:xfrm>
              <a:off x="3633675" y="401575"/>
              <a:ext cx="141650" cy="138800"/>
            </a:xfrm>
            <a:custGeom>
              <a:avLst/>
              <a:gdLst/>
              <a:ahLst/>
              <a:cxnLst/>
              <a:rect l="l" t="t" r="r" b="b"/>
              <a:pathLst>
                <a:path w="5666" h="5552" extrusionOk="0">
                  <a:moveTo>
                    <a:pt x="1845" y="1"/>
                  </a:moveTo>
                  <a:lnTo>
                    <a:pt x="1" y="1541"/>
                  </a:lnTo>
                  <a:lnTo>
                    <a:pt x="58" y="1636"/>
                  </a:lnTo>
                  <a:lnTo>
                    <a:pt x="134" y="1731"/>
                  </a:lnTo>
                  <a:lnTo>
                    <a:pt x="248" y="1864"/>
                  </a:lnTo>
                  <a:lnTo>
                    <a:pt x="400" y="1978"/>
                  </a:lnTo>
                  <a:lnTo>
                    <a:pt x="761" y="2301"/>
                  </a:lnTo>
                  <a:lnTo>
                    <a:pt x="1217" y="2700"/>
                  </a:lnTo>
                  <a:lnTo>
                    <a:pt x="1465" y="2947"/>
                  </a:lnTo>
                  <a:lnTo>
                    <a:pt x="1731" y="3213"/>
                  </a:lnTo>
                  <a:lnTo>
                    <a:pt x="1997" y="3499"/>
                  </a:lnTo>
                  <a:lnTo>
                    <a:pt x="2263" y="3841"/>
                  </a:lnTo>
                  <a:lnTo>
                    <a:pt x="2529" y="4202"/>
                  </a:lnTo>
                  <a:lnTo>
                    <a:pt x="2814" y="4620"/>
                  </a:lnTo>
                  <a:lnTo>
                    <a:pt x="3061" y="5057"/>
                  </a:lnTo>
                  <a:lnTo>
                    <a:pt x="3327" y="5551"/>
                  </a:lnTo>
                  <a:lnTo>
                    <a:pt x="3479" y="5551"/>
                  </a:lnTo>
                  <a:lnTo>
                    <a:pt x="3650" y="5513"/>
                  </a:lnTo>
                  <a:lnTo>
                    <a:pt x="3841" y="5456"/>
                  </a:lnTo>
                  <a:lnTo>
                    <a:pt x="4031" y="5361"/>
                  </a:lnTo>
                  <a:lnTo>
                    <a:pt x="4240" y="5266"/>
                  </a:lnTo>
                  <a:lnTo>
                    <a:pt x="4430" y="5133"/>
                  </a:lnTo>
                  <a:lnTo>
                    <a:pt x="4639" y="4981"/>
                  </a:lnTo>
                  <a:lnTo>
                    <a:pt x="4829" y="4829"/>
                  </a:lnTo>
                  <a:lnTo>
                    <a:pt x="5000" y="4658"/>
                  </a:lnTo>
                  <a:lnTo>
                    <a:pt x="5171" y="4487"/>
                  </a:lnTo>
                  <a:lnTo>
                    <a:pt x="5323" y="4316"/>
                  </a:lnTo>
                  <a:lnTo>
                    <a:pt x="5437" y="4126"/>
                  </a:lnTo>
                  <a:lnTo>
                    <a:pt x="5551" y="3955"/>
                  </a:lnTo>
                  <a:lnTo>
                    <a:pt x="5627" y="3784"/>
                  </a:lnTo>
                  <a:lnTo>
                    <a:pt x="5665" y="3613"/>
                  </a:lnTo>
                  <a:lnTo>
                    <a:pt x="5665" y="3460"/>
                  </a:lnTo>
                  <a:lnTo>
                    <a:pt x="5646" y="3213"/>
                  </a:lnTo>
                  <a:lnTo>
                    <a:pt x="5589" y="2985"/>
                  </a:lnTo>
                  <a:lnTo>
                    <a:pt x="5532" y="2757"/>
                  </a:lnTo>
                  <a:lnTo>
                    <a:pt x="5437" y="2548"/>
                  </a:lnTo>
                  <a:lnTo>
                    <a:pt x="5342" y="2358"/>
                  </a:lnTo>
                  <a:lnTo>
                    <a:pt x="5228" y="2168"/>
                  </a:lnTo>
                  <a:lnTo>
                    <a:pt x="5114" y="1978"/>
                  </a:lnTo>
                  <a:lnTo>
                    <a:pt x="4981" y="1807"/>
                  </a:lnTo>
                  <a:lnTo>
                    <a:pt x="4829" y="1655"/>
                  </a:lnTo>
                  <a:lnTo>
                    <a:pt x="4677" y="1484"/>
                  </a:lnTo>
                  <a:lnTo>
                    <a:pt x="4354" y="1217"/>
                  </a:lnTo>
                  <a:lnTo>
                    <a:pt x="4012" y="970"/>
                  </a:lnTo>
                  <a:lnTo>
                    <a:pt x="3669" y="742"/>
                  </a:lnTo>
                  <a:lnTo>
                    <a:pt x="3327" y="552"/>
                  </a:lnTo>
                  <a:lnTo>
                    <a:pt x="2985" y="400"/>
                  </a:lnTo>
                  <a:lnTo>
                    <a:pt x="2681" y="267"/>
                  </a:lnTo>
                  <a:lnTo>
                    <a:pt x="2396" y="172"/>
                  </a:lnTo>
                  <a:lnTo>
                    <a:pt x="1997" y="39"/>
                  </a:lnTo>
                  <a:lnTo>
                    <a:pt x="184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36"/>
            <p:cNvSpPr/>
            <p:nvPr/>
          </p:nvSpPr>
          <p:spPr>
            <a:xfrm>
              <a:off x="3675025" y="454325"/>
              <a:ext cx="48500" cy="85575"/>
            </a:xfrm>
            <a:custGeom>
              <a:avLst/>
              <a:gdLst/>
              <a:ahLst/>
              <a:cxnLst/>
              <a:rect l="l" t="t" r="r" b="b"/>
              <a:pathLst>
                <a:path w="1940" h="3423" extrusionOk="0">
                  <a:moveTo>
                    <a:pt x="39" y="1"/>
                  </a:moveTo>
                  <a:lnTo>
                    <a:pt x="20" y="20"/>
                  </a:lnTo>
                  <a:lnTo>
                    <a:pt x="1" y="77"/>
                  </a:lnTo>
                  <a:lnTo>
                    <a:pt x="39" y="96"/>
                  </a:lnTo>
                  <a:lnTo>
                    <a:pt x="115" y="153"/>
                  </a:lnTo>
                  <a:lnTo>
                    <a:pt x="343" y="324"/>
                  </a:lnTo>
                  <a:lnTo>
                    <a:pt x="647" y="571"/>
                  </a:lnTo>
                  <a:lnTo>
                    <a:pt x="799" y="742"/>
                  </a:lnTo>
                  <a:lnTo>
                    <a:pt x="970" y="932"/>
                  </a:lnTo>
                  <a:lnTo>
                    <a:pt x="1141" y="1160"/>
                  </a:lnTo>
                  <a:lnTo>
                    <a:pt x="1312" y="1408"/>
                  </a:lnTo>
                  <a:lnTo>
                    <a:pt x="1464" y="1674"/>
                  </a:lnTo>
                  <a:lnTo>
                    <a:pt x="1597" y="1959"/>
                  </a:lnTo>
                  <a:lnTo>
                    <a:pt x="1692" y="2282"/>
                  </a:lnTo>
                  <a:lnTo>
                    <a:pt x="1768" y="2605"/>
                  </a:lnTo>
                  <a:lnTo>
                    <a:pt x="1825" y="2985"/>
                  </a:lnTo>
                  <a:lnTo>
                    <a:pt x="1825" y="3365"/>
                  </a:lnTo>
                  <a:lnTo>
                    <a:pt x="1825" y="3403"/>
                  </a:lnTo>
                  <a:lnTo>
                    <a:pt x="1863" y="3422"/>
                  </a:lnTo>
                  <a:lnTo>
                    <a:pt x="1882" y="3422"/>
                  </a:lnTo>
                  <a:lnTo>
                    <a:pt x="1920" y="3403"/>
                  </a:lnTo>
                  <a:lnTo>
                    <a:pt x="1920" y="3365"/>
                  </a:lnTo>
                  <a:lnTo>
                    <a:pt x="1939" y="3175"/>
                  </a:lnTo>
                  <a:lnTo>
                    <a:pt x="1920" y="2966"/>
                  </a:lnTo>
                  <a:lnTo>
                    <a:pt x="1882" y="2586"/>
                  </a:lnTo>
                  <a:lnTo>
                    <a:pt x="1806" y="2244"/>
                  </a:lnTo>
                  <a:lnTo>
                    <a:pt x="1692" y="1921"/>
                  </a:lnTo>
                  <a:lnTo>
                    <a:pt x="1559" y="1617"/>
                  </a:lnTo>
                  <a:lnTo>
                    <a:pt x="1407" y="1350"/>
                  </a:lnTo>
                  <a:lnTo>
                    <a:pt x="1236" y="1084"/>
                  </a:lnTo>
                  <a:lnTo>
                    <a:pt x="1065" y="875"/>
                  </a:lnTo>
                  <a:lnTo>
                    <a:pt x="894" y="666"/>
                  </a:lnTo>
                  <a:lnTo>
                    <a:pt x="723" y="495"/>
                  </a:lnTo>
                  <a:lnTo>
                    <a:pt x="400" y="229"/>
                  </a:lnTo>
                  <a:lnTo>
                    <a:pt x="172" y="58"/>
                  </a:lnTo>
                  <a:lnTo>
                    <a:pt x="96"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36"/>
            <p:cNvSpPr/>
            <p:nvPr/>
          </p:nvSpPr>
          <p:spPr>
            <a:xfrm>
              <a:off x="3807600" y="296575"/>
              <a:ext cx="68000" cy="63700"/>
            </a:xfrm>
            <a:custGeom>
              <a:avLst/>
              <a:gdLst/>
              <a:ahLst/>
              <a:cxnLst/>
              <a:rect l="l" t="t" r="r" b="b"/>
              <a:pathLst>
                <a:path w="2720" h="2548" extrusionOk="0">
                  <a:moveTo>
                    <a:pt x="875" y="0"/>
                  </a:moveTo>
                  <a:lnTo>
                    <a:pt x="837" y="19"/>
                  </a:lnTo>
                  <a:lnTo>
                    <a:pt x="647" y="171"/>
                  </a:lnTo>
                  <a:lnTo>
                    <a:pt x="495" y="285"/>
                  </a:lnTo>
                  <a:lnTo>
                    <a:pt x="343" y="456"/>
                  </a:lnTo>
                  <a:lnTo>
                    <a:pt x="191" y="627"/>
                  </a:lnTo>
                  <a:lnTo>
                    <a:pt x="77" y="798"/>
                  </a:lnTo>
                  <a:lnTo>
                    <a:pt x="20" y="893"/>
                  </a:lnTo>
                  <a:lnTo>
                    <a:pt x="1" y="988"/>
                  </a:lnTo>
                  <a:lnTo>
                    <a:pt x="1" y="1065"/>
                  </a:lnTo>
                  <a:lnTo>
                    <a:pt x="20" y="1160"/>
                  </a:lnTo>
                  <a:lnTo>
                    <a:pt x="77" y="1312"/>
                  </a:lnTo>
                  <a:lnTo>
                    <a:pt x="153" y="1407"/>
                  </a:lnTo>
                  <a:lnTo>
                    <a:pt x="229" y="1445"/>
                  </a:lnTo>
                  <a:lnTo>
                    <a:pt x="305" y="1483"/>
                  </a:lnTo>
                  <a:lnTo>
                    <a:pt x="381" y="1483"/>
                  </a:lnTo>
                  <a:lnTo>
                    <a:pt x="438" y="1464"/>
                  </a:lnTo>
                  <a:lnTo>
                    <a:pt x="552" y="1426"/>
                  </a:lnTo>
                  <a:lnTo>
                    <a:pt x="533" y="1521"/>
                  </a:lnTo>
                  <a:lnTo>
                    <a:pt x="552" y="1597"/>
                  </a:lnTo>
                  <a:lnTo>
                    <a:pt x="590" y="1711"/>
                  </a:lnTo>
                  <a:lnTo>
                    <a:pt x="647" y="1806"/>
                  </a:lnTo>
                  <a:lnTo>
                    <a:pt x="704" y="1844"/>
                  </a:lnTo>
                  <a:lnTo>
                    <a:pt x="799" y="1901"/>
                  </a:lnTo>
                  <a:lnTo>
                    <a:pt x="932" y="1920"/>
                  </a:lnTo>
                  <a:lnTo>
                    <a:pt x="1065" y="1920"/>
                  </a:lnTo>
                  <a:lnTo>
                    <a:pt x="1179" y="1882"/>
                  </a:lnTo>
                  <a:lnTo>
                    <a:pt x="1199" y="1977"/>
                  </a:lnTo>
                  <a:lnTo>
                    <a:pt x="1256" y="2072"/>
                  </a:lnTo>
                  <a:lnTo>
                    <a:pt x="1351" y="2167"/>
                  </a:lnTo>
                  <a:lnTo>
                    <a:pt x="1446" y="2243"/>
                  </a:lnTo>
                  <a:lnTo>
                    <a:pt x="1560" y="2281"/>
                  </a:lnTo>
                  <a:lnTo>
                    <a:pt x="1674" y="2281"/>
                  </a:lnTo>
                  <a:lnTo>
                    <a:pt x="1788" y="2243"/>
                  </a:lnTo>
                  <a:lnTo>
                    <a:pt x="1902" y="2186"/>
                  </a:lnTo>
                  <a:lnTo>
                    <a:pt x="1902" y="2319"/>
                  </a:lnTo>
                  <a:lnTo>
                    <a:pt x="1940" y="2395"/>
                  </a:lnTo>
                  <a:lnTo>
                    <a:pt x="1997" y="2471"/>
                  </a:lnTo>
                  <a:lnTo>
                    <a:pt x="2035" y="2509"/>
                  </a:lnTo>
                  <a:lnTo>
                    <a:pt x="2130" y="2528"/>
                  </a:lnTo>
                  <a:lnTo>
                    <a:pt x="2244" y="2547"/>
                  </a:lnTo>
                  <a:lnTo>
                    <a:pt x="2377" y="2528"/>
                  </a:lnTo>
                  <a:lnTo>
                    <a:pt x="2491" y="2490"/>
                  </a:lnTo>
                  <a:lnTo>
                    <a:pt x="2624" y="2414"/>
                  </a:lnTo>
                  <a:lnTo>
                    <a:pt x="2719" y="2319"/>
                  </a:lnTo>
                  <a:lnTo>
                    <a:pt x="2719" y="2262"/>
                  </a:lnTo>
                  <a:lnTo>
                    <a:pt x="2700" y="2243"/>
                  </a:lnTo>
                  <a:lnTo>
                    <a:pt x="2662" y="2224"/>
                  </a:lnTo>
                  <a:lnTo>
                    <a:pt x="2624" y="2243"/>
                  </a:lnTo>
                  <a:lnTo>
                    <a:pt x="2567" y="2300"/>
                  </a:lnTo>
                  <a:lnTo>
                    <a:pt x="2510" y="2357"/>
                  </a:lnTo>
                  <a:lnTo>
                    <a:pt x="2377" y="2414"/>
                  </a:lnTo>
                  <a:lnTo>
                    <a:pt x="2301" y="2433"/>
                  </a:lnTo>
                  <a:lnTo>
                    <a:pt x="2149" y="2433"/>
                  </a:lnTo>
                  <a:lnTo>
                    <a:pt x="2092" y="2395"/>
                  </a:lnTo>
                  <a:lnTo>
                    <a:pt x="2054" y="2376"/>
                  </a:lnTo>
                  <a:lnTo>
                    <a:pt x="2016" y="2319"/>
                  </a:lnTo>
                  <a:lnTo>
                    <a:pt x="2016" y="2262"/>
                  </a:lnTo>
                  <a:lnTo>
                    <a:pt x="1997" y="2205"/>
                  </a:lnTo>
                  <a:lnTo>
                    <a:pt x="2016" y="2091"/>
                  </a:lnTo>
                  <a:lnTo>
                    <a:pt x="2054" y="1996"/>
                  </a:lnTo>
                  <a:lnTo>
                    <a:pt x="2054" y="1958"/>
                  </a:lnTo>
                  <a:lnTo>
                    <a:pt x="2035" y="1920"/>
                  </a:lnTo>
                  <a:lnTo>
                    <a:pt x="1997" y="1920"/>
                  </a:lnTo>
                  <a:lnTo>
                    <a:pt x="1959" y="1939"/>
                  </a:lnTo>
                  <a:lnTo>
                    <a:pt x="1845" y="2072"/>
                  </a:lnTo>
                  <a:lnTo>
                    <a:pt x="1788" y="2110"/>
                  </a:lnTo>
                  <a:lnTo>
                    <a:pt x="1731" y="2148"/>
                  </a:lnTo>
                  <a:lnTo>
                    <a:pt x="1674" y="2167"/>
                  </a:lnTo>
                  <a:lnTo>
                    <a:pt x="1617" y="2167"/>
                  </a:lnTo>
                  <a:lnTo>
                    <a:pt x="1560" y="2148"/>
                  </a:lnTo>
                  <a:lnTo>
                    <a:pt x="1484" y="2129"/>
                  </a:lnTo>
                  <a:lnTo>
                    <a:pt x="1389" y="2072"/>
                  </a:lnTo>
                  <a:lnTo>
                    <a:pt x="1332" y="1977"/>
                  </a:lnTo>
                  <a:lnTo>
                    <a:pt x="1294" y="1882"/>
                  </a:lnTo>
                  <a:lnTo>
                    <a:pt x="1294" y="1825"/>
                  </a:lnTo>
                  <a:lnTo>
                    <a:pt x="1294" y="1787"/>
                  </a:lnTo>
                  <a:lnTo>
                    <a:pt x="1294" y="1749"/>
                  </a:lnTo>
                  <a:lnTo>
                    <a:pt x="1275" y="1730"/>
                  </a:lnTo>
                  <a:lnTo>
                    <a:pt x="1237" y="1711"/>
                  </a:lnTo>
                  <a:lnTo>
                    <a:pt x="1218" y="1730"/>
                  </a:lnTo>
                  <a:lnTo>
                    <a:pt x="1103" y="1787"/>
                  </a:lnTo>
                  <a:lnTo>
                    <a:pt x="989" y="1806"/>
                  </a:lnTo>
                  <a:lnTo>
                    <a:pt x="875" y="1806"/>
                  </a:lnTo>
                  <a:lnTo>
                    <a:pt x="761" y="1749"/>
                  </a:lnTo>
                  <a:lnTo>
                    <a:pt x="723" y="1730"/>
                  </a:lnTo>
                  <a:lnTo>
                    <a:pt x="685" y="1673"/>
                  </a:lnTo>
                  <a:lnTo>
                    <a:pt x="647" y="1578"/>
                  </a:lnTo>
                  <a:lnTo>
                    <a:pt x="666" y="1445"/>
                  </a:lnTo>
                  <a:lnTo>
                    <a:pt x="704" y="1293"/>
                  </a:lnTo>
                  <a:lnTo>
                    <a:pt x="704" y="1255"/>
                  </a:lnTo>
                  <a:lnTo>
                    <a:pt x="666" y="1236"/>
                  </a:lnTo>
                  <a:lnTo>
                    <a:pt x="628" y="1217"/>
                  </a:lnTo>
                  <a:lnTo>
                    <a:pt x="609" y="1236"/>
                  </a:lnTo>
                  <a:lnTo>
                    <a:pt x="552" y="1293"/>
                  </a:lnTo>
                  <a:lnTo>
                    <a:pt x="495" y="1331"/>
                  </a:lnTo>
                  <a:lnTo>
                    <a:pt x="419" y="1369"/>
                  </a:lnTo>
                  <a:lnTo>
                    <a:pt x="324" y="1369"/>
                  </a:lnTo>
                  <a:lnTo>
                    <a:pt x="267" y="1350"/>
                  </a:lnTo>
                  <a:lnTo>
                    <a:pt x="210" y="1293"/>
                  </a:lnTo>
                  <a:lnTo>
                    <a:pt x="153" y="1217"/>
                  </a:lnTo>
                  <a:lnTo>
                    <a:pt x="115" y="1122"/>
                  </a:lnTo>
                  <a:lnTo>
                    <a:pt x="115" y="1065"/>
                  </a:lnTo>
                  <a:lnTo>
                    <a:pt x="115" y="1008"/>
                  </a:lnTo>
                  <a:lnTo>
                    <a:pt x="172" y="855"/>
                  </a:lnTo>
                  <a:lnTo>
                    <a:pt x="267" y="722"/>
                  </a:lnTo>
                  <a:lnTo>
                    <a:pt x="381" y="570"/>
                  </a:lnTo>
                  <a:lnTo>
                    <a:pt x="514" y="437"/>
                  </a:lnTo>
                  <a:lnTo>
                    <a:pt x="666" y="304"/>
                  </a:lnTo>
                  <a:lnTo>
                    <a:pt x="894" y="114"/>
                  </a:lnTo>
                  <a:lnTo>
                    <a:pt x="932" y="76"/>
                  </a:lnTo>
                  <a:lnTo>
                    <a:pt x="913" y="38"/>
                  </a:lnTo>
                  <a:lnTo>
                    <a:pt x="875"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36"/>
            <p:cNvSpPr/>
            <p:nvPr/>
          </p:nvSpPr>
          <p:spPr>
            <a:xfrm>
              <a:off x="3821875" y="308450"/>
              <a:ext cx="21875" cy="21875"/>
            </a:xfrm>
            <a:custGeom>
              <a:avLst/>
              <a:gdLst/>
              <a:ahLst/>
              <a:cxnLst/>
              <a:rect l="l" t="t" r="r" b="b"/>
              <a:pathLst>
                <a:path w="875" h="875" extrusionOk="0">
                  <a:moveTo>
                    <a:pt x="818" y="0"/>
                  </a:moveTo>
                  <a:lnTo>
                    <a:pt x="780" y="19"/>
                  </a:lnTo>
                  <a:lnTo>
                    <a:pt x="513" y="285"/>
                  </a:lnTo>
                  <a:lnTo>
                    <a:pt x="19" y="780"/>
                  </a:lnTo>
                  <a:lnTo>
                    <a:pt x="0" y="837"/>
                  </a:lnTo>
                  <a:lnTo>
                    <a:pt x="19" y="875"/>
                  </a:lnTo>
                  <a:lnTo>
                    <a:pt x="57" y="875"/>
                  </a:lnTo>
                  <a:lnTo>
                    <a:pt x="114" y="856"/>
                  </a:lnTo>
                  <a:lnTo>
                    <a:pt x="589" y="361"/>
                  </a:lnTo>
                  <a:lnTo>
                    <a:pt x="856" y="95"/>
                  </a:lnTo>
                  <a:lnTo>
                    <a:pt x="875" y="57"/>
                  </a:lnTo>
                  <a:lnTo>
                    <a:pt x="856" y="19"/>
                  </a:lnTo>
                  <a:lnTo>
                    <a:pt x="818"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36"/>
            <p:cNvSpPr/>
            <p:nvPr/>
          </p:nvSpPr>
          <p:spPr>
            <a:xfrm>
              <a:off x="3837075" y="321750"/>
              <a:ext cx="18075" cy="20450"/>
            </a:xfrm>
            <a:custGeom>
              <a:avLst/>
              <a:gdLst/>
              <a:ahLst/>
              <a:cxnLst/>
              <a:rect l="l" t="t" r="r" b="b"/>
              <a:pathLst>
                <a:path w="723" h="818" extrusionOk="0">
                  <a:moveTo>
                    <a:pt x="666" y="1"/>
                  </a:moveTo>
                  <a:lnTo>
                    <a:pt x="628" y="20"/>
                  </a:lnTo>
                  <a:lnTo>
                    <a:pt x="381" y="305"/>
                  </a:lnTo>
                  <a:lnTo>
                    <a:pt x="20" y="723"/>
                  </a:lnTo>
                  <a:lnTo>
                    <a:pt x="0" y="761"/>
                  </a:lnTo>
                  <a:lnTo>
                    <a:pt x="20" y="799"/>
                  </a:lnTo>
                  <a:lnTo>
                    <a:pt x="58" y="818"/>
                  </a:lnTo>
                  <a:lnTo>
                    <a:pt x="96" y="799"/>
                  </a:lnTo>
                  <a:lnTo>
                    <a:pt x="457" y="381"/>
                  </a:lnTo>
                  <a:lnTo>
                    <a:pt x="704" y="96"/>
                  </a:lnTo>
                  <a:lnTo>
                    <a:pt x="723" y="58"/>
                  </a:lnTo>
                  <a:lnTo>
                    <a:pt x="704" y="20"/>
                  </a:lnTo>
                  <a:lnTo>
                    <a:pt x="666"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36"/>
            <p:cNvSpPr/>
            <p:nvPr/>
          </p:nvSpPr>
          <p:spPr>
            <a:xfrm>
              <a:off x="3856075" y="331725"/>
              <a:ext cx="12875" cy="15700"/>
            </a:xfrm>
            <a:custGeom>
              <a:avLst/>
              <a:gdLst/>
              <a:ahLst/>
              <a:cxnLst/>
              <a:rect l="l" t="t" r="r" b="b"/>
              <a:pathLst>
                <a:path w="515" h="628" extrusionOk="0">
                  <a:moveTo>
                    <a:pt x="457" y="1"/>
                  </a:moveTo>
                  <a:lnTo>
                    <a:pt x="419" y="20"/>
                  </a:lnTo>
                  <a:lnTo>
                    <a:pt x="267" y="210"/>
                  </a:lnTo>
                  <a:lnTo>
                    <a:pt x="20" y="552"/>
                  </a:lnTo>
                  <a:lnTo>
                    <a:pt x="1" y="590"/>
                  </a:lnTo>
                  <a:lnTo>
                    <a:pt x="39" y="628"/>
                  </a:lnTo>
                  <a:lnTo>
                    <a:pt x="96" y="628"/>
                  </a:lnTo>
                  <a:lnTo>
                    <a:pt x="115" y="609"/>
                  </a:lnTo>
                  <a:lnTo>
                    <a:pt x="362" y="267"/>
                  </a:lnTo>
                  <a:lnTo>
                    <a:pt x="495" y="77"/>
                  </a:lnTo>
                  <a:lnTo>
                    <a:pt x="514" y="39"/>
                  </a:lnTo>
                  <a:lnTo>
                    <a:pt x="495"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36"/>
            <p:cNvSpPr/>
            <p:nvPr/>
          </p:nvSpPr>
          <p:spPr>
            <a:xfrm>
              <a:off x="3265400" y="1718875"/>
              <a:ext cx="239050" cy="118825"/>
            </a:xfrm>
            <a:custGeom>
              <a:avLst/>
              <a:gdLst/>
              <a:ahLst/>
              <a:cxnLst/>
              <a:rect l="l" t="t" r="r" b="b"/>
              <a:pathLst>
                <a:path w="9562" h="4753" extrusionOk="0">
                  <a:moveTo>
                    <a:pt x="1692" y="1"/>
                  </a:moveTo>
                  <a:lnTo>
                    <a:pt x="0" y="4753"/>
                  </a:lnTo>
                  <a:lnTo>
                    <a:pt x="0" y="4753"/>
                  </a:lnTo>
                  <a:lnTo>
                    <a:pt x="9562" y="4620"/>
                  </a:lnTo>
                  <a:lnTo>
                    <a:pt x="9562" y="4563"/>
                  </a:lnTo>
                  <a:lnTo>
                    <a:pt x="9562" y="4392"/>
                  </a:lnTo>
                  <a:lnTo>
                    <a:pt x="9543" y="4277"/>
                  </a:lnTo>
                  <a:lnTo>
                    <a:pt x="9505" y="4144"/>
                  </a:lnTo>
                  <a:lnTo>
                    <a:pt x="9447" y="3992"/>
                  </a:lnTo>
                  <a:lnTo>
                    <a:pt x="9352" y="3840"/>
                  </a:lnTo>
                  <a:lnTo>
                    <a:pt x="9219" y="3669"/>
                  </a:lnTo>
                  <a:lnTo>
                    <a:pt x="9048" y="3498"/>
                  </a:lnTo>
                  <a:lnTo>
                    <a:pt x="8820" y="3346"/>
                  </a:lnTo>
                  <a:lnTo>
                    <a:pt x="8554" y="3175"/>
                  </a:lnTo>
                  <a:lnTo>
                    <a:pt x="8212" y="3023"/>
                  </a:lnTo>
                  <a:lnTo>
                    <a:pt x="7813" y="2871"/>
                  </a:lnTo>
                  <a:lnTo>
                    <a:pt x="7357" y="2738"/>
                  </a:lnTo>
                  <a:lnTo>
                    <a:pt x="6805" y="2624"/>
                  </a:lnTo>
                  <a:lnTo>
                    <a:pt x="6653" y="2586"/>
                  </a:lnTo>
                  <a:lnTo>
                    <a:pt x="6539" y="2491"/>
                  </a:lnTo>
                  <a:lnTo>
                    <a:pt x="6444" y="2377"/>
                  </a:lnTo>
                  <a:lnTo>
                    <a:pt x="6368" y="2244"/>
                  </a:lnTo>
                  <a:lnTo>
                    <a:pt x="6311" y="2092"/>
                  </a:lnTo>
                  <a:lnTo>
                    <a:pt x="6273" y="1920"/>
                  </a:lnTo>
                  <a:lnTo>
                    <a:pt x="6235" y="1749"/>
                  </a:lnTo>
                  <a:lnTo>
                    <a:pt x="6235" y="1559"/>
                  </a:lnTo>
                  <a:lnTo>
                    <a:pt x="6235" y="1217"/>
                  </a:lnTo>
                  <a:lnTo>
                    <a:pt x="6254" y="913"/>
                  </a:lnTo>
                  <a:lnTo>
                    <a:pt x="6311" y="628"/>
                  </a:lnTo>
                  <a:lnTo>
                    <a:pt x="1692"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36"/>
            <p:cNvSpPr/>
            <p:nvPr/>
          </p:nvSpPr>
          <p:spPr>
            <a:xfrm>
              <a:off x="2736475" y="1849550"/>
              <a:ext cx="239075" cy="118850"/>
            </a:xfrm>
            <a:custGeom>
              <a:avLst/>
              <a:gdLst/>
              <a:ahLst/>
              <a:cxnLst/>
              <a:rect l="l" t="t" r="r" b="b"/>
              <a:pathLst>
                <a:path w="9563" h="4754" extrusionOk="0">
                  <a:moveTo>
                    <a:pt x="1693" y="1"/>
                  </a:moveTo>
                  <a:lnTo>
                    <a:pt x="1" y="4753"/>
                  </a:lnTo>
                  <a:lnTo>
                    <a:pt x="9562" y="4620"/>
                  </a:lnTo>
                  <a:lnTo>
                    <a:pt x="9562" y="4563"/>
                  </a:lnTo>
                  <a:lnTo>
                    <a:pt x="9562" y="4392"/>
                  </a:lnTo>
                  <a:lnTo>
                    <a:pt x="9543" y="4278"/>
                  </a:lnTo>
                  <a:lnTo>
                    <a:pt x="9505" y="4145"/>
                  </a:lnTo>
                  <a:lnTo>
                    <a:pt x="9448" y="3993"/>
                  </a:lnTo>
                  <a:lnTo>
                    <a:pt x="9353" y="3841"/>
                  </a:lnTo>
                  <a:lnTo>
                    <a:pt x="9220" y="3670"/>
                  </a:lnTo>
                  <a:lnTo>
                    <a:pt x="9049" y="3498"/>
                  </a:lnTo>
                  <a:lnTo>
                    <a:pt x="8840" y="3346"/>
                  </a:lnTo>
                  <a:lnTo>
                    <a:pt x="8555" y="3175"/>
                  </a:lnTo>
                  <a:lnTo>
                    <a:pt x="8231" y="3023"/>
                  </a:lnTo>
                  <a:lnTo>
                    <a:pt x="7832" y="2871"/>
                  </a:lnTo>
                  <a:lnTo>
                    <a:pt x="7357" y="2738"/>
                  </a:lnTo>
                  <a:lnTo>
                    <a:pt x="6806" y="2624"/>
                  </a:lnTo>
                  <a:lnTo>
                    <a:pt x="6654" y="2586"/>
                  </a:lnTo>
                  <a:lnTo>
                    <a:pt x="6540" y="2491"/>
                  </a:lnTo>
                  <a:lnTo>
                    <a:pt x="6445" y="2377"/>
                  </a:lnTo>
                  <a:lnTo>
                    <a:pt x="6369" y="2244"/>
                  </a:lnTo>
                  <a:lnTo>
                    <a:pt x="6312" y="2092"/>
                  </a:lnTo>
                  <a:lnTo>
                    <a:pt x="6274" y="1921"/>
                  </a:lnTo>
                  <a:lnTo>
                    <a:pt x="6255" y="1750"/>
                  </a:lnTo>
                  <a:lnTo>
                    <a:pt x="6236" y="1579"/>
                  </a:lnTo>
                  <a:lnTo>
                    <a:pt x="6236" y="1217"/>
                  </a:lnTo>
                  <a:lnTo>
                    <a:pt x="6274" y="913"/>
                  </a:lnTo>
                  <a:lnTo>
                    <a:pt x="6312" y="628"/>
                  </a:lnTo>
                  <a:lnTo>
                    <a:pt x="1693"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36"/>
            <p:cNvSpPr/>
            <p:nvPr/>
          </p:nvSpPr>
          <p:spPr>
            <a:xfrm>
              <a:off x="2741700" y="952825"/>
              <a:ext cx="797925" cy="944275"/>
            </a:xfrm>
            <a:custGeom>
              <a:avLst/>
              <a:gdLst/>
              <a:ahLst/>
              <a:cxnLst/>
              <a:rect l="l" t="t" r="r" b="b"/>
              <a:pathLst>
                <a:path w="31917" h="37771" extrusionOk="0">
                  <a:moveTo>
                    <a:pt x="8707" y="1"/>
                  </a:moveTo>
                  <a:lnTo>
                    <a:pt x="1" y="37771"/>
                  </a:lnTo>
                  <a:lnTo>
                    <a:pt x="7148" y="37771"/>
                  </a:lnTo>
                  <a:lnTo>
                    <a:pt x="15493" y="8517"/>
                  </a:lnTo>
                  <a:lnTo>
                    <a:pt x="16348" y="8422"/>
                  </a:lnTo>
                  <a:lnTo>
                    <a:pt x="17356" y="9334"/>
                  </a:lnTo>
                  <a:lnTo>
                    <a:pt x="19732" y="11501"/>
                  </a:lnTo>
                  <a:lnTo>
                    <a:pt x="21157" y="12813"/>
                  </a:lnTo>
                  <a:lnTo>
                    <a:pt x="22564" y="14124"/>
                  </a:lnTo>
                  <a:lnTo>
                    <a:pt x="23857" y="15341"/>
                  </a:lnTo>
                  <a:lnTo>
                    <a:pt x="24883" y="16367"/>
                  </a:lnTo>
                  <a:lnTo>
                    <a:pt x="24598" y="17280"/>
                  </a:lnTo>
                  <a:lnTo>
                    <a:pt x="24294" y="18344"/>
                  </a:lnTo>
                  <a:lnTo>
                    <a:pt x="23990" y="19523"/>
                  </a:lnTo>
                  <a:lnTo>
                    <a:pt x="23704" y="20777"/>
                  </a:lnTo>
                  <a:lnTo>
                    <a:pt x="23400" y="22089"/>
                  </a:lnTo>
                  <a:lnTo>
                    <a:pt x="23134" y="23419"/>
                  </a:lnTo>
                  <a:lnTo>
                    <a:pt x="22602" y="26081"/>
                  </a:lnTo>
                  <a:lnTo>
                    <a:pt x="22165" y="28533"/>
                  </a:lnTo>
                  <a:lnTo>
                    <a:pt x="21804" y="30548"/>
                  </a:lnTo>
                  <a:lnTo>
                    <a:pt x="21500" y="32410"/>
                  </a:lnTo>
                  <a:lnTo>
                    <a:pt x="28191" y="32581"/>
                  </a:lnTo>
                  <a:lnTo>
                    <a:pt x="28647" y="30757"/>
                  </a:lnTo>
                  <a:lnTo>
                    <a:pt x="29122" y="28761"/>
                  </a:lnTo>
                  <a:lnTo>
                    <a:pt x="29711" y="26271"/>
                  </a:lnTo>
                  <a:lnTo>
                    <a:pt x="30319" y="23514"/>
                  </a:lnTo>
                  <a:lnTo>
                    <a:pt x="30928" y="20663"/>
                  </a:lnTo>
                  <a:lnTo>
                    <a:pt x="31213" y="19275"/>
                  </a:lnTo>
                  <a:lnTo>
                    <a:pt x="31460" y="17926"/>
                  </a:lnTo>
                  <a:lnTo>
                    <a:pt x="31688" y="16652"/>
                  </a:lnTo>
                  <a:lnTo>
                    <a:pt x="31878" y="15455"/>
                  </a:lnTo>
                  <a:lnTo>
                    <a:pt x="31916" y="15208"/>
                  </a:lnTo>
                  <a:lnTo>
                    <a:pt x="31916" y="14961"/>
                  </a:lnTo>
                  <a:lnTo>
                    <a:pt x="31897" y="14694"/>
                  </a:lnTo>
                  <a:lnTo>
                    <a:pt x="31859" y="14447"/>
                  </a:lnTo>
                  <a:lnTo>
                    <a:pt x="31802" y="14200"/>
                  </a:lnTo>
                  <a:lnTo>
                    <a:pt x="31726" y="13972"/>
                  </a:lnTo>
                  <a:lnTo>
                    <a:pt x="31612" y="13744"/>
                  </a:lnTo>
                  <a:lnTo>
                    <a:pt x="31498" y="13516"/>
                  </a:lnTo>
                  <a:lnTo>
                    <a:pt x="31175" y="13022"/>
                  </a:lnTo>
                  <a:lnTo>
                    <a:pt x="30852" y="12527"/>
                  </a:lnTo>
                  <a:lnTo>
                    <a:pt x="30491" y="12014"/>
                  </a:lnTo>
                  <a:lnTo>
                    <a:pt x="30110" y="11501"/>
                  </a:lnTo>
                  <a:lnTo>
                    <a:pt x="29312" y="10437"/>
                  </a:lnTo>
                  <a:lnTo>
                    <a:pt x="28457" y="9372"/>
                  </a:lnTo>
                  <a:lnTo>
                    <a:pt x="27544" y="8327"/>
                  </a:lnTo>
                  <a:lnTo>
                    <a:pt x="26632" y="7281"/>
                  </a:lnTo>
                  <a:lnTo>
                    <a:pt x="25719" y="6274"/>
                  </a:lnTo>
                  <a:lnTo>
                    <a:pt x="24826" y="5304"/>
                  </a:lnTo>
                  <a:lnTo>
                    <a:pt x="23971" y="4392"/>
                  </a:lnTo>
                  <a:lnTo>
                    <a:pt x="23172" y="3574"/>
                  </a:lnTo>
                  <a:lnTo>
                    <a:pt x="21804" y="2187"/>
                  </a:lnTo>
                  <a:lnTo>
                    <a:pt x="20872" y="1274"/>
                  </a:lnTo>
                  <a:lnTo>
                    <a:pt x="20549" y="951"/>
                  </a:lnTo>
                  <a:lnTo>
                    <a:pt x="8707"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36"/>
            <p:cNvSpPr/>
            <p:nvPr/>
          </p:nvSpPr>
          <p:spPr>
            <a:xfrm>
              <a:off x="3116650" y="1040275"/>
              <a:ext cx="22350" cy="81275"/>
            </a:xfrm>
            <a:custGeom>
              <a:avLst/>
              <a:gdLst/>
              <a:ahLst/>
              <a:cxnLst/>
              <a:rect l="l" t="t" r="r" b="b"/>
              <a:pathLst>
                <a:path w="894" h="3251" extrusionOk="0">
                  <a:moveTo>
                    <a:pt x="58" y="0"/>
                  </a:moveTo>
                  <a:lnTo>
                    <a:pt x="20" y="19"/>
                  </a:lnTo>
                  <a:lnTo>
                    <a:pt x="1" y="76"/>
                  </a:lnTo>
                  <a:lnTo>
                    <a:pt x="1" y="3194"/>
                  </a:lnTo>
                  <a:lnTo>
                    <a:pt x="1" y="3232"/>
                  </a:lnTo>
                  <a:lnTo>
                    <a:pt x="20" y="3251"/>
                  </a:lnTo>
                  <a:lnTo>
                    <a:pt x="77" y="3251"/>
                  </a:lnTo>
                  <a:lnTo>
                    <a:pt x="856" y="3080"/>
                  </a:lnTo>
                  <a:lnTo>
                    <a:pt x="894" y="3061"/>
                  </a:lnTo>
                  <a:lnTo>
                    <a:pt x="894" y="3023"/>
                  </a:lnTo>
                  <a:lnTo>
                    <a:pt x="875" y="2985"/>
                  </a:lnTo>
                  <a:lnTo>
                    <a:pt x="837" y="2966"/>
                  </a:lnTo>
                  <a:lnTo>
                    <a:pt x="115" y="3137"/>
                  </a:lnTo>
                  <a:lnTo>
                    <a:pt x="115" y="76"/>
                  </a:lnTo>
                  <a:lnTo>
                    <a:pt x="96" y="19"/>
                  </a:lnTo>
                  <a:lnTo>
                    <a:pt x="5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36"/>
            <p:cNvSpPr/>
            <p:nvPr/>
          </p:nvSpPr>
          <p:spPr>
            <a:xfrm>
              <a:off x="2936075" y="1031725"/>
              <a:ext cx="85550" cy="59425"/>
            </a:xfrm>
            <a:custGeom>
              <a:avLst/>
              <a:gdLst/>
              <a:ahLst/>
              <a:cxnLst/>
              <a:rect l="l" t="t" r="r" b="b"/>
              <a:pathLst>
                <a:path w="3422" h="2377" extrusionOk="0">
                  <a:moveTo>
                    <a:pt x="3365" y="0"/>
                  </a:moveTo>
                  <a:lnTo>
                    <a:pt x="3327" y="19"/>
                  </a:lnTo>
                  <a:lnTo>
                    <a:pt x="3308" y="57"/>
                  </a:lnTo>
                  <a:lnTo>
                    <a:pt x="3270" y="228"/>
                  </a:lnTo>
                  <a:lnTo>
                    <a:pt x="3232" y="399"/>
                  </a:lnTo>
                  <a:lnTo>
                    <a:pt x="3175" y="551"/>
                  </a:lnTo>
                  <a:lnTo>
                    <a:pt x="3099" y="704"/>
                  </a:lnTo>
                  <a:lnTo>
                    <a:pt x="3004" y="837"/>
                  </a:lnTo>
                  <a:lnTo>
                    <a:pt x="2909" y="970"/>
                  </a:lnTo>
                  <a:lnTo>
                    <a:pt x="2814" y="1103"/>
                  </a:lnTo>
                  <a:lnTo>
                    <a:pt x="2700" y="1217"/>
                  </a:lnTo>
                  <a:lnTo>
                    <a:pt x="2452" y="1426"/>
                  </a:lnTo>
                  <a:lnTo>
                    <a:pt x="2167" y="1597"/>
                  </a:lnTo>
                  <a:lnTo>
                    <a:pt x="1882" y="1749"/>
                  </a:lnTo>
                  <a:lnTo>
                    <a:pt x="1597" y="1882"/>
                  </a:lnTo>
                  <a:lnTo>
                    <a:pt x="1312" y="1996"/>
                  </a:lnTo>
                  <a:lnTo>
                    <a:pt x="1027" y="2072"/>
                  </a:lnTo>
                  <a:lnTo>
                    <a:pt x="533" y="2186"/>
                  </a:lnTo>
                  <a:lnTo>
                    <a:pt x="190" y="2243"/>
                  </a:lnTo>
                  <a:lnTo>
                    <a:pt x="57" y="2262"/>
                  </a:lnTo>
                  <a:lnTo>
                    <a:pt x="19" y="2281"/>
                  </a:lnTo>
                  <a:lnTo>
                    <a:pt x="0" y="2338"/>
                  </a:lnTo>
                  <a:lnTo>
                    <a:pt x="19" y="2376"/>
                  </a:lnTo>
                  <a:lnTo>
                    <a:pt x="57" y="2376"/>
                  </a:lnTo>
                  <a:lnTo>
                    <a:pt x="209" y="2357"/>
                  </a:lnTo>
                  <a:lnTo>
                    <a:pt x="571" y="2300"/>
                  </a:lnTo>
                  <a:lnTo>
                    <a:pt x="799" y="2262"/>
                  </a:lnTo>
                  <a:lnTo>
                    <a:pt x="1065" y="2186"/>
                  </a:lnTo>
                  <a:lnTo>
                    <a:pt x="1350" y="2091"/>
                  </a:lnTo>
                  <a:lnTo>
                    <a:pt x="1654" y="1977"/>
                  </a:lnTo>
                  <a:lnTo>
                    <a:pt x="1958" y="1844"/>
                  </a:lnTo>
                  <a:lnTo>
                    <a:pt x="2262" y="1692"/>
                  </a:lnTo>
                  <a:lnTo>
                    <a:pt x="2528" y="1502"/>
                  </a:lnTo>
                  <a:lnTo>
                    <a:pt x="2795" y="1293"/>
                  </a:lnTo>
                  <a:lnTo>
                    <a:pt x="2909" y="1160"/>
                  </a:lnTo>
                  <a:lnTo>
                    <a:pt x="3023" y="1027"/>
                  </a:lnTo>
                  <a:lnTo>
                    <a:pt x="3118" y="894"/>
                  </a:lnTo>
                  <a:lnTo>
                    <a:pt x="3213" y="742"/>
                  </a:lnTo>
                  <a:lnTo>
                    <a:pt x="3289" y="590"/>
                  </a:lnTo>
                  <a:lnTo>
                    <a:pt x="3346" y="437"/>
                  </a:lnTo>
                  <a:lnTo>
                    <a:pt x="3384" y="247"/>
                  </a:lnTo>
                  <a:lnTo>
                    <a:pt x="3422" y="76"/>
                  </a:lnTo>
                  <a:lnTo>
                    <a:pt x="3422" y="19"/>
                  </a:lnTo>
                  <a:lnTo>
                    <a:pt x="3365"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36"/>
            <p:cNvSpPr/>
            <p:nvPr/>
          </p:nvSpPr>
          <p:spPr>
            <a:xfrm>
              <a:off x="3225475" y="1018900"/>
              <a:ext cx="72725" cy="25675"/>
            </a:xfrm>
            <a:custGeom>
              <a:avLst/>
              <a:gdLst/>
              <a:ahLst/>
              <a:cxnLst/>
              <a:rect l="l" t="t" r="r" b="b"/>
              <a:pathLst>
                <a:path w="2909" h="1027" extrusionOk="0">
                  <a:moveTo>
                    <a:pt x="58" y="0"/>
                  </a:moveTo>
                  <a:lnTo>
                    <a:pt x="20" y="19"/>
                  </a:lnTo>
                  <a:lnTo>
                    <a:pt x="1" y="57"/>
                  </a:lnTo>
                  <a:lnTo>
                    <a:pt x="20" y="95"/>
                  </a:lnTo>
                  <a:lnTo>
                    <a:pt x="210" y="247"/>
                  </a:lnTo>
                  <a:lnTo>
                    <a:pt x="419" y="399"/>
                  </a:lnTo>
                  <a:lnTo>
                    <a:pt x="704" y="570"/>
                  </a:lnTo>
                  <a:lnTo>
                    <a:pt x="1046" y="722"/>
                  </a:lnTo>
                  <a:lnTo>
                    <a:pt x="1236" y="798"/>
                  </a:lnTo>
                  <a:lnTo>
                    <a:pt x="1445" y="874"/>
                  </a:lnTo>
                  <a:lnTo>
                    <a:pt x="1654" y="931"/>
                  </a:lnTo>
                  <a:lnTo>
                    <a:pt x="1882" y="988"/>
                  </a:lnTo>
                  <a:lnTo>
                    <a:pt x="2130" y="1007"/>
                  </a:lnTo>
                  <a:lnTo>
                    <a:pt x="2377" y="1026"/>
                  </a:lnTo>
                  <a:lnTo>
                    <a:pt x="2605" y="1007"/>
                  </a:lnTo>
                  <a:lnTo>
                    <a:pt x="2852" y="988"/>
                  </a:lnTo>
                  <a:lnTo>
                    <a:pt x="2890" y="950"/>
                  </a:lnTo>
                  <a:lnTo>
                    <a:pt x="2909" y="912"/>
                  </a:lnTo>
                  <a:lnTo>
                    <a:pt x="2871" y="874"/>
                  </a:lnTo>
                  <a:lnTo>
                    <a:pt x="2833" y="874"/>
                  </a:lnTo>
                  <a:lnTo>
                    <a:pt x="2548" y="893"/>
                  </a:lnTo>
                  <a:lnTo>
                    <a:pt x="2282" y="893"/>
                  </a:lnTo>
                  <a:lnTo>
                    <a:pt x="2015" y="874"/>
                  </a:lnTo>
                  <a:lnTo>
                    <a:pt x="1768" y="836"/>
                  </a:lnTo>
                  <a:lnTo>
                    <a:pt x="1521" y="779"/>
                  </a:lnTo>
                  <a:lnTo>
                    <a:pt x="1312" y="703"/>
                  </a:lnTo>
                  <a:lnTo>
                    <a:pt x="1084" y="627"/>
                  </a:lnTo>
                  <a:lnTo>
                    <a:pt x="894" y="532"/>
                  </a:lnTo>
                  <a:lnTo>
                    <a:pt x="571" y="361"/>
                  </a:lnTo>
                  <a:lnTo>
                    <a:pt x="324" y="190"/>
                  </a:lnTo>
                  <a:lnTo>
                    <a:pt x="96" y="19"/>
                  </a:lnTo>
                  <a:lnTo>
                    <a:pt x="5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36"/>
            <p:cNvSpPr/>
            <p:nvPr/>
          </p:nvSpPr>
          <p:spPr>
            <a:xfrm>
              <a:off x="2762150" y="1088275"/>
              <a:ext cx="192000" cy="803600"/>
            </a:xfrm>
            <a:custGeom>
              <a:avLst/>
              <a:gdLst/>
              <a:ahLst/>
              <a:cxnLst/>
              <a:rect l="l" t="t" r="r" b="b"/>
              <a:pathLst>
                <a:path w="7680" h="32144" extrusionOk="0">
                  <a:moveTo>
                    <a:pt x="7642" y="0"/>
                  </a:moveTo>
                  <a:lnTo>
                    <a:pt x="7604" y="19"/>
                  </a:lnTo>
                  <a:lnTo>
                    <a:pt x="7566" y="57"/>
                  </a:lnTo>
                  <a:lnTo>
                    <a:pt x="0" y="32068"/>
                  </a:lnTo>
                  <a:lnTo>
                    <a:pt x="0" y="32125"/>
                  </a:lnTo>
                  <a:lnTo>
                    <a:pt x="38" y="32144"/>
                  </a:lnTo>
                  <a:lnTo>
                    <a:pt x="57" y="32144"/>
                  </a:lnTo>
                  <a:lnTo>
                    <a:pt x="95" y="32125"/>
                  </a:lnTo>
                  <a:lnTo>
                    <a:pt x="114" y="32106"/>
                  </a:lnTo>
                  <a:lnTo>
                    <a:pt x="7680" y="76"/>
                  </a:lnTo>
                  <a:lnTo>
                    <a:pt x="7680" y="38"/>
                  </a:lnTo>
                  <a:lnTo>
                    <a:pt x="7642"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36"/>
            <p:cNvSpPr/>
            <p:nvPr/>
          </p:nvSpPr>
          <p:spPr>
            <a:xfrm>
              <a:off x="3177475" y="1147200"/>
              <a:ext cx="216250" cy="596900"/>
            </a:xfrm>
            <a:custGeom>
              <a:avLst/>
              <a:gdLst/>
              <a:ahLst/>
              <a:cxnLst/>
              <a:rect l="l" t="t" r="r" b="b"/>
              <a:pathLst>
                <a:path w="8650" h="23876" extrusionOk="0">
                  <a:moveTo>
                    <a:pt x="58" y="0"/>
                  </a:moveTo>
                  <a:lnTo>
                    <a:pt x="20" y="19"/>
                  </a:lnTo>
                  <a:lnTo>
                    <a:pt x="1" y="57"/>
                  </a:lnTo>
                  <a:lnTo>
                    <a:pt x="20" y="95"/>
                  </a:lnTo>
                  <a:lnTo>
                    <a:pt x="8536" y="8250"/>
                  </a:lnTo>
                  <a:lnTo>
                    <a:pt x="5133" y="23799"/>
                  </a:lnTo>
                  <a:lnTo>
                    <a:pt x="5152" y="23837"/>
                  </a:lnTo>
                  <a:lnTo>
                    <a:pt x="5190" y="23875"/>
                  </a:lnTo>
                  <a:lnTo>
                    <a:pt x="5228" y="23856"/>
                  </a:lnTo>
                  <a:lnTo>
                    <a:pt x="5247" y="23818"/>
                  </a:lnTo>
                  <a:lnTo>
                    <a:pt x="8650" y="8250"/>
                  </a:lnTo>
                  <a:lnTo>
                    <a:pt x="8650" y="8212"/>
                  </a:lnTo>
                  <a:lnTo>
                    <a:pt x="8631" y="8193"/>
                  </a:lnTo>
                  <a:lnTo>
                    <a:pt x="96" y="19"/>
                  </a:lnTo>
                  <a:lnTo>
                    <a:pt x="58"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36"/>
            <p:cNvSpPr/>
            <p:nvPr/>
          </p:nvSpPr>
          <p:spPr>
            <a:xfrm>
              <a:off x="2947950" y="500425"/>
              <a:ext cx="411075" cy="512300"/>
            </a:xfrm>
            <a:custGeom>
              <a:avLst/>
              <a:gdLst/>
              <a:ahLst/>
              <a:cxnLst/>
              <a:rect l="l" t="t" r="r" b="b"/>
              <a:pathLst>
                <a:path w="16443" h="20492" extrusionOk="0">
                  <a:moveTo>
                    <a:pt x="13782" y="1"/>
                  </a:moveTo>
                  <a:lnTo>
                    <a:pt x="12584" y="20"/>
                  </a:lnTo>
                  <a:lnTo>
                    <a:pt x="11463" y="77"/>
                  </a:lnTo>
                  <a:lnTo>
                    <a:pt x="10379" y="153"/>
                  </a:lnTo>
                  <a:lnTo>
                    <a:pt x="9353" y="267"/>
                  </a:lnTo>
                  <a:lnTo>
                    <a:pt x="8383" y="381"/>
                  </a:lnTo>
                  <a:lnTo>
                    <a:pt x="7471" y="533"/>
                  </a:lnTo>
                  <a:lnTo>
                    <a:pt x="6597" y="685"/>
                  </a:lnTo>
                  <a:lnTo>
                    <a:pt x="5779" y="856"/>
                  </a:lnTo>
                  <a:lnTo>
                    <a:pt x="5019" y="1027"/>
                  </a:lnTo>
                  <a:lnTo>
                    <a:pt x="4297" y="1217"/>
                  </a:lnTo>
                  <a:lnTo>
                    <a:pt x="3612" y="1426"/>
                  </a:lnTo>
                  <a:lnTo>
                    <a:pt x="2985" y="1635"/>
                  </a:lnTo>
                  <a:lnTo>
                    <a:pt x="2396" y="1826"/>
                  </a:lnTo>
                  <a:lnTo>
                    <a:pt x="1863" y="2035"/>
                  </a:lnTo>
                  <a:lnTo>
                    <a:pt x="1749" y="2472"/>
                  </a:lnTo>
                  <a:lnTo>
                    <a:pt x="1483" y="3669"/>
                  </a:lnTo>
                  <a:lnTo>
                    <a:pt x="1293" y="4506"/>
                  </a:lnTo>
                  <a:lnTo>
                    <a:pt x="1103" y="5494"/>
                  </a:lnTo>
                  <a:lnTo>
                    <a:pt x="894" y="6597"/>
                  </a:lnTo>
                  <a:lnTo>
                    <a:pt x="685" y="7813"/>
                  </a:lnTo>
                  <a:lnTo>
                    <a:pt x="495" y="9125"/>
                  </a:lnTo>
                  <a:lnTo>
                    <a:pt x="324" y="10512"/>
                  </a:lnTo>
                  <a:lnTo>
                    <a:pt x="191" y="11957"/>
                  </a:lnTo>
                  <a:lnTo>
                    <a:pt x="77" y="13440"/>
                  </a:lnTo>
                  <a:lnTo>
                    <a:pt x="39" y="14200"/>
                  </a:lnTo>
                  <a:lnTo>
                    <a:pt x="20" y="14960"/>
                  </a:lnTo>
                  <a:lnTo>
                    <a:pt x="1" y="15721"/>
                  </a:lnTo>
                  <a:lnTo>
                    <a:pt x="20" y="16481"/>
                  </a:lnTo>
                  <a:lnTo>
                    <a:pt x="39" y="17222"/>
                  </a:lnTo>
                  <a:lnTo>
                    <a:pt x="77" y="17983"/>
                  </a:lnTo>
                  <a:lnTo>
                    <a:pt x="134" y="18724"/>
                  </a:lnTo>
                  <a:lnTo>
                    <a:pt x="210" y="19465"/>
                  </a:lnTo>
                  <a:lnTo>
                    <a:pt x="704" y="19618"/>
                  </a:lnTo>
                  <a:lnTo>
                    <a:pt x="1331" y="19770"/>
                  </a:lnTo>
                  <a:lnTo>
                    <a:pt x="2034" y="19903"/>
                  </a:lnTo>
                  <a:lnTo>
                    <a:pt x="2852" y="20055"/>
                  </a:lnTo>
                  <a:lnTo>
                    <a:pt x="3707" y="20188"/>
                  </a:lnTo>
                  <a:lnTo>
                    <a:pt x="4639" y="20302"/>
                  </a:lnTo>
                  <a:lnTo>
                    <a:pt x="5589" y="20378"/>
                  </a:lnTo>
                  <a:lnTo>
                    <a:pt x="6559" y="20454"/>
                  </a:lnTo>
                  <a:lnTo>
                    <a:pt x="7528" y="20492"/>
                  </a:lnTo>
                  <a:lnTo>
                    <a:pt x="8497" y="20492"/>
                  </a:lnTo>
                  <a:lnTo>
                    <a:pt x="8973" y="20473"/>
                  </a:lnTo>
                  <a:lnTo>
                    <a:pt x="9429" y="20454"/>
                  </a:lnTo>
                  <a:lnTo>
                    <a:pt x="9885" y="20416"/>
                  </a:lnTo>
                  <a:lnTo>
                    <a:pt x="10322" y="20359"/>
                  </a:lnTo>
                  <a:lnTo>
                    <a:pt x="10740" y="20302"/>
                  </a:lnTo>
                  <a:lnTo>
                    <a:pt x="11140" y="20226"/>
                  </a:lnTo>
                  <a:lnTo>
                    <a:pt x="11520" y="20150"/>
                  </a:lnTo>
                  <a:lnTo>
                    <a:pt x="11881" y="20036"/>
                  </a:lnTo>
                  <a:lnTo>
                    <a:pt x="12223" y="19922"/>
                  </a:lnTo>
                  <a:lnTo>
                    <a:pt x="12527" y="19789"/>
                  </a:lnTo>
                  <a:lnTo>
                    <a:pt x="12812" y="19637"/>
                  </a:lnTo>
                  <a:lnTo>
                    <a:pt x="13078" y="19465"/>
                  </a:lnTo>
                  <a:lnTo>
                    <a:pt x="13535" y="18458"/>
                  </a:lnTo>
                  <a:lnTo>
                    <a:pt x="13972" y="17413"/>
                  </a:lnTo>
                  <a:lnTo>
                    <a:pt x="14371" y="16348"/>
                  </a:lnTo>
                  <a:lnTo>
                    <a:pt x="14751" y="15246"/>
                  </a:lnTo>
                  <a:lnTo>
                    <a:pt x="15074" y="14124"/>
                  </a:lnTo>
                  <a:lnTo>
                    <a:pt x="15378" y="12965"/>
                  </a:lnTo>
                  <a:lnTo>
                    <a:pt x="15645" y="11786"/>
                  </a:lnTo>
                  <a:lnTo>
                    <a:pt x="15873" y="10588"/>
                  </a:lnTo>
                  <a:lnTo>
                    <a:pt x="16063" y="9353"/>
                  </a:lnTo>
                  <a:lnTo>
                    <a:pt x="16215" y="8098"/>
                  </a:lnTo>
                  <a:lnTo>
                    <a:pt x="16329" y="6806"/>
                  </a:lnTo>
                  <a:lnTo>
                    <a:pt x="16405" y="5494"/>
                  </a:lnTo>
                  <a:lnTo>
                    <a:pt x="16443" y="4164"/>
                  </a:lnTo>
                  <a:lnTo>
                    <a:pt x="16443" y="2814"/>
                  </a:lnTo>
                  <a:lnTo>
                    <a:pt x="16405" y="1426"/>
                  </a:lnTo>
                  <a:lnTo>
                    <a:pt x="16329" y="20"/>
                  </a:lnTo>
                  <a:lnTo>
                    <a:pt x="15017" y="1"/>
                  </a:lnTo>
                  <a:close/>
                </a:path>
              </a:pathLst>
            </a:custGeom>
            <a:gradFill>
              <a:gsLst>
                <a:gs pos="0">
                  <a:schemeClr val="lt1"/>
                </a:gs>
                <a:gs pos="100000">
                  <a:srgbClr val="EFEFEF"/>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36"/>
            <p:cNvSpPr/>
            <p:nvPr/>
          </p:nvSpPr>
          <p:spPr>
            <a:xfrm>
              <a:off x="3086725" y="482850"/>
              <a:ext cx="182025" cy="68450"/>
            </a:xfrm>
            <a:custGeom>
              <a:avLst/>
              <a:gdLst/>
              <a:ahLst/>
              <a:cxnLst/>
              <a:rect l="l" t="t" r="r" b="b"/>
              <a:pathLst>
                <a:path w="7281" h="2738" extrusionOk="0">
                  <a:moveTo>
                    <a:pt x="1521" y="0"/>
                  </a:moveTo>
                  <a:lnTo>
                    <a:pt x="0" y="1464"/>
                  </a:lnTo>
                  <a:lnTo>
                    <a:pt x="399" y="1654"/>
                  </a:lnTo>
                  <a:lnTo>
                    <a:pt x="855" y="1863"/>
                  </a:lnTo>
                  <a:lnTo>
                    <a:pt x="1426" y="2091"/>
                  </a:lnTo>
                  <a:lnTo>
                    <a:pt x="2053" y="2319"/>
                  </a:lnTo>
                  <a:lnTo>
                    <a:pt x="2718" y="2529"/>
                  </a:lnTo>
                  <a:lnTo>
                    <a:pt x="3041" y="2624"/>
                  </a:lnTo>
                  <a:lnTo>
                    <a:pt x="3365" y="2681"/>
                  </a:lnTo>
                  <a:lnTo>
                    <a:pt x="3669" y="2719"/>
                  </a:lnTo>
                  <a:lnTo>
                    <a:pt x="3954" y="2738"/>
                  </a:lnTo>
                  <a:lnTo>
                    <a:pt x="4220" y="2738"/>
                  </a:lnTo>
                  <a:lnTo>
                    <a:pt x="4486" y="2681"/>
                  </a:lnTo>
                  <a:lnTo>
                    <a:pt x="4752" y="2586"/>
                  </a:lnTo>
                  <a:lnTo>
                    <a:pt x="5037" y="2472"/>
                  </a:lnTo>
                  <a:lnTo>
                    <a:pt x="5322" y="2338"/>
                  </a:lnTo>
                  <a:lnTo>
                    <a:pt x="5589" y="2186"/>
                  </a:lnTo>
                  <a:lnTo>
                    <a:pt x="5855" y="2034"/>
                  </a:lnTo>
                  <a:lnTo>
                    <a:pt x="6121" y="1863"/>
                  </a:lnTo>
                  <a:lnTo>
                    <a:pt x="6577" y="1540"/>
                  </a:lnTo>
                  <a:lnTo>
                    <a:pt x="6938" y="1236"/>
                  </a:lnTo>
                  <a:lnTo>
                    <a:pt x="7280" y="951"/>
                  </a:lnTo>
                  <a:lnTo>
                    <a:pt x="7166" y="875"/>
                  </a:lnTo>
                  <a:lnTo>
                    <a:pt x="7033" y="780"/>
                  </a:lnTo>
                  <a:lnTo>
                    <a:pt x="6843" y="666"/>
                  </a:lnTo>
                  <a:lnTo>
                    <a:pt x="6596" y="514"/>
                  </a:lnTo>
                  <a:lnTo>
                    <a:pt x="6292" y="362"/>
                  </a:lnTo>
                  <a:lnTo>
                    <a:pt x="5912" y="209"/>
                  </a:lnTo>
                  <a:lnTo>
                    <a:pt x="5475" y="57"/>
                  </a:lnTo>
                  <a:lnTo>
                    <a:pt x="5075" y="248"/>
                  </a:lnTo>
                  <a:lnTo>
                    <a:pt x="4676" y="381"/>
                  </a:lnTo>
                  <a:lnTo>
                    <a:pt x="4296" y="476"/>
                  </a:lnTo>
                  <a:lnTo>
                    <a:pt x="3935" y="533"/>
                  </a:lnTo>
                  <a:lnTo>
                    <a:pt x="3593" y="552"/>
                  </a:lnTo>
                  <a:lnTo>
                    <a:pt x="3270" y="552"/>
                  </a:lnTo>
                  <a:lnTo>
                    <a:pt x="2965" y="514"/>
                  </a:lnTo>
                  <a:lnTo>
                    <a:pt x="2680" y="457"/>
                  </a:lnTo>
                  <a:lnTo>
                    <a:pt x="2433" y="400"/>
                  </a:lnTo>
                  <a:lnTo>
                    <a:pt x="2205" y="324"/>
                  </a:lnTo>
                  <a:lnTo>
                    <a:pt x="1996" y="248"/>
                  </a:lnTo>
                  <a:lnTo>
                    <a:pt x="1825" y="171"/>
                  </a:lnTo>
                  <a:lnTo>
                    <a:pt x="1597" y="38"/>
                  </a:lnTo>
                  <a:lnTo>
                    <a:pt x="1521"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36"/>
            <p:cNvSpPr/>
            <p:nvPr/>
          </p:nvSpPr>
          <p:spPr>
            <a:xfrm>
              <a:off x="3148025" y="553175"/>
              <a:ext cx="64650" cy="367375"/>
            </a:xfrm>
            <a:custGeom>
              <a:avLst/>
              <a:gdLst/>
              <a:ahLst/>
              <a:cxnLst/>
              <a:rect l="l" t="t" r="r" b="b"/>
              <a:pathLst>
                <a:path w="2586" h="14695" extrusionOk="0">
                  <a:moveTo>
                    <a:pt x="1863" y="1"/>
                  </a:moveTo>
                  <a:lnTo>
                    <a:pt x="989" y="58"/>
                  </a:lnTo>
                  <a:lnTo>
                    <a:pt x="932" y="1692"/>
                  </a:lnTo>
                  <a:lnTo>
                    <a:pt x="856" y="3403"/>
                  </a:lnTo>
                  <a:lnTo>
                    <a:pt x="761" y="5475"/>
                  </a:lnTo>
                  <a:lnTo>
                    <a:pt x="627" y="7661"/>
                  </a:lnTo>
                  <a:lnTo>
                    <a:pt x="532" y="8745"/>
                  </a:lnTo>
                  <a:lnTo>
                    <a:pt x="456" y="9790"/>
                  </a:lnTo>
                  <a:lnTo>
                    <a:pt x="342" y="10759"/>
                  </a:lnTo>
                  <a:lnTo>
                    <a:pt x="247" y="11634"/>
                  </a:lnTo>
                  <a:lnTo>
                    <a:pt x="114" y="12375"/>
                  </a:lnTo>
                  <a:lnTo>
                    <a:pt x="0" y="12983"/>
                  </a:lnTo>
                  <a:lnTo>
                    <a:pt x="133" y="13288"/>
                  </a:lnTo>
                  <a:lnTo>
                    <a:pt x="285" y="13592"/>
                  </a:lnTo>
                  <a:lnTo>
                    <a:pt x="475" y="13877"/>
                  </a:lnTo>
                  <a:lnTo>
                    <a:pt x="646" y="14143"/>
                  </a:lnTo>
                  <a:lnTo>
                    <a:pt x="932" y="14542"/>
                  </a:lnTo>
                  <a:lnTo>
                    <a:pt x="1065" y="14694"/>
                  </a:lnTo>
                  <a:lnTo>
                    <a:pt x="1597" y="14105"/>
                  </a:lnTo>
                  <a:lnTo>
                    <a:pt x="2091" y="13554"/>
                  </a:lnTo>
                  <a:lnTo>
                    <a:pt x="2585" y="12983"/>
                  </a:lnTo>
                  <a:lnTo>
                    <a:pt x="2566" y="12242"/>
                  </a:lnTo>
                  <a:lnTo>
                    <a:pt x="2547" y="11387"/>
                  </a:lnTo>
                  <a:lnTo>
                    <a:pt x="2471" y="9429"/>
                  </a:lnTo>
                  <a:lnTo>
                    <a:pt x="2357" y="7281"/>
                  </a:lnTo>
                  <a:lnTo>
                    <a:pt x="2224" y="5133"/>
                  </a:lnTo>
                  <a:lnTo>
                    <a:pt x="1977" y="1521"/>
                  </a:lnTo>
                  <a:lnTo>
                    <a:pt x="1863"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36"/>
            <p:cNvSpPr/>
            <p:nvPr/>
          </p:nvSpPr>
          <p:spPr>
            <a:xfrm>
              <a:off x="3162750" y="524200"/>
              <a:ext cx="44700" cy="30425"/>
            </a:xfrm>
            <a:custGeom>
              <a:avLst/>
              <a:gdLst/>
              <a:ahLst/>
              <a:cxnLst/>
              <a:rect l="l" t="t" r="r" b="b"/>
              <a:pathLst>
                <a:path w="1788" h="1217" extrusionOk="0">
                  <a:moveTo>
                    <a:pt x="856" y="0"/>
                  </a:moveTo>
                  <a:lnTo>
                    <a:pt x="742" y="19"/>
                  </a:lnTo>
                  <a:lnTo>
                    <a:pt x="647" y="19"/>
                  </a:lnTo>
                  <a:lnTo>
                    <a:pt x="476" y="76"/>
                  </a:lnTo>
                  <a:lnTo>
                    <a:pt x="343" y="171"/>
                  </a:lnTo>
                  <a:lnTo>
                    <a:pt x="210" y="266"/>
                  </a:lnTo>
                  <a:lnTo>
                    <a:pt x="114" y="380"/>
                  </a:lnTo>
                  <a:lnTo>
                    <a:pt x="38" y="456"/>
                  </a:lnTo>
                  <a:lnTo>
                    <a:pt x="0" y="551"/>
                  </a:lnTo>
                  <a:lnTo>
                    <a:pt x="400" y="1217"/>
                  </a:lnTo>
                  <a:lnTo>
                    <a:pt x="1274" y="1160"/>
                  </a:lnTo>
                  <a:lnTo>
                    <a:pt x="1787" y="608"/>
                  </a:lnTo>
                  <a:lnTo>
                    <a:pt x="1730" y="513"/>
                  </a:lnTo>
                  <a:lnTo>
                    <a:pt x="1654" y="418"/>
                  </a:lnTo>
                  <a:lnTo>
                    <a:pt x="1559" y="304"/>
                  </a:lnTo>
                  <a:lnTo>
                    <a:pt x="1426" y="209"/>
                  </a:lnTo>
                  <a:lnTo>
                    <a:pt x="1274" y="114"/>
                  </a:lnTo>
                  <a:lnTo>
                    <a:pt x="1084" y="38"/>
                  </a:lnTo>
                  <a:lnTo>
                    <a:pt x="970" y="19"/>
                  </a:lnTo>
                  <a:lnTo>
                    <a:pt x="856"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36"/>
            <p:cNvSpPr/>
            <p:nvPr/>
          </p:nvSpPr>
          <p:spPr>
            <a:xfrm>
              <a:off x="3124250" y="510875"/>
              <a:ext cx="123100" cy="39000"/>
            </a:xfrm>
            <a:custGeom>
              <a:avLst/>
              <a:gdLst/>
              <a:ahLst/>
              <a:cxnLst/>
              <a:rect l="l" t="t" r="r" b="b"/>
              <a:pathLst>
                <a:path w="4924" h="1560" extrusionOk="0">
                  <a:moveTo>
                    <a:pt x="2320" y="1"/>
                  </a:moveTo>
                  <a:lnTo>
                    <a:pt x="2282" y="20"/>
                  </a:lnTo>
                  <a:lnTo>
                    <a:pt x="1312" y="1274"/>
                  </a:lnTo>
                  <a:lnTo>
                    <a:pt x="77" y="818"/>
                  </a:lnTo>
                  <a:lnTo>
                    <a:pt x="39" y="818"/>
                  </a:lnTo>
                  <a:lnTo>
                    <a:pt x="1" y="856"/>
                  </a:lnTo>
                  <a:lnTo>
                    <a:pt x="1" y="894"/>
                  </a:lnTo>
                  <a:lnTo>
                    <a:pt x="39" y="932"/>
                  </a:lnTo>
                  <a:lnTo>
                    <a:pt x="1312" y="1389"/>
                  </a:lnTo>
                  <a:lnTo>
                    <a:pt x="1350" y="1389"/>
                  </a:lnTo>
                  <a:lnTo>
                    <a:pt x="1388" y="1370"/>
                  </a:lnTo>
                  <a:lnTo>
                    <a:pt x="2339" y="134"/>
                  </a:lnTo>
                  <a:lnTo>
                    <a:pt x="3574" y="1541"/>
                  </a:lnTo>
                  <a:lnTo>
                    <a:pt x="3612" y="1560"/>
                  </a:lnTo>
                  <a:lnTo>
                    <a:pt x="3650" y="1541"/>
                  </a:lnTo>
                  <a:lnTo>
                    <a:pt x="4202" y="1236"/>
                  </a:lnTo>
                  <a:lnTo>
                    <a:pt x="4601" y="970"/>
                  </a:lnTo>
                  <a:lnTo>
                    <a:pt x="4772" y="856"/>
                  </a:lnTo>
                  <a:lnTo>
                    <a:pt x="4905" y="761"/>
                  </a:lnTo>
                  <a:lnTo>
                    <a:pt x="4924" y="723"/>
                  </a:lnTo>
                  <a:lnTo>
                    <a:pt x="4905" y="685"/>
                  </a:lnTo>
                  <a:lnTo>
                    <a:pt x="4867" y="666"/>
                  </a:lnTo>
                  <a:lnTo>
                    <a:pt x="4829" y="685"/>
                  </a:lnTo>
                  <a:lnTo>
                    <a:pt x="4582" y="856"/>
                  </a:lnTo>
                  <a:lnTo>
                    <a:pt x="4221" y="1084"/>
                  </a:lnTo>
                  <a:lnTo>
                    <a:pt x="3631" y="1427"/>
                  </a:lnTo>
                  <a:lnTo>
                    <a:pt x="2377" y="20"/>
                  </a:lnTo>
                  <a:lnTo>
                    <a:pt x="2358"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36"/>
            <p:cNvSpPr/>
            <p:nvPr/>
          </p:nvSpPr>
          <p:spPr>
            <a:xfrm>
              <a:off x="3343800" y="595475"/>
              <a:ext cx="14275" cy="63700"/>
            </a:xfrm>
            <a:custGeom>
              <a:avLst/>
              <a:gdLst/>
              <a:ahLst/>
              <a:cxnLst/>
              <a:rect l="l" t="t" r="r" b="b"/>
              <a:pathLst>
                <a:path w="571" h="2548" extrusionOk="0">
                  <a:moveTo>
                    <a:pt x="20" y="0"/>
                  </a:moveTo>
                  <a:lnTo>
                    <a:pt x="1" y="38"/>
                  </a:lnTo>
                  <a:lnTo>
                    <a:pt x="1" y="76"/>
                  </a:lnTo>
                  <a:lnTo>
                    <a:pt x="77" y="286"/>
                  </a:lnTo>
                  <a:lnTo>
                    <a:pt x="153" y="514"/>
                  </a:lnTo>
                  <a:lnTo>
                    <a:pt x="229" y="818"/>
                  </a:lnTo>
                  <a:lnTo>
                    <a:pt x="324" y="1179"/>
                  </a:lnTo>
                  <a:lnTo>
                    <a:pt x="381" y="1597"/>
                  </a:lnTo>
                  <a:lnTo>
                    <a:pt x="438" y="2034"/>
                  </a:lnTo>
                  <a:lnTo>
                    <a:pt x="457" y="2491"/>
                  </a:lnTo>
                  <a:lnTo>
                    <a:pt x="476" y="2529"/>
                  </a:lnTo>
                  <a:lnTo>
                    <a:pt x="514" y="2548"/>
                  </a:lnTo>
                  <a:lnTo>
                    <a:pt x="552" y="2529"/>
                  </a:lnTo>
                  <a:lnTo>
                    <a:pt x="571" y="2491"/>
                  </a:lnTo>
                  <a:lnTo>
                    <a:pt x="552" y="2034"/>
                  </a:lnTo>
                  <a:lnTo>
                    <a:pt x="495" y="1578"/>
                  </a:lnTo>
                  <a:lnTo>
                    <a:pt x="419" y="1160"/>
                  </a:lnTo>
                  <a:lnTo>
                    <a:pt x="343" y="799"/>
                  </a:lnTo>
                  <a:lnTo>
                    <a:pt x="248" y="495"/>
                  </a:lnTo>
                  <a:lnTo>
                    <a:pt x="172" y="248"/>
                  </a:lnTo>
                  <a:lnTo>
                    <a:pt x="96" y="38"/>
                  </a:lnTo>
                  <a:lnTo>
                    <a:pt x="77"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36"/>
            <p:cNvSpPr/>
            <p:nvPr/>
          </p:nvSpPr>
          <p:spPr>
            <a:xfrm>
              <a:off x="2535950" y="557450"/>
              <a:ext cx="452425" cy="307025"/>
            </a:xfrm>
            <a:custGeom>
              <a:avLst/>
              <a:gdLst/>
              <a:ahLst/>
              <a:cxnLst/>
              <a:rect l="l" t="t" r="r" b="b"/>
              <a:pathLst>
                <a:path w="18097" h="12281" extrusionOk="0">
                  <a:moveTo>
                    <a:pt x="18020" y="1"/>
                  </a:moveTo>
                  <a:lnTo>
                    <a:pt x="16918" y="742"/>
                  </a:lnTo>
                  <a:lnTo>
                    <a:pt x="14371" y="2453"/>
                  </a:lnTo>
                  <a:lnTo>
                    <a:pt x="12869" y="3441"/>
                  </a:lnTo>
                  <a:lnTo>
                    <a:pt x="11443" y="4373"/>
                  </a:lnTo>
                  <a:lnTo>
                    <a:pt x="10170" y="5171"/>
                  </a:lnTo>
                  <a:lnTo>
                    <a:pt x="9657" y="5494"/>
                  </a:lnTo>
                  <a:lnTo>
                    <a:pt x="9238" y="5722"/>
                  </a:lnTo>
                  <a:lnTo>
                    <a:pt x="8820" y="5950"/>
                  </a:lnTo>
                  <a:lnTo>
                    <a:pt x="8288" y="6179"/>
                  </a:lnTo>
                  <a:lnTo>
                    <a:pt x="7661" y="6445"/>
                  </a:lnTo>
                  <a:lnTo>
                    <a:pt x="6976" y="6711"/>
                  </a:lnTo>
                  <a:lnTo>
                    <a:pt x="5456" y="7262"/>
                  </a:lnTo>
                  <a:lnTo>
                    <a:pt x="3897" y="7794"/>
                  </a:lnTo>
                  <a:lnTo>
                    <a:pt x="2414" y="8288"/>
                  </a:lnTo>
                  <a:lnTo>
                    <a:pt x="1179" y="8669"/>
                  </a:lnTo>
                  <a:lnTo>
                    <a:pt x="0" y="9030"/>
                  </a:lnTo>
                  <a:lnTo>
                    <a:pt x="837" y="12280"/>
                  </a:lnTo>
                  <a:lnTo>
                    <a:pt x="2053" y="12014"/>
                  </a:lnTo>
                  <a:lnTo>
                    <a:pt x="3365" y="11729"/>
                  </a:lnTo>
                  <a:lnTo>
                    <a:pt x="4942" y="11368"/>
                  </a:lnTo>
                  <a:lnTo>
                    <a:pt x="6615" y="10950"/>
                  </a:lnTo>
                  <a:lnTo>
                    <a:pt x="8269" y="10512"/>
                  </a:lnTo>
                  <a:lnTo>
                    <a:pt x="9029" y="10284"/>
                  </a:lnTo>
                  <a:lnTo>
                    <a:pt x="9733" y="10075"/>
                  </a:lnTo>
                  <a:lnTo>
                    <a:pt x="10360" y="9866"/>
                  </a:lnTo>
                  <a:lnTo>
                    <a:pt x="10873" y="9676"/>
                  </a:lnTo>
                  <a:lnTo>
                    <a:pt x="11652" y="9334"/>
                  </a:lnTo>
                  <a:lnTo>
                    <a:pt x="12698" y="8840"/>
                  </a:lnTo>
                  <a:lnTo>
                    <a:pt x="15112" y="7661"/>
                  </a:lnTo>
                  <a:lnTo>
                    <a:pt x="17203" y="6616"/>
                  </a:lnTo>
                  <a:lnTo>
                    <a:pt x="18096" y="6179"/>
                  </a:lnTo>
                  <a:lnTo>
                    <a:pt x="1802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36"/>
            <p:cNvSpPr/>
            <p:nvPr/>
          </p:nvSpPr>
          <p:spPr>
            <a:xfrm>
              <a:off x="2384350" y="761800"/>
              <a:ext cx="182975" cy="148300"/>
            </a:xfrm>
            <a:custGeom>
              <a:avLst/>
              <a:gdLst/>
              <a:ahLst/>
              <a:cxnLst/>
              <a:rect l="l" t="t" r="r" b="b"/>
              <a:pathLst>
                <a:path w="7319" h="5932" extrusionOk="0">
                  <a:moveTo>
                    <a:pt x="2833" y="0"/>
                  </a:moveTo>
                  <a:lnTo>
                    <a:pt x="2719" y="19"/>
                  </a:lnTo>
                  <a:lnTo>
                    <a:pt x="2624" y="57"/>
                  </a:lnTo>
                  <a:lnTo>
                    <a:pt x="2548" y="133"/>
                  </a:lnTo>
                  <a:lnTo>
                    <a:pt x="2472" y="248"/>
                  </a:lnTo>
                  <a:lnTo>
                    <a:pt x="2396" y="400"/>
                  </a:lnTo>
                  <a:lnTo>
                    <a:pt x="2377" y="476"/>
                  </a:lnTo>
                  <a:lnTo>
                    <a:pt x="2396" y="571"/>
                  </a:lnTo>
                  <a:lnTo>
                    <a:pt x="2472" y="666"/>
                  </a:lnTo>
                  <a:lnTo>
                    <a:pt x="2548" y="761"/>
                  </a:lnTo>
                  <a:lnTo>
                    <a:pt x="2662" y="856"/>
                  </a:lnTo>
                  <a:lnTo>
                    <a:pt x="2795" y="932"/>
                  </a:lnTo>
                  <a:lnTo>
                    <a:pt x="3099" y="1103"/>
                  </a:lnTo>
                  <a:lnTo>
                    <a:pt x="3403" y="1236"/>
                  </a:lnTo>
                  <a:lnTo>
                    <a:pt x="3688" y="1350"/>
                  </a:lnTo>
                  <a:lnTo>
                    <a:pt x="3954" y="1445"/>
                  </a:lnTo>
                  <a:lnTo>
                    <a:pt x="2719" y="1806"/>
                  </a:lnTo>
                  <a:lnTo>
                    <a:pt x="1635" y="2091"/>
                  </a:lnTo>
                  <a:lnTo>
                    <a:pt x="666" y="2338"/>
                  </a:lnTo>
                  <a:lnTo>
                    <a:pt x="495" y="2376"/>
                  </a:lnTo>
                  <a:lnTo>
                    <a:pt x="362" y="2452"/>
                  </a:lnTo>
                  <a:lnTo>
                    <a:pt x="229" y="2548"/>
                  </a:lnTo>
                  <a:lnTo>
                    <a:pt x="134" y="2643"/>
                  </a:lnTo>
                  <a:lnTo>
                    <a:pt x="77" y="2757"/>
                  </a:lnTo>
                  <a:lnTo>
                    <a:pt x="20" y="2852"/>
                  </a:lnTo>
                  <a:lnTo>
                    <a:pt x="0" y="2928"/>
                  </a:lnTo>
                  <a:lnTo>
                    <a:pt x="0" y="3004"/>
                  </a:lnTo>
                  <a:lnTo>
                    <a:pt x="20" y="3080"/>
                  </a:lnTo>
                  <a:lnTo>
                    <a:pt x="58" y="3156"/>
                  </a:lnTo>
                  <a:lnTo>
                    <a:pt x="153" y="3251"/>
                  </a:lnTo>
                  <a:lnTo>
                    <a:pt x="248" y="3327"/>
                  </a:lnTo>
                  <a:lnTo>
                    <a:pt x="362" y="3365"/>
                  </a:lnTo>
                  <a:lnTo>
                    <a:pt x="457" y="3384"/>
                  </a:lnTo>
                  <a:lnTo>
                    <a:pt x="628" y="3384"/>
                  </a:lnTo>
                  <a:lnTo>
                    <a:pt x="514" y="3422"/>
                  </a:lnTo>
                  <a:lnTo>
                    <a:pt x="400" y="3460"/>
                  </a:lnTo>
                  <a:lnTo>
                    <a:pt x="267" y="3498"/>
                  </a:lnTo>
                  <a:lnTo>
                    <a:pt x="153" y="3574"/>
                  </a:lnTo>
                  <a:lnTo>
                    <a:pt x="58" y="3669"/>
                  </a:lnTo>
                  <a:lnTo>
                    <a:pt x="20" y="3726"/>
                  </a:lnTo>
                  <a:lnTo>
                    <a:pt x="0" y="3783"/>
                  </a:lnTo>
                  <a:lnTo>
                    <a:pt x="0" y="3840"/>
                  </a:lnTo>
                  <a:lnTo>
                    <a:pt x="20" y="3916"/>
                  </a:lnTo>
                  <a:lnTo>
                    <a:pt x="39" y="3992"/>
                  </a:lnTo>
                  <a:lnTo>
                    <a:pt x="96" y="4068"/>
                  </a:lnTo>
                  <a:lnTo>
                    <a:pt x="134" y="4125"/>
                  </a:lnTo>
                  <a:lnTo>
                    <a:pt x="210" y="4182"/>
                  </a:lnTo>
                  <a:lnTo>
                    <a:pt x="343" y="4258"/>
                  </a:lnTo>
                  <a:lnTo>
                    <a:pt x="476" y="4296"/>
                  </a:lnTo>
                  <a:lnTo>
                    <a:pt x="609" y="4334"/>
                  </a:lnTo>
                  <a:lnTo>
                    <a:pt x="837" y="4334"/>
                  </a:lnTo>
                  <a:lnTo>
                    <a:pt x="799" y="4372"/>
                  </a:lnTo>
                  <a:lnTo>
                    <a:pt x="704" y="4486"/>
                  </a:lnTo>
                  <a:lnTo>
                    <a:pt x="666" y="4562"/>
                  </a:lnTo>
                  <a:lnTo>
                    <a:pt x="647" y="4638"/>
                  </a:lnTo>
                  <a:lnTo>
                    <a:pt x="628" y="4715"/>
                  </a:lnTo>
                  <a:lnTo>
                    <a:pt x="647" y="4810"/>
                  </a:lnTo>
                  <a:lnTo>
                    <a:pt x="704" y="4943"/>
                  </a:lnTo>
                  <a:lnTo>
                    <a:pt x="799" y="5057"/>
                  </a:lnTo>
                  <a:lnTo>
                    <a:pt x="894" y="5114"/>
                  </a:lnTo>
                  <a:lnTo>
                    <a:pt x="1008" y="5152"/>
                  </a:lnTo>
                  <a:lnTo>
                    <a:pt x="1122" y="5171"/>
                  </a:lnTo>
                  <a:lnTo>
                    <a:pt x="1236" y="5171"/>
                  </a:lnTo>
                  <a:lnTo>
                    <a:pt x="1464" y="5152"/>
                  </a:lnTo>
                  <a:lnTo>
                    <a:pt x="1711" y="5133"/>
                  </a:lnTo>
                  <a:lnTo>
                    <a:pt x="2034" y="5076"/>
                  </a:lnTo>
                  <a:lnTo>
                    <a:pt x="2757" y="4905"/>
                  </a:lnTo>
                  <a:lnTo>
                    <a:pt x="3650" y="4676"/>
                  </a:lnTo>
                  <a:lnTo>
                    <a:pt x="3650" y="4676"/>
                  </a:lnTo>
                  <a:lnTo>
                    <a:pt x="2434" y="5399"/>
                  </a:lnTo>
                  <a:lnTo>
                    <a:pt x="2396" y="5494"/>
                  </a:lnTo>
                  <a:lnTo>
                    <a:pt x="2377" y="5570"/>
                  </a:lnTo>
                  <a:lnTo>
                    <a:pt x="2358" y="5665"/>
                  </a:lnTo>
                  <a:lnTo>
                    <a:pt x="2377" y="5760"/>
                  </a:lnTo>
                  <a:lnTo>
                    <a:pt x="2396" y="5817"/>
                  </a:lnTo>
                  <a:lnTo>
                    <a:pt x="2415" y="5855"/>
                  </a:lnTo>
                  <a:lnTo>
                    <a:pt x="2472" y="5874"/>
                  </a:lnTo>
                  <a:lnTo>
                    <a:pt x="2529" y="5912"/>
                  </a:lnTo>
                  <a:lnTo>
                    <a:pt x="2605" y="5931"/>
                  </a:lnTo>
                  <a:lnTo>
                    <a:pt x="2681" y="5931"/>
                  </a:lnTo>
                  <a:lnTo>
                    <a:pt x="2814" y="5912"/>
                  </a:lnTo>
                  <a:lnTo>
                    <a:pt x="2966" y="5874"/>
                  </a:lnTo>
                  <a:lnTo>
                    <a:pt x="3346" y="5722"/>
                  </a:lnTo>
                  <a:lnTo>
                    <a:pt x="3783" y="5513"/>
                  </a:lnTo>
                  <a:lnTo>
                    <a:pt x="4239" y="5266"/>
                  </a:lnTo>
                  <a:lnTo>
                    <a:pt x="5019" y="4810"/>
                  </a:lnTo>
                  <a:lnTo>
                    <a:pt x="5361" y="4600"/>
                  </a:lnTo>
                  <a:lnTo>
                    <a:pt x="7319" y="3973"/>
                  </a:lnTo>
                  <a:lnTo>
                    <a:pt x="6920" y="913"/>
                  </a:lnTo>
                  <a:lnTo>
                    <a:pt x="6539" y="894"/>
                  </a:lnTo>
                  <a:lnTo>
                    <a:pt x="5684" y="818"/>
                  </a:lnTo>
                  <a:lnTo>
                    <a:pt x="5171" y="742"/>
                  </a:lnTo>
                  <a:lnTo>
                    <a:pt x="4677" y="666"/>
                  </a:lnTo>
                  <a:lnTo>
                    <a:pt x="4258" y="571"/>
                  </a:lnTo>
                  <a:lnTo>
                    <a:pt x="4068" y="514"/>
                  </a:lnTo>
                  <a:lnTo>
                    <a:pt x="3916" y="457"/>
                  </a:lnTo>
                  <a:lnTo>
                    <a:pt x="3764" y="381"/>
                  </a:lnTo>
                  <a:lnTo>
                    <a:pt x="3574" y="248"/>
                  </a:lnTo>
                  <a:lnTo>
                    <a:pt x="3365" y="133"/>
                  </a:lnTo>
                  <a:lnTo>
                    <a:pt x="3156" y="38"/>
                  </a:lnTo>
                  <a:lnTo>
                    <a:pt x="3042" y="19"/>
                  </a:lnTo>
                  <a:lnTo>
                    <a:pt x="2928"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36"/>
            <p:cNvSpPr/>
            <p:nvPr/>
          </p:nvSpPr>
          <p:spPr>
            <a:xfrm>
              <a:off x="2396225" y="830225"/>
              <a:ext cx="68450" cy="17125"/>
            </a:xfrm>
            <a:custGeom>
              <a:avLst/>
              <a:gdLst/>
              <a:ahLst/>
              <a:cxnLst/>
              <a:rect l="l" t="t" r="r" b="b"/>
              <a:pathLst>
                <a:path w="2738" h="685" extrusionOk="0">
                  <a:moveTo>
                    <a:pt x="2662" y="1"/>
                  </a:moveTo>
                  <a:lnTo>
                    <a:pt x="2168" y="115"/>
                  </a:lnTo>
                  <a:lnTo>
                    <a:pt x="1274" y="305"/>
                  </a:lnTo>
                  <a:lnTo>
                    <a:pt x="39" y="571"/>
                  </a:lnTo>
                  <a:lnTo>
                    <a:pt x="1" y="590"/>
                  </a:lnTo>
                  <a:lnTo>
                    <a:pt x="1" y="628"/>
                  </a:lnTo>
                  <a:lnTo>
                    <a:pt x="20" y="666"/>
                  </a:lnTo>
                  <a:lnTo>
                    <a:pt x="58" y="685"/>
                  </a:lnTo>
                  <a:lnTo>
                    <a:pt x="1331" y="419"/>
                  </a:lnTo>
                  <a:lnTo>
                    <a:pt x="2206" y="229"/>
                  </a:lnTo>
                  <a:lnTo>
                    <a:pt x="2700" y="96"/>
                  </a:lnTo>
                  <a:lnTo>
                    <a:pt x="2738" y="77"/>
                  </a:lnTo>
                  <a:lnTo>
                    <a:pt x="2738" y="20"/>
                  </a:lnTo>
                  <a:lnTo>
                    <a:pt x="2700"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36"/>
            <p:cNvSpPr/>
            <p:nvPr/>
          </p:nvSpPr>
          <p:spPr>
            <a:xfrm>
              <a:off x="2403825" y="853525"/>
              <a:ext cx="74175" cy="18075"/>
            </a:xfrm>
            <a:custGeom>
              <a:avLst/>
              <a:gdLst/>
              <a:ahLst/>
              <a:cxnLst/>
              <a:rect l="l" t="t" r="r" b="b"/>
              <a:pathLst>
                <a:path w="2967" h="723" extrusionOk="0">
                  <a:moveTo>
                    <a:pt x="2909" y="0"/>
                  </a:moveTo>
                  <a:lnTo>
                    <a:pt x="685" y="475"/>
                  </a:lnTo>
                  <a:lnTo>
                    <a:pt x="20" y="608"/>
                  </a:lnTo>
                  <a:lnTo>
                    <a:pt x="1" y="646"/>
                  </a:lnTo>
                  <a:lnTo>
                    <a:pt x="20" y="703"/>
                  </a:lnTo>
                  <a:lnTo>
                    <a:pt x="39" y="722"/>
                  </a:lnTo>
                  <a:lnTo>
                    <a:pt x="77" y="722"/>
                  </a:lnTo>
                  <a:lnTo>
                    <a:pt x="704" y="589"/>
                  </a:lnTo>
                  <a:lnTo>
                    <a:pt x="2947" y="95"/>
                  </a:lnTo>
                  <a:lnTo>
                    <a:pt x="2966" y="76"/>
                  </a:lnTo>
                  <a:lnTo>
                    <a:pt x="2966" y="38"/>
                  </a:lnTo>
                  <a:lnTo>
                    <a:pt x="2947"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36"/>
            <p:cNvSpPr/>
            <p:nvPr/>
          </p:nvSpPr>
          <p:spPr>
            <a:xfrm>
              <a:off x="2637175" y="549375"/>
              <a:ext cx="381600" cy="317950"/>
            </a:xfrm>
            <a:custGeom>
              <a:avLst/>
              <a:gdLst/>
              <a:ahLst/>
              <a:cxnLst/>
              <a:rect l="l" t="t" r="r" b="b"/>
              <a:pathLst>
                <a:path w="15264" h="12718" extrusionOk="0">
                  <a:moveTo>
                    <a:pt x="14484" y="1"/>
                  </a:moveTo>
                  <a:lnTo>
                    <a:pt x="13876" y="248"/>
                  </a:lnTo>
                  <a:lnTo>
                    <a:pt x="13249" y="552"/>
                  </a:lnTo>
                  <a:lnTo>
                    <a:pt x="12603" y="894"/>
                  </a:lnTo>
                  <a:lnTo>
                    <a:pt x="11937" y="1274"/>
                  </a:lnTo>
                  <a:lnTo>
                    <a:pt x="11272" y="1673"/>
                  </a:lnTo>
                  <a:lnTo>
                    <a:pt x="10607" y="2092"/>
                  </a:lnTo>
                  <a:lnTo>
                    <a:pt x="9295" y="2985"/>
                  </a:lnTo>
                  <a:lnTo>
                    <a:pt x="8041" y="3859"/>
                  </a:lnTo>
                  <a:lnTo>
                    <a:pt x="6862" y="4677"/>
                  </a:lnTo>
                  <a:lnTo>
                    <a:pt x="5836" y="5380"/>
                  </a:lnTo>
                  <a:lnTo>
                    <a:pt x="5360" y="5684"/>
                  </a:lnTo>
                  <a:lnTo>
                    <a:pt x="4961" y="5931"/>
                  </a:lnTo>
                  <a:lnTo>
                    <a:pt x="4562" y="6140"/>
                  </a:lnTo>
                  <a:lnTo>
                    <a:pt x="4144" y="6330"/>
                  </a:lnTo>
                  <a:lnTo>
                    <a:pt x="3726" y="6521"/>
                  </a:lnTo>
                  <a:lnTo>
                    <a:pt x="3308" y="6692"/>
                  </a:lnTo>
                  <a:lnTo>
                    <a:pt x="2471" y="7015"/>
                  </a:lnTo>
                  <a:lnTo>
                    <a:pt x="1711" y="7262"/>
                  </a:lnTo>
                  <a:lnTo>
                    <a:pt x="1026" y="7471"/>
                  </a:lnTo>
                  <a:lnTo>
                    <a:pt x="494" y="7623"/>
                  </a:lnTo>
                  <a:lnTo>
                    <a:pt x="0" y="7737"/>
                  </a:lnTo>
                  <a:lnTo>
                    <a:pt x="1255" y="12717"/>
                  </a:lnTo>
                  <a:lnTo>
                    <a:pt x="1749" y="12622"/>
                  </a:lnTo>
                  <a:lnTo>
                    <a:pt x="2281" y="12489"/>
                  </a:lnTo>
                  <a:lnTo>
                    <a:pt x="2984" y="12318"/>
                  </a:lnTo>
                  <a:lnTo>
                    <a:pt x="3821" y="12109"/>
                  </a:lnTo>
                  <a:lnTo>
                    <a:pt x="4733" y="11843"/>
                  </a:lnTo>
                  <a:lnTo>
                    <a:pt x="5684" y="11501"/>
                  </a:lnTo>
                  <a:lnTo>
                    <a:pt x="6178" y="11330"/>
                  </a:lnTo>
                  <a:lnTo>
                    <a:pt x="6672" y="11140"/>
                  </a:lnTo>
                  <a:lnTo>
                    <a:pt x="7508" y="10759"/>
                  </a:lnTo>
                  <a:lnTo>
                    <a:pt x="8630" y="10246"/>
                  </a:lnTo>
                  <a:lnTo>
                    <a:pt x="11234" y="8992"/>
                  </a:lnTo>
                  <a:lnTo>
                    <a:pt x="14504" y="7376"/>
                  </a:lnTo>
                  <a:lnTo>
                    <a:pt x="14580" y="7091"/>
                  </a:lnTo>
                  <a:lnTo>
                    <a:pt x="14751" y="6349"/>
                  </a:lnTo>
                  <a:lnTo>
                    <a:pt x="14960" y="5266"/>
                  </a:lnTo>
                  <a:lnTo>
                    <a:pt x="15055" y="4658"/>
                  </a:lnTo>
                  <a:lnTo>
                    <a:pt x="15150" y="4011"/>
                  </a:lnTo>
                  <a:lnTo>
                    <a:pt x="15207" y="3365"/>
                  </a:lnTo>
                  <a:lnTo>
                    <a:pt x="15245" y="2719"/>
                  </a:lnTo>
                  <a:lnTo>
                    <a:pt x="15264" y="2092"/>
                  </a:lnTo>
                  <a:lnTo>
                    <a:pt x="15245" y="1806"/>
                  </a:lnTo>
                  <a:lnTo>
                    <a:pt x="15226" y="1521"/>
                  </a:lnTo>
                  <a:lnTo>
                    <a:pt x="15188" y="1255"/>
                  </a:lnTo>
                  <a:lnTo>
                    <a:pt x="15131" y="1008"/>
                  </a:lnTo>
                  <a:lnTo>
                    <a:pt x="15055" y="780"/>
                  </a:lnTo>
                  <a:lnTo>
                    <a:pt x="14979" y="571"/>
                  </a:lnTo>
                  <a:lnTo>
                    <a:pt x="14884" y="381"/>
                  </a:lnTo>
                  <a:lnTo>
                    <a:pt x="14770" y="229"/>
                  </a:lnTo>
                  <a:lnTo>
                    <a:pt x="14637" y="96"/>
                  </a:lnTo>
                  <a:lnTo>
                    <a:pt x="144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36"/>
            <p:cNvSpPr/>
            <p:nvPr/>
          </p:nvSpPr>
          <p:spPr>
            <a:xfrm>
              <a:off x="2630025" y="714750"/>
              <a:ext cx="102200" cy="168725"/>
            </a:xfrm>
            <a:custGeom>
              <a:avLst/>
              <a:gdLst/>
              <a:ahLst/>
              <a:cxnLst/>
              <a:rect l="l" t="t" r="r" b="b"/>
              <a:pathLst>
                <a:path w="4088" h="6749" extrusionOk="0">
                  <a:moveTo>
                    <a:pt x="2491" y="1"/>
                  </a:moveTo>
                  <a:lnTo>
                    <a:pt x="1" y="818"/>
                  </a:lnTo>
                  <a:lnTo>
                    <a:pt x="20" y="1046"/>
                  </a:lnTo>
                  <a:lnTo>
                    <a:pt x="77" y="1635"/>
                  </a:lnTo>
                  <a:lnTo>
                    <a:pt x="172" y="2472"/>
                  </a:lnTo>
                  <a:lnTo>
                    <a:pt x="248" y="2966"/>
                  </a:lnTo>
                  <a:lnTo>
                    <a:pt x="343" y="3460"/>
                  </a:lnTo>
                  <a:lnTo>
                    <a:pt x="438" y="3973"/>
                  </a:lnTo>
                  <a:lnTo>
                    <a:pt x="552" y="4487"/>
                  </a:lnTo>
                  <a:lnTo>
                    <a:pt x="704" y="4981"/>
                  </a:lnTo>
                  <a:lnTo>
                    <a:pt x="856" y="5437"/>
                  </a:lnTo>
                  <a:lnTo>
                    <a:pt x="1027" y="5855"/>
                  </a:lnTo>
                  <a:lnTo>
                    <a:pt x="1122" y="6026"/>
                  </a:lnTo>
                  <a:lnTo>
                    <a:pt x="1217" y="6197"/>
                  </a:lnTo>
                  <a:lnTo>
                    <a:pt x="1331" y="6349"/>
                  </a:lnTo>
                  <a:lnTo>
                    <a:pt x="1427" y="6482"/>
                  </a:lnTo>
                  <a:lnTo>
                    <a:pt x="1541" y="6578"/>
                  </a:lnTo>
                  <a:lnTo>
                    <a:pt x="1674" y="6673"/>
                  </a:lnTo>
                  <a:lnTo>
                    <a:pt x="1788" y="6711"/>
                  </a:lnTo>
                  <a:lnTo>
                    <a:pt x="1921" y="6749"/>
                  </a:lnTo>
                  <a:lnTo>
                    <a:pt x="2225" y="6749"/>
                  </a:lnTo>
                  <a:lnTo>
                    <a:pt x="2396" y="6730"/>
                  </a:lnTo>
                  <a:lnTo>
                    <a:pt x="2567" y="6711"/>
                  </a:lnTo>
                  <a:lnTo>
                    <a:pt x="2928" y="6616"/>
                  </a:lnTo>
                  <a:lnTo>
                    <a:pt x="3289" y="6482"/>
                  </a:lnTo>
                  <a:lnTo>
                    <a:pt x="3613" y="6349"/>
                  </a:lnTo>
                  <a:lnTo>
                    <a:pt x="3879" y="6197"/>
                  </a:lnTo>
                  <a:lnTo>
                    <a:pt x="4088" y="6064"/>
                  </a:lnTo>
                  <a:lnTo>
                    <a:pt x="3974" y="5893"/>
                  </a:lnTo>
                  <a:lnTo>
                    <a:pt x="3860" y="5722"/>
                  </a:lnTo>
                  <a:lnTo>
                    <a:pt x="3670" y="5323"/>
                  </a:lnTo>
                  <a:lnTo>
                    <a:pt x="3479" y="4886"/>
                  </a:lnTo>
                  <a:lnTo>
                    <a:pt x="3327" y="4411"/>
                  </a:lnTo>
                  <a:lnTo>
                    <a:pt x="3175" y="3916"/>
                  </a:lnTo>
                  <a:lnTo>
                    <a:pt x="3042" y="3422"/>
                  </a:lnTo>
                  <a:lnTo>
                    <a:pt x="2928" y="2909"/>
                  </a:lnTo>
                  <a:lnTo>
                    <a:pt x="2833" y="2415"/>
                  </a:lnTo>
                  <a:lnTo>
                    <a:pt x="2681" y="1483"/>
                  </a:lnTo>
                  <a:lnTo>
                    <a:pt x="2567" y="723"/>
                  </a:lnTo>
                  <a:lnTo>
                    <a:pt x="24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36"/>
            <p:cNvSpPr/>
            <p:nvPr/>
          </p:nvSpPr>
          <p:spPr>
            <a:xfrm>
              <a:off x="2696575" y="785075"/>
              <a:ext cx="29000" cy="68475"/>
            </a:xfrm>
            <a:custGeom>
              <a:avLst/>
              <a:gdLst/>
              <a:ahLst/>
              <a:cxnLst/>
              <a:rect l="l" t="t" r="r" b="b"/>
              <a:pathLst>
                <a:path w="1160" h="2739" extrusionOk="0">
                  <a:moveTo>
                    <a:pt x="38" y="1"/>
                  </a:moveTo>
                  <a:lnTo>
                    <a:pt x="0" y="20"/>
                  </a:lnTo>
                  <a:lnTo>
                    <a:pt x="0" y="58"/>
                  </a:lnTo>
                  <a:lnTo>
                    <a:pt x="19" y="305"/>
                  </a:lnTo>
                  <a:lnTo>
                    <a:pt x="57" y="552"/>
                  </a:lnTo>
                  <a:lnTo>
                    <a:pt x="133" y="799"/>
                  </a:lnTo>
                  <a:lnTo>
                    <a:pt x="190" y="1046"/>
                  </a:lnTo>
                  <a:lnTo>
                    <a:pt x="380" y="1483"/>
                  </a:lnTo>
                  <a:lnTo>
                    <a:pt x="570" y="1883"/>
                  </a:lnTo>
                  <a:lnTo>
                    <a:pt x="741" y="2225"/>
                  </a:lnTo>
                  <a:lnTo>
                    <a:pt x="912" y="2491"/>
                  </a:lnTo>
                  <a:lnTo>
                    <a:pt x="1065" y="2719"/>
                  </a:lnTo>
                  <a:lnTo>
                    <a:pt x="1084" y="2738"/>
                  </a:lnTo>
                  <a:lnTo>
                    <a:pt x="1103" y="2738"/>
                  </a:lnTo>
                  <a:lnTo>
                    <a:pt x="1141" y="2719"/>
                  </a:lnTo>
                  <a:lnTo>
                    <a:pt x="1160" y="2681"/>
                  </a:lnTo>
                  <a:lnTo>
                    <a:pt x="1160" y="2643"/>
                  </a:lnTo>
                  <a:lnTo>
                    <a:pt x="1008" y="2415"/>
                  </a:lnTo>
                  <a:lnTo>
                    <a:pt x="836" y="2168"/>
                  </a:lnTo>
                  <a:lnTo>
                    <a:pt x="665" y="1845"/>
                  </a:lnTo>
                  <a:lnTo>
                    <a:pt x="475" y="1445"/>
                  </a:lnTo>
                  <a:lnTo>
                    <a:pt x="304" y="1008"/>
                  </a:lnTo>
                  <a:lnTo>
                    <a:pt x="228" y="780"/>
                  </a:lnTo>
                  <a:lnTo>
                    <a:pt x="171" y="533"/>
                  </a:lnTo>
                  <a:lnTo>
                    <a:pt x="133" y="305"/>
                  </a:lnTo>
                  <a:lnTo>
                    <a:pt x="114" y="58"/>
                  </a:lnTo>
                  <a:lnTo>
                    <a:pt x="76" y="20"/>
                  </a:lnTo>
                  <a:lnTo>
                    <a:pt x="38"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36"/>
            <p:cNvSpPr/>
            <p:nvPr/>
          </p:nvSpPr>
          <p:spPr>
            <a:xfrm>
              <a:off x="2989300" y="552225"/>
              <a:ext cx="41850" cy="91275"/>
            </a:xfrm>
            <a:custGeom>
              <a:avLst/>
              <a:gdLst/>
              <a:ahLst/>
              <a:cxnLst/>
              <a:rect l="l" t="t" r="r" b="b"/>
              <a:pathLst>
                <a:path w="1674" h="3651" extrusionOk="0">
                  <a:moveTo>
                    <a:pt x="57" y="1"/>
                  </a:moveTo>
                  <a:lnTo>
                    <a:pt x="19" y="20"/>
                  </a:lnTo>
                  <a:lnTo>
                    <a:pt x="0" y="58"/>
                  </a:lnTo>
                  <a:lnTo>
                    <a:pt x="19" y="96"/>
                  </a:lnTo>
                  <a:lnTo>
                    <a:pt x="171" y="305"/>
                  </a:lnTo>
                  <a:lnTo>
                    <a:pt x="342" y="552"/>
                  </a:lnTo>
                  <a:lnTo>
                    <a:pt x="571" y="932"/>
                  </a:lnTo>
                  <a:lnTo>
                    <a:pt x="818" y="1407"/>
                  </a:lnTo>
                  <a:lnTo>
                    <a:pt x="951" y="1692"/>
                  </a:lnTo>
                  <a:lnTo>
                    <a:pt x="1065" y="2016"/>
                  </a:lnTo>
                  <a:lnTo>
                    <a:pt x="1198" y="2358"/>
                  </a:lnTo>
                  <a:lnTo>
                    <a:pt x="1331" y="2738"/>
                  </a:lnTo>
                  <a:lnTo>
                    <a:pt x="1445" y="3156"/>
                  </a:lnTo>
                  <a:lnTo>
                    <a:pt x="1559" y="3612"/>
                  </a:lnTo>
                  <a:lnTo>
                    <a:pt x="1578" y="3631"/>
                  </a:lnTo>
                  <a:lnTo>
                    <a:pt x="1616" y="3650"/>
                  </a:lnTo>
                  <a:lnTo>
                    <a:pt x="1654" y="3631"/>
                  </a:lnTo>
                  <a:lnTo>
                    <a:pt x="1673" y="3574"/>
                  </a:lnTo>
                  <a:lnTo>
                    <a:pt x="1559" y="3118"/>
                  </a:lnTo>
                  <a:lnTo>
                    <a:pt x="1426" y="2700"/>
                  </a:lnTo>
                  <a:lnTo>
                    <a:pt x="1312" y="2320"/>
                  </a:lnTo>
                  <a:lnTo>
                    <a:pt x="1179" y="1978"/>
                  </a:lnTo>
                  <a:lnTo>
                    <a:pt x="1046" y="1654"/>
                  </a:lnTo>
                  <a:lnTo>
                    <a:pt x="913" y="1369"/>
                  </a:lnTo>
                  <a:lnTo>
                    <a:pt x="666" y="875"/>
                  </a:lnTo>
                  <a:lnTo>
                    <a:pt x="457" y="514"/>
                  </a:lnTo>
                  <a:lnTo>
                    <a:pt x="266" y="248"/>
                  </a:lnTo>
                  <a:lnTo>
                    <a:pt x="152" y="96"/>
                  </a:lnTo>
                  <a:lnTo>
                    <a:pt x="95" y="20"/>
                  </a:lnTo>
                  <a:lnTo>
                    <a:pt x="57"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36"/>
            <p:cNvSpPr/>
            <p:nvPr/>
          </p:nvSpPr>
          <p:spPr>
            <a:xfrm>
              <a:off x="2899950" y="1836725"/>
              <a:ext cx="703350" cy="857800"/>
            </a:xfrm>
            <a:custGeom>
              <a:avLst/>
              <a:gdLst/>
              <a:ahLst/>
              <a:cxnLst/>
              <a:rect l="l" t="t" r="r" b="b"/>
              <a:pathLst>
                <a:path w="28134" h="34312" extrusionOk="0">
                  <a:moveTo>
                    <a:pt x="9030" y="1"/>
                  </a:moveTo>
                  <a:lnTo>
                    <a:pt x="1" y="34311"/>
                  </a:lnTo>
                  <a:lnTo>
                    <a:pt x="19237" y="34311"/>
                  </a:lnTo>
                  <a:lnTo>
                    <a:pt x="28133"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36"/>
            <p:cNvSpPr/>
            <p:nvPr/>
          </p:nvSpPr>
          <p:spPr>
            <a:xfrm>
              <a:off x="3110950" y="1896600"/>
              <a:ext cx="315100" cy="2875"/>
            </a:xfrm>
            <a:custGeom>
              <a:avLst/>
              <a:gdLst/>
              <a:ahLst/>
              <a:cxnLst/>
              <a:rect l="l" t="t" r="r" b="b"/>
              <a:pathLst>
                <a:path w="12604" h="115" extrusionOk="0">
                  <a:moveTo>
                    <a:pt x="58" y="1"/>
                  </a:moveTo>
                  <a:lnTo>
                    <a:pt x="20" y="20"/>
                  </a:lnTo>
                  <a:lnTo>
                    <a:pt x="0" y="58"/>
                  </a:lnTo>
                  <a:lnTo>
                    <a:pt x="20" y="96"/>
                  </a:lnTo>
                  <a:lnTo>
                    <a:pt x="58" y="115"/>
                  </a:lnTo>
                  <a:lnTo>
                    <a:pt x="12546" y="115"/>
                  </a:lnTo>
                  <a:lnTo>
                    <a:pt x="12584" y="96"/>
                  </a:lnTo>
                  <a:lnTo>
                    <a:pt x="12603" y="58"/>
                  </a:lnTo>
                  <a:lnTo>
                    <a:pt x="12584" y="20"/>
                  </a:lnTo>
                  <a:lnTo>
                    <a:pt x="12546"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36"/>
            <p:cNvSpPr/>
            <p:nvPr/>
          </p:nvSpPr>
          <p:spPr>
            <a:xfrm>
              <a:off x="3266825" y="1959800"/>
              <a:ext cx="305575" cy="3350"/>
            </a:xfrm>
            <a:custGeom>
              <a:avLst/>
              <a:gdLst/>
              <a:ahLst/>
              <a:cxnLst/>
              <a:rect l="l" t="t" r="r" b="b"/>
              <a:pathLst>
                <a:path w="12223" h="134" extrusionOk="0">
                  <a:moveTo>
                    <a:pt x="57" y="1"/>
                  </a:moveTo>
                  <a:lnTo>
                    <a:pt x="19" y="20"/>
                  </a:lnTo>
                  <a:lnTo>
                    <a:pt x="0" y="58"/>
                  </a:lnTo>
                  <a:lnTo>
                    <a:pt x="19" y="115"/>
                  </a:lnTo>
                  <a:lnTo>
                    <a:pt x="57" y="134"/>
                  </a:lnTo>
                  <a:lnTo>
                    <a:pt x="12147" y="134"/>
                  </a:lnTo>
                  <a:lnTo>
                    <a:pt x="12204" y="115"/>
                  </a:lnTo>
                  <a:lnTo>
                    <a:pt x="12223" y="58"/>
                  </a:lnTo>
                  <a:lnTo>
                    <a:pt x="12204" y="20"/>
                  </a:lnTo>
                  <a:lnTo>
                    <a:pt x="12147"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36"/>
            <p:cNvSpPr/>
            <p:nvPr/>
          </p:nvSpPr>
          <p:spPr>
            <a:xfrm>
              <a:off x="3091000" y="2022550"/>
              <a:ext cx="269925" cy="2875"/>
            </a:xfrm>
            <a:custGeom>
              <a:avLst/>
              <a:gdLst/>
              <a:ahLst/>
              <a:cxnLst/>
              <a:rect l="l" t="t" r="r" b="b"/>
              <a:pathLst>
                <a:path w="10797" h="115" extrusionOk="0">
                  <a:moveTo>
                    <a:pt x="57" y="0"/>
                  </a:moveTo>
                  <a:lnTo>
                    <a:pt x="19" y="19"/>
                  </a:lnTo>
                  <a:lnTo>
                    <a:pt x="0" y="57"/>
                  </a:lnTo>
                  <a:lnTo>
                    <a:pt x="19" y="95"/>
                  </a:lnTo>
                  <a:lnTo>
                    <a:pt x="57" y="114"/>
                  </a:lnTo>
                  <a:lnTo>
                    <a:pt x="10740" y="114"/>
                  </a:lnTo>
                  <a:lnTo>
                    <a:pt x="10778" y="95"/>
                  </a:lnTo>
                  <a:lnTo>
                    <a:pt x="10797" y="57"/>
                  </a:lnTo>
                  <a:lnTo>
                    <a:pt x="10778" y="19"/>
                  </a:lnTo>
                  <a:lnTo>
                    <a:pt x="10740"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36"/>
            <p:cNvSpPr/>
            <p:nvPr/>
          </p:nvSpPr>
          <p:spPr>
            <a:xfrm>
              <a:off x="3232600" y="2091450"/>
              <a:ext cx="305600" cy="2875"/>
            </a:xfrm>
            <a:custGeom>
              <a:avLst/>
              <a:gdLst/>
              <a:ahLst/>
              <a:cxnLst/>
              <a:rect l="l" t="t" r="r" b="b"/>
              <a:pathLst>
                <a:path w="12224" h="115" extrusionOk="0">
                  <a:moveTo>
                    <a:pt x="58" y="0"/>
                  </a:moveTo>
                  <a:lnTo>
                    <a:pt x="20" y="19"/>
                  </a:lnTo>
                  <a:lnTo>
                    <a:pt x="1" y="57"/>
                  </a:lnTo>
                  <a:lnTo>
                    <a:pt x="20" y="95"/>
                  </a:lnTo>
                  <a:lnTo>
                    <a:pt x="58" y="114"/>
                  </a:lnTo>
                  <a:lnTo>
                    <a:pt x="12166" y="114"/>
                  </a:lnTo>
                  <a:lnTo>
                    <a:pt x="12204" y="95"/>
                  </a:lnTo>
                  <a:lnTo>
                    <a:pt x="12223" y="57"/>
                  </a:lnTo>
                  <a:lnTo>
                    <a:pt x="12204" y="19"/>
                  </a:lnTo>
                  <a:lnTo>
                    <a:pt x="12166"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36"/>
            <p:cNvSpPr/>
            <p:nvPr/>
          </p:nvSpPr>
          <p:spPr>
            <a:xfrm>
              <a:off x="3060100" y="2149900"/>
              <a:ext cx="283725" cy="2875"/>
            </a:xfrm>
            <a:custGeom>
              <a:avLst/>
              <a:gdLst/>
              <a:ahLst/>
              <a:cxnLst/>
              <a:rect l="l" t="t" r="r" b="b"/>
              <a:pathLst>
                <a:path w="11349" h="115" extrusionOk="0">
                  <a:moveTo>
                    <a:pt x="58" y="0"/>
                  </a:moveTo>
                  <a:lnTo>
                    <a:pt x="1" y="19"/>
                  </a:lnTo>
                  <a:lnTo>
                    <a:pt x="1" y="57"/>
                  </a:lnTo>
                  <a:lnTo>
                    <a:pt x="1" y="114"/>
                  </a:lnTo>
                  <a:lnTo>
                    <a:pt x="11330" y="114"/>
                  </a:lnTo>
                  <a:lnTo>
                    <a:pt x="11349" y="57"/>
                  </a:lnTo>
                  <a:lnTo>
                    <a:pt x="11330" y="19"/>
                  </a:lnTo>
                  <a:lnTo>
                    <a:pt x="11292"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36"/>
            <p:cNvSpPr/>
            <p:nvPr/>
          </p:nvSpPr>
          <p:spPr>
            <a:xfrm>
              <a:off x="3250175" y="2251125"/>
              <a:ext cx="255700" cy="2875"/>
            </a:xfrm>
            <a:custGeom>
              <a:avLst/>
              <a:gdLst/>
              <a:ahLst/>
              <a:cxnLst/>
              <a:rect l="l" t="t" r="r" b="b"/>
              <a:pathLst>
                <a:path w="10228" h="115" extrusionOk="0">
                  <a:moveTo>
                    <a:pt x="58" y="0"/>
                  </a:moveTo>
                  <a:lnTo>
                    <a:pt x="20" y="19"/>
                  </a:lnTo>
                  <a:lnTo>
                    <a:pt x="1" y="57"/>
                  </a:lnTo>
                  <a:lnTo>
                    <a:pt x="20" y="95"/>
                  </a:lnTo>
                  <a:lnTo>
                    <a:pt x="58" y="114"/>
                  </a:lnTo>
                  <a:lnTo>
                    <a:pt x="10171" y="114"/>
                  </a:lnTo>
                  <a:lnTo>
                    <a:pt x="10228" y="95"/>
                  </a:lnTo>
                  <a:lnTo>
                    <a:pt x="10228" y="57"/>
                  </a:lnTo>
                  <a:lnTo>
                    <a:pt x="10228" y="19"/>
                  </a:lnTo>
                  <a:lnTo>
                    <a:pt x="10171"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36"/>
            <p:cNvSpPr/>
            <p:nvPr/>
          </p:nvSpPr>
          <p:spPr>
            <a:xfrm>
              <a:off x="3164175" y="1836725"/>
              <a:ext cx="16175" cy="61800"/>
            </a:xfrm>
            <a:custGeom>
              <a:avLst/>
              <a:gdLst/>
              <a:ahLst/>
              <a:cxnLst/>
              <a:rect l="l" t="t" r="r" b="b"/>
              <a:pathLst>
                <a:path w="647" h="2472" extrusionOk="0">
                  <a:moveTo>
                    <a:pt x="571" y="1"/>
                  </a:moveTo>
                  <a:lnTo>
                    <a:pt x="533" y="39"/>
                  </a:lnTo>
                  <a:lnTo>
                    <a:pt x="0" y="2396"/>
                  </a:lnTo>
                  <a:lnTo>
                    <a:pt x="0" y="2434"/>
                  </a:lnTo>
                  <a:lnTo>
                    <a:pt x="38" y="2472"/>
                  </a:lnTo>
                  <a:lnTo>
                    <a:pt x="57" y="2472"/>
                  </a:lnTo>
                  <a:lnTo>
                    <a:pt x="95" y="2453"/>
                  </a:lnTo>
                  <a:lnTo>
                    <a:pt x="115" y="2415"/>
                  </a:lnTo>
                  <a:lnTo>
                    <a:pt x="647" y="77"/>
                  </a:lnTo>
                  <a:lnTo>
                    <a:pt x="647" y="20"/>
                  </a:lnTo>
                  <a:lnTo>
                    <a:pt x="609"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36"/>
            <p:cNvSpPr/>
            <p:nvPr/>
          </p:nvSpPr>
          <p:spPr>
            <a:xfrm>
              <a:off x="3219300" y="1836725"/>
              <a:ext cx="16175" cy="61800"/>
            </a:xfrm>
            <a:custGeom>
              <a:avLst/>
              <a:gdLst/>
              <a:ahLst/>
              <a:cxnLst/>
              <a:rect l="l" t="t" r="r" b="b"/>
              <a:pathLst>
                <a:path w="647" h="2472" extrusionOk="0">
                  <a:moveTo>
                    <a:pt x="609" y="1"/>
                  </a:moveTo>
                  <a:lnTo>
                    <a:pt x="571" y="20"/>
                  </a:lnTo>
                  <a:lnTo>
                    <a:pt x="533" y="39"/>
                  </a:lnTo>
                  <a:lnTo>
                    <a:pt x="0" y="2396"/>
                  </a:lnTo>
                  <a:lnTo>
                    <a:pt x="19" y="2434"/>
                  </a:lnTo>
                  <a:lnTo>
                    <a:pt x="57" y="2472"/>
                  </a:lnTo>
                  <a:lnTo>
                    <a:pt x="95" y="2453"/>
                  </a:lnTo>
                  <a:lnTo>
                    <a:pt x="114" y="2415"/>
                  </a:lnTo>
                  <a:lnTo>
                    <a:pt x="647" y="77"/>
                  </a:lnTo>
                  <a:lnTo>
                    <a:pt x="647" y="20"/>
                  </a:lnTo>
                  <a:lnTo>
                    <a:pt x="609"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36"/>
            <p:cNvSpPr/>
            <p:nvPr/>
          </p:nvSpPr>
          <p:spPr>
            <a:xfrm>
              <a:off x="3275375" y="1836725"/>
              <a:ext cx="14750" cy="61800"/>
            </a:xfrm>
            <a:custGeom>
              <a:avLst/>
              <a:gdLst/>
              <a:ahLst/>
              <a:cxnLst/>
              <a:rect l="l" t="t" r="r" b="b"/>
              <a:pathLst>
                <a:path w="590" h="2472" extrusionOk="0">
                  <a:moveTo>
                    <a:pt x="495" y="1"/>
                  </a:moveTo>
                  <a:lnTo>
                    <a:pt x="476" y="39"/>
                  </a:lnTo>
                  <a:lnTo>
                    <a:pt x="0" y="2396"/>
                  </a:lnTo>
                  <a:lnTo>
                    <a:pt x="19" y="2434"/>
                  </a:lnTo>
                  <a:lnTo>
                    <a:pt x="57" y="2472"/>
                  </a:lnTo>
                  <a:lnTo>
                    <a:pt x="95" y="2453"/>
                  </a:lnTo>
                  <a:lnTo>
                    <a:pt x="114" y="2415"/>
                  </a:lnTo>
                  <a:lnTo>
                    <a:pt x="590" y="77"/>
                  </a:lnTo>
                  <a:lnTo>
                    <a:pt x="571" y="20"/>
                  </a:lnTo>
                  <a:lnTo>
                    <a:pt x="533"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36"/>
            <p:cNvSpPr/>
            <p:nvPr/>
          </p:nvSpPr>
          <p:spPr>
            <a:xfrm>
              <a:off x="3222625" y="2091450"/>
              <a:ext cx="16650" cy="61325"/>
            </a:xfrm>
            <a:custGeom>
              <a:avLst/>
              <a:gdLst/>
              <a:ahLst/>
              <a:cxnLst/>
              <a:rect l="l" t="t" r="r" b="b"/>
              <a:pathLst>
                <a:path w="666" h="2453" extrusionOk="0">
                  <a:moveTo>
                    <a:pt x="571" y="0"/>
                  </a:moveTo>
                  <a:lnTo>
                    <a:pt x="552" y="38"/>
                  </a:lnTo>
                  <a:lnTo>
                    <a:pt x="0" y="2395"/>
                  </a:lnTo>
                  <a:lnTo>
                    <a:pt x="0" y="2433"/>
                  </a:lnTo>
                  <a:lnTo>
                    <a:pt x="39" y="2452"/>
                  </a:lnTo>
                  <a:lnTo>
                    <a:pt x="96" y="2452"/>
                  </a:lnTo>
                  <a:lnTo>
                    <a:pt x="115" y="2414"/>
                  </a:lnTo>
                  <a:lnTo>
                    <a:pt x="666" y="57"/>
                  </a:lnTo>
                  <a:lnTo>
                    <a:pt x="647" y="19"/>
                  </a:lnTo>
                  <a:lnTo>
                    <a:pt x="609"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36"/>
            <p:cNvSpPr/>
            <p:nvPr/>
          </p:nvSpPr>
          <p:spPr>
            <a:xfrm>
              <a:off x="3278225" y="2091450"/>
              <a:ext cx="16175" cy="61325"/>
            </a:xfrm>
            <a:custGeom>
              <a:avLst/>
              <a:gdLst/>
              <a:ahLst/>
              <a:cxnLst/>
              <a:rect l="l" t="t" r="r" b="b"/>
              <a:pathLst>
                <a:path w="647" h="2453" extrusionOk="0">
                  <a:moveTo>
                    <a:pt x="552" y="0"/>
                  </a:moveTo>
                  <a:lnTo>
                    <a:pt x="533" y="38"/>
                  </a:lnTo>
                  <a:lnTo>
                    <a:pt x="0" y="2395"/>
                  </a:lnTo>
                  <a:lnTo>
                    <a:pt x="0" y="2433"/>
                  </a:lnTo>
                  <a:lnTo>
                    <a:pt x="39" y="2452"/>
                  </a:lnTo>
                  <a:lnTo>
                    <a:pt x="96" y="2452"/>
                  </a:lnTo>
                  <a:lnTo>
                    <a:pt x="115" y="2414"/>
                  </a:lnTo>
                  <a:lnTo>
                    <a:pt x="647" y="57"/>
                  </a:lnTo>
                  <a:lnTo>
                    <a:pt x="628" y="19"/>
                  </a:lnTo>
                  <a:lnTo>
                    <a:pt x="590"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36"/>
            <p:cNvSpPr/>
            <p:nvPr/>
          </p:nvSpPr>
          <p:spPr>
            <a:xfrm>
              <a:off x="3334300" y="2091450"/>
              <a:ext cx="14275" cy="61325"/>
            </a:xfrm>
            <a:custGeom>
              <a:avLst/>
              <a:gdLst/>
              <a:ahLst/>
              <a:cxnLst/>
              <a:rect l="l" t="t" r="r" b="b"/>
              <a:pathLst>
                <a:path w="571" h="2453" extrusionOk="0">
                  <a:moveTo>
                    <a:pt x="476" y="0"/>
                  </a:moveTo>
                  <a:lnTo>
                    <a:pt x="457" y="38"/>
                  </a:lnTo>
                  <a:lnTo>
                    <a:pt x="0" y="2395"/>
                  </a:lnTo>
                  <a:lnTo>
                    <a:pt x="0" y="2433"/>
                  </a:lnTo>
                  <a:lnTo>
                    <a:pt x="39" y="2452"/>
                  </a:lnTo>
                  <a:lnTo>
                    <a:pt x="96" y="2452"/>
                  </a:lnTo>
                  <a:lnTo>
                    <a:pt x="115" y="2414"/>
                  </a:lnTo>
                  <a:lnTo>
                    <a:pt x="571" y="57"/>
                  </a:lnTo>
                  <a:lnTo>
                    <a:pt x="571" y="19"/>
                  </a:lnTo>
                  <a:lnTo>
                    <a:pt x="533"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36"/>
            <p:cNvSpPr/>
            <p:nvPr/>
          </p:nvSpPr>
          <p:spPr>
            <a:xfrm>
              <a:off x="3406525" y="1896600"/>
              <a:ext cx="14300" cy="61325"/>
            </a:xfrm>
            <a:custGeom>
              <a:avLst/>
              <a:gdLst/>
              <a:ahLst/>
              <a:cxnLst/>
              <a:rect l="l" t="t" r="r" b="b"/>
              <a:pathLst>
                <a:path w="572" h="2453" extrusionOk="0">
                  <a:moveTo>
                    <a:pt x="495" y="1"/>
                  </a:moveTo>
                  <a:lnTo>
                    <a:pt x="457" y="39"/>
                  </a:lnTo>
                  <a:lnTo>
                    <a:pt x="1" y="2396"/>
                  </a:lnTo>
                  <a:lnTo>
                    <a:pt x="20" y="2434"/>
                  </a:lnTo>
                  <a:lnTo>
                    <a:pt x="58" y="2453"/>
                  </a:lnTo>
                  <a:lnTo>
                    <a:pt x="96" y="2453"/>
                  </a:lnTo>
                  <a:lnTo>
                    <a:pt x="115" y="2415"/>
                  </a:lnTo>
                  <a:lnTo>
                    <a:pt x="571" y="58"/>
                  </a:lnTo>
                  <a:lnTo>
                    <a:pt x="571" y="20"/>
                  </a:lnTo>
                  <a:lnTo>
                    <a:pt x="533"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36"/>
            <p:cNvSpPr/>
            <p:nvPr/>
          </p:nvSpPr>
          <p:spPr>
            <a:xfrm>
              <a:off x="3358050" y="1896600"/>
              <a:ext cx="14300" cy="61325"/>
            </a:xfrm>
            <a:custGeom>
              <a:avLst/>
              <a:gdLst/>
              <a:ahLst/>
              <a:cxnLst/>
              <a:rect l="l" t="t" r="r" b="b"/>
              <a:pathLst>
                <a:path w="572" h="2453" extrusionOk="0">
                  <a:moveTo>
                    <a:pt x="476" y="1"/>
                  </a:moveTo>
                  <a:lnTo>
                    <a:pt x="457" y="39"/>
                  </a:lnTo>
                  <a:lnTo>
                    <a:pt x="1" y="2396"/>
                  </a:lnTo>
                  <a:lnTo>
                    <a:pt x="1" y="2434"/>
                  </a:lnTo>
                  <a:lnTo>
                    <a:pt x="39" y="2453"/>
                  </a:lnTo>
                  <a:lnTo>
                    <a:pt x="77" y="2453"/>
                  </a:lnTo>
                  <a:lnTo>
                    <a:pt x="115" y="2415"/>
                  </a:lnTo>
                  <a:lnTo>
                    <a:pt x="571" y="58"/>
                  </a:lnTo>
                  <a:lnTo>
                    <a:pt x="552" y="20"/>
                  </a:lnTo>
                  <a:lnTo>
                    <a:pt x="514"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36"/>
            <p:cNvSpPr/>
            <p:nvPr/>
          </p:nvSpPr>
          <p:spPr>
            <a:xfrm>
              <a:off x="2731250" y="2220225"/>
              <a:ext cx="492825" cy="467150"/>
            </a:xfrm>
            <a:custGeom>
              <a:avLst/>
              <a:gdLst/>
              <a:ahLst/>
              <a:cxnLst/>
              <a:rect l="l" t="t" r="r" b="b"/>
              <a:pathLst>
                <a:path w="19713" h="18686" extrusionOk="0">
                  <a:moveTo>
                    <a:pt x="10683" y="1"/>
                  </a:moveTo>
                  <a:lnTo>
                    <a:pt x="10208" y="20"/>
                  </a:lnTo>
                  <a:lnTo>
                    <a:pt x="9714" y="58"/>
                  </a:lnTo>
                  <a:lnTo>
                    <a:pt x="9239" y="115"/>
                  </a:lnTo>
                  <a:lnTo>
                    <a:pt x="8764" y="191"/>
                  </a:lnTo>
                  <a:lnTo>
                    <a:pt x="8288" y="305"/>
                  </a:lnTo>
                  <a:lnTo>
                    <a:pt x="7832" y="419"/>
                  </a:lnTo>
                  <a:lnTo>
                    <a:pt x="7357" y="571"/>
                  </a:lnTo>
                  <a:lnTo>
                    <a:pt x="6901" y="723"/>
                  </a:lnTo>
                  <a:lnTo>
                    <a:pt x="6464" y="913"/>
                  </a:lnTo>
                  <a:lnTo>
                    <a:pt x="6026" y="1122"/>
                  </a:lnTo>
                  <a:lnTo>
                    <a:pt x="5589" y="1331"/>
                  </a:lnTo>
                  <a:lnTo>
                    <a:pt x="5171" y="1578"/>
                  </a:lnTo>
                  <a:lnTo>
                    <a:pt x="4753" y="1825"/>
                  </a:lnTo>
                  <a:lnTo>
                    <a:pt x="4354" y="2111"/>
                  </a:lnTo>
                  <a:lnTo>
                    <a:pt x="3973" y="2396"/>
                  </a:lnTo>
                  <a:lnTo>
                    <a:pt x="3593" y="2700"/>
                  </a:lnTo>
                  <a:lnTo>
                    <a:pt x="3232" y="3023"/>
                  </a:lnTo>
                  <a:lnTo>
                    <a:pt x="2890" y="3365"/>
                  </a:lnTo>
                  <a:lnTo>
                    <a:pt x="2567" y="3726"/>
                  </a:lnTo>
                  <a:lnTo>
                    <a:pt x="2244" y="4087"/>
                  </a:lnTo>
                  <a:lnTo>
                    <a:pt x="1940" y="4487"/>
                  </a:lnTo>
                  <a:lnTo>
                    <a:pt x="1673" y="4886"/>
                  </a:lnTo>
                  <a:lnTo>
                    <a:pt x="1407" y="5285"/>
                  </a:lnTo>
                  <a:lnTo>
                    <a:pt x="1160" y="5722"/>
                  </a:lnTo>
                  <a:lnTo>
                    <a:pt x="932" y="6159"/>
                  </a:lnTo>
                  <a:lnTo>
                    <a:pt x="742" y="6597"/>
                  </a:lnTo>
                  <a:lnTo>
                    <a:pt x="552" y="7072"/>
                  </a:lnTo>
                  <a:lnTo>
                    <a:pt x="400" y="7528"/>
                  </a:lnTo>
                  <a:lnTo>
                    <a:pt x="267" y="8003"/>
                  </a:lnTo>
                  <a:lnTo>
                    <a:pt x="172" y="8478"/>
                  </a:lnTo>
                  <a:lnTo>
                    <a:pt x="96" y="8935"/>
                  </a:lnTo>
                  <a:lnTo>
                    <a:pt x="39" y="9410"/>
                  </a:lnTo>
                  <a:lnTo>
                    <a:pt x="1" y="9866"/>
                  </a:lnTo>
                  <a:lnTo>
                    <a:pt x="1" y="10322"/>
                  </a:lnTo>
                  <a:lnTo>
                    <a:pt x="20" y="10778"/>
                  </a:lnTo>
                  <a:lnTo>
                    <a:pt x="58" y="11216"/>
                  </a:lnTo>
                  <a:lnTo>
                    <a:pt x="134" y="11653"/>
                  </a:lnTo>
                  <a:lnTo>
                    <a:pt x="210" y="12090"/>
                  </a:lnTo>
                  <a:lnTo>
                    <a:pt x="324" y="12508"/>
                  </a:lnTo>
                  <a:lnTo>
                    <a:pt x="457" y="12926"/>
                  </a:lnTo>
                  <a:lnTo>
                    <a:pt x="609" y="13345"/>
                  </a:lnTo>
                  <a:lnTo>
                    <a:pt x="780" y="13744"/>
                  </a:lnTo>
                  <a:lnTo>
                    <a:pt x="989" y="14143"/>
                  </a:lnTo>
                  <a:lnTo>
                    <a:pt x="1198" y="14523"/>
                  </a:lnTo>
                  <a:lnTo>
                    <a:pt x="1445" y="14884"/>
                  </a:lnTo>
                  <a:lnTo>
                    <a:pt x="1692" y="15245"/>
                  </a:lnTo>
                  <a:lnTo>
                    <a:pt x="1978" y="15569"/>
                  </a:lnTo>
                  <a:lnTo>
                    <a:pt x="2263" y="15911"/>
                  </a:lnTo>
                  <a:lnTo>
                    <a:pt x="2567" y="16215"/>
                  </a:lnTo>
                  <a:lnTo>
                    <a:pt x="2909" y="16519"/>
                  </a:lnTo>
                  <a:lnTo>
                    <a:pt x="3251" y="16804"/>
                  </a:lnTo>
                  <a:lnTo>
                    <a:pt x="3612" y="17070"/>
                  </a:lnTo>
                  <a:lnTo>
                    <a:pt x="4011" y="17317"/>
                  </a:lnTo>
                  <a:lnTo>
                    <a:pt x="4411" y="17545"/>
                  </a:lnTo>
                  <a:lnTo>
                    <a:pt x="4810" y="17755"/>
                  </a:lnTo>
                  <a:lnTo>
                    <a:pt x="5247" y="17945"/>
                  </a:lnTo>
                  <a:lnTo>
                    <a:pt x="5703" y="18116"/>
                  </a:lnTo>
                  <a:lnTo>
                    <a:pt x="6159" y="18268"/>
                  </a:lnTo>
                  <a:lnTo>
                    <a:pt x="6635" y="18401"/>
                  </a:lnTo>
                  <a:lnTo>
                    <a:pt x="7129" y="18515"/>
                  </a:lnTo>
                  <a:lnTo>
                    <a:pt x="7604" y="18591"/>
                  </a:lnTo>
                  <a:lnTo>
                    <a:pt x="8098" y="18648"/>
                  </a:lnTo>
                  <a:lnTo>
                    <a:pt x="8593" y="18686"/>
                  </a:lnTo>
                  <a:lnTo>
                    <a:pt x="9068" y="18686"/>
                  </a:lnTo>
                  <a:lnTo>
                    <a:pt x="9562" y="18667"/>
                  </a:lnTo>
                  <a:lnTo>
                    <a:pt x="10037" y="18629"/>
                  </a:lnTo>
                  <a:lnTo>
                    <a:pt x="10531" y="18572"/>
                  </a:lnTo>
                  <a:lnTo>
                    <a:pt x="11007" y="18496"/>
                  </a:lnTo>
                  <a:lnTo>
                    <a:pt x="11482" y="18401"/>
                  </a:lnTo>
                  <a:lnTo>
                    <a:pt x="11938" y="18268"/>
                  </a:lnTo>
                  <a:lnTo>
                    <a:pt x="12413" y="18135"/>
                  </a:lnTo>
                  <a:lnTo>
                    <a:pt x="12869" y="17964"/>
                  </a:lnTo>
                  <a:lnTo>
                    <a:pt x="13307" y="17793"/>
                  </a:lnTo>
                  <a:lnTo>
                    <a:pt x="13744" y="17583"/>
                  </a:lnTo>
                  <a:lnTo>
                    <a:pt x="14181" y="17355"/>
                  </a:lnTo>
                  <a:lnTo>
                    <a:pt x="14599" y="17127"/>
                  </a:lnTo>
                  <a:lnTo>
                    <a:pt x="15017" y="16861"/>
                  </a:lnTo>
                  <a:lnTo>
                    <a:pt x="15417" y="16595"/>
                  </a:lnTo>
                  <a:lnTo>
                    <a:pt x="15797" y="16291"/>
                  </a:lnTo>
                  <a:lnTo>
                    <a:pt x="16177" y="15987"/>
                  </a:lnTo>
                  <a:lnTo>
                    <a:pt x="16519" y="15664"/>
                  </a:lnTo>
                  <a:lnTo>
                    <a:pt x="16880" y="15321"/>
                  </a:lnTo>
                  <a:lnTo>
                    <a:pt x="17203" y="14960"/>
                  </a:lnTo>
                  <a:lnTo>
                    <a:pt x="17508" y="14599"/>
                  </a:lnTo>
                  <a:lnTo>
                    <a:pt x="17812" y="14219"/>
                  </a:lnTo>
                  <a:lnTo>
                    <a:pt x="18078" y="13820"/>
                  </a:lnTo>
                  <a:lnTo>
                    <a:pt x="18344" y="13402"/>
                  </a:lnTo>
                  <a:lnTo>
                    <a:pt x="18591" y="12964"/>
                  </a:lnTo>
                  <a:lnTo>
                    <a:pt x="18800" y="12527"/>
                  </a:lnTo>
                  <a:lnTo>
                    <a:pt x="19009" y="12090"/>
                  </a:lnTo>
                  <a:lnTo>
                    <a:pt x="19180" y="11615"/>
                  </a:lnTo>
                  <a:lnTo>
                    <a:pt x="19332" y="11159"/>
                  </a:lnTo>
                  <a:lnTo>
                    <a:pt x="19465" y="10683"/>
                  </a:lnTo>
                  <a:lnTo>
                    <a:pt x="19560" y="10208"/>
                  </a:lnTo>
                  <a:lnTo>
                    <a:pt x="19636" y="9752"/>
                  </a:lnTo>
                  <a:lnTo>
                    <a:pt x="19694" y="9277"/>
                  </a:lnTo>
                  <a:lnTo>
                    <a:pt x="19713" y="8821"/>
                  </a:lnTo>
                  <a:lnTo>
                    <a:pt x="19713" y="8364"/>
                  </a:lnTo>
                  <a:lnTo>
                    <a:pt x="19694" y="7908"/>
                  </a:lnTo>
                  <a:lnTo>
                    <a:pt x="19655" y="7471"/>
                  </a:lnTo>
                  <a:lnTo>
                    <a:pt x="19598" y="7034"/>
                  </a:lnTo>
                  <a:lnTo>
                    <a:pt x="19503" y="6597"/>
                  </a:lnTo>
                  <a:lnTo>
                    <a:pt x="19389" y="6159"/>
                  </a:lnTo>
                  <a:lnTo>
                    <a:pt x="19256" y="5741"/>
                  </a:lnTo>
                  <a:lnTo>
                    <a:pt x="19104" y="5342"/>
                  </a:lnTo>
                  <a:lnTo>
                    <a:pt x="18933" y="4943"/>
                  </a:lnTo>
                  <a:lnTo>
                    <a:pt x="18724" y="4544"/>
                  </a:lnTo>
                  <a:lnTo>
                    <a:pt x="18515" y="4163"/>
                  </a:lnTo>
                  <a:lnTo>
                    <a:pt x="18287" y="3802"/>
                  </a:lnTo>
                  <a:lnTo>
                    <a:pt x="18021" y="3441"/>
                  </a:lnTo>
                  <a:lnTo>
                    <a:pt x="17755" y="3099"/>
                  </a:lnTo>
                  <a:lnTo>
                    <a:pt x="17451" y="2776"/>
                  </a:lnTo>
                  <a:lnTo>
                    <a:pt x="17146" y="2453"/>
                  </a:lnTo>
                  <a:lnTo>
                    <a:pt x="16823" y="2168"/>
                  </a:lnTo>
                  <a:lnTo>
                    <a:pt x="16462" y="1882"/>
                  </a:lnTo>
                  <a:lnTo>
                    <a:pt x="16101" y="1616"/>
                  </a:lnTo>
                  <a:lnTo>
                    <a:pt x="15721" y="1369"/>
                  </a:lnTo>
                  <a:lnTo>
                    <a:pt x="15322" y="1141"/>
                  </a:lnTo>
                  <a:lnTo>
                    <a:pt x="14922" y="932"/>
                  </a:lnTo>
                  <a:lnTo>
                    <a:pt x="14485" y="742"/>
                  </a:lnTo>
                  <a:lnTo>
                    <a:pt x="14048" y="571"/>
                  </a:lnTo>
                  <a:lnTo>
                    <a:pt x="13573" y="419"/>
                  </a:lnTo>
                  <a:lnTo>
                    <a:pt x="13117" y="286"/>
                  </a:lnTo>
                  <a:lnTo>
                    <a:pt x="12622" y="191"/>
                  </a:lnTo>
                  <a:lnTo>
                    <a:pt x="12147" y="96"/>
                  </a:lnTo>
                  <a:lnTo>
                    <a:pt x="11653" y="39"/>
                  </a:lnTo>
                  <a:lnTo>
                    <a:pt x="11178" y="20"/>
                  </a:lnTo>
                  <a:lnTo>
                    <a:pt x="1068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36"/>
            <p:cNvSpPr/>
            <p:nvPr/>
          </p:nvSpPr>
          <p:spPr>
            <a:xfrm>
              <a:off x="2764050" y="2251125"/>
              <a:ext cx="427700" cy="405375"/>
            </a:xfrm>
            <a:custGeom>
              <a:avLst/>
              <a:gdLst/>
              <a:ahLst/>
              <a:cxnLst/>
              <a:rect l="l" t="t" r="r" b="b"/>
              <a:pathLst>
                <a:path w="17108" h="16215" extrusionOk="0">
                  <a:moveTo>
                    <a:pt x="9314" y="342"/>
                  </a:moveTo>
                  <a:lnTo>
                    <a:pt x="9809" y="361"/>
                  </a:lnTo>
                  <a:lnTo>
                    <a:pt x="10284" y="399"/>
                  </a:lnTo>
                  <a:lnTo>
                    <a:pt x="10778" y="475"/>
                  </a:lnTo>
                  <a:lnTo>
                    <a:pt x="11272" y="570"/>
                  </a:lnTo>
                  <a:lnTo>
                    <a:pt x="11786" y="722"/>
                  </a:lnTo>
                  <a:lnTo>
                    <a:pt x="12280" y="894"/>
                  </a:lnTo>
                  <a:lnTo>
                    <a:pt x="12774" y="1103"/>
                  </a:lnTo>
                  <a:lnTo>
                    <a:pt x="13230" y="1350"/>
                  </a:lnTo>
                  <a:lnTo>
                    <a:pt x="13667" y="1616"/>
                  </a:lnTo>
                  <a:lnTo>
                    <a:pt x="14067" y="1901"/>
                  </a:lnTo>
                  <a:lnTo>
                    <a:pt x="14466" y="2224"/>
                  </a:lnTo>
                  <a:lnTo>
                    <a:pt x="14827" y="2566"/>
                  </a:lnTo>
                  <a:lnTo>
                    <a:pt x="15150" y="2946"/>
                  </a:lnTo>
                  <a:lnTo>
                    <a:pt x="15454" y="3346"/>
                  </a:lnTo>
                  <a:lnTo>
                    <a:pt x="15739" y="3745"/>
                  </a:lnTo>
                  <a:lnTo>
                    <a:pt x="15986" y="4182"/>
                  </a:lnTo>
                  <a:lnTo>
                    <a:pt x="16196" y="4638"/>
                  </a:lnTo>
                  <a:lnTo>
                    <a:pt x="16386" y="5113"/>
                  </a:lnTo>
                  <a:lnTo>
                    <a:pt x="16538" y="5608"/>
                  </a:lnTo>
                  <a:lnTo>
                    <a:pt x="16652" y="6102"/>
                  </a:lnTo>
                  <a:lnTo>
                    <a:pt x="16709" y="6577"/>
                  </a:lnTo>
                  <a:lnTo>
                    <a:pt x="16747" y="7071"/>
                  </a:lnTo>
                  <a:lnTo>
                    <a:pt x="16766" y="7547"/>
                  </a:lnTo>
                  <a:lnTo>
                    <a:pt x="16747" y="8041"/>
                  </a:lnTo>
                  <a:lnTo>
                    <a:pt x="16671" y="8535"/>
                  </a:lnTo>
                  <a:lnTo>
                    <a:pt x="16595" y="9010"/>
                  </a:lnTo>
                  <a:lnTo>
                    <a:pt x="16462" y="9504"/>
                  </a:lnTo>
                  <a:lnTo>
                    <a:pt x="16310" y="9980"/>
                  </a:lnTo>
                  <a:lnTo>
                    <a:pt x="16196" y="10303"/>
                  </a:lnTo>
                  <a:lnTo>
                    <a:pt x="16062" y="10607"/>
                  </a:lnTo>
                  <a:lnTo>
                    <a:pt x="15929" y="10911"/>
                  </a:lnTo>
                  <a:lnTo>
                    <a:pt x="15777" y="11215"/>
                  </a:lnTo>
                  <a:lnTo>
                    <a:pt x="15606" y="11500"/>
                  </a:lnTo>
                  <a:lnTo>
                    <a:pt x="15416" y="11785"/>
                  </a:lnTo>
                  <a:lnTo>
                    <a:pt x="15226" y="12071"/>
                  </a:lnTo>
                  <a:lnTo>
                    <a:pt x="15036" y="12337"/>
                  </a:lnTo>
                  <a:lnTo>
                    <a:pt x="14827" y="12603"/>
                  </a:lnTo>
                  <a:lnTo>
                    <a:pt x="14599" y="12850"/>
                  </a:lnTo>
                  <a:lnTo>
                    <a:pt x="14371" y="13097"/>
                  </a:lnTo>
                  <a:lnTo>
                    <a:pt x="14124" y="13344"/>
                  </a:lnTo>
                  <a:lnTo>
                    <a:pt x="13876" y="13572"/>
                  </a:lnTo>
                  <a:lnTo>
                    <a:pt x="13610" y="13800"/>
                  </a:lnTo>
                  <a:lnTo>
                    <a:pt x="13325" y="14009"/>
                  </a:lnTo>
                  <a:lnTo>
                    <a:pt x="13059" y="14219"/>
                  </a:lnTo>
                  <a:lnTo>
                    <a:pt x="12641" y="14485"/>
                  </a:lnTo>
                  <a:lnTo>
                    <a:pt x="12223" y="14732"/>
                  </a:lnTo>
                  <a:lnTo>
                    <a:pt x="11805" y="14960"/>
                  </a:lnTo>
                  <a:lnTo>
                    <a:pt x="11367" y="15150"/>
                  </a:lnTo>
                  <a:lnTo>
                    <a:pt x="10911" y="15340"/>
                  </a:lnTo>
                  <a:lnTo>
                    <a:pt x="10474" y="15492"/>
                  </a:lnTo>
                  <a:lnTo>
                    <a:pt x="10018" y="15606"/>
                  </a:lnTo>
                  <a:lnTo>
                    <a:pt x="9562" y="15720"/>
                  </a:lnTo>
                  <a:lnTo>
                    <a:pt x="9086" y="15796"/>
                  </a:lnTo>
                  <a:lnTo>
                    <a:pt x="8630" y="15853"/>
                  </a:lnTo>
                  <a:lnTo>
                    <a:pt x="8155" y="15872"/>
                  </a:lnTo>
                  <a:lnTo>
                    <a:pt x="7699" y="15891"/>
                  </a:lnTo>
                  <a:lnTo>
                    <a:pt x="7224" y="15853"/>
                  </a:lnTo>
                  <a:lnTo>
                    <a:pt x="6767" y="15815"/>
                  </a:lnTo>
                  <a:lnTo>
                    <a:pt x="6311" y="15739"/>
                  </a:lnTo>
                  <a:lnTo>
                    <a:pt x="5855" y="15644"/>
                  </a:lnTo>
                  <a:lnTo>
                    <a:pt x="5475" y="15549"/>
                  </a:lnTo>
                  <a:lnTo>
                    <a:pt x="5114" y="15416"/>
                  </a:lnTo>
                  <a:lnTo>
                    <a:pt x="4752" y="15283"/>
                  </a:lnTo>
                  <a:lnTo>
                    <a:pt x="4410" y="15131"/>
                  </a:lnTo>
                  <a:lnTo>
                    <a:pt x="4068" y="14979"/>
                  </a:lnTo>
                  <a:lnTo>
                    <a:pt x="3745" y="14789"/>
                  </a:lnTo>
                  <a:lnTo>
                    <a:pt x="3422" y="14599"/>
                  </a:lnTo>
                  <a:lnTo>
                    <a:pt x="3118" y="14371"/>
                  </a:lnTo>
                  <a:lnTo>
                    <a:pt x="2890" y="14199"/>
                  </a:lnTo>
                  <a:lnTo>
                    <a:pt x="2661" y="14009"/>
                  </a:lnTo>
                  <a:lnTo>
                    <a:pt x="2452" y="13819"/>
                  </a:lnTo>
                  <a:lnTo>
                    <a:pt x="2262" y="13610"/>
                  </a:lnTo>
                  <a:lnTo>
                    <a:pt x="2053" y="13401"/>
                  </a:lnTo>
                  <a:lnTo>
                    <a:pt x="1882" y="13192"/>
                  </a:lnTo>
                  <a:lnTo>
                    <a:pt x="1711" y="12964"/>
                  </a:lnTo>
                  <a:lnTo>
                    <a:pt x="1540" y="12755"/>
                  </a:lnTo>
                  <a:lnTo>
                    <a:pt x="1388" y="12508"/>
                  </a:lnTo>
                  <a:lnTo>
                    <a:pt x="1236" y="12280"/>
                  </a:lnTo>
                  <a:lnTo>
                    <a:pt x="989" y="11785"/>
                  </a:lnTo>
                  <a:lnTo>
                    <a:pt x="780" y="11272"/>
                  </a:lnTo>
                  <a:lnTo>
                    <a:pt x="609" y="10759"/>
                  </a:lnTo>
                  <a:lnTo>
                    <a:pt x="476" y="10208"/>
                  </a:lnTo>
                  <a:lnTo>
                    <a:pt x="380" y="9656"/>
                  </a:lnTo>
                  <a:lnTo>
                    <a:pt x="342" y="9105"/>
                  </a:lnTo>
                  <a:lnTo>
                    <a:pt x="342" y="8535"/>
                  </a:lnTo>
                  <a:lnTo>
                    <a:pt x="380" y="7965"/>
                  </a:lnTo>
                  <a:lnTo>
                    <a:pt x="476" y="7394"/>
                  </a:lnTo>
                  <a:lnTo>
                    <a:pt x="609" y="6805"/>
                  </a:lnTo>
                  <a:lnTo>
                    <a:pt x="799" y="6235"/>
                  </a:lnTo>
                  <a:lnTo>
                    <a:pt x="932" y="5912"/>
                  </a:lnTo>
                  <a:lnTo>
                    <a:pt x="1065" y="5589"/>
                  </a:lnTo>
                  <a:lnTo>
                    <a:pt x="1217" y="5265"/>
                  </a:lnTo>
                  <a:lnTo>
                    <a:pt x="1388" y="4961"/>
                  </a:lnTo>
                  <a:lnTo>
                    <a:pt x="1559" y="4657"/>
                  </a:lnTo>
                  <a:lnTo>
                    <a:pt x="1749" y="4372"/>
                  </a:lnTo>
                  <a:lnTo>
                    <a:pt x="1939" y="4087"/>
                  </a:lnTo>
                  <a:lnTo>
                    <a:pt x="2148" y="3821"/>
                  </a:lnTo>
                  <a:lnTo>
                    <a:pt x="2376" y="3555"/>
                  </a:lnTo>
                  <a:lnTo>
                    <a:pt x="2604" y="3308"/>
                  </a:lnTo>
                  <a:lnTo>
                    <a:pt x="2833" y="3060"/>
                  </a:lnTo>
                  <a:lnTo>
                    <a:pt x="3080" y="2813"/>
                  </a:lnTo>
                  <a:lnTo>
                    <a:pt x="3346" y="2585"/>
                  </a:lnTo>
                  <a:lnTo>
                    <a:pt x="3612" y="2376"/>
                  </a:lnTo>
                  <a:lnTo>
                    <a:pt x="3878" y="2167"/>
                  </a:lnTo>
                  <a:lnTo>
                    <a:pt x="4163" y="1958"/>
                  </a:lnTo>
                  <a:lnTo>
                    <a:pt x="4448" y="1768"/>
                  </a:lnTo>
                  <a:lnTo>
                    <a:pt x="4733" y="1597"/>
                  </a:lnTo>
                  <a:lnTo>
                    <a:pt x="5038" y="1426"/>
                  </a:lnTo>
                  <a:lnTo>
                    <a:pt x="5342" y="1274"/>
                  </a:lnTo>
                  <a:lnTo>
                    <a:pt x="5646" y="1122"/>
                  </a:lnTo>
                  <a:lnTo>
                    <a:pt x="5969" y="989"/>
                  </a:lnTo>
                  <a:lnTo>
                    <a:pt x="6292" y="875"/>
                  </a:lnTo>
                  <a:lnTo>
                    <a:pt x="6615" y="760"/>
                  </a:lnTo>
                  <a:lnTo>
                    <a:pt x="6938" y="665"/>
                  </a:lnTo>
                  <a:lnTo>
                    <a:pt x="7281" y="570"/>
                  </a:lnTo>
                  <a:lnTo>
                    <a:pt x="7604" y="513"/>
                  </a:lnTo>
                  <a:lnTo>
                    <a:pt x="7946" y="437"/>
                  </a:lnTo>
                  <a:lnTo>
                    <a:pt x="8288" y="399"/>
                  </a:lnTo>
                  <a:lnTo>
                    <a:pt x="8630" y="361"/>
                  </a:lnTo>
                  <a:lnTo>
                    <a:pt x="8972" y="342"/>
                  </a:lnTo>
                  <a:close/>
                  <a:moveTo>
                    <a:pt x="9257" y="0"/>
                  </a:moveTo>
                  <a:lnTo>
                    <a:pt x="8839" y="19"/>
                  </a:lnTo>
                  <a:lnTo>
                    <a:pt x="8421" y="38"/>
                  </a:lnTo>
                  <a:lnTo>
                    <a:pt x="8003" y="95"/>
                  </a:lnTo>
                  <a:lnTo>
                    <a:pt x="7585" y="171"/>
                  </a:lnTo>
                  <a:lnTo>
                    <a:pt x="7186" y="247"/>
                  </a:lnTo>
                  <a:lnTo>
                    <a:pt x="6767" y="361"/>
                  </a:lnTo>
                  <a:lnTo>
                    <a:pt x="6368" y="475"/>
                  </a:lnTo>
                  <a:lnTo>
                    <a:pt x="5988" y="627"/>
                  </a:lnTo>
                  <a:lnTo>
                    <a:pt x="5589" y="779"/>
                  </a:lnTo>
                  <a:lnTo>
                    <a:pt x="5209" y="951"/>
                  </a:lnTo>
                  <a:lnTo>
                    <a:pt x="4847" y="1160"/>
                  </a:lnTo>
                  <a:lnTo>
                    <a:pt x="4467" y="1350"/>
                  </a:lnTo>
                  <a:lnTo>
                    <a:pt x="4125" y="1578"/>
                  </a:lnTo>
                  <a:lnTo>
                    <a:pt x="3764" y="1825"/>
                  </a:lnTo>
                  <a:lnTo>
                    <a:pt x="3441" y="2072"/>
                  </a:lnTo>
                  <a:lnTo>
                    <a:pt x="3118" y="2338"/>
                  </a:lnTo>
                  <a:lnTo>
                    <a:pt x="2795" y="2623"/>
                  </a:lnTo>
                  <a:lnTo>
                    <a:pt x="2509" y="2908"/>
                  </a:lnTo>
                  <a:lnTo>
                    <a:pt x="2205" y="3213"/>
                  </a:lnTo>
                  <a:lnTo>
                    <a:pt x="1939" y="3536"/>
                  </a:lnTo>
                  <a:lnTo>
                    <a:pt x="1692" y="3878"/>
                  </a:lnTo>
                  <a:lnTo>
                    <a:pt x="1445" y="4220"/>
                  </a:lnTo>
                  <a:lnTo>
                    <a:pt x="1217" y="4581"/>
                  </a:lnTo>
                  <a:lnTo>
                    <a:pt x="1008" y="4942"/>
                  </a:lnTo>
                  <a:lnTo>
                    <a:pt x="818" y="5323"/>
                  </a:lnTo>
                  <a:lnTo>
                    <a:pt x="628" y="5722"/>
                  </a:lnTo>
                  <a:lnTo>
                    <a:pt x="476" y="6121"/>
                  </a:lnTo>
                  <a:lnTo>
                    <a:pt x="380" y="6425"/>
                  </a:lnTo>
                  <a:lnTo>
                    <a:pt x="285" y="6729"/>
                  </a:lnTo>
                  <a:lnTo>
                    <a:pt x="209" y="7014"/>
                  </a:lnTo>
                  <a:lnTo>
                    <a:pt x="152" y="7318"/>
                  </a:lnTo>
                  <a:lnTo>
                    <a:pt x="95" y="7623"/>
                  </a:lnTo>
                  <a:lnTo>
                    <a:pt x="57" y="7927"/>
                  </a:lnTo>
                  <a:lnTo>
                    <a:pt x="19" y="8231"/>
                  </a:lnTo>
                  <a:lnTo>
                    <a:pt x="0" y="8535"/>
                  </a:lnTo>
                  <a:lnTo>
                    <a:pt x="0" y="8820"/>
                  </a:lnTo>
                  <a:lnTo>
                    <a:pt x="0" y="9124"/>
                  </a:lnTo>
                  <a:lnTo>
                    <a:pt x="19" y="9428"/>
                  </a:lnTo>
                  <a:lnTo>
                    <a:pt x="38" y="9713"/>
                  </a:lnTo>
                  <a:lnTo>
                    <a:pt x="76" y="9999"/>
                  </a:lnTo>
                  <a:lnTo>
                    <a:pt x="133" y="10284"/>
                  </a:lnTo>
                  <a:lnTo>
                    <a:pt x="190" y="10569"/>
                  </a:lnTo>
                  <a:lnTo>
                    <a:pt x="266" y="10854"/>
                  </a:lnTo>
                  <a:lnTo>
                    <a:pt x="361" y="11120"/>
                  </a:lnTo>
                  <a:lnTo>
                    <a:pt x="456" y="11405"/>
                  </a:lnTo>
                  <a:lnTo>
                    <a:pt x="571" y="11671"/>
                  </a:lnTo>
                  <a:lnTo>
                    <a:pt x="685" y="11937"/>
                  </a:lnTo>
                  <a:lnTo>
                    <a:pt x="818" y="12185"/>
                  </a:lnTo>
                  <a:lnTo>
                    <a:pt x="951" y="12451"/>
                  </a:lnTo>
                  <a:lnTo>
                    <a:pt x="1103" y="12698"/>
                  </a:lnTo>
                  <a:lnTo>
                    <a:pt x="1255" y="12945"/>
                  </a:lnTo>
                  <a:lnTo>
                    <a:pt x="1426" y="13173"/>
                  </a:lnTo>
                  <a:lnTo>
                    <a:pt x="1616" y="13401"/>
                  </a:lnTo>
                  <a:lnTo>
                    <a:pt x="1806" y="13629"/>
                  </a:lnTo>
                  <a:lnTo>
                    <a:pt x="2015" y="13857"/>
                  </a:lnTo>
                  <a:lnTo>
                    <a:pt x="2224" y="14066"/>
                  </a:lnTo>
                  <a:lnTo>
                    <a:pt x="2433" y="14257"/>
                  </a:lnTo>
                  <a:lnTo>
                    <a:pt x="2680" y="14466"/>
                  </a:lnTo>
                  <a:lnTo>
                    <a:pt x="2928" y="14656"/>
                  </a:lnTo>
                  <a:lnTo>
                    <a:pt x="3232" y="14884"/>
                  </a:lnTo>
                  <a:lnTo>
                    <a:pt x="3574" y="15074"/>
                  </a:lnTo>
                  <a:lnTo>
                    <a:pt x="3916" y="15283"/>
                  </a:lnTo>
                  <a:lnTo>
                    <a:pt x="4258" y="15454"/>
                  </a:lnTo>
                  <a:lnTo>
                    <a:pt x="4619" y="15606"/>
                  </a:lnTo>
                  <a:lnTo>
                    <a:pt x="5000" y="15739"/>
                  </a:lnTo>
                  <a:lnTo>
                    <a:pt x="5380" y="15872"/>
                  </a:lnTo>
                  <a:lnTo>
                    <a:pt x="5760" y="15967"/>
                  </a:lnTo>
                  <a:lnTo>
                    <a:pt x="6273" y="16081"/>
                  </a:lnTo>
                  <a:lnTo>
                    <a:pt x="6805" y="16157"/>
                  </a:lnTo>
                  <a:lnTo>
                    <a:pt x="7319" y="16214"/>
                  </a:lnTo>
                  <a:lnTo>
                    <a:pt x="8193" y="16214"/>
                  </a:lnTo>
                  <a:lnTo>
                    <a:pt x="8554" y="16195"/>
                  </a:lnTo>
                  <a:lnTo>
                    <a:pt x="8915" y="16157"/>
                  </a:lnTo>
                  <a:lnTo>
                    <a:pt x="9257" y="16119"/>
                  </a:lnTo>
                  <a:lnTo>
                    <a:pt x="9600" y="16043"/>
                  </a:lnTo>
                  <a:lnTo>
                    <a:pt x="9961" y="15967"/>
                  </a:lnTo>
                  <a:lnTo>
                    <a:pt x="10303" y="15891"/>
                  </a:lnTo>
                  <a:lnTo>
                    <a:pt x="10645" y="15777"/>
                  </a:lnTo>
                  <a:lnTo>
                    <a:pt x="10987" y="15663"/>
                  </a:lnTo>
                  <a:lnTo>
                    <a:pt x="11329" y="15549"/>
                  </a:lnTo>
                  <a:lnTo>
                    <a:pt x="11653" y="15397"/>
                  </a:lnTo>
                  <a:lnTo>
                    <a:pt x="11976" y="15245"/>
                  </a:lnTo>
                  <a:lnTo>
                    <a:pt x="12299" y="15074"/>
                  </a:lnTo>
                  <a:lnTo>
                    <a:pt x="12622" y="14903"/>
                  </a:lnTo>
                  <a:lnTo>
                    <a:pt x="12945" y="14694"/>
                  </a:lnTo>
                  <a:lnTo>
                    <a:pt x="13249" y="14485"/>
                  </a:lnTo>
                  <a:lnTo>
                    <a:pt x="13534" y="14276"/>
                  </a:lnTo>
                  <a:lnTo>
                    <a:pt x="13819" y="14066"/>
                  </a:lnTo>
                  <a:lnTo>
                    <a:pt x="14105" y="13819"/>
                  </a:lnTo>
                  <a:lnTo>
                    <a:pt x="14371" y="13591"/>
                  </a:lnTo>
                  <a:lnTo>
                    <a:pt x="14618" y="13344"/>
                  </a:lnTo>
                  <a:lnTo>
                    <a:pt x="14865" y="13078"/>
                  </a:lnTo>
                  <a:lnTo>
                    <a:pt x="15093" y="12812"/>
                  </a:lnTo>
                  <a:lnTo>
                    <a:pt x="15302" y="12546"/>
                  </a:lnTo>
                  <a:lnTo>
                    <a:pt x="15511" y="12261"/>
                  </a:lnTo>
                  <a:lnTo>
                    <a:pt x="15701" y="11975"/>
                  </a:lnTo>
                  <a:lnTo>
                    <a:pt x="15891" y="11671"/>
                  </a:lnTo>
                  <a:lnTo>
                    <a:pt x="16062" y="11367"/>
                  </a:lnTo>
                  <a:lnTo>
                    <a:pt x="16234" y="11063"/>
                  </a:lnTo>
                  <a:lnTo>
                    <a:pt x="16386" y="10740"/>
                  </a:lnTo>
                  <a:lnTo>
                    <a:pt x="16519" y="10436"/>
                  </a:lnTo>
                  <a:lnTo>
                    <a:pt x="16633" y="10094"/>
                  </a:lnTo>
                  <a:lnTo>
                    <a:pt x="16804" y="9599"/>
                  </a:lnTo>
                  <a:lnTo>
                    <a:pt x="16918" y="9086"/>
                  </a:lnTo>
                  <a:lnTo>
                    <a:pt x="17013" y="8573"/>
                  </a:lnTo>
                  <a:lnTo>
                    <a:pt x="17070" y="8060"/>
                  </a:lnTo>
                  <a:lnTo>
                    <a:pt x="17108" y="7566"/>
                  </a:lnTo>
                  <a:lnTo>
                    <a:pt x="17089" y="7052"/>
                  </a:lnTo>
                  <a:lnTo>
                    <a:pt x="17051" y="6539"/>
                  </a:lnTo>
                  <a:lnTo>
                    <a:pt x="16975" y="6045"/>
                  </a:lnTo>
                  <a:lnTo>
                    <a:pt x="16861" y="5513"/>
                  </a:lnTo>
                  <a:lnTo>
                    <a:pt x="16709" y="4999"/>
                  </a:lnTo>
                  <a:lnTo>
                    <a:pt x="16519" y="4505"/>
                  </a:lnTo>
                  <a:lnTo>
                    <a:pt x="16291" y="4030"/>
                  </a:lnTo>
                  <a:lnTo>
                    <a:pt x="16024" y="3574"/>
                  </a:lnTo>
                  <a:lnTo>
                    <a:pt x="15739" y="3137"/>
                  </a:lnTo>
                  <a:lnTo>
                    <a:pt x="15416" y="2718"/>
                  </a:lnTo>
                  <a:lnTo>
                    <a:pt x="15074" y="2338"/>
                  </a:lnTo>
                  <a:lnTo>
                    <a:pt x="14694" y="1977"/>
                  </a:lnTo>
                  <a:lnTo>
                    <a:pt x="14276" y="1635"/>
                  </a:lnTo>
                  <a:lnTo>
                    <a:pt x="13857" y="1331"/>
                  </a:lnTo>
                  <a:lnTo>
                    <a:pt x="13401" y="1046"/>
                  </a:lnTo>
                  <a:lnTo>
                    <a:pt x="12926" y="798"/>
                  </a:lnTo>
                  <a:lnTo>
                    <a:pt x="12413" y="570"/>
                  </a:lnTo>
                  <a:lnTo>
                    <a:pt x="11900" y="399"/>
                  </a:lnTo>
                  <a:lnTo>
                    <a:pt x="11348" y="247"/>
                  </a:lnTo>
                  <a:lnTo>
                    <a:pt x="10930" y="152"/>
                  </a:lnTo>
                  <a:lnTo>
                    <a:pt x="10512" y="76"/>
                  </a:lnTo>
                  <a:lnTo>
                    <a:pt x="10094" y="38"/>
                  </a:lnTo>
                  <a:lnTo>
                    <a:pt x="967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36"/>
            <p:cNvSpPr/>
            <p:nvPr/>
          </p:nvSpPr>
          <p:spPr>
            <a:xfrm>
              <a:off x="2869075" y="2307200"/>
              <a:ext cx="209100" cy="293225"/>
            </a:xfrm>
            <a:custGeom>
              <a:avLst/>
              <a:gdLst/>
              <a:ahLst/>
              <a:cxnLst/>
              <a:rect l="l" t="t" r="r" b="b"/>
              <a:pathLst>
                <a:path w="8364" h="11729" extrusionOk="0">
                  <a:moveTo>
                    <a:pt x="6311" y="0"/>
                  </a:moveTo>
                  <a:lnTo>
                    <a:pt x="6159" y="19"/>
                  </a:lnTo>
                  <a:lnTo>
                    <a:pt x="6026" y="38"/>
                  </a:lnTo>
                  <a:lnTo>
                    <a:pt x="5893" y="95"/>
                  </a:lnTo>
                  <a:lnTo>
                    <a:pt x="5779" y="171"/>
                  </a:lnTo>
                  <a:lnTo>
                    <a:pt x="5684" y="266"/>
                  </a:lnTo>
                  <a:lnTo>
                    <a:pt x="5589" y="399"/>
                  </a:lnTo>
                  <a:lnTo>
                    <a:pt x="5532" y="513"/>
                  </a:lnTo>
                  <a:lnTo>
                    <a:pt x="5323" y="1122"/>
                  </a:lnTo>
                  <a:lnTo>
                    <a:pt x="4904" y="1103"/>
                  </a:lnTo>
                  <a:lnTo>
                    <a:pt x="4695" y="1122"/>
                  </a:lnTo>
                  <a:lnTo>
                    <a:pt x="4505" y="1141"/>
                  </a:lnTo>
                  <a:lnTo>
                    <a:pt x="4296" y="1179"/>
                  </a:lnTo>
                  <a:lnTo>
                    <a:pt x="4106" y="1236"/>
                  </a:lnTo>
                  <a:lnTo>
                    <a:pt x="3935" y="1293"/>
                  </a:lnTo>
                  <a:lnTo>
                    <a:pt x="3745" y="1350"/>
                  </a:lnTo>
                  <a:lnTo>
                    <a:pt x="3498" y="1483"/>
                  </a:lnTo>
                  <a:lnTo>
                    <a:pt x="3251" y="1635"/>
                  </a:lnTo>
                  <a:lnTo>
                    <a:pt x="3042" y="1787"/>
                  </a:lnTo>
                  <a:lnTo>
                    <a:pt x="2851" y="1977"/>
                  </a:lnTo>
                  <a:lnTo>
                    <a:pt x="2680" y="2186"/>
                  </a:lnTo>
                  <a:lnTo>
                    <a:pt x="2528" y="2414"/>
                  </a:lnTo>
                  <a:lnTo>
                    <a:pt x="2395" y="2661"/>
                  </a:lnTo>
                  <a:lnTo>
                    <a:pt x="2281" y="2946"/>
                  </a:lnTo>
                  <a:lnTo>
                    <a:pt x="2205" y="3175"/>
                  </a:lnTo>
                  <a:lnTo>
                    <a:pt x="2167" y="3384"/>
                  </a:lnTo>
                  <a:lnTo>
                    <a:pt x="2129" y="3593"/>
                  </a:lnTo>
                  <a:lnTo>
                    <a:pt x="2110" y="3821"/>
                  </a:lnTo>
                  <a:lnTo>
                    <a:pt x="2110" y="4030"/>
                  </a:lnTo>
                  <a:lnTo>
                    <a:pt x="2148" y="4220"/>
                  </a:lnTo>
                  <a:lnTo>
                    <a:pt x="2186" y="4429"/>
                  </a:lnTo>
                  <a:lnTo>
                    <a:pt x="2243" y="4619"/>
                  </a:lnTo>
                  <a:lnTo>
                    <a:pt x="2319" y="4809"/>
                  </a:lnTo>
                  <a:lnTo>
                    <a:pt x="2433" y="4980"/>
                  </a:lnTo>
                  <a:lnTo>
                    <a:pt x="2566" y="5170"/>
                  </a:lnTo>
                  <a:lnTo>
                    <a:pt x="2699" y="5361"/>
                  </a:lnTo>
                  <a:lnTo>
                    <a:pt x="2870" y="5551"/>
                  </a:lnTo>
                  <a:lnTo>
                    <a:pt x="3080" y="5741"/>
                  </a:lnTo>
                  <a:lnTo>
                    <a:pt x="3289" y="5931"/>
                  </a:lnTo>
                  <a:lnTo>
                    <a:pt x="3536" y="6121"/>
                  </a:lnTo>
                  <a:lnTo>
                    <a:pt x="3631" y="6197"/>
                  </a:lnTo>
                  <a:lnTo>
                    <a:pt x="3954" y="6444"/>
                  </a:lnTo>
                  <a:lnTo>
                    <a:pt x="4239" y="6672"/>
                  </a:lnTo>
                  <a:lnTo>
                    <a:pt x="4467" y="6881"/>
                  </a:lnTo>
                  <a:lnTo>
                    <a:pt x="4676" y="7071"/>
                  </a:lnTo>
                  <a:lnTo>
                    <a:pt x="4847" y="7261"/>
                  </a:lnTo>
                  <a:lnTo>
                    <a:pt x="4961" y="7432"/>
                  </a:lnTo>
                  <a:lnTo>
                    <a:pt x="5018" y="7547"/>
                  </a:lnTo>
                  <a:lnTo>
                    <a:pt x="5075" y="7661"/>
                  </a:lnTo>
                  <a:lnTo>
                    <a:pt x="5113" y="7775"/>
                  </a:lnTo>
                  <a:lnTo>
                    <a:pt x="5113" y="7908"/>
                  </a:lnTo>
                  <a:lnTo>
                    <a:pt x="5132" y="8022"/>
                  </a:lnTo>
                  <a:lnTo>
                    <a:pt x="5113" y="8155"/>
                  </a:lnTo>
                  <a:lnTo>
                    <a:pt x="5094" y="8269"/>
                  </a:lnTo>
                  <a:lnTo>
                    <a:pt x="5056" y="8402"/>
                  </a:lnTo>
                  <a:lnTo>
                    <a:pt x="4999" y="8535"/>
                  </a:lnTo>
                  <a:lnTo>
                    <a:pt x="4923" y="8649"/>
                  </a:lnTo>
                  <a:lnTo>
                    <a:pt x="4847" y="8763"/>
                  </a:lnTo>
                  <a:lnTo>
                    <a:pt x="4771" y="8877"/>
                  </a:lnTo>
                  <a:lnTo>
                    <a:pt x="4676" y="8972"/>
                  </a:lnTo>
                  <a:lnTo>
                    <a:pt x="4562" y="9048"/>
                  </a:lnTo>
                  <a:lnTo>
                    <a:pt x="4429" y="9124"/>
                  </a:lnTo>
                  <a:lnTo>
                    <a:pt x="4296" y="9181"/>
                  </a:lnTo>
                  <a:lnTo>
                    <a:pt x="4106" y="9257"/>
                  </a:lnTo>
                  <a:lnTo>
                    <a:pt x="3878" y="9295"/>
                  </a:lnTo>
                  <a:lnTo>
                    <a:pt x="3650" y="9314"/>
                  </a:lnTo>
                  <a:lnTo>
                    <a:pt x="3403" y="9295"/>
                  </a:lnTo>
                  <a:lnTo>
                    <a:pt x="3137" y="9257"/>
                  </a:lnTo>
                  <a:lnTo>
                    <a:pt x="2851" y="9200"/>
                  </a:lnTo>
                  <a:lnTo>
                    <a:pt x="2471" y="9086"/>
                  </a:lnTo>
                  <a:lnTo>
                    <a:pt x="2015" y="8915"/>
                  </a:lnTo>
                  <a:lnTo>
                    <a:pt x="1578" y="8706"/>
                  </a:lnTo>
                  <a:lnTo>
                    <a:pt x="1141" y="8459"/>
                  </a:lnTo>
                  <a:lnTo>
                    <a:pt x="1046" y="8402"/>
                  </a:lnTo>
                  <a:lnTo>
                    <a:pt x="951" y="8383"/>
                  </a:lnTo>
                  <a:lnTo>
                    <a:pt x="818" y="8364"/>
                  </a:lnTo>
                  <a:lnTo>
                    <a:pt x="665" y="8364"/>
                  </a:lnTo>
                  <a:lnTo>
                    <a:pt x="532" y="8402"/>
                  </a:lnTo>
                  <a:lnTo>
                    <a:pt x="399" y="8459"/>
                  </a:lnTo>
                  <a:lnTo>
                    <a:pt x="285" y="8535"/>
                  </a:lnTo>
                  <a:lnTo>
                    <a:pt x="190" y="8630"/>
                  </a:lnTo>
                  <a:lnTo>
                    <a:pt x="95" y="8744"/>
                  </a:lnTo>
                  <a:lnTo>
                    <a:pt x="38" y="8877"/>
                  </a:lnTo>
                  <a:lnTo>
                    <a:pt x="0" y="8972"/>
                  </a:lnTo>
                  <a:lnTo>
                    <a:pt x="0" y="9086"/>
                  </a:lnTo>
                  <a:lnTo>
                    <a:pt x="0" y="9181"/>
                  </a:lnTo>
                  <a:lnTo>
                    <a:pt x="19" y="9276"/>
                  </a:lnTo>
                  <a:lnTo>
                    <a:pt x="57" y="9371"/>
                  </a:lnTo>
                  <a:lnTo>
                    <a:pt x="114" y="9466"/>
                  </a:lnTo>
                  <a:lnTo>
                    <a:pt x="171" y="9542"/>
                  </a:lnTo>
                  <a:lnTo>
                    <a:pt x="247" y="9599"/>
                  </a:lnTo>
                  <a:lnTo>
                    <a:pt x="627" y="9809"/>
                  </a:lnTo>
                  <a:lnTo>
                    <a:pt x="1046" y="10018"/>
                  </a:lnTo>
                  <a:lnTo>
                    <a:pt x="1502" y="10189"/>
                  </a:lnTo>
                  <a:lnTo>
                    <a:pt x="2015" y="10341"/>
                  </a:lnTo>
                  <a:lnTo>
                    <a:pt x="1825" y="10873"/>
                  </a:lnTo>
                  <a:lnTo>
                    <a:pt x="1787" y="11006"/>
                  </a:lnTo>
                  <a:lnTo>
                    <a:pt x="1787" y="11139"/>
                  </a:lnTo>
                  <a:lnTo>
                    <a:pt x="1806" y="11272"/>
                  </a:lnTo>
                  <a:lnTo>
                    <a:pt x="1863" y="11386"/>
                  </a:lnTo>
                  <a:lnTo>
                    <a:pt x="1939" y="11500"/>
                  </a:lnTo>
                  <a:lnTo>
                    <a:pt x="2015" y="11595"/>
                  </a:lnTo>
                  <a:lnTo>
                    <a:pt x="2129" y="11652"/>
                  </a:lnTo>
                  <a:lnTo>
                    <a:pt x="2262" y="11709"/>
                  </a:lnTo>
                  <a:lnTo>
                    <a:pt x="2414" y="11728"/>
                  </a:lnTo>
                  <a:lnTo>
                    <a:pt x="2547" y="11709"/>
                  </a:lnTo>
                  <a:lnTo>
                    <a:pt x="2699" y="11690"/>
                  </a:lnTo>
                  <a:lnTo>
                    <a:pt x="2813" y="11633"/>
                  </a:lnTo>
                  <a:lnTo>
                    <a:pt x="2946" y="11557"/>
                  </a:lnTo>
                  <a:lnTo>
                    <a:pt x="3042" y="11462"/>
                  </a:lnTo>
                  <a:lnTo>
                    <a:pt x="3137" y="11348"/>
                  </a:lnTo>
                  <a:lnTo>
                    <a:pt x="3194" y="11215"/>
                  </a:lnTo>
                  <a:lnTo>
                    <a:pt x="3403" y="10588"/>
                  </a:lnTo>
                  <a:lnTo>
                    <a:pt x="3840" y="10588"/>
                  </a:lnTo>
                  <a:lnTo>
                    <a:pt x="4258" y="10550"/>
                  </a:lnTo>
                  <a:lnTo>
                    <a:pt x="4467" y="10512"/>
                  </a:lnTo>
                  <a:lnTo>
                    <a:pt x="4657" y="10474"/>
                  </a:lnTo>
                  <a:lnTo>
                    <a:pt x="4847" y="10417"/>
                  </a:lnTo>
                  <a:lnTo>
                    <a:pt x="5018" y="10341"/>
                  </a:lnTo>
                  <a:lnTo>
                    <a:pt x="5304" y="10208"/>
                  </a:lnTo>
                  <a:lnTo>
                    <a:pt x="5551" y="10056"/>
                  </a:lnTo>
                  <a:lnTo>
                    <a:pt x="5779" y="9885"/>
                  </a:lnTo>
                  <a:lnTo>
                    <a:pt x="5988" y="9694"/>
                  </a:lnTo>
                  <a:lnTo>
                    <a:pt x="6178" y="9466"/>
                  </a:lnTo>
                  <a:lnTo>
                    <a:pt x="6349" y="9219"/>
                  </a:lnTo>
                  <a:lnTo>
                    <a:pt x="6482" y="8953"/>
                  </a:lnTo>
                  <a:lnTo>
                    <a:pt x="6596" y="8668"/>
                  </a:lnTo>
                  <a:lnTo>
                    <a:pt x="6691" y="8364"/>
                  </a:lnTo>
                  <a:lnTo>
                    <a:pt x="6748" y="8079"/>
                  </a:lnTo>
                  <a:lnTo>
                    <a:pt x="6767" y="7813"/>
                  </a:lnTo>
                  <a:lnTo>
                    <a:pt x="6748" y="7547"/>
                  </a:lnTo>
                  <a:lnTo>
                    <a:pt x="6710" y="7299"/>
                  </a:lnTo>
                  <a:lnTo>
                    <a:pt x="6615" y="7052"/>
                  </a:lnTo>
                  <a:lnTo>
                    <a:pt x="6501" y="6805"/>
                  </a:lnTo>
                  <a:lnTo>
                    <a:pt x="6349" y="6558"/>
                  </a:lnTo>
                  <a:lnTo>
                    <a:pt x="6159" y="6330"/>
                  </a:lnTo>
                  <a:lnTo>
                    <a:pt x="5893" y="6083"/>
                  </a:lnTo>
                  <a:lnTo>
                    <a:pt x="5589" y="5798"/>
                  </a:lnTo>
                  <a:lnTo>
                    <a:pt x="5228" y="5513"/>
                  </a:lnTo>
                  <a:lnTo>
                    <a:pt x="5113" y="5418"/>
                  </a:lnTo>
                  <a:lnTo>
                    <a:pt x="4771" y="5151"/>
                  </a:lnTo>
                  <a:lnTo>
                    <a:pt x="4486" y="4923"/>
                  </a:lnTo>
                  <a:lnTo>
                    <a:pt x="4258" y="4714"/>
                  </a:lnTo>
                  <a:lnTo>
                    <a:pt x="4087" y="4543"/>
                  </a:lnTo>
                  <a:lnTo>
                    <a:pt x="4068" y="4524"/>
                  </a:lnTo>
                  <a:lnTo>
                    <a:pt x="3954" y="4372"/>
                  </a:lnTo>
                  <a:lnTo>
                    <a:pt x="3859" y="4220"/>
                  </a:lnTo>
                  <a:lnTo>
                    <a:pt x="3783" y="4068"/>
                  </a:lnTo>
                  <a:lnTo>
                    <a:pt x="3726" y="3935"/>
                  </a:lnTo>
                  <a:lnTo>
                    <a:pt x="3707" y="3783"/>
                  </a:lnTo>
                  <a:lnTo>
                    <a:pt x="3726" y="3631"/>
                  </a:lnTo>
                  <a:lnTo>
                    <a:pt x="3745" y="3460"/>
                  </a:lnTo>
                  <a:lnTo>
                    <a:pt x="3802" y="3289"/>
                  </a:lnTo>
                  <a:lnTo>
                    <a:pt x="3840" y="3156"/>
                  </a:lnTo>
                  <a:lnTo>
                    <a:pt x="3916" y="3041"/>
                  </a:lnTo>
                  <a:lnTo>
                    <a:pt x="3973" y="2946"/>
                  </a:lnTo>
                  <a:lnTo>
                    <a:pt x="4068" y="2851"/>
                  </a:lnTo>
                  <a:lnTo>
                    <a:pt x="4144" y="2756"/>
                  </a:lnTo>
                  <a:lnTo>
                    <a:pt x="4258" y="2680"/>
                  </a:lnTo>
                  <a:lnTo>
                    <a:pt x="4353" y="2604"/>
                  </a:lnTo>
                  <a:lnTo>
                    <a:pt x="4486" y="2547"/>
                  </a:lnTo>
                  <a:lnTo>
                    <a:pt x="4657" y="2490"/>
                  </a:lnTo>
                  <a:lnTo>
                    <a:pt x="4847" y="2452"/>
                  </a:lnTo>
                  <a:lnTo>
                    <a:pt x="5037" y="2433"/>
                  </a:lnTo>
                  <a:lnTo>
                    <a:pt x="5247" y="2433"/>
                  </a:lnTo>
                  <a:lnTo>
                    <a:pt x="5475" y="2471"/>
                  </a:lnTo>
                  <a:lnTo>
                    <a:pt x="5703" y="2509"/>
                  </a:lnTo>
                  <a:lnTo>
                    <a:pt x="5969" y="2585"/>
                  </a:lnTo>
                  <a:lnTo>
                    <a:pt x="6235" y="2680"/>
                  </a:lnTo>
                  <a:lnTo>
                    <a:pt x="6482" y="2794"/>
                  </a:lnTo>
                  <a:lnTo>
                    <a:pt x="6729" y="2908"/>
                  </a:lnTo>
                  <a:lnTo>
                    <a:pt x="6957" y="3041"/>
                  </a:lnTo>
                  <a:lnTo>
                    <a:pt x="7223" y="3194"/>
                  </a:lnTo>
                  <a:lnTo>
                    <a:pt x="7337" y="3251"/>
                  </a:lnTo>
                  <a:lnTo>
                    <a:pt x="7452" y="3289"/>
                  </a:lnTo>
                  <a:lnTo>
                    <a:pt x="7585" y="3308"/>
                  </a:lnTo>
                  <a:lnTo>
                    <a:pt x="7718" y="3289"/>
                  </a:lnTo>
                  <a:lnTo>
                    <a:pt x="7851" y="3251"/>
                  </a:lnTo>
                  <a:lnTo>
                    <a:pt x="7984" y="3194"/>
                  </a:lnTo>
                  <a:lnTo>
                    <a:pt x="8098" y="3118"/>
                  </a:lnTo>
                  <a:lnTo>
                    <a:pt x="8193" y="3022"/>
                  </a:lnTo>
                  <a:lnTo>
                    <a:pt x="8288" y="2889"/>
                  </a:lnTo>
                  <a:lnTo>
                    <a:pt x="8326" y="2775"/>
                  </a:lnTo>
                  <a:lnTo>
                    <a:pt x="8364" y="2642"/>
                  </a:lnTo>
                  <a:lnTo>
                    <a:pt x="8364" y="2509"/>
                  </a:lnTo>
                  <a:lnTo>
                    <a:pt x="8345" y="2376"/>
                  </a:lnTo>
                  <a:lnTo>
                    <a:pt x="8288" y="2262"/>
                  </a:lnTo>
                  <a:lnTo>
                    <a:pt x="8212" y="2167"/>
                  </a:lnTo>
                  <a:lnTo>
                    <a:pt x="8098" y="2072"/>
                  </a:lnTo>
                  <a:lnTo>
                    <a:pt x="7756" y="1863"/>
                  </a:lnTo>
                  <a:lnTo>
                    <a:pt x="7413" y="1692"/>
                  </a:lnTo>
                  <a:lnTo>
                    <a:pt x="7052" y="1540"/>
                  </a:lnTo>
                  <a:lnTo>
                    <a:pt x="6691" y="1388"/>
                  </a:lnTo>
                  <a:lnTo>
                    <a:pt x="6881" y="856"/>
                  </a:lnTo>
                  <a:lnTo>
                    <a:pt x="6919" y="722"/>
                  </a:lnTo>
                  <a:lnTo>
                    <a:pt x="6919" y="589"/>
                  </a:lnTo>
                  <a:lnTo>
                    <a:pt x="6900" y="456"/>
                  </a:lnTo>
                  <a:lnTo>
                    <a:pt x="6862" y="342"/>
                  </a:lnTo>
                  <a:lnTo>
                    <a:pt x="6786" y="228"/>
                  </a:lnTo>
                  <a:lnTo>
                    <a:pt x="6691" y="133"/>
                  </a:lnTo>
                  <a:lnTo>
                    <a:pt x="6577" y="76"/>
                  </a:lnTo>
                  <a:lnTo>
                    <a:pt x="6444" y="19"/>
                  </a:lnTo>
                  <a:lnTo>
                    <a:pt x="631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36"/>
            <p:cNvSpPr/>
            <p:nvPr/>
          </p:nvSpPr>
          <p:spPr>
            <a:xfrm>
              <a:off x="3630825" y="2001625"/>
              <a:ext cx="656775" cy="692900"/>
            </a:xfrm>
            <a:custGeom>
              <a:avLst/>
              <a:gdLst/>
              <a:ahLst/>
              <a:cxnLst/>
              <a:rect l="l" t="t" r="r" b="b"/>
              <a:pathLst>
                <a:path w="26271" h="27716" extrusionOk="0">
                  <a:moveTo>
                    <a:pt x="7148" y="1"/>
                  </a:moveTo>
                  <a:lnTo>
                    <a:pt x="1" y="27715"/>
                  </a:lnTo>
                  <a:lnTo>
                    <a:pt x="19237" y="27715"/>
                  </a:lnTo>
                  <a:lnTo>
                    <a:pt x="26271"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36"/>
            <p:cNvSpPr/>
            <p:nvPr/>
          </p:nvSpPr>
          <p:spPr>
            <a:xfrm>
              <a:off x="3801900" y="2052000"/>
              <a:ext cx="269475" cy="2875"/>
            </a:xfrm>
            <a:custGeom>
              <a:avLst/>
              <a:gdLst/>
              <a:ahLst/>
              <a:cxnLst/>
              <a:rect l="l" t="t" r="r" b="b"/>
              <a:pathLst>
                <a:path w="10779" h="115" extrusionOk="0">
                  <a:moveTo>
                    <a:pt x="58" y="1"/>
                  </a:moveTo>
                  <a:lnTo>
                    <a:pt x="20" y="20"/>
                  </a:lnTo>
                  <a:lnTo>
                    <a:pt x="1" y="58"/>
                  </a:lnTo>
                  <a:lnTo>
                    <a:pt x="20" y="96"/>
                  </a:lnTo>
                  <a:lnTo>
                    <a:pt x="58" y="115"/>
                  </a:lnTo>
                  <a:lnTo>
                    <a:pt x="10722" y="115"/>
                  </a:lnTo>
                  <a:lnTo>
                    <a:pt x="10760" y="96"/>
                  </a:lnTo>
                  <a:lnTo>
                    <a:pt x="10779" y="58"/>
                  </a:lnTo>
                  <a:lnTo>
                    <a:pt x="10760" y="20"/>
                  </a:lnTo>
                  <a:lnTo>
                    <a:pt x="10722"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36"/>
            <p:cNvSpPr/>
            <p:nvPr/>
          </p:nvSpPr>
          <p:spPr>
            <a:xfrm>
              <a:off x="3943525" y="2120900"/>
              <a:ext cx="305100" cy="2875"/>
            </a:xfrm>
            <a:custGeom>
              <a:avLst/>
              <a:gdLst/>
              <a:ahLst/>
              <a:cxnLst/>
              <a:rect l="l" t="t" r="r" b="b"/>
              <a:pathLst>
                <a:path w="12204" h="115" extrusionOk="0">
                  <a:moveTo>
                    <a:pt x="57" y="1"/>
                  </a:moveTo>
                  <a:lnTo>
                    <a:pt x="19" y="20"/>
                  </a:lnTo>
                  <a:lnTo>
                    <a:pt x="0" y="58"/>
                  </a:lnTo>
                  <a:lnTo>
                    <a:pt x="19" y="96"/>
                  </a:lnTo>
                  <a:lnTo>
                    <a:pt x="57" y="115"/>
                  </a:lnTo>
                  <a:lnTo>
                    <a:pt x="12147" y="115"/>
                  </a:lnTo>
                  <a:lnTo>
                    <a:pt x="12204" y="96"/>
                  </a:lnTo>
                  <a:lnTo>
                    <a:pt x="12204" y="58"/>
                  </a:lnTo>
                  <a:lnTo>
                    <a:pt x="12204" y="20"/>
                  </a:lnTo>
                  <a:lnTo>
                    <a:pt x="12147"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36"/>
            <p:cNvSpPr/>
            <p:nvPr/>
          </p:nvSpPr>
          <p:spPr>
            <a:xfrm>
              <a:off x="3764850" y="2179350"/>
              <a:ext cx="332675" cy="3350"/>
            </a:xfrm>
            <a:custGeom>
              <a:avLst/>
              <a:gdLst/>
              <a:ahLst/>
              <a:cxnLst/>
              <a:rect l="l" t="t" r="r" b="b"/>
              <a:pathLst>
                <a:path w="13307" h="134" extrusionOk="0">
                  <a:moveTo>
                    <a:pt x="57" y="1"/>
                  </a:moveTo>
                  <a:lnTo>
                    <a:pt x="19" y="20"/>
                  </a:lnTo>
                  <a:lnTo>
                    <a:pt x="0" y="58"/>
                  </a:lnTo>
                  <a:lnTo>
                    <a:pt x="19" y="115"/>
                  </a:lnTo>
                  <a:lnTo>
                    <a:pt x="57" y="134"/>
                  </a:lnTo>
                  <a:lnTo>
                    <a:pt x="13249" y="134"/>
                  </a:lnTo>
                  <a:lnTo>
                    <a:pt x="13287" y="115"/>
                  </a:lnTo>
                  <a:lnTo>
                    <a:pt x="13306" y="58"/>
                  </a:lnTo>
                  <a:lnTo>
                    <a:pt x="13287" y="20"/>
                  </a:lnTo>
                  <a:lnTo>
                    <a:pt x="13249"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36"/>
            <p:cNvSpPr/>
            <p:nvPr/>
          </p:nvSpPr>
          <p:spPr>
            <a:xfrm>
              <a:off x="3968225" y="2248275"/>
              <a:ext cx="255700" cy="2875"/>
            </a:xfrm>
            <a:custGeom>
              <a:avLst/>
              <a:gdLst/>
              <a:ahLst/>
              <a:cxnLst/>
              <a:rect l="l" t="t" r="r" b="b"/>
              <a:pathLst>
                <a:path w="10228" h="115" extrusionOk="0">
                  <a:moveTo>
                    <a:pt x="58" y="0"/>
                  </a:moveTo>
                  <a:lnTo>
                    <a:pt x="20" y="19"/>
                  </a:lnTo>
                  <a:lnTo>
                    <a:pt x="1" y="57"/>
                  </a:lnTo>
                  <a:lnTo>
                    <a:pt x="20" y="95"/>
                  </a:lnTo>
                  <a:lnTo>
                    <a:pt x="58" y="114"/>
                  </a:lnTo>
                  <a:lnTo>
                    <a:pt x="10170" y="114"/>
                  </a:lnTo>
                  <a:lnTo>
                    <a:pt x="10227" y="95"/>
                  </a:lnTo>
                  <a:lnTo>
                    <a:pt x="10227" y="57"/>
                  </a:lnTo>
                  <a:lnTo>
                    <a:pt x="10227" y="19"/>
                  </a:lnTo>
                  <a:lnTo>
                    <a:pt x="10170"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36"/>
            <p:cNvSpPr/>
            <p:nvPr/>
          </p:nvSpPr>
          <p:spPr>
            <a:xfrm>
              <a:off x="3960625" y="2120900"/>
              <a:ext cx="16650" cy="61800"/>
            </a:xfrm>
            <a:custGeom>
              <a:avLst/>
              <a:gdLst/>
              <a:ahLst/>
              <a:cxnLst/>
              <a:rect l="l" t="t" r="r" b="b"/>
              <a:pathLst>
                <a:path w="666" h="2472" extrusionOk="0">
                  <a:moveTo>
                    <a:pt x="571" y="1"/>
                  </a:moveTo>
                  <a:lnTo>
                    <a:pt x="552" y="39"/>
                  </a:lnTo>
                  <a:lnTo>
                    <a:pt x="1" y="2396"/>
                  </a:lnTo>
                  <a:lnTo>
                    <a:pt x="20" y="2434"/>
                  </a:lnTo>
                  <a:lnTo>
                    <a:pt x="58" y="2453"/>
                  </a:lnTo>
                  <a:lnTo>
                    <a:pt x="58" y="2472"/>
                  </a:lnTo>
                  <a:lnTo>
                    <a:pt x="96" y="2453"/>
                  </a:lnTo>
                  <a:lnTo>
                    <a:pt x="115" y="2415"/>
                  </a:lnTo>
                  <a:lnTo>
                    <a:pt x="666" y="77"/>
                  </a:lnTo>
                  <a:lnTo>
                    <a:pt x="666" y="20"/>
                  </a:lnTo>
                  <a:lnTo>
                    <a:pt x="628"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36"/>
            <p:cNvSpPr/>
            <p:nvPr/>
          </p:nvSpPr>
          <p:spPr>
            <a:xfrm>
              <a:off x="4016225" y="2120900"/>
              <a:ext cx="16175" cy="61800"/>
            </a:xfrm>
            <a:custGeom>
              <a:avLst/>
              <a:gdLst/>
              <a:ahLst/>
              <a:cxnLst/>
              <a:rect l="l" t="t" r="r" b="b"/>
              <a:pathLst>
                <a:path w="647" h="2472" extrusionOk="0">
                  <a:moveTo>
                    <a:pt x="552" y="1"/>
                  </a:moveTo>
                  <a:lnTo>
                    <a:pt x="533" y="39"/>
                  </a:lnTo>
                  <a:lnTo>
                    <a:pt x="1" y="2396"/>
                  </a:lnTo>
                  <a:lnTo>
                    <a:pt x="1" y="2434"/>
                  </a:lnTo>
                  <a:lnTo>
                    <a:pt x="39" y="2453"/>
                  </a:lnTo>
                  <a:lnTo>
                    <a:pt x="58" y="2472"/>
                  </a:lnTo>
                  <a:lnTo>
                    <a:pt x="96" y="2453"/>
                  </a:lnTo>
                  <a:lnTo>
                    <a:pt x="115" y="2415"/>
                  </a:lnTo>
                  <a:lnTo>
                    <a:pt x="647" y="77"/>
                  </a:lnTo>
                  <a:lnTo>
                    <a:pt x="628" y="20"/>
                  </a:lnTo>
                  <a:lnTo>
                    <a:pt x="609"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36"/>
            <p:cNvSpPr/>
            <p:nvPr/>
          </p:nvSpPr>
          <p:spPr>
            <a:xfrm>
              <a:off x="4072300" y="2120900"/>
              <a:ext cx="14275" cy="61800"/>
            </a:xfrm>
            <a:custGeom>
              <a:avLst/>
              <a:gdLst/>
              <a:ahLst/>
              <a:cxnLst/>
              <a:rect l="l" t="t" r="r" b="b"/>
              <a:pathLst>
                <a:path w="571" h="2472" extrusionOk="0">
                  <a:moveTo>
                    <a:pt x="495" y="1"/>
                  </a:moveTo>
                  <a:lnTo>
                    <a:pt x="457" y="39"/>
                  </a:lnTo>
                  <a:lnTo>
                    <a:pt x="1" y="2396"/>
                  </a:lnTo>
                  <a:lnTo>
                    <a:pt x="20" y="2434"/>
                  </a:lnTo>
                  <a:lnTo>
                    <a:pt x="58" y="2453"/>
                  </a:lnTo>
                  <a:lnTo>
                    <a:pt x="58" y="2472"/>
                  </a:lnTo>
                  <a:lnTo>
                    <a:pt x="96" y="2453"/>
                  </a:lnTo>
                  <a:lnTo>
                    <a:pt x="115" y="2415"/>
                  </a:lnTo>
                  <a:lnTo>
                    <a:pt x="571" y="58"/>
                  </a:lnTo>
                  <a:lnTo>
                    <a:pt x="571" y="20"/>
                  </a:lnTo>
                  <a:lnTo>
                    <a:pt x="533"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36"/>
            <p:cNvSpPr/>
            <p:nvPr/>
          </p:nvSpPr>
          <p:spPr>
            <a:xfrm>
              <a:off x="4228650" y="1444675"/>
              <a:ext cx="245700" cy="463825"/>
            </a:xfrm>
            <a:custGeom>
              <a:avLst/>
              <a:gdLst/>
              <a:ahLst/>
              <a:cxnLst/>
              <a:rect l="l" t="t" r="r" b="b"/>
              <a:pathLst>
                <a:path w="9828" h="18553" extrusionOk="0">
                  <a:moveTo>
                    <a:pt x="3612" y="1"/>
                  </a:moveTo>
                  <a:lnTo>
                    <a:pt x="3270" y="115"/>
                  </a:lnTo>
                  <a:lnTo>
                    <a:pt x="2928" y="229"/>
                  </a:lnTo>
                  <a:lnTo>
                    <a:pt x="2586" y="381"/>
                  </a:lnTo>
                  <a:lnTo>
                    <a:pt x="2263" y="533"/>
                  </a:lnTo>
                  <a:lnTo>
                    <a:pt x="1939" y="704"/>
                  </a:lnTo>
                  <a:lnTo>
                    <a:pt x="1616" y="913"/>
                  </a:lnTo>
                  <a:lnTo>
                    <a:pt x="1331" y="1141"/>
                  </a:lnTo>
                  <a:lnTo>
                    <a:pt x="1065" y="1407"/>
                  </a:lnTo>
                  <a:lnTo>
                    <a:pt x="799" y="1692"/>
                  </a:lnTo>
                  <a:lnTo>
                    <a:pt x="590" y="2016"/>
                  </a:lnTo>
                  <a:lnTo>
                    <a:pt x="476" y="2206"/>
                  </a:lnTo>
                  <a:lnTo>
                    <a:pt x="400" y="2396"/>
                  </a:lnTo>
                  <a:lnTo>
                    <a:pt x="305" y="2586"/>
                  </a:lnTo>
                  <a:lnTo>
                    <a:pt x="229" y="2795"/>
                  </a:lnTo>
                  <a:lnTo>
                    <a:pt x="172" y="3004"/>
                  </a:lnTo>
                  <a:lnTo>
                    <a:pt x="115" y="3232"/>
                  </a:lnTo>
                  <a:lnTo>
                    <a:pt x="58" y="3479"/>
                  </a:lnTo>
                  <a:lnTo>
                    <a:pt x="39" y="3726"/>
                  </a:lnTo>
                  <a:lnTo>
                    <a:pt x="0" y="3992"/>
                  </a:lnTo>
                  <a:lnTo>
                    <a:pt x="0" y="4259"/>
                  </a:lnTo>
                  <a:lnTo>
                    <a:pt x="0" y="4563"/>
                  </a:lnTo>
                  <a:lnTo>
                    <a:pt x="0" y="4848"/>
                  </a:lnTo>
                  <a:lnTo>
                    <a:pt x="77" y="6330"/>
                  </a:lnTo>
                  <a:lnTo>
                    <a:pt x="115" y="7604"/>
                  </a:lnTo>
                  <a:lnTo>
                    <a:pt x="115" y="8669"/>
                  </a:lnTo>
                  <a:lnTo>
                    <a:pt x="115" y="9543"/>
                  </a:lnTo>
                  <a:lnTo>
                    <a:pt x="96" y="10227"/>
                  </a:lnTo>
                  <a:lnTo>
                    <a:pt x="58" y="10702"/>
                  </a:lnTo>
                  <a:lnTo>
                    <a:pt x="20" y="11102"/>
                  </a:lnTo>
                  <a:lnTo>
                    <a:pt x="39" y="11216"/>
                  </a:lnTo>
                  <a:lnTo>
                    <a:pt x="58" y="11539"/>
                  </a:lnTo>
                  <a:lnTo>
                    <a:pt x="115" y="12014"/>
                  </a:lnTo>
                  <a:lnTo>
                    <a:pt x="172" y="12280"/>
                  </a:lnTo>
                  <a:lnTo>
                    <a:pt x="248" y="12565"/>
                  </a:lnTo>
                  <a:lnTo>
                    <a:pt x="362" y="12869"/>
                  </a:lnTo>
                  <a:lnTo>
                    <a:pt x="476" y="13155"/>
                  </a:lnTo>
                  <a:lnTo>
                    <a:pt x="628" y="13440"/>
                  </a:lnTo>
                  <a:lnTo>
                    <a:pt x="818" y="13706"/>
                  </a:lnTo>
                  <a:lnTo>
                    <a:pt x="932" y="13820"/>
                  </a:lnTo>
                  <a:lnTo>
                    <a:pt x="1046" y="13953"/>
                  </a:lnTo>
                  <a:lnTo>
                    <a:pt x="1160" y="14048"/>
                  </a:lnTo>
                  <a:lnTo>
                    <a:pt x="1293" y="14162"/>
                  </a:lnTo>
                  <a:lnTo>
                    <a:pt x="1445" y="14257"/>
                  </a:lnTo>
                  <a:lnTo>
                    <a:pt x="1597" y="14333"/>
                  </a:lnTo>
                  <a:lnTo>
                    <a:pt x="1768" y="14409"/>
                  </a:lnTo>
                  <a:lnTo>
                    <a:pt x="1939" y="14466"/>
                  </a:lnTo>
                  <a:lnTo>
                    <a:pt x="2186" y="14542"/>
                  </a:lnTo>
                  <a:lnTo>
                    <a:pt x="2434" y="14637"/>
                  </a:lnTo>
                  <a:lnTo>
                    <a:pt x="2909" y="14865"/>
                  </a:lnTo>
                  <a:lnTo>
                    <a:pt x="3403" y="15131"/>
                  </a:lnTo>
                  <a:lnTo>
                    <a:pt x="3897" y="15417"/>
                  </a:lnTo>
                  <a:lnTo>
                    <a:pt x="4372" y="15759"/>
                  </a:lnTo>
                  <a:lnTo>
                    <a:pt x="4829" y="16101"/>
                  </a:lnTo>
                  <a:lnTo>
                    <a:pt x="5266" y="16443"/>
                  </a:lnTo>
                  <a:lnTo>
                    <a:pt x="5684" y="16804"/>
                  </a:lnTo>
                  <a:lnTo>
                    <a:pt x="6083" y="17146"/>
                  </a:lnTo>
                  <a:lnTo>
                    <a:pt x="6425" y="17469"/>
                  </a:lnTo>
                  <a:lnTo>
                    <a:pt x="7015" y="18021"/>
                  </a:lnTo>
                  <a:lnTo>
                    <a:pt x="7395" y="18420"/>
                  </a:lnTo>
                  <a:lnTo>
                    <a:pt x="7528" y="18553"/>
                  </a:lnTo>
                  <a:lnTo>
                    <a:pt x="7946" y="18230"/>
                  </a:lnTo>
                  <a:lnTo>
                    <a:pt x="8364" y="17869"/>
                  </a:lnTo>
                  <a:lnTo>
                    <a:pt x="8839" y="17450"/>
                  </a:lnTo>
                  <a:lnTo>
                    <a:pt x="9277" y="17013"/>
                  </a:lnTo>
                  <a:lnTo>
                    <a:pt x="9467" y="16804"/>
                  </a:lnTo>
                  <a:lnTo>
                    <a:pt x="9638" y="16595"/>
                  </a:lnTo>
                  <a:lnTo>
                    <a:pt x="9752" y="16405"/>
                  </a:lnTo>
                  <a:lnTo>
                    <a:pt x="9828" y="16253"/>
                  </a:lnTo>
                  <a:lnTo>
                    <a:pt x="9828" y="16177"/>
                  </a:lnTo>
                  <a:lnTo>
                    <a:pt x="9828" y="16101"/>
                  </a:lnTo>
                  <a:lnTo>
                    <a:pt x="9809" y="16044"/>
                  </a:lnTo>
                  <a:lnTo>
                    <a:pt x="9771" y="16006"/>
                  </a:lnTo>
                  <a:lnTo>
                    <a:pt x="9182" y="15303"/>
                  </a:lnTo>
                  <a:lnTo>
                    <a:pt x="8554" y="14580"/>
                  </a:lnTo>
                  <a:lnTo>
                    <a:pt x="7794" y="13725"/>
                  </a:lnTo>
                  <a:lnTo>
                    <a:pt x="6958" y="12812"/>
                  </a:lnTo>
                  <a:lnTo>
                    <a:pt x="6539" y="12375"/>
                  </a:lnTo>
                  <a:lnTo>
                    <a:pt x="6121" y="11976"/>
                  </a:lnTo>
                  <a:lnTo>
                    <a:pt x="5722" y="11577"/>
                  </a:lnTo>
                  <a:lnTo>
                    <a:pt x="5342" y="11254"/>
                  </a:lnTo>
                  <a:lnTo>
                    <a:pt x="5000" y="10969"/>
                  </a:lnTo>
                  <a:lnTo>
                    <a:pt x="4696" y="10759"/>
                  </a:lnTo>
                  <a:lnTo>
                    <a:pt x="4639" y="10702"/>
                  </a:lnTo>
                  <a:lnTo>
                    <a:pt x="4582" y="10569"/>
                  </a:lnTo>
                  <a:lnTo>
                    <a:pt x="4544" y="10417"/>
                  </a:lnTo>
                  <a:lnTo>
                    <a:pt x="4506" y="10208"/>
                  </a:lnTo>
                  <a:lnTo>
                    <a:pt x="4448" y="9657"/>
                  </a:lnTo>
                  <a:lnTo>
                    <a:pt x="4429" y="8992"/>
                  </a:lnTo>
                  <a:lnTo>
                    <a:pt x="4410" y="8193"/>
                  </a:lnTo>
                  <a:lnTo>
                    <a:pt x="4410" y="7338"/>
                  </a:lnTo>
                  <a:lnTo>
                    <a:pt x="4410" y="5456"/>
                  </a:lnTo>
                  <a:lnTo>
                    <a:pt x="4410" y="4487"/>
                  </a:lnTo>
                  <a:lnTo>
                    <a:pt x="4372" y="3555"/>
                  </a:lnTo>
                  <a:lnTo>
                    <a:pt x="4334" y="2681"/>
                  </a:lnTo>
                  <a:lnTo>
                    <a:pt x="4277" y="1882"/>
                  </a:lnTo>
                  <a:lnTo>
                    <a:pt x="4220" y="1521"/>
                  </a:lnTo>
                  <a:lnTo>
                    <a:pt x="4163" y="1179"/>
                  </a:lnTo>
                  <a:lnTo>
                    <a:pt x="4106" y="875"/>
                  </a:lnTo>
                  <a:lnTo>
                    <a:pt x="4030" y="609"/>
                  </a:lnTo>
                  <a:lnTo>
                    <a:pt x="3935" y="400"/>
                  </a:lnTo>
                  <a:lnTo>
                    <a:pt x="3840" y="210"/>
                  </a:lnTo>
                  <a:lnTo>
                    <a:pt x="3745" y="77"/>
                  </a:lnTo>
                  <a:lnTo>
                    <a:pt x="3669" y="39"/>
                  </a:lnTo>
                  <a:lnTo>
                    <a:pt x="3612"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36"/>
            <p:cNvSpPr/>
            <p:nvPr/>
          </p:nvSpPr>
          <p:spPr>
            <a:xfrm>
              <a:off x="4532775" y="2267275"/>
              <a:ext cx="202000" cy="157325"/>
            </a:xfrm>
            <a:custGeom>
              <a:avLst/>
              <a:gdLst/>
              <a:ahLst/>
              <a:cxnLst/>
              <a:rect l="l" t="t" r="r" b="b"/>
              <a:pathLst>
                <a:path w="8080" h="6293" extrusionOk="0">
                  <a:moveTo>
                    <a:pt x="3822" y="0"/>
                  </a:moveTo>
                  <a:lnTo>
                    <a:pt x="1" y="267"/>
                  </a:lnTo>
                  <a:lnTo>
                    <a:pt x="590" y="5798"/>
                  </a:lnTo>
                  <a:lnTo>
                    <a:pt x="609" y="5912"/>
                  </a:lnTo>
                  <a:lnTo>
                    <a:pt x="666" y="6026"/>
                  </a:lnTo>
                  <a:lnTo>
                    <a:pt x="742" y="6102"/>
                  </a:lnTo>
                  <a:lnTo>
                    <a:pt x="818" y="6178"/>
                  </a:lnTo>
                  <a:lnTo>
                    <a:pt x="913" y="6235"/>
                  </a:lnTo>
                  <a:lnTo>
                    <a:pt x="1027" y="6273"/>
                  </a:lnTo>
                  <a:lnTo>
                    <a:pt x="1141" y="6292"/>
                  </a:lnTo>
                  <a:lnTo>
                    <a:pt x="1275" y="6273"/>
                  </a:lnTo>
                  <a:lnTo>
                    <a:pt x="8061" y="4753"/>
                  </a:lnTo>
                  <a:lnTo>
                    <a:pt x="8080" y="4715"/>
                  </a:lnTo>
                  <a:lnTo>
                    <a:pt x="8061" y="4581"/>
                  </a:lnTo>
                  <a:lnTo>
                    <a:pt x="8023" y="4391"/>
                  </a:lnTo>
                  <a:lnTo>
                    <a:pt x="8004" y="4296"/>
                  </a:lnTo>
                  <a:lnTo>
                    <a:pt x="7946" y="4201"/>
                  </a:lnTo>
                  <a:lnTo>
                    <a:pt x="7889" y="4106"/>
                  </a:lnTo>
                  <a:lnTo>
                    <a:pt x="7794" y="4011"/>
                  </a:lnTo>
                  <a:lnTo>
                    <a:pt x="7699" y="3935"/>
                  </a:lnTo>
                  <a:lnTo>
                    <a:pt x="7566" y="3878"/>
                  </a:lnTo>
                  <a:lnTo>
                    <a:pt x="7414" y="3821"/>
                  </a:lnTo>
                  <a:lnTo>
                    <a:pt x="7243" y="3802"/>
                  </a:lnTo>
                  <a:lnTo>
                    <a:pt x="7015" y="3821"/>
                  </a:lnTo>
                  <a:lnTo>
                    <a:pt x="6768" y="3840"/>
                  </a:lnTo>
                  <a:lnTo>
                    <a:pt x="6521" y="3878"/>
                  </a:lnTo>
                  <a:lnTo>
                    <a:pt x="6293" y="3897"/>
                  </a:lnTo>
                  <a:lnTo>
                    <a:pt x="6084" y="3916"/>
                  </a:lnTo>
                  <a:lnTo>
                    <a:pt x="5913" y="3897"/>
                  </a:lnTo>
                  <a:lnTo>
                    <a:pt x="5742" y="3859"/>
                  </a:lnTo>
                  <a:lnTo>
                    <a:pt x="5589" y="3821"/>
                  </a:lnTo>
                  <a:lnTo>
                    <a:pt x="5437" y="3764"/>
                  </a:lnTo>
                  <a:lnTo>
                    <a:pt x="5323" y="3688"/>
                  </a:lnTo>
                  <a:lnTo>
                    <a:pt x="5209" y="3612"/>
                  </a:lnTo>
                  <a:lnTo>
                    <a:pt x="5114" y="3536"/>
                  </a:lnTo>
                  <a:lnTo>
                    <a:pt x="4924" y="3365"/>
                  </a:lnTo>
                  <a:lnTo>
                    <a:pt x="4639" y="3023"/>
                  </a:lnTo>
                  <a:lnTo>
                    <a:pt x="4487" y="2852"/>
                  </a:lnTo>
                  <a:lnTo>
                    <a:pt x="4354" y="2662"/>
                  </a:lnTo>
                  <a:lnTo>
                    <a:pt x="4240" y="2434"/>
                  </a:lnTo>
                  <a:lnTo>
                    <a:pt x="4164" y="2186"/>
                  </a:lnTo>
                  <a:lnTo>
                    <a:pt x="4069" y="1939"/>
                  </a:lnTo>
                  <a:lnTo>
                    <a:pt x="4012" y="1692"/>
                  </a:lnTo>
                  <a:lnTo>
                    <a:pt x="3917" y="1198"/>
                  </a:lnTo>
                  <a:lnTo>
                    <a:pt x="3860" y="742"/>
                  </a:lnTo>
                  <a:lnTo>
                    <a:pt x="3841" y="362"/>
                  </a:lnTo>
                  <a:lnTo>
                    <a:pt x="3822"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36"/>
            <p:cNvSpPr/>
            <p:nvPr/>
          </p:nvSpPr>
          <p:spPr>
            <a:xfrm>
              <a:off x="4269050" y="1809175"/>
              <a:ext cx="407275" cy="548900"/>
            </a:xfrm>
            <a:custGeom>
              <a:avLst/>
              <a:gdLst/>
              <a:ahLst/>
              <a:cxnLst/>
              <a:rect l="l" t="t" r="r" b="b"/>
              <a:pathLst>
                <a:path w="16291" h="21956" extrusionOk="0">
                  <a:moveTo>
                    <a:pt x="4087" y="0"/>
                  </a:moveTo>
                  <a:lnTo>
                    <a:pt x="3707" y="19"/>
                  </a:lnTo>
                  <a:lnTo>
                    <a:pt x="3327" y="57"/>
                  </a:lnTo>
                  <a:lnTo>
                    <a:pt x="2947" y="95"/>
                  </a:lnTo>
                  <a:lnTo>
                    <a:pt x="2186" y="228"/>
                  </a:lnTo>
                  <a:lnTo>
                    <a:pt x="1502" y="380"/>
                  </a:lnTo>
                  <a:lnTo>
                    <a:pt x="894" y="532"/>
                  </a:lnTo>
                  <a:lnTo>
                    <a:pt x="418" y="665"/>
                  </a:lnTo>
                  <a:lnTo>
                    <a:pt x="0" y="799"/>
                  </a:lnTo>
                  <a:lnTo>
                    <a:pt x="1198" y="5132"/>
                  </a:lnTo>
                  <a:lnTo>
                    <a:pt x="4258" y="4714"/>
                  </a:lnTo>
                  <a:lnTo>
                    <a:pt x="4809" y="6425"/>
                  </a:lnTo>
                  <a:lnTo>
                    <a:pt x="6235" y="10721"/>
                  </a:lnTo>
                  <a:lnTo>
                    <a:pt x="7128" y="13439"/>
                  </a:lnTo>
                  <a:lnTo>
                    <a:pt x="8117" y="16310"/>
                  </a:lnTo>
                  <a:lnTo>
                    <a:pt x="9105" y="19161"/>
                  </a:lnTo>
                  <a:lnTo>
                    <a:pt x="10075" y="21860"/>
                  </a:lnTo>
                  <a:lnTo>
                    <a:pt x="10398" y="21898"/>
                  </a:lnTo>
                  <a:lnTo>
                    <a:pt x="10721" y="21936"/>
                  </a:lnTo>
                  <a:lnTo>
                    <a:pt x="11025" y="21955"/>
                  </a:lnTo>
                  <a:lnTo>
                    <a:pt x="11329" y="21936"/>
                  </a:lnTo>
                  <a:lnTo>
                    <a:pt x="11633" y="21917"/>
                  </a:lnTo>
                  <a:lnTo>
                    <a:pt x="11938" y="21898"/>
                  </a:lnTo>
                  <a:lnTo>
                    <a:pt x="12223" y="21841"/>
                  </a:lnTo>
                  <a:lnTo>
                    <a:pt x="12508" y="21784"/>
                  </a:lnTo>
                  <a:lnTo>
                    <a:pt x="12793" y="21708"/>
                  </a:lnTo>
                  <a:lnTo>
                    <a:pt x="13059" y="21632"/>
                  </a:lnTo>
                  <a:lnTo>
                    <a:pt x="13572" y="21461"/>
                  </a:lnTo>
                  <a:lnTo>
                    <a:pt x="14048" y="21252"/>
                  </a:lnTo>
                  <a:lnTo>
                    <a:pt x="14485" y="21024"/>
                  </a:lnTo>
                  <a:lnTo>
                    <a:pt x="14884" y="20777"/>
                  </a:lnTo>
                  <a:lnTo>
                    <a:pt x="15245" y="20548"/>
                  </a:lnTo>
                  <a:lnTo>
                    <a:pt x="15549" y="20339"/>
                  </a:lnTo>
                  <a:lnTo>
                    <a:pt x="15796" y="20130"/>
                  </a:lnTo>
                  <a:lnTo>
                    <a:pt x="16157" y="19826"/>
                  </a:lnTo>
                  <a:lnTo>
                    <a:pt x="16291" y="19712"/>
                  </a:lnTo>
                  <a:lnTo>
                    <a:pt x="15340" y="17298"/>
                  </a:lnTo>
                  <a:lnTo>
                    <a:pt x="14333" y="14751"/>
                  </a:lnTo>
                  <a:lnTo>
                    <a:pt x="13097" y="11747"/>
                  </a:lnTo>
                  <a:lnTo>
                    <a:pt x="12432" y="10170"/>
                  </a:lnTo>
                  <a:lnTo>
                    <a:pt x="11747" y="8611"/>
                  </a:lnTo>
                  <a:lnTo>
                    <a:pt x="11082" y="7090"/>
                  </a:lnTo>
                  <a:lnTo>
                    <a:pt x="10417" y="5646"/>
                  </a:lnTo>
                  <a:lnTo>
                    <a:pt x="9771" y="4334"/>
                  </a:lnTo>
                  <a:lnTo>
                    <a:pt x="9181" y="3175"/>
                  </a:lnTo>
                  <a:lnTo>
                    <a:pt x="8896" y="2680"/>
                  </a:lnTo>
                  <a:lnTo>
                    <a:pt x="8649" y="2243"/>
                  </a:lnTo>
                  <a:lnTo>
                    <a:pt x="8402" y="1863"/>
                  </a:lnTo>
                  <a:lnTo>
                    <a:pt x="8174" y="1540"/>
                  </a:lnTo>
                  <a:lnTo>
                    <a:pt x="8060" y="1407"/>
                  </a:lnTo>
                  <a:lnTo>
                    <a:pt x="7927" y="1274"/>
                  </a:lnTo>
                  <a:lnTo>
                    <a:pt x="7794" y="1141"/>
                  </a:lnTo>
                  <a:lnTo>
                    <a:pt x="7623" y="1008"/>
                  </a:lnTo>
                  <a:lnTo>
                    <a:pt x="7452" y="894"/>
                  </a:lnTo>
                  <a:lnTo>
                    <a:pt x="7261" y="761"/>
                  </a:lnTo>
                  <a:lnTo>
                    <a:pt x="7052" y="646"/>
                  </a:lnTo>
                  <a:lnTo>
                    <a:pt x="6824" y="551"/>
                  </a:lnTo>
                  <a:lnTo>
                    <a:pt x="6577" y="437"/>
                  </a:lnTo>
                  <a:lnTo>
                    <a:pt x="6330" y="342"/>
                  </a:lnTo>
                  <a:lnTo>
                    <a:pt x="6045" y="266"/>
                  </a:lnTo>
                  <a:lnTo>
                    <a:pt x="5760" y="190"/>
                  </a:lnTo>
                  <a:lnTo>
                    <a:pt x="5456" y="133"/>
                  </a:lnTo>
                  <a:lnTo>
                    <a:pt x="5133" y="76"/>
                  </a:lnTo>
                  <a:lnTo>
                    <a:pt x="4809" y="38"/>
                  </a:lnTo>
                  <a:lnTo>
                    <a:pt x="4448" y="19"/>
                  </a:lnTo>
                  <a:lnTo>
                    <a:pt x="4087" y="0"/>
                  </a:lnTo>
                  <a:close/>
                </a:path>
              </a:pathLst>
            </a:custGeom>
            <a:gradFill>
              <a:gsLst>
                <a:gs pos="0">
                  <a:srgbClr val="676767"/>
                </a:gs>
                <a:gs pos="100000">
                  <a:srgbClr val="26262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36"/>
            <p:cNvSpPr/>
            <p:nvPr/>
          </p:nvSpPr>
          <p:spPr>
            <a:xfrm>
              <a:off x="4428725" y="1949350"/>
              <a:ext cx="231450" cy="359300"/>
            </a:xfrm>
            <a:custGeom>
              <a:avLst/>
              <a:gdLst/>
              <a:ahLst/>
              <a:cxnLst/>
              <a:rect l="l" t="t" r="r" b="b"/>
              <a:pathLst>
                <a:path w="9258" h="14372" extrusionOk="0">
                  <a:moveTo>
                    <a:pt x="38" y="1"/>
                  </a:moveTo>
                  <a:lnTo>
                    <a:pt x="0" y="20"/>
                  </a:lnTo>
                  <a:lnTo>
                    <a:pt x="0" y="77"/>
                  </a:lnTo>
                  <a:lnTo>
                    <a:pt x="5094" y="14333"/>
                  </a:lnTo>
                  <a:lnTo>
                    <a:pt x="5113" y="14371"/>
                  </a:lnTo>
                  <a:lnTo>
                    <a:pt x="5341" y="14371"/>
                  </a:lnTo>
                  <a:lnTo>
                    <a:pt x="5703" y="14333"/>
                  </a:lnTo>
                  <a:lnTo>
                    <a:pt x="5931" y="14295"/>
                  </a:lnTo>
                  <a:lnTo>
                    <a:pt x="6197" y="14257"/>
                  </a:lnTo>
                  <a:lnTo>
                    <a:pt x="6482" y="14181"/>
                  </a:lnTo>
                  <a:lnTo>
                    <a:pt x="6805" y="14105"/>
                  </a:lnTo>
                  <a:lnTo>
                    <a:pt x="7109" y="13991"/>
                  </a:lnTo>
                  <a:lnTo>
                    <a:pt x="7451" y="13858"/>
                  </a:lnTo>
                  <a:lnTo>
                    <a:pt x="7775" y="13687"/>
                  </a:lnTo>
                  <a:lnTo>
                    <a:pt x="8098" y="13497"/>
                  </a:lnTo>
                  <a:lnTo>
                    <a:pt x="8402" y="13269"/>
                  </a:lnTo>
                  <a:lnTo>
                    <a:pt x="8706" y="12984"/>
                  </a:lnTo>
                  <a:lnTo>
                    <a:pt x="8858" y="12850"/>
                  </a:lnTo>
                  <a:lnTo>
                    <a:pt x="8991" y="12679"/>
                  </a:lnTo>
                  <a:lnTo>
                    <a:pt x="9124" y="12508"/>
                  </a:lnTo>
                  <a:lnTo>
                    <a:pt x="9238" y="12337"/>
                  </a:lnTo>
                  <a:lnTo>
                    <a:pt x="9257" y="12280"/>
                  </a:lnTo>
                  <a:lnTo>
                    <a:pt x="9238" y="12242"/>
                  </a:lnTo>
                  <a:lnTo>
                    <a:pt x="9181" y="12242"/>
                  </a:lnTo>
                  <a:lnTo>
                    <a:pt x="9143" y="12261"/>
                  </a:lnTo>
                  <a:lnTo>
                    <a:pt x="9029" y="12432"/>
                  </a:lnTo>
                  <a:lnTo>
                    <a:pt x="8915" y="12603"/>
                  </a:lnTo>
                  <a:lnTo>
                    <a:pt x="8649" y="12888"/>
                  </a:lnTo>
                  <a:lnTo>
                    <a:pt x="8364" y="13155"/>
                  </a:lnTo>
                  <a:lnTo>
                    <a:pt x="8060" y="13364"/>
                  </a:lnTo>
                  <a:lnTo>
                    <a:pt x="7756" y="13554"/>
                  </a:lnTo>
                  <a:lnTo>
                    <a:pt x="7451" y="13725"/>
                  </a:lnTo>
                  <a:lnTo>
                    <a:pt x="7147" y="13858"/>
                  </a:lnTo>
                  <a:lnTo>
                    <a:pt x="6843" y="13972"/>
                  </a:lnTo>
                  <a:lnTo>
                    <a:pt x="6539" y="14048"/>
                  </a:lnTo>
                  <a:lnTo>
                    <a:pt x="6273" y="14124"/>
                  </a:lnTo>
                  <a:lnTo>
                    <a:pt x="5779" y="14200"/>
                  </a:lnTo>
                  <a:lnTo>
                    <a:pt x="5398" y="14238"/>
                  </a:lnTo>
                  <a:lnTo>
                    <a:pt x="5189" y="14257"/>
                  </a:lnTo>
                  <a:lnTo>
                    <a:pt x="114" y="39"/>
                  </a:lnTo>
                  <a:lnTo>
                    <a:pt x="76"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36"/>
            <p:cNvSpPr/>
            <p:nvPr/>
          </p:nvSpPr>
          <p:spPr>
            <a:xfrm>
              <a:off x="4202050" y="2312425"/>
              <a:ext cx="192000" cy="156850"/>
            </a:xfrm>
            <a:custGeom>
              <a:avLst/>
              <a:gdLst/>
              <a:ahLst/>
              <a:cxnLst/>
              <a:rect l="l" t="t" r="r" b="b"/>
              <a:pathLst>
                <a:path w="7680" h="6274" extrusionOk="0">
                  <a:moveTo>
                    <a:pt x="1673" y="0"/>
                  </a:moveTo>
                  <a:lnTo>
                    <a:pt x="19" y="5266"/>
                  </a:lnTo>
                  <a:lnTo>
                    <a:pt x="0" y="5399"/>
                  </a:lnTo>
                  <a:lnTo>
                    <a:pt x="0" y="5532"/>
                  </a:lnTo>
                  <a:lnTo>
                    <a:pt x="38" y="5665"/>
                  </a:lnTo>
                  <a:lnTo>
                    <a:pt x="95" y="5779"/>
                  </a:lnTo>
                  <a:lnTo>
                    <a:pt x="190" y="5874"/>
                  </a:lnTo>
                  <a:lnTo>
                    <a:pt x="304" y="5950"/>
                  </a:lnTo>
                  <a:lnTo>
                    <a:pt x="418" y="5988"/>
                  </a:lnTo>
                  <a:lnTo>
                    <a:pt x="551" y="6026"/>
                  </a:lnTo>
                  <a:lnTo>
                    <a:pt x="7584" y="6273"/>
                  </a:lnTo>
                  <a:lnTo>
                    <a:pt x="7603" y="6235"/>
                  </a:lnTo>
                  <a:lnTo>
                    <a:pt x="7641" y="6102"/>
                  </a:lnTo>
                  <a:lnTo>
                    <a:pt x="7679" y="5931"/>
                  </a:lnTo>
                  <a:lnTo>
                    <a:pt x="7679" y="5817"/>
                  </a:lnTo>
                  <a:lnTo>
                    <a:pt x="7660" y="5722"/>
                  </a:lnTo>
                  <a:lnTo>
                    <a:pt x="7622" y="5608"/>
                  </a:lnTo>
                  <a:lnTo>
                    <a:pt x="7584" y="5494"/>
                  </a:lnTo>
                  <a:lnTo>
                    <a:pt x="7508" y="5380"/>
                  </a:lnTo>
                  <a:lnTo>
                    <a:pt x="7413" y="5285"/>
                  </a:lnTo>
                  <a:lnTo>
                    <a:pt x="7280" y="5190"/>
                  </a:lnTo>
                  <a:lnTo>
                    <a:pt x="7109" y="5114"/>
                  </a:lnTo>
                  <a:lnTo>
                    <a:pt x="6919" y="5037"/>
                  </a:lnTo>
                  <a:lnTo>
                    <a:pt x="6672" y="4999"/>
                  </a:lnTo>
                  <a:lnTo>
                    <a:pt x="6197" y="4923"/>
                  </a:lnTo>
                  <a:lnTo>
                    <a:pt x="5798" y="4847"/>
                  </a:lnTo>
                  <a:lnTo>
                    <a:pt x="5474" y="4752"/>
                  </a:lnTo>
                  <a:lnTo>
                    <a:pt x="5227" y="4657"/>
                  </a:lnTo>
                  <a:lnTo>
                    <a:pt x="5037" y="4562"/>
                  </a:lnTo>
                  <a:lnTo>
                    <a:pt x="4885" y="4429"/>
                  </a:lnTo>
                  <a:lnTo>
                    <a:pt x="4771" y="4296"/>
                  </a:lnTo>
                  <a:lnTo>
                    <a:pt x="4676" y="4125"/>
                  </a:lnTo>
                  <a:lnTo>
                    <a:pt x="4600" y="3897"/>
                  </a:lnTo>
                  <a:lnTo>
                    <a:pt x="4543" y="3669"/>
                  </a:lnTo>
                  <a:lnTo>
                    <a:pt x="4505" y="3422"/>
                  </a:lnTo>
                  <a:lnTo>
                    <a:pt x="4505" y="3175"/>
                  </a:lnTo>
                  <a:lnTo>
                    <a:pt x="4505" y="2909"/>
                  </a:lnTo>
                  <a:lnTo>
                    <a:pt x="4524" y="2661"/>
                  </a:lnTo>
                  <a:lnTo>
                    <a:pt x="4600" y="2148"/>
                  </a:lnTo>
                  <a:lnTo>
                    <a:pt x="4714" y="1692"/>
                  </a:lnTo>
                  <a:lnTo>
                    <a:pt x="4809" y="1331"/>
                  </a:lnTo>
                  <a:lnTo>
                    <a:pt x="4923" y="989"/>
                  </a:lnTo>
                  <a:lnTo>
                    <a:pt x="1673"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36"/>
            <p:cNvSpPr/>
            <p:nvPr/>
          </p:nvSpPr>
          <p:spPr>
            <a:xfrm>
              <a:off x="3906450" y="1811550"/>
              <a:ext cx="580275" cy="583575"/>
            </a:xfrm>
            <a:custGeom>
              <a:avLst/>
              <a:gdLst/>
              <a:ahLst/>
              <a:cxnLst/>
              <a:rect l="l" t="t" r="r" b="b"/>
              <a:pathLst>
                <a:path w="23211" h="23343" extrusionOk="0">
                  <a:moveTo>
                    <a:pt x="1635" y="0"/>
                  </a:moveTo>
                  <a:lnTo>
                    <a:pt x="1483" y="323"/>
                  </a:lnTo>
                  <a:lnTo>
                    <a:pt x="1160" y="1198"/>
                  </a:lnTo>
                  <a:lnTo>
                    <a:pt x="951" y="1768"/>
                  </a:lnTo>
                  <a:lnTo>
                    <a:pt x="723" y="2414"/>
                  </a:lnTo>
                  <a:lnTo>
                    <a:pt x="514" y="3099"/>
                  </a:lnTo>
                  <a:lnTo>
                    <a:pt x="324" y="3821"/>
                  </a:lnTo>
                  <a:lnTo>
                    <a:pt x="172" y="4524"/>
                  </a:lnTo>
                  <a:lnTo>
                    <a:pt x="96" y="4866"/>
                  </a:lnTo>
                  <a:lnTo>
                    <a:pt x="58" y="5209"/>
                  </a:lnTo>
                  <a:lnTo>
                    <a:pt x="20" y="5532"/>
                  </a:lnTo>
                  <a:lnTo>
                    <a:pt x="1" y="5855"/>
                  </a:lnTo>
                  <a:lnTo>
                    <a:pt x="20" y="6159"/>
                  </a:lnTo>
                  <a:lnTo>
                    <a:pt x="39" y="6425"/>
                  </a:lnTo>
                  <a:lnTo>
                    <a:pt x="96" y="6672"/>
                  </a:lnTo>
                  <a:lnTo>
                    <a:pt x="172" y="6900"/>
                  </a:lnTo>
                  <a:lnTo>
                    <a:pt x="267" y="7109"/>
                  </a:lnTo>
                  <a:lnTo>
                    <a:pt x="381" y="7281"/>
                  </a:lnTo>
                  <a:lnTo>
                    <a:pt x="457" y="7338"/>
                  </a:lnTo>
                  <a:lnTo>
                    <a:pt x="552" y="7414"/>
                  </a:lnTo>
                  <a:lnTo>
                    <a:pt x="628" y="7471"/>
                  </a:lnTo>
                  <a:lnTo>
                    <a:pt x="742" y="7509"/>
                  </a:lnTo>
                  <a:lnTo>
                    <a:pt x="837" y="7547"/>
                  </a:lnTo>
                  <a:lnTo>
                    <a:pt x="951" y="7566"/>
                  </a:lnTo>
                  <a:lnTo>
                    <a:pt x="1084" y="7585"/>
                  </a:lnTo>
                  <a:lnTo>
                    <a:pt x="1217" y="7585"/>
                  </a:lnTo>
                  <a:lnTo>
                    <a:pt x="4088" y="7528"/>
                  </a:lnTo>
                  <a:lnTo>
                    <a:pt x="6749" y="7509"/>
                  </a:lnTo>
                  <a:lnTo>
                    <a:pt x="9125" y="7509"/>
                  </a:lnTo>
                  <a:lnTo>
                    <a:pt x="11197" y="7528"/>
                  </a:lnTo>
                  <a:lnTo>
                    <a:pt x="12888" y="7547"/>
                  </a:lnTo>
                  <a:lnTo>
                    <a:pt x="14162" y="7585"/>
                  </a:lnTo>
                  <a:lnTo>
                    <a:pt x="15246" y="7604"/>
                  </a:lnTo>
                  <a:lnTo>
                    <a:pt x="14884" y="8820"/>
                  </a:lnTo>
                  <a:lnTo>
                    <a:pt x="14485" y="10208"/>
                  </a:lnTo>
                  <a:lnTo>
                    <a:pt x="13972" y="12014"/>
                  </a:lnTo>
                  <a:lnTo>
                    <a:pt x="13402" y="14162"/>
                  </a:lnTo>
                  <a:lnTo>
                    <a:pt x="12793" y="16538"/>
                  </a:lnTo>
                  <a:lnTo>
                    <a:pt x="12166" y="19104"/>
                  </a:lnTo>
                  <a:lnTo>
                    <a:pt x="11862" y="20415"/>
                  </a:lnTo>
                  <a:lnTo>
                    <a:pt x="11577" y="21746"/>
                  </a:lnTo>
                  <a:lnTo>
                    <a:pt x="11748" y="21974"/>
                  </a:lnTo>
                  <a:lnTo>
                    <a:pt x="11919" y="22202"/>
                  </a:lnTo>
                  <a:lnTo>
                    <a:pt x="12128" y="22392"/>
                  </a:lnTo>
                  <a:lnTo>
                    <a:pt x="12337" y="22582"/>
                  </a:lnTo>
                  <a:lnTo>
                    <a:pt x="12565" y="22734"/>
                  </a:lnTo>
                  <a:lnTo>
                    <a:pt x="12793" y="22867"/>
                  </a:lnTo>
                  <a:lnTo>
                    <a:pt x="13022" y="22982"/>
                  </a:lnTo>
                  <a:lnTo>
                    <a:pt x="13288" y="23077"/>
                  </a:lnTo>
                  <a:lnTo>
                    <a:pt x="13535" y="23153"/>
                  </a:lnTo>
                  <a:lnTo>
                    <a:pt x="13801" y="23229"/>
                  </a:lnTo>
                  <a:lnTo>
                    <a:pt x="14067" y="23267"/>
                  </a:lnTo>
                  <a:lnTo>
                    <a:pt x="14333" y="23305"/>
                  </a:lnTo>
                  <a:lnTo>
                    <a:pt x="14599" y="23343"/>
                  </a:lnTo>
                  <a:lnTo>
                    <a:pt x="15398" y="23343"/>
                  </a:lnTo>
                  <a:lnTo>
                    <a:pt x="15892" y="23324"/>
                  </a:lnTo>
                  <a:lnTo>
                    <a:pt x="16386" y="23267"/>
                  </a:lnTo>
                  <a:lnTo>
                    <a:pt x="16804" y="23191"/>
                  </a:lnTo>
                  <a:lnTo>
                    <a:pt x="17184" y="23115"/>
                  </a:lnTo>
                  <a:lnTo>
                    <a:pt x="17755" y="22963"/>
                  </a:lnTo>
                  <a:lnTo>
                    <a:pt x="17945" y="22906"/>
                  </a:lnTo>
                  <a:lnTo>
                    <a:pt x="18629" y="20815"/>
                  </a:lnTo>
                  <a:lnTo>
                    <a:pt x="19351" y="18591"/>
                  </a:lnTo>
                  <a:lnTo>
                    <a:pt x="20188" y="15891"/>
                  </a:lnTo>
                  <a:lnTo>
                    <a:pt x="21081" y="12983"/>
                  </a:lnTo>
                  <a:lnTo>
                    <a:pt x="21499" y="11519"/>
                  </a:lnTo>
                  <a:lnTo>
                    <a:pt x="21918" y="10113"/>
                  </a:lnTo>
                  <a:lnTo>
                    <a:pt x="22279" y="8782"/>
                  </a:lnTo>
                  <a:lnTo>
                    <a:pt x="22602" y="7528"/>
                  </a:lnTo>
                  <a:lnTo>
                    <a:pt x="22868" y="6425"/>
                  </a:lnTo>
                  <a:lnTo>
                    <a:pt x="23077" y="5494"/>
                  </a:lnTo>
                  <a:lnTo>
                    <a:pt x="23172" y="4885"/>
                  </a:lnTo>
                  <a:lnTo>
                    <a:pt x="23191" y="4600"/>
                  </a:lnTo>
                  <a:lnTo>
                    <a:pt x="23210" y="4334"/>
                  </a:lnTo>
                  <a:lnTo>
                    <a:pt x="23210" y="4087"/>
                  </a:lnTo>
                  <a:lnTo>
                    <a:pt x="23210" y="3859"/>
                  </a:lnTo>
                  <a:lnTo>
                    <a:pt x="23191" y="3631"/>
                  </a:lnTo>
                  <a:lnTo>
                    <a:pt x="23153" y="3403"/>
                  </a:lnTo>
                  <a:lnTo>
                    <a:pt x="23115" y="3213"/>
                  </a:lnTo>
                  <a:lnTo>
                    <a:pt x="23077" y="3023"/>
                  </a:lnTo>
                  <a:lnTo>
                    <a:pt x="23020" y="2852"/>
                  </a:lnTo>
                  <a:lnTo>
                    <a:pt x="22944" y="2680"/>
                  </a:lnTo>
                  <a:lnTo>
                    <a:pt x="22868" y="2528"/>
                  </a:lnTo>
                  <a:lnTo>
                    <a:pt x="22792" y="2376"/>
                  </a:lnTo>
                  <a:lnTo>
                    <a:pt x="22602" y="2110"/>
                  </a:lnTo>
                  <a:lnTo>
                    <a:pt x="22374" y="1882"/>
                  </a:lnTo>
                  <a:lnTo>
                    <a:pt x="22146" y="1692"/>
                  </a:lnTo>
                  <a:lnTo>
                    <a:pt x="21880" y="1521"/>
                  </a:lnTo>
                  <a:lnTo>
                    <a:pt x="21613" y="1388"/>
                  </a:lnTo>
                  <a:lnTo>
                    <a:pt x="21328" y="1255"/>
                  </a:lnTo>
                  <a:lnTo>
                    <a:pt x="21043" y="1160"/>
                  </a:lnTo>
                  <a:lnTo>
                    <a:pt x="20739" y="1084"/>
                  </a:lnTo>
                  <a:lnTo>
                    <a:pt x="20454" y="1008"/>
                  </a:lnTo>
                  <a:lnTo>
                    <a:pt x="20093" y="932"/>
                  </a:lnTo>
                  <a:lnTo>
                    <a:pt x="19579" y="875"/>
                  </a:lnTo>
                  <a:lnTo>
                    <a:pt x="18952" y="818"/>
                  </a:lnTo>
                  <a:lnTo>
                    <a:pt x="18230" y="761"/>
                  </a:lnTo>
                  <a:lnTo>
                    <a:pt x="16595" y="685"/>
                  </a:lnTo>
                  <a:lnTo>
                    <a:pt x="14827" y="609"/>
                  </a:lnTo>
                  <a:lnTo>
                    <a:pt x="11729" y="532"/>
                  </a:lnTo>
                  <a:lnTo>
                    <a:pt x="10379" y="494"/>
                  </a:lnTo>
                  <a:lnTo>
                    <a:pt x="1635" y="0"/>
                  </a:lnTo>
                  <a:close/>
                </a:path>
              </a:pathLst>
            </a:custGeom>
            <a:gradFill>
              <a:gsLst>
                <a:gs pos="0">
                  <a:srgbClr val="676767"/>
                </a:gs>
                <a:gs pos="100000">
                  <a:srgbClr val="26262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36"/>
            <p:cNvSpPr/>
            <p:nvPr/>
          </p:nvSpPr>
          <p:spPr>
            <a:xfrm>
              <a:off x="4453425" y="1864775"/>
              <a:ext cx="33775" cy="199600"/>
            </a:xfrm>
            <a:custGeom>
              <a:avLst/>
              <a:gdLst/>
              <a:ahLst/>
              <a:cxnLst/>
              <a:rect l="l" t="t" r="r" b="b"/>
              <a:pathLst>
                <a:path w="1351" h="7984" extrusionOk="0">
                  <a:moveTo>
                    <a:pt x="761" y="0"/>
                  </a:moveTo>
                  <a:lnTo>
                    <a:pt x="742" y="38"/>
                  </a:lnTo>
                  <a:lnTo>
                    <a:pt x="742" y="95"/>
                  </a:lnTo>
                  <a:lnTo>
                    <a:pt x="837" y="304"/>
                  </a:lnTo>
                  <a:lnTo>
                    <a:pt x="932" y="551"/>
                  </a:lnTo>
                  <a:lnTo>
                    <a:pt x="1046" y="913"/>
                  </a:lnTo>
                  <a:lnTo>
                    <a:pt x="1141" y="1350"/>
                  </a:lnTo>
                  <a:lnTo>
                    <a:pt x="1179" y="1597"/>
                  </a:lnTo>
                  <a:lnTo>
                    <a:pt x="1198" y="1863"/>
                  </a:lnTo>
                  <a:lnTo>
                    <a:pt x="1217" y="2167"/>
                  </a:lnTo>
                  <a:lnTo>
                    <a:pt x="1236" y="2490"/>
                  </a:lnTo>
                  <a:lnTo>
                    <a:pt x="1217" y="2813"/>
                  </a:lnTo>
                  <a:lnTo>
                    <a:pt x="1198" y="3175"/>
                  </a:lnTo>
                  <a:lnTo>
                    <a:pt x="1160" y="3441"/>
                  </a:lnTo>
                  <a:lnTo>
                    <a:pt x="1122" y="3764"/>
                  </a:lnTo>
                  <a:lnTo>
                    <a:pt x="970" y="4467"/>
                  </a:lnTo>
                  <a:lnTo>
                    <a:pt x="761" y="5247"/>
                  </a:lnTo>
                  <a:lnTo>
                    <a:pt x="552" y="6026"/>
                  </a:lnTo>
                  <a:lnTo>
                    <a:pt x="172" y="7337"/>
                  </a:lnTo>
                  <a:lnTo>
                    <a:pt x="1" y="7908"/>
                  </a:lnTo>
                  <a:lnTo>
                    <a:pt x="1" y="7946"/>
                  </a:lnTo>
                  <a:lnTo>
                    <a:pt x="39" y="7984"/>
                  </a:lnTo>
                  <a:lnTo>
                    <a:pt x="77" y="7965"/>
                  </a:lnTo>
                  <a:lnTo>
                    <a:pt x="96" y="7946"/>
                  </a:lnTo>
                  <a:lnTo>
                    <a:pt x="286" y="7375"/>
                  </a:lnTo>
                  <a:lnTo>
                    <a:pt x="666" y="6045"/>
                  </a:lnTo>
                  <a:lnTo>
                    <a:pt x="875" y="5266"/>
                  </a:lnTo>
                  <a:lnTo>
                    <a:pt x="1084" y="4486"/>
                  </a:lnTo>
                  <a:lnTo>
                    <a:pt x="1236" y="3764"/>
                  </a:lnTo>
                  <a:lnTo>
                    <a:pt x="1274" y="3460"/>
                  </a:lnTo>
                  <a:lnTo>
                    <a:pt x="1312" y="3194"/>
                  </a:lnTo>
                  <a:lnTo>
                    <a:pt x="1350" y="2832"/>
                  </a:lnTo>
                  <a:lnTo>
                    <a:pt x="1350" y="2471"/>
                  </a:lnTo>
                  <a:lnTo>
                    <a:pt x="1350" y="2167"/>
                  </a:lnTo>
                  <a:lnTo>
                    <a:pt x="1331" y="1863"/>
                  </a:lnTo>
                  <a:lnTo>
                    <a:pt x="1293" y="1578"/>
                  </a:lnTo>
                  <a:lnTo>
                    <a:pt x="1255" y="1331"/>
                  </a:lnTo>
                  <a:lnTo>
                    <a:pt x="1160" y="875"/>
                  </a:lnTo>
                  <a:lnTo>
                    <a:pt x="1046" y="513"/>
                  </a:lnTo>
                  <a:lnTo>
                    <a:pt x="951" y="266"/>
                  </a:lnTo>
                  <a:lnTo>
                    <a:pt x="837" y="38"/>
                  </a:lnTo>
                  <a:lnTo>
                    <a:pt x="799"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36"/>
            <p:cNvSpPr/>
            <p:nvPr/>
          </p:nvSpPr>
          <p:spPr>
            <a:xfrm>
              <a:off x="3952550" y="1883300"/>
              <a:ext cx="456225" cy="472375"/>
            </a:xfrm>
            <a:custGeom>
              <a:avLst/>
              <a:gdLst/>
              <a:ahLst/>
              <a:cxnLst/>
              <a:rect l="l" t="t" r="r" b="b"/>
              <a:pathLst>
                <a:path w="18249" h="18895" extrusionOk="0">
                  <a:moveTo>
                    <a:pt x="381" y="1"/>
                  </a:moveTo>
                  <a:lnTo>
                    <a:pt x="343" y="20"/>
                  </a:lnTo>
                  <a:lnTo>
                    <a:pt x="248" y="172"/>
                  </a:lnTo>
                  <a:lnTo>
                    <a:pt x="153" y="362"/>
                  </a:lnTo>
                  <a:lnTo>
                    <a:pt x="77" y="590"/>
                  </a:lnTo>
                  <a:lnTo>
                    <a:pt x="39" y="704"/>
                  </a:lnTo>
                  <a:lnTo>
                    <a:pt x="20" y="856"/>
                  </a:lnTo>
                  <a:lnTo>
                    <a:pt x="1" y="989"/>
                  </a:lnTo>
                  <a:lnTo>
                    <a:pt x="1" y="1141"/>
                  </a:lnTo>
                  <a:lnTo>
                    <a:pt x="20" y="1274"/>
                  </a:lnTo>
                  <a:lnTo>
                    <a:pt x="58" y="1426"/>
                  </a:lnTo>
                  <a:lnTo>
                    <a:pt x="134" y="1578"/>
                  </a:lnTo>
                  <a:lnTo>
                    <a:pt x="229" y="1730"/>
                  </a:lnTo>
                  <a:lnTo>
                    <a:pt x="248" y="1749"/>
                  </a:lnTo>
                  <a:lnTo>
                    <a:pt x="305" y="1787"/>
                  </a:lnTo>
                  <a:lnTo>
                    <a:pt x="438" y="1825"/>
                  </a:lnTo>
                  <a:lnTo>
                    <a:pt x="647" y="1882"/>
                  </a:lnTo>
                  <a:lnTo>
                    <a:pt x="894" y="1901"/>
                  </a:lnTo>
                  <a:lnTo>
                    <a:pt x="1217" y="1920"/>
                  </a:lnTo>
                  <a:lnTo>
                    <a:pt x="1578" y="1939"/>
                  </a:lnTo>
                  <a:lnTo>
                    <a:pt x="2491" y="1939"/>
                  </a:lnTo>
                  <a:lnTo>
                    <a:pt x="3612" y="1901"/>
                  </a:lnTo>
                  <a:lnTo>
                    <a:pt x="4943" y="1844"/>
                  </a:lnTo>
                  <a:lnTo>
                    <a:pt x="8155" y="1692"/>
                  </a:lnTo>
                  <a:lnTo>
                    <a:pt x="11482" y="1521"/>
                  </a:lnTo>
                  <a:lnTo>
                    <a:pt x="13116" y="1464"/>
                  </a:lnTo>
                  <a:lnTo>
                    <a:pt x="14637" y="1407"/>
                  </a:lnTo>
                  <a:lnTo>
                    <a:pt x="15968" y="1407"/>
                  </a:lnTo>
                  <a:lnTo>
                    <a:pt x="16519" y="1426"/>
                  </a:lnTo>
                  <a:lnTo>
                    <a:pt x="17013" y="1445"/>
                  </a:lnTo>
                  <a:lnTo>
                    <a:pt x="17431" y="1483"/>
                  </a:lnTo>
                  <a:lnTo>
                    <a:pt x="17735" y="1540"/>
                  </a:lnTo>
                  <a:lnTo>
                    <a:pt x="17869" y="1578"/>
                  </a:lnTo>
                  <a:lnTo>
                    <a:pt x="17945" y="1616"/>
                  </a:lnTo>
                  <a:lnTo>
                    <a:pt x="18021" y="1673"/>
                  </a:lnTo>
                  <a:lnTo>
                    <a:pt x="18059" y="1711"/>
                  </a:lnTo>
                  <a:lnTo>
                    <a:pt x="18097" y="1825"/>
                  </a:lnTo>
                  <a:lnTo>
                    <a:pt x="18116" y="1958"/>
                  </a:lnTo>
                  <a:lnTo>
                    <a:pt x="18135" y="2263"/>
                  </a:lnTo>
                  <a:lnTo>
                    <a:pt x="18116" y="2624"/>
                  </a:lnTo>
                  <a:lnTo>
                    <a:pt x="18059" y="3061"/>
                  </a:lnTo>
                  <a:lnTo>
                    <a:pt x="17983" y="3536"/>
                  </a:lnTo>
                  <a:lnTo>
                    <a:pt x="17869" y="4068"/>
                  </a:lnTo>
                  <a:lnTo>
                    <a:pt x="17716" y="4639"/>
                  </a:lnTo>
                  <a:lnTo>
                    <a:pt x="17545" y="5247"/>
                  </a:lnTo>
                  <a:lnTo>
                    <a:pt x="17165" y="6558"/>
                  </a:lnTo>
                  <a:lnTo>
                    <a:pt x="16690" y="7984"/>
                  </a:lnTo>
                  <a:lnTo>
                    <a:pt x="16196" y="9467"/>
                  </a:lnTo>
                  <a:lnTo>
                    <a:pt x="15683" y="10968"/>
                  </a:lnTo>
                  <a:lnTo>
                    <a:pt x="14941" y="13116"/>
                  </a:lnTo>
                  <a:lnTo>
                    <a:pt x="14580" y="14162"/>
                  </a:lnTo>
                  <a:lnTo>
                    <a:pt x="14257" y="15169"/>
                  </a:lnTo>
                  <a:lnTo>
                    <a:pt x="13972" y="16139"/>
                  </a:lnTo>
                  <a:lnTo>
                    <a:pt x="13706" y="17032"/>
                  </a:lnTo>
                  <a:lnTo>
                    <a:pt x="13497" y="17850"/>
                  </a:lnTo>
                  <a:lnTo>
                    <a:pt x="13345" y="18572"/>
                  </a:lnTo>
                  <a:lnTo>
                    <a:pt x="13345" y="18610"/>
                  </a:lnTo>
                  <a:lnTo>
                    <a:pt x="13383" y="18648"/>
                  </a:lnTo>
                  <a:lnTo>
                    <a:pt x="13668" y="18762"/>
                  </a:lnTo>
                  <a:lnTo>
                    <a:pt x="13953" y="18838"/>
                  </a:lnTo>
                  <a:lnTo>
                    <a:pt x="14257" y="18876"/>
                  </a:lnTo>
                  <a:lnTo>
                    <a:pt x="14542" y="18895"/>
                  </a:lnTo>
                  <a:lnTo>
                    <a:pt x="14751" y="18876"/>
                  </a:lnTo>
                  <a:lnTo>
                    <a:pt x="14960" y="18857"/>
                  </a:lnTo>
                  <a:lnTo>
                    <a:pt x="15359" y="18800"/>
                  </a:lnTo>
                  <a:lnTo>
                    <a:pt x="15721" y="18705"/>
                  </a:lnTo>
                  <a:lnTo>
                    <a:pt x="16044" y="18591"/>
                  </a:lnTo>
                  <a:lnTo>
                    <a:pt x="16329" y="18496"/>
                  </a:lnTo>
                  <a:lnTo>
                    <a:pt x="16538" y="18401"/>
                  </a:lnTo>
                  <a:lnTo>
                    <a:pt x="16709" y="18306"/>
                  </a:lnTo>
                  <a:lnTo>
                    <a:pt x="16747" y="18268"/>
                  </a:lnTo>
                  <a:lnTo>
                    <a:pt x="16747" y="18230"/>
                  </a:lnTo>
                  <a:lnTo>
                    <a:pt x="16709" y="18192"/>
                  </a:lnTo>
                  <a:lnTo>
                    <a:pt x="16652" y="18211"/>
                  </a:lnTo>
                  <a:lnTo>
                    <a:pt x="16576" y="18249"/>
                  </a:lnTo>
                  <a:lnTo>
                    <a:pt x="16348" y="18344"/>
                  </a:lnTo>
                  <a:lnTo>
                    <a:pt x="16025" y="18496"/>
                  </a:lnTo>
                  <a:lnTo>
                    <a:pt x="15588" y="18629"/>
                  </a:lnTo>
                  <a:lnTo>
                    <a:pt x="15359" y="18686"/>
                  </a:lnTo>
                  <a:lnTo>
                    <a:pt x="15093" y="18724"/>
                  </a:lnTo>
                  <a:lnTo>
                    <a:pt x="14846" y="18762"/>
                  </a:lnTo>
                  <a:lnTo>
                    <a:pt x="14295" y="18762"/>
                  </a:lnTo>
                  <a:lnTo>
                    <a:pt x="14010" y="18724"/>
                  </a:lnTo>
                  <a:lnTo>
                    <a:pt x="13744" y="18648"/>
                  </a:lnTo>
                  <a:lnTo>
                    <a:pt x="13478" y="18553"/>
                  </a:lnTo>
                  <a:lnTo>
                    <a:pt x="13630" y="17831"/>
                  </a:lnTo>
                  <a:lnTo>
                    <a:pt x="13839" y="17013"/>
                  </a:lnTo>
                  <a:lnTo>
                    <a:pt x="14086" y="16120"/>
                  </a:lnTo>
                  <a:lnTo>
                    <a:pt x="14390" y="15169"/>
                  </a:lnTo>
                  <a:lnTo>
                    <a:pt x="14713" y="14162"/>
                  </a:lnTo>
                  <a:lnTo>
                    <a:pt x="15055" y="13135"/>
                  </a:lnTo>
                  <a:lnTo>
                    <a:pt x="15778" y="11006"/>
                  </a:lnTo>
                  <a:lnTo>
                    <a:pt x="16329" y="9448"/>
                  </a:lnTo>
                  <a:lnTo>
                    <a:pt x="16842" y="7927"/>
                  </a:lnTo>
                  <a:lnTo>
                    <a:pt x="17298" y="6501"/>
                  </a:lnTo>
                  <a:lnTo>
                    <a:pt x="17697" y="5171"/>
                  </a:lnTo>
                  <a:lnTo>
                    <a:pt x="17869" y="4582"/>
                  </a:lnTo>
                  <a:lnTo>
                    <a:pt x="18002" y="4011"/>
                  </a:lnTo>
                  <a:lnTo>
                    <a:pt x="18116" y="3479"/>
                  </a:lnTo>
                  <a:lnTo>
                    <a:pt x="18192" y="3004"/>
                  </a:lnTo>
                  <a:lnTo>
                    <a:pt x="18249" y="2586"/>
                  </a:lnTo>
                  <a:lnTo>
                    <a:pt x="18249" y="2225"/>
                  </a:lnTo>
                  <a:lnTo>
                    <a:pt x="18230" y="1920"/>
                  </a:lnTo>
                  <a:lnTo>
                    <a:pt x="18192" y="1787"/>
                  </a:lnTo>
                  <a:lnTo>
                    <a:pt x="18154" y="1673"/>
                  </a:lnTo>
                  <a:lnTo>
                    <a:pt x="18135" y="1616"/>
                  </a:lnTo>
                  <a:lnTo>
                    <a:pt x="18078" y="1578"/>
                  </a:lnTo>
                  <a:lnTo>
                    <a:pt x="18002" y="1521"/>
                  </a:lnTo>
                  <a:lnTo>
                    <a:pt x="17907" y="1483"/>
                  </a:lnTo>
                  <a:lnTo>
                    <a:pt x="17659" y="1426"/>
                  </a:lnTo>
                  <a:lnTo>
                    <a:pt x="17336" y="1369"/>
                  </a:lnTo>
                  <a:lnTo>
                    <a:pt x="16918" y="1331"/>
                  </a:lnTo>
                  <a:lnTo>
                    <a:pt x="16443" y="1312"/>
                  </a:lnTo>
                  <a:lnTo>
                    <a:pt x="15892" y="1293"/>
                  </a:lnTo>
                  <a:lnTo>
                    <a:pt x="15283" y="1293"/>
                  </a:lnTo>
                  <a:lnTo>
                    <a:pt x="13839" y="1312"/>
                  </a:lnTo>
                  <a:lnTo>
                    <a:pt x="12166" y="1369"/>
                  </a:lnTo>
                  <a:lnTo>
                    <a:pt x="10265" y="1464"/>
                  </a:lnTo>
                  <a:lnTo>
                    <a:pt x="8155" y="1578"/>
                  </a:lnTo>
                  <a:lnTo>
                    <a:pt x="5456" y="1711"/>
                  </a:lnTo>
                  <a:lnTo>
                    <a:pt x="4163" y="1768"/>
                  </a:lnTo>
                  <a:lnTo>
                    <a:pt x="2985" y="1806"/>
                  </a:lnTo>
                  <a:lnTo>
                    <a:pt x="1958" y="1825"/>
                  </a:lnTo>
                  <a:lnTo>
                    <a:pt x="1141" y="1806"/>
                  </a:lnTo>
                  <a:lnTo>
                    <a:pt x="818" y="1787"/>
                  </a:lnTo>
                  <a:lnTo>
                    <a:pt x="571" y="1749"/>
                  </a:lnTo>
                  <a:lnTo>
                    <a:pt x="400" y="1711"/>
                  </a:lnTo>
                  <a:lnTo>
                    <a:pt x="343" y="1692"/>
                  </a:lnTo>
                  <a:lnTo>
                    <a:pt x="324" y="1654"/>
                  </a:lnTo>
                  <a:lnTo>
                    <a:pt x="229" y="1521"/>
                  </a:lnTo>
                  <a:lnTo>
                    <a:pt x="172" y="1388"/>
                  </a:lnTo>
                  <a:lnTo>
                    <a:pt x="134" y="1255"/>
                  </a:lnTo>
                  <a:lnTo>
                    <a:pt x="115" y="1122"/>
                  </a:lnTo>
                  <a:lnTo>
                    <a:pt x="115" y="989"/>
                  </a:lnTo>
                  <a:lnTo>
                    <a:pt x="134" y="856"/>
                  </a:lnTo>
                  <a:lnTo>
                    <a:pt x="172" y="609"/>
                  </a:lnTo>
                  <a:lnTo>
                    <a:pt x="267" y="400"/>
                  </a:lnTo>
                  <a:lnTo>
                    <a:pt x="343" y="229"/>
                  </a:lnTo>
                  <a:lnTo>
                    <a:pt x="438" y="96"/>
                  </a:lnTo>
                  <a:lnTo>
                    <a:pt x="438" y="39"/>
                  </a:lnTo>
                  <a:lnTo>
                    <a:pt x="419"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36"/>
            <p:cNvSpPr/>
            <p:nvPr/>
          </p:nvSpPr>
          <p:spPr>
            <a:xfrm>
              <a:off x="4135975" y="1239375"/>
              <a:ext cx="136425" cy="141650"/>
            </a:xfrm>
            <a:custGeom>
              <a:avLst/>
              <a:gdLst/>
              <a:ahLst/>
              <a:cxnLst/>
              <a:rect l="l" t="t" r="r" b="b"/>
              <a:pathLst>
                <a:path w="5457" h="5666" extrusionOk="0">
                  <a:moveTo>
                    <a:pt x="1" y="1"/>
                  </a:moveTo>
                  <a:lnTo>
                    <a:pt x="267" y="3936"/>
                  </a:lnTo>
                  <a:lnTo>
                    <a:pt x="381" y="4031"/>
                  </a:lnTo>
                  <a:lnTo>
                    <a:pt x="666" y="4278"/>
                  </a:lnTo>
                  <a:lnTo>
                    <a:pt x="1122" y="4601"/>
                  </a:lnTo>
                  <a:lnTo>
                    <a:pt x="1388" y="4791"/>
                  </a:lnTo>
                  <a:lnTo>
                    <a:pt x="1693" y="4962"/>
                  </a:lnTo>
                  <a:lnTo>
                    <a:pt x="1997" y="5133"/>
                  </a:lnTo>
                  <a:lnTo>
                    <a:pt x="2320" y="5304"/>
                  </a:lnTo>
                  <a:lnTo>
                    <a:pt x="2662" y="5437"/>
                  </a:lnTo>
                  <a:lnTo>
                    <a:pt x="3004" y="5551"/>
                  </a:lnTo>
                  <a:lnTo>
                    <a:pt x="3346" y="5627"/>
                  </a:lnTo>
                  <a:lnTo>
                    <a:pt x="3498" y="5666"/>
                  </a:lnTo>
                  <a:lnTo>
                    <a:pt x="3993" y="5666"/>
                  </a:lnTo>
                  <a:lnTo>
                    <a:pt x="4164" y="5627"/>
                  </a:lnTo>
                  <a:lnTo>
                    <a:pt x="4316" y="5589"/>
                  </a:lnTo>
                  <a:lnTo>
                    <a:pt x="4449" y="5532"/>
                  </a:lnTo>
                  <a:lnTo>
                    <a:pt x="4582" y="5437"/>
                  </a:lnTo>
                  <a:lnTo>
                    <a:pt x="4715" y="5342"/>
                  </a:lnTo>
                  <a:lnTo>
                    <a:pt x="4810" y="5209"/>
                  </a:lnTo>
                  <a:lnTo>
                    <a:pt x="4924" y="5057"/>
                  </a:lnTo>
                  <a:lnTo>
                    <a:pt x="5000" y="4905"/>
                  </a:lnTo>
                  <a:lnTo>
                    <a:pt x="5076" y="4734"/>
                  </a:lnTo>
                  <a:lnTo>
                    <a:pt x="5152" y="4544"/>
                  </a:lnTo>
                  <a:lnTo>
                    <a:pt x="5266" y="4126"/>
                  </a:lnTo>
                  <a:lnTo>
                    <a:pt x="5361" y="3689"/>
                  </a:lnTo>
                  <a:lnTo>
                    <a:pt x="5418" y="3213"/>
                  </a:lnTo>
                  <a:lnTo>
                    <a:pt x="5437" y="2738"/>
                  </a:lnTo>
                  <a:lnTo>
                    <a:pt x="5456" y="2282"/>
                  </a:lnTo>
                  <a:lnTo>
                    <a:pt x="5456" y="1845"/>
                  </a:lnTo>
                  <a:lnTo>
                    <a:pt x="5437" y="1046"/>
                  </a:lnTo>
                  <a:lnTo>
                    <a:pt x="5399" y="514"/>
                  </a:lnTo>
                  <a:lnTo>
                    <a:pt x="5380" y="305"/>
                  </a:lnTo>
                  <a:lnTo>
                    <a:pt x="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36"/>
            <p:cNvSpPr/>
            <p:nvPr/>
          </p:nvSpPr>
          <p:spPr>
            <a:xfrm>
              <a:off x="4125525" y="1333000"/>
              <a:ext cx="89375" cy="108850"/>
            </a:xfrm>
            <a:custGeom>
              <a:avLst/>
              <a:gdLst/>
              <a:ahLst/>
              <a:cxnLst/>
              <a:rect l="l" t="t" r="r" b="b"/>
              <a:pathLst>
                <a:path w="3575" h="4354" extrusionOk="0">
                  <a:moveTo>
                    <a:pt x="970" y="1"/>
                  </a:moveTo>
                  <a:lnTo>
                    <a:pt x="799" y="571"/>
                  </a:lnTo>
                  <a:lnTo>
                    <a:pt x="438" y="1825"/>
                  </a:lnTo>
                  <a:lnTo>
                    <a:pt x="248" y="2510"/>
                  </a:lnTo>
                  <a:lnTo>
                    <a:pt x="96" y="3137"/>
                  </a:lnTo>
                  <a:lnTo>
                    <a:pt x="1" y="3593"/>
                  </a:lnTo>
                  <a:lnTo>
                    <a:pt x="1" y="3726"/>
                  </a:lnTo>
                  <a:lnTo>
                    <a:pt x="1" y="3802"/>
                  </a:lnTo>
                  <a:lnTo>
                    <a:pt x="77" y="3878"/>
                  </a:lnTo>
                  <a:lnTo>
                    <a:pt x="153" y="3954"/>
                  </a:lnTo>
                  <a:lnTo>
                    <a:pt x="324" y="4068"/>
                  </a:lnTo>
                  <a:lnTo>
                    <a:pt x="533" y="4164"/>
                  </a:lnTo>
                  <a:lnTo>
                    <a:pt x="780" y="4240"/>
                  </a:lnTo>
                  <a:lnTo>
                    <a:pt x="1046" y="4297"/>
                  </a:lnTo>
                  <a:lnTo>
                    <a:pt x="1331" y="4335"/>
                  </a:lnTo>
                  <a:lnTo>
                    <a:pt x="1616" y="4354"/>
                  </a:lnTo>
                  <a:lnTo>
                    <a:pt x="2453" y="4354"/>
                  </a:lnTo>
                  <a:lnTo>
                    <a:pt x="2928" y="4316"/>
                  </a:lnTo>
                  <a:lnTo>
                    <a:pt x="3365" y="4278"/>
                  </a:lnTo>
                  <a:lnTo>
                    <a:pt x="3574" y="1027"/>
                  </a:lnTo>
                  <a:lnTo>
                    <a:pt x="97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36"/>
            <p:cNvSpPr/>
            <p:nvPr/>
          </p:nvSpPr>
          <p:spPr>
            <a:xfrm>
              <a:off x="4117450" y="1185200"/>
              <a:ext cx="173000" cy="162075"/>
            </a:xfrm>
            <a:custGeom>
              <a:avLst/>
              <a:gdLst/>
              <a:ahLst/>
              <a:cxnLst/>
              <a:rect l="l" t="t" r="r" b="b"/>
              <a:pathLst>
                <a:path w="6920" h="6483" extrusionOk="0">
                  <a:moveTo>
                    <a:pt x="3384" y="1"/>
                  </a:moveTo>
                  <a:lnTo>
                    <a:pt x="3194" y="20"/>
                  </a:lnTo>
                  <a:lnTo>
                    <a:pt x="3004" y="58"/>
                  </a:lnTo>
                  <a:lnTo>
                    <a:pt x="2833" y="96"/>
                  </a:lnTo>
                  <a:lnTo>
                    <a:pt x="2453" y="210"/>
                  </a:lnTo>
                  <a:lnTo>
                    <a:pt x="2072" y="343"/>
                  </a:lnTo>
                  <a:lnTo>
                    <a:pt x="1711" y="495"/>
                  </a:lnTo>
                  <a:lnTo>
                    <a:pt x="1331" y="609"/>
                  </a:lnTo>
                  <a:lnTo>
                    <a:pt x="1122" y="590"/>
                  </a:lnTo>
                  <a:lnTo>
                    <a:pt x="932" y="571"/>
                  </a:lnTo>
                  <a:lnTo>
                    <a:pt x="780" y="590"/>
                  </a:lnTo>
                  <a:lnTo>
                    <a:pt x="628" y="628"/>
                  </a:lnTo>
                  <a:lnTo>
                    <a:pt x="495" y="685"/>
                  </a:lnTo>
                  <a:lnTo>
                    <a:pt x="400" y="761"/>
                  </a:lnTo>
                  <a:lnTo>
                    <a:pt x="305" y="856"/>
                  </a:lnTo>
                  <a:lnTo>
                    <a:pt x="229" y="951"/>
                  </a:lnTo>
                  <a:lnTo>
                    <a:pt x="172" y="1084"/>
                  </a:lnTo>
                  <a:lnTo>
                    <a:pt x="134" y="1218"/>
                  </a:lnTo>
                  <a:lnTo>
                    <a:pt x="96" y="1370"/>
                  </a:lnTo>
                  <a:lnTo>
                    <a:pt x="77" y="1522"/>
                  </a:lnTo>
                  <a:lnTo>
                    <a:pt x="58" y="1864"/>
                  </a:lnTo>
                  <a:lnTo>
                    <a:pt x="77" y="2225"/>
                  </a:lnTo>
                  <a:lnTo>
                    <a:pt x="115" y="2605"/>
                  </a:lnTo>
                  <a:lnTo>
                    <a:pt x="153" y="2966"/>
                  </a:lnTo>
                  <a:lnTo>
                    <a:pt x="267" y="3689"/>
                  </a:lnTo>
                  <a:lnTo>
                    <a:pt x="305" y="4012"/>
                  </a:lnTo>
                  <a:lnTo>
                    <a:pt x="324" y="4297"/>
                  </a:lnTo>
                  <a:lnTo>
                    <a:pt x="305" y="4525"/>
                  </a:lnTo>
                  <a:lnTo>
                    <a:pt x="286" y="4620"/>
                  </a:lnTo>
                  <a:lnTo>
                    <a:pt x="248" y="4696"/>
                  </a:lnTo>
                  <a:lnTo>
                    <a:pt x="134" y="4924"/>
                  </a:lnTo>
                  <a:lnTo>
                    <a:pt x="39" y="5152"/>
                  </a:lnTo>
                  <a:lnTo>
                    <a:pt x="1" y="5361"/>
                  </a:lnTo>
                  <a:lnTo>
                    <a:pt x="1" y="5570"/>
                  </a:lnTo>
                  <a:lnTo>
                    <a:pt x="39" y="5761"/>
                  </a:lnTo>
                  <a:lnTo>
                    <a:pt x="96" y="5913"/>
                  </a:lnTo>
                  <a:lnTo>
                    <a:pt x="172" y="6065"/>
                  </a:lnTo>
                  <a:lnTo>
                    <a:pt x="286" y="6198"/>
                  </a:lnTo>
                  <a:lnTo>
                    <a:pt x="400" y="6312"/>
                  </a:lnTo>
                  <a:lnTo>
                    <a:pt x="514" y="6388"/>
                  </a:lnTo>
                  <a:lnTo>
                    <a:pt x="647" y="6445"/>
                  </a:lnTo>
                  <a:lnTo>
                    <a:pt x="780" y="6483"/>
                  </a:lnTo>
                  <a:lnTo>
                    <a:pt x="894" y="6483"/>
                  </a:lnTo>
                  <a:lnTo>
                    <a:pt x="1008" y="6464"/>
                  </a:lnTo>
                  <a:lnTo>
                    <a:pt x="1122" y="6388"/>
                  </a:lnTo>
                  <a:lnTo>
                    <a:pt x="1198" y="6293"/>
                  </a:lnTo>
                  <a:lnTo>
                    <a:pt x="1350" y="6046"/>
                  </a:lnTo>
                  <a:lnTo>
                    <a:pt x="1483" y="5818"/>
                  </a:lnTo>
                  <a:lnTo>
                    <a:pt x="1559" y="5628"/>
                  </a:lnTo>
                  <a:lnTo>
                    <a:pt x="1616" y="5456"/>
                  </a:lnTo>
                  <a:lnTo>
                    <a:pt x="1673" y="5209"/>
                  </a:lnTo>
                  <a:lnTo>
                    <a:pt x="1692" y="5133"/>
                  </a:lnTo>
                  <a:lnTo>
                    <a:pt x="1730" y="5000"/>
                  </a:lnTo>
                  <a:lnTo>
                    <a:pt x="2015" y="4145"/>
                  </a:lnTo>
                  <a:lnTo>
                    <a:pt x="2225" y="4069"/>
                  </a:lnTo>
                  <a:lnTo>
                    <a:pt x="2453" y="3974"/>
                  </a:lnTo>
                  <a:lnTo>
                    <a:pt x="2700" y="3841"/>
                  </a:lnTo>
                  <a:lnTo>
                    <a:pt x="2928" y="3670"/>
                  </a:lnTo>
                  <a:lnTo>
                    <a:pt x="3137" y="3499"/>
                  </a:lnTo>
                  <a:lnTo>
                    <a:pt x="3327" y="3289"/>
                  </a:lnTo>
                  <a:lnTo>
                    <a:pt x="3479" y="3061"/>
                  </a:lnTo>
                  <a:lnTo>
                    <a:pt x="3555" y="2947"/>
                  </a:lnTo>
                  <a:lnTo>
                    <a:pt x="3593" y="2833"/>
                  </a:lnTo>
                  <a:lnTo>
                    <a:pt x="3650" y="2776"/>
                  </a:lnTo>
                  <a:lnTo>
                    <a:pt x="3726" y="2757"/>
                  </a:lnTo>
                  <a:lnTo>
                    <a:pt x="3821" y="2738"/>
                  </a:lnTo>
                  <a:lnTo>
                    <a:pt x="3935" y="2757"/>
                  </a:lnTo>
                  <a:lnTo>
                    <a:pt x="4220" y="2833"/>
                  </a:lnTo>
                  <a:lnTo>
                    <a:pt x="4582" y="2928"/>
                  </a:lnTo>
                  <a:lnTo>
                    <a:pt x="4962" y="3061"/>
                  </a:lnTo>
                  <a:lnTo>
                    <a:pt x="5342" y="3156"/>
                  </a:lnTo>
                  <a:lnTo>
                    <a:pt x="5532" y="3194"/>
                  </a:lnTo>
                  <a:lnTo>
                    <a:pt x="5893" y="3194"/>
                  </a:lnTo>
                  <a:lnTo>
                    <a:pt x="6064" y="3175"/>
                  </a:lnTo>
                  <a:lnTo>
                    <a:pt x="6197" y="3118"/>
                  </a:lnTo>
                  <a:lnTo>
                    <a:pt x="6330" y="3061"/>
                  </a:lnTo>
                  <a:lnTo>
                    <a:pt x="6444" y="2985"/>
                  </a:lnTo>
                  <a:lnTo>
                    <a:pt x="6558" y="2890"/>
                  </a:lnTo>
                  <a:lnTo>
                    <a:pt x="6634" y="2795"/>
                  </a:lnTo>
                  <a:lnTo>
                    <a:pt x="6711" y="2700"/>
                  </a:lnTo>
                  <a:lnTo>
                    <a:pt x="6787" y="2586"/>
                  </a:lnTo>
                  <a:lnTo>
                    <a:pt x="6825" y="2472"/>
                  </a:lnTo>
                  <a:lnTo>
                    <a:pt x="6901" y="2225"/>
                  </a:lnTo>
                  <a:lnTo>
                    <a:pt x="6920" y="1997"/>
                  </a:lnTo>
                  <a:lnTo>
                    <a:pt x="6920" y="1807"/>
                  </a:lnTo>
                  <a:lnTo>
                    <a:pt x="6882" y="1636"/>
                  </a:lnTo>
                  <a:lnTo>
                    <a:pt x="6825" y="1446"/>
                  </a:lnTo>
                  <a:lnTo>
                    <a:pt x="6749" y="1294"/>
                  </a:lnTo>
                  <a:lnTo>
                    <a:pt x="6653" y="1180"/>
                  </a:lnTo>
                  <a:lnTo>
                    <a:pt x="6558" y="1084"/>
                  </a:lnTo>
                  <a:lnTo>
                    <a:pt x="6463" y="1027"/>
                  </a:lnTo>
                  <a:lnTo>
                    <a:pt x="6349" y="989"/>
                  </a:lnTo>
                  <a:lnTo>
                    <a:pt x="6102" y="932"/>
                  </a:lnTo>
                  <a:lnTo>
                    <a:pt x="5779" y="875"/>
                  </a:lnTo>
                  <a:lnTo>
                    <a:pt x="5589" y="837"/>
                  </a:lnTo>
                  <a:lnTo>
                    <a:pt x="5380" y="780"/>
                  </a:lnTo>
                  <a:lnTo>
                    <a:pt x="5152" y="704"/>
                  </a:lnTo>
                  <a:lnTo>
                    <a:pt x="4905" y="590"/>
                  </a:lnTo>
                  <a:lnTo>
                    <a:pt x="4639" y="457"/>
                  </a:lnTo>
                  <a:lnTo>
                    <a:pt x="4353" y="286"/>
                  </a:lnTo>
                  <a:lnTo>
                    <a:pt x="4163" y="172"/>
                  </a:lnTo>
                  <a:lnTo>
                    <a:pt x="3954" y="96"/>
                  </a:lnTo>
                  <a:lnTo>
                    <a:pt x="3764" y="39"/>
                  </a:lnTo>
                  <a:lnTo>
                    <a:pt x="3574" y="20"/>
                  </a:lnTo>
                  <a:lnTo>
                    <a:pt x="338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36"/>
            <p:cNvSpPr/>
            <p:nvPr/>
          </p:nvSpPr>
          <p:spPr>
            <a:xfrm>
              <a:off x="4175900" y="1355350"/>
              <a:ext cx="37575" cy="41825"/>
            </a:xfrm>
            <a:custGeom>
              <a:avLst/>
              <a:gdLst/>
              <a:ahLst/>
              <a:cxnLst/>
              <a:rect l="l" t="t" r="r" b="b"/>
              <a:pathLst>
                <a:path w="1503" h="1673" extrusionOk="0">
                  <a:moveTo>
                    <a:pt x="1" y="0"/>
                  </a:moveTo>
                  <a:lnTo>
                    <a:pt x="77" y="209"/>
                  </a:lnTo>
                  <a:lnTo>
                    <a:pt x="172" y="418"/>
                  </a:lnTo>
                  <a:lnTo>
                    <a:pt x="343" y="684"/>
                  </a:lnTo>
                  <a:lnTo>
                    <a:pt x="533" y="969"/>
                  </a:lnTo>
                  <a:lnTo>
                    <a:pt x="647" y="1103"/>
                  </a:lnTo>
                  <a:lnTo>
                    <a:pt x="780" y="1255"/>
                  </a:lnTo>
                  <a:lnTo>
                    <a:pt x="932" y="1369"/>
                  </a:lnTo>
                  <a:lnTo>
                    <a:pt x="1103" y="1483"/>
                  </a:lnTo>
                  <a:lnTo>
                    <a:pt x="1274" y="1578"/>
                  </a:lnTo>
                  <a:lnTo>
                    <a:pt x="1464" y="1673"/>
                  </a:lnTo>
                  <a:lnTo>
                    <a:pt x="1483" y="1350"/>
                  </a:lnTo>
                  <a:lnTo>
                    <a:pt x="1502" y="950"/>
                  </a:lnTo>
                  <a:lnTo>
                    <a:pt x="1407" y="931"/>
                  </a:lnTo>
                  <a:lnTo>
                    <a:pt x="1293" y="893"/>
                  </a:lnTo>
                  <a:lnTo>
                    <a:pt x="1065" y="760"/>
                  </a:lnTo>
                  <a:lnTo>
                    <a:pt x="799" y="608"/>
                  </a:lnTo>
                  <a:lnTo>
                    <a:pt x="552" y="437"/>
                  </a:lnTo>
                  <a:lnTo>
                    <a:pt x="153" y="133"/>
                  </a:lnTo>
                  <a:lnTo>
                    <a:pt x="1"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36"/>
            <p:cNvSpPr/>
            <p:nvPr/>
          </p:nvSpPr>
          <p:spPr>
            <a:xfrm>
              <a:off x="4257650" y="1291175"/>
              <a:ext cx="9050" cy="11925"/>
            </a:xfrm>
            <a:custGeom>
              <a:avLst/>
              <a:gdLst/>
              <a:ahLst/>
              <a:cxnLst/>
              <a:rect l="l" t="t" r="r" b="b"/>
              <a:pathLst>
                <a:path w="362" h="477" extrusionOk="0">
                  <a:moveTo>
                    <a:pt x="209" y="1"/>
                  </a:moveTo>
                  <a:lnTo>
                    <a:pt x="152" y="20"/>
                  </a:lnTo>
                  <a:lnTo>
                    <a:pt x="76" y="58"/>
                  </a:lnTo>
                  <a:lnTo>
                    <a:pt x="38" y="115"/>
                  </a:lnTo>
                  <a:lnTo>
                    <a:pt x="0" y="210"/>
                  </a:lnTo>
                  <a:lnTo>
                    <a:pt x="0" y="305"/>
                  </a:lnTo>
                  <a:lnTo>
                    <a:pt x="38" y="381"/>
                  </a:lnTo>
                  <a:lnTo>
                    <a:pt x="76" y="438"/>
                  </a:lnTo>
                  <a:lnTo>
                    <a:pt x="133" y="476"/>
                  </a:lnTo>
                  <a:lnTo>
                    <a:pt x="209" y="457"/>
                  </a:lnTo>
                  <a:lnTo>
                    <a:pt x="285" y="419"/>
                  </a:lnTo>
                  <a:lnTo>
                    <a:pt x="323" y="362"/>
                  </a:lnTo>
                  <a:lnTo>
                    <a:pt x="361" y="267"/>
                  </a:lnTo>
                  <a:lnTo>
                    <a:pt x="361" y="172"/>
                  </a:lnTo>
                  <a:lnTo>
                    <a:pt x="323" y="96"/>
                  </a:lnTo>
                  <a:lnTo>
                    <a:pt x="285" y="39"/>
                  </a:lnTo>
                  <a:lnTo>
                    <a:pt x="209"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36"/>
            <p:cNvSpPr/>
            <p:nvPr/>
          </p:nvSpPr>
          <p:spPr>
            <a:xfrm>
              <a:off x="4217250" y="1288325"/>
              <a:ext cx="8575" cy="11925"/>
            </a:xfrm>
            <a:custGeom>
              <a:avLst/>
              <a:gdLst/>
              <a:ahLst/>
              <a:cxnLst/>
              <a:rect l="l" t="t" r="r" b="b"/>
              <a:pathLst>
                <a:path w="343" h="477" extrusionOk="0">
                  <a:moveTo>
                    <a:pt x="133" y="1"/>
                  </a:moveTo>
                  <a:lnTo>
                    <a:pt x="76" y="39"/>
                  </a:lnTo>
                  <a:lnTo>
                    <a:pt x="19" y="115"/>
                  </a:lnTo>
                  <a:lnTo>
                    <a:pt x="0" y="210"/>
                  </a:lnTo>
                  <a:lnTo>
                    <a:pt x="0" y="305"/>
                  </a:lnTo>
                  <a:lnTo>
                    <a:pt x="19" y="381"/>
                  </a:lnTo>
                  <a:lnTo>
                    <a:pt x="76" y="438"/>
                  </a:lnTo>
                  <a:lnTo>
                    <a:pt x="133" y="476"/>
                  </a:lnTo>
                  <a:lnTo>
                    <a:pt x="209" y="457"/>
                  </a:lnTo>
                  <a:lnTo>
                    <a:pt x="266" y="419"/>
                  </a:lnTo>
                  <a:lnTo>
                    <a:pt x="323" y="343"/>
                  </a:lnTo>
                  <a:lnTo>
                    <a:pt x="342" y="267"/>
                  </a:lnTo>
                  <a:lnTo>
                    <a:pt x="342" y="172"/>
                  </a:lnTo>
                  <a:lnTo>
                    <a:pt x="323" y="96"/>
                  </a:lnTo>
                  <a:lnTo>
                    <a:pt x="285" y="20"/>
                  </a:lnTo>
                  <a:lnTo>
                    <a:pt x="209"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36"/>
            <p:cNvSpPr/>
            <p:nvPr/>
          </p:nvSpPr>
          <p:spPr>
            <a:xfrm>
              <a:off x="4236250" y="1297850"/>
              <a:ext cx="15225" cy="29950"/>
            </a:xfrm>
            <a:custGeom>
              <a:avLst/>
              <a:gdLst/>
              <a:ahLst/>
              <a:cxnLst/>
              <a:rect l="l" t="t" r="r" b="b"/>
              <a:pathLst>
                <a:path w="609" h="1198" extrusionOk="0">
                  <a:moveTo>
                    <a:pt x="362" y="0"/>
                  </a:moveTo>
                  <a:lnTo>
                    <a:pt x="324" y="38"/>
                  </a:lnTo>
                  <a:lnTo>
                    <a:pt x="324" y="76"/>
                  </a:lnTo>
                  <a:lnTo>
                    <a:pt x="419" y="418"/>
                  </a:lnTo>
                  <a:lnTo>
                    <a:pt x="495" y="722"/>
                  </a:lnTo>
                  <a:lnTo>
                    <a:pt x="514" y="931"/>
                  </a:lnTo>
                  <a:lnTo>
                    <a:pt x="495" y="1007"/>
                  </a:lnTo>
                  <a:lnTo>
                    <a:pt x="476" y="1026"/>
                  </a:lnTo>
                  <a:lnTo>
                    <a:pt x="343" y="1064"/>
                  </a:lnTo>
                  <a:lnTo>
                    <a:pt x="210" y="1084"/>
                  </a:lnTo>
                  <a:lnTo>
                    <a:pt x="58" y="1084"/>
                  </a:lnTo>
                  <a:lnTo>
                    <a:pt x="20" y="1103"/>
                  </a:lnTo>
                  <a:lnTo>
                    <a:pt x="1" y="1141"/>
                  </a:lnTo>
                  <a:lnTo>
                    <a:pt x="1" y="1179"/>
                  </a:lnTo>
                  <a:lnTo>
                    <a:pt x="39" y="1198"/>
                  </a:lnTo>
                  <a:lnTo>
                    <a:pt x="153" y="1198"/>
                  </a:lnTo>
                  <a:lnTo>
                    <a:pt x="343" y="1179"/>
                  </a:lnTo>
                  <a:lnTo>
                    <a:pt x="438" y="1160"/>
                  </a:lnTo>
                  <a:lnTo>
                    <a:pt x="533" y="1141"/>
                  </a:lnTo>
                  <a:lnTo>
                    <a:pt x="571" y="1103"/>
                  </a:lnTo>
                  <a:lnTo>
                    <a:pt x="590" y="1064"/>
                  </a:lnTo>
                  <a:lnTo>
                    <a:pt x="609" y="969"/>
                  </a:lnTo>
                  <a:lnTo>
                    <a:pt x="609" y="817"/>
                  </a:lnTo>
                  <a:lnTo>
                    <a:pt x="590" y="665"/>
                  </a:lnTo>
                  <a:lnTo>
                    <a:pt x="514" y="323"/>
                  </a:lnTo>
                  <a:lnTo>
                    <a:pt x="438" y="38"/>
                  </a:lnTo>
                  <a:lnTo>
                    <a:pt x="400" y="0"/>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36"/>
            <p:cNvSpPr/>
            <p:nvPr/>
          </p:nvSpPr>
          <p:spPr>
            <a:xfrm>
              <a:off x="4143575" y="1282150"/>
              <a:ext cx="29025" cy="37575"/>
            </a:xfrm>
            <a:custGeom>
              <a:avLst/>
              <a:gdLst/>
              <a:ahLst/>
              <a:cxnLst/>
              <a:rect l="l" t="t" r="r" b="b"/>
              <a:pathLst>
                <a:path w="1161" h="1503" extrusionOk="0">
                  <a:moveTo>
                    <a:pt x="419" y="1"/>
                  </a:moveTo>
                  <a:lnTo>
                    <a:pt x="343" y="20"/>
                  </a:lnTo>
                  <a:lnTo>
                    <a:pt x="286" y="77"/>
                  </a:lnTo>
                  <a:lnTo>
                    <a:pt x="229" y="115"/>
                  </a:lnTo>
                  <a:lnTo>
                    <a:pt x="115" y="248"/>
                  </a:lnTo>
                  <a:lnTo>
                    <a:pt x="58" y="381"/>
                  </a:lnTo>
                  <a:lnTo>
                    <a:pt x="20" y="552"/>
                  </a:lnTo>
                  <a:lnTo>
                    <a:pt x="1" y="685"/>
                  </a:lnTo>
                  <a:lnTo>
                    <a:pt x="1" y="818"/>
                  </a:lnTo>
                  <a:lnTo>
                    <a:pt x="39" y="913"/>
                  </a:lnTo>
                  <a:lnTo>
                    <a:pt x="191" y="1103"/>
                  </a:lnTo>
                  <a:lnTo>
                    <a:pt x="343" y="1236"/>
                  </a:lnTo>
                  <a:lnTo>
                    <a:pt x="476" y="1350"/>
                  </a:lnTo>
                  <a:lnTo>
                    <a:pt x="609" y="1426"/>
                  </a:lnTo>
                  <a:lnTo>
                    <a:pt x="723" y="1464"/>
                  </a:lnTo>
                  <a:lnTo>
                    <a:pt x="799" y="1483"/>
                  </a:lnTo>
                  <a:lnTo>
                    <a:pt x="875" y="1502"/>
                  </a:lnTo>
                  <a:lnTo>
                    <a:pt x="1160" y="495"/>
                  </a:lnTo>
                  <a:lnTo>
                    <a:pt x="1122" y="419"/>
                  </a:lnTo>
                  <a:lnTo>
                    <a:pt x="1065" y="343"/>
                  </a:lnTo>
                  <a:lnTo>
                    <a:pt x="1008" y="248"/>
                  </a:lnTo>
                  <a:lnTo>
                    <a:pt x="932" y="153"/>
                  </a:lnTo>
                  <a:lnTo>
                    <a:pt x="818" y="58"/>
                  </a:lnTo>
                  <a:lnTo>
                    <a:pt x="666"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36"/>
            <p:cNvSpPr/>
            <p:nvPr/>
          </p:nvSpPr>
          <p:spPr>
            <a:xfrm>
              <a:off x="4149300" y="1292125"/>
              <a:ext cx="15700" cy="9550"/>
            </a:xfrm>
            <a:custGeom>
              <a:avLst/>
              <a:gdLst/>
              <a:ahLst/>
              <a:cxnLst/>
              <a:rect l="l" t="t" r="r" b="b"/>
              <a:pathLst>
                <a:path w="628" h="382" extrusionOk="0">
                  <a:moveTo>
                    <a:pt x="285" y="1"/>
                  </a:moveTo>
                  <a:lnTo>
                    <a:pt x="209" y="20"/>
                  </a:lnTo>
                  <a:lnTo>
                    <a:pt x="133" y="39"/>
                  </a:lnTo>
                  <a:lnTo>
                    <a:pt x="76" y="77"/>
                  </a:lnTo>
                  <a:lnTo>
                    <a:pt x="38" y="153"/>
                  </a:lnTo>
                  <a:lnTo>
                    <a:pt x="0" y="229"/>
                  </a:lnTo>
                  <a:lnTo>
                    <a:pt x="0" y="324"/>
                  </a:lnTo>
                  <a:lnTo>
                    <a:pt x="19" y="362"/>
                  </a:lnTo>
                  <a:lnTo>
                    <a:pt x="57" y="381"/>
                  </a:lnTo>
                  <a:lnTo>
                    <a:pt x="95" y="362"/>
                  </a:lnTo>
                  <a:lnTo>
                    <a:pt x="114" y="324"/>
                  </a:lnTo>
                  <a:lnTo>
                    <a:pt x="133" y="210"/>
                  </a:lnTo>
                  <a:lnTo>
                    <a:pt x="152" y="172"/>
                  </a:lnTo>
                  <a:lnTo>
                    <a:pt x="190" y="134"/>
                  </a:lnTo>
                  <a:lnTo>
                    <a:pt x="228" y="115"/>
                  </a:lnTo>
                  <a:lnTo>
                    <a:pt x="285" y="115"/>
                  </a:lnTo>
                  <a:lnTo>
                    <a:pt x="380" y="134"/>
                  </a:lnTo>
                  <a:lnTo>
                    <a:pt x="475" y="153"/>
                  </a:lnTo>
                  <a:lnTo>
                    <a:pt x="551" y="191"/>
                  </a:lnTo>
                  <a:lnTo>
                    <a:pt x="589" y="191"/>
                  </a:lnTo>
                  <a:lnTo>
                    <a:pt x="627" y="172"/>
                  </a:lnTo>
                  <a:lnTo>
                    <a:pt x="627" y="134"/>
                  </a:lnTo>
                  <a:lnTo>
                    <a:pt x="608" y="96"/>
                  </a:lnTo>
                  <a:lnTo>
                    <a:pt x="551" y="58"/>
                  </a:lnTo>
                  <a:lnTo>
                    <a:pt x="418" y="20"/>
                  </a:lnTo>
                  <a:lnTo>
                    <a:pt x="361"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36"/>
            <p:cNvSpPr/>
            <p:nvPr/>
          </p:nvSpPr>
          <p:spPr>
            <a:xfrm>
              <a:off x="4153100" y="1292125"/>
              <a:ext cx="7150" cy="13825"/>
            </a:xfrm>
            <a:custGeom>
              <a:avLst/>
              <a:gdLst/>
              <a:ahLst/>
              <a:cxnLst/>
              <a:rect l="l" t="t" r="r" b="b"/>
              <a:pathLst>
                <a:path w="286" h="553" extrusionOk="0">
                  <a:moveTo>
                    <a:pt x="57" y="1"/>
                  </a:moveTo>
                  <a:lnTo>
                    <a:pt x="19" y="39"/>
                  </a:lnTo>
                  <a:lnTo>
                    <a:pt x="0" y="77"/>
                  </a:lnTo>
                  <a:lnTo>
                    <a:pt x="38" y="172"/>
                  </a:lnTo>
                  <a:lnTo>
                    <a:pt x="57" y="267"/>
                  </a:lnTo>
                  <a:lnTo>
                    <a:pt x="133" y="419"/>
                  </a:lnTo>
                  <a:lnTo>
                    <a:pt x="171" y="495"/>
                  </a:lnTo>
                  <a:lnTo>
                    <a:pt x="190" y="514"/>
                  </a:lnTo>
                  <a:lnTo>
                    <a:pt x="209" y="533"/>
                  </a:lnTo>
                  <a:lnTo>
                    <a:pt x="228" y="552"/>
                  </a:lnTo>
                  <a:lnTo>
                    <a:pt x="266" y="533"/>
                  </a:lnTo>
                  <a:lnTo>
                    <a:pt x="285" y="495"/>
                  </a:lnTo>
                  <a:lnTo>
                    <a:pt x="285" y="457"/>
                  </a:lnTo>
                  <a:lnTo>
                    <a:pt x="247" y="381"/>
                  </a:lnTo>
                  <a:lnTo>
                    <a:pt x="171" y="229"/>
                  </a:lnTo>
                  <a:lnTo>
                    <a:pt x="133" y="153"/>
                  </a:lnTo>
                  <a:lnTo>
                    <a:pt x="114" y="58"/>
                  </a:lnTo>
                  <a:lnTo>
                    <a:pt x="95" y="20"/>
                  </a:lnTo>
                  <a:lnTo>
                    <a:pt x="57"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36"/>
            <p:cNvSpPr/>
            <p:nvPr/>
          </p:nvSpPr>
          <p:spPr>
            <a:xfrm>
              <a:off x="4222475" y="1330625"/>
              <a:ext cx="25200" cy="14275"/>
            </a:xfrm>
            <a:custGeom>
              <a:avLst/>
              <a:gdLst/>
              <a:ahLst/>
              <a:cxnLst/>
              <a:rect l="l" t="t" r="r" b="b"/>
              <a:pathLst>
                <a:path w="1008" h="571" extrusionOk="0">
                  <a:moveTo>
                    <a:pt x="38" y="1"/>
                  </a:moveTo>
                  <a:lnTo>
                    <a:pt x="0" y="20"/>
                  </a:lnTo>
                  <a:lnTo>
                    <a:pt x="0" y="58"/>
                  </a:lnTo>
                  <a:lnTo>
                    <a:pt x="57" y="210"/>
                  </a:lnTo>
                  <a:lnTo>
                    <a:pt x="133" y="324"/>
                  </a:lnTo>
                  <a:lnTo>
                    <a:pt x="228" y="400"/>
                  </a:lnTo>
                  <a:lnTo>
                    <a:pt x="324" y="476"/>
                  </a:lnTo>
                  <a:lnTo>
                    <a:pt x="419" y="514"/>
                  </a:lnTo>
                  <a:lnTo>
                    <a:pt x="514" y="552"/>
                  </a:lnTo>
                  <a:lnTo>
                    <a:pt x="704" y="571"/>
                  </a:lnTo>
                  <a:lnTo>
                    <a:pt x="894" y="552"/>
                  </a:lnTo>
                  <a:lnTo>
                    <a:pt x="970" y="533"/>
                  </a:lnTo>
                  <a:lnTo>
                    <a:pt x="1008" y="495"/>
                  </a:lnTo>
                  <a:lnTo>
                    <a:pt x="1008" y="457"/>
                  </a:lnTo>
                  <a:lnTo>
                    <a:pt x="989" y="419"/>
                  </a:lnTo>
                  <a:lnTo>
                    <a:pt x="932" y="419"/>
                  </a:lnTo>
                  <a:lnTo>
                    <a:pt x="818" y="438"/>
                  </a:lnTo>
                  <a:lnTo>
                    <a:pt x="723" y="457"/>
                  </a:lnTo>
                  <a:lnTo>
                    <a:pt x="590" y="438"/>
                  </a:lnTo>
                  <a:lnTo>
                    <a:pt x="457" y="400"/>
                  </a:lnTo>
                  <a:lnTo>
                    <a:pt x="324" y="343"/>
                  </a:lnTo>
                  <a:lnTo>
                    <a:pt x="247" y="286"/>
                  </a:lnTo>
                  <a:lnTo>
                    <a:pt x="190" y="210"/>
                  </a:lnTo>
                  <a:lnTo>
                    <a:pt x="152" y="134"/>
                  </a:lnTo>
                  <a:lnTo>
                    <a:pt x="114" y="20"/>
                  </a:lnTo>
                  <a:lnTo>
                    <a:pt x="76" y="1"/>
                  </a:lnTo>
                  <a:close/>
                </a:path>
              </a:pathLst>
            </a:custGeom>
            <a:solidFill>
              <a:srgbClr val="222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36"/>
            <p:cNvSpPr/>
            <p:nvPr/>
          </p:nvSpPr>
          <p:spPr>
            <a:xfrm>
              <a:off x="3909775" y="1411900"/>
              <a:ext cx="411575" cy="472850"/>
            </a:xfrm>
            <a:custGeom>
              <a:avLst/>
              <a:gdLst/>
              <a:ahLst/>
              <a:cxnLst/>
              <a:rect l="l" t="t" r="r" b="b"/>
              <a:pathLst>
                <a:path w="16463" h="18914" extrusionOk="0">
                  <a:moveTo>
                    <a:pt x="9961" y="0"/>
                  </a:moveTo>
                  <a:lnTo>
                    <a:pt x="9315" y="19"/>
                  </a:lnTo>
                  <a:lnTo>
                    <a:pt x="8669" y="57"/>
                  </a:lnTo>
                  <a:lnTo>
                    <a:pt x="8079" y="95"/>
                  </a:lnTo>
                  <a:lnTo>
                    <a:pt x="6673" y="228"/>
                  </a:lnTo>
                  <a:lnTo>
                    <a:pt x="5342" y="380"/>
                  </a:lnTo>
                  <a:lnTo>
                    <a:pt x="3955" y="532"/>
                  </a:lnTo>
                  <a:lnTo>
                    <a:pt x="3365" y="2870"/>
                  </a:lnTo>
                  <a:lnTo>
                    <a:pt x="2757" y="5322"/>
                  </a:lnTo>
                  <a:lnTo>
                    <a:pt x="2054" y="8250"/>
                  </a:lnTo>
                  <a:lnTo>
                    <a:pt x="1331" y="11329"/>
                  </a:lnTo>
                  <a:lnTo>
                    <a:pt x="989" y="12831"/>
                  </a:lnTo>
                  <a:lnTo>
                    <a:pt x="704" y="14275"/>
                  </a:lnTo>
                  <a:lnTo>
                    <a:pt x="438" y="15606"/>
                  </a:lnTo>
                  <a:lnTo>
                    <a:pt x="229" y="16785"/>
                  </a:lnTo>
                  <a:lnTo>
                    <a:pt x="77" y="17792"/>
                  </a:lnTo>
                  <a:lnTo>
                    <a:pt x="20" y="18210"/>
                  </a:lnTo>
                  <a:lnTo>
                    <a:pt x="1" y="18571"/>
                  </a:lnTo>
                  <a:lnTo>
                    <a:pt x="343" y="18685"/>
                  </a:lnTo>
                  <a:lnTo>
                    <a:pt x="742" y="18780"/>
                  </a:lnTo>
                  <a:lnTo>
                    <a:pt x="1141" y="18838"/>
                  </a:lnTo>
                  <a:lnTo>
                    <a:pt x="1598" y="18876"/>
                  </a:lnTo>
                  <a:lnTo>
                    <a:pt x="2054" y="18914"/>
                  </a:lnTo>
                  <a:lnTo>
                    <a:pt x="2529" y="18914"/>
                  </a:lnTo>
                  <a:lnTo>
                    <a:pt x="3042" y="18895"/>
                  </a:lnTo>
                  <a:lnTo>
                    <a:pt x="3555" y="18857"/>
                  </a:lnTo>
                  <a:lnTo>
                    <a:pt x="4088" y="18799"/>
                  </a:lnTo>
                  <a:lnTo>
                    <a:pt x="4620" y="18742"/>
                  </a:lnTo>
                  <a:lnTo>
                    <a:pt x="5703" y="18590"/>
                  </a:lnTo>
                  <a:lnTo>
                    <a:pt x="6806" y="18381"/>
                  </a:lnTo>
                  <a:lnTo>
                    <a:pt x="7870" y="18153"/>
                  </a:lnTo>
                  <a:lnTo>
                    <a:pt x="8916" y="17906"/>
                  </a:lnTo>
                  <a:lnTo>
                    <a:pt x="9885" y="17659"/>
                  </a:lnTo>
                  <a:lnTo>
                    <a:pt x="10760" y="17412"/>
                  </a:lnTo>
                  <a:lnTo>
                    <a:pt x="11539" y="17184"/>
                  </a:lnTo>
                  <a:lnTo>
                    <a:pt x="12660" y="16842"/>
                  </a:lnTo>
                  <a:lnTo>
                    <a:pt x="13079" y="16709"/>
                  </a:lnTo>
                  <a:lnTo>
                    <a:pt x="13649" y="14637"/>
                  </a:lnTo>
                  <a:lnTo>
                    <a:pt x="14238" y="12451"/>
                  </a:lnTo>
                  <a:lnTo>
                    <a:pt x="14884" y="9904"/>
                  </a:lnTo>
                  <a:lnTo>
                    <a:pt x="15208" y="8554"/>
                  </a:lnTo>
                  <a:lnTo>
                    <a:pt x="15531" y="7223"/>
                  </a:lnTo>
                  <a:lnTo>
                    <a:pt x="15816" y="5931"/>
                  </a:lnTo>
                  <a:lnTo>
                    <a:pt x="16063" y="4714"/>
                  </a:lnTo>
                  <a:lnTo>
                    <a:pt x="16253" y="3612"/>
                  </a:lnTo>
                  <a:lnTo>
                    <a:pt x="16405" y="2661"/>
                  </a:lnTo>
                  <a:lnTo>
                    <a:pt x="16443" y="2243"/>
                  </a:lnTo>
                  <a:lnTo>
                    <a:pt x="16462" y="1882"/>
                  </a:lnTo>
                  <a:lnTo>
                    <a:pt x="16462" y="1559"/>
                  </a:lnTo>
                  <a:lnTo>
                    <a:pt x="16443" y="1312"/>
                  </a:lnTo>
                  <a:lnTo>
                    <a:pt x="16120" y="1141"/>
                  </a:lnTo>
                  <a:lnTo>
                    <a:pt x="15759" y="989"/>
                  </a:lnTo>
                  <a:lnTo>
                    <a:pt x="15379" y="836"/>
                  </a:lnTo>
                  <a:lnTo>
                    <a:pt x="14979" y="703"/>
                  </a:lnTo>
                  <a:lnTo>
                    <a:pt x="14599" y="589"/>
                  </a:lnTo>
                  <a:lnTo>
                    <a:pt x="14200" y="475"/>
                  </a:lnTo>
                  <a:lnTo>
                    <a:pt x="13421" y="304"/>
                  </a:lnTo>
                  <a:lnTo>
                    <a:pt x="12736" y="190"/>
                  </a:lnTo>
                  <a:lnTo>
                    <a:pt x="12033" y="95"/>
                  </a:lnTo>
                  <a:lnTo>
                    <a:pt x="11330" y="38"/>
                  </a:lnTo>
                  <a:lnTo>
                    <a:pt x="10646" y="19"/>
                  </a:lnTo>
                  <a:lnTo>
                    <a:pt x="9961"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36"/>
            <p:cNvSpPr/>
            <p:nvPr/>
          </p:nvSpPr>
          <p:spPr>
            <a:xfrm>
              <a:off x="4272850" y="1577275"/>
              <a:ext cx="9050" cy="156350"/>
            </a:xfrm>
            <a:custGeom>
              <a:avLst/>
              <a:gdLst/>
              <a:ahLst/>
              <a:cxnLst/>
              <a:rect l="l" t="t" r="r" b="b"/>
              <a:pathLst>
                <a:path w="362" h="6254" extrusionOk="0">
                  <a:moveTo>
                    <a:pt x="304" y="0"/>
                  </a:moveTo>
                  <a:lnTo>
                    <a:pt x="266" y="19"/>
                  </a:lnTo>
                  <a:lnTo>
                    <a:pt x="247" y="76"/>
                  </a:lnTo>
                  <a:lnTo>
                    <a:pt x="247" y="1026"/>
                  </a:lnTo>
                  <a:lnTo>
                    <a:pt x="228" y="2034"/>
                  </a:lnTo>
                  <a:lnTo>
                    <a:pt x="171" y="3060"/>
                  </a:lnTo>
                  <a:lnTo>
                    <a:pt x="133" y="4030"/>
                  </a:lnTo>
                  <a:lnTo>
                    <a:pt x="38" y="5551"/>
                  </a:lnTo>
                  <a:lnTo>
                    <a:pt x="0" y="6178"/>
                  </a:lnTo>
                  <a:lnTo>
                    <a:pt x="0" y="6216"/>
                  </a:lnTo>
                  <a:lnTo>
                    <a:pt x="38" y="6254"/>
                  </a:lnTo>
                  <a:lnTo>
                    <a:pt x="57" y="6254"/>
                  </a:lnTo>
                  <a:lnTo>
                    <a:pt x="95" y="6235"/>
                  </a:lnTo>
                  <a:lnTo>
                    <a:pt x="114" y="6197"/>
                  </a:lnTo>
                  <a:lnTo>
                    <a:pt x="152" y="5570"/>
                  </a:lnTo>
                  <a:lnTo>
                    <a:pt x="247" y="4030"/>
                  </a:lnTo>
                  <a:lnTo>
                    <a:pt x="304" y="3060"/>
                  </a:lnTo>
                  <a:lnTo>
                    <a:pt x="342" y="2034"/>
                  </a:lnTo>
                  <a:lnTo>
                    <a:pt x="361" y="1026"/>
                  </a:lnTo>
                  <a:lnTo>
                    <a:pt x="361" y="57"/>
                  </a:lnTo>
                  <a:lnTo>
                    <a:pt x="342" y="19"/>
                  </a:lnTo>
                  <a:lnTo>
                    <a:pt x="304"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36"/>
            <p:cNvSpPr/>
            <p:nvPr/>
          </p:nvSpPr>
          <p:spPr>
            <a:xfrm>
              <a:off x="4102250" y="1412375"/>
              <a:ext cx="135925" cy="52775"/>
            </a:xfrm>
            <a:custGeom>
              <a:avLst/>
              <a:gdLst/>
              <a:ahLst/>
              <a:cxnLst/>
              <a:rect l="l" t="t" r="r" b="b"/>
              <a:pathLst>
                <a:path w="5437" h="2111" extrusionOk="0">
                  <a:moveTo>
                    <a:pt x="1920" y="0"/>
                  </a:moveTo>
                  <a:lnTo>
                    <a:pt x="1255" y="19"/>
                  </a:lnTo>
                  <a:lnTo>
                    <a:pt x="609" y="57"/>
                  </a:lnTo>
                  <a:lnTo>
                    <a:pt x="0" y="114"/>
                  </a:lnTo>
                  <a:lnTo>
                    <a:pt x="152" y="399"/>
                  </a:lnTo>
                  <a:lnTo>
                    <a:pt x="361" y="722"/>
                  </a:lnTo>
                  <a:lnTo>
                    <a:pt x="628" y="1065"/>
                  </a:lnTo>
                  <a:lnTo>
                    <a:pt x="780" y="1217"/>
                  </a:lnTo>
                  <a:lnTo>
                    <a:pt x="951" y="1388"/>
                  </a:lnTo>
                  <a:lnTo>
                    <a:pt x="1122" y="1521"/>
                  </a:lnTo>
                  <a:lnTo>
                    <a:pt x="1293" y="1673"/>
                  </a:lnTo>
                  <a:lnTo>
                    <a:pt x="1502" y="1787"/>
                  </a:lnTo>
                  <a:lnTo>
                    <a:pt x="1711" y="1901"/>
                  </a:lnTo>
                  <a:lnTo>
                    <a:pt x="1939" y="1977"/>
                  </a:lnTo>
                  <a:lnTo>
                    <a:pt x="2167" y="2053"/>
                  </a:lnTo>
                  <a:lnTo>
                    <a:pt x="2414" y="2091"/>
                  </a:lnTo>
                  <a:lnTo>
                    <a:pt x="2661" y="2110"/>
                  </a:lnTo>
                  <a:lnTo>
                    <a:pt x="2947" y="2091"/>
                  </a:lnTo>
                  <a:lnTo>
                    <a:pt x="3194" y="2053"/>
                  </a:lnTo>
                  <a:lnTo>
                    <a:pt x="3441" y="1977"/>
                  </a:lnTo>
                  <a:lnTo>
                    <a:pt x="3688" y="1901"/>
                  </a:lnTo>
                  <a:lnTo>
                    <a:pt x="3897" y="1787"/>
                  </a:lnTo>
                  <a:lnTo>
                    <a:pt x="4106" y="1673"/>
                  </a:lnTo>
                  <a:lnTo>
                    <a:pt x="4315" y="1540"/>
                  </a:lnTo>
                  <a:lnTo>
                    <a:pt x="4486" y="1388"/>
                  </a:lnTo>
                  <a:lnTo>
                    <a:pt x="4657" y="1236"/>
                  </a:lnTo>
                  <a:lnTo>
                    <a:pt x="4809" y="1084"/>
                  </a:lnTo>
                  <a:lnTo>
                    <a:pt x="5076" y="779"/>
                  </a:lnTo>
                  <a:lnTo>
                    <a:pt x="5285" y="494"/>
                  </a:lnTo>
                  <a:lnTo>
                    <a:pt x="5437" y="247"/>
                  </a:lnTo>
                  <a:lnTo>
                    <a:pt x="4733" y="133"/>
                  </a:lnTo>
                  <a:lnTo>
                    <a:pt x="4030" y="57"/>
                  </a:lnTo>
                  <a:lnTo>
                    <a:pt x="3327" y="19"/>
                  </a:lnTo>
                  <a:lnTo>
                    <a:pt x="2604"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36"/>
            <p:cNvSpPr/>
            <p:nvPr/>
          </p:nvSpPr>
          <p:spPr>
            <a:xfrm>
              <a:off x="4090375" y="1433275"/>
              <a:ext cx="79850" cy="51825"/>
            </a:xfrm>
            <a:custGeom>
              <a:avLst/>
              <a:gdLst/>
              <a:ahLst/>
              <a:cxnLst/>
              <a:rect l="l" t="t" r="r" b="b"/>
              <a:pathLst>
                <a:path w="3194" h="2073" extrusionOk="0">
                  <a:moveTo>
                    <a:pt x="38" y="0"/>
                  </a:moveTo>
                  <a:lnTo>
                    <a:pt x="0" y="38"/>
                  </a:lnTo>
                  <a:lnTo>
                    <a:pt x="19" y="95"/>
                  </a:lnTo>
                  <a:lnTo>
                    <a:pt x="76" y="191"/>
                  </a:lnTo>
                  <a:lnTo>
                    <a:pt x="247" y="419"/>
                  </a:lnTo>
                  <a:lnTo>
                    <a:pt x="513" y="723"/>
                  </a:lnTo>
                  <a:lnTo>
                    <a:pt x="665" y="913"/>
                  </a:lnTo>
                  <a:lnTo>
                    <a:pt x="855" y="1084"/>
                  </a:lnTo>
                  <a:lnTo>
                    <a:pt x="1064" y="1274"/>
                  </a:lnTo>
                  <a:lnTo>
                    <a:pt x="1293" y="1464"/>
                  </a:lnTo>
                  <a:lnTo>
                    <a:pt x="1540" y="1616"/>
                  </a:lnTo>
                  <a:lnTo>
                    <a:pt x="1806" y="1768"/>
                  </a:lnTo>
                  <a:lnTo>
                    <a:pt x="2072" y="1901"/>
                  </a:lnTo>
                  <a:lnTo>
                    <a:pt x="2376" y="1996"/>
                  </a:lnTo>
                  <a:lnTo>
                    <a:pt x="2680" y="2053"/>
                  </a:lnTo>
                  <a:lnTo>
                    <a:pt x="2984" y="2072"/>
                  </a:lnTo>
                  <a:lnTo>
                    <a:pt x="3155" y="2072"/>
                  </a:lnTo>
                  <a:lnTo>
                    <a:pt x="3193" y="2053"/>
                  </a:lnTo>
                  <a:lnTo>
                    <a:pt x="3193" y="2015"/>
                  </a:lnTo>
                  <a:lnTo>
                    <a:pt x="3174" y="1977"/>
                  </a:lnTo>
                  <a:lnTo>
                    <a:pt x="3155" y="1958"/>
                  </a:lnTo>
                  <a:lnTo>
                    <a:pt x="2984" y="1958"/>
                  </a:lnTo>
                  <a:lnTo>
                    <a:pt x="2680" y="1939"/>
                  </a:lnTo>
                  <a:lnTo>
                    <a:pt x="2395" y="1882"/>
                  </a:lnTo>
                  <a:lnTo>
                    <a:pt x="2110" y="1787"/>
                  </a:lnTo>
                  <a:lnTo>
                    <a:pt x="1844" y="1654"/>
                  </a:lnTo>
                  <a:lnTo>
                    <a:pt x="1597" y="1521"/>
                  </a:lnTo>
                  <a:lnTo>
                    <a:pt x="1350" y="1350"/>
                  </a:lnTo>
                  <a:lnTo>
                    <a:pt x="1141" y="1179"/>
                  </a:lnTo>
                  <a:lnTo>
                    <a:pt x="931" y="1008"/>
                  </a:lnTo>
                  <a:lnTo>
                    <a:pt x="760" y="818"/>
                  </a:lnTo>
                  <a:lnTo>
                    <a:pt x="589" y="647"/>
                  </a:lnTo>
                  <a:lnTo>
                    <a:pt x="342" y="343"/>
                  </a:lnTo>
                  <a:lnTo>
                    <a:pt x="171" y="114"/>
                  </a:lnTo>
                  <a:lnTo>
                    <a:pt x="114" y="19"/>
                  </a:lnTo>
                  <a:lnTo>
                    <a:pt x="76"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36"/>
            <p:cNvSpPr/>
            <p:nvPr/>
          </p:nvSpPr>
          <p:spPr>
            <a:xfrm>
              <a:off x="4261450" y="1747400"/>
              <a:ext cx="115500" cy="64175"/>
            </a:xfrm>
            <a:custGeom>
              <a:avLst/>
              <a:gdLst/>
              <a:ahLst/>
              <a:cxnLst/>
              <a:rect l="l" t="t" r="r" b="b"/>
              <a:pathLst>
                <a:path w="4620" h="2567" extrusionOk="0">
                  <a:moveTo>
                    <a:pt x="989" y="0"/>
                  </a:moveTo>
                  <a:lnTo>
                    <a:pt x="684" y="19"/>
                  </a:lnTo>
                  <a:lnTo>
                    <a:pt x="247" y="57"/>
                  </a:lnTo>
                  <a:lnTo>
                    <a:pt x="76" y="76"/>
                  </a:lnTo>
                  <a:lnTo>
                    <a:pt x="0" y="2167"/>
                  </a:lnTo>
                  <a:lnTo>
                    <a:pt x="323" y="2110"/>
                  </a:lnTo>
                  <a:lnTo>
                    <a:pt x="665" y="2053"/>
                  </a:lnTo>
                  <a:lnTo>
                    <a:pt x="1065" y="2015"/>
                  </a:lnTo>
                  <a:lnTo>
                    <a:pt x="1464" y="1977"/>
                  </a:lnTo>
                  <a:lnTo>
                    <a:pt x="2015" y="1977"/>
                  </a:lnTo>
                  <a:lnTo>
                    <a:pt x="2148" y="1996"/>
                  </a:lnTo>
                  <a:lnTo>
                    <a:pt x="2262" y="2034"/>
                  </a:lnTo>
                  <a:lnTo>
                    <a:pt x="2338" y="2091"/>
                  </a:lnTo>
                  <a:lnTo>
                    <a:pt x="2471" y="2186"/>
                  </a:lnTo>
                  <a:lnTo>
                    <a:pt x="2604" y="2281"/>
                  </a:lnTo>
                  <a:lnTo>
                    <a:pt x="2775" y="2357"/>
                  </a:lnTo>
                  <a:lnTo>
                    <a:pt x="2965" y="2433"/>
                  </a:lnTo>
                  <a:lnTo>
                    <a:pt x="3155" y="2471"/>
                  </a:lnTo>
                  <a:lnTo>
                    <a:pt x="3365" y="2528"/>
                  </a:lnTo>
                  <a:lnTo>
                    <a:pt x="3555" y="2547"/>
                  </a:lnTo>
                  <a:lnTo>
                    <a:pt x="3764" y="2566"/>
                  </a:lnTo>
                  <a:lnTo>
                    <a:pt x="3954" y="2566"/>
                  </a:lnTo>
                  <a:lnTo>
                    <a:pt x="4125" y="2547"/>
                  </a:lnTo>
                  <a:lnTo>
                    <a:pt x="4277" y="2528"/>
                  </a:lnTo>
                  <a:lnTo>
                    <a:pt x="4410" y="2471"/>
                  </a:lnTo>
                  <a:lnTo>
                    <a:pt x="4524" y="2395"/>
                  </a:lnTo>
                  <a:lnTo>
                    <a:pt x="4600" y="2319"/>
                  </a:lnTo>
                  <a:lnTo>
                    <a:pt x="4619" y="2205"/>
                  </a:lnTo>
                  <a:lnTo>
                    <a:pt x="4619" y="2091"/>
                  </a:lnTo>
                  <a:lnTo>
                    <a:pt x="4543" y="1844"/>
                  </a:lnTo>
                  <a:lnTo>
                    <a:pt x="4467" y="1616"/>
                  </a:lnTo>
                  <a:lnTo>
                    <a:pt x="4353" y="1426"/>
                  </a:lnTo>
                  <a:lnTo>
                    <a:pt x="4239" y="1236"/>
                  </a:lnTo>
                  <a:lnTo>
                    <a:pt x="4106" y="1065"/>
                  </a:lnTo>
                  <a:lnTo>
                    <a:pt x="3954" y="912"/>
                  </a:lnTo>
                  <a:lnTo>
                    <a:pt x="3802" y="779"/>
                  </a:lnTo>
                  <a:lnTo>
                    <a:pt x="3631" y="646"/>
                  </a:lnTo>
                  <a:lnTo>
                    <a:pt x="3460" y="532"/>
                  </a:lnTo>
                  <a:lnTo>
                    <a:pt x="3289" y="437"/>
                  </a:lnTo>
                  <a:lnTo>
                    <a:pt x="3098" y="361"/>
                  </a:lnTo>
                  <a:lnTo>
                    <a:pt x="2908" y="285"/>
                  </a:lnTo>
                  <a:lnTo>
                    <a:pt x="2509" y="171"/>
                  </a:lnTo>
                  <a:lnTo>
                    <a:pt x="2110" y="76"/>
                  </a:lnTo>
                  <a:lnTo>
                    <a:pt x="1711" y="38"/>
                  </a:lnTo>
                  <a:lnTo>
                    <a:pt x="1350" y="19"/>
                  </a:lnTo>
                  <a:lnTo>
                    <a:pt x="98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36"/>
            <p:cNvSpPr/>
            <p:nvPr/>
          </p:nvSpPr>
          <p:spPr>
            <a:xfrm>
              <a:off x="3921175" y="1425675"/>
              <a:ext cx="385425" cy="422950"/>
            </a:xfrm>
            <a:custGeom>
              <a:avLst/>
              <a:gdLst/>
              <a:ahLst/>
              <a:cxnLst/>
              <a:rect l="l" t="t" r="r" b="b"/>
              <a:pathLst>
                <a:path w="15417" h="16918" extrusionOk="0">
                  <a:moveTo>
                    <a:pt x="3518" y="0"/>
                  </a:moveTo>
                  <a:lnTo>
                    <a:pt x="3366" y="38"/>
                  </a:lnTo>
                  <a:lnTo>
                    <a:pt x="3213" y="95"/>
                  </a:lnTo>
                  <a:lnTo>
                    <a:pt x="3061" y="171"/>
                  </a:lnTo>
                  <a:lnTo>
                    <a:pt x="2909" y="304"/>
                  </a:lnTo>
                  <a:lnTo>
                    <a:pt x="2738" y="438"/>
                  </a:lnTo>
                  <a:lnTo>
                    <a:pt x="2586" y="609"/>
                  </a:lnTo>
                  <a:lnTo>
                    <a:pt x="2415" y="799"/>
                  </a:lnTo>
                  <a:lnTo>
                    <a:pt x="2263" y="1027"/>
                  </a:lnTo>
                  <a:lnTo>
                    <a:pt x="2092" y="1274"/>
                  </a:lnTo>
                  <a:lnTo>
                    <a:pt x="1940" y="1540"/>
                  </a:lnTo>
                  <a:lnTo>
                    <a:pt x="1788" y="1844"/>
                  </a:lnTo>
                  <a:lnTo>
                    <a:pt x="1617" y="2148"/>
                  </a:lnTo>
                  <a:lnTo>
                    <a:pt x="1465" y="2490"/>
                  </a:lnTo>
                  <a:lnTo>
                    <a:pt x="1332" y="2871"/>
                  </a:lnTo>
                  <a:lnTo>
                    <a:pt x="1180" y="3251"/>
                  </a:lnTo>
                  <a:lnTo>
                    <a:pt x="1046" y="3669"/>
                  </a:lnTo>
                  <a:lnTo>
                    <a:pt x="913" y="4106"/>
                  </a:lnTo>
                  <a:lnTo>
                    <a:pt x="780" y="4562"/>
                  </a:lnTo>
                  <a:lnTo>
                    <a:pt x="666" y="5038"/>
                  </a:lnTo>
                  <a:lnTo>
                    <a:pt x="552" y="5532"/>
                  </a:lnTo>
                  <a:lnTo>
                    <a:pt x="438" y="6064"/>
                  </a:lnTo>
                  <a:lnTo>
                    <a:pt x="343" y="6596"/>
                  </a:lnTo>
                  <a:lnTo>
                    <a:pt x="267" y="7167"/>
                  </a:lnTo>
                  <a:lnTo>
                    <a:pt x="191" y="7756"/>
                  </a:lnTo>
                  <a:lnTo>
                    <a:pt x="134" y="8345"/>
                  </a:lnTo>
                  <a:lnTo>
                    <a:pt x="77" y="8972"/>
                  </a:lnTo>
                  <a:lnTo>
                    <a:pt x="39" y="9600"/>
                  </a:lnTo>
                  <a:lnTo>
                    <a:pt x="1" y="10265"/>
                  </a:lnTo>
                  <a:lnTo>
                    <a:pt x="1" y="10930"/>
                  </a:lnTo>
                  <a:lnTo>
                    <a:pt x="1" y="11634"/>
                  </a:lnTo>
                  <a:lnTo>
                    <a:pt x="20" y="12337"/>
                  </a:lnTo>
                  <a:lnTo>
                    <a:pt x="39" y="13059"/>
                  </a:lnTo>
                  <a:lnTo>
                    <a:pt x="58" y="13268"/>
                  </a:lnTo>
                  <a:lnTo>
                    <a:pt x="115" y="13515"/>
                  </a:lnTo>
                  <a:lnTo>
                    <a:pt x="172" y="13762"/>
                  </a:lnTo>
                  <a:lnTo>
                    <a:pt x="248" y="14010"/>
                  </a:lnTo>
                  <a:lnTo>
                    <a:pt x="362" y="14276"/>
                  </a:lnTo>
                  <a:lnTo>
                    <a:pt x="495" y="14561"/>
                  </a:lnTo>
                  <a:lnTo>
                    <a:pt x="647" y="14827"/>
                  </a:lnTo>
                  <a:lnTo>
                    <a:pt x="818" y="15093"/>
                  </a:lnTo>
                  <a:lnTo>
                    <a:pt x="1008" y="15359"/>
                  </a:lnTo>
                  <a:lnTo>
                    <a:pt x="1218" y="15625"/>
                  </a:lnTo>
                  <a:lnTo>
                    <a:pt x="1465" y="15853"/>
                  </a:lnTo>
                  <a:lnTo>
                    <a:pt x="1731" y="16082"/>
                  </a:lnTo>
                  <a:lnTo>
                    <a:pt x="2016" y="16291"/>
                  </a:lnTo>
                  <a:lnTo>
                    <a:pt x="2320" y="16462"/>
                  </a:lnTo>
                  <a:lnTo>
                    <a:pt x="2643" y="16633"/>
                  </a:lnTo>
                  <a:lnTo>
                    <a:pt x="3004" y="16747"/>
                  </a:lnTo>
                  <a:lnTo>
                    <a:pt x="3251" y="16804"/>
                  </a:lnTo>
                  <a:lnTo>
                    <a:pt x="3556" y="16861"/>
                  </a:lnTo>
                  <a:lnTo>
                    <a:pt x="3879" y="16899"/>
                  </a:lnTo>
                  <a:lnTo>
                    <a:pt x="4221" y="16918"/>
                  </a:lnTo>
                  <a:lnTo>
                    <a:pt x="5000" y="16918"/>
                  </a:lnTo>
                  <a:lnTo>
                    <a:pt x="5856" y="16880"/>
                  </a:lnTo>
                  <a:lnTo>
                    <a:pt x="6787" y="16804"/>
                  </a:lnTo>
                  <a:lnTo>
                    <a:pt x="7737" y="16709"/>
                  </a:lnTo>
                  <a:lnTo>
                    <a:pt x="8707" y="16576"/>
                  </a:lnTo>
                  <a:lnTo>
                    <a:pt x="9676" y="16443"/>
                  </a:lnTo>
                  <a:lnTo>
                    <a:pt x="10608" y="16291"/>
                  </a:lnTo>
                  <a:lnTo>
                    <a:pt x="11482" y="16139"/>
                  </a:lnTo>
                  <a:lnTo>
                    <a:pt x="13003" y="15853"/>
                  </a:lnTo>
                  <a:lnTo>
                    <a:pt x="14048" y="15644"/>
                  </a:lnTo>
                  <a:lnTo>
                    <a:pt x="14428" y="15568"/>
                  </a:lnTo>
                  <a:lnTo>
                    <a:pt x="14638" y="15188"/>
                  </a:lnTo>
                  <a:lnTo>
                    <a:pt x="14847" y="14789"/>
                  </a:lnTo>
                  <a:lnTo>
                    <a:pt x="15056" y="14333"/>
                  </a:lnTo>
                  <a:lnTo>
                    <a:pt x="15246" y="13858"/>
                  </a:lnTo>
                  <a:lnTo>
                    <a:pt x="15322" y="13610"/>
                  </a:lnTo>
                  <a:lnTo>
                    <a:pt x="15379" y="13401"/>
                  </a:lnTo>
                  <a:lnTo>
                    <a:pt x="15417" y="13192"/>
                  </a:lnTo>
                  <a:lnTo>
                    <a:pt x="15417" y="13002"/>
                  </a:lnTo>
                  <a:lnTo>
                    <a:pt x="15379" y="12869"/>
                  </a:lnTo>
                  <a:lnTo>
                    <a:pt x="15341" y="12793"/>
                  </a:lnTo>
                  <a:lnTo>
                    <a:pt x="15303" y="12755"/>
                  </a:lnTo>
                  <a:lnTo>
                    <a:pt x="11197" y="12451"/>
                  </a:lnTo>
                  <a:lnTo>
                    <a:pt x="8061" y="12204"/>
                  </a:lnTo>
                  <a:lnTo>
                    <a:pt x="6825" y="12090"/>
                  </a:lnTo>
                  <a:lnTo>
                    <a:pt x="6027" y="11995"/>
                  </a:lnTo>
                  <a:lnTo>
                    <a:pt x="5951" y="11976"/>
                  </a:lnTo>
                  <a:lnTo>
                    <a:pt x="5894" y="11900"/>
                  </a:lnTo>
                  <a:lnTo>
                    <a:pt x="5837" y="11805"/>
                  </a:lnTo>
                  <a:lnTo>
                    <a:pt x="5799" y="11672"/>
                  </a:lnTo>
                  <a:lnTo>
                    <a:pt x="5780" y="11519"/>
                  </a:lnTo>
                  <a:lnTo>
                    <a:pt x="5761" y="11329"/>
                  </a:lnTo>
                  <a:lnTo>
                    <a:pt x="5742" y="10873"/>
                  </a:lnTo>
                  <a:lnTo>
                    <a:pt x="5761" y="10360"/>
                  </a:lnTo>
                  <a:lnTo>
                    <a:pt x="5818" y="9752"/>
                  </a:lnTo>
                  <a:lnTo>
                    <a:pt x="5875" y="9124"/>
                  </a:lnTo>
                  <a:lnTo>
                    <a:pt x="5951" y="8459"/>
                  </a:lnTo>
                  <a:lnTo>
                    <a:pt x="6141" y="7129"/>
                  </a:lnTo>
                  <a:lnTo>
                    <a:pt x="6331" y="5893"/>
                  </a:lnTo>
                  <a:lnTo>
                    <a:pt x="6464" y="4905"/>
                  </a:lnTo>
                  <a:lnTo>
                    <a:pt x="6521" y="4562"/>
                  </a:lnTo>
                  <a:lnTo>
                    <a:pt x="6540" y="4315"/>
                  </a:lnTo>
                  <a:lnTo>
                    <a:pt x="6540" y="4125"/>
                  </a:lnTo>
                  <a:lnTo>
                    <a:pt x="6521" y="3935"/>
                  </a:lnTo>
                  <a:lnTo>
                    <a:pt x="6483" y="3555"/>
                  </a:lnTo>
                  <a:lnTo>
                    <a:pt x="6369" y="3175"/>
                  </a:lnTo>
                  <a:lnTo>
                    <a:pt x="6236" y="2776"/>
                  </a:lnTo>
                  <a:lnTo>
                    <a:pt x="6065" y="2395"/>
                  </a:lnTo>
                  <a:lnTo>
                    <a:pt x="5875" y="2034"/>
                  </a:lnTo>
                  <a:lnTo>
                    <a:pt x="5666" y="1692"/>
                  </a:lnTo>
                  <a:lnTo>
                    <a:pt x="5418" y="1369"/>
                  </a:lnTo>
                  <a:lnTo>
                    <a:pt x="5171" y="1065"/>
                  </a:lnTo>
                  <a:lnTo>
                    <a:pt x="4924" y="780"/>
                  </a:lnTo>
                  <a:lnTo>
                    <a:pt x="4658" y="552"/>
                  </a:lnTo>
                  <a:lnTo>
                    <a:pt x="4411" y="342"/>
                  </a:lnTo>
                  <a:lnTo>
                    <a:pt x="4164" y="171"/>
                  </a:lnTo>
                  <a:lnTo>
                    <a:pt x="3936" y="76"/>
                  </a:lnTo>
                  <a:lnTo>
                    <a:pt x="3822" y="38"/>
                  </a:lnTo>
                  <a:lnTo>
                    <a:pt x="3708"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36"/>
            <p:cNvSpPr/>
            <p:nvPr/>
          </p:nvSpPr>
          <p:spPr>
            <a:xfrm>
              <a:off x="3929275" y="1776850"/>
              <a:ext cx="234775" cy="62750"/>
            </a:xfrm>
            <a:custGeom>
              <a:avLst/>
              <a:gdLst/>
              <a:ahLst/>
              <a:cxnLst/>
              <a:rect l="l" t="t" r="r" b="b"/>
              <a:pathLst>
                <a:path w="9391" h="2510" extrusionOk="0">
                  <a:moveTo>
                    <a:pt x="38" y="1"/>
                  </a:moveTo>
                  <a:lnTo>
                    <a:pt x="0" y="39"/>
                  </a:lnTo>
                  <a:lnTo>
                    <a:pt x="0" y="77"/>
                  </a:lnTo>
                  <a:lnTo>
                    <a:pt x="57" y="248"/>
                  </a:lnTo>
                  <a:lnTo>
                    <a:pt x="152" y="419"/>
                  </a:lnTo>
                  <a:lnTo>
                    <a:pt x="228" y="571"/>
                  </a:lnTo>
                  <a:lnTo>
                    <a:pt x="323" y="723"/>
                  </a:lnTo>
                  <a:lnTo>
                    <a:pt x="437" y="856"/>
                  </a:lnTo>
                  <a:lnTo>
                    <a:pt x="551" y="1008"/>
                  </a:lnTo>
                  <a:lnTo>
                    <a:pt x="818" y="1255"/>
                  </a:lnTo>
                  <a:lnTo>
                    <a:pt x="1122" y="1483"/>
                  </a:lnTo>
                  <a:lnTo>
                    <a:pt x="1445" y="1673"/>
                  </a:lnTo>
                  <a:lnTo>
                    <a:pt x="1806" y="1844"/>
                  </a:lnTo>
                  <a:lnTo>
                    <a:pt x="2186" y="1997"/>
                  </a:lnTo>
                  <a:lnTo>
                    <a:pt x="2585" y="2130"/>
                  </a:lnTo>
                  <a:lnTo>
                    <a:pt x="3022" y="2244"/>
                  </a:lnTo>
                  <a:lnTo>
                    <a:pt x="3460" y="2320"/>
                  </a:lnTo>
                  <a:lnTo>
                    <a:pt x="3935" y="2396"/>
                  </a:lnTo>
                  <a:lnTo>
                    <a:pt x="4410" y="2453"/>
                  </a:lnTo>
                  <a:lnTo>
                    <a:pt x="4904" y="2491"/>
                  </a:lnTo>
                  <a:lnTo>
                    <a:pt x="5399" y="2510"/>
                  </a:lnTo>
                  <a:lnTo>
                    <a:pt x="5912" y="2510"/>
                  </a:lnTo>
                  <a:lnTo>
                    <a:pt x="6786" y="2491"/>
                  </a:lnTo>
                  <a:lnTo>
                    <a:pt x="7642" y="2453"/>
                  </a:lnTo>
                  <a:lnTo>
                    <a:pt x="8497" y="2377"/>
                  </a:lnTo>
                  <a:lnTo>
                    <a:pt x="9352" y="2282"/>
                  </a:lnTo>
                  <a:lnTo>
                    <a:pt x="9390" y="2263"/>
                  </a:lnTo>
                  <a:lnTo>
                    <a:pt x="9390" y="2206"/>
                  </a:lnTo>
                  <a:lnTo>
                    <a:pt x="9371" y="2168"/>
                  </a:lnTo>
                  <a:lnTo>
                    <a:pt x="9333" y="2168"/>
                  </a:lnTo>
                  <a:lnTo>
                    <a:pt x="8630" y="2244"/>
                  </a:lnTo>
                  <a:lnTo>
                    <a:pt x="7908" y="2320"/>
                  </a:lnTo>
                  <a:lnTo>
                    <a:pt x="7185" y="2358"/>
                  </a:lnTo>
                  <a:lnTo>
                    <a:pt x="6463" y="2396"/>
                  </a:lnTo>
                  <a:lnTo>
                    <a:pt x="5741" y="2396"/>
                  </a:lnTo>
                  <a:lnTo>
                    <a:pt x="5037" y="2377"/>
                  </a:lnTo>
                  <a:lnTo>
                    <a:pt x="4334" y="2320"/>
                  </a:lnTo>
                  <a:lnTo>
                    <a:pt x="3669" y="2244"/>
                  </a:lnTo>
                  <a:lnTo>
                    <a:pt x="3042" y="2130"/>
                  </a:lnTo>
                  <a:lnTo>
                    <a:pt x="2737" y="2054"/>
                  </a:lnTo>
                  <a:lnTo>
                    <a:pt x="2452" y="1978"/>
                  </a:lnTo>
                  <a:lnTo>
                    <a:pt x="2167" y="1882"/>
                  </a:lnTo>
                  <a:lnTo>
                    <a:pt x="1901" y="1768"/>
                  </a:lnTo>
                  <a:lnTo>
                    <a:pt x="1654" y="1654"/>
                  </a:lnTo>
                  <a:lnTo>
                    <a:pt x="1407" y="1521"/>
                  </a:lnTo>
                  <a:lnTo>
                    <a:pt x="1198" y="1388"/>
                  </a:lnTo>
                  <a:lnTo>
                    <a:pt x="989" y="1236"/>
                  </a:lnTo>
                  <a:lnTo>
                    <a:pt x="798" y="1065"/>
                  </a:lnTo>
                  <a:lnTo>
                    <a:pt x="608" y="894"/>
                  </a:lnTo>
                  <a:lnTo>
                    <a:pt x="456" y="704"/>
                  </a:lnTo>
                  <a:lnTo>
                    <a:pt x="323" y="495"/>
                  </a:lnTo>
                  <a:lnTo>
                    <a:pt x="209" y="267"/>
                  </a:lnTo>
                  <a:lnTo>
                    <a:pt x="114" y="39"/>
                  </a:lnTo>
                  <a:lnTo>
                    <a:pt x="76"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36"/>
            <p:cNvSpPr/>
            <p:nvPr/>
          </p:nvSpPr>
          <p:spPr>
            <a:xfrm>
              <a:off x="4061850" y="1542575"/>
              <a:ext cx="246650" cy="215775"/>
            </a:xfrm>
            <a:custGeom>
              <a:avLst/>
              <a:gdLst/>
              <a:ahLst/>
              <a:cxnLst/>
              <a:rect l="l" t="t" r="r" b="b"/>
              <a:pathLst>
                <a:path w="9866" h="8631" extrusionOk="0">
                  <a:moveTo>
                    <a:pt x="799" y="0"/>
                  </a:moveTo>
                  <a:lnTo>
                    <a:pt x="761" y="19"/>
                  </a:lnTo>
                  <a:lnTo>
                    <a:pt x="723" y="57"/>
                  </a:lnTo>
                  <a:lnTo>
                    <a:pt x="571" y="1084"/>
                  </a:lnTo>
                  <a:lnTo>
                    <a:pt x="305" y="3194"/>
                  </a:lnTo>
                  <a:lnTo>
                    <a:pt x="172" y="4353"/>
                  </a:lnTo>
                  <a:lnTo>
                    <a:pt x="58" y="5399"/>
                  </a:lnTo>
                  <a:lnTo>
                    <a:pt x="20" y="5855"/>
                  </a:lnTo>
                  <a:lnTo>
                    <a:pt x="1" y="6235"/>
                  </a:lnTo>
                  <a:lnTo>
                    <a:pt x="1" y="6539"/>
                  </a:lnTo>
                  <a:lnTo>
                    <a:pt x="20" y="6729"/>
                  </a:lnTo>
                  <a:lnTo>
                    <a:pt x="58" y="6805"/>
                  </a:lnTo>
                  <a:lnTo>
                    <a:pt x="153" y="6862"/>
                  </a:lnTo>
                  <a:lnTo>
                    <a:pt x="267" y="6939"/>
                  </a:lnTo>
                  <a:lnTo>
                    <a:pt x="438" y="6996"/>
                  </a:lnTo>
                  <a:lnTo>
                    <a:pt x="875" y="7110"/>
                  </a:lnTo>
                  <a:lnTo>
                    <a:pt x="1426" y="7224"/>
                  </a:lnTo>
                  <a:lnTo>
                    <a:pt x="2091" y="7319"/>
                  </a:lnTo>
                  <a:lnTo>
                    <a:pt x="2833" y="7414"/>
                  </a:lnTo>
                  <a:lnTo>
                    <a:pt x="3631" y="7490"/>
                  </a:lnTo>
                  <a:lnTo>
                    <a:pt x="4468" y="7566"/>
                  </a:lnTo>
                  <a:lnTo>
                    <a:pt x="6159" y="7680"/>
                  </a:lnTo>
                  <a:lnTo>
                    <a:pt x="7718" y="7756"/>
                  </a:lnTo>
                  <a:lnTo>
                    <a:pt x="9733" y="7851"/>
                  </a:lnTo>
                  <a:lnTo>
                    <a:pt x="9619" y="8573"/>
                  </a:lnTo>
                  <a:lnTo>
                    <a:pt x="9638" y="8611"/>
                  </a:lnTo>
                  <a:lnTo>
                    <a:pt x="9676" y="8630"/>
                  </a:lnTo>
                  <a:lnTo>
                    <a:pt x="9714" y="8611"/>
                  </a:lnTo>
                  <a:lnTo>
                    <a:pt x="9733" y="8592"/>
                  </a:lnTo>
                  <a:lnTo>
                    <a:pt x="9866" y="7794"/>
                  </a:lnTo>
                  <a:lnTo>
                    <a:pt x="9847" y="7756"/>
                  </a:lnTo>
                  <a:lnTo>
                    <a:pt x="9809" y="7737"/>
                  </a:lnTo>
                  <a:lnTo>
                    <a:pt x="8345" y="7680"/>
                  </a:lnTo>
                  <a:lnTo>
                    <a:pt x="6749" y="7604"/>
                  </a:lnTo>
                  <a:lnTo>
                    <a:pt x="5152" y="7490"/>
                  </a:lnTo>
                  <a:lnTo>
                    <a:pt x="3631" y="7376"/>
                  </a:lnTo>
                  <a:lnTo>
                    <a:pt x="2282" y="7224"/>
                  </a:lnTo>
                  <a:lnTo>
                    <a:pt x="1692" y="7148"/>
                  </a:lnTo>
                  <a:lnTo>
                    <a:pt x="1179" y="7072"/>
                  </a:lnTo>
                  <a:lnTo>
                    <a:pt x="761" y="6977"/>
                  </a:lnTo>
                  <a:lnTo>
                    <a:pt x="438" y="6901"/>
                  </a:lnTo>
                  <a:lnTo>
                    <a:pt x="305" y="6843"/>
                  </a:lnTo>
                  <a:lnTo>
                    <a:pt x="229" y="6805"/>
                  </a:lnTo>
                  <a:lnTo>
                    <a:pt x="172" y="6748"/>
                  </a:lnTo>
                  <a:lnTo>
                    <a:pt x="134" y="6710"/>
                  </a:lnTo>
                  <a:lnTo>
                    <a:pt x="115" y="6520"/>
                  </a:lnTo>
                  <a:lnTo>
                    <a:pt x="115" y="6216"/>
                  </a:lnTo>
                  <a:lnTo>
                    <a:pt x="172" y="5380"/>
                  </a:lnTo>
                  <a:lnTo>
                    <a:pt x="286" y="4296"/>
                  </a:lnTo>
                  <a:lnTo>
                    <a:pt x="419" y="3137"/>
                  </a:lnTo>
                  <a:lnTo>
                    <a:pt x="704" y="1027"/>
                  </a:lnTo>
                  <a:lnTo>
                    <a:pt x="837" y="76"/>
                  </a:lnTo>
                  <a:lnTo>
                    <a:pt x="837" y="19"/>
                  </a:lnTo>
                  <a:lnTo>
                    <a:pt x="799"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36"/>
            <p:cNvSpPr/>
            <p:nvPr/>
          </p:nvSpPr>
          <p:spPr>
            <a:xfrm>
              <a:off x="4197275" y="1812975"/>
              <a:ext cx="254275" cy="28525"/>
            </a:xfrm>
            <a:custGeom>
              <a:avLst/>
              <a:gdLst/>
              <a:ahLst/>
              <a:cxnLst/>
              <a:rect l="l" t="t" r="r" b="b"/>
              <a:pathLst>
                <a:path w="10171" h="1141" extrusionOk="0">
                  <a:moveTo>
                    <a:pt x="1141" y="0"/>
                  </a:moveTo>
                  <a:lnTo>
                    <a:pt x="1027" y="19"/>
                  </a:lnTo>
                  <a:lnTo>
                    <a:pt x="913" y="38"/>
                  </a:lnTo>
                  <a:lnTo>
                    <a:pt x="704" y="95"/>
                  </a:lnTo>
                  <a:lnTo>
                    <a:pt x="514" y="209"/>
                  </a:lnTo>
                  <a:lnTo>
                    <a:pt x="343" y="342"/>
                  </a:lnTo>
                  <a:lnTo>
                    <a:pt x="210" y="513"/>
                  </a:lnTo>
                  <a:lnTo>
                    <a:pt x="96" y="704"/>
                  </a:lnTo>
                  <a:lnTo>
                    <a:pt x="39" y="913"/>
                  </a:lnTo>
                  <a:lnTo>
                    <a:pt x="20" y="1027"/>
                  </a:lnTo>
                  <a:lnTo>
                    <a:pt x="1" y="1141"/>
                  </a:lnTo>
                  <a:lnTo>
                    <a:pt x="10170" y="1141"/>
                  </a:lnTo>
                  <a:lnTo>
                    <a:pt x="10170" y="0"/>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36"/>
            <p:cNvSpPr/>
            <p:nvPr/>
          </p:nvSpPr>
          <p:spPr>
            <a:xfrm>
              <a:off x="4422050" y="1625725"/>
              <a:ext cx="163975" cy="216250"/>
            </a:xfrm>
            <a:custGeom>
              <a:avLst/>
              <a:gdLst/>
              <a:ahLst/>
              <a:cxnLst/>
              <a:rect l="l" t="t" r="r" b="b"/>
              <a:pathLst>
                <a:path w="6559" h="8650" extrusionOk="0">
                  <a:moveTo>
                    <a:pt x="5932" y="1"/>
                  </a:moveTo>
                  <a:lnTo>
                    <a:pt x="5704" y="20"/>
                  </a:lnTo>
                  <a:lnTo>
                    <a:pt x="5513" y="77"/>
                  </a:lnTo>
                  <a:lnTo>
                    <a:pt x="5304" y="191"/>
                  </a:lnTo>
                  <a:lnTo>
                    <a:pt x="5133" y="324"/>
                  </a:lnTo>
                  <a:lnTo>
                    <a:pt x="5057" y="400"/>
                  </a:lnTo>
                  <a:lnTo>
                    <a:pt x="5000" y="495"/>
                  </a:lnTo>
                  <a:lnTo>
                    <a:pt x="1" y="8023"/>
                  </a:lnTo>
                  <a:lnTo>
                    <a:pt x="951" y="8650"/>
                  </a:lnTo>
                  <a:lnTo>
                    <a:pt x="6559" y="191"/>
                  </a:lnTo>
                  <a:lnTo>
                    <a:pt x="6464" y="115"/>
                  </a:lnTo>
                  <a:lnTo>
                    <a:pt x="6350" y="77"/>
                  </a:lnTo>
                  <a:lnTo>
                    <a:pt x="6141" y="20"/>
                  </a:lnTo>
                  <a:lnTo>
                    <a:pt x="5932" y="1"/>
                  </a:lnTo>
                  <a:close/>
                </a:path>
              </a:pathLst>
            </a:cu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1" name="Google Shape;1811;p36"/>
          <p:cNvGrpSpPr/>
          <p:nvPr/>
        </p:nvGrpSpPr>
        <p:grpSpPr>
          <a:xfrm>
            <a:off x="7949205" y="1165040"/>
            <a:ext cx="611648" cy="365223"/>
            <a:chOff x="4504125" y="1762525"/>
            <a:chExt cx="985575" cy="588500"/>
          </a:xfrm>
        </p:grpSpPr>
        <p:sp>
          <p:nvSpPr>
            <p:cNvPr id="1812" name="Google Shape;1812;p3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3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3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3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6" name="Google Shape;1816;p36"/>
          <p:cNvGrpSpPr/>
          <p:nvPr/>
        </p:nvGrpSpPr>
        <p:grpSpPr>
          <a:xfrm>
            <a:off x="7104835" y="1231614"/>
            <a:ext cx="308091" cy="183965"/>
            <a:chOff x="4504125" y="1762525"/>
            <a:chExt cx="985575" cy="588500"/>
          </a:xfrm>
        </p:grpSpPr>
        <p:sp>
          <p:nvSpPr>
            <p:cNvPr id="1817" name="Google Shape;1817;p3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3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3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3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1" name="Google Shape;1821;p36"/>
          <p:cNvGrpSpPr/>
          <p:nvPr/>
        </p:nvGrpSpPr>
        <p:grpSpPr>
          <a:xfrm>
            <a:off x="8100985" y="2046814"/>
            <a:ext cx="308091" cy="183965"/>
            <a:chOff x="4504125" y="1762525"/>
            <a:chExt cx="985575" cy="588500"/>
          </a:xfrm>
        </p:grpSpPr>
        <p:sp>
          <p:nvSpPr>
            <p:cNvPr id="1822" name="Google Shape;1822;p3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3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3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3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26" name="Google Shape;1826;p36"/>
          <p:cNvGrpSpPr/>
          <p:nvPr/>
        </p:nvGrpSpPr>
        <p:grpSpPr>
          <a:xfrm flipH="1">
            <a:off x="3564254" y="4037406"/>
            <a:ext cx="560435" cy="558099"/>
            <a:chOff x="778525" y="3588975"/>
            <a:chExt cx="1073425" cy="1068950"/>
          </a:xfrm>
        </p:grpSpPr>
        <p:sp>
          <p:nvSpPr>
            <p:cNvPr id="1827" name="Google Shape;1827;p36"/>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28" name="Google Shape;1828;p36"/>
            <p:cNvGrpSpPr/>
            <p:nvPr/>
          </p:nvGrpSpPr>
          <p:grpSpPr>
            <a:xfrm>
              <a:off x="778525" y="3588975"/>
              <a:ext cx="1073425" cy="1010450"/>
              <a:chOff x="5329875" y="761550"/>
              <a:chExt cx="1073425" cy="1010450"/>
            </a:xfrm>
          </p:grpSpPr>
          <p:sp>
            <p:nvSpPr>
              <p:cNvPr id="1829" name="Google Shape;1829;p36"/>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36"/>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36"/>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36"/>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36"/>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36"/>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36"/>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36"/>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36"/>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36"/>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36"/>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36"/>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41" name="Google Shape;1841;p36"/>
          <p:cNvGrpSpPr/>
          <p:nvPr/>
        </p:nvGrpSpPr>
        <p:grpSpPr>
          <a:xfrm>
            <a:off x="1903185" y="3968586"/>
            <a:ext cx="930353" cy="829089"/>
            <a:chOff x="2236010" y="3967511"/>
            <a:chExt cx="930353" cy="829089"/>
          </a:xfrm>
        </p:grpSpPr>
        <p:sp>
          <p:nvSpPr>
            <p:cNvPr id="1842" name="Google Shape;1842;p36"/>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43" name="Google Shape;1843;p36"/>
            <p:cNvGrpSpPr/>
            <p:nvPr/>
          </p:nvGrpSpPr>
          <p:grpSpPr>
            <a:xfrm>
              <a:off x="2236010" y="3967511"/>
              <a:ext cx="930353" cy="794959"/>
              <a:chOff x="1627375" y="-1981850"/>
              <a:chExt cx="1305575" cy="1115575"/>
            </a:xfrm>
          </p:grpSpPr>
          <p:sp>
            <p:nvSpPr>
              <p:cNvPr id="1844" name="Google Shape;1844;p36"/>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6"/>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6"/>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6"/>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6"/>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6"/>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6"/>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51" name="Google Shape;1851;p36"/>
          <p:cNvGrpSpPr/>
          <p:nvPr/>
        </p:nvGrpSpPr>
        <p:grpSpPr>
          <a:xfrm>
            <a:off x="8409066" y="4227985"/>
            <a:ext cx="518113" cy="461719"/>
            <a:chOff x="2236010" y="3967511"/>
            <a:chExt cx="930353" cy="829089"/>
          </a:xfrm>
        </p:grpSpPr>
        <p:sp>
          <p:nvSpPr>
            <p:cNvPr id="1852" name="Google Shape;1852;p36"/>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53" name="Google Shape;1853;p36"/>
            <p:cNvGrpSpPr/>
            <p:nvPr/>
          </p:nvGrpSpPr>
          <p:grpSpPr>
            <a:xfrm>
              <a:off x="2236010" y="3967511"/>
              <a:ext cx="930353" cy="794959"/>
              <a:chOff x="1627375" y="-1981850"/>
              <a:chExt cx="1305575" cy="1115575"/>
            </a:xfrm>
          </p:grpSpPr>
          <p:sp>
            <p:nvSpPr>
              <p:cNvPr id="1854" name="Google Shape;1854;p36"/>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6"/>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6"/>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6"/>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6"/>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6"/>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6"/>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61" name="Google Shape;1861;p36"/>
          <p:cNvGrpSpPr/>
          <p:nvPr/>
        </p:nvGrpSpPr>
        <p:grpSpPr>
          <a:xfrm flipH="1">
            <a:off x="8171689" y="2562143"/>
            <a:ext cx="518152" cy="365226"/>
            <a:chOff x="6284325" y="-1933525"/>
            <a:chExt cx="1180300" cy="831950"/>
          </a:xfrm>
        </p:grpSpPr>
        <p:sp>
          <p:nvSpPr>
            <p:cNvPr id="1862" name="Google Shape;1862;p36"/>
            <p:cNvSpPr/>
            <p:nvPr/>
          </p:nvSpPr>
          <p:spPr>
            <a:xfrm>
              <a:off x="6284325" y="-1933525"/>
              <a:ext cx="1074425" cy="58175"/>
            </a:xfrm>
            <a:custGeom>
              <a:avLst/>
              <a:gdLst/>
              <a:ahLst/>
              <a:cxnLst/>
              <a:rect l="l" t="t" r="r" b="b"/>
              <a:pathLst>
                <a:path w="42977" h="2327" extrusionOk="0">
                  <a:moveTo>
                    <a:pt x="1834" y="1"/>
                  </a:moveTo>
                  <a:lnTo>
                    <a:pt x="1645" y="19"/>
                  </a:lnTo>
                  <a:lnTo>
                    <a:pt x="1456" y="38"/>
                  </a:lnTo>
                  <a:lnTo>
                    <a:pt x="1286" y="95"/>
                  </a:lnTo>
                  <a:lnTo>
                    <a:pt x="1116" y="152"/>
                  </a:lnTo>
                  <a:lnTo>
                    <a:pt x="965" y="227"/>
                  </a:lnTo>
                  <a:lnTo>
                    <a:pt x="813" y="322"/>
                  </a:lnTo>
                  <a:lnTo>
                    <a:pt x="662" y="417"/>
                  </a:lnTo>
                  <a:lnTo>
                    <a:pt x="530" y="549"/>
                  </a:lnTo>
                  <a:lnTo>
                    <a:pt x="416" y="662"/>
                  </a:lnTo>
                  <a:lnTo>
                    <a:pt x="322" y="814"/>
                  </a:lnTo>
                  <a:lnTo>
                    <a:pt x="227" y="965"/>
                  </a:lnTo>
                  <a:lnTo>
                    <a:pt x="152" y="1116"/>
                  </a:lnTo>
                  <a:lnTo>
                    <a:pt x="95" y="1286"/>
                  </a:lnTo>
                  <a:lnTo>
                    <a:pt x="38" y="1456"/>
                  </a:lnTo>
                  <a:lnTo>
                    <a:pt x="19" y="1645"/>
                  </a:lnTo>
                  <a:lnTo>
                    <a:pt x="0" y="1835"/>
                  </a:lnTo>
                  <a:lnTo>
                    <a:pt x="0" y="2326"/>
                  </a:lnTo>
                  <a:lnTo>
                    <a:pt x="42977" y="2326"/>
                  </a:lnTo>
                  <a:lnTo>
                    <a:pt x="42977" y="1835"/>
                  </a:lnTo>
                  <a:lnTo>
                    <a:pt x="42977" y="1645"/>
                  </a:lnTo>
                  <a:lnTo>
                    <a:pt x="42939" y="1456"/>
                  </a:lnTo>
                  <a:lnTo>
                    <a:pt x="42901" y="1286"/>
                  </a:lnTo>
                  <a:lnTo>
                    <a:pt x="42844" y="1116"/>
                  </a:lnTo>
                  <a:lnTo>
                    <a:pt x="42769" y="965"/>
                  </a:lnTo>
                  <a:lnTo>
                    <a:pt x="42674" y="814"/>
                  </a:lnTo>
                  <a:lnTo>
                    <a:pt x="42561" y="662"/>
                  </a:lnTo>
                  <a:lnTo>
                    <a:pt x="42447" y="549"/>
                  </a:lnTo>
                  <a:lnTo>
                    <a:pt x="42315" y="417"/>
                  </a:lnTo>
                  <a:lnTo>
                    <a:pt x="42183" y="322"/>
                  </a:lnTo>
                  <a:lnTo>
                    <a:pt x="42031" y="227"/>
                  </a:lnTo>
                  <a:lnTo>
                    <a:pt x="41861" y="152"/>
                  </a:lnTo>
                  <a:lnTo>
                    <a:pt x="41691" y="95"/>
                  </a:lnTo>
                  <a:lnTo>
                    <a:pt x="41521" y="38"/>
                  </a:lnTo>
                  <a:lnTo>
                    <a:pt x="41351" y="19"/>
                  </a:lnTo>
                  <a:lnTo>
                    <a:pt x="41162"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6"/>
            <p:cNvSpPr/>
            <p:nvPr/>
          </p:nvSpPr>
          <p:spPr>
            <a:xfrm>
              <a:off x="6284325" y="-1875375"/>
              <a:ext cx="1180300" cy="773800"/>
            </a:xfrm>
            <a:custGeom>
              <a:avLst/>
              <a:gdLst/>
              <a:ahLst/>
              <a:cxnLst/>
              <a:rect l="l" t="t" r="r" b="b"/>
              <a:pathLst>
                <a:path w="47212" h="30952" extrusionOk="0">
                  <a:moveTo>
                    <a:pt x="0" y="0"/>
                  </a:moveTo>
                  <a:lnTo>
                    <a:pt x="0" y="24372"/>
                  </a:lnTo>
                  <a:lnTo>
                    <a:pt x="19" y="24561"/>
                  </a:lnTo>
                  <a:lnTo>
                    <a:pt x="38" y="24750"/>
                  </a:lnTo>
                  <a:lnTo>
                    <a:pt x="95" y="24920"/>
                  </a:lnTo>
                  <a:lnTo>
                    <a:pt x="152" y="25090"/>
                  </a:lnTo>
                  <a:lnTo>
                    <a:pt x="227" y="25241"/>
                  </a:lnTo>
                  <a:lnTo>
                    <a:pt x="322" y="25393"/>
                  </a:lnTo>
                  <a:lnTo>
                    <a:pt x="416" y="25544"/>
                  </a:lnTo>
                  <a:lnTo>
                    <a:pt x="530" y="25676"/>
                  </a:lnTo>
                  <a:lnTo>
                    <a:pt x="662" y="25790"/>
                  </a:lnTo>
                  <a:lnTo>
                    <a:pt x="813" y="25884"/>
                  </a:lnTo>
                  <a:lnTo>
                    <a:pt x="965" y="25979"/>
                  </a:lnTo>
                  <a:lnTo>
                    <a:pt x="1116" y="26054"/>
                  </a:lnTo>
                  <a:lnTo>
                    <a:pt x="1286" y="26111"/>
                  </a:lnTo>
                  <a:lnTo>
                    <a:pt x="1456" y="26168"/>
                  </a:lnTo>
                  <a:lnTo>
                    <a:pt x="1645" y="26187"/>
                  </a:lnTo>
                  <a:lnTo>
                    <a:pt x="1834" y="26206"/>
                  </a:lnTo>
                  <a:lnTo>
                    <a:pt x="38779" y="26206"/>
                  </a:lnTo>
                  <a:lnTo>
                    <a:pt x="46059" y="30819"/>
                  </a:lnTo>
                  <a:lnTo>
                    <a:pt x="46172" y="30895"/>
                  </a:lnTo>
                  <a:lnTo>
                    <a:pt x="46304" y="30933"/>
                  </a:lnTo>
                  <a:lnTo>
                    <a:pt x="46418" y="30951"/>
                  </a:lnTo>
                  <a:lnTo>
                    <a:pt x="46531" y="30951"/>
                  </a:lnTo>
                  <a:lnTo>
                    <a:pt x="46645" y="30914"/>
                  </a:lnTo>
                  <a:lnTo>
                    <a:pt x="46758" y="30876"/>
                  </a:lnTo>
                  <a:lnTo>
                    <a:pt x="46853" y="30838"/>
                  </a:lnTo>
                  <a:lnTo>
                    <a:pt x="46947" y="30762"/>
                  </a:lnTo>
                  <a:lnTo>
                    <a:pt x="47023" y="30687"/>
                  </a:lnTo>
                  <a:lnTo>
                    <a:pt x="47099" y="30592"/>
                  </a:lnTo>
                  <a:lnTo>
                    <a:pt x="47155" y="30498"/>
                  </a:lnTo>
                  <a:lnTo>
                    <a:pt x="47193" y="30384"/>
                  </a:lnTo>
                  <a:lnTo>
                    <a:pt x="47212" y="30271"/>
                  </a:lnTo>
                  <a:lnTo>
                    <a:pt x="47212" y="30138"/>
                  </a:lnTo>
                  <a:lnTo>
                    <a:pt x="47193" y="30025"/>
                  </a:lnTo>
                  <a:lnTo>
                    <a:pt x="47155" y="29893"/>
                  </a:lnTo>
                  <a:lnTo>
                    <a:pt x="42977" y="20042"/>
                  </a:lnTo>
                  <a:lnTo>
                    <a:pt x="42977"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6"/>
            <p:cNvSpPr/>
            <p:nvPr/>
          </p:nvSpPr>
          <p:spPr>
            <a:xfrm>
              <a:off x="6323075" y="-1917450"/>
              <a:ext cx="26025" cy="26025"/>
            </a:xfrm>
            <a:custGeom>
              <a:avLst/>
              <a:gdLst/>
              <a:ahLst/>
              <a:cxnLst/>
              <a:rect l="l" t="t" r="r" b="b"/>
              <a:pathLst>
                <a:path w="1041" h="1041" extrusionOk="0">
                  <a:moveTo>
                    <a:pt x="530" y="0"/>
                  </a:moveTo>
                  <a:lnTo>
                    <a:pt x="417" y="19"/>
                  </a:lnTo>
                  <a:lnTo>
                    <a:pt x="322" y="57"/>
                  </a:lnTo>
                  <a:lnTo>
                    <a:pt x="228" y="95"/>
                  </a:lnTo>
                  <a:lnTo>
                    <a:pt x="152" y="152"/>
                  </a:lnTo>
                  <a:lnTo>
                    <a:pt x="95" y="246"/>
                  </a:lnTo>
                  <a:lnTo>
                    <a:pt x="39" y="322"/>
                  </a:lnTo>
                  <a:lnTo>
                    <a:pt x="20" y="416"/>
                  </a:lnTo>
                  <a:lnTo>
                    <a:pt x="1" y="530"/>
                  </a:lnTo>
                  <a:lnTo>
                    <a:pt x="20" y="624"/>
                  </a:lnTo>
                  <a:lnTo>
                    <a:pt x="39" y="738"/>
                  </a:lnTo>
                  <a:lnTo>
                    <a:pt x="95" y="813"/>
                  </a:lnTo>
                  <a:lnTo>
                    <a:pt x="152" y="889"/>
                  </a:lnTo>
                  <a:lnTo>
                    <a:pt x="228" y="965"/>
                  </a:lnTo>
                  <a:lnTo>
                    <a:pt x="322" y="1002"/>
                  </a:lnTo>
                  <a:lnTo>
                    <a:pt x="417" y="1040"/>
                  </a:lnTo>
                  <a:lnTo>
                    <a:pt x="625" y="1040"/>
                  </a:lnTo>
                  <a:lnTo>
                    <a:pt x="719" y="1002"/>
                  </a:lnTo>
                  <a:lnTo>
                    <a:pt x="814" y="965"/>
                  </a:lnTo>
                  <a:lnTo>
                    <a:pt x="889" y="889"/>
                  </a:lnTo>
                  <a:lnTo>
                    <a:pt x="946" y="813"/>
                  </a:lnTo>
                  <a:lnTo>
                    <a:pt x="1003" y="738"/>
                  </a:lnTo>
                  <a:lnTo>
                    <a:pt x="1041" y="624"/>
                  </a:lnTo>
                  <a:lnTo>
                    <a:pt x="1041" y="530"/>
                  </a:lnTo>
                  <a:lnTo>
                    <a:pt x="1041" y="416"/>
                  </a:lnTo>
                  <a:lnTo>
                    <a:pt x="1003" y="322"/>
                  </a:lnTo>
                  <a:lnTo>
                    <a:pt x="946" y="246"/>
                  </a:lnTo>
                  <a:lnTo>
                    <a:pt x="889" y="152"/>
                  </a:lnTo>
                  <a:lnTo>
                    <a:pt x="814" y="95"/>
                  </a:lnTo>
                  <a:lnTo>
                    <a:pt x="719" y="57"/>
                  </a:lnTo>
                  <a:lnTo>
                    <a:pt x="625" y="19"/>
                  </a:lnTo>
                  <a:lnTo>
                    <a:pt x="53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6"/>
            <p:cNvSpPr/>
            <p:nvPr/>
          </p:nvSpPr>
          <p:spPr>
            <a:xfrm>
              <a:off x="6369875" y="-1917450"/>
              <a:ext cx="26025" cy="26025"/>
            </a:xfrm>
            <a:custGeom>
              <a:avLst/>
              <a:gdLst/>
              <a:ahLst/>
              <a:cxnLst/>
              <a:rect l="l" t="t" r="r" b="b"/>
              <a:pathLst>
                <a:path w="1041" h="1041" extrusionOk="0">
                  <a:moveTo>
                    <a:pt x="511" y="0"/>
                  </a:moveTo>
                  <a:lnTo>
                    <a:pt x="417" y="19"/>
                  </a:lnTo>
                  <a:lnTo>
                    <a:pt x="303" y="57"/>
                  </a:lnTo>
                  <a:lnTo>
                    <a:pt x="228" y="95"/>
                  </a:lnTo>
                  <a:lnTo>
                    <a:pt x="152" y="152"/>
                  </a:lnTo>
                  <a:lnTo>
                    <a:pt x="76" y="246"/>
                  </a:lnTo>
                  <a:lnTo>
                    <a:pt x="38" y="322"/>
                  </a:lnTo>
                  <a:lnTo>
                    <a:pt x="1" y="416"/>
                  </a:lnTo>
                  <a:lnTo>
                    <a:pt x="1" y="530"/>
                  </a:lnTo>
                  <a:lnTo>
                    <a:pt x="1" y="624"/>
                  </a:lnTo>
                  <a:lnTo>
                    <a:pt x="38" y="738"/>
                  </a:lnTo>
                  <a:lnTo>
                    <a:pt x="76" y="813"/>
                  </a:lnTo>
                  <a:lnTo>
                    <a:pt x="152" y="889"/>
                  </a:lnTo>
                  <a:lnTo>
                    <a:pt x="228" y="965"/>
                  </a:lnTo>
                  <a:lnTo>
                    <a:pt x="303" y="1002"/>
                  </a:lnTo>
                  <a:lnTo>
                    <a:pt x="417" y="1040"/>
                  </a:lnTo>
                  <a:lnTo>
                    <a:pt x="625" y="1040"/>
                  </a:lnTo>
                  <a:lnTo>
                    <a:pt x="719" y="1002"/>
                  </a:lnTo>
                  <a:lnTo>
                    <a:pt x="814" y="965"/>
                  </a:lnTo>
                  <a:lnTo>
                    <a:pt x="889" y="889"/>
                  </a:lnTo>
                  <a:lnTo>
                    <a:pt x="946" y="813"/>
                  </a:lnTo>
                  <a:lnTo>
                    <a:pt x="984" y="738"/>
                  </a:lnTo>
                  <a:lnTo>
                    <a:pt x="1022" y="624"/>
                  </a:lnTo>
                  <a:lnTo>
                    <a:pt x="1041" y="530"/>
                  </a:lnTo>
                  <a:lnTo>
                    <a:pt x="1022" y="416"/>
                  </a:lnTo>
                  <a:lnTo>
                    <a:pt x="984" y="322"/>
                  </a:lnTo>
                  <a:lnTo>
                    <a:pt x="946" y="246"/>
                  </a:lnTo>
                  <a:lnTo>
                    <a:pt x="889" y="152"/>
                  </a:lnTo>
                  <a:lnTo>
                    <a:pt x="814" y="95"/>
                  </a:lnTo>
                  <a:lnTo>
                    <a:pt x="719" y="57"/>
                  </a:lnTo>
                  <a:lnTo>
                    <a:pt x="625" y="19"/>
                  </a:lnTo>
                  <a:lnTo>
                    <a:pt x="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6"/>
            <p:cNvSpPr/>
            <p:nvPr/>
          </p:nvSpPr>
          <p:spPr>
            <a:xfrm>
              <a:off x="6416200" y="-1917450"/>
              <a:ext cx="26025" cy="26025"/>
            </a:xfrm>
            <a:custGeom>
              <a:avLst/>
              <a:gdLst/>
              <a:ahLst/>
              <a:cxnLst/>
              <a:rect l="l" t="t" r="r" b="b"/>
              <a:pathLst>
                <a:path w="1041" h="1041" extrusionOk="0">
                  <a:moveTo>
                    <a:pt x="530" y="0"/>
                  </a:moveTo>
                  <a:lnTo>
                    <a:pt x="417" y="19"/>
                  </a:lnTo>
                  <a:lnTo>
                    <a:pt x="322" y="57"/>
                  </a:lnTo>
                  <a:lnTo>
                    <a:pt x="227" y="95"/>
                  </a:lnTo>
                  <a:lnTo>
                    <a:pt x="152" y="152"/>
                  </a:lnTo>
                  <a:lnTo>
                    <a:pt x="95" y="246"/>
                  </a:lnTo>
                  <a:lnTo>
                    <a:pt x="38" y="322"/>
                  </a:lnTo>
                  <a:lnTo>
                    <a:pt x="19" y="416"/>
                  </a:lnTo>
                  <a:lnTo>
                    <a:pt x="1" y="530"/>
                  </a:lnTo>
                  <a:lnTo>
                    <a:pt x="19" y="624"/>
                  </a:lnTo>
                  <a:lnTo>
                    <a:pt x="38" y="738"/>
                  </a:lnTo>
                  <a:lnTo>
                    <a:pt x="95" y="813"/>
                  </a:lnTo>
                  <a:lnTo>
                    <a:pt x="152" y="889"/>
                  </a:lnTo>
                  <a:lnTo>
                    <a:pt x="227" y="965"/>
                  </a:lnTo>
                  <a:lnTo>
                    <a:pt x="322" y="1002"/>
                  </a:lnTo>
                  <a:lnTo>
                    <a:pt x="417" y="1040"/>
                  </a:lnTo>
                  <a:lnTo>
                    <a:pt x="625" y="1040"/>
                  </a:lnTo>
                  <a:lnTo>
                    <a:pt x="719" y="1002"/>
                  </a:lnTo>
                  <a:lnTo>
                    <a:pt x="814" y="965"/>
                  </a:lnTo>
                  <a:lnTo>
                    <a:pt x="889" y="889"/>
                  </a:lnTo>
                  <a:lnTo>
                    <a:pt x="946" y="813"/>
                  </a:lnTo>
                  <a:lnTo>
                    <a:pt x="1003" y="738"/>
                  </a:lnTo>
                  <a:lnTo>
                    <a:pt x="1040" y="624"/>
                  </a:lnTo>
                  <a:lnTo>
                    <a:pt x="1040" y="530"/>
                  </a:lnTo>
                  <a:lnTo>
                    <a:pt x="1040" y="416"/>
                  </a:lnTo>
                  <a:lnTo>
                    <a:pt x="1003" y="322"/>
                  </a:lnTo>
                  <a:lnTo>
                    <a:pt x="946" y="246"/>
                  </a:lnTo>
                  <a:lnTo>
                    <a:pt x="889" y="152"/>
                  </a:lnTo>
                  <a:lnTo>
                    <a:pt x="814" y="95"/>
                  </a:lnTo>
                  <a:lnTo>
                    <a:pt x="719" y="57"/>
                  </a:lnTo>
                  <a:lnTo>
                    <a:pt x="625" y="19"/>
                  </a:lnTo>
                  <a:lnTo>
                    <a:pt x="53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6"/>
            <p:cNvSpPr/>
            <p:nvPr/>
          </p:nvSpPr>
          <p:spPr>
            <a:xfrm>
              <a:off x="7104425" y="-1433425"/>
              <a:ext cx="140875" cy="128125"/>
            </a:xfrm>
            <a:custGeom>
              <a:avLst/>
              <a:gdLst/>
              <a:ahLst/>
              <a:cxnLst/>
              <a:rect l="l" t="t" r="r" b="b"/>
              <a:pathLst>
                <a:path w="5635" h="5125" extrusionOk="0">
                  <a:moveTo>
                    <a:pt x="1" y="1"/>
                  </a:moveTo>
                  <a:lnTo>
                    <a:pt x="1" y="5124"/>
                  </a:lnTo>
                  <a:lnTo>
                    <a:pt x="5635" y="5124"/>
                  </a:lnTo>
                  <a:lnTo>
                    <a:pt x="5635"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6"/>
            <p:cNvSpPr/>
            <p:nvPr/>
          </p:nvSpPr>
          <p:spPr>
            <a:xfrm>
              <a:off x="6875175" y="-1498175"/>
              <a:ext cx="140425" cy="192875"/>
            </a:xfrm>
            <a:custGeom>
              <a:avLst/>
              <a:gdLst/>
              <a:ahLst/>
              <a:cxnLst/>
              <a:rect l="l" t="t" r="r" b="b"/>
              <a:pathLst>
                <a:path w="5617" h="7715" extrusionOk="0">
                  <a:moveTo>
                    <a:pt x="1" y="0"/>
                  </a:moveTo>
                  <a:lnTo>
                    <a:pt x="1" y="7714"/>
                  </a:lnTo>
                  <a:lnTo>
                    <a:pt x="5616" y="7714"/>
                  </a:lnTo>
                  <a:lnTo>
                    <a:pt x="5616"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6"/>
            <p:cNvSpPr/>
            <p:nvPr/>
          </p:nvSpPr>
          <p:spPr>
            <a:xfrm>
              <a:off x="6645925" y="-1590350"/>
              <a:ext cx="140400" cy="285050"/>
            </a:xfrm>
            <a:custGeom>
              <a:avLst/>
              <a:gdLst/>
              <a:ahLst/>
              <a:cxnLst/>
              <a:rect l="l" t="t" r="r" b="b"/>
              <a:pathLst>
                <a:path w="5616" h="11402" extrusionOk="0">
                  <a:moveTo>
                    <a:pt x="1" y="0"/>
                  </a:moveTo>
                  <a:lnTo>
                    <a:pt x="1" y="11401"/>
                  </a:lnTo>
                  <a:lnTo>
                    <a:pt x="5616" y="11401"/>
                  </a:lnTo>
                  <a:lnTo>
                    <a:pt x="5616" y="0"/>
                  </a:lnTo>
                  <a:close/>
                </a:path>
              </a:pathLst>
            </a:custGeom>
            <a:gradFill>
              <a:gsLst>
                <a:gs pos="0">
                  <a:srgbClr val="61B065"/>
                </a:gs>
                <a:gs pos="100000">
                  <a:srgbClr val="345A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6"/>
            <p:cNvSpPr/>
            <p:nvPr/>
          </p:nvSpPr>
          <p:spPr>
            <a:xfrm>
              <a:off x="6416200" y="-1679700"/>
              <a:ext cx="140875" cy="374400"/>
            </a:xfrm>
            <a:custGeom>
              <a:avLst/>
              <a:gdLst/>
              <a:ahLst/>
              <a:cxnLst/>
              <a:rect l="l" t="t" r="r" b="b"/>
              <a:pathLst>
                <a:path w="5635" h="14976" extrusionOk="0">
                  <a:moveTo>
                    <a:pt x="1" y="1"/>
                  </a:moveTo>
                  <a:lnTo>
                    <a:pt x="1" y="14975"/>
                  </a:lnTo>
                  <a:lnTo>
                    <a:pt x="5635" y="14975"/>
                  </a:lnTo>
                  <a:lnTo>
                    <a:pt x="563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6"/>
            <p:cNvSpPr/>
            <p:nvPr/>
          </p:nvSpPr>
          <p:spPr>
            <a:xfrm>
              <a:off x="6662950" y="-1795500"/>
              <a:ext cx="564400" cy="242975"/>
            </a:xfrm>
            <a:custGeom>
              <a:avLst/>
              <a:gdLst/>
              <a:ahLst/>
              <a:cxnLst/>
              <a:rect l="l" t="t" r="r" b="b"/>
              <a:pathLst>
                <a:path w="22576" h="9719" extrusionOk="0">
                  <a:moveTo>
                    <a:pt x="3006" y="0"/>
                  </a:moveTo>
                  <a:lnTo>
                    <a:pt x="1513" y="530"/>
                  </a:lnTo>
                  <a:lnTo>
                    <a:pt x="0" y="1040"/>
                  </a:lnTo>
                  <a:lnTo>
                    <a:pt x="813" y="2421"/>
                  </a:lnTo>
                  <a:lnTo>
                    <a:pt x="1626" y="3782"/>
                  </a:lnTo>
                  <a:lnTo>
                    <a:pt x="2175" y="2269"/>
                  </a:lnTo>
                  <a:lnTo>
                    <a:pt x="22273" y="9719"/>
                  </a:lnTo>
                  <a:lnTo>
                    <a:pt x="22576" y="8906"/>
                  </a:lnTo>
                  <a:lnTo>
                    <a:pt x="2477" y="1456"/>
                  </a:lnTo>
                  <a:lnTo>
                    <a:pt x="3006"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6"/>
            <p:cNvSpPr/>
            <p:nvPr/>
          </p:nvSpPr>
          <p:spPr>
            <a:xfrm>
              <a:off x="7038725" y="-1822450"/>
              <a:ext cx="264250" cy="20825"/>
            </a:xfrm>
            <a:custGeom>
              <a:avLst/>
              <a:gdLst/>
              <a:ahLst/>
              <a:cxnLst/>
              <a:rect l="l" t="t" r="r" b="b"/>
              <a:pathLst>
                <a:path w="10570" h="833" extrusionOk="0">
                  <a:moveTo>
                    <a:pt x="341" y="1"/>
                  </a:moveTo>
                  <a:lnTo>
                    <a:pt x="265" y="20"/>
                  </a:lnTo>
                  <a:lnTo>
                    <a:pt x="190" y="76"/>
                  </a:lnTo>
                  <a:lnTo>
                    <a:pt x="133" y="114"/>
                  </a:lnTo>
                  <a:lnTo>
                    <a:pt x="76" y="171"/>
                  </a:lnTo>
                  <a:lnTo>
                    <a:pt x="38" y="247"/>
                  </a:lnTo>
                  <a:lnTo>
                    <a:pt x="19" y="322"/>
                  </a:lnTo>
                  <a:lnTo>
                    <a:pt x="1" y="417"/>
                  </a:lnTo>
                  <a:lnTo>
                    <a:pt x="19" y="492"/>
                  </a:lnTo>
                  <a:lnTo>
                    <a:pt x="38" y="587"/>
                  </a:lnTo>
                  <a:lnTo>
                    <a:pt x="76" y="644"/>
                  </a:lnTo>
                  <a:lnTo>
                    <a:pt x="133" y="719"/>
                  </a:lnTo>
                  <a:lnTo>
                    <a:pt x="190" y="757"/>
                  </a:lnTo>
                  <a:lnTo>
                    <a:pt x="265" y="795"/>
                  </a:lnTo>
                  <a:lnTo>
                    <a:pt x="341" y="833"/>
                  </a:lnTo>
                  <a:lnTo>
                    <a:pt x="10229" y="833"/>
                  </a:lnTo>
                  <a:lnTo>
                    <a:pt x="10324" y="795"/>
                  </a:lnTo>
                  <a:lnTo>
                    <a:pt x="10381" y="757"/>
                  </a:lnTo>
                  <a:lnTo>
                    <a:pt x="10456" y="719"/>
                  </a:lnTo>
                  <a:lnTo>
                    <a:pt x="10494" y="644"/>
                  </a:lnTo>
                  <a:lnTo>
                    <a:pt x="10532" y="587"/>
                  </a:lnTo>
                  <a:lnTo>
                    <a:pt x="10570" y="492"/>
                  </a:lnTo>
                  <a:lnTo>
                    <a:pt x="10570" y="417"/>
                  </a:lnTo>
                  <a:lnTo>
                    <a:pt x="10570" y="322"/>
                  </a:lnTo>
                  <a:lnTo>
                    <a:pt x="10532" y="247"/>
                  </a:lnTo>
                  <a:lnTo>
                    <a:pt x="10494" y="171"/>
                  </a:lnTo>
                  <a:lnTo>
                    <a:pt x="10456" y="114"/>
                  </a:lnTo>
                  <a:lnTo>
                    <a:pt x="10381" y="76"/>
                  </a:lnTo>
                  <a:lnTo>
                    <a:pt x="10324" y="20"/>
                  </a:lnTo>
                  <a:lnTo>
                    <a:pt x="1022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6"/>
            <p:cNvSpPr/>
            <p:nvPr/>
          </p:nvSpPr>
          <p:spPr>
            <a:xfrm>
              <a:off x="7038725" y="-1785100"/>
              <a:ext cx="264250" cy="20825"/>
            </a:xfrm>
            <a:custGeom>
              <a:avLst/>
              <a:gdLst/>
              <a:ahLst/>
              <a:cxnLst/>
              <a:rect l="l" t="t" r="r" b="b"/>
              <a:pathLst>
                <a:path w="10570" h="833" extrusionOk="0">
                  <a:moveTo>
                    <a:pt x="341" y="0"/>
                  </a:moveTo>
                  <a:lnTo>
                    <a:pt x="265" y="19"/>
                  </a:lnTo>
                  <a:lnTo>
                    <a:pt x="190" y="76"/>
                  </a:lnTo>
                  <a:lnTo>
                    <a:pt x="133" y="114"/>
                  </a:lnTo>
                  <a:lnTo>
                    <a:pt x="76" y="190"/>
                  </a:lnTo>
                  <a:lnTo>
                    <a:pt x="38" y="246"/>
                  </a:lnTo>
                  <a:lnTo>
                    <a:pt x="19" y="322"/>
                  </a:lnTo>
                  <a:lnTo>
                    <a:pt x="1" y="416"/>
                  </a:lnTo>
                  <a:lnTo>
                    <a:pt x="19" y="492"/>
                  </a:lnTo>
                  <a:lnTo>
                    <a:pt x="38" y="587"/>
                  </a:lnTo>
                  <a:lnTo>
                    <a:pt x="76" y="643"/>
                  </a:lnTo>
                  <a:lnTo>
                    <a:pt x="133" y="719"/>
                  </a:lnTo>
                  <a:lnTo>
                    <a:pt x="190" y="757"/>
                  </a:lnTo>
                  <a:lnTo>
                    <a:pt x="265" y="795"/>
                  </a:lnTo>
                  <a:lnTo>
                    <a:pt x="341" y="832"/>
                  </a:lnTo>
                  <a:lnTo>
                    <a:pt x="10229" y="832"/>
                  </a:lnTo>
                  <a:lnTo>
                    <a:pt x="10324" y="795"/>
                  </a:lnTo>
                  <a:lnTo>
                    <a:pt x="10381" y="757"/>
                  </a:lnTo>
                  <a:lnTo>
                    <a:pt x="10456" y="719"/>
                  </a:lnTo>
                  <a:lnTo>
                    <a:pt x="10494" y="643"/>
                  </a:lnTo>
                  <a:lnTo>
                    <a:pt x="10532" y="587"/>
                  </a:lnTo>
                  <a:lnTo>
                    <a:pt x="10570" y="492"/>
                  </a:lnTo>
                  <a:lnTo>
                    <a:pt x="10570" y="416"/>
                  </a:lnTo>
                  <a:lnTo>
                    <a:pt x="10570" y="322"/>
                  </a:lnTo>
                  <a:lnTo>
                    <a:pt x="10532" y="246"/>
                  </a:lnTo>
                  <a:lnTo>
                    <a:pt x="10494" y="190"/>
                  </a:lnTo>
                  <a:lnTo>
                    <a:pt x="10456" y="114"/>
                  </a:lnTo>
                  <a:lnTo>
                    <a:pt x="10381" y="76"/>
                  </a:lnTo>
                  <a:lnTo>
                    <a:pt x="10324" y="19"/>
                  </a:lnTo>
                  <a:lnTo>
                    <a:pt x="10229"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6"/>
            <p:cNvSpPr/>
            <p:nvPr/>
          </p:nvSpPr>
          <p:spPr>
            <a:xfrm>
              <a:off x="7038725" y="-1747750"/>
              <a:ext cx="264250" cy="20825"/>
            </a:xfrm>
            <a:custGeom>
              <a:avLst/>
              <a:gdLst/>
              <a:ahLst/>
              <a:cxnLst/>
              <a:rect l="l" t="t" r="r" b="b"/>
              <a:pathLst>
                <a:path w="10570" h="833" extrusionOk="0">
                  <a:moveTo>
                    <a:pt x="341" y="0"/>
                  </a:moveTo>
                  <a:lnTo>
                    <a:pt x="265" y="19"/>
                  </a:lnTo>
                  <a:lnTo>
                    <a:pt x="190" y="76"/>
                  </a:lnTo>
                  <a:lnTo>
                    <a:pt x="133" y="114"/>
                  </a:lnTo>
                  <a:lnTo>
                    <a:pt x="76" y="189"/>
                  </a:lnTo>
                  <a:lnTo>
                    <a:pt x="38" y="246"/>
                  </a:lnTo>
                  <a:lnTo>
                    <a:pt x="19" y="322"/>
                  </a:lnTo>
                  <a:lnTo>
                    <a:pt x="1" y="416"/>
                  </a:lnTo>
                  <a:lnTo>
                    <a:pt x="19" y="492"/>
                  </a:lnTo>
                  <a:lnTo>
                    <a:pt x="38" y="586"/>
                  </a:lnTo>
                  <a:lnTo>
                    <a:pt x="76" y="643"/>
                  </a:lnTo>
                  <a:lnTo>
                    <a:pt x="133" y="719"/>
                  </a:lnTo>
                  <a:lnTo>
                    <a:pt x="190" y="756"/>
                  </a:lnTo>
                  <a:lnTo>
                    <a:pt x="265" y="794"/>
                  </a:lnTo>
                  <a:lnTo>
                    <a:pt x="341" y="832"/>
                  </a:lnTo>
                  <a:lnTo>
                    <a:pt x="10229" y="832"/>
                  </a:lnTo>
                  <a:lnTo>
                    <a:pt x="10324" y="794"/>
                  </a:lnTo>
                  <a:lnTo>
                    <a:pt x="10381" y="756"/>
                  </a:lnTo>
                  <a:lnTo>
                    <a:pt x="10456" y="719"/>
                  </a:lnTo>
                  <a:lnTo>
                    <a:pt x="10494" y="643"/>
                  </a:lnTo>
                  <a:lnTo>
                    <a:pt x="10532" y="586"/>
                  </a:lnTo>
                  <a:lnTo>
                    <a:pt x="10570" y="492"/>
                  </a:lnTo>
                  <a:lnTo>
                    <a:pt x="10570" y="416"/>
                  </a:lnTo>
                  <a:lnTo>
                    <a:pt x="10570" y="322"/>
                  </a:lnTo>
                  <a:lnTo>
                    <a:pt x="10532" y="246"/>
                  </a:lnTo>
                  <a:lnTo>
                    <a:pt x="10494" y="189"/>
                  </a:lnTo>
                  <a:lnTo>
                    <a:pt x="10456" y="114"/>
                  </a:lnTo>
                  <a:lnTo>
                    <a:pt x="10381" y="76"/>
                  </a:lnTo>
                  <a:lnTo>
                    <a:pt x="10324" y="19"/>
                  </a:lnTo>
                  <a:lnTo>
                    <a:pt x="10229"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18"/>
        <p:cNvGrpSpPr/>
        <p:nvPr/>
      </p:nvGrpSpPr>
      <p:grpSpPr>
        <a:xfrm>
          <a:off x="0" y="0"/>
          <a:ext cx="0" cy="0"/>
          <a:chOff x="0" y="0"/>
          <a:chExt cx="0" cy="0"/>
        </a:xfrm>
      </p:grpSpPr>
      <p:sp>
        <p:nvSpPr>
          <p:cNvPr id="1923" name="Google Shape;1923;p39"/>
          <p:cNvSpPr txBox="1">
            <a:spLocks noGrp="1"/>
          </p:cNvSpPr>
          <p:nvPr>
            <p:ph type="title"/>
          </p:nvPr>
        </p:nvSpPr>
        <p:spPr>
          <a:xfrm>
            <a:off x="4249300" y="325278"/>
            <a:ext cx="4532712" cy="1021800"/>
          </a:xfrm>
          <a:prstGeom prst="rect">
            <a:avLst/>
          </a:prstGeom>
        </p:spPr>
        <p:txBody>
          <a:bodyPr spcFirstLastPara="1" wrap="square" lIns="91425" tIns="91425" rIns="91425" bIns="91425" anchor="ctr" anchorCtr="0">
            <a:noAutofit/>
          </a:bodyPr>
          <a:lstStyle/>
          <a:p>
            <a:r>
              <a:rPr lang="en-US" sz="4800" dirty="0"/>
              <a:t>Introduction</a:t>
            </a:r>
            <a:br>
              <a:rPr lang="en-US" sz="4800" dirty="0"/>
            </a:br>
            <a:endParaRPr sz="4800" dirty="0"/>
          </a:p>
        </p:txBody>
      </p:sp>
      <p:grpSp>
        <p:nvGrpSpPr>
          <p:cNvPr id="1925" name="Google Shape;1925;p39"/>
          <p:cNvGrpSpPr/>
          <p:nvPr/>
        </p:nvGrpSpPr>
        <p:grpSpPr>
          <a:xfrm>
            <a:off x="366350" y="883450"/>
            <a:ext cx="3396000" cy="3479642"/>
            <a:chOff x="366350" y="883450"/>
            <a:chExt cx="3396000" cy="3479642"/>
          </a:xfrm>
        </p:grpSpPr>
        <p:sp>
          <p:nvSpPr>
            <p:cNvPr id="1926" name="Google Shape;1926;p39"/>
            <p:cNvSpPr/>
            <p:nvPr/>
          </p:nvSpPr>
          <p:spPr>
            <a:xfrm>
              <a:off x="366350" y="4128792"/>
              <a:ext cx="33960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27" name="Google Shape;1927;p39"/>
            <p:cNvGrpSpPr/>
            <p:nvPr/>
          </p:nvGrpSpPr>
          <p:grpSpPr>
            <a:xfrm>
              <a:off x="714267" y="883450"/>
              <a:ext cx="2856249" cy="3376599"/>
              <a:chOff x="714267" y="883450"/>
              <a:chExt cx="2856249" cy="3376599"/>
            </a:xfrm>
          </p:grpSpPr>
          <p:sp>
            <p:nvSpPr>
              <p:cNvPr id="1928" name="Google Shape;1928;p39"/>
              <p:cNvSpPr/>
              <p:nvPr/>
            </p:nvSpPr>
            <p:spPr>
              <a:xfrm>
                <a:off x="2909751" y="1535059"/>
                <a:ext cx="513658" cy="502102"/>
              </a:xfrm>
              <a:custGeom>
                <a:avLst/>
                <a:gdLst/>
                <a:ahLst/>
                <a:cxnLst/>
                <a:rect l="l" t="t" r="r" b="b"/>
                <a:pathLst>
                  <a:path w="15424" h="15077" extrusionOk="0">
                    <a:moveTo>
                      <a:pt x="2063" y="0"/>
                    </a:moveTo>
                    <a:lnTo>
                      <a:pt x="1" y="9162"/>
                    </a:lnTo>
                    <a:lnTo>
                      <a:pt x="147" y="9418"/>
                    </a:lnTo>
                    <a:lnTo>
                      <a:pt x="548" y="10093"/>
                    </a:lnTo>
                    <a:lnTo>
                      <a:pt x="840" y="10531"/>
                    </a:lnTo>
                    <a:lnTo>
                      <a:pt x="1187" y="11024"/>
                    </a:lnTo>
                    <a:lnTo>
                      <a:pt x="1552" y="11572"/>
                    </a:lnTo>
                    <a:lnTo>
                      <a:pt x="1972" y="12119"/>
                    </a:lnTo>
                    <a:lnTo>
                      <a:pt x="2410" y="12667"/>
                    </a:lnTo>
                    <a:lnTo>
                      <a:pt x="2866" y="13196"/>
                    </a:lnTo>
                    <a:lnTo>
                      <a:pt x="3359" y="13689"/>
                    </a:lnTo>
                    <a:lnTo>
                      <a:pt x="3596" y="13926"/>
                    </a:lnTo>
                    <a:lnTo>
                      <a:pt x="3834" y="14145"/>
                    </a:lnTo>
                    <a:lnTo>
                      <a:pt x="4089" y="14346"/>
                    </a:lnTo>
                    <a:lnTo>
                      <a:pt x="4326" y="14529"/>
                    </a:lnTo>
                    <a:lnTo>
                      <a:pt x="4582" y="14675"/>
                    </a:lnTo>
                    <a:lnTo>
                      <a:pt x="4819" y="14821"/>
                    </a:lnTo>
                    <a:lnTo>
                      <a:pt x="5075" y="14930"/>
                    </a:lnTo>
                    <a:lnTo>
                      <a:pt x="5312" y="15003"/>
                    </a:lnTo>
                    <a:lnTo>
                      <a:pt x="5549" y="15058"/>
                    </a:lnTo>
                    <a:lnTo>
                      <a:pt x="5768" y="15076"/>
                    </a:lnTo>
                    <a:lnTo>
                      <a:pt x="6097" y="15058"/>
                    </a:lnTo>
                    <a:lnTo>
                      <a:pt x="6425" y="15003"/>
                    </a:lnTo>
                    <a:lnTo>
                      <a:pt x="6790" y="14912"/>
                    </a:lnTo>
                    <a:lnTo>
                      <a:pt x="7156" y="14802"/>
                    </a:lnTo>
                    <a:lnTo>
                      <a:pt x="7539" y="14656"/>
                    </a:lnTo>
                    <a:lnTo>
                      <a:pt x="7922" y="14474"/>
                    </a:lnTo>
                    <a:lnTo>
                      <a:pt x="8324" y="14291"/>
                    </a:lnTo>
                    <a:lnTo>
                      <a:pt x="8725" y="14072"/>
                    </a:lnTo>
                    <a:lnTo>
                      <a:pt x="9127" y="13817"/>
                    </a:lnTo>
                    <a:lnTo>
                      <a:pt x="9547" y="13561"/>
                    </a:lnTo>
                    <a:lnTo>
                      <a:pt x="9948" y="13287"/>
                    </a:lnTo>
                    <a:lnTo>
                      <a:pt x="10350" y="12995"/>
                    </a:lnTo>
                    <a:lnTo>
                      <a:pt x="11171" y="12375"/>
                    </a:lnTo>
                    <a:lnTo>
                      <a:pt x="11956" y="11736"/>
                    </a:lnTo>
                    <a:lnTo>
                      <a:pt x="12686" y="11079"/>
                    </a:lnTo>
                    <a:lnTo>
                      <a:pt x="13361" y="10422"/>
                    </a:lnTo>
                    <a:lnTo>
                      <a:pt x="13982" y="9801"/>
                    </a:lnTo>
                    <a:lnTo>
                      <a:pt x="14493" y="9199"/>
                    </a:lnTo>
                    <a:lnTo>
                      <a:pt x="14730" y="8925"/>
                    </a:lnTo>
                    <a:lnTo>
                      <a:pt x="14913" y="8670"/>
                    </a:lnTo>
                    <a:lnTo>
                      <a:pt x="15095" y="8432"/>
                    </a:lnTo>
                    <a:lnTo>
                      <a:pt x="15223" y="8213"/>
                    </a:lnTo>
                    <a:lnTo>
                      <a:pt x="15332" y="8013"/>
                    </a:lnTo>
                    <a:lnTo>
                      <a:pt x="15387" y="7830"/>
                    </a:lnTo>
                    <a:lnTo>
                      <a:pt x="15424" y="7684"/>
                    </a:lnTo>
                    <a:lnTo>
                      <a:pt x="15424" y="7575"/>
                    </a:lnTo>
                    <a:lnTo>
                      <a:pt x="15351" y="7374"/>
                    </a:lnTo>
                    <a:lnTo>
                      <a:pt x="15278" y="7191"/>
                    </a:lnTo>
                    <a:lnTo>
                      <a:pt x="15186" y="7009"/>
                    </a:lnTo>
                    <a:lnTo>
                      <a:pt x="15095" y="6826"/>
                    </a:lnTo>
                    <a:lnTo>
                      <a:pt x="14876" y="6516"/>
                    </a:lnTo>
                    <a:lnTo>
                      <a:pt x="14639" y="6242"/>
                    </a:lnTo>
                    <a:lnTo>
                      <a:pt x="14438" y="6023"/>
                    </a:lnTo>
                    <a:lnTo>
                      <a:pt x="14256" y="5859"/>
                    </a:lnTo>
                    <a:lnTo>
                      <a:pt x="14091" y="5731"/>
                    </a:lnTo>
                    <a:lnTo>
                      <a:pt x="14073" y="5713"/>
                    </a:lnTo>
                    <a:lnTo>
                      <a:pt x="14036" y="5676"/>
                    </a:lnTo>
                    <a:lnTo>
                      <a:pt x="13945" y="5658"/>
                    </a:lnTo>
                    <a:lnTo>
                      <a:pt x="13890" y="5676"/>
                    </a:lnTo>
                    <a:lnTo>
                      <a:pt x="13799" y="5676"/>
                    </a:lnTo>
                    <a:lnTo>
                      <a:pt x="13562" y="5768"/>
                    </a:lnTo>
                    <a:lnTo>
                      <a:pt x="13197" y="5932"/>
                    </a:lnTo>
                    <a:lnTo>
                      <a:pt x="12704" y="6224"/>
                    </a:lnTo>
                    <a:lnTo>
                      <a:pt x="12084" y="6644"/>
                    </a:lnTo>
                    <a:lnTo>
                      <a:pt x="11700" y="6899"/>
                    </a:lnTo>
                    <a:lnTo>
                      <a:pt x="11299" y="7137"/>
                    </a:lnTo>
                    <a:lnTo>
                      <a:pt x="10879" y="7374"/>
                    </a:lnTo>
                    <a:lnTo>
                      <a:pt x="10441" y="7611"/>
                    </a:lnTo>
                    <a:lnTo>
                      <a:pt x="9565" y="8067"/>
                    </a:lnTo>
                    <a:lnTo>
                      <a:pt x="8725" y="8451"/>
                    </a:lnTo>
                    <a:lnTo>
                      <a:pt x="7977" y="8779"/>
                    </a:lnTo>
                    <a:lnTo>
                      <a:pt x="7356" y="9035"/>
                    </a:lnTo>
                    <a:lnTo>
                      <a:pt x="6809" y="9254"/>
                    </a:lnTo>
                    <a:lnTo>
                      <a:pt x="6517" y="8852"/>
                    </a:lnTo>
                    <a:lnTo>
                      <a:pt x="6188" y="8323"/>
                    </a:lnTo>
                    <a:lnTo>
                      <a:pt x="5841" y="7721"/>
                    </a:lnTo>
                    <a:lnTo>
                      <a:pt x="5458" y="7027"/>
                    </a:lnTo>
                    <a:lnTo>
                      <a:pt x="5075" y="6297"/>
                    </a:lnTo>
                    <a:lnTo>
                      <a:pt x="4673" y="5512"/>
                    </a:lnTo>
                    <a:lnTo>
                      <a:pt x="3907" y="3942"/>
                    </a:lnTo>
                    <a:lnTo>
                      <a:pt x="3195" y="2446"/>
                    </a:lnTo>
                    <a:lnTo>
                      <a:pt x="2611" y="1186"/>
                    </a:lnTo>
                    <a:lnTo>
                      <a:pt x="2063"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9"/>
              <p:cNvSpPr/>
              <p:nvPr/>
            </p:nvSpPr>
            <p:spPr>
              <a:xfrm>
                <a:off x="3355313" y="1832289"/>
                <a:ext cx="16451" cy="16451"/>
              </a:xfrm>
              <a:custGeom>
                <a:avLst/>
                <a:gdLst/>
                <a:ahLst/>
                <a:cxnLst/>
                <a:rect l="l" t="t" r="r" b="b"/>
                <a:pathLst>
                  <a:path w="494" h="494" extrusionOk="0">
                    <a:moveTo>
                      <a:pt x="256" y="0"/>
                    </a:moveTo>
                    <a:lnTo>
                      <a:pt x="165" y="18"/>
                    </a:lnTo>
                    <a:lnTo>
                      <a:pt x="73" y="73"/>
                    </a:lnTo>
                    <a:lnTo>
                      <a:pt x="19" y="146"/>
                    </a:lnTo>
                    <a:lnTo>
                      <a:pt x="0" y="237"/>
                    </a:lnTo>
                    <a:lnTo>
                      <a:pt x="19" y="329"/>
                    </a:lnTo>
                    <a:lnTo>
                      <a:pt x="73" y="420"/>
                    </a:lnTo>
                    <a:lnTo>
                      <a:pt x="165" y="475"/>
                    </a:lnTo>
                    <a:lnTo>
                      <a:pt x="256" y="493"/>
                    </a:lnTo>
                    <a:lnTo>
                      <a:pt x="347" y="475"/>
                    </a:lnTo>
                    <a:lnTo>
                      <a:pt x="420" y="420"/>
                    </a:lnTo>
                    <a:lnTo>
                      <a:pt x="475" y="347"/>
                    </a:lnTo>
                    <a:lnTo>
                      <a:pt x="493" y="237"/>
                    </a:lnTo>
                    <a:lnTo>
                      <a:pt x="475" y="146"/>
                    </a:lnTo>
                    <a:lnTo>
                      <a:pt x="420" y="73"/>
                    </a:lnTo>
                    <a:lnTo>
                      <a:pt x="347" y="18"/>
                    </a:lnTo>
                    <a:lnTo>
                      <a:pt x="25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9"/>
              <p:cNvSpPr/>
              <p:nvPr/>
            </p:nvSpPr>
            <p:spPr>
              <a:xfrm>
                <a:off x="3296334" y="1763584"/>
                <a:ext cx="65073" cy="112496"/>
              </a:xfrm>
              <a:custGeom>
                <a:avLst/>
                <a:gdLst/>
                <a:ahLst/>
                <a:cxnLst/>
                <a:rect l="l" t="t" r="r" b="b"/>
                <a:pathLst>
                  <a:path w="1954" h="3378" extrusionOk="0">
                    <a:moveTo>
                      <a:pt x="92" y="1"/>
                    </a:moveTo>
                    <a:lnTo>
                      <a:pt x="74" y="19"/>
                    </a:lnTo>
                    <a:lnTo>
                      <a:pt x="37" y="56"/>
                    </a:lnTo>
                    <a:lnTo>
                      <a:pt x="37" y="92"/>
                    </a:lnTo>
                    <a:lnTo>
                      <a:pt x="1" y="348"/>
                    </a:lnTo>
                    <a:lnTo>
                      <a:pt x="1" y="603"/>
                    </a:lnTo>
                    <a:lnTo>
                      <a:pt x="19" y="859"/>
                    </a:lnTo>
                    <a:lnTo>
                      <a:pt x="56" y="1096"/>
                    </a:lnTo>
                    <a:lnTo>
                      <a:pt x="110" y="1351"/>
                    </a:lnTo>
                    <a:lnTo>
                      <a:pt x="184" y="1589"/>
                    </a:lnTo>
                    <a:lnTo>
                      <a:pt x="275" y="1826"/>
                    </a:lnTo>
                    <a:lnTo>
                      <a:pt x="384" y="2045"/>
                    </a:lnTo>
                    <a:lnTo>
                      <a:pt x="512" y="2264"/>
                    </a:lnTo>
                    <a:lnTo>
                      <a:pt x="658" y="2465"/>
                    </a:lnTo>
                    <a:lnTo>
                      <a:pt x="822" y="2647"/>
                    </a:lnTo>
                    <a:lnTo>
                      <a:pt x="1005" y="2830"/>
                    </a:lnTo>
                    <a:lnTo>
                      <a:pt x="1187" y="2994"/>
                    </a:lnTo>
                    <a:lnTo>
                      <a:pt x="1388" y="3140"/>
                    </a:lnTo>
                    <a:lnTo>
                      <a:pt x="1607" y="3268"/>
                    </a:lnTo>
                    <a:lnTo>
                      <a:pt x="1844" y="3377"/>
                    </a:lnTo>
                    <a:lnTo>
                      <a:pt x="1881" y="3377"/>
                    </a:lnTo>
                    <a:lnTo>
                      <a:pt x="1917" y="3359"/>
                    </a:lnTo>
                    <a:lnTo>
                      <a:pt x="1936" y="3341"/>
                    </a:lnTo>
                    <a:lnTo>
                      <a:pt x="1954" y="3304"/>
                    </a:lnTo>
                    <a:lnTo>
                      <a:pt x="1954" y="3286"/>
                    </a:lnTo>
                    <a:lnTo>
                      <a:pt x="1954" y="3250"/>
                    </a:lnTo>
                    <a:lnTo>
                      <a:pt x="1936" y="3213"/>
                    </a:lnTo>
                    <a:lnTo>
                      <a:pt x="1899" y="3195"/>
                    </a:lnTo>
                    <a:lnTo>
                      <a:pt x="1680" y="3085"/>
                    </a:lnTo>
                    <a:lnTo>
                      <a:pt x="1479" y="2958"/>
                    </a:lnTo>
                    <a:lnTo>
                      <a:pt x="1279" y="2830"/>
                    </a:lnTo>
                    <a:lnTo>
                      <a:pt x="1096" y="2666"/>
                    </a:lnTo>
                    <a:lnTo>
                      <a:pt x="932" y="2501"/>
                    </a:lnTo>
                    <a:lnTo>
                      <a:pt x="786" y="2319"/>
                    </a:lnTo>
                    <a:lnTo>
                      <a:pt x="658" y="2136"/>
                    </a:lnTo>
                    <a:lnTo>
                      <a:pt x="549" y="1935"/>
                    </a:lnTo>
                    <a:lnTo>
                      <a:pt x="439" y="1716"/>
                    </a:lnTo>
                    <a:lnTo>
                      <a:pt x="366" y="1497"/>
                    </a:lnTo>
                    <a:lnTo>
                      <a:pt x="293" y="1278"/>
                    </a:lnTo>
                    <a:lnTo>
                      <a:pt x="238" y="1041"/>
                    </a:lnTo>
                    <a:lnTo>
                      <a:pt x="202" y="804"/>
                    </a:lnTo>
                    <a:lnTo>
                      <a:pt x="202" y="567"/>
                    </a:lnTo>
                    <a:lnTo>
                      <a:pt x="202" y="329"/>
                    </a:lnTo>
                    <a:lnTo>
                      <a:pt x="220" y="92"/>
                    </a:lnTo>
                    <a:lnTo>
                      <a:pt x="220" y="56"/>
                    </a:lnTo>
                    <a:lnTo>
                      <a:pt x="202" y="19"/>
                    </a:lnTo>
                    <a:lnTo>
                      <a:pt x="16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9"/>
              <p:cNvSpPr/>
              <p:nvPr/>
            </p:nvSpPr>
            <p:spPr>
              <a:xfrm>
                <a:off x="3313984" y="1792158"/>
                <a:ext cx="57780" cy="49254"/>
              </a:xfrm>
              <a:custGeom>
                <a:avLst/>
                <a:gdLst/>
                <a:ahLst/>
                <a:cxnLst/>
                <a:rect l="l" t="t" r="r" b="b"/>
                <a:pathLst>
                  <a:path w="1735" h="1479" extrusionOk="0">
                    <a:moveTo>
                      <a:pt x="1643" y="1"/>
                    </a:moveTo>
                    <a:lnTo>
                      <a:pt x="1606" y="19"/>
                    </a:lnTo>
                    <a:lnTo>
                      <a:pt x="1168" y="293"/>
                    </a:lnTo>
                    <a:lnTo>
                      <a:pt x="767" y="621"/>
                    </a:lnTo>
                    <a:lnTo>
                      <a:pt x="384" y="950"/>
                    </a:lnTo>
                    <a:lnTo>
                      <a:pt x="37" y="1315"/>
                    </a:lnTo>
                    <a:lnTo>
                      <a:pt x="0" y="1351"/>
                    </a:lnTo>
                    <a:lnTo>
                      <a:pt x="0" y="1388"/>
                    </a:lnTo>
                    <a:lnTo>
                      <a:pt x="19" y="1424"/>
                    </a:lnTo>
                    <a:lnTo>
                      <a:pt x="37" y="1461"/>
                    </a:lnTo>
                    <a:lnTo>
                      <a:pt x="73" y="1479"/>
                    </a:lnTo>
                    <a:lnTo>
                      <a:pt x="128" y="1479"/>
                    </a:lnTo>
                    <a:lnTo>
                      <a:pt x="165" y="1461"/>
                    </a:lnTo>
                    <a:lnTo>
                      <a:pt x="511" y="1096"/>
                    </a:lnTo>
                    <a:lnTo>
                      <a:pt x="895" y="767"/>
                    </a:lnTo>
                    <a:lnTo>
                      <a:pt x="1278" y="457"/>
                    </a:lnTo>
                    <a:lnTo>
                      <a:pt x="1698" y="183"/>
                    </a:lnTo>
                    <a:lnTo>
                      <a:pt x="1716" y="147"/>
                    </a:lnTo>
                    <a:lnTo>
                      <a:pt x="1734" y="110"/>
                    </a:lnTo>
                    <a:lnTo>
                      <a:pt x="1734" y="74"/>
                    </a:lnTo>
                    <a:lnTo>
                      <a:pt x="1716" y="37"/>
                    </a:lnTo>
                    <a:lnTo>
                      <a:pt x="1698" y="19"/>
                    </a:lnTo>
                    <a:lnTo>
                      <a:pt x="167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9"/>
              <p:cNvSpPr/>
              <p:nvPr/>
            </p:nvSpPr>
            <p:spPr>
              <a:xfrm>
                <a:off x="3094550" y="1840781"/>
                <a:ext cx="43193" cy="45624"/>
              </a:xfrm>
              <a:custGeom>
                <a:avLst/>
                <a:gdLst/>
                <a:ahLst/>
                <a:cxnLst/>
                <a:rect l="l" t="t" r="r" b="b"/>
                <a:pathLst>
                  <a:path w="1297" h="1370" extrusionOk="0">
                    <a:moveTo>
                      <a:pt x="1187" y="1"/>
                    </a:moveTo>
                    <a:lnTo>
                      <a:pt x="1150" y="19"/>
                    </a:lnTo>
                    <a:lnTo>
                      <a:pt x="822" y="275"/>
                    </a:lnTo>
                    <a:lnTo>
                      <a:pt x="530" y="567"/>
                    </a:lnTo>
                    <a:lnTo>
                      <a:pt x="256" y="895"/>
                    </a:lnTo>
                    <a:lnTo>
                      <a:pt x="0" y="1224"/>
                    </a:lnTo>
                    <a:lnTo>
                      <a:pt x="0" y="1278"/>
                    </a:lnTo>
                    <a:lnTo>
                      <a:pt x="0" y="1297"/>
                    </a:lnTo>
                    <a:lnTo>
                      <a:pt x="19" y="1333"/>
                    </a:lnTo>
                    <a:lnTo>
                      <a:pt x="37" y="1351"/>
                    </a:lnTo>
                    <a:lnTo>
                      <a:pt x="73" y="1370"/>
                    </a:lnTo>
                    <a:lnTo>
                      <a:pt x="110" y="1370"/>
                    </a:lnTo>
                    <a:lnTo>
                      <a:pt x="146" y="1351"/>
                    </a:lnTo>
                    <a:lnTo>
                      <a:pt x="165" y="1333"/>
                    </a:lnTo>
                    <a:lnTo>
                      <a:pt x="402" y="1005"/>
                    </a:lnTo>
                    <a:lnTo>
                      <a:pt x="657" y="713"/>
                    </a:lnTo>
                    <a:lnTo>
                      <a:pt x="949" y="439"/>
                    </a:lnTo>
                    <a:lnTo>
                      <a:pt x="1260" y="183"/>
                    </a:lnTo>
                    <a:lnTo>
                      <a:pt x="1278" y="147"/>
                    </a:lnTo>
                    <a:lnTo>
                      <a:pt x="1296" y="110"/>
                    </a:lnTo>
                    <a:lnTo>
                      <a:pt x="1296" y="74"/>
                    </a:lnTo>
                    <a:lnTo>
                      <a:pt x="1278" y="55"/>
                    </a:lnTo>
                    <a:lnTo>
                      <a:pt x="1260" y="19"/>
                    </a:lnTo>
                    <a:lnTo>
                      <a:pt x="122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9"/>
              <p:cNvSpPr/>
              <p:nvPr/>
            </p:nvSpPr>
            <p:spPr>
              <a:xfrm>
                <a:off x="3095749" y="1847475"/>
                <a:ext cx="31637" cy="7327"/>
              </a:xfrm>
              <a:custGeom>
                <a:avLst/>
                <a:gdLst/>
                <a:ahLst/>
                <a:cxnLst/>
                <a:rect l="l" t="t" r="r" b="b"/>
                <a:pathLst>
                  <a:path w="950" h="220" extrusionOk="0">
                    <a:moveTo>
                      <a:pt x="475" y="1"/>
                    </a:moveTo>
                    <a:lnTo>
                      <a:pt x="92" y="19"/>
                    </a:lnTo>
                    <a:lnTo>
                      <a:pt x="56" y="37"/>
                    </a:lnTo>
                    <a:lnTo>
                      <a:pt x="37" y="55"/>
                    </a:lnTo>
                    <a:lnTo>
                      <a:pt x="19" y="92"/>
                    </a:lnTo>
                    <a:lnTo>
                      <a:pt x="1" y="128"/>
                    </a:lnTo>
                    <a:lnTo>
                      <a:pt x="19" y="165"/>
                    </a:lnTo>
                    <a:lnTo>
                      <a:pt x="37" y="183"/>
                    </a:lnTo>
                    <a:lnTo>
                      <a:pt x="56" y="201"/>
                    </a:lnTo>
                    <a:lnTo>
                      <a:pt x="92" y="220"/>
                    </a:lnTo>
                    <a:lnTo>
                      <a:pt x="475" y="201"/>
                    </a:lnTo>
                    <a:lnTo>
                      <a:pt x="859" y="220"/>
                    </a:lnTo>
                    <a:lnTo>
                      <a:pt x="895" y="220"/>
                    </a:lnTo>
                    <a:lnTo>
                      <a:pt x="932" y="201"/>
                    </a:lnTo>
                    <a:lnTo>
                      <a:pt x="950" y="183"/>
                    </a:lnTo>
                    <a:lnTo>
                      <a:pt x="950" y="147"/>
                    </a:lnTo>
                    <a:lnTo>
                      <a:pt x="950" y="110"/>
                    </a:lnTo>
                    <a:lnTo>
                      <a:pt x="932" y="74"/>
                    </a:lnTo>
                    <a:lnTo>
                      <a:pt x="895" y="37"/>
                    </a:lnTo>
                    <a:lnTo>
                      <a:pt x="859" y="37"/>
                    </a:lnTo>
                    <a:lnTo>
                      <a:pt x="47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9"/>
              <p:cNvSpPr/>
              <p:nvPr/>
            </p:nvSpPr>
            <p:spPr>
              <a:xfrm>
                <a:off x="3070838" y="1988480"/>
                <a:ext cx="117358" cy="39563"/>
              </a:xfrm>
              <a:custGeom>
                <a:avLst/>
                <a:gdLst/>
                <a:ahLst/>
                <a:cxnLst/>
                <a:rect l="l" t="t" r="r" b="b"/>
                <a:pathLst>
                  <a:path w="3524" h="1188" extrusionOk="0">
                    <a:moveTo>
                      <a:pt x="1880" y="1"/>
                    </a:moveTo>
                    <a:lnTo>
                      <a:pt x="1643" y="19"/>
                    </a:lnTo>
                    <a:lnTo>
                      <a:pt x="1424" y="74"/>
                    </a:lnTo>
                    <a:lnTo>
                      <a:pt x="1187" y="147"/>
                    </a:lnTo>
                    <a:lnTo>
                      <a:pt x="968" y="238"/>
                    </a:lnTo>
                    <a:lnTo>
                      <a:pt x="749" y="348"/>
                    </a:lnTo>
                    <a:lnTo>
                      <a:pt x="548" y="494"/>
                    </a:lnTo>
                    <a:lnTo>
                      <a:pt x="366" y="658"/>
                    </a:lnTo>
                    <a:lnTo>
                      <a:pt x="183" y="841"/>
                    </a:lnTo>
                    <a:lnTo>
                      <a:pt x="19" y="1041"/>
                    </a:lnTo>
                    <a:lnTo>
                      <a:pt x="1" y="1078"/>
                    </a:lnTo>
                    <a:lnTo>
                      <a:pt x="19" y="1114"/>
                    </a:lnTo>
                    <a:lnTo>
                      <a:pt x="37" y="1151"/>
                    </a:lnTo>
                    <a:lnTo>
                      <a:pt x="55" y="1169"/>
                    </a:lnTo>
                    <a:lnTo>
                      <a:pt x="92" y="1169"/>
                    </a:lnTo>
                    <a:lnTo>
                      <a:pt x="128" y="1187"/>
                    </a:lnTo>
                    <a:lnTo>
                      <a:pt x="165" y="1169"/>
                    </a:lnTo>
                    <a:lnTo>
                      <a:pt x="183" y="1133"/>
                    </a:lnTo>
                    <a:lnTo>
                      <a:pt x="329" y="950"/>
                    </a:lnTo>
                    <a:lnTo>
                      <a:pt x="493" y="786"/>
                    </a:lnTo>
                    <a:lnTo>
                      <a:pt x="658" y="640"/>
                    </a:lnTo>
                    <a:lnTo>
                      <a:pt x="858" y="512"/>
                    </a:lnTo>
                    <a:lnTo>
                      <a:pt x="1041" y="402"/>
                    </a:lnTo>
                    <a:lnTo>
                      <a:pt x="1242" y="311"/>
                    </a:lnTo>
                    <a:lnTo>
                      <a:pt x="1461" y="256"/>
                    </a:lnTo>
                    <a:lnTo>
                      <a:pt x="1680" y="220"/>
                    </a:lnTo>
                    <a:lnTo>
                      <a:pt x="1899" y="202"/>
                    </a:lnTo>
                    <a:lnTo>
                      <a:pt x="2118" y="202"/>
                    </a:lnTo>
                    <a:lnTo>
                      <a:pt x="2337" y="220"/>
                    </a:lnTo>
                    <a:lnTo>
                      <a:pt x="2556" y="275"/>
                    </a:lnTo>
                    <a:lnTo>
                      <a:pt x="2757" y="329"/>
                    </a:lnTo>
                    <a:lnTo>
                      <a:pt x="2976" y="439"/>
                    </a:lnTo>
                    <a:lnTo>
                      <a:pt x="3176" y="549"/>
                    </a:lnTo>
                    <a:lnTo>
                      <a:pt x="3359" y="695"/>
                    </a:lnTo>
                    <a:lnTo>
                      <a:pt x="3395" y="713"/>
                    </a:lnTo>
                    <a:lnTo>
                      <a:pt x="3432" y="713"/>
                    </a:lnTo>
                    <a:lnTo>
                      <a:pt x="3468" y="695"/>
                    </a:lnTo>
                    <a:lnTo>
                      <a:pt x="3505" y="676"/>
                    </a:lnTo>
                    <a:lnTo>
                      <a:pt x="3523" y="658"/>
                    </a:lnTo>
                    <a:lnTo>
                      <a:pt x="3523" y="622"/>
                    </a:lnTo>
                    <a:lnTo>
                      <a:pt x="3523" y="585"/>
                    </a:lnTo>
                    <a:lnTo>
                      <a:pt x="3487" y="549"/>
                    </a:lnTo>
                    <a:lnTo>
                      <a:pt x="3286" y="402"/>
                    </a:lnTo>
                    <a:lnTo>
                      <a:pt x="3067" y="275"/>
                    </a:lnTo>
                    <a:lnTo>
                      <a:pt x="2830" y="165"/>
                    </a:lnTo>
                    <a:lnTo>
                      <a:pt x="2611" y="92"/>
                    </a:lnTo>
                    <a:lnTo>
                      <a:pt x="2373" y="37"/>
                    </a:lnTo>
                    <a:lnTo>
                      <a:pt x="213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9"/>
              <p:cNvSpPr/>
              <p:nvPr/>
            </p:nvSpPr>
            <p:spPr>
              <a:xfrm>
                <a:off x="3345589" y="1677263"/>
                <a:ext cx="133743" cy="139837"/>
              </a:xfrm>
              <a:custGeom>
                <a:avLst/>
                <a:gdLst/>
                <a:ahLst/>
                <a:cxnLst/>
                <a:rect l="l" t="t" r="r" b="b"/>
                <a:pathLst>
                  <a:path w="4016" h="4199" extrusionOk="0">
                    <a:moveTo>
                      <a:pt x="3140" y="1"/>
                    </a:moveTo>
                    <a:lnTo>
                      <a:pt x="2957" y="19"/>
                    </a:lnTo>
                    <a:lnTo>
                      <a:pt x="2738" y="56"/>
                    </a:lnTo>
                    <a:lnTo>
                      <a:pt x="2519" y="110"/>
                    </a:lnTo>
                    <a:lnTo>
                      <a:pt x="2264" y="183"/>
                    </a:lnTo>
                    <a:lnTo>
                      <a:pt x="2008" y="275"/>
                    </a:lnTo>
                    <a:lnTo>
                      <a:pt x="1734" y="403"/>
                    </a:lnTo>
                    <a:lnTo>
                      <a:pt x="1461" y="549"/>
                    </a:lnTo>
                    <a:lnTo>
                      <a:pt x="1187" y="713"/>
                    </a:lnTo>
                    <a:lnTo>
                      <a:pt x="931" y="895"/>
                    </a:lnTo>
                    <a:lnTo>
                      <a:pt x="657" y="1114"/>
                    </a:lnTo>
                    <a:lnTo>
                      <a:pt x="420" y="1352"/>
                    </a:lnTo>
                    <a:lnTo>
                      <a:pt x="183" y="1607"/>
                    </a:lnTo>
                    <a:lnTo>
                      <a:pt x="110" y="1698"/>
                    </a:lnTo>
                    <a:lnTo>
                      <a:pt x="73" y="1808"/>
                    </a:lnTo>
                    <a:lnTo>
                      <a:pt x="37" y="1936"/>
                    </a:lnTo>
                    <a:lnTo>
                      <a:pt x="0" y="2063"/>
                    </a:lnTo>
                    <a:lnTo>
                      <a:pt x="0" y="2173"/>
                    </a:lnTo>
                    <a:lnTo>
                      <a:pt x="0" y="2319"/>
                    </a:lnTo>
                    <a:lnTo>
                      <a:pt x="37" y="2556"/>
                    </a:lnTo>
                    <a:lnTo>
                      <a:pt x="73" y="2794"/>
                    </a:lnTo>
                    <a:lnTo>
                      <a:pt x="128" y="2976"/>
                    </a:lnTo>
                    <a:lnTo>
                      <a:pt x="183" y="3140"/>
                    </a:lnTo>
                    <a:lnTo>
                      <a:pt x="749" y="3889"/>
                    </a:lnTo>
                    <a:lnTo>
                      <a:pt x="2957" y="4199"/>
                    </a:lnTo>
                    <a:lnTo>
                      <a:pt x="4016" y="2794"/>
                    </a:lnTo>
                    <a:lnTo>
                      <a:pt x="3523" y="183"/>
                    </a:lnTo>
                    <a:lnTo>
                      <a:pt x="3505" y="147"/>
                    </a:lnTo>
                    <a:lnTo>
                      <a:pt x="3486" y="110"/>
                    </a:lnTo>
                    <a:lnTo>
                      <a:pt x="3413" y="56"/>
                    </a:lnTo>
                    <a:lnTo>
                      <a:pt x="3286" y="19"/>
                    </a:lnTo>
                    <a:lnTo>
                      <a:pt x="314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9"/>
              <p:cNvSpPr/>
              <p:nvPr/>
            </p:nvSpPr>
            <p:spPr>
              <a:xfrm>
                <a:off x="3343158" y="1603730"/>
                <a:ext cx="215201" cy="221295"/>
              </a:xfrm>
              <a:custGeom>
                <a:avLst/>
                <a:gdLst/>
                <a:ahLst/>
                <a:cxnLst/>
                <a:rect l="l" t="t" r="r" b="b"/>
                <a:pathLst>
                  <a:path w="6462" h="6645" extrusionOk="0">
                    <a:moveTo>
                      <a:pt x="3395" y="0"/>
                    </a:moveTo>
                    <a:lnTo>
                      <a:pt x="3286" y="37"/>
                    </a:lnTo>
                    <a:lnTo>
                      <a:pt x="3176" y="74"/>
                    </a:lnTo>
                    <a:lnTo>
                      <a:pt x="3085" y="128"/>
                    </a:lnTo>
                    <a:lnTo>
                      <a:pt x="2994" y="201"/>
                    </a:lnTo>
                    <a:lnTo>
                      <a:pt x="2902" y="293"/>
                    </a:lnTo>
                    <a:lnTo>
                      <a:pt x="2829" y="384"/>
                    </a:lnTo>
                    <a:lnTo>
                      <a:pt x="2775" y="493"/>
                    </a:lnTo>
                    <a:lnTo>
                      <a:pt x="92" y="5768"/>
                    </a:lnTo>
                    <a:lnTo>
                      <a:pt x="19" y="5932"/>
                    </a:lnTo>
                    <a:lnTo>
                      <a:pt x="0" y="6097"/>
                    </a:lnTo>
                    <a:lnTo>
                      <a:pt x="0" y="6243"/>
                    </a:lnTo>
                    <a:lnTo>
                      <a:pt x="55" y="6370"/>
                    </a:lnTo>
                    <a:lnTo>
                      <a:pt x="110" y="6480"/>
                    </a:lnTo>
                    <a:lnTo>
                      <a:pt x="219" y="6571"/>
                    </a:lnTo>
                    <a:lnTo>
                      <a:pt x="347" y="6626"/>
                    </a:lnTo>
                    <a:lnTo>
                      <a:pt x="493" y="6644"/>
                    </a:lnTo>
                    <a:lnTo>
                      <a:pt x="2975" y="6644"/>
                    </a:lnTo>
                    <a:lnTo>
                      <a:pt x="3085" y="6626"/>
                    </a:lnTo>
                    <a:lnTo>
                      <a:pt x="3176" y="6608"/>
                    </a:lnTo>
                    <a:lnTo>
                      <a:pt x="3286" y="6553"/>
                    </a:lnTo>
                    <a:lnTo>
                      <a:pt x="3377" y="6498"/>
                    </a:lnTo>
                    <a:lnTo>
                      <a:pt x="3468" y="6425"/>
                    </a:lnTo>
                    <a:lnTo>
                      <a:pt x="3559" y="6352"/>
                    </a:lnTo>
                    <a:lnTo>
                      <a:pt x="3633" y="6261"/>
                    </a:lnTo>
                    <a:lnTo>
                      <a:pt x="3687" y="6151"/>
                    </a:lnTo>
                    <a:lnTo>
                      <a:pt x="6370" y="858"/>
                    </a:lnTo>
                    <a:lnTo>
                      <a:pt x="6443" y="694"/>
                    </a:lnTo>
                    <a:lnTo>
                      <a:pt x="6462" y="548"/>
                    </a:lnTo>
                    <a:lnTo>
                      <a:pt x="6462" y="402"/>
                    </a:lnTo>
                    <a:lnTo>
                      <a:pt x="6425" y="256"/>
                    </a:lnTo>
                    <a:lnTo>
                      <a:pt x="6352" y="147"/>
                    </a:lnTo>
                    <a:lnTo>
                      <a:pt x="6243" y="74"/>
                    </a:lnTo>
                    <a:lnTo>
                      <a:pt x="6115" y="19"/>
                    </a:lnTo>
                    <a:lnTo>
                      <a:pt x="5969" y="0"/>
                    </a:lnTo>
                    <a:close/>
                  </a:path>
                </a:pathLst>
              </a:custGeom>
              <a:gradFill>
                <a:gsLst>
                  <a:gs pos="0">
                    <a:srgbClr val="61B065"/>
                  </a:gs>
                  <a:gs pos="100000">
                    <a:srgbClr val="345A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9"/>
              <p:cNvSpPr/>
              <p:nvPr/>
            </p:nvSpPr>
            <p:spPr>
              <a:xfrm>
                <a:off x="3351650" y="1603130"/>
                <a:ext cx="215234" cy="221895"/>
              </a:xfrm>
              <a:custGeom>
                <a:avLst/>
                <a:gdLst/>
                <a:ahLst/>
                <a:cxnLst/>
                <a:rect l="l" t="t" r="r" b="b"/>
                <a:pathLst>
                  <a:path w="6463" h="6663" extrusionOk="0">
                    <a:moveTo>
                      <a:pt x="5969" y="0"/>
                    </a:moveTo>
                    <a:lnTo>
                      <a:pt x="3487" y="18"/>
                    </a:lnTo>
                    <a:lnTo>
                      <a:pt x="3378" y="18"/>
                    </a:lnTo>
                    <a:lnTo>
                      <a:pt x="3286" y="55"/>
                    </a:lnTo>
                    <a:lnTo>
                      <a:pt x="3177" y="92"/>
                    </a:lnTo>
                    <a:lnTo>
                      <a:pt x="3085" y="146"/>
                    </a:lnTo>
                    <a:lnTo>
                      <a:pt x="2994" y="219"/>
                    </a:lnTo>
                    <a:lnTo>
                      <a:pt x="2903" y="311"/>
                    </a:lnTo>
                    <a:lnTo>
                      <a:pt x="2830" y="402"/>
                    </a:lnTo>
                    <a:lnTo>
                      <a:pt x="2775" y="511"/>
                    </a:lnTo>
                    <a:lnTo>
                      <a:pt x="92" y="5786"/>
                    </a:lnTo>
                    <a:lnTo>
                      <a:pt x="19" y="5950"/>
                    </a:lnTo>
                    <a:lnTo>
                      <a:pt x="1" y="6115"/>
                    </a:lnTo>
                    <a:lnTo>
                      <a:pt x="1" y="6261"/>
                    </a:lnTo>
                    <a:lnTo>
                      <a:pt x="37" y="6388"/>
                    </a:lnTo>
                    <a:lnTo>
                      <a:pt x="110" y="6498"/>
                    </a:lnTo>
                    <a:lnTo>
                      <a:pt x="220" y="6589"/>
                    </a:lnTo>
                    <a:lnTo>
                      <a:pt x="329" y="6644"/>
                    </a:lnTo>
                    <a:lnTo>
                      <a:pt x="494" y="6662"/>
                    </a:lnTo>
                    <a:lnTo>
                      <a:pt x="2976" y="6662"/>
                    </a:lnTo>
                    <a:lnTo>
                      <a:pt x="3067" y="6644"/>
                    </a:lnTo>
                    <a:lnTo>
                      <a:pt x="3177" y="6626"/>
                    </a:lnTo>
                    <a:lnTo>
                      <a:pt x="3286" y="6571"/>
                    </a:lnTo>
                    <a:lnTo>
                      <a:pt x="3378" y="6516"/>
                    </a:lnTo>
                    <a:lnTo>
                      <a:pt x="3469" y="6443"/>
                    </a:lnTo>
                    <a:lnTo>
                      <a:pt x="3560" y="6370"/>
                    </a:lnTo>
                    <a:lnTo>
                      <a:pt x="3633" y="6279"/>
                    </a:lnTo>
                    <a:lnTo>
                      <a:pt x="3688" y="6169"/>
                    </a:lnTo>
                    <a:lnTo>
                      <a:pt x="6371" y="876"/>
                    </a:lnTo>
                    <a:lnTo>
                      <a:pt x="6444" y="712"/>
                    </a:lnTo>
                    <a:lnTo>
                      <a:pt x="6462" y="566"/>
                    </a:lnTo>
                    <a:lnTo>
                      <a:pt x="6462" y="420"/>
                    </a:lnTo>
                    <a:lnTo>
                      <a:pt x="6407" y="274"/>
                    </a:lnTo>
                    <a:lnTo>
                      <a:pt x="6334" y="165"/>
                    </a:lnTo>
                    <a:lnTo>
                      <a:pt x="6243" y="92"/>
                    </a:lnTo>
                    <a:lnTo>
                      <a:pt x="6115" y="37"/>
                    </a:lnTo>
                    <a:lnTo>
                      <a:pt x="5969"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9"/>
              <p:cNvSpPr/>
              <p:nvPr/>
            </p:nvSpPr>
            <p:spPr>
              <a:xfrm>
                <a:off x="3451959" y="1694913"/>
                <a:ext cx="35301" cy="39530"/>
              </a:xfrm>
              <a:custGeom>
                <a:avLst/>
                <a:gdLst/>
                <a:ahLst/>
                <a:cxnLst/>
                <a:rect l="l" t="t" r="r" b="b"/>
                <a:pathLst>
                  <a:path w="1060" h="1187" extrusionOk="0">
                    <a:moveTo>
                      <a:pt x="658" y="0"/>
                    </a:moveTo>
                    <a:lnTo>
                      <a:pt x="566" y="37"/>
                    </a:lnTo>
                    <a:lnTo>
                      <a:pt x="457" y="92"/>
                    </a:lnTo>
                    <a:lnTo>
                      <a:pt x="366" y="165"/>
                    </a:lnTo>
                    <a:lnTo>
                      <a:pt x="274" y="256"/>
                    </a:lnTo>
                    <a:lnTo>
                      <a:pt x="183" y="365"/>
                    </a:lnTo>
                    <a:lnTo>
                      <a:pt x="110" y="475"/>
                    </a:lnTo>
                    <a:lnTo>
                      <a:pt x="55" y="584"/>
                    </a:lnTo>
                    <a:lnTo>
                      <a:pt x="19" y="712"/>
                    </a:lnTo>
                    <a:lnTo>
                      <a:pt x="0" y="822"/>
                    </a:lnTo>
                    <a:lnTo>
                      <a:pt x="0" y="913"/>
                    </a:lnTo>
                    <a:lnTo>
                      <a:pt x="19" y="1004"/>
                    </a:lnTo>
                    <a:lnTo>
                      <a:pt x="55" y="1077"/>
                    </a:lnTo>
                    <a:lnTo>
                      <a:pt x="128" y="1132"/>
                    </a:lnTo>
                    <a:lnTo>
                      <a:pt x="201" y="1168"/>
                    </a:lnTo>
                    <a:lnTo>
                      <a:pt x="292" y="1187"/>
                    </a:lnTo>
                    <a:lnTo>
                      <a:pt x="384" y="1168"/>
                    </a:lnTo>
                    <a:lnTo>
                      <a:pt x="493" y="1132"/>
                    </a:lnTo>
                    <a:lnTo>
                      <a:pt x="603" y="1077"/>
                    </a:lnTo>
                    <a:lnTo>
                      <a:pt x="694" y="1004"/>
                    </a:lnTo>
                    <a:lnTo>
                      <a:pt x="785" y="913"/>
                    </a:lnTo>
                    <a:lnTo>
                      <a:pt x="877" y="822"/>
                    </a:lnTo>
                    <a:lnTo>
                      <a:pt x="950" y="712"/>
                    </a:lnTo>
                    <a:lnTo>
                      <a:pt x="1004" y="584"/>
                    </a:lnTo>
                    <a:lnTo>
                      <a:pt x="1041" y="475"/>
                    </a:lnTo>
                    <a:lnTo>
                      <a:pt x="1059" y="365"/>
                    </a:lnTo>
                    <a:lnTo>
                      <a:pt x="1059" y="256"/>
                    </a:lnTo>
                    <a:lnTo>
                      <a:pt x="1041" y="165"/>
                    </a:lnTo>
                    <a:lnTo>
                      <a:pt x="986" y="92"/>
                    </a:lnTo>
                    <a:lnTo>
                      <a:pt x="931" y="37"/>
                    </a:lnTo>
                    <a:lnTo>
                      <a:pt x="858"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39"/>
              <p:cNvSpPr/>
              <p:nvPr/>
            </p:nvSpPr>
            <p:spPr>
              <a:xfrm>
                <a:off x="3451959" y="1620747"/>
                <a:ext cx="20081" cy="22512"/>
              </a:xfrm>
              <a:custGeom>
                <a:avLst/>
                <a:gdLst/>
                <a:ahLst/>
                <a:cxnLst/>
                <a:rect l="l" t="t" r="r" b="b"/>
                <a:pathLst>
                  <a:path w="603" h="676" extrusionOk="0">
                    <a:moveTo>
                      <a:pt x="366" y="1"/>
                    </a:moveTo>
                    <a:lnTo>
                      <a:pt x="311" y="37"/>
                    </a:lnTo>
                    <a:lnTo>
                      <a:pt x="201" y="92"/>
                    </a:lnTo>
                    <a:lnTo>
                      <a:pt x="92" y="201"/>
                    </a:lnTo>
                    <a:lnTo>
                      <a:pt x="19" y="329"/>
                    </a:lnTo>
                    <a:lnTo>
                      <a:pt x="0" y="457"/>
                    </a:lnTo>
                    <a:lnTo>
                      <a:pt x="0" y="512"/>
                    </a:lnTo>
                    <a:lnTo>
                      <a:pt x="19" y="566"/>
                    </a:lnTo>
                    <a:lnTo>
                      <a:pt x="37" y="603"/>
                    </a:lnTo>
                    <a:lnTo>
                      <a:pt x="73" y="639"/>
                    </a:lnTo>
                    <a:lnTo>
                      <a:pt x="110" y="658"/>
                    </a:lnTo>
                    <a:lnTo>
                      <a:pt x="165" y="676"/>
                    </a:lnTo>
                    <a:lnTo>
                      <a:pt x="219" y="658"/>
                    </a:lnTo>
                    <a:lnTo>
                      <a:pt x="274" y="639"/>
                    </a:lnTo>
                    <a:lnTo>
                      <a:pt x="384" y="566"/>
                    </a:lnTo>
                    <a:lnTo>
                      <a:pt x="493" y="457"/>
                    </a:lnTo>
                    <a:lnTo>
                      <a:pt x="566" y="329"/>
                    </a:lnTo>
                    <a:lnTo>
                      <a:pt x="603" y="201"/>
                    </a:lnTo>
                    <a:lnTo>
                      <a:pt x="585" y="147"/>
                    </a:lnTo>
                    <a:lnTo>
                      <a:pt x="585" y="92"/>
                    </a:lnTo>
                    <a:lnTo>
                      <a:pt x="548" y="55"/>
                    </a:lnTo>
                    <a:lnTo>
                      <a:pt x="530" y="19"/>
                    </a:lnTo>
                    <a:lnTo>
                      <a:pt x="475"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39"/>
              <p:cNvSpPr/>
              <p:nvPr/>
            </p:nvSpPr>
            <p:spPr>
              <a:xfrm>
                <a:off x="3459852" y="1662077"/>
                <a:ext cx="110664" cy="120389"/>
              </a:xfrm>
              <a:custGeom>
                <a:avLst/>
                <a:gdLst/>
                <a:ahLst/>
                <a:cxnLst/>
                <a:rect l="l" t="t" r="r" b="b"/>
                <a:pathLst>
                  <a:path w="3323" h="3615" extrusionOk="0">
                    <a:moveTo>
                      <a:pt x="2483" y="1"/>
                    </a:moveTo>
                    <a:lnTo>
                      <a:pt x="2300" y="19"/>
                    </a:lnTo>
                    <a:lnTo>
                      <a:pt x="2100" y="74"/>
                    </a:lnTo>
                    <a:lnTo>
                      <a:pt x="1643" y="201"/>
                    </a:lnTo>
                    <a:lnTo>
                      <a:pt x="1424" y="238"/>
                    </a:lnTo>
                    <a:lnTo>
                      <a:pt x="1224" y="238"/>
                    </a:lnTo>
                    <a:lnTo>
                      <a:pt x="1169" y="256"/>
                    </a:lnTo>
                    <a:lnTo>
                      <a:pt x="1132" y="274"/>
                    </a:lnTo>
                    <a:lnTo>
                      <a:pt x="1096" y="311"/>
                    </a:lnTo>
                    <a:lnTo>
                      <a:pt x="1059" y="366"/>
                    </a:lnTo>
                    <a:lnTo>
                      <a:pt x="1041" y="420"/>
                    </a:lnTo>
                    <a:lnTo>
                      <a:pt x="1078" y="512"/>
                    </a:lnTo>
                    <a:lnTo>
                      <a:pt x="1132" y="603"/>
                    </a:lnTo>
                    <a:lnTo>
                      <a:pt x="1169" y="639"/>
                    </a:lnTo>
                    <a:lnTo>
                      <a:pt x="1224" y="694"/>
                    </a:lnTo>
                    <a:lnTo>
                      <a:pt x="1370" y="749"/>
                    </a:lnTo>
                    <a:lnTo>
                      <a:pt x="1516" y="786"/>
                    </a:lnTo>
                    <a:lnTo>
                      <a:pt x="1680" y="786"/>
                    </a:lnTo>
                    <a:lnTo>
                      <a:pt x="1972" y="804"/>
                    </a:lnTo>
                    <a:lnTo>
                      <a:pt x="2081" y="804"/>
                    </a:lnTo>
                    <a:lnTo>
                      <a:pt x="2154" y="822"/>
                    </a:lnTo>
                    <a:lnTo>
                      <a:pt x="2173" y="822"/>
                    </a:lnTo>
                    <a:lnTo>
                      <a:pt x="2191" y="840"/>
                    </a:lnTo>
                    <a:lnTo>
                      <a:pt x="2191" y="895"/>
                    </a:lnTo>
                    <a:lnTo>
                      <a:pt x="2154" y="968"/>
                    </a:lnTo>
                    <a:lnTo>
                      <a:pt x="2118" y="1041"/>
                    </a:lnTo>
                    <a:lnTo>
                      <a:pt x="2045" y="1187"/>
                    </a:lnTo>
                    <a:lnTo>
                      <a:pt x="1990" y="1242"/>
                    </a:lnTo>
                    <a:lnTo>
                      <a:pt x="1753" y="1169"/>
                    </a:lnTo>
                    <a:lnTo>
                      <a:pt x="1497" y="1078"/>
                    </a:lnTo>
                    <a:lnTo>
                      <a:pt x="1205" y="1005"/>
                    </a:lnTo>
                    <a:lnTo>
                      <a:pt x="877" y="932"/>
                    </a:lnTo>
                    <a:lnTo>
                      <a:pt x="567" y="877"/>
                    </a:lnTo>
                    <a:lnTo>
                      <a:pt x="311" y="877"/>
                    </a:lnTo>
                    <a:lnTo>
                      <a:pt x="220" y="895"/>
                    </a:lnTo>
                    <a:lnTo>
                      <a:pt x="147" y="932"/>
                    </a:lnTo>
                    <a:lnTo>
                      <a:pt x="92" y="986"/>
                    </a:lnTo>
                    <a:lnTo>
                      <a:pt x="92" y="1059"/>
                    </a:lnTo>
                    <a:lnTo>
                      <a:pt x="129" y="1132"/>
                    </a:lnTo>
                    <a:lnTo>
                      <a:pt x="165" y="1205"/>
                    </a:lnTo>
                    <a:lnTo>
                      <a:pt x="256" y="1278"/>
                    </a:lnTo>
                    <a:lnTo>
                      <a:pt x="348" y="1370"/>
                    </a:lnTo>
                    <a:lnTo>
                      <a:pt x="567" y="1534"/>
                    </a:lnTo>
                    <a:lnTo>
                      <a:pt x="822" y="1698"/>
                    </a:lnTo>
                    <a:lnTo>
                      <a:pt x="1041" y="1826"/>
                    </a:lnTo>
                    <a:lnTo>
                      <a:pt x="1260" y="1954"/>
                    </a:lnTo>
                    <a:lnTo>
                      <a:pt x="1260" y="1954"/>
                    </a:lnTo>
                    <a:lnTo>
                      <a:pt x="1114" y="1917"/>
                    </a:lnTo>
                    <a:lnTo>
                      <a:pt x="767" y="1826"/>
                    </a:lnTo>
                    <a:lnTo>
                      <a:pt x="567" y="1789"/>
                    </a:lnTo>
                    <a:lnTo>
                      <a:pt x="366" y="1771"/>
                    </a:lnTo>
                    <a:lnTo>
                      <a:pt x="110" y="1771"/>
                    </a:lnTo>
                    <a:lnTo>
                      <a:pt x="55" y="1808"/>
                    </a:lnTo>
                    <a:lnTo>
                      <a:pt x="19" y="1826"/>
                    </a:lnTo>
                    <a:lnTo>
                      <a:pt x="1" y="1881"/>
                    </a:lnTo>
                    <a:lnTo>
                      <a:pt x="19" y="1935"/>
                    </a:lnTo>
                    <a:lnTo>
                      <a:pt x="37" y="1990"/>
                    </a:lnTo>
                    <a:lnTo>
                      <a:pt x="165" y="2136"/>
                    </a:lnTo>
                    <a:lnTo>
                      <a:pt x="311" y="2282"/>
                    </a:lnTo>
                    <a:lnTo>
                      <a:pt x="640" y="2519"/>
                    </a:lnTo>
                    <a:lnTo>
                      <a:pt x="786" y="2629"/>
                    </a:lnTo>
                    <a:lnTo>
                      <a:pt x="694" y="2611"/>
                    </a:lnTo>
                    <a:lnTo>
                      <a:pt x="585" y="2592"/>
                    </a:lnTo>
                    <a:lnTo>
                      <a:pt x="348" y="2592"/>
                    </a:lnTo>
                    <a:lnTo>
                      <a:pt x="220" y="2629"/>
                    </a:lnTo>
                    <a:lnTo>
                      <a:pt x="165" y="2647"/>
                    </a:lnTo>
                    <a:lnTo>
                      <a:pt x="129" y="2684"/>
                    </a:lnTo>
                    <a:lnTo>
                      <a:pt x="74" y="2738"/>
                    </a:lnTo>
                    <a:lnTo>
                      <a:pt x="55" y="2793"/>
                    </a:lnTo>
                    <a:lnTo>
                      <a:pt x="19" y="2903"/>
                    </a:lnTo>
                    <a:lnTo>
                      <a:pt x="19" y="3012"/>
                    </a:lnTo>
                    <a:lnTo>
                      <a:pt x="37" y="3104"/>
                    </a:lnTo>
                    <a:lnTo>
                      <a:pt x="92" y="3195"/>
                    </a:lnTo>
                    <a:lnTo>
                      <a:pt x="147" y="3268"/>
                    </a:lnTo>
                    <a:lnTo>
                      <a:pt x="238" y="3341"/>
                    </a:lnTo>
                    <a:lnTo>
                      <a:pt x="439" y="3487"/>
                    </a:lnTo>
                    <a:lnTo>
                      <a:pt x="567" y="3542"/>
                    </a:lnTo>
                    <a:lnTo>
                      <a:pt x="676" y="3578"/>
                    </a:lnTo>
                    <a:lnTo>
                      <a:pt x="804" y="3615"/>
                    </a:lnTo>
                    <a:lnTo>
                      <a:pt x="1041" y="3615"/>
                    </a:lnTo>
                    <a:lnTo>
                      <a:pt x="1132" y="3596"/>
                    </a:lnTo>
                    <a:lnTo>
                      <a:pt x="1224" y="3578"/>
                    </a:lnTo>
                    <a:lnTo>
                      <a:pt x="1297" y="3542"/>
                    </a:lnTo>
                    <a:lnTo>
                      <a:pt x="1351" y="3505"/>
                    </a:lnTo>
                    <a:lnTo>
                      <a:pt x="1406" y="3432"/>
                    </a:lnTo>
                    <a:lnTo>
                      <a:pt x="1424" y="3359"/>
                    </a:lnTo>
                    <a:lnTo>
                      <a:pt x="1443" y="3268"/>
                    </a:lnTo>
                    <a:lnTo>
                      <a:pt x="1461" y="3140"/>
                    </a:lnTo>
                    <a:lnTo>
                      <a:pt x="1461" y="3067"/>
                    </a:lnTo>
                    <a:lnTo>
                      <a:pt x="1570" y="3049"/>
                    </a:lnTo>
                    <a:lnTo>
                      <a:pt x="1808" y="2994"/>
                    </a:lnTo>
                    <a:lnTo>
                      <a:pt x="1935" y="2939"/>
                    </a:lnTo>
                    <a:lnTo>
                      <a:pt x="2063" y="2884"/>
                    </a:lnTo>
                    <a:lnTo>
                      <a:pt x="2154" y="2811"/>
                    </a:lnTo>
                    <a:lnTo>
                      <a:pt x="2191" y="2775"/>
                    </a:lnTo>
                    <a:lnTo>
                      <a:pt x="2227" y="2738"/>
                    </a:lnTo>
                    <a:lnTo>
                      <a:pt x="2246" y="2665"/>
                    </a:lnTo>
                    <a:lnTo>
                      <a:pt x="2246" y="2592"/>
                    </a:lnTo>
                    <a:lnTo>
                      <a:pt x="2246" y="2465"/>
                    </a:lnTo>
                    <a:lnTo>
                      <a:pt x="2209" y="2373"/>
                    </a:lnTo>
                    <a:lnTo>
                      <a:pt x="2191" y="2337"/>
                    </a:lnTo>
                    <a:lnTo>
                      <a:pt x="2246" y="2337"/>
                    </a:lnTo>
                    <a:lnTo>
                      <a:pt x="2355" y="2319"/>
                    </a:lnTo>
                    <a:lnTo>
                      <a:pt x="2428" y="2300"/>
                    </a:lnTo>
                    <a:lnTo>
                      <a:pt x="2501" y="2264"/>
                    </a:lnTo>
                    <a:lnTo>
                      <a:pt x="2593" y="2209"/>
                    </a:lnTo>
                    <a:lnTo>
                      <a:pt x="2666" y="2136"/>
                    </a:lnTo>
                    <a:lnTo>
                      <a:pt x="2720" y="2045"/>
                    </a:lnTo>
                    <a:lnTo>
                      <a:pt x="2757" y="1972"/>
                    </a:lnTo>
                    <a:lnTo>
                      <a:pt x="2775" y="1899"/>
                    </a:lnTo>
                    <a:lnTo>
                      <a:pt x="2775" y="1826"/>
                    </a:lnTo>
                    <a:lnTo>
                      <a:pt x="2757" y="1735"/>
                    </a:lnTo>
                    <a:lnTo>
                      <a:pt x="2757" y="1698"/>
                    </a:lnTo>
                    <a:lnTo>
                      <a:pt x="2958" y="1461"/>
                    </a:lnTo>
                    <a:lnTo>
                      <a:pt x="3140" y="1224"/>
                    </a:lnTo>
                    <a:lnTo>
                      <a:pt x="3304" y="1005"/>
                    </a:lnTo>
                    <a:lnTo>
                      <a:pt x="3323" y="950"/>
                    </a:lnTo>
                    <a:lnTo>
                      <a:pt x="3323" y="895"/>
                    </a:lnTo>
                    <a:lnTo>
                      <a:pt x="3323" y="786"/>
                    </a:lnTo>
                    <a:lnTo>
                      <a:pt x="3268" y="676"/>
                    </a:lnTo>
                    <a:lnTo>
                      <a:pt x="3177" y="548"/>
                    </a:lnTo>
                    <a:lnTo>
                      <a:pt x="3085" y="420"/>
                    </a:lnTo>
                    <a:lnTo>
                      <a:pt x="2976" y="311"/>
                    </a:lnTo>
                    <a:lnTo>
                      <a:pt x="2757" y="92"/>
                    </a:lnTo>
                    <a:lnTo>
                      <a:pt x="2702" y="37"/>
                    </a:lnTo>
                    <a:lnTo>
                      <a:pt x="2647" y="19"/>
                    </a:lnTo>
                    <a:lnTo>
                      <a:pt x="2574"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9"/>
              <p:cNvSpPr/>
              <p:nvPr/>
            </p:nvSpPr>
            <p:spPr>
              <a:xfrm>
                <a:off x="2301304" y="1152706"/>
                <a:ext cx="650431" cy="502102"/>
              </a:xfrm>
              <a:custGeom>
                <a:avLst/>
                <a:gdLst/>
                <a:ahLst/>
                <a:cxnLst/>
                <a:rect l="l" t="t" r="r" b="b"/>
                <a:pathLst>
                  <a:path w="19531" h="15077" extrusionOk="0">
                    <a:moveTo>
                      <a:pt x="9364" y="1"/>
                    </a:moveTo>
                    <a:lnTo>
                      <a:pt x="9364" y="128"/>
                    </a:lnTo>
                    <a:lnTo>
                      <a:pt x="9346" y="475"/>
                    </a:lnTo>
                    <a:lnTo>
                      <a:pt x="9309" y="694"/>
                    </a:lnTo>
                    <a:lnTo>
                      <a:pt x="9254" y="968"/>
                    </a:lnTo>
                    <a:lnTo>
                      <a:pt x="9181" y="1278"/>
                    </a:lnTo>
                    <a:lnTo>
                      <a:pt x="9090" y="1607"/>
                    </a:lnTo>
                    <a:lnTo>
                      <a:pt x="8962" y="1972"/>
                    </a:lnTo>
                    <a:lnTo>
                      <a:pt x="8816" y="2337"/>
                    </a:lnTo>
                    <a:lnTo>
                      <a:pt x="8616" y="2720"/>
                    </a:lnTo>
                    <a:lnTo>
                      <a:pt x="8397" y="3103"/>
                    </a:lnTo>
                    <a:lnTo>
                      <a:pt x="8123" y="3487"/>
                    </a:lnTo>
                    <a:lnTo>
                      <a:pt x="7794" y="3852"/>
                    </a:lnTo>
                    <a:lnTo>
                      <a:pt x="7630" y="4053"/>
                    </a:lnTo>
                    <a:lnTo>
                      <a:pt x="7429" y="4217"/>
                    </a:lnTo>
                    <a:lnTo>
                      <a:pt x="7228" y="4399"/>
                    </a:lnTo>
                    <a:lnTo>
                      <a:pt x="7009" y="4582"/>
                    </a:lnTo>
                    <a:lnTo>
                      <a:pt x="6772" y="4728"/>
                    </a:lnTo>
                    <a:lnTo>
                      <a:pt x="6553" y="4892"/>
                    </a:lnTo>
                    <a:lnTo>
                      <a:pt x="6060" y="5148"/>
                    </a:lnTo>
                    <a:lnTo>
                      <a:pt x="5586" y="5385"/>
                    </a:lnTo>
                    <a:lnTo>
                      <a:pt x="5075" y="5604"/>
                    </a:lnTo>
                    <a:lnTo>
                      <a:pt x="4071" y="5987"/>
                    </a:lnTo>
                    <a:lnTo>
                      <a:pt x="3578" y="6188"/>
                    </a:lnTo>
                    <a:lnTo>
                      <a:pt x="3103" y="6389"/>
                    </a:lnTo>
                    <a:lnTo>
                      <a:pt x="2629" y="6626"/>
                    </a:lnTo>
                    <a:lnTo>
                      <a:pt x="2410" y="6772"/>
                    </a:lnTo>
                    <a:lnTo>
                      <a:pt x="2191" y="6918"/>
                    </a:lnTo>
                    <a:lnTo>
                      <a:pt x="1972" y="7064"/>
                    </a:lnTo>
                    <a:lnTo>
                      <a:pt x="1771" y="7228"/>
                    </a:lnTo>
                    <a:lnTo>
                      <a:pt x="1570" y="7411"/>
                    </a:lnTo>
                    <a:lnTo>
                      <a:pt x="1370" y="7612"/>
                    </a:lnTo>
                    <a:lnTo>
                      <a:pt x="1187" y="7831"/>
                    </a:lnTo>
                    <a:lnTo>
                      <a:pt x="1005" y="8050"/>
                    </a:lnTo>
                    <a:lnTo>
                      <a:pt x="840" y="8305"/>
                    </a:lnTo>
                    <a:lnTo>
                      <a:pt x="676" y="8579"/>
                    </a:lnTo>
                    <a:lnTo>
                      <a:pt x="530" y="8871"/>
                    </a:lnTo>
                    <a:lnTo>
                      <a:pt x="402" y="9181"/>
                    </a:lnTo>
                    <a:lnTo>
                      <a:pt x="274" y="9528"/>
                    </a:lnTo>
                    <a:lnTo>
                      <a:pt x="165" y="9893"/>
                    </a:lnTo>
                    <a:lnTo>
                      <a:pt x="92" y="10167"/>
                    </a:lnTo>
                    <a:lnTo>
                      <a:pt x="55" y="10422"/>
                    </a:lnTo>
                    <a:lnTo>
                      <a:pt x="19" y="10660"/>
                    </a:lnTo>
                    <a:lnTo>
                      <a:pt x="1" y="10915"/>
                    </a:lnTo>
                    <a:lnTo>
                      <a:pt x="1" y="11152"/>
                    </a:lnTo>
                    <a:lnTo>
                      <a:pt x="19" y="11390"/>
                    </a:lnTo>
                    <a:lnTo>
                      <a:pt x="55" y="11627"/>
                    </a:lnTo>
                    <a:lnTo>
                      <a:pt x="110" y="11846"/>
                    </a:lnTo>
                    <a:lnTo>
                      <a:pt x="183" y="12065"/>
                    </a:lnTo>
                    <a:lnTo>
                      <a:pt x="256" y="12284"/>
                    </a:lnTo>
                    <a:lnTo>
                      <a:pt x="347" y="12485"/>
                    </a:lnTo>
                    <a:lnTo>
                      <a:pt x="457" y="12686"/>
                    </a:lnTo>
                    <a:lnTo>
                      <a:pt x="585" y="12868"/>
                    </a:lnTo>
                    <a:lnTo>
                      <a:pt x="731" y="13051"/>
                    </a:lnTo>
                    <a:lnTo>
                      <a:pt x="877" y="13233"/>
                    </a:lnTo>
                    <a:lnTo>
                      <a:pt x="1041" y="13416"/>
                    </a:lnTo>
                    <a:lnTo>
                      <a:pt x="1224" y="13580"/>
                    </a:lnTo>
                    <a:lnTo>
                      <a:pt x="1406" y="13726"/>
                    </a:lnTo>
                    <a:lnTo>
                      <a:pt x="1625" y="13872"/>
                    </a:lnTo>
                    <a:lnTo>
                      <a:pt x="1826" y="14018"/>
                    </a:lnTo>
                    <a:lnTo>
                      <a:pt x="2063" y="14146"/>
                    </a:lnTo>
                    <a:lnTo>
                      <a:pt x="2300" y="14274"/>
                    </a:lnTo>
                    <a:lnTo>
                      <a:pt x="2556" y="14401"/>
                    </a:lnTo>
                    <a:lnTo>
                      <a:pt x="2811" y="14511"/>
                    </a:lnTo>
                    <a:lnTo>
                      <a:pt x="3085" y="14602"/>
                    </a:lnTo>
                    <a:lnTo>
                      <a:pt x="3359" y="14693"/>
                    </a:lnTo>
                    <a:lnTo>
                      <a:pt x="3669" y="14785"/>
                    </a:lnTo>
                    <a:lnTo>
                      <a:pt x="3961" y="14858"/>
                    </a:lnTo>
                    <a:lnTo>
                      <a:pt x="4600" y="14967"/>
                    </a:lnTo>
                    <a:lnTo>
                      <a:pt x="5275" y="15058"/>
                    </a:lnTo>
                    <a:lnTo>
                      <a:pt x="5604" y="15077"/>
                    </a:lnTo>
                    <a:lnTo>
                      <a:pt x="5933" y="15058"/>
                    </a:lnTo>
                    <a:lnTo>
                      <a:pt x="6243" y="15022"/>
                    </a:lnTo>
                    <a:lnTo>
                      <a:pt x="6553" y="14967"/>
                    </a:lnTo>
                    <a:lnTo>
                      <a:pt x="6845" y="14876"/>
                    </a:lnTo>
                    <a:lnTo>
                      <a:pt x="7119" y="14785"/>
                    </a:lnTo>
                    <a:lnTo>
                      <a:pt x="7393" y="14657"/>
                    </a:lnTo>
                    <a:lnTo>
                      <a:pt x="7666" y="14511"/>
                    </a:lnTo>
                    <a:lnTo>
                      <a:pt x="7922" y="14365"/>
                    </a:lnTo>
                    <a:lnTo>
                      <a:pt x="8178" y="14219"/>
                    </a:lnTo>
                    <a:lnTo>
                      <a:pt x="8670" y="13872"/>
                    </a:lnTo>
                    <a:lnTo>
                      <a:pt x="9638" y="13197"/>
                    </a:lnTo>
                    <a:lnTo>
                      <a:pt x="10112" y="12886"/>
                    </a:lnTo>
                    <a:lnTo>
                      <a:pt x="10349" y="12740"/>
                    </a:lnTo>
                    <a:lnTo>
                      <a:pt x="10587" y="12613"/>
                    </a:lnTo>
                    <a:lnTo>
                      <a:pt x="10842" y="12503"/>
                    </a:lnTo>
                    <a:lnTo>
                      <a:pt x="11098" y="12412"/>
                    </a:lnTo>
                    <a:lnTo>
                      <a:pt x="11353" y="12339"/>
                    </a:lnTo>
                    <a:lnTo>
                      <a:pt x="11609" y="12284"/>
                    </a:lnTo>
                    <a:lnTo>
                      <a:pt x="11883" y="12266"/>
                    </a:lnTo>
                    <a:lnTo>
                      <a:pt x="12156" y="12284"/>
                    </a:lnTo>
                    <a:lnTo>
                      <a:pt x="12448" y="12321"/>
                    </a:lnTo>
                    <a:lnTo>
                      <a:pt x="12740" y="12394"/>
                    </a:lnTo>
                    <a:lnTo>
                      <a:pt x="13051" y="12485"/>
                    </a:lnTo>
                    <a:lnTo>
                      <a:pt x="13361" y="12631"/>
                    </a:lnTo>
                    <a:lnTo>
                      <a:pt x="13690" y="12813"/>
                    </a:lnTo>
                    <a:lnTo>
                      <a:pt x="14036" y="13051"/>
                    </a:lnTo>
                    <a:lnTo>
                      <a:pt x="14383" y="13288"/>
                    </a:lnTo>
                    <a:lnTo>
                      <a:pt x="14712" y="13507"/>
                    </a:lnTo>
                    <a:lnTo>
                      <a:pt x="15040" y="13690"/>
                    </a:lnTo>
                    <a:lnTo>
                      <a:pt x="15332" y="13872"/>
                    </a:lnTo>
                    <a:lnTo>
                      <a:pt x="15643" y="14018"/>
                    </a:lnTo>
                    <a:lnTo>
                      <a:pt x="15916" y="14146"/>
                    </a:lnTo>
                    <a:lnTo>
                      <a:pt x="16190" y="14274"/>
                    </a:lnTo>
                    <a:lnTo>
                      <a:pt x="16464" y="14365"/>
                    </a:lnTo>
                    <a:lnTo>
                      <a:pt x="16719" y="14438"/>
                    </a:lnTo>
                    <a:lnTo>
                      <a:pt x="16957" y="14511"/>
                    </a:lnTo>
                    <a:lnTo>
                      <a:pt x="17176" y="14547"/>
                    </a:lnTo>
                    <a:lnTo>
                      <a:pt x="17395" y="14566"/>
                    </a:lnTo>
                    <a:lnTo>
                      <a:pt x="17614" y="14584"/>
                    </a:lnTo>
                    <a:lnTo>
                      <a:pt x="17796" y="14584"/>
                    </a:lnTo>
                    <a:lnTo>
                      <a:pt x="17979" y="14566"/>
                    </a:lnTo>
                    <a:lnTo>
                      <a:pt x="18161" y="14529"/>
                    </a:lnTo>
                    <a:lnTo>
                      <a:pt x="18326" y="14474"/>
                    </a:lnTo>
                    <a:lnTo>
                      <a:pt x="18472" y="14401"/>
                    </a:lnTo>
                    <a:lnTo>
                      <a:pt x="18618" y="14328"/>
                    </a:lnTo>
                    <a:lnTo>
                      <a:pt x="18745" y="14237"/>
                    </a:lnTo>
                    <a:lnTo>
                      <a:pt x="18873" y="14146"/>
                    </a:lnTo>
                    <a:lnTo>
                      <a:pt x="18983" y="14036"/>
                    </a:lnTo>
                    <a:lnTo>
                      <a:pt x="19092" y="13909"/>
                    </a:lnTo>
                    <a:lnTo>
                      <a:pt x="19183" y="13763"/>
                    </a:lnTo>
                    <a:lnTo>
                      <a:pt x="19256" y="13617"/>
                    </a:lnTo>
                    <a:lnTo>
                      <a:pt x="19329" y="13470"/>
                    </a:lnTo>
                    <a:lnTo>
                      <a:pt x="19384" y="13306"/>
                    </a:lnTo>
                    <a:lnTo>
                      <a:pt x="19439" y="13142"/>
                    </a:lnTo>
                    <a:lnTo>
                      <a:pt x="19475" y="12959"/>
                    </a:lnTo>
                    <a:lnTo>
                      <a:pt x="19512" y="12759"/>
                    </a:lnTo>
                    <a:lnTo>
                      <a:pt x="19530" y="12375"/>
                    </a:lnTo>
                    <a:lnTo>
                      <a:pt x="19530" y="12156"/>
                    </a:lnTo>
                    <a:lnTo>
                      <a:pt x="19530" y="11956"/>
                    </a:lnTo>
                    <a:lnTo>
                      <a:pt x="19457" y="11572"/>
                    </a:lnTo>
                    <a:lnTo>
                      <a:pt x="19366" y="11171"/>
                    </a:lnTo>
                    <a:lnTo>
                      <a:pt x="19238" y="10787"/>
                    </a:lnTo>
                    <a:lnTo>
                      <a:pt x="19092" y="10404"/>
                    </a:lnTo>
                    <a:lnTo>
                      <a:pt x="18910" y="10021"/>
                    </a:lnTo>
                    <a:lnTo>
                      <a:pt x="18526" y="9236"/>
                    </a:lnTo>
                    <a:lnTo>
                      <a:pt x="18143" y="8433"/>
                    </a:lnTo>
                    <a:lnTo>
                      <a:pt x="17961" y="8013"/>
                    </a:lnTo>
                    <a:lnTo>
                      <a:pt x="17796" y="7575"/>
                    </a:lnTo>
                    <a:lnTo>
                      <a:pt x="17650" y="7137"/>
                    </a:lnTo>
                    <a:lnTo>
                      <a:pt x="17522" y="6663"/>
                    </a:lnTo>
                    <a:lnTo>
                      <a:pt x="17449" y="6170"/>
                    </a:lnTo>
                    <a:lnTo>
                      <a:pt x="17413" y="5914"/>
                    </a:lnTo>
                    <a:lnTo>
                      <a:pt x="17413" y="5659"/>
                    </a:lnTo>
                    <a:lnTo>
                      <a:pt x="17395" y="5129"/>
                    </a:lnTo>
                    <a:lnTo>
                      <a:pt x="17413" y="4618"/>
                    </a:lnTo>
                    <a:lnTo>
                      <a:pt x="17449" y="4107"/>
                    </a:lnTo>
                    <a:lnTo>
                      <a:pt x="17504" y="3633"/>
                    </a:lnTo>
                    <a:lnTo>
                      <a:pt x="17577" y="3158"/>
                    </a:lnTo>
                    <a:lnTo>
                      <a:pt x="17668" y="2702"/>
                    </a:lnTo>
                    <a:lnTo>
                      <a:pt x="17741" y="2282"/>
                    </a:lnTo>
                    <a:lnTo>
                      <a:pt x="17833" y="1899"/>
                    </a:lnTo>
                    <a:lnTo>
                      <a:pt x="18015" y="1205"/>
                    </a:lnTo>
                    <a:lnTo>
                      <a:pt x="18180" y="694"/>
                    </a:lnTo>
                    <a:lnTo>
                      <a:pt x="18344" y="238"/>
                    </a:lnTo>
                    <a:lnTo>
                      <a:pt x="93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9"/>
              <p:cNvSpPr/>
              <p:nvPr/>
            </p:nvSpPr>
            <p:spPr>
              <a:xfrm>
                <a:off x="2594304" y="975234"/>
                <a:ext cx="331893" cy="342216"/>
              </a:xfrm>
              <a:custGeom>
                <a:avLst/>
                <a:gdLst/>
                <a:ahLst/>
                <a:cxnLst/>
                <a:rect l="l" t="t" r="r" b="b"/>
                <a:pathLst>
                  <a:path w="9966" h="10276" extrusionOk="0">
                    <a:moveTo>
                      <a:pt x="5019" y="0"/>
                    </a:moveTo>
                    <a:lnTo>
                      <a:pt x="4636" y="18"/>
                    </a:lnTo>
                    <a:lnTo>
                      <a:pt x="4271" y="91"/>
                    </a:lnTo>
                    <a:lnTo>
                      <a:pt x="3906" y="183"/>
                    </a:lnTo>
                    <a:lnTo>
                      <a:pt x="3541" y="292"/>
                    </a:lnTo>
                    <a:lnTo>
                      <a:pt x="3194" y="456"/>
                    </a:lnTo>
                    <a:lnTo>
                      <a:pt x="2866" y="639"/>
                    </a:lnTo>
                    <a:lnTo>
                      <a:pt x="2555" y="858"/>
                    </a:lnTo>
                    <a:lnTo>
                      <a:pt x="2245" y="1095"/>
                    </a:lnTo>
                    <a:lnTo>
                      <a:pt x="1971" y="1387"/>
                    </a:lnTo>
                    <a:lnTo>
                      <a:pt x="1807" y="1570"/>
                    </a:lnTo>
                    <a:lnTo>
                      <a:pt x="1643" y="1752"/>
                    </a:lnTo>
                    <a:lnTo>
                      <a:pt x="1497" y="1971"/>
                    </a:lnTo>
                    <a:lnTo>
                      <a:pt x="1369" y="2190"/>
                    </a:lnTo>
                    <a:lnTo>
                      <a:pt x="1241" y="2428"/>
                    </a:lnTo>
                    <a:lnTo>
                      <a:pt x="1132" y="2683"/>
                    </a:lnTo>
                    <a:lnTo>
                      <a:pt x="1022" y="2939"/>
                    </a:lnTo>
                    <a:lnTo>
                      <a:pt x="949" y="3231"/>
                    </a:lnTo>
                    <a:lnTo>
                      <a:pt x="803" y="3778"/>
                    </a:lnTo>
                    <a:lnTo>
                      <a:pt x="712" y="4326"/>
                    </a:lnTo>
                    <a:lnTo>
                      <a:pt x="621" y="4837"/>
                    </a:lnTo>
                    <a:lnTo>
                      <a:pt x="566" y="5330"/>
                    </a:lnTo>
                    <a:lnTo>
                      <a:pt x="493" y="5987"/>
                    </a:lnTo>
                    <a:lnTo>
                      <a:pt x="365" y="6625"/>
                    </a:lnTo>
                    <a:lnTo>
                      <a:pt x="201" y="7246"/>
                    </a:lnTo>
                    <a:lnTo>
                      <a:pt x="0" y="7867"/>
                    </a:lnTo>
                    <a:lnTo>
                      <a:pt x="7721" y="10276"/>
                    </a:lnTo>
                    <a:lnTo>
                      <a:pt x="7885" y="9783"/>
                    </a:lnTo>
                    <a:lnTo>
                      <a:pt x="8067" y="9290"/>
                    </a:lnTo>
                    <a:lnTo>
                      <a:pt x="8451" y="8305"/>
                    </a:lnTo>
                    <a:lnTo>
                      <a:pt x="9236" y="6461"/>
                    </a:lnTo>
                    <a:lnTo>
                      <a:pt x="9564" y="5603"/>
                    </a:lnTo>
                    <a:lnTo>
                      <a:pt x="9692" y="5220"/>
                    </a:lnTo>
                    <a:lnTo>
                      <a:pt x="9801" y="4855"/>
                    </a:lnTo>
                    <a:lnTo>
                      <a:pt x="9893" y="4508"/>
                    </a:lnTo>
                    <a:lnTo>
                      <a:pt x="9947" y="4198"/>
                    </a:lnTo>
                    <a:lnTo>
                      <a:pt x="9966" y="3924"/>
                    </a:lnTo>
                    <a:lnTo>
                      <a:pt x="9947" y="3669"/>
                    </a:lnTo>
                    <a:lnTo>
                      <a:pt x="9874" y="3322"/>
                    </a:lnTo>
                    <a:lnTo>
                      <a:pt x="9783" y="2993"/>
                    </a:lnTo>
                    <a:lnTo>
                      <a:pt x="9692" y="2720"/>
                    </a:lnTo>
                    <a:lnTo>
                      <a:pt x="9564" y="2446"/>
                    </a:lnTo>
                    <a:lnTo>
                      <a:pt x="9436" y="2227"/>
                    </a:lnTo>
                    <a:lnTo>
                      <a:pt x="9290" y="2008"/>
                    </a:lnTo>
                    <a:lnTo>
                      <a:pt x="9144" y="1825"/>
                    </a:lnTo>
                    <a:lnTo>
                      <a:pt x="8980" y="1643"/>
                    </a:lnTo>
                    <a:lnTo>
                      <a:pt x="8816" y="1497"/>
                    </a:lnTo>
                    <a:lnTo>
                      <a:pt x="8651" y="1351"/>
                    </a:lnTo>
                    <a:lnTo>
                      <a:pt x="8286" y="1113"/>
                    </a:lnTo>
                    <a:lnTo>
                      <a:pt x="7593" y="694"/>
                    </a:lnTo>
                    <a:lnTo>
                      <a:pt x="7246" y="493"/>
                    </a:lnTo>
                    <a:lnTo>
                      <a:pt x="6899" y="329"/>
                    </a:lnTo>
                    <a:lnTo>
                      <a:pt x="6534" y="201"/>
                    </a:lnTo>
                    <a:lnTo>
                      <a:pt x="6151" y="91"/>
                    </a:lnTo>
                    <a:lnTo>
                      <a:pt x="5786" y="37"/>
                    </a:lnTo>
                    <a:lnTo>
                      <a:pt x="54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9"/>
              <p:cNvSpPr/>
              <p:nvPr/>
            </p:nvSpPr>
            <p:spPr>
              <a:xfrm>
                <a:off x="2636233" y="883450"/>
                <a:ext cx="156855" cy="122786"/>
              </a:xfrm>
              <a:custGeom>
                <a:avLst/>
                <a:gdLst/>
                <a:ahLst/>
                <a:cxnLst/>
                <a:rect l="l" t="t" r="r" b="b"/>
                <a:pathLst>
                  <a:path w="4710" h="3687" extrusionOk="0">
                    <a:moveTo>
                      <a:pt x="2921" y="0"/>
                    </a:moveTo>
                    <a:lnTo>
                      <a:pt x="2720" y="18"/>
                    </a:lnTo>
                    <a:lnTo>
                      <a:pt x="2537" y="55"/>
                    </a:lnTo>
                    <a:lnTo>
                      <a:pt x="2391" y="128"/>
                    </a:lnTo>
                    <a:lnTo>
                      <a:pt x="2245" y="201"/>
                    </a:lnTo>
                    <a:lnTo>
                      <a:pt x="2136" y="292"/>
                    </a:lnTo>
                    <a:lnTo>
                      <a:pt x="2026" y="383"/>
                    </a:lnTo>
                    <a:lnTo>
                      <a:pt x="1880" y="566"/>
                    </a:lnTo>
                    <a:lnTo>
                      <a:pt x="1789" y="694"/>
                    </a:lnTo>
                    <a:lnTo>
                      <a:pt x="1771" y="748"/>
                    </a:lnTo>
                    <a:lnTo>
                      <a:pt x="1716" y="730"/>
                    </a:lnTo>
                    <a:lnTo>
                      <a:pt x="1351" y="730"/>
                    </a:lnTo>
                    <a:lnTo>
                      <a:pt x="1242" y="748"/>
                    </a:lnTo>
                    <a:lnTo>
                      <a:pt x="1096" y="767"/>
                    </a:lnTo>
                    <a:lnTo>
                      <a:pt x="968" y="803"/>
                    </a:lnTo>
                    <a:lnTo>
                      <a:pt x="822" y="876"/>
                    </a:lnTo>
                    <a:lnTo>
                      <a:pt x="676" y="949"/>
                    </a:lnTo>
                    <a:lnTo>
                      <a:pt x="548" y="1059"/>
                    </a:lnTo>
                    <a:lnTo>
                      <a:pt x="420" y="1186"/>
                    </a:lnTo>
                    <a:lnTo>
                      <a:pt x="292" y="1332"/>
                    </a:lnTo>
                    <a:lnTo>
                      <a:pt x="183" y="1533"/>
                    </a:lnTo>
                    <a:lnTo>
                      <a:pt x="92" y="1752"/>
                    </a:lnTo>
                    <a:lnTo>
                      <a:pt x="19" y="1989"/>
                    </a:lnTo>
                    <a:lnTo>
                      <a:pt x="0" y="2190"/>
                    </a:lnTo>
                    <a:lnTo>
                      <a:pt x="0" y="2391"/>
                    </a:lnTo>
                    <a:lnTo>
                      <a:pt x="19" y="2574"/>
                    </a:lnTo>
                    <a:lnTo>
                      <a:pt x="73" y="2738"/>
                    </a:lnTo>
                    <a:lnTo>
                      <a:pt x="146" y="2884"/>
                    </a:lnTo>
                    <a:lnTo>
                      <a:pt x="238" y="3030"/>
                    </a:lnTo>
                    <a:lnTo>
                      <a:pt x="347" y="3158"/>
                    </a:lnTo>
                    <a:lnTo>
                      <a:pt x="457" y="3267"/>
                    </a:lnTo>
                    <a:lnTo>
                      <a:pt x="566" y="3358"/>
                    </a:lnTo>
                    <a:lnTo>
                      <a:pt x="822" y="3504"/>
                    </a:lnTo>
                    <a:lnTo>
                      <a:pt x="1041" y="3614"/>
                    </a:lnTo>
                    <a:lnTo>
                      <a:pt x="1223" y="3687"/>
                    </a:lnTo>
                    <a:lnTo>
                      <a:pt x="1461" y="3687"/>
                    </a:lnTo>
                    <a:lnTo>
                      <a:pt x="1844" y="3632"/>
                    </a:lnTo>
                    <a:lnTo>
                      <a:pt x="2337" y="3523"/>
                    </a:lnTo>
                    <a:lnTo>
                      <a:pt x="2866" y="3395"/>
                    </a:lnTo>
                    <a:lnTo>
                      <a:pt x="3797" y="3158"/>
                    </a:lnTo>
                    <a:lnTo>
                      <a:pt x="4217" y="3030"/>
                    </a:lnTo>
                    <a:lnTo>
                      <a:pt x="4271" y="2939"/>
                    </a:lnTo>
                    <a:lnTo>
                      <a:pt x="4399" y="2720"/>
                    </a:lnTo>
                    <a:lnTo>
                      <a:pt x="4545" y="2373"/>
                    </a:lnTo>
                    <a:lnTo>
                      <a:pt x="4600" y="2172"/>
                    </a:lnTo>
                    <a:lnTo>
                      <a:pt x="4655" y="1953"/>
                    </a:lnTo>
                    <a:lnTo>
                      <a:pt x="4691" y="1734"/>
                    </a:lnTo>
                    <a:lnTo>
                      <a:pt x="4709" y="1497"/>
                    </a:lnTo>
                    <a:lnTo>
                      <a:pt x="4691" y="1259"/>
                    </a:lnTo>
                    <a:lnTo>
                      <a:pt x="4636" y="1040"/>
                    </a:lnTo>
                    <a:lnTo>
                      <a:pt x="4600" y="931"/>
                    </a:lnTo>
                    <a:lnTo>
                      <a:pt x="4545" y="821"/>
                    </a:lnTo>
                    <a:lnTo>
                      <a:pt x="4472" y="712"/>
                    </a:lnTo>
                    <a:lnTo>
                      <a:pt x="4381" y="621"/>
                    </a:lnTo>
                    <a:lnTo>
                      <a:pt x="4290" y="511"/>
                    </a:lnTo>
                    <a:lnTo>
                      <a:pt x="4180" y="420"/>
                    </a:lnTo>
                    <a:lnTo>
                      <a:pt x="4052" y="347"/>
                    </a:lnTo>
                    <a:lnTo>
                      <a:pt x="3925" y="256"/>
                    </a:lnTo>
                    <a:lnTo>
                      <a:pt x="3633" y="128"/>
                    </a:lnTo>
                    <a:lnTo>
                      <a:pt x="3377" y="55"/>
                    </a:lnTo>
                    <a:lnTo>
                      <a:pt x="31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9"/>
              <p:cNvSpPr/>
              <p:nvPr/>
            </p:nvSpPr>
            <p:spPr>
              <a:xfrm>
                <a:off x="2678794" y="970371"/>
                <a:ext cx="102139" cy="36500"/>
              </a:xfrm>
              <a:custGeom>
                <a:avLst/>
                <a:gdLst/>
                <a:ahLst/>
                <a:cxnLst/>
                <a:rect l="l" t="t" r="r" b="b"/>
                <a:pathLst>
                  <a:path w="3067" h="1096" extrusionOk="0">
                    <a:moveTo>
                      <a:pt x="2154" y="0"/>
                    </a:moveTo>
                    <a:lnTo>
                      <a:pt x="1771" y="37"/>
                    </a:lnTo>
                    <a:lnTo>
                      <a:pt x="1405" y="128"/>
                    </a:lnTo>
                    <a:lnTo>
                      <a:pt x="1040" y="256"/>
                    </a:lnTo>
                    <a:lnTo>
                      <a:pt x="694" y="420"/>
                    </a:lnTo>
                    <a:lnTo>
                      <a:pt x="365" y="602"/>
                    </a:lnTo>
                    <a:lnTo>
                      <a:pt x="55" y="840"/>
                    </a:lnTo>
                    <a:lnTo>
                      <a:pt x="18" y="894"/>
                    </a:lnTo>
                    <a:lnTo>
                      <a:pt x="0" y="949"/>
                    </a:lnTo>
                    <a:lnTo>
                      <a:pt x="18" y="1004"/>
                    </a:lnTo>
                    <a:lnTo>
                      <a:pt x="37" y="1040"/>
                    </a:lnTo>
                    <a:lnTo>
                      <a:pt x="91" y="1077"/>
                    </a:lnTo>
                    <a:lnTo>
                      <a:pt x="128" y="1095"/>
                    </a:lnTo>
                    <a:lnTo>
                      <a:pt x="201" y="1095"/>
                    </a:lnTo>
                    <a:lnTo>
                      <a:pt x="256" y="1059"/>
                    </a:lnTo>
                    <a:lnTo>
                      <a:pt x="529" y="840"/>
                    </a:lnTo>
                    <a:lnTo>
                      <a:pt x="840" y="657"/>
                    </a:lnTo>
                    <a:lnTo>
                      <a:pt x="1168" y="511"/>
                    </a:lnTo>
                    <a:lnTo>
                      <a:pt x="1497" y="402"/>
                    </a:lnTo>
                    <a:lnTo>
                      <a:pt x="1844" y="329"/>
                    </a:lnTo>
                    <a:lnTo>
                      <a:pt x="2209" y="292"/>
                    </a:lnTo>
                    <a:lnTo>
                      <a:pt x="2555" y="292"/>
                    </a:lnTo>
                    <a:lnTo>
                      <a:pt x="2920" y="329"/>
                    </a:lnTo>
                    <a:lnTo>
                      <a:pt x="2975" y="310"/>
                    </a:lnTo>
                    <a:lnTo>
                      <a:pt x="3030" y="292"/>
                    </a:lnTo>
                    <a:lnTo>
                      <a:pt x="3048" y="256"/>
                    </a:lnTo>
                    <a:lnTo>
                      <a:pt x="3066" y="201"/>
                    </a:lnTo>
                    <a:lnTo>
                      <a:pt x="3048" y="146"/>
                    </a:lnTo>
                    <a:lnTo>
                      <a:pt x="3030" y="91"/>
                    </a:lnTo>
                    <a:lnTo>
                      <a:pt x="2993" y="55"/>
                    </a:lnTo>
                    <a:lnTo>
                      <a:pt x="2920" y="37"/>
                    </a:lnTo>
                    <a:lnTo>
                      <a:pt x="2537"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9"/>
              <p:cNvSpPr/>
              <p:nvPr/>
            </p:nvSpPr>
            <p:spPr>
              <a:xfrm>
                <a:off x="2821631" y="1248152"/>
                <a:ext cx="46823" cy="60810"/>
              </a:xfrm>
              <a:custGeom>
                <a:avLst/>
                <a:gdLst/>
                <a:ahLst/>
                <a:cxnLst/>
                <a:rect l="l" t="t" r="r" b="b"/>
                <a:pathLst>
                  <a:path w="1406" h="1826" extrusionOk="0">
                    <a:moveTo>
                      <a:pt x="968" y="0"/>
                    </a:moveTo>
                    <a:lnTo>
                      <a:pt x="949" y="18"/>
                    </a:lnTo>
                    <a:lnTo>
                      <a:pt x="949" y="55"/>
                    </a:lnTo>
                    <a:lnTo>
                      <a:pt x="949" y="110"/>
                    </a:lnTo>
                    <a:lnTo>
                      <a:pt x="1004" y="183"/>
                    </a:lnTo>
                    <a:lnTo>
                      <a:pt x="1077" y="256"/>
                    </a:lnTo>
                    <a:lnTo>
                      <a:pt x="1132" y="329"/>
                    </a:lnTo>
                    <a:lnTo>
                      <a:pt x="1187" y="402"/>
                    </a:lnTo>
                    <a:lnTo>
                      <a:pt x="1223" y="511"/>
                    </a:lnTo>
                    <a:lnTo>
                      <a:pt x="1241" y="621"/>
                    </a:lnTo>
                    <a:lnTo>
                      <a:pt x="1260" y="730"/>
                    </a:lnTo>
                    <a:lnTo>
                      <a:pt x="1260" y="858"/>
                    </a:lnTo>
                    <a:lnTo>
                      <a:pt x="1260" y="967"/>
                    </a:lnTo>
                    <a:lnTo>
                      <a:pt x="1223" y="1132"/>
                    </a:lnTo>
                    <a:lnTo>
                      <a:pt x="1168" y="1278"/>
                    </a:lnTo>
                    <a:lnTo>
                      <a:pt x="1095" y="1406"/>
                    </a:lnTo>
                    <a:lnTo>
                      <a:pt x="1022" y="1515"/>
                    </a:lnTo>
                    <a:lnTo>
                      <a:pt x="931" y="1606"/>
                    </a:lnTo>
                    <a:lnTo>
                      <a:pt x="822" y="1661"/>
                    </a:lnTo>
                    <a:lnTo>
                      <a:pt x="712" y="1698"/>
                    </a:lnTo>
                    <a:lnTo>
                      <a:pt x="603" y="1698"/>
                    </a:lnTo>
                    <a:lnTo>
                      <a:pt x="493" y="1661"/>
                    </a:lnTo>
                    <a:lnTo>
                      <a:pt x="384" y="1606"/>
                    </a:lnTo>
                    <a:lnTo>
                      <a:pt x="311" y="1515"/>
                    </a:lnTo>
                    <a:lnTo>
                      <a:pt x="238" y="1406"/>
                    </a:lnTo>
                    <a:lnTo>
                      <a:pt x="183" y="1278"/>
                    </a:lnTo>
                    <a:lnTo>
                      <a:pt x="165" y="1132"/>
                    </a:lnTo>
                    <a:lnTo>
                      <a:pt x="146" y="986"/>
                    </a:lnTo>
                    <a:lnTo>
                      <a:pt x="146" y="821"/>
                    </a:lnTo>
                    <a:lnTo>
                      <a:pt x="201" y="621"/>
                    </a:lnTo>
                    <a:lnTo>
                      <a:pt x="274" y="438"/>
                    </a:lnTo>
                    <a:lnTo>
                      <a:pt x="384" y="292"/>
                    </a:lnTo>
                    <a:lnTo>
                      <a:pt x="511" y="183"/>
                    </a:lnTo>
                    <a:lnTo>
                      <a:pt x="457" y="91"/>
                    </a:lnTo>
                    <a:lnTo>
                      <a:pt x="438" y="55"/>
                    </a:lnTo>
                    <a:lnTo>
                      <a:pt x="365" y="128"/>
                    </a:lnTo>
                    <a:lnTo>
                      <a:pt x="292" y="201"/>
                    </a:lnTo>
                    <a:lnTo>
                      <a:pt x="219" y="274"/>
                    </a:lnTo>
                    <a:lnTo>
                      <a:pt x="165" y="365"/>
                    </a:lnTo>
                    <a:lnTo>
                      <a:pt x="110" y="456"/>
                    </a:lnTo>
                    <a:lnTo>
                      <a:pt x="73" y="566"/>
                    </a:lnTo>
                    <a:lnTo>
                      <a:pt x="37" y="694"/>
                    </a:lnTo>
                    <a:lnTo>
                      <a:pt x="19" y="803"/>
                    </a:lnTo>
                    <a:lnTo>
                      <a:pt x="0" y="1004"/>
                    </a:lnTo>
                    <a:lnTo>
                      <a:pt x="19" y="1168"/>
                    </a:lnTo>
                    <a:lnTo>
                      <a:pt x="55" y="1351"/>
                    </a:lnTo>
                    <a:lnTo>
                      <a:pt x="128" y="1497"/>
                    </a:lnTo>
                    <a:lnTo>
                      <a:pt x="219" y="1625"/>
                    </a:lnTo>
                    <a:lnTo>
                      <a:pt x="329" y="1716"/>
                    </a:lnTo>
                    <a:lnTo>
                      <a:pt x="438" y="1789"/>
                    </a:lnTo>
                    <a:lnTo>
                      <a:pt x="584" y="1825"/>
                    </a:lnTo>
                    <a:lnTo>
                      <a:pt x="712" y="1825"/>
                    </a:lnTo>
                    <a:lnTo>
                      <a:pt x="858" y="1789"/>
                    </a:lnTo>
                    <a:lnTo>
                      <a:pt x="986" y="1734"/>
                    </a:lnTo>
                    <a:lnTo>
                      <a:pt x="1095" y="1625"/>
                    </a:lnTo>
                    <a:lnTo>
                      <a:pt x="1205" y="1497"/>
                    </a:lnTo>
                    <a:lnTo>
                      <a:pt x="1296" y="1351"/>
                    </a:lnTo>
                    <a:lnTo>
                      <a:pt x="1351" y="1187"/>
                    </a:lnTo>
                    <a:lnTo>
                      <a:pt x="1387" y="986"/>
                    </a:lnTo>
                    <a:lnTo>
                      <a:pt x="1406" y="821"/>
                    </a:lnTo>
                    <a:lnTo>
                      <a:pt x="1406" y="657"/>
                    </a:lnTo>
                    <a:lnTo>
                      <a:pt x="1369" y="511"/>
                    </a:lnTo>
                    <a:lnTo>
                      <a:pt x="1314" y="365"/>
                    </a:lnTo>
                    <a:lnTo>
                      <a:pt x="1241" y="256"/>
                    </a:lnTo>
                    <a:lnTo>
                      <a:pt x="1168" y="146"/>
                    </a:lnTo>
                    <a:lnTo>
                      <a:pt x="1077" y="55"/>
                    </a:lnTo>
                    <a:lnTo>
                      <a:pt x="9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9"/>
              <p:cNvSpPr/>
              <p:nvPr/>
            </p:nvSpPr>
            <p:spPr>
              <a:xfrm>
                <a:off x="2405243" y="1339936"/>
                <a:ext cx="530076" cy="613332"/>
              </a:xfrm>
              <a:custGeom>
                <a:avLst/>
                <a:gdLst/>
                <a:ahLst/>
                <a:cxnLst/>
                <a:rect l="l" t="t" r="r" b="b"/>
                <a:pathLst>
                  <a:path w="15917" h="18417" extrusionOk="0">
                    <a:moveTo>
                      <a:pt x="7119" y="0"/>
                    </a:moveTo>
                    <a:lnTo>
                      <a:pt x="6298" y="310"/>
                    </a:lnTo>
                    <a:lnTo>
                      <a:pt x="4345" y="1059"/>
                    </a:lnTo>
                    <a:lnTo>
                      <a:pt x="3213" y="1515"/>
                    </a:lnTo>
                    <a:lnTo>
                      <a:pt x="2100" y="1971"/>
                    </a:lnTo>
                    <a:lnTo>
                      <a:pt x="1132" y="2428"/>
                    </a:lnTo>
                    <a:lnTo>
                      <a:pt x="713" y="2628"/>
                    </a:lnTo>
                    <a:lnTo>
                      <a:pt x="384" y="2829"/>
                    </a:lnTo>
                    <a:lnTo>
                      <a:pt x="311" y="2866"/>
                    </a:lnTo>
                    <a:lnTo>
                      <a:pt x="256" y="2920"/>
                    </a:lnTo>
                    <a:lnTo>
                      <a:pt x="165" y="3048"/>
                    </a:lnTo>
                    <a:lnTo>
                      <a:pt x="92" y="3231"/>
                    </a:lnTo>
                    <a:lnTo>
                      <a:pt x="55" y="3432"/>
                    </a:lnTo>
                    <a:lnTo>
                      <a:pt x="19" y="3687"/>
                    </a:lnTo>
                    <a:lnTo>
                      <a:pt x="1" y="3961"/>
                    </a:lnTo>
                    <a:lnTo>
                      <a:pt x="1" y="4271"/>
                    </a:lnTo>
                    <a:lnTo>
                      <a:pt x="19" y="4600"/>
                    </a:lnTo>
                    <a:lnTo>
                      <a:pt x="55" y="4965"/>
                    </a:lnTo>
                    <a:lnTo>
                      <a:pt x="110" y="5348"/>
                    </a:lnTo>
                    <a:lnTo>
                      <a:pt x="256" y="6169"/>
                    </a:lnTo>
                    <a:lnTo>
                      <a:pt x="439" y="7064"/>
                    </a:lnTo>
                    <a:lnTo>
                      <a:pt x="658" y="8013"/>
                    </a:lnTo>
                    <a:lnTo>
                      <a:pt x="913" y="8998"/>
                    </a:lnTo>
                    <a:lnTo>
                      <a:pt x="1169" y="10002"/>
                    </a:lnTo>
                    <a:lnTo>
                      <a:pt x="1753" y="11973"/>
                    </a:lnTo>
                    <a:lnTo>
                      <a:pt x="2319" y="13835"/>
                    </a:lnTo>
                    <a:lnTo>
                      <a:pt x="2812" y="15423"/>
                    </a:lnTo>
                    <a:lnTo>
                      <a:pt x="3085" y="16372"/>
                    </a:lnTo>
                    <a:lnTo>
                      <a:pt x="3268" y="17029"/>
                    </a:lnTo>
                    <a:lnTo>
                      <a:pt x="3304" y="17120"/>
                    </a:lnTo>
                    <a:lnTo>
                      <a:pt x="3341" y="17212"/>
                    </a:lnTo>
                    <a:lnTo>
                      <a:pt x="3396" y="17285"/>
                    </a:lnTo>
                    <a:lnTo>
                      <a:pt x="3469" y="17376"/>
                    </a:lnTo>
                    <a:lnTo>
                      <a:pt x="3633" y="17522"/>
                    </a:lnTo>
                    <a:lnTo>
                      <a:pt x="3852" y="17668"/>
                    </a:lnTo>
                    <a:lnTo>
                      <a:pt x="4107" y="17796"/>
                    </a:lnTo>
                    <a:lnTo>
                      <a:pt x="4399" y="17905"/>
                    </a:lnTo>
                    <a:lnTo>
                      <a:pt x="4728" y="18015"/>
                    </a:lnTo>
                    <a:lnTo>
                      <a:pt x="5093" y="18106"/>
                    </a:lnTo>
                    <a:lnTo>
                      <a:pt x="5476" y="18179"/>
                    </a:lnTo>
                    <a:lnTo>
                      <a:pt x="5896" y="18252"/>
                    </a:lnTo>
                    <a:lnTo>
                      <a:pt x="6316" y="18307"/>
                    </a:lnTo>
                    <a:lnTo>
                      <a:pt x="6772" y="18343"/>
                    </a:lnTo>
                    <a:lnTo>
                      <a:pt x="7228" y="18380"/>
                    </a:lnTo>
                    <a:lnTo>
                      <a:pt x="7685" y="18416"/>
                    </a:lnTo>
                    <a:lnTo>
                      <a:pt x="8908" y="18416"/>
                    </a:lnTo>
                    <a:lnTo>
                      <a:pt x="9802" y="18398"/>
                    </a:lnTo>
                    <a:lnTo>
                      <a:pt x="10660" y="18325"/>
                    </a:lnTo>
                    <a:lnTo>
                      <a:pt x="11426" y="18234"/>
                    </a:lnTo>
                    <a:lnTo>
                      <a:pt x="11791" y="18161"/>
                    </a:lnTo>
                    <a:lnTo>
                      <a:pt x="12120" y="18106"/>
                    </a:lnTo>
                    <a:lnTo>
                      <a:pt x="12376" y="18033"/>
                    </a:lnTo>
                    <a:lnTo>
                      <a:pt x="12595" y="17978"/>
                    </a:lnTo>
                    <a:lnTo>
                      <a:pt x="12777" y="17905"/>
                    </a:lnTo>
                    <a:lnTo>
                      <a:pt x="12960" y="17832"/>
                    </a:lnTo>
                    <a:lnTo>
                      <a:pt x="13087" y="17759"/>
                    </a:lnTo>
                    <a:lnTo>
                      <a:pt x="13197" y="17668"/>
                    </a:lnTo>
                    <a:lnTo>
                      <a:pt x="13288" y="17595"/>
                    </a:lnTo>
                    <a:lnTo>
                      <a:pt x="13325" y="17504"/>
                    </a:lnTo>
                    <a:lnTo>
                      <a:pt x="13343" y="17412"/>
                    </a:lnTo>
                    <a:lnTo>
                      <a:pt x="13306" y="16682"/>
                    </a:lnTo>
                    <a:lnTo>
                      <a:pt x="13306" y="15989"/>
                    </a:lnTo>
                    <a:lnTo>
                      <a:pt x="13325" y="15332"/>
                    </a:lnTo>
                    <a:lnTo>
                      <a:pt x="13361" y="14693"/>
                    </a:lnTo>
                    <a:lnTo>
                      <a:pt x="13379" y="14456"/>
                    </a:lnTo>
                    <a:lnTo>
                      <a:pt x="13416" y="14036"/>
                    </a:lnTo>
                    <a:lnTo>
                      <a:pt x="13471" y="13616"/>
                    </a:lnTo>
                    <a:lnTo>
                      <a:pt x="13617" y="12831"/>
                    </a:lnTo>
                    <a:lnTo>
                      <a:pt x="13653" y="12612"/>
                    </a:lnTo>
                    <a:lnTo>
                      <a:pt x="13799" y="11992"/>
                    </a:lnTo>
                    <a:lnTo>
                      <a:pt x="13963" y="11408"/>
                    </a:lnTo>
                    <a:lnTo>
                      <a:pt x="14128" y="10842"/>
                    </a:lnTo>
                    <a:lnTo>
                      <a:pt x="14310" y="10312"/>
                    </a:lnTo>
                    <a:lnTo>
                      <a:pt x="14401" y="10093"/>
                    </a:lnTo>
                    <a:lnTo>
                      <a:pt x="14712" y="9290"/>
                    </a:lnTo>
                    <a:lnTo>
                      <a:pt x="15004" y="8542"/>
                    </a:lnTo>
                    <a:lnTo>
                      <a:pt x="15296" y="7848"/>
                    </a:lnTo>
                    <a:lnTo>
                      <a:pt x="15551" y="7228"/>
                    </a:lnTo>
                    <a:lnTo>
                      <a:pt x="15661" y="6918"/>
                    </a:lnTo>
                    <a:lnTo>
                      <a:pt x="15752" y="6626"/>
                    </a:lnTo>
                    <a:lnTo>
                      <a:pt x="15825" y="6352"/>
                    </a:lnTo>
                    <a:lnTo>
                      <a:pt x="15880" y="6078"/>
                    </a:lnTo>
                    <a:lnTo>
                      <a:pt x="15898" y="5823"/>
                    </a:lnTo>
                    <a:lnTo>
                      <a:pt x="15916" y="5567"/>
                    </a:lnTo>
                    <a:lnTo>
                      <a:pt x="15898" y="5311"/>
                    </a:lnTo>
                    <a:lnTo>
                      <a:pt x="15862" y="5074"/>
                    </a:lnTo>
                    <a:lnTo>
                      <a:pt x="15807" y="4892"/>
                    </a:lnTo>
                    <a:lnTo>
                      <a:pt x="15716" y="4709"/>
                    </a:lnTo>
                    <a:lnTo>
                      <a:pt x="15588" y="4508"/>
                    </a:lnTo>
                    <a:lnTo>
                      <a:pt x="15442" y="4308"/>
                    </a:lnTo>
                    <a:lnTo>
                      <a:pt x="15259" y="4089"/>
                    </a:lnTo>
                    <a:lnTo>
                      <a:pt x="15059" y="3888"/>
                    </a:lnTo>
                    <a:lnTo>
                      <a:pt x="14840" y="3669"/>
                    </a:lnTo>
                    <a:lnTo>
                      <a:pt x="14602" y="3468"/>
                    </a:lnTo>
                    <a:lnTo>
                      <a:pt x="14091" y="3048"/>
                    </a:lnTo>
                    <a:lnTo>
                      <a:pt x="13562" y="2647"/>
                    </a:lnTo>
                    <a:lnTo>
                      <a:pt x="12996" y="2263"/>
                    </a:lnTo>
                    <a:lnTo>
                      <a:pt x="12467" y="1898"/>
                    </a:lnTo>
                    <a:lnTo>
                      <a:pt x="12303" y="1789"/>
                    </a:lnTo>
                    <a:lnTo>
                      <a:pt x="11700" y="1424"/>
                    </a:lnTo>
                    <a:lnTo>
                      <a:pt x="11207" y="1132"/>
                    </a:lnTo>
                    <a:lnTo>
                      <a:pt x="10751" y="876"/>
                    </a:lnTo>
                    <a:lnTo>
                      <a:pt x="71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9"/>
              <p:cNvSpPr/>
              <p:nvPr/>
            </p:nvSpPr>
            <p:spPr>
              <a:xfrm>
                <a:off x="2472115" y="1852937"/>
                <a:ext cx="414583" cy="259593"/>
              </a:xfrm>
              <a:custGeom>
                <a:avLst/>
                <a:gdLst/>
                <a:ahLst/>
                <a:cxnLst/>
                <a:rect l="l" t="t" r="r" b="b"/>
                <a:pathLst>
                  <a:path w="12449" h="7795" extrusionOk="0">
                    <a:moveTo>
                      <a:pt x="749" y="1"/>
                    </a:moveTo>
                    <a:lnTo>
                      <a:pt x="767" y="110"/>
                    </a:lnTo>
                    <a:lnTo>
                      <a:pt x="804" y="439"/>
                    </a:lnTo>
                    <a:lnTo>
                      <a:pt x="822" y="968"/>
                    </a:lnTo>
                    <a:lnTo>
                      <a:pt x="822" y="1297"/>
                    </a:lnTo>
                    <a:lnTo>
                      <a:pt x="822" y="1680"/>
                    </a:lnTo>
                    <a:lnTo>
                      <a:pt x="785" y="2100"/>
                    </a:lnTo>
                    <a:lnTo>
                      <a:pt x="749" y="2556"/>
                    </a:lnTo>
                    <a:lnTo>
                      <a:pt x="694" y="3049"/>
                    </a:lnTo>
                    <a:lnTo>
                      <a:pt x="603" y="3596"/>
                    </a:lnTo>
                    <a:lnTo>
                      <a:pt x="493" y="4162"/>
                    </a:lnTo>
                    <a:lnTo>
                      <a:pt x="365" y="4783"/>
                    </a:lnTo>
                    <a:lnTo>
                      <a:pt x="201" y="5422"/>
                    </a:lnTo>
                    <a:lnTo>
                      <a:pt x="0" y="6097"/>
                    </a:lnTo>
                    <a:lnTo>
                      <a:pt x="201" y="6261"/>
                    </a:lnTo>
                    <a:lnTo>
                      <a:pt x="475" y="6444"/>
                    </a:lnTo>
                    <a:lnTo>
                      <a:pt x="840" y="6663"/>
                    </a:lnTo>
                    <a:lnTo>
                      <a:pt x="1315" y="6900"/>
                    </a:lnTo>
                    <a:lnTo>
                      <a:pt x="1588" y="7028"/>
                    </a:lnTo>
                    <a:lnTo>
                      <a:pt x="1880" y="7156"/>
                    </a:lnTo>
                    <a:lnTo>
                      <a:pt x="2191" y="7265"/>
                    </a:lnTo>
                    <a:lnTo>
                      <a:pt x="2537" y="7375"/>
                    </a:lnTo>
                    <a:lnTo>
                      <a:pt x="2902" y="7484"/>
                    </a:lnTo>
                    <a:lnTo>
                      <a:pt x="3304" y="7575"/>
                    </a:lnTo>
                    <a:lnTo>
                      <a:pt x="3706" y="7648"/>
                    </a:lnTo>
                    <a:lnTo>
                      <a:pt x="4144" y="7721"/>
                    </a:lnTo>
                    <a:lnTo>
                      <a:pt x="4600" y="7758"/>
                    </a:lnTo>
                    <a:lnTo>
                      <a:pt x="5074" y="7794"/>
                    </a:lnTo>
                    <a:lnTo>
                      <a:pt x="5586" y="7794"/>
                    </a:lnTo>
                    <a:lnTo>
                      <a:pt x="6097" y="7776"/>
                    </a:lnTo>
                    <a:lnTo>
                      <a:pt x="6644" y="7721"/>
                    </a:lnTo>
                    <a:lnTo>
                      <a:pt x="7210" y="7648"/>
                    </a:lnTo>
                    <a:lnTo>
                      <a:pt x="7794" y="7539"/>
                    </a:lnTo>
                    <a:lnTo>
                      <a:pt x="8396" y="7393"/>
                    </a:lnTo>
                    <a:lnTo>
                      <a:pt x="9035" y="7229"/>
                    </a:lnTo>
                    <a:lnTo>
                      <a:pt x="9674" y="7010"/>
                    </a:lnTo>
                    <a:lnTo>
                      <a:pt x="10331" y="6754"/>
                    </a:lnTo>
                    <a:lnTo>
                      <a:pt x="11025" y="6462"/>
                    </a:lnTo>
                    <a:lnTo>
                      <a:pt x="11718" y="6115"/>
                    </a:lnTo>
                    <a:lnTo>
                      <a:pt x="12448" y="5714"/>
                    </a:lnTo>
                    <a:lnTo>
                      <a:pt x="11773" y="3469"/>
                    </a:lnTo>
                    <a:lnTo>
                      <a:pt x="11700" y="3250"/>
                    </a:lnTo>
                    <a:lnTo>
                      <a:pt x="11335" y="2008"/>
                    </a:lnTo>
                    <a:lnTo>
                      <a:pt x="9491" y="1662"/>
                    </a:lnTo>
                    <a:lnTo>
                      <a:pt x="9236" y="1607"/>
                    </a:lnTo>
                    <a:lnTo>
                      <a:pt x="7684" y="1315"/>
                    </a:lnTo>
                    <a:lnTo>
                      <a:pt x="7465" y="1278"/>
                    </a:lnTo>
                    <a:lnTo>
                      <a:pt x="804" y="19"/>
                    </a:lnTo>
                    <a:lnTo>
                      <a:pt x="74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9"/>
              <p:cNvSpPr/>
              <p:nvPr/>
            </p:nvSpPr>
            <p:spPr>
              <a:xfrm>
                <a:off x="2560868" y="1387326"/>
                <a:ext cx="201813" cy="278442"/>
              </a:xfrm>
              <a:custGeom>
                <a:avLst/>
                <a:gdLst/>
                <a:ahLst/>
                <a:cxnLst/>
                <a:rect l="l" t="t" r="r" b="b"/>
                <a:pathLst>
                  <a:path w="6060" h="8361" extrusionOk="0">
                    <a:moveTo>
                      <a:pt x="530" y="1"/>
                    </a:moveTo>
                    <a:lnTo>
                      <a:pt x="110" y="37"/>
                    </a:lnTo>
                    <a:lnTo>
                      <a:pt x="55" y="56"/>
                    </a:lnTo>
                    <a:lnTo>
                      <a:pt x="37" y="92"/>
                    </a:lnTo>
                    <a:lnTo>
                      <a:pt x="18" y="129"/>
                    </a:lnTo>
                    <a:lnTo>
                      <a:pt x="0" y="165"/>
                    </a:lnTo>
                    <a:lnTo>
                      <a:pt x="18" y="202"/>
                    </a:lnTo>
                    <a:lnTo>
                      <a:pt x="37" y="238"/>
                    </a:lnTo>
                    <a:lnTo>
                      <a:pt x="55" y="256"/>
                    </a:lnTo>
                    <a:lnTo>
                      <a:pt x="110" y="256"/>
                    </a:lnTo>
                    <a:lnTo>
                      <a:pt x="530" y="220"/>
                    </a:lnTo>
                    <a:lnTo>
                      <a:pt x="931" y="220"/>
                    </a:lnTo>
                    <a:lnTo>
                      <a:pt x="1351" y="256"/>
                    </a:lnTo>
                    <a:lnTo>
                      <a:pt x="1771" y="311"/>
                    </a:lnTo>
                    <a:lnTo>
                      <a:pt x="2172" y="421"/>
                    </a:lnTo>
                    <a:lnTo>
                      <a:pt x="2555" y="548"/>
                    </a:lnTo>
                    <a:lnTo>
                      <a:pt x="2939" y="694"/>
                    </a:lnTo>
                    <a:lnTo>
                      <a:pt x="3322" y="895"/>
                    </a:lnTo>
                    <a:lnTo>
                      <a:pt x="3669" y="1096"/>
                    </a:lnTo>
                    <a:lnTo>
                      <a:pt x="4016" y="1333"/>
                    </a:lnTo>
                    <a:lnTo>
                      <a:pt x="4326" y="1607"/>
                    </a:lnTo>
                    <a:lnTo>
                      <a:pt x="4618" y="1899"/>
                    </a:lnTo>
                    <a:lnTo>
                      <a:pt x="4892" y="2209"/>
                    </a:lnTo>
                    <a:lnTo>
                      <a:pt x="5129" y="2556"/>
                    </a:lnTo>
                    <a:lnTo>
                      <a:pt x="5348" y="2903"/>
                    </a:lnTo>
                    <a:lnTo>
                      <a:pt x="5531" y="3286"/>
                    </a:lnTo>
                    <a:lnTo>
                      <a:pt x="5658" y="3633"/>
                    </a:lnTo>
                    <a:lnTo>
                      <a:pt x="5750" y="3998"/>
                    </a:lnTo>
                    <a:lnTo>
                      <a:pt x="5804" y="4363"/>
                    </a:lnTo>
                    <a:lnTo>
                      <a:pt x="5823" y="4728"/>
                    </a:lnTo>
                    <a:lnTo>
                      <a:pt x="5804" y="5111"/>
                    </a:lnTo>
                    <a:lnTo>
                      <a:pt x="5768" y="5476"/>
                    </a:lnTo>
                    <a:lnTo>
                      <a:pt x="5677" y="5823"/>
                    </a:lnTo>
                    <a:lnTo>
                      <a:pt x="5567" y="6170"/>
                    </a:lnTo>
                    <a:lnTo>
                      <a:pt x="5421" y="6498"/>
                    </a:lnTo>
                    <a:lnTo>
                      <a:pt x="5239" y="6827"/>
                    </a:lnTo>
                    <a:lnTo>
                      <a:pt x="5038" y="7119"/>
                    </a:lnTo>
                    <a:lnTo>
                      <a:pt x="4800" y="7375"/>
                    </a:lnTo>
                    <a:lnTo>
                      <a:pt x="4527" y="7630"/>
                    </a:lnTo>
                    <a:lnTo>
                      <a:pt x="4362" y="7740"/>
                    </a:lnTo>
                    <a:lnTo>
                      <a:pt x="4216" y="7831"/>
                    </a:lnTo>
                    <a:lnTo>
                      <a:pt x="4052" y="7922"/>
                    </a:lnTo>
                    <a:lnTo>
                      <a:pt x="3888" y="8013"/>
                    </a:lnTo>
                    <a:lnTo>
                      <a:pt x="3705" y="8086"/>
                    </a:lnTo>
                    <a:lnTo>
                      <a:pt x="3523" y="8141"/>
                    </a:lnTo>
                    <a:lnTo>
                      <a:pt x="3468" y="8159"/>
                    </a:lnTo>
                    <a:lnTo>
                      <a:pt x="3450" y="8196"/>
                    </a:lnTo>
                    <a:lnTo>
                      <a:pt x="3450" y="8232"/>
                    </a:lnTo>
                    <a:lnTo>
                      <a:pt x="3450" y="8269"/>
                    </a:lnTo>
                    <a:lnTo>
                      <a:pt x="3468" y="8305"/>
                    </a:lnTo>
                    <a:lnTo>
                      <a:pt x="3486" y="8342"/>
                    </a:lnTo>
                    <a:lnTo>
                      <a:pt x="3523" y="8360"/>
                    </a:lnTo>
                    <a:lnTo>
                      <a:pt x="3578" y="8342"/>
                    </a:lnTo>
                    <a:lnTo>
                      <a:pt x="3851" y="8251"/>
                    </a:lnTo>
                    <a:lnTo>
                      <a:pt x="4107" y="8123"/>
                    </a:lnTo>
                    <a:lnTo>
                      <a:pt x="4362" y="7977"/>
                    </a:lnTo>
                    <a:lnTo>
                      <a:pt x="4600" y="7813"/>
                    </a:lnTo>
                    <a:lnTo>
                      <a:pt x="4819" y="7630"/>
                    </a:lnTo>
                    <a:lnTo>
                      <a:pt x="5019" y="7429"/>
                    </a:lnTo>
                    <a:lnTo>
                      <a:pt x="5220" y="7210"/>
                    </a:lnTo>
                    <a:lnTo>
                      <a:pt x="5385" y="6973"/>
                    </a:lnTo>
                    <a:lnTo>
                      <a:pt x="5549" y="6736"/>
                    </a:lnTo>
                    <a:lnTo>
                      <a:pt x="5677" y="6480"/>
                    </a:lnTo>
                    <a:lnTo>
                      <a:pt x="5786" y="6206"/>
                    </a:lnTo>
                    <a:lnTo>
                      <a:pt x="5896" y="5933"/>
                    </a:lnTo>
                    <a:lnTo>
                      <a:pt x="5969" y="5659"/>
                    </a:lnTo>
                    <a:lnTo>
                      <a:pt x="6023" y="5367"/>
                    </a:lnTo>
                    <a:lnTo>
                      <a:pt x="6060" y="5093"/>
                    </a:lnTo>
                    <a:lnTo>
                      <a:pt x="6060" y="4801"/>
                    </a:lnTo>
                    <a:lnTo>
                      <a:pt x="6042" y="4473"/>
                    </a:lnTo>
                    <a:lnTo>
                      <a:pt x="6005" y="4144"/>
                    </a:lnTo>
                    <a:lnTo>
                      <a:pt x="5932" y="3834"/>
                    </a:lnTo>
                    <a:lnTo>
                      <a:pt x="5841" y="3523"/>
                    </a:lnTo>
                    <a:lnTo>
                      <a:pt x="5731" y="3213"/>
                    </a:lnTo>
                    <a:lnTo>
                      <a:pt x="5585" y="2921"/>
                    </a:lnTo>
                    <a:lnTo>
                      <a:pt x="5439" y="2647"/>
                    </a:lnTo>
                    <a:lnTo>
                      <a:pt x="5257" y="2374"/>
                    </a:lnTo>
                    <a:lnTo>
                      <a:pt x="5074" y="2100"/>
                    </a:lnTo>
                    <a:lnTo>
                      <a:pt x="4855" y="1844"/>
                    </a:lnTo>
                    <a:lnTo>
                      <a:pt x="4636" y="1607"/>
                    </a:lnTo>
                    <a:lnTo>
                      <a:pt x="4399" y="1388"/>
                    </a:lnTo>
                    <a:lnTo>
                      <a:pt x="4143" y="1187"/>
                    </a:lnTo>
                    <a:lnTo>
                      <a:pt x="3888" y="986"/>
                    </a:lnTo>
                    <a:lnTo>
                      <a:pt x="3614" y="804"/>
                    </a:lnTo>
                    <a:lnTo>
                      <a:pt x="3340" y="658"/>
                    </a:lnTo>
                    <a:lnTo>
                      <a:pt x="2957" y="475"/>
                    </a:lnTo>
                    <a:lnTo>
                      <a:pt x="2574" y="311"/>
                    </a:lnTo>
                    <a:lnTo>
                      <a:pt x="2172" y="183"/>
                    </a:lnTo>
                    <a:lnTo>
                      <a:pt x="1771" y="92"/>
                    </a:lnTo>
                    <a:lnTo>
                      <a:pt x="1351" y="37"/>
                    </a:lnTo>
                    <a:lnTo>
                      <a:pt x="949"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9"/>
              <p:cNvSpPr/>
              <p:nvPr/>
            </p:nvSpPr>
            <p:spPr>
              <a:xfrm>
                <a:off x="2793057" y="1386127"/>
                <a:ext cx="91815" cy="297258"/>
              </a:xfrm>
              <a:custGeom>
                <a:avLst/>
                <a:gdLst/>
                <a:ahLst/>
                <a:cxnLst/>
                <a:rect l="l" t="t" r="r" b="b"/>
                <a:pathLst>
                  <a:path w="2757" h="8926" extrusionOk="0">
                    <a:moveTo>
                      <a:pt x="1388" y="0"/>
                    </a:moveTo>
                    <a:lnTo>
                      <a:pt x="1278" y="19"/>
                    </a:lnTo>
                    <a:lnTo>
                      <a:pt x="1169" y="55"/>
                    </a:lnTo>
                    <a:lnTo>
                      <a:pt x="1059" y="92"/>
                    </a:lnTo>
                    <a:lnTo>
                      <a:pt x="968" y="146"/>
                    </a:lnTo>
                    <a:lnTo>
                      <a:pt x="804" y="256"/>
                    </a:lnTo>
                    <a:lnTo>
                      <a:pt x="658" y="402"/>
                    </a:lnTo>
                    <a:lnTo>
                      <a:pt x="530" y="584"/>
                    </a:lnTo>
                    <a:lnTo>
                      <a:pt x="420" y="767"/>
                    </a:lnTo>
                    <a:lnTo>
                      <a:pt x="329" y="986"/>
                    </a:lnTo>
                    <a:lnTo>
                      <a:pt x="256" y="1205"/>
                    </a:lnTo>
                    <a:lnTo>
                      <a:pt x="201" y="1424"/>
                    </a:lnTo>
                    <a:lnTo>
                      <a:pt x="146" y="1643"/>
                    </a:lnTo>
                    <a:lnTo>
                      <a:pt x="73" y="2063"/>
                    </a:lnTo>
                    <a:lnTo>
                      <a:pt x="19" y="2483"/>
                    </a:lnTo>
                    <a:lnTo>
                      <a:pt x="0" y="2921"/>
                    </a:lnTo>
                    <a:lnTo>
                      <a:pt x="0" y="3359"/>
                    </a:lnTo>
                    <a:lnTo>
                      <a:pt x="19" y="3778"/>
                    </a:lnTo>
                    <a:lnTo>
                      <a:pt x="55" y="4217"/>
                    </a:lnTo>
                    <a:lnTo>
                      <a:pt x="128" y="4636"/>
                    </a:lnTo>
                    <a:lnTo>
                      <a:pt x="238" y="5074"/>
                    </a:lnTo>
                    <a:lnTo>
                      <a:pt x="347" y="5476"/>
                    </a:lnTo>
                    <a:lnTo>
                      <a:pt x="530" y="5987"/>
                    </a:lnTo>
                    <a:lnTo>
                      <a:pt x="749" y="6461"/>
                    </a:lnTo>
                    <a:lnTo>
                      <a:pt x="986" y="6918"/>
                    </a:lnTo>
                    <a:lnTo>
                      <a:pt x="1278" y="7374"/>
                    </a:lnTo>
                    <a:lnTo>
                      <a:pt x="1588" y="7794"/>
                    </a:lnTo>
                    <a:lnTo>
                      <a:pt x="1917" y="8195"/>
                    </a:lnTo>
                    <a:lnTo>
                      <a:pt x="2282" y="8560"/>
                    </a:lnTo>
                    <a:lnTo>
                      <a:pt x="2665" y="8925"/>
                    </a:lnTo>
                    <a:lnTo>
                      <a:pt x="2756" y="8706"/>
                    </a:lnTo>
                    <a:lnTo>
                      <a:pt x="2428" y="8414"/>
                    </a:lnTo>
                    <a:lnTo>
                      <a:pt x="2118" y="8104"/>
                    </a:lnTo>
                    <a:lnTo>
                      <a:pt x="1826" y="7776"/>
                    </a:lnTo>
                    <a:lnTo>
                      <a:pt x="1570" y="7429"/>
                    </a:lnTo>
                    <a:lnTo>
                      <a:pt x="1315" y="7064"/>
                    </a:lnTo>
                    <a:lnTo>
                      <a:pt x="1096" y="6681"/>
                    </a:lnTo>
                    <a:lnTo>
                      <a:pt x="895" y="6297"/>
                    </a:lnTo>
                    <a:lnTo>
                      <a:pt x="712" y="5877"/>
                    </a:lnTo>
                    <a:lnTo>
                      <a:pt x="584" y="5512"/>
                    </a:lnTo>
                    <a:lnTo>
                      <a:pt x="475" y="5147"/>
                    </a:lnTo>
                    <a:lnTo>
                      <a:pt x="384" y="4764"/>
                    </a:lnTo>
                    <a:lnTo>
                      <a:pt x="311" y="4381"/>
                    </a:lnTo>
                    <a:lnTo>
                      <a:pt x="256" y="3997"/>
                    </a:lnTo>
                    <a:lnTo>
                      <a:pt x="219" y="3596"/>
                    </a:lnTo>
                    <a:lnTo>
                      <a:pt x="201" y="3213"/>
                    </a:lnTo>
                    <a:lnTo>
                      <a:pt x="219" y="2811"/>
                    </a:lnTo>
                    <a:lnTo>
                      <a:pt x="238" y="2282"/>
                    </a:lnTo>
                    <a:lnTo>
                      <a:pt x="274" y="1972"/>
                    </a:lnTo>
                    <a:lnTo>
                      <a:pt x="329" y="1643"/>
                    </a:lnTo>
                    <a:lnTo>
                      <a:pt x="420" y="1333"/>
                    </a:lnTo>
                    <a:lnTo>
                      <a:pt x="511" y="1022"/>
                    </a:lnTo>
                    <a:lnTo>
                      <a:pt x="584" y="876"/>
                    </a:lnTo>
                    <a:lnTo>
                      <a:pt x="658" y="749"/>
                    </a:lnTo>
                    <a:lnTo>
                      <a:pt x="731" y="621"/>
                    </a:lnTo>
                    <a:lnTo>
                      <a:pt x="822" y="511"/>
                    </a:lnTo>
                    <a:lnTo>
                      <a:pt x="931" y="402"/>
                    </a:lnTo>
                    <a:lnTo>
                      <a:pt x="1077" y="311"/>
                    </a:lnTo>
                    <a:lnTo>
                      <a:pt x="1223" y="256"/>
                    </a:lnTo>
                    <a:lnTo>
                      <a:pt x="1388" y="219"/>
                    </a:lnTo>
                    <a:lnTo>
                      <a:pt x="1424" y="201"/>
                    </a:lnTo>
                    <a:lnTo>
                      <a:pt x="1461" y="183"/>
                    </a:lnTo>
                    <a:lnTo>
                      <a:pt x="1479" y="146"/>
                    </a:lnTo>
                    <a:lnTo>
                      <a:pt x="1479" y="92"/>
                    </a:lnTo>
                    <a:lnTo>
                      <a:pt x="1479" y="55"/>
                    </a:lnTo>
                    <a:lnTo>
                      <a:pt x="1461" y="37"/>
                    </a:lnTo>
                    <a:lnTo>
                      <a:pt x="1424"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9"/>
              <p:cNvSpPr/>
              <p:nvPr/>
            </p:nvSpPr>
            <p:spPr>
              <a:xfrm>
                <a:off x="2625276" y="1711931"/>
                <a:ext cx="234683" cy="74198"/>
              </a:xfrm>
              <a:custGeom>
                <a:avLst/>
                <a:gdLst/>
                <a:ahLst/>
                <a:cxnLst/>
                <a:rect l="l" t="t" r="r" b="b"/>
                <a:pathLst>
                  <a:path w="7047" h="2228" extrusionOk="0">
                    <a:moveTo>
                      <a:pt x="3104" y="0"/>
                    </a:moveTo>
                    <a:lnTo>
                      <a:pt x="2739" y="37"/>
                    </a:lnTo>
                    <a:lnTo>
                      <a:pt x="2392" y="92"/>
                    </a:lnTo>
                    <a:lnTo>
                      <a:pt x="2045" y="183"/>
                    </a:lnTo>
                    <a:lnTo>
                      <a:pt x="1698" y="311"/>
                    </a:lnTo>
                    <a:lnTo>
                      <a:pt x="1388" y="475"/>
                    </a:lnTo>
                    <a:lnTo>
                      <a:pt x="1078" y="657"/>
                    </a:lnTo>
                    <a:lnTo>
                      <a:pt x="804" y="876"/>
                    </a:lnTo>
                    <a:lnTo>
                      <a:pt x="676" y="1004"/>
                    </a:lnTo>
                    <a:lnTo>
                      <a:pt x="567" y="1132"/>
                    </a:lnTo>
                    <a:lnTo>
                      <a:pt x="439" y="1260"/>
                    </a:lnTo>
                    <a:lnTo>
                      <a:pt x="348" y="1406"/>
                    </a:lnTo>
                    <a:lnTo>
                      <a:pt x="238" y="1570"/>
                    </a:lnTo>
                    <a:lnTo>
                      <a:pt x="147" y="1734"/>
                    </a:lnTo>
                    <a:lnTo>
                      <a:pt x="74" y="1899"/>
                    </a:lnTo>
                    <a:lnTo>
                      <a:pt x="1" y="2081"/>
                    </a:lnTo>
                    <a:lnTo>
                      <a:pt x="1" y="2136"/>
                    </a:lnTo>
                    <a:lnTo>
                      <a:pt x="19" y="2172"/>
                    </a:lnTo>
                    <a:lnTo>
                      <a:pt x="37" y="2191"/>
                    </a:lnTo>
                    <a:lnTo>
                      <a:pt x="74" y="2209"/>
                    </a:lnTo>
                    <a:lnTo>
                      <a:pt x="110" y="2227"/>
                    </a:lnTo>
                    <a:lnTo>
                      <a:pt x="147" y="2209"/>
                    </a:lnTo>
                    <a:lnTo>
                      <a:pt x="183" y="2191"/>
                    </a:lnTo>
                    <a:lnTo>
                      <a:pt x="202" y="2154"/>
                    </a:lnTo>
                    <a:lnTo>
                      <a:pt x="275" y="1972"/>
                    </a:lnTo>
                    <a:lnTo>
                      <a:pt x="366" y="1807"/>
                    </a:lnTo>
                    <a:lnTo>
                      <a:pt x="457" y="1643"/>
                    </a:lnTo>
                    <a:lnTo>
                      <a:pt x="548" y="1479"/>
                    </a:lnTo>
                    <a:lnTo>
                      <a:pt x="658" y="1333"/>
                    </a:lnTo>
                    <a:lnTo>
                      <a:pt x="786" y="1205"/>
                    </a:lnTo>
                    <a:lnTo>
                      <a:pt x="914" y="1077"/>
                    </a:lnTo>
                    <a:lnTo>
                      <a:pt x="1060" y="949"/>
                    </a:lnTo>
                    <a:lnTo>
                      <a:pt x="1352" y="749"/>
                    </a:lnTo>
                    <a:lnTo>
                      <a:pt x="1680" y="566"/>
                    </a:lnTo>
                    <a:lnTo>
                      <a:pt x="2027" y="420"/>
                    </a:lnTo>
                    <a:lnTo>
                      <a:pt x="2374" y="292"/>
                    </a:lnTo>
                    <a:lnTo>
                      <a:pt x="2574" y="256"/>
                    </a:lnTo>
                    <a:lnTo>
                      <a:pt x="2775" y="219"/>
                    </a:lnTo>
                    <a:lnTo>
                      <a:pt x="3158" y="183"/>
                    </a:lnTo>
                    <a:lnTo>
                      <a:pt x="3560" y="201"/>
                    </a:lnTo>
                    <a:lnTo>
                      <a:pt x="3962" y="238"/>
                    </a:lnTo>
                    <a:lnTo>
                      <a:pt x="4345" y="311"/>
                    </a:lnTo>
                    <a:lnTo>
                      <a:pt x="4728" y="420"/>
                    </a:lnTo>
                    <a:lnTo>
                      <a:pt x="5093" y="548"/>
                    </a:lnTo>
                    <a:lnTo>
                      <a:pt x="5458" y="712"/>
                    </a:lnTo>
                    <a:lnTo>
                      <a:pt x="5878" y="931"/>
                    </a:lnTo>
                    <a:lnTo>
                      <a:pt x="6261" y="1150"/>
                    </a:lnTo>
                    <a:lnTo>
                      <a:pt x="6645" y="1406"/>
                    </a:lnTo>
                    <a:lnTo>
                      <a:pt x="7010" y="1661"/>
                    </a:lnTo>
                    <a:lnTo>
                      <a:pt x="7046" y="1442"/>
                    </a:lnTo>
                    <a:lnTo>
                      <a:pt x="6553" y="1095"/>
                    </a:lnTo>
                    <a:lnTo>
                      <a:pt x="6298" y="931"/>
                    </a:lnTo>
                    <a:lnTo>
                      <a:pt x="6024" y="767"/>
                    </a:lnTo>
                    <a:lnTo>
                      <a:pt x="5750" y="621"/>
                    </a:lnTo>
                    <a:lnTo>
                      <a:pt x="5476" y="493"/>
                    </a:lnTo>
                    <a:lnTo>
                      <a:pt x="5184" y="365"/>
                    </a:lnTo>
                    <a:lnTo>
                      <a:pt x="4892" y="256"/>
                    </a:lnTo>
                    <a:lnTo>
                      <a:pt x="4546" y="146"/>
                    </a:lnTo>
                    <a:lnTo>
                      <a:pt x="4199" y="73"/>
                    </a:lnTo>
                    <a:lnTo>
                      <a:pt x="3834" y="19"/>
                    </a:lnTo>
                    <a:lnTo>
                      <a:pt x="3469"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9"/>
              <p:cNvSpPr/>
              <p:nvPr/>
            </p:nvSpPr>
            <p:spPr>
              <a:xfrm>
                <a:off x="2593672" y="1800684"/>
                <a:ext cx="134975" cy="198783"/>
              </a:xfrm>
              <a:custGeom>
                <a:avLst/>
                <a:gdLst/>
                <a:ahLst/>
                <a:cxnLst/>
                <a:rect l="l" t="t" r="r" b="b"/>
                <a:pathLst>
                  <a:path w="4053" h="5969" extrusionOk="0">
                    <a:moveTo>
                      <a:pt x="1424" y="0"/>
                    </a:moveTo>
                    <a:lnTo>
                      <a:pt x="1278" y="37"/>
                    </a:lnTo>
                    <a:lnTo>
                      <a:pt x="1114" y="73"/>
                    </a:lnTo>
                    <a:lnTo>
                      <a:pt x="968" y="110"/>
                    </a:lnTo>
                    <a:lnTo>
                      <a:pt x="822" y="164"/>
                    </a:lnTo>
                    <a:lnTo>
                      <a:pt x="694" y="237"/>
                    </a:lnTo>
                    <a:lnTo>
                      <a:pt x="548" y="329"/>
                    </a:lnTo>
                    <a:lnTo>
                      <a:pt x="439" y="420"/>
                    </a:lnTo>
                    <a:lnTo>
                      <a:pt x="311" y="529"/>
                    </a:lnTo>
                    <a:lnTo>
                      <a:pt x="202" y="639"/>
                    </a:lnTo>
                    <a:lnTo>
                      <a:pt x="110" y="767"/>
                    </a:lnTo>
                    <a:lnTo>
                      <a:pt x="19" y="894"/>
                    </a:lnTo>
                    <a:lnTo>
                      <a:pt x="1" y="949"/>
                    </a:lnTo>
                    <a:lnTo>
                      <a:pt x="1" y="986"/>
                    </a:lnTo>
                    <a:lnTo>
                      <a:pt x="19" y="1022"/>
                    </a:lnTo>
                    <a:lnTo>
                      <a:pt x="56" y="1040"/>
                    </a:lnTo>
                    <a:lnTo>
                      <a:pt x="92" y="1059"/>
                    </a:lnTo>
                    <a:lnTo>
                      <a:pt x="129" y="1059"/>
                    </a:lnTo>
                    <a:lnTo>
                      <a:pt x="165" y="1040"/>
                    </a:lnTo>
                    <a:lnTo>
                      <a:pt x="202" y="1004"/>
                    </a:lnTo>
                    <a:lnTo>
                      <a:pt x="293" y="876"/>
                    </a:lnTo>
                    <a:lnTo>
                      <a:pt x="384" y="748"/>
                    </a:lnTo>
                    <a:lnTo>
                      <a:pt x="512" y="639"/>
                    </a:lnTo>
                    <a:lnTo>
                      <a:pt x="621" y="529"/>
                    </a:lnTo>
                    <a:lnTo>
                      <a:pt x="749" y="456"/>
                    </a:lnTo>
                    <a:lnTo>
                      <a:pt x="895" y="383"/>
                    </a:lnTo>
                    <a:lnTo>
                      <a:pt x="1041" y="310"/>
                    </a:lnTo>
                    <a:lnTo>
                      <a:pt x="1187" y="274"/>
                    </a:lnTo>
                    <a:lnTo>
                      <a:pt x="1333" y="237"/>
                    </a:lnTo>
                    <a:lnTo>
                      <a:pt x="1497" y="219"/>
                    </a:lnTo>
                    <a:lnTo>
                      <a:pt x="1643" y="201"/>
                    </a:lnTo>
                    <a:lnTo>
                      <a:pt x="1808" y="219"/>
                    </a:lnTo>
                    <a:lnTo>
                      <a:pt x="1954" y="237"/>
                    </a:lnTo>
                    <a:lnTo>
                      <a:pt x="2118" y="256"/>
                    </a:lnTo>
                    <a:lnTo>
                      <a:pt x="2282" y="310"/>
                    </a:lnTo>
                    <a:lnTo>
                      <a:pt x="2428" y="365"/>
                    </a:lnTo>
                    <a:lnTo>
                      <a:pt x="2574" y="420"/>
                    </a:lnTo>
                    <a:lnTo>
                      <a:pt x="2702" y="493"/>
                    </a:lnTo>
                    <a:lnTo>
                      <a:pt x="2848" y="584"/>
                    </a:lnTo>
                    <a:lnTo>
                      <a:pt x="2976" y="675"/>
                    </a:lnTo>
                    <a:lnTo>
                      <a:pt x="3195" y="894"/>
                    </a:lnTo>
                    <a:lnTo>
                      <a:pt x="3396" y="1132"/>
                    </a:lnTo>
                    <a:lnTo>
                      <a:pt x="3560" y="1387"/>
                    </a:lnTo>
                    <a:lnTo>
                      <a:pt x="3688" y="1679"/>
                    </a:lnTo>
                    <a:lnTo>
                      <a:pt x="3779" y="1971"/>
                    </a:lnTo>
                    <a:lnTo>
                      <a:pt x="3834" y="2282"/>
                    </a:lnTo>
                    <a:lnTo>
                      <a:pt x="3834" y="2628"/>
                    </a:lnTo>
                    <a:lnTo>
                      <a:pt x="3815" y="2957"/>
                    </a:lnTo>
                    <a:lnTo>
                      <a:pt x="3742" y="3267"/>
                    </a:lnTo>
                    <a:lnTo>
                      <a:pt x="3651" y="3559"/>
                    </a:lnTo>
                    <a:lnTo>
                      <a:pt x="3523" y="3833"/>
                    </a:lnTo>
                    <a:lnTo>
                      <a:pt x="3359" y="4107"/>
                    </a:lnTo>
                    <a:lnTo>
                      <a:pt x="3177" y="4344"/>
                    </a:lnTo>
                    <a:lnTo>
                      <a:pt x="2976" y="4581"/>
                    </a:lnTo>
                    <a:lnTo>
                      <a:pt x="2757" y="4800"/>
                    </a:lnTo>
                    <a:lnTo>
                      <a:pt x="2501" y="5001"/>
                    </a:lnTo>
                    <a:lnTo>
                      <a:pt x="2246" y="5184"/>
                    </a:lnTo>
                    <a:lnTo>
                      <a:pt x="1972" y="5330"/>
                    </a:lnTo>
                    <a:lnTo>
                      <a:pt x="1680" y="5476"/>
                    </a:lnTo>
                    <a:lnTo>
                      <a:pt x="1388" y="5585"/>
                    </a:lnTo>
                    <a:lnTo>
                      <a:pt x="1078" y="5695"/>
                    </a:lnTo>
                    <a:lnTo>
                      <a:pt x="767" y="5768"/>
                    </a:lnTo>
                    <a:lnTo>
                      <a:pt x="731" y="5786"/>
                    </a:lnTo>
                    <a:lnTo>
                      <a:pt x="694" y="5822"/>
                    </a:lnTo>
                    <a:lnTo>
                      <a:pt x="694" y="5859"/>
                    </a:lnTo>
                    <a:lnTo>
                      <a:pt x="694" y="5895"/>
                    </a:lnTo>
                    <a:lnTo>
                      <a:pt x="713" y="5932"/>
                    </a:lnTo>
                    <a:lnTo>
                      <a:pt x="731" y="5950"/>
                    </a:lnTo>
                    <a:lnTo>
                      <a:pt x="786" y="5968"/>
                    </a:lnTo>
                    <a:lnTo>
                      <a:pt x="822" y="5968"/>
                    </a:lnTo>
                    <a:lnTo>
                      <a:pt x="1169" y="5877"/>
                    </a:lnTo>
                    <a:lnTo>
                      <a:pt x="1516" y="5768"/>
                    </a:lnTo>
                    <a:lnTo>
                      <a:pt x="1863" y="5622"/>
                    </a:lnTo>
                    <a:lnTo>
                      <a:pt x="2173" y="5457"/>
                    </a:lnTo>
                    <a:lnTo>
                      <a:pt x="2483" y="5257"/>
                    </a:lnTo>
                    <a:lnTo>
                      <a:pt x="2775" y="5038"/>
                    </a:lnTo>
                    <a:lnTo>
                      <a:pt x="3049" y="4800"/>
                    </a:lnTo>
                    <a:lnTo>
                      <a:pt x="3304" y="4527"/>
                    </a:lnTo>
                    <a:lnTo>
                      <a:pt x="3505" y="4253"/>
                    </a:lnTo>
                    <a:lnTo>
                      <a:pt x="3706" y="3961"/>
                    </a:lnTo>
                    <a:lnTo>
                      <a:pt x="3852" y="3632"/>
                    </a:lnTo>
                    <a:lnTo>
                      <a:pt x="3961" y="3304"/>
                    </a:lnTo>
                    <a:lnTo>
                      <a:pt x="3998" y="3121"/>
                    </a:lnTo>
                    <a:lnTo>
                      <a:pt x="4034" y="2957"/>
                    </a:lnTo>
                    <a:lnTo>
                      <a:pt x="4053" y="2774"/>
                    </a:lnTo>
                    <a:lnTo>
                      <a:pt x="4053" y="2592"/>
                    </a:lnTo>
                    <a:lnTo>
                      <a:pt x="4053" y="2409"/>
                    </a:lnTo>
                    <a:lnTo>
                      <a:pt x="4034" y="2227"/>
                    </a:lnTo>
                    <a:lnTo>
                      <a:pt x="3998" y="2026"/>
                    </a:lnTo>
                    <a:lnTo>
                      <a:pt x="3961" y="1844"/>
                    </a:lnTo>
                    <a:lnTo>
                      <a:pt x="3925" y="1679"/>
                    </a:lnTo>
                    <a:lnTo>
                      <a:pt x="3852" y="1533"/>
                    </a:lnTo>
                    <a:lnTo>
                      <a:pt x="3724" y="1241"/>
                    </a:lnTo>
                    <a:lnTo>
                      <a:pt x="3542" y="967"/>
                    </a:lnTo>
                    <a:lnTo>
                      <a:pt x="3323" y="712"/>
                    </a:lnTo>
                    <a:lnTo>
                      <a:pt x="3085" y="493"/>
                    </a:lnTo>
                    <a:lnTo>
                      <a:pt x="2812" y="310"/>
                    </a:lnTo>
                    <a:lnTo>
                      <a:pt x="2684" y="237"/>
                    </a:lnTo>
                    <a:lnTo>
                      <a:pt x="2538" y="164"/>
                    </a:lnTo>
                    <a:lnTo>
                      <a:pt x="2374" y="110"/>
                    </a:lnTo>
                    <a:lnTo>
                      <a:pt x="2228" y="55"/>
                    </a:lnTo>
                    <a:lnTo>
                      <a:pt x="2063" y="37"/>
                    </a:lnTo>
                    <a:lnTo>
                      <a:pt x="1899"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9"/>
              <p:cNvSpPr/>
              <p:nvPr/>
            </p:nvSpPr>
            <p:spPr>
              <a:xfrm>
                <a:off x="2767514" y="1811008"/>
                <a:ext cx="107634" cy="157454"/>
              </a:xfrm>
              <a:custGeom>
                <a:avLst/>
                <a:gdLst/>
                <a:ahLst/>
                <a:cxnLst/>
                <a:rect l="l" t="t" r="r" b="b"/>
                <a:pathLst>
                  <a:path w="3232" h="4728" extrusionOk="0">
                    <a:moveTo>
                      <a:pt x="1351" y="0"/>
                    </a:moveTo>
                    <a:lnTo>
                      <a:pt x="1114" y="19"/>
                    </a:lnTo>
                    <a:lnTo>
                      <a:pt x="895" y="92"/>
                    </a:lnTo>
                    <a:lnTo>
                      <a:pt x="786" y="146"/>
                    </a:lnTo>
                    <a:lnTo>
                      <a:pt x="658" y="201"/>
                    </a:lnTo>
                    <a:lnTo>
                      <a:pt x="530" y="292"/>
                    </a:lnTo>
                    <a:lnTo>
                      <a:pt x="421" y="384"/>
                    </a:lnTo>
                    <a:lnTo>
                      <a:pt x="311" y="493"/>
                    </a:lnTo>
                    <a:lnTo>
                      <a:pt x="220" y="621"/>
                    </a:lnTo>
                    <a:lnTo>
                      <a:pt x="165" y="749"/>
                    </a:lnTo>
                    <a:lnTo>
                      <a:pt x="110" y="895"/>
                    </a:lnTo>
                    <a:lnTo>
                      <a:pt x="56" y="1041"/>
                    </a:lnTo>
                    <a:lnTo>
                      <a:pt x="37" y="1187"/>
                    </a:lnTo>
                    <a:lnTo>
                      <a:pt x="19" y="1333"/>
                    </a:lnTo>
                    <a:lnTo>
                      <a:pt x="1" y="1497"/>
                    </a:lnTo>
                    <a:lnTo>
                      <a:pt x="19" y="1807"/>
                    </a:lnTo>
                    <a:lnTo>
                      <a:pt x="74" y="2118"/>
                    </a:lnTo>
                    <a:lnTo>
                      <a:pt x="165" y="2410"/>
                    </a:lnTo>
                    <a:lnTo>
                      <a:pt x="256" y="2647"/>
                    </a:lnTo>
                    <a:lnTo>
                      <a:pt x="366" y="2866"/>
                    </a:lnTo>
                    <a:lnTo>
                      <a:pt x="548" y="3176"/>
                    </a:lnTo>
                    <a:lnTo>
                      <a:pt x="749" y="3468"/>
                    </a:lnTo>
                    <a:lnTo>
                      <a:pt x="986" y="3724"/>
                    </a:lnTo>
                    <a:lnTo>
                      <a:pt x="1242" y="3961"/>
                    </a:lnTo>
                    <a:lnTo>
                      <a:pt x="1425" y="4107"/>
                    </a:lnTo>
                    <a:lnTo>
                      <a:pt x="1607" y="4235"/>
                    </a:lnTo>
                    <a:lnTo>
                      <a:pt x="1808" y="4344"/>
                    </a:lnTo>
                    <a:lnTo>
                      <a:pt x="2027" y="4454"/>
                    </a:lnTo>
                    <a:lnTo>
                      <a:pt x="2228" y="4545"/>
                    </a:lnTo>
                    <a:lnTo>
                      <a:pt x="2447" y="4618"/>
                    </a:lnTo>
                    <a:lnTo>
                      <a:pt x="2684" y="4691"/>
                    </a:lnTo>
                    <a:lnTo>
                      <a:pt x="2903" y="4728"/>
                    </a:lnTo>
                    <a:lnTo>
                      <a:pt x="2830" y="4509"/>
                    </a:lnTo>
                    <a:lnTo>
                      <a:pt x="2483" y="4417"/>
                    </a:lnTo>
                    <a:lnTo>
                      <a:pt x="2136" y="4271"/>
                    </a:lnTo>
                    <a:lnTo>
                      <a:pt x="1808" y="4107"/>
                    </a:lnTo>
                    <a:lnTo>
                      <a:pt x="1498" y="3888"/>
                    </a:lnTo>
                    <a:lnTo>
                      <a:pt x="1242" y="3687"/>
                    </a:lnTo>
                    <a:lnTo>
                      <a:pt x="1023" y="3450"/>
                    </a:lnTo>
                    <a:lnTo>
                      <a:pt x="804" y="3194"/>
                    </a:lnTo>
                    <a:lnTo>
                      <a:pt x="621" y="2921"/>
                    </a:lnTo>
                    <a:lnTo>
                      <a:pt x="512" y="2720"/>
                    </a:lnTo>
                    <a:lnTo>
                      <a:pt x="402" y="2446"/>
                    </a:lnTo>
                    <a:lnTo>
                      <a:pt x="311" y="2172"/>
                    </a:lnTo>
                    <a:lnTo>
                      <a:pt x="238" y="1862"/>
                    </a:lnTo>
                    <a:lnTo>
                      <a:pt x="220" y="1552"/>
                    </a:lnTo>
                    <a:lnTo>
                      <a:pt x="220" y="1406"/>
                    </a:lnTo>
                    <a:lnTo>
                      <a:pt x="220" y="1260"/>
                    </a:lnTo>
                    <a:lnTo>
                      <a:pt x="256" y="1114"/>
                    </a:lnTo>
                    <a:lnTo>
                      <a:pt x="293" y="968"/>
                    </a:lnTo>
                    <a:lnTo>
                      <a:pt x="348" y="840"/>
                    </a:lnTo>
                    <a:lnTo>
                      <a:pt x="421" y="712"/>
                    </a:lnTo>
                    <a:lnTo>
                      <a:pt x="512" y="603"/>
                    </a:lnTo>
                    <a:lnTo>
                      <a:pt x="621" y="493"/>
                    </a:lnTo>
                    <a:lnTo>
                      <a:pt x="731" y="402"/>
                    </a:lnTo>
                    <a:lnTo>
                      <a:pt x="822" y="347"/>
                    </a:lnTo>
                    <a:lnTo>
                      <a:pt x="950" y="292"/>
                    </a:lnTo>
                    <a:lnTo>
                      <a:pt x="1059" y="256"/>
                    </a:lnTo>
                    <a:lnTo>
                      <a:pt x="1169" y="219"/>
                    </a:lnTo>
                    <a:lnTo>
                      <a:pt x="1297" y="201"/>
                    </a:lnTo>
                    <a:lnTo>
                      <a:pt x="1534" y="219"/>
                    </a:lnTo>
                    <a:lnTo>
                      <a:pt x="1771" y="256"/>
                    </a:lnTo>
                    <a:lnTo>
                      <a:pt x="2009" y="329"/>
                    </a:lnTo>
                    <a:lnTo>
                      <a:pt x="2246" y="420"/>
                    </a:lnTo>
                    <a:lnTo>
                      <a:pt x="2483" y="548"/>
                    </a:lnTo>
                    <a:lnTo>
                      <a:pt x="2793" y="712"/>
                    </a:lnTo>
                    <a:lnTo>
                      <a:pt x="3085" y="895"/>
                    </a:lnTo>
                    <a:lnTo>
                      <a:pt x="3122" y="913"/>
                    </a:lnTo>
                    <a:lnTo>
                      <a:pt x="3158" y="913"/>
                    </a:lnTo>
                    <a:lnTo>
                      <a:pt x="3195" y="895"/>
                    </a:lnTo>
                    <a:lnTo>
                      <a:pt x="3213" y="858"/>
                    </a:lnTo>
                    <a:lnTo>
                      <a:pt x="3231" y="822"/>
                    </a:lnTo>
                    <a:lnTo>
                      <a:pt x="3231" y="785"/>
                    </a:lnTo>
                    <a:lnTo>
                      <a:pt x="3213" y="749"/>
                    </a:lnTo>
                    <a:lnTo>
                      <a:pt x="3177" y="712"/>
                    </a:lnTo>
                    <a:lnTo>
                      <a:pt x="2848" y="511"/>
                    </a:lnTo>
                    <a:lnTo>
                      <a:pt x="2501" y="311"/>
                    </a:lnTo>
                    <a:lnTo>
                      <a:pt x="2282" y="201"/>
                    </a:lnTo>
                    <a:lnTo>
                      <a:pt x="2045" y="128"/>
                    </a:lnTo>
                    <a:lnTo>
                      <a:pt x="1826" y="55"/>
                    </a:lnTo>
                    <a:lnTo>
                      <a:pt x="1589" y="19"/>
                    </a:lnTo>
                    <a:lnTo>
                      <a:pt x="1351"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9"/>
              <p:cNvSpPr/>
              <p:nvPr/>
            </p:nvSpPr>
            <p:spPr>
              <a:xfrm>
                <a:off x="2834386" y="1564232"/>
                <a:ext cx="101539" cy="261391"/>
              </a:xfrm>
              <a:custGeom>
                <a:avLst/>
                <a:gdLst/>
                <a:ahLst/>
                <a:cxnLst/>
                <a:rect l="l" t="t" r="r" b="b"/>
                <a:pathLst>
                  <a:path w="3049" h="7849" extrusionOk="0">
                    <a:moveTo>
                      <a:pt x="1698" y="0"/>
                    </a:moveTo>
                    <a:lnTo>
                      <a:pt x="1351" y="1296"/>
                    </a:lnTo>
                    <a:lnTo>
                      <a:pt x="1023" y="2610"/>
                    </a:lnTo>
                    <a:lnTo>
                      <a:pt x="658" y="4107"/>
                    </a:lnTo>
                    <a:lnTo>
                      <a:pt x="329" y="5567"/>
                    </a:lnTo>
                    <a:lnTo>
                      <a:pt x="201" y="6242"/>
                    </a:lnTo>
                    <a:lnTo>
                      <a:pt x="92" y="6808"/>
                    </a:lnTo>
                    <a:lnTo>
                      <a:pt x="19" y="7283"/>
                    </a:lnTo>
                    <a:lnTo>
                      <a:pt x="1" y="7629"/>
                    </a:lnTo>
                    <a:lnTo>
                      <a:pt x="19" y="7739"/>
                    </a:lnTo>
                    <a:lnTo>
                      <a:pt x="37" y="7812"/>
                    </a:lnTo>
                    <a:lnTo>
                      <a:pt x="55" y="7830"/>
                    </a:lnTo>
                    <a:lnTo>
                      <a:pt x="74" y="7848"/>
                    </a:lnTo>
                    <a:lnTo>
                      <a:pt x="128" y="7812"/>
                    </a:lnTo>
                    <a:lnTo>
                      <a:pt x="475" y="7556"/>
                    </a:lnTo>
                    <a:lnTo>
                      <a:pt x="1004" y="7155"/>
                    </a:lnTo>
                    <a:lnTo>
                      <a:pt x="1296" y="6899"/>
                    </a:lnTo>
                    <a:lnTo>
                      <a:pt x="1588" y="6626"/>
                    </a:lnTo>
                    <a:lnTo>
                      <a:pt x="1881" y="6334"/>
                    </a:lnTo>
                    <a:lnTo>
                      <a:pt x="2173" y="6005"/>
                    </a:lnTo>
                    <a:lnTo>
                      <a:pt x="2446" y="5658"/>
                    </a:lnTo>
                    <a:lnTo>
                      <a:pt x="2665" y="5311"/>
                    </a:lnTo>
                    <a:lnTo>
                      <a:pt x="2775" y="5129"/>
                    </a:lnTo>
                    <a:lnTo>
                      <a:pt x="2848" y="4928"/>
                    </a:lnTo>
                    <a:lnTo>
                      <a:pt x="2921" y="4746"/>
                    </a:lnTo>
                    <a:lnTo>
                      <a:pt x="2976" y="4545"/>
                    </a:lnTo>
                    <a:lnTo>
                      <a:pt x="3030" y="4344"/>
                    </a:lnTo>
                    <a:lnTo>
                      <a:pt x="3049" y="4143"/>
                    </a:lnTo>
                    <a:lnTo>
                      <a:pt x="3049" y="3943"/>
                    </a:lnTo>
                    <a:lnTo>
                      <a:pt x="3030" y="3742"/>
                    </a:lnTo>
                    <a:lnTo>
                      <a:pt x="2994" y="3523"/>
                    </a:lnTo>
                    <a:lnTo>
                      <a:pt x="2939" y="3322"/>
                    </a:lnTo>
                    <a:lnTo>
                      <a:pt x="2848" y="3103"/>
                    </a:lnTo>
                    <a:lnTo>
                      <a:pt x="2738" y="2902"/>
                    </a:lnTo>
                    <a:lnTo>
                      <a:pt x="2538" y="2555"/>
                    </a:lnTo>
                    <a:lnTo>
                      <a:pt x="2373" y="2245"/>
                    </a:lnTo>
                    <a:lnTo>
                      <a:pt x="2227" y="1935"/>
                    </a:lnTo>
                    <a:lnTo>
                      <a:pt x="2100" y="1661"/>
                    </a:lnTo>
                    <a:lnTo>
                      <a:pt x="1917" y="1168"/>
                    </a:lnTo>
                    <a:lnTo>
                      <a:pt x="1808" y="748"/>
                    </a:lnTo>
                    <a:lnTo>
                      <a:pt x="1734" y="420"/>
                    </a:lnTo>
                    <a:lnTo>
                      <a:pt x="1698" y="201"/>
                    </a:lnTo>
                    <a:lnTo>
                      <a:pt x="169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9"/>
              <p:cNvSpPr/>
              <p:nvPr/>
            </p:nvSpPr>
            <p:spPr>
              <a:xfrm>
                <a:off x="2486103" y="1637166"/>
                <a:ext cx="74797" cy="317306"/>
              </a:xfrm>
              <a:custGeom>
                <a:avLst/>
                <a:gdLst/>
                <a:ahLst/>
                <a:cxnLst/>
                <a:rect l="l" t="t" r="r" b="b"/>
                <a:pathLst>
                  <a:path w="2246" h="9528" extrusionOk="0">
                    <a:moveTo>
                      <a:pt x="73" y="0"/>
                    </a:moveTo>
                    <a:lnTo>
                      <a:pt x="37" y="19"/>
                    </a:lnTo>
                    <a:lnTo>
                      <a:pt x="18" y="37"/>
                    </a:lnTo>
                    <a:lnTo>
                      <a:pt x="0" y="73"/>
                    </a:lnTo>
                    <a:lnTo>
                      <a:pt x="0" y="110"/>
                    </a:lnTo>
                    <a:lnTo>
                      <a:pt x="18" y="146"/>
                    </a:lnTo>
                    <a:lnTo>
                      <a:pt x="347" y="657"/>
                    </a:lnTo>
                    <a:lnTo>
                      <a:pt x="621" y="1205"/>
                    </a:lnTo>
                    <a:lnTo>
                      <a:pt x="895" y="1734"/>
                    </a:lnTo>
                    <a:lnTo>
                      <a:pt x="1132" y="2300"/>
                    </a:lnTo>
                    <a:lnTo>
                      <a:pt x="1351" y="2866"/>
                    </a:lnTo>
                    <a:lnTo>
                      <a:pt x="1533" y="3432"/>
                    </a:lnTo>
                    <a:lnTo>
                      <a:pt x="1698" y="4016"/>
                    </a:lnTo>
                    <a:lnTo>
                      <a:pt x="1825" y="4618"/>
                    </a:lnTo>
                    <a:lnTo>
                      <a:pt x="1935" y="5202"/>
                    </a:lnTo>
                    <a:lnTo>
                      <a:pt x="2008" y="5804"/>
                    </a:lnTo>
                    <a:lnTo>
                      <a:pt x="2063" y="6407"/>
                    </a:lnTo>
                    <a:lnTo>
                      <a:pt x="2081" y="7009"/>
                    </a:lnTo>
                    <a:lnTo>
                      <a:pt x="2063" y="7630"/>
                    </a:lnTo>
                    <a:lnTo>
                      <a:pt x="2044" y="8232"/>
                    </a:lnTo>
                    <a:lnTo>
                      <a:pt x="1971" y="8834"/>
                    </a:lnTo>
                    <a:lnTo>
                      <a:pt x="1880" y="9437"/>
                    </a:lnTo>
                    <a:lnTo>
                      <a:pt x="1880" y="9473"/>
                    </a:lnTo>
                    <a:lnTo>
                      <a:pt x="1898" y="9491"/>
                    </a:lnTo>
                    <a:lnTo>
                      <a:pt x="1917" y="9510"/>
                    </a:lnTo>
                    <a:lnTo>
                      <a:pt x="1953" y="9528"/>
                    </a:lnTo>
                    <a:lnTo>
                      <a:pt x="1990" y="9528"/>
                    </a:lnTo>
                    <a:lnTo>
                      <a:pt x="2026" y="9510"/>
                    </a:lnTo>
                    <a:lnTo>
                      <a:pt x="2044" y="9491"/>
                    </a:lnTo>
                    <a:lnTo>
                      <a:pt x="2063" y="9455"/>
                    </a:lnTo>
                    <a:lnTo>
                      <a:pt x="2154" y="8834"/>
                    </a:lnTo>
                    <a:lnTo>
                      <a:pt x="2209" y="8232"/>
                    </a:lnTo>
                    <a:lnTo>
                      <a:pt x="2245" y="7611"/>
                    </a:lnTo>
                    <a:lnTo>
                      <a:pt x="2245" y="7009"/>
                    </a:lnTo>
                    <a:lnTo>
                      <a:pt x="2227" y="6389"/>
                    </a:lnTo>
                    <a:lnTo>
                      <a:pt x="2172" y="5768"/>
                    </a:lnTo>
                    <a:lnTo>
                      <a:pt x="2099" y="5166"/>
                    </a:lnTo>
                    <a:lnTo>
                      <a:pt x="1990" y="4563"/>
                    </a:lnTo>
                    <a:lnTo>
                      <a:pt x="1862" y="3961"/>
                    </a:lnTo>
                    <a:lnTo>
                      <a:pt x="1698" y="3377"/>
                    </a:lnTo>
                    <a:lnTo>
                      <a:pt x="1497" y="2793"/>
                    </a:lnTo>
                    <a:lnTo>
                      <a:pt x="1296" y="2209"/>
                    </a:lnTo>
                    <a:lnTo>
                      <a:pt x="1041" y="1661"/>
                    </a:lnTo>
                    <a:lnTo>
                      <a:pt x="767" y="1095"/>
                    </a:lnTo>
                    <a:lnTo>
                      <a:pt x="475" y="566"/>
                    </a:lnTo>
                    <a:lnTo>
                      <a:pt x="165" y="37"/>
                    </a:lnTo>
                    <a:lnTo>
                      <a:pt x="128"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39"/>
              <p:cNvSpPr/>
              <p:nvPr/>
            </p:nvSpPr>
            <p:spPr>
              <a:xfrm>
                <a:off x="2638065" y="1186142"/>
                <a:ext cx="145299" cy="214601"/>
              </a:xfrm>
              <a:custGeom>
                <a:avLst/>
                <a:gdLst/>
                <a:ahLst/>
                <a:cxnLst/>
                <a:rect l="l" t="t" r="r" b="b"/>
                <a:pathLst>
                  <a:path w="4363" h="6444" extrusionOk="0">
                    <a:moveTo>
                      <a:pt x="1515" y="0"/>
                    </a:moveTo>
                    <a:lnTo>
                      <a:pt x="0" y="5239"/>
                    </a:lnTo>
                    <a:lnTo>
                      <a:pt x="91" y="5330"/>
                    </a:lnTo>
                    <a:lnTo>
                      <a:pt x="347" y="5549"/>
                    </a:lnTo>
                    <a:lnTo>
                      <a:pt x="530" y="5677"/>
                    </a:lnTo>
                    <a:lnTo>
                      <a:pt x="749" y="5823"/>
                    </a:lnTo>
                    <a:lnTo>
                      <a:pt x="1004" y="5987"/>
                    </a:lnTo>
                    <a:lnTo>
                      <a:pt x="1278" y="6115"/>
                    </a:lnTo>
                    <a:lnTo>
                      <a:pt x="1606" y="6243"/>
                    </a:lnTo>
                    <a:lnTo>
                      <a:pt x="1935" y="6334"/>
                    </a:lnTo>
                    <a:lnTo>
                      <a:pt x="2300" y="6407"/>
                    </a:lnTo>
                    <a:lnTo>
                      <a:pt x="2482" y="6425"/>
                    </a:lnTo>
                    <a:lnTo>
                      <a:pt x="2683" y="6443"/>
                    </a:lnTo>
                    <a:lnTo>
                      <a:pt x="2884" y="6425"/>
                    </a:lnTo>
                    <a:lnTo>
                      <a:pt x="3085" y="6407"/>
                    </a:lnTo>
                    <a:lnTo>
                      <a:pt x="3286" y="6389"/>
                    </a:lnTo>
                    <a:lnTo>
                      <a:pt x="3486" y="6334"/>
                    </a:lnTo>
                    <a:lnTo>
                      <a:pt x="3705" y="6261"/>
                    </a:lnTo>
                    <a:lnTo>
                      <a:pt x="3924" y="6188"/>
                    </a:lnTo>
                    <a:lnTo>
                      <a:pt x="4143" y="6078"/>
                    </a:lnTo>
                    <a:lnTo>
                      <a:pt x="4362" y="5969"/>
                    </a:lnTo>
                    <a:lnTo>
                      <a:pt x="4326" y="4636"/>
                    </a:lnTo>
                    <a:lnTo>
                      <a:pt x="4289" y="3195"/>
                    </a:lnTo>
                    <a:lnTo>
                      <a:pt x="4253" y="2172"/>
                    </a:lnTo>
                    <a:lnTo>
                      <a:pt x="1515"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39"/>
              <p:cNvSpPr/>
              <p:nvPr/>
            </p:nvSpPr>
            <p:spPr>
              <a:xfrm>
                <a:off x="2702473" y="1243290"/>
                <a:ext cx="80292" cy="122820"/>
              </a:xfrm>
              <a:custGeom>
                <a:avLst/>
                <a:gdLst/>
                <a:ahLst/>
                <a:cxnLst/>
                <a:rect l="l" t="t" r="r" b="b"/>
                <a:pathLst>
                  <a:path w="2411" h="3688" extrusionOk="0">
                    <a:moveTo>
                      <a:pt x="1" y="0"/>
                    </a:moveTo>
                    <a:lnTo>
                      <a:pt x="165" y="475"/>
                    </a:lnTo>
                    <a:lnTo>
                      <a:pt x="348" y="913"/>
                    </a:lnTo>
                    <a:lnTo>
                      <a:pt x="512" y="1333"/>
                    </a:lnTo>
                    <a:lnTo>
                      <a:pt x="694" y="1698"/>
                    </a:lnTo>
                    <a:lnTo>
                      <a:pt x="877" y="2026"/>
                    </a:lnTo>
                    <a:lnTo>
                      <a:pt x="1060" y="2318"/>
                    </a:lnTo>
                    <a:lnTo>
                      <a:pt x="1224" y="2592"/>
                    </a:lnTo>
                    <a:lnTo>
                      <a:pt x="1388" y="2829"/>
                    </a:lnTo>
                    <a:lnTo>
                      <a:pt x="1552" y="3030"/>
                    </a:lnTo>
                    <a:lnTo>
                      <a:pt x="1717" y="3212"/>
                    </a:lnTo>
                    <a:lnTo>
                      <a:pt x="1863" y="3358"/>
                    </a:lnTo>
                    <a:lnTo>
                      <a:pt x="1990" y="3486"/>
                    </a:lnTo>
                    <a:lnTo>
                      <a:pt x="2118" y="3577"/>
                    </a:lnTo>
                    <a:lnTo>
                      <a:pt x="2228" y="3632"/>
                    </a:lnTo>
                    <a:lnTo>
                      <a:pt x="2337" y="3669"/>
                    </a:lnTo>
                    <a:lnTo>
                      <a:pt x="2410" y="3687"/>
                    </a:lnTo>
                    <a:lnTo>
                      <a:pt x="2355" y="1479"/>
                    </a:lnTo>
                    <a:lnTo>
                      <a:pt x="1"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39"/>
              <p:cNvSpPr/>
              <p:nvPr/>
            </p:nvSpPr>
            <p:spPr>
              <a:xfrm>
                <a:off x="2667838" y="1025654"/>
                <a:ext cx="233451" cy="280274"/>
              </a:xfrm>
              <a:custGeom>
                <a:avLst/>
                <a:gdLst/>
                <a:ahLst/>
                <a:cxnLst/>
                <a:rect l="l" t="t" r="r" b="b"/>
                <a:pathLst>
                  <a:path w="7010" h="8416" extrusionOk="0">
                    <a:moveTo>
                      <a:pt x="2519" y="1"/>
                    </a:moveTo>
                    <a:lnTo>
                      <a:pt x="2209" y="19"/>
                    </a:lnTo>
                    <a:lnTo>
                      <a:pt x="1935" y="56"/>
                    </a:lnTo>
                    <a:lnTo>
                      <a:pt x="1680" y="110"/>
                    </a:lnTo>
                    <a:lnTo>
                      <a:pt x="1442" y="183"/>
                    </a:lnTo>
                    <a:lnTo>
                      <a:pt x="1242" y="275"/>
                    </a:lnTo>
                    <a:lnTo>
                      <a:pt x="1041" y="366"/>
                    </a:lnTo>
                    <a:lnTo>
                      <a:pt x="877" y="475"/>
                    </a:lnTo>
                    <a:lnTo>
                      <a:pt x="731" y="603"/>
                    </a:lnTo>
                    <a:lnTo>
                      <a:pt x="585" y="749"/>
                    </a:lnTo>
                    <a:lnTo>
                      <a:pt x="475" y="895"/>
                    </a:lnTo>
                    <a:lnTo>
                      <a:pt x="366" y="1060"/>
                    </a:lnTo>
                    <a:lnTo>
                      <a:pt x="293" y="1224"/>
                    </a:lnTo>
                    <a:lnTo>
                      <a:pt x="220" y="1388"/>
                    </a:lnTo>
                    <a:lnTo>
                      <a:pt x="147" y="1571"/>
                    </a:lnTo>
                    <a:lnTo>
                      <a:pt x="110" y="1753"/>
                    </a:lnTo>
                    <a:lnTo>
                      <a:pt x="37" y="2118"/>
                    </a:lnTo>
                    <a:lnTo>
                      <a:pt x="1" y="2501"/>
                    </a:lnTo>
                    <a:lnTo>
                      <a:pt x="1" y="2866"/>
                    </a:lnTo>
                    <a:lnTo>
                      <a:pt x="1" y="3213"/>
                    </a:lnTo>
                    <a:lnTo>
                      <a:pt x="37" y="3852"/>
                    </a:lnTo>
                    <a:lnTo>
                      <a:pt x="74" y="4199"/>
                    </a:lnTo>
                    <a:lnTo>
                      <a:pt x="110" y="4509"/>
                    </a:lnTo>
                    <a:lnTo>
                      <a:pt x="183" y="4801"/>
                    </a:lnTo>
                    <a:lnTo>
                      <a:pt x="256" y="5075"/>
                    </a:lnTo>
                    <a:lnTo>
                      <a:pt x="366" y="5349"/>
                    </a:lnTo>
                    <a:lnTo>
                      <a:pt x="475" y="5641"/>
                    </a:lnTo>
                    <a:lnTo>
                      <a:pt x="804" y="6353"/>
                    </a:lnTo>
                    <a:lnTo>
                      <a:pt x="895" y="6535"/>
                    </a:lnTo>
                    <a:lnTo>
                      <a:pt x="986" y="6718"/>
                    </a:lnTo>
                    <a:lnTo>
                      <a:pt x="1096" y="6882"/>
                    </a:lnTo>
                    <a:lnTo>
                      <a:pt x="1223" y="7046"/>
                    </a:lnTo>
                    <a:lnTo>
                      <a:pt x="1479" y="7320"/>
                    </a:lnTo>
                    <a:lnTo>
                      <a:pt x="1753" y="7575"/>
                    </a:lnTo>
                    <a:lnTo>
                      <a:pt x="2045" y="7795"/>
                    </a:lnTo>
                    <a:lnTo>
                      <a:pt x="2319" y="7977"/>
                    </a:lnTo>
                    <a:lnTo>
                      <a:pt x="2556" y="8105"/>
                    </a:lnTo>
                    <a:lnTo>
                      <a:pt x="2793" y="8196"/>
                    </a:lnTo>
                    <a:lnTo>
                      <a:pt x="3158" y="8287"/>
                    </a:lnTo>
                    <a:lnTo>
                      <a:pt x="3505" y="8360"/>
                    </a:lnTo>
                    <a:lnTo>
                      <a:pt x="3815" y="8415"/>
                    </a:lnTo>
                    <a:lnTo>
                      <a:pt x="4125" y="8415"/>
                    </a:lnTo>
                    <a:lnTo>
                      <a:pt x="4399" y="8397"/>
                    </a:lnTo>
                    <a:lnTo>
                      <a:pt x="4673" y="8324"/>
                    </a:lnTo>
                    <a:lnTo>
                      <a:pt x="4910" y="8233"/>
                    </a:lnTo>
                    <a:lnTo>
                      <a:pt x="5038" y="8160"/>
                    </a:lnTo>
                    <a:lnTo>
                      <a:pt x="5148" y="8087"/>
                    </a:lnTo>
                    <a:lnTo>
                      <a:pt x="5348" y="7904"/>
                    </a:lnTo>
                    <a:lnTo>
                      <a:pt x="5549" y="7685"/>
                    </a:lnTo>
                    <a:lnTo>
                      <a:pt x="5713" y="7429"/>
                    </a:lnTo>
                    <a:lnTo>
                      <a:pt x="5859" y="7119"/>
                    </a:lnTo>
                    <a:lnTo>
                      <a:pt x="6005" y="6754"/>
                    </a:lnTo>
                    <a:lnTo>
                      <a:pt x="6115" y="6353"/>
                    </a:lnTo>
                    <a:lnTo>
                      <a:pt x="6206" y="5896"/>
                    </a:lnTo>
                    <a:lnTo>
                      <a:pt x="6297" y="5404"/>
                    </a:lnTo>
                    <a:lnTo>
                      <a:pt x="6334" y="5093"/>
                    </a:lnTo>
                    <a:lnTo>
                      <a:pt x="6407" y="4783"/>
                    </a:lnTo>
                    <a:lnTo>
                      <a:pt x="6535" y="4254"/>
                    </a:lnTo>
                    <a:lnTo>
                      <a:pt x="6681" y="3779"/>
                    </a:lnTo>
                    <a:lnTo>
                      <a:pt x="6809" y="3359"/>
                    </a:lnTo>
                    <a:lnTo>
                      <a:pt x="6918" y="2994"/>
                    </a:lnTo>
                    <a:lnTo>
                      <a:pt x="6955" y="2812"/>
                    </a:lnTo>
                    <a:lnTo>
                      <a:pt x="6991" y="2647"/>
                    </a:lnTo>
                    <a:lnTo>
                      <a:pt x="7009" y="2501"/>
                    </a:lnTo>
                    <a:lnTo>
                      <a:pt x="6991" y="2337"/>
                    </a:lnTo>
                    <a:lnTo>
                      <a:pt x="6973" y="2191"/>
                    </a:lnTo>
                    <a:lnTo>
                      <a:pt x="6936" y="2063"/>
                    </a:lnTo>
                    <a:lnTo>
                      <a:pt x="6863" y="1954"/>
                    </a:lnTo>
                    <a:lnTo>
                      <a:pt x="6644" y="1644"/>
                    </a:lnTo>
                    <a:lnTo>
                      <a:pt x="6407" y="1352"/>
                    </a:lnTo>
                    <a:lnTo>
                      <a:pt x="6115" y="1096"/>
                    </a:lnTo>
                    <a:lnTo>
                      <a:pt x="5823" y="877"/>
                    </a:lnTo>
                    <a:lnTo>
                      <a:pt x="5513" y="676"/>
                    </a:lnTo>
                    <a:lnTo>
                      <a:pt x="5166" y="494"/>
                    </a:lnTo>
                    <a:lnTo>
                      <a:pt x="4819" y="366"/>
                    </a:lnTo>
                    <a:lnTo>
                      <a:pt x="4454" y="256"/>
                    </a:lnTo>
                    <a:lnTo>
                      <a:pt x="4016" y="165"/>
                    </a:lnTo>
                    <a:lnTo>
                      <a:pt x="3596" y="92"/>
                    </a:lnTo>
                    <a:lnTo>
                      <a:pt x="3213" y="37"/>
                    </a:lnTo>
                    <a:lnTo>
                      <a:pt x="2848" y="19"/>
                    </a:lnTo>
                    <a:lnTo>
                      <a:pt x="2519" y="1"/>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39"/>
              <p:cNvSpPr/>
              <p:nvPr/>
            </p:nvSpPr>
            <p:spPr>
              <a:xfrm>
                <a:off x="2783333" y="1215915"/>
                <a:ext cx="57180" cy="28607"/>
              </a:xfrm>
              <a:custGeom>
                <a:avLst/>
                <a:gdLst/>
                <a:ahLst/>
                <a:cxnLst/>
                <a:rect l="l" t="t" r="r" b="b"/>
                <a:pathLst>
                  <a:path w="1717" h="859" extrusionOk="0">
                    <a:moveTo>
                      <a:pt x="73" y="1"/>
                    </a:moveTo>
                    <a:lnTo>
                      <a:pt x="37" y="19"/>
                    </a:lnTo>
                    <a:lnTo>
                      <a:pt x="19" y="37"/>
                    </a:lnTo>
                    <a:lnTo>
                      <a:pt x="0" y="74"/>
                    </a:lnTo>
                    <a:lnTo>
                      <a:pt x="19" y="129"/>
                    </a:lnTo>
                    <a:lnTo>
                      <a:pt x="55" y="256"/>
                    </a:lnTo>
                    <a:lnTo>
                      <a:pt x="128" y="366"/>
                    </a:lnTo>
                    <a:lnTo>
                      <a:pt x="201" y="475"/>
                    </a:lnTo>
                    <a:lnTo>
                      <a:pt x="274" y="585"/>
                    </a:lnTo>
                    <a:lnTo>
                      <a:pt x="384" y="658"/>
                    </a:lnTo>
                    <a:lnTo>
                      <a:pt x="475" y="731"/>
                    </a:lnTo>
                    <a:lnTo>
                      <a:pt x="584" y="786"/>
                    </a:lnTo>
                    <a:lnTo>
                      <a:pt x="712" y="822"/>
                    </a:lnTo>
                    <a:lnTo>
                      <a:pt x="822" y="859"/>
                    </a:lnTo>
                    <a:lnTo>
                      <a:pt x="1077" y="859"/>
                    </a:lnTo>
                    <a:lnTo>
                      <a:pt x="1205" y="840"/>
                    </a:lnTo>
                    <a:lnTo>
                      <a:pt x="1315" y="804"/>
                    </a:lnTo>
                    <a:lnTo>
                      <a:pt x="1442" y="767"/>
                    </a:lnTo>
                    <a:lnTo>
                      <a:pt x="1570" y="694"/>
                    </a:lnTo>
                    <a:lnTo>
                      <a:pt x="1680" y="621"/>
                    </a:lnTo>
                    <a:lnTo>
                      <a:pt x="1698" y="585"/>
                    </a:lnTo>
                    <a:lnTo>
                      <a:pt x="1716" y="548"/>
                    </a:lnTo>
                    <a:lnTo>
                      <a:pt x="1698" y="512"/>
                    </a:lnTo>
                    <a:lnTo>
                      <a:pt x="1680" y="475"/>
                    </a:lnTo>
                    <a:lnTo>
                      <a:pt x="1643" y="457"/>
                    </a:lnTo>
                    <a:lnTo>
                      <a:pt x="1607" y="439"/>
                    </a:lnTo>
                    <a:lnTo>
                      <a:pt x="1570" y="457"/>
                    </a:lnTo>
                    <a:lnTo>
                      <a:pt x="1534" y="475"/>
                    </a:lnTo>
                    <a:lnTo>
                      <a:pt x="1442" y="530"/>
                    </a:lnTo>
                    <a:lnTo>
                      <a:pt x="1351" y="585"/>
                    </a:lnTo>
                    <a:lnTo>
                      <a:pt x="1242" y="621"/>
                    </a:lnTo>
                    <a:lnTo>
                      <a:pt x="1150" y="658"/>
                    </a:lnTo>
                    <a:lnTo>
                      <a:pt x="1059" y="676"/>
                    </a:lnTo>
                    <a:lnTo>
                      <a:pt x="950" y="676"/>
                    </a:lnTo>
                    <a:lnTo>
                      <a:pt x="858" y="658"/>
                    </a:lnTo>
                    <a:lnTo>
                      <a:pt x="749" y="640"/>
                    </a:lnTo>
                    <a:lnTo>
                      <a:pt x="657" y="603"/>
                    </a:lnTo>
                    <a:lnTo>
                      <a:pt x="584" y="548"/>
                    </a:lnTo>
                    <a:lnTo>
                      <a:pt x="493" y="494"/>
                    </a:lnTo>
                    <a:lnTo>
                      <a:pt x="420" y="439"/>
                    </a:lnTo>
                    <a:lnTo>
                      <a:pt x="347" y="348"/>
                    </a:lnTo>
                    <a:lnTo>
                      <a:pt x="292" y="275"/>
                    </a:lnTo>
                    <a:lnTo>
                      <a:pt x="238" y="165"/>
                    </a:lnTo>
                    <a:lnTo>
                      <a:pt x="201" y="74"/>
                    </a:lnTo>
                    <a:lnTo>
                      <a:pt x="183" y="19"/>
                    </a:lnTo>
                    <a:lnTo>
                      <a:pt x="146"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39"/>
              <p:cNvSpPr/>
              <p:nvPr/>
            </p:nvSpPr>
            <p:spPr>
              <a:xfrm>
                <a:off x="2845943" y="1015331"/>
                <a:ext cx="71767" cy="147130"/>
              </a:xfrm>
              <a:custGeom>
                <a:avLst/>
                <a:gdLst/>
                <a:ahLst/>
                <a:cxnLst/>
                <a:rect l="l" t="t" r="r" b="b"/>
                <a:pathLst>
                  <a:path w="2155" h="4418" extrusionOk="0">
                    <a:moveTo>
                      <a:pt x="548" y="1"/>
                    </a:moveTo>
                    <a:lnTo>
                      <a:pt x="457" y="37"/>
                    </a:lnTo>
                    <a:lnTo>
                      <a:pt x="329" y="110"/>
                    </a:lnTo>
                    <a:lnTo>
                      <a:pt x="274" y="183"/>
                    </a:lnTo>
                    <a:lnTo>
                      <a:pt x="219" y="256"/>
                    </a:lnTo>
                    <a:lnTo>
                      <a:pt x="165" y="347"/>
                    </a:lnTo>
                    <a:lnTo>
                      <a:pt x="110" y="475"/>
                    </a:lnTo>
                    <a:lnTo>
                      <a:pt x="73" y="603"/>
                    </a:lnTo>
                    <a:lnTo>
                      <a:pt x="37" y="785"/>
                    </a:lnTo>
                    <a:lnTo>
                      <a:pt x="19" y="968"/>
                    </a:lnTo>
                    <a:lnTo>
                      <a:pt x="0" y="1205"/>
                    </a:lnTo>
                    <a:lnTo>
                      <a:pt x="73" y="1260"/>
                    </a:lnTo>
                    <a:lnTo>
                      <a:pt x="256" y="1406"/>
                    </a:lnTo>
                    <a:lnTo>
                      <a:pt x="530" y="1680"/>
                    </a:lnTo>
                    <a:lnTo>
                      <a:pt x="676" y="1844"/>
                    </a:lnTo>
                    <a:lnTo>
                      <a:pt x="822" y="2027"/>
                    </a:lnTo>
                    <a:lnTo>
                      <a:pt x="949" y="2246"/>
                    </a:lnTo>
                    <a:lnTo>
                      <a:pt x="1095" y="2483"/>
                    </a:lnTo>
                    <a:lnTo>
                      <a:pt x="1205" y="2757"/>
                    </a:lnTo>
                    <a:lnTo>
                      <a:pt x="1314" y="3049"/>
                    </a:lnTo>
                    <a:lnTo>
                      <a:pt x="1387" y="3359"/>
                    </a:lnTo>
                    <a:lnTo>
                      <a:pt x="1442" y="3688"/>
                    </a:lnTo>
                    <a:lnTo>
                      <a:pt x="1442" y="4034"/>
                    </a:lnTo>
                    <a:lnTo>
                      <a:pt x="1406" y="4418"/>
                    </a:lnTo>
                    <a:lnTo>
                      <a:pt x="1552" y="4199"/>
                    </a:lnTo>
                    <a:lnTo>
                      <a:pt x="1698" y="3961"/>
                    </a:lnTo>
                    <a:lnTo>
                      <a:pt x="1862" y="3651"/>
                    </a:lnTo>
                    <a:lnTo>
                      <a:pt x="2008" y="3286"/>
                    </a:lnTo>
                    <a:lnTo>
                      <a:pt x="2063" y="3085"/>
                    </a:lnTo>
                    <a:lnTo>
                      <a:pt x="2118" y="2884"/>
                    </a:lnTo>
                    <a:lnTo>
                      <a:pt x="2136" y="2684"/>
                    </a:lnTo>
                    <a:lnTo>
                      <a:pt x="2154" y="2465"/>
                    </a:lnTo>
                    <a:lnTo>
                      <a:pt x="2154" y="2264"/>
                    </a:lnTo>
                    <a:lnTo>
                      <a:pt x="2136" y="2045"/>
                    </a:lnTo>
                    <a:lnTo>
                      <a:pt x="2081" y="1844"/>
                    </a:lnTo>
                    <a:lnTo>
                      <a:pt x="2008" y="1643"/>
                    </a:lnTo>
                    <a:lnTo>
                      <a:pt x="1917" y="1443"/>
                    </a:lnTo>
                    <a:lnTo>
                      <a:pt x="1807" y="1260"/>
                    </a:lnTo>
                    <a:lnTo>
                      <a:pt x="1680" y="1078"/>
                    </a:lnTo>
                    <a:lnTo>
                      <a:pt x="1570" y="913"/>
                    </a:lnTo>
                    <a:lnTo>
                      <a:pt x="1314" y="603"/>
                    </a:lnTo>
                    <a:lnTo>
                      <a:pt x="1059" y="366"/>
                    </a:lnTo>
                    <a:lnTo>
                      <a:pt x="858" y="165"/>
                    </a:lnTo>
                    <a:lnTo>
                      <a:pt x="6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39"/>
              <p:cNvSpPr/>
              <p:nvPr/>
            </p:nvSpPr>
            <p:spPr>
              <a:xfrm>
                <a:off x="2658113" y="1006205"/>
                <a:ext cx="206076" cy="156855"/>
              </a:xfrm>
              <a:custGeom>
                <a:avLst/>
                <a:gdLst/>
                <a:ahLst/>
                <a:cxnLst/>
                <a:rect l="l" t="t" r="r" b="b"/>
                <a:pathLst>
                  <a:path w="6188" h="4710" extrusionOk="0">
                    <a:moveTo>
                      <a:pt x="2994" y="1"/>
                    </a:moveTo>
                    <a:lnTo>
                      <a:pt x="2629" y="56"/>
                    </a:lnTo>
                    <a:lnTo>
                      <a:pt x="2264" y="129"/>
                    </a:lnTo>
                    <a:lnTo>
                      <a:pt x="1935" y="238"/>
                    </a:lnTo>
                    <a:lnTo>
                      <a:pt x="1625" y="384"/>
                    </a:lnTo>
                    <a:lnTo>
                      <a:pt x="1333" y="548"/>
                    </a:lnTo>
                    <a:lnTo>
                      <a:pt x="1077" y="749"/>
                    </a:lnTo>
                    <a:lnTo>
                      <a:pt x="840" y="950"/>
                    </a:lnTo>
                    <a:lnTo>
                      <a:pt x="639" y="1169"/>
                    </a:lnTo>
                    <a:lnTo>
                      <a:pt x="457" y="1406"/>
                    </a:lnTo>
                    <a:lnTo>
                      <a:pt x="311" y="1644"/>
                    </a:lnTo>
                    <a:lnTo>
                      <a:pt x="183" y="1899"/>
                    </a:lnTo>
                    <a:lnTo>
                      <a:pt x="92" y="2155"/>
                    </a:lnTo>
                    <a:lnTo>
                      <a:pt x="19" y="2392"/>
                    </a:lnTo>
                    <a:lnTo>
                      <a:pt x="1" y="2629"/>
                    </a:lnTo>
                    <a:lnTo>
                      <a:pt x="1" y="2866"/>
                    </a:lnTo>
                    <a:lnTo>
                      <a:pt x="19" y="3085"/>
                    </a:lnTo>
                    <a:lnTo>
                      <a:pt x="55" y="3304"/>
                    </a:lnTo>
                    <a:lnTo>
                      <a:pt x="110" y="3505"/>
                    </a:lnTo>
                    <a:lnTo>
                      <a:pt x="201" y="3688"/>
                    </a:lnTo>
                    <a:lnTo>
                      <a:pt x="293" y="3852"/>
                    </a:lnTo>
                    <a:lnTo>
                      <a:pt x="384" y="4016"/>
                    </a:lnTo>
                    <a:lnTo>
                      <a:pt x="512" y="4162"/>
                    </a:lnTo>
                    <a:lnTo>
                      <a:pt x="621" y="4308"/>
                    </a:lnTo>
                    <a:lnTo>
                      <a:pt x="749" y="4418"/>
                    </a:lnTo>
                    <a:lnTo>
                      <a:pt x="895" y="4509"/>
                    </a:lnTo>
                    <a:lnTo>
                      <a:pt x="1023" y="4600"/>
                    </a:lnTo>
                    <a:lnTo>
                      <a:pt x="1150" y="4655"/>
                    </a:lnTo>
                    <a:lnTo>
                      <a:pt x="1278" y="4692"/>
                    </a:lnTo>
                    <a:lnTo>
                      <a:pt x="1406" y="4710"/>
                    </a:lnTo>
                    <a:lnTo>
                      <a:pt x="1534" y="4710"/>
                    </a:lnTo>
                    <a:lnTo>
                      <a:pt x="1643" y="4673"/>
                    </a:lnTo>
                    <a:lnTo>
                      <a:pt x="1753" y="4619"/>
                    </a:lnTo>
                    <a:lnTo>
                      <a:pt x="1844" y="4527"/>
                    </a:lnTo>
                    <a:lnTo>
                      <a:pt x="1935" y="4418"/>
                    </a:lnTo>
                    <a:lnTo>
                      <a:pt x="2026" y="4290"/>
                    </a:lnTo>
                    <a:lnTo>
                      <a:pt x="2099" y="4162"/>
                    </a:lnTo>
                    <a:lnTo>
                      <a:pt x="2246" y="3852"/>
                    </a:lnTo>
                    <a:lnTo>
                      <a:pt x="2355" y="3560"/>
                    </a:lnTo>
                    <a:lnTo>
                      <a:pt x="2428" y="3304"/>
                    </a:lnTo>
                    <a:lnTo>
                      <a:pt x="2501" y="3049"/>
                    </a:lnTo>
                    <a:lnTo>
                      <a:pt x="2665" y="3104"/>
                    </a:lnTo>
                    <a:lnTo>
                      <a:pt x="2830" y="3122"/>
                    </a:lnTo>
                    <a:lnTo>
                      <a:pt x="2976" y="3140"/>
                    </a:lnTo>
                    <a:lnTo>
                      <a:pt x="3286" y="3140"/>
                    </a:lnTo>
                    <a:lnTo>
                      <a:pt x="3432" y="3122"/>
                    </a:lnTo>
                    <a:lnTo>
                      <a:pt x="3706" y="3067"/>
                    </a:lnTo>
                    <a:lnTo>
                      <a:pt x="3961" y="2958"/>
                    </a:lnTo>
                    <a:lnTo>
                      <a:pt x="4198" y="2848"/>
                    </a:lnTo>
                    <a:lnTo>
                      <a:pt x="4399" y="2702"/>
                    </a:lnTo>
                    <a:lnTo>
                      <a:pt x="4600" y="2556"/>
                    </a:lnTo>
                    <a:lnTo>
                      <a:pt x="4764" y="2392"/>
                    </a:lnTo>
                    <a:lnTo>
                      <a:pt x="4910" y="2228"/>
                    </a:lnTo>
                    <a:lnTo>
                      <a:pt x="5148" y="1936"/>
                    </a:lnTo>
                    <a:lnTo>
                      <a:pt x="5275" y="1717"/>
                    </a:lnTo>
                    <a:lnTo>
                      <a:pt x="5330" y="1644"/>
                    </a:lnTo>
                    <a:lnTo>
                      <a:pt x="5348" y="1771"/>
                    </a:lnTo>
                    <a:lnTo>
                      <a:pt x="5348" y="1899"/>
                    </a:lnTo>
                    <a:lnTo>
                      <a:pt x="5330" y="2027"/>
                    </a:lnTo>
                    <a:lnTo>
                      <a:pt x="5294" y="2136"/>
                    </a:lnTo>
                    <a:lnTo>
                      <a:pt x="5202" y="2374"/>
                    </a:lnTo>
                    <a:lnTo>
                      <a:pt x="5075" y="2593"/>
                    </a:lnTo>
                    <a:lnTo>
                      <a:pt x="4947" y="2775"/>
                    </a:lnTo>
                    <a:lnTo>
                      <a:pt x="4837" y="2921"/>
                    </a:lnTo>
                    <a:lnTo>
                      <a:pt x="4728" y="3031"/>
                    </a:lnTo>
                    <a:lnTo>
                      <a:pt x="4728" y="3031"/>
                    </a:lnTo>
                    <a:lnTo>
                      <a:pt x="4965" y="3012"/>
                    </a:lnTo>
                    <a:lnTo>
                      <a:pt x="5166" y="2958"/>
                    </a:lnTo>
                    <a:lnTo>
                      <a:pt x="5348" y="2885"/>
                    </a:lnTo>
                    <a:lnTo>
                      <a:pt x="5494" y="2793"/>
                    </a:lnTo>
                    <a:lnTo>
                      <a:pt x="5640" y="2684"/>
                    </a:lnTo>
                    <a:lnTo>
                      <a:pt x="5768" y="2556"/>
                    </a:lnTo>
                    <a:lnTo>
                      <a:pt x="5859" y="2447"/>
                    </a:lnTo>
                    <a:lnTo>
                      <a:pt x="5951" y="2319"/>
                    </a:lnTo>
                    <a:lnTo>
                      <a:pt x="6024" y="2191"/>
                    </a:lnTo>
                    <a:lnTo>
                      <a:pt x="6078" y="2063"/>
                    </a:lnTo>
                    <a:lnTo>
                      <a:pt x="6151" y="1863"/>
                    </a:lnTo>
                    <a:lnTo>
                      <a:pt x="6188" y="1698"/>
                    </a:lnTo>
                    <a:lnTo>
                      <a:pt x="6188" y="1644"/>
                    </a:lnTo>
                    <a:lnTo>
                      <a:pt x="6188" y="1589"/>
                    </a:lnTo>
                    <a:lnTo>
                      <a:pt x="6151" y="1443"/>
                    </a:lnTo>
                    <a:lnTo>
                      <a:pt x="6097" y="1333"/>
                    </a:lnTo>
                    <a:lnTo>
                      <a:pt x="6042" y="1206"/>
                    </a:lnTo>
                    <a:lnTo>
                      <a:pt x="5951" y="1078"/>
                    </a:lnTo>
                    <a:lnTo>
                      <a:pt x="5859" y="950"/>
                    </a:lnTo>
                    <a:lnTo>
                      <a:pt x="5732" y="804"/>
                    </a:lnTo>
                    <a:lnTo>
                      <a:pt x="5567" y="676"/>
                    </a:lnTo>
                    <a:lnTo>
                      <a:pt x="5367" y="530"/>
                    </a:lnTo>
                    <a:lnTo>
                      <a:pt x="5148" y="402"/>
                    </a:lnTo>
                    <a:lnTo>
                      <a:pt x="4874" y="293"/>
                    </a:lnTo>
                    <a:lnTo>
                      <a:pt x="4563" y="183"/>
                    </a:lnTo>
                    <a:lnTo>
                      <a:pt x="4217" y="92"/>
                    </a:lnTo>
                    <a:lnTo>
                      <a:pt x="3815" y="19"/>
                    </a:lnTo>
                    <a:lnTo>
                      <a:pt x="33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39"/>
              <p:cNvSpPr/>
              <p:nvPr/>
            </p:nvSpPr>
            <p:spPr>
              <a:xfrm>
                <a:off x="2791825" y="1246920"/>
                <a:ext cx="21913" cy="11589"/>
              </a:xfrm>
              <a:custGeom>
                <a:avLst/>
                <a:gdLst/>
                <a:ahLst/>
                <a:cxnLst/>
                <a:rect l="l" t="t" r="r" b="b"/>
                <a:pathLst>
                  <a:path w="658" h="348" extrusionOk="0">
                    <a:moveTo>
                      <a:pt x="74" y="1"/>
                    </a:moveTo>
                    <a:lnTo>
                      <a:pt x="37" y="19"/>
                    </a:lnTo>
                    <a:lnTo>
                      <a:pt x="19" y="37"/>
                    </a:lnTo>
                    <a:lnTo>
                      <a:pt x="1" y="74"/>
                    </a:lnTo>
                    <a:lnTo>
                      <a:pt x="1" y="92"/>
                    </a:lnTo>
                    <a:lnTo>
                      <a:pt x="19" y="128"/>
                    </a:lnTo>
                    <a:lnTo>
                      <a:pt x="74" y="201"/>
                    </a:lnTo>
                    <a:lnTo>
                      <a:pt x="129" y="256"/>
                    </a:lnTo>
                    <a:lnTo>
                      <a:pt x="202" y="293"/>
                    </a:lnTo>
                    <a:lnTo>
                      <a:pt x="275" y="311"/>
                    </a:lnTo>
                    <a:lnTo>
                      <a:pt x="421" y="347"/>
                    </a:lnTo>
                    <a:lnTo>
                      <a:pt x="585" y="329"/>
                    </a:lnTo>
                    <a:lnTo>
                      <a:pt x="621" y="329"/>
                    </a:lnTo>
                    <a:lnTo>
                      <a:pt x="658" y="293"/>
                    </a:lnTo>
                    <a:lnTo>
                      <a:pt x="658" y="274"/>
                    </a:lnTo>
                    <a:lnTo>
                      <a:pt x="658" y="238"/>
                    </a:lnTo>
                    <a:lnTo>
                      <a:pt x="658" y="201"/>
                    </a:lnTo>
                    <a:lnTo>
                      <a:pt x="640" y="183"/>
                    </a:lnTo>
                    <a:lnTo>
                      <a:pt x="603" y="165"/>
                    </a:lnTo>
                    <a:lnTo>
                      <a:pt x="457" y="165"/>
                    </a:lnTo>
                    <a:lnTo>
                      <a:pt x="348" y="147"/>
                    </a:lnTo>
                    <a:lnTo>
                      <a:pt x="256" y="110"/>
                    </a:lnTo>
                    <a:lnTo>
                      <a:pt x="202" y="74"/>
                    </a:lnTo>
                    <a:lnTo>
                      <a:pt x="165" y="37"/>
                    </a:lnTo>
                    <a:lnTo>
                      <a:pt x="147" y="1"/>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9"/>
              <p:cNvSpPr/>
              <p:nvPr/>
            </p:nvSpPr>
            <p:spPr>
              <a:xfrm>
                <a:off x="2751129" y="1175818"/>
                <a:ext cx="34668" cy="18849"/>
              </a:xfrm>
              <a:custGeom>
                <a:avLst/>
                <a:gdLst/>
                <a:ahLst/>
                <a:cxnLst/>
                <a:rect l="l" t="t" r="r" b="b"/>
                <a:pathLst>
                  <a:path w="1041" h="566" extrusionOk="0">
                    <a:moveTo>
                      <a:pt x="274" y="0"/>
                    </a:moveTo>
                    <a:lnTo>
                      <a:pt x="201" y="18"/>
                    </a:lnTo>
                    <a:lnTo>
                      <a:pt x="128" y="55"/>
                    </a:lnTo>
                    <a:lnTo>
                      <a:pt x="73" y="73"/>
                    </a:lnTo>
                    <a:lnTo>
                      <a:pt x="37" y="128"/>
                    </a:lnTo>
                    <a:lnTo>
                      <a:pt x="0" y="183"/>
                    </a:lnTo>
                    <a:lnTo>
                      <a:pt x="0" y="237"/>
                    </a:lnTo>
                    <a:lnTo>
                      <a:pt x="37" y="292"/>
                    </a:lnTo>
                    <a:lnTo>
                      <a:pt x="73" y="347"/>
                    </a:lnTo>
                    <a:lnTo>
                      <a:pt x="128" y="402"/>
                    </a:lnTo>
                    <a:lnTo>
                      <a:pt x="183" y="438"/>
                    </a:lnTo>
                    <a:lnTo>
                      <a:pt x="274" y="493"/>
                    </a:lnTo>
                    <a:lnTo>
                      <a:pt x="365" y="529"/>
                    </a:lnTo>
                    <a:lnTo>
                      <a:pt x="475" y="548"/>
                    </a:lnTo>
                    <a:lnTo>
                      <a:pt x="566" y="566"/>
                    </a:lnTo>
                    <a:lnTo>
                      <a:pt x="767" y="566"/>
                    </a:lnTo>
                    <a:lnTo>
                      <a:pt x="840" y="548"/>
                    </a:lnTo>
                    <a:lnTo>
                      <a:pt x="913" y="511"/>
                    </a:lnTo>
                    <a:lnTo>
                      <a:pt x="967" y="475"/>
                    </a:lnTo>
                    <a:lnTo>
                      <a:pt x="1022" y="438"/>
                    </a:lnTo>
                    <a:lnTo>
                      <a:pt x="1040" y="383"/>
                    </a:lnTo>
                    <a:lnTo>
                      <a:pt x="1040" y="329"/>
                    </a:lnTo>
                    <a:lnTo>
                      <a:pt x="1022" y="274"/>
                    </a:lnTo>
                    <a:lnTo>
                      <a:pt x="986" y="219"/>
                    </a:lnTo>
                    <a:lnTo>
                      <a:pt x="931" y="164"/>
                    </a:lnTo>
                    <a:lnTo>
                      <a:pt x="858" y="110"/>
                    </a:lnTo>
                    <a:lnTo>
                      <a:pt x="767" y="73"/>
                    </a:lnTo>
                    <a:lnTo>
                      <a:pt x="675" y="37"/>
                    </a:lnTo>
                    <a:lnTo>
                      <a:pt x="584" y="18"/>
                    </a:lnTo>
                    <a:lnTo>
                      <a:pt x="475" y="0"/>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9"/>
              <p:cNvSpPr/>
              <p:nvPr/>
            </p:nvSpPr>
            <p:spPr>
              <a:xfrm>
                <a:off x="2848374" y="1200129"/>
                <a:ext cx="29206" cy="19482"/>
              </a:xfrm>
              <a:custGeom>
                <a:avLst/>
                <a:gdLst/>
                <a:ahLst/>
                <a:cxnLst/>
                <a:rect l="l" t="t" r="r" b="b"/>
                <a:pathLst>
                  <a:path w="877" h="585" extrusionOk="0">
                    <a:moveTo>
                      <a:pt x="347" y="0"/>
                    </a:moveTo>
                    <a:lnTo>
                      <a:pt x="256" y="18"/>
                    </a:lnTo>
                    <a:lnTo>
                      <a:pt x="183" y="37"/>
                    </a:lnTo>
                    <a:lnTo>
                      <a:pt x="110" y="55"/>
                    </a:lnTo>
                    <a:lnTo>
                      <a:pt x="55" y="91"/>
                    </a:lnTo>
                    <a:lnTo>
                      <a:pt x="19" y="128"/>
                    </a:lnTo>
                    <a:lnTo>
                      <a:pt x="0" y="183"/>
                    </a:lnTo>
                    <a:lnTo>
                      <a:pt x="0" y="238"/>
                    </a:lnTo>
                    <a:lnTo>
                      <a:pt x="19" y="292"/>
                    </a:lnTo>
                    <a:lnTo>
                      <a:pt x="55" y="347"/>
                    </a:lnTo>
                    <a:lnTo>
                      <a:pt x="110" y="402"/>
                    </a:lnTo>
                    <a:lnTo>
                      <a:pt x="183" y="457"/>
                    </a:lnTo>
                    <a:lnTo>
                      <a:pt x="256" y="493"/>
                    </a:lnTo>
                    <a:lnTo>
                      <a:pt x="347" y="530"/>
                    </a:lnTo>
                    <a:lnTo>
                      <a:pt x="457" y="548"/>
                    </a:lnTo>
                    <a:lnTo>
                      <a:pt x="639" y="584"/>
                    </a:lnTo>
                    <a:lnTo>
                      <a:pt x="803" y="548"/>
                    </a:lnTo>
                    <a:lnTo>
                      <a:pt x="876" y="165"/>
                    </a:lnTo>
                    <a:lnTo>
                      <a:pt x="876" y="146"/>
                    </a:lnTo>
                    <a:lnTo>
                      <a:pt x="730" y="73"/>
                    </a:lnTo>
                    <a:lnTo>
                      <a:pt x="566" y="18"/>
                    </a:lnTo>
                    <a:lnTo>
                      <a:pt x="457" y="0"/>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39"/>
              <p:cNvSpPr/>
              <p:nvPr/>
            </p:nvSpPr>
            <p:spPr>
              <a:xfrm>
                <a:off x="2795488" y="1155736"/>
                <a:ext cx="12788" cy="17051"/>
              </a:xfrm>
              <a:custGeom>
                <a:avLst/>
                <a:gdLst/>
                <a:ahLst/>
                <a:cxnLst/>
                <a:rect l="l" t="t" r="r" b="b"/>
                <a:pathLst>
                  <a:path w="384" h="512" extrusionOk="0">
                    <a:moveTo>
                      <a:pt x="165" y="1"/>
                    </a:moveTo>
                    <a:lnTo>
                      <a:pt x="92" y="56"/>
                    </a:lnTo>
                    <a:lnTo>
                      <a:pt x="37" y="129"/>
                    </a:lnTo>
                    <a:lnTo>
                      <a:pt x="0" y="220"/>
                    </a:lnTo>
                    <a:lnTo>
                      <a:pt x="0" y="311"/>
                    </a:lnTo>
                    <a:lnTo>
                      <a:pt x="19" y="402"/>
                    </a:lnTo>
                    <a:lnTo>
                      <a:pt x="73" y="475"/>
                    </a:lnTo>
                    <a:lnTo>
                      <a:pt x="128" y="512"/>
                    </a:lnTo>
                    <a:lnTo>
                      <a:pt x="219" y="494"/>
                    </a:lnTo>
                    <a:lnTo>
                      <a:pt x="274" y="457"/>
                    </a:lnTo>
                    <a:lnTo>
                      <a:pt x="347" y="384"/>
                    </a:lnTo>
                    <a:lnTo>
                      <a:pt x="365" y="293"/>
                    </a:lnTo>
                    <a:lnTo>
                      <a:pt x="384" y="202"/>
                    </a:lnTo>
                    <a:lnTo>
                      <a:pt x="347" y="110"/>
                    </a:lnTo>
                    <a:lnTo>
                      <a:pt x="311" y="37"/>
                    </a:lnTo>
                    <a:lnTo>
                      <a:pt x="238"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39"/>
              <p:cNvSpPr/>
              <p:nvPr/>
            </p:nvSpPr>
            <p:spPr>
              <a:xfrm>
                <a:off x="2845343" y="1168525"/>
                <a:ext cx="13388" cy="16418"/>
              </a:xfrm>
              <a:custGeom>
                <a:avLst/>
                <a:gdLst/>
                <a:ahLst/>
                <a:cxnLst/>
                <a:rect l="l" t="t" r="r" b="b"/>
                <a:pathLst>
                  <a:path w="402" h="493" extrusionOk="0">
                    <a:moveTo>
                      <a:pt x="183" y="0"/>
                    </a:moveTo>
                    <a:lnTo>
                      <a:pt x="110" y="37"/>
                    </a:lnTo>
                    <a:lnTo>
                      <a:pt x="55" y="110"/>
                    </a:lnTo>
                    <a:lnTo>
                      <a:pt x="18" y="219"/>
                    </a:lnTo>
                    <a:lnTo>
                      <a:pt x="0" y="310"/>
                    </a:lnTo>
                    <a:lnTo>
                      <a:pt x="37" y="402"/>
                    </a:lnTo>
                    <a:lnTo>
                      <a:pt x="91" y="456"/>
                    </a:lnTo>
                    <a:lnTo>
                      <a:pt x="146" y="493"/>
                    </a:lnTo>
                    <a:lnTo>
                      <a:pt x="237" y="493"/>
                    </a:lnTo>
                    <a:lnTo>
                      <a:pt x="292" y="456"/>
                    </a:lnTo>
                    <a:lnTo>
                      <a:pt x="365" y="383"/>
                    </a:lnTo>
                    <a:lnTo>
                      <a:pt x="383" y="292"/>
                    </a:lnTo>
                    <a:lnTo>
                      <a:pt x="402" y="183"/>
                    </a:lnTo>
                    <a:lnTo>
                      <a:pt x="365" y="91"/>
                    </a:lnTo>
                    <a:lnTo>
                      <a:pt x="329" y="37"/>
                    </a:lnTo>
                    <a:lnTo>
                      <a:pt x="256"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39"/>
              <p:cNvSpPr/>
              <p:nvPr/>
            </p:nvSpPr>
            <p:spPr>
              <a:xfrm>
                <a:off x="2812506" y="1176418"/>
                <a:ext cx="23745" cy="32870"/>
              </a:xfrm>
              <a:custGeom>
                <a:avLst/>
                <a:gdLst/>
                <a:ahLst/>
                <a:cxnLst/>
                <a:rect l="l" t="t" r="r" b="b"/>
                <a:pathLst>
                  <a:path w="713" h="987" extrusionOk="0">
                    <a:moveTo>
                      <a:pt x="366" y="0"/>
                    </a:moveTo>
                    <a:lnTo>
                      <a:pt x="347" y="19"/>
                    </a:lnTo>
                    <a:lnTo>
                      <a:pt x="311" y="37"/>
                    </a:lnTo>
                    <a:lnTo>
                      <a:pt x="293" y="55"/>
                    </a:lnTo>
                    <a:lnTo>
                      <a:pt x="293" y="92"/>
                    </a:lnTo>
                    <a:lnTo>
                      <a:pt x="293" y="165"/>
                    </a:lnTo>
                    <a:lnTo>
                      <a:pt x="311" y="347"/>
                    </a:lnTo>
                    <a:lnTo>
                      <a:pt x="384" y="566"/>
                    </a:lnTo>
                    <a:lnTo>
                      <a:pt x="420" y="676"/>
                    </a:lnTo>
                    <a:lnTo>
                      <a:pt x="493" y="803"/>
                    </a:lnTo>
                    <a:lnTo>
                      <a:pt x="329" y="822"/>
                    </a:lnTo>
                    <a:lnTo>
                      <a:pt x="220" y="803"/>
                    </a:lnTo>
                    <a:lnTo>
                      <a:pt x="110" y="785"/>
                    </a:lnTo>
                    <a:lnTo>
                      <a:pt x="74" y="785"/>
                    </a:lnTo>
                    <a:lnTo>
                      <a:pt x="37" y="803"/>
                    </a:lnTo>
                    <a:lnTo>
                      <a:pt x="19" y="822"/>
                    </a:lnTo>
                    <a:lnTo>
                      <a:pt x="0" y="858"/>
                    </a:lnTo>
                    <a:lnTo>
                      <a:pt x="0" y="877"/>
                    </a:lnTo>
                    <a:lnTo>
                      <a:pt x="0" y="913"/>
                    </a:lnTo>
                    <a:lnTo>
                      <a:pt x="37" y="950"/>
                    </a:lnTo>
                    <a:lnTo>
                      <a:pt x="55" y="950"/>
                    </a:lnTo>
                    <a:lnTo>
                      <a:pt x="201" y="986"/>
                    </a:lnTo>
                    <a:lnTo>
                      <a:pt x="475" y="986"/>
                    </a:lnTo>
                    <a:lnTo>
                      <a:pt x="566" y="968"/>
                    </a:lnTo>
                    <a:lnTo>
                      <a:pt x="658" y="931"/>
                    </a:lnTo>
                    <a:lnTo>
                      <a:pt x="694" y="895"/>
                    </a:lnTo>
                    <a:lnTo>
                      <a:pt x="712" y="858"/>
                    </a:lnTo>
                    <a:lnTo>
                      <a:pt x="712" y="822"/>
                    </a:lnTo>
                    <a:lnTo>
                      <a:pt x="694" y="785"/>
                    </a:lnTo>
                    <a:lnTo>
                      <a:pt x="621" y="676"/>
                    </a:lnTo>
                    <a:lnTo>
                      <a:pt x="566" y="566"/>
                    </a:lnTo>
                    <a:lnTo>
                      <a:pt x="530" y="457"/>
                    </a:lnTo>
                    <a:lnTo>
                      <a:pt x="493" y="347"/>
                    </a:lnTo>
                    <a:lnTo>
                      <a:pt x="475" y="165"/>
                    </a:lnTo>
                    <a:lnTo>
                      <a:pt x="457" y="92"/>
                    </a:lnTo>
                    <a:lnTo>
                      <a:pt x="457" y="55"/>
                    </a:lnTo>
                    <a:lnTo>
                      <a:pt x="439" y="37"/>
                    </a:lnTo>
                    <a:lnTo>
                      <a:pt x="402" y="19"/>
                    </a:lnTo>
                    <a:lnTo>
                      <a:pt x="366"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39"/>
              <p:cNvSpPr/>
              <p:nvPr/>
            </p:nvSpPr>
            <p:spPr>
              <a:xfrm>
                <a:off x="2662975" y="1115639"/>
                <a:ext cx="71134" cy="93014"/>
              </a:xfrm>
              <a:custGeom>
                <a:avLst/>
                <a:gdLst/>
                <a:ahLst/>
                <a:cxnLst/>
                <a:rect l="l" t="t" r="r" b="b"/>
                <a:pathLst>
                  <a:path w="2136" h="2793" extrusionOk="0">
                    <a:moveTo>
                      <a:pt x="749" y="0"/>
                    </a:moveTo>
                    <a:lnTo>
                      <a:pt x="639" y="37"/>
                    </a:lnTo>
                    <a:lnTo>
                      <a:pt x="548" y="73"/>
                    </a:lnTo>
                    <a:lnTo>
                      <a:pt x="457" y="128"/>
                    </a:lnTo>
                    <a:lnTo>
                      <a:pt x="384" y="183"/>
                    </a:lnTo>
                    <a:lnTo>
                      <a:pt x="311" y="256"/>
                    </a:lnTo>
                    <a:lnTo>
                      <a:pt x="256" y="347"/>
                    </a:lnTo>
                    <a:lnTo>
                      <a:pt x="165" y="530"/>
                    </a:lnTo>
                    <a:lnTo>
                      <a:pt x="92" y="730"/>
                    </a:lnTo>
                    <a:lnTo>
                      <a:pt x="37" y="968"/>
                    </a:lnTo>
                    <a:lnTo>
                      <a:pt x="1" y="1205"/>
                    </a:lnTo>
                    <a:lnTo>
                      <a:pt x="1" y="1460"/>
                    </a:lnTo>
                    <a:lnTo>
                      <a:pt x="19" y="1716"/>
                    </a:lnTo>
                    <a:lnTo>
                      <a:pt x="92" y="1971"/>
                    </a:lnTo>
                    <a:lnTo>
                      <a:pt x="128" y="2099"/>
                    </a:lnTo>
                    <a:lnTo>
                      <a:pt x="183" y="2227"/>
                    </a:lnTo>
                    <a:lnTo>
                      <a:pt x="256" y="2336"/>
                    </a:lnTo>
                    <a:lnTo>
                      <a:pt x="347" y="2446"/>
                    </a:lnTo>
                    <a:lnTo>
                      <a:pt x="439" y="2537"/>
                    </a:lnTo>
                    <a:lnTo>
                      <a:pt x="530" y="2628"/>
                    </a:lnTo>
                    <a:lnTo>
                      <a:pt x="658" y="2683"/>
                    </a:lnTo>
                    <a:lnTo>
                      <a:pt x="785" y="2738"/>
                    </a:lnTo>
                    <a:lnTo>
                      <a:pt x="931" y="2775"/>
                    </a:lnTo>
                    <a:lnTo>
                      <a:pt x="1096" y="2793"/>
                    </a:lnTo>
                    <a:lnTo>
                      <a:pt x="1260" y="2793"/>
                    </a:lnTo>
                    <a:lnTo>
                      <a:pt x="1406" y="2775"/>
                    </a:lnTo>
                    <a:lnTo>
                      <a:pt x="1534" y="2720"/>
                    </a:lnTo>
                    <a:lnTo>
                      <a:pt x="1643" y="2665"/>
                    </a:lnTo>
                    <a:lnTo>
                      <a:pt x="1734" y="2592"/>
                    </a:lnTo>
                    <a:lnTo>
                      <a:pt x="1826" y="2501"/>
                    </a:lnTo>
                    <a:lnTo>
                      <a:pt x="1899" y="2409"/>
                    </a:lnTo>
                    <a:lnTo>
                      <a:pt x="1972" y="2318"/>
                    </a:lnTo>
                    <a:lnTo>
                      <a:pt x="2026" y="2190"/>
                    </a:lnTo>
                    <a:lnTo>
                      <a:pt x="2081" y="2063"/>
                    </a:lnTo>
                    <a:lnTo>
                      <a:pt x="2118" y="1917"/>
                    </a:lnTo>
                    <a:lnTo>
                      <a:pt x="2136" y="1771"/>
                    </a:lnTo>
                    <a:lnTo>
                      <a:pt x="2136" y="1643"/>
                    </a:lnTo>
                    <a:lnTo>
                      <a:pt x="2118" y="1497"/>
                    </a:lnTo>
                    <a:lnTo>
                      <a:pt x="2081" y="1351"/>
                    </a:lnTo>
                    <a:lnTo>
                      <a:pt x="2026" y="1223"/>
                    </a:lnTo>
                    <a:lnTo>
                      <a:pt x="1862" y="840"/>
                    </a:lnTo>
                    <a:lnTo>
                      <a:pt x="1753" y="639"/>
                    </a:lnTo>
                    <a:lnTo>
                      <a:pt x="1625" y="438"/>
                    </a:lnTo>
                    <a:lnTo>
                      <a:pt x="1479" y="274"/>
                    </a:lnTo>
                    <a:lnTo>
                      <a:pt x="1333" y="128"/>
                    </a:lnTo>
                    <a:lnTo>
                      <a:pt x="1260" y="73"/>
                    </a:lnTo>
                    <a:lnTo>
                      <a:pt x="1169" y="37"/>
                    </a:lnTo>
                    <a:lnTo>
                      <a:pt x="1077" y="18"/>
                    </a:lnTo>
                    <a:lnTo>
                      <a:pt x="986"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9"/>
              <p:cNvSpPr/>
              <p:nvPr/>
            </p:nvSpPr>
            <p:spPr>
              <a:xfrm>
                <a:off x="2652652" y="1183711"/>
                <a:ext cx="46823" cy="61410"/>
              </a:xfrm>
              <a:custGeom>
                <a:avLst/>
                <a:gdLst/>
                <a:ahLst/>
                <a:cxnLst/>
                <a:rect l="l" t="t" r="r" b="b"/>
                <a:pathLst>
                  <a:path w="1406" h="1844" extrusionOk="0">
                    <a:moveTo>
                      <a:pt x="968" y="0"/>
                    </a:moveTo>
                    <a:lnTo>
                      <a:pt x="949" y="19"/>
                    </a:lnTo>
                    <a:lnTo>
                      <a:pt x="949" y="55"/>
                    </a:lnTo>
                    <a:lnTo>
                      <a:pt x="949" y="110"/>
                    </a:lnTo>
                    <a:lnTo>
                      <a:pt x="1004" y="183"/>
                    </a:lnTo>
                    <a:lnTo>
                      <a:pt x="1077" y="256"/>
                    </a:lnTo>
                    <a:lnTo>
                      <a:pt x="1132" y="329"/>
                    </a:lnTo>
                    <a:lnTo>
                      <a:pt x="1187" y="420"/>
                    </a:lnTo>
                    <a:lnTo>
                      <a:pt x="1223" y="511"/>
                    </a:lnTo>
                    <a:lnTo>
                      <a:pt x="1260" y="621"/>
                    </a:lnTo>
                    <a:lnTo>
                      <a:pt x="1260" y="731"/>
                    </a:lnTo>
                    <a:lnTo>
                      <a:pt x="1278" y="858"/>
                    </a:lnTo>
                    <a:lnTo>
                      <a:pt x="1260" y="986"/>
                    </a:lnTo>
                    <a:lnTo>
                      <a:pt x="1223" y="1132"/>
                    </a:lnTo>
                    <a:lnTo>
                      <a:pt x="1168" y="1278"/>
                    </a:lnTo>
                    <a:lnTo>
                      <a:pt x="1114" y="1406"/>
                    </a:lnTo>
                    <a:lnTo>
                      <a:pt x="1022" y="1515"/>
                    </a:lnTo>
                    <a:lnTo>
                      <a:pt x="931" y="1607"/>
                    </a:lnTo>
                    <a:lnTo>
                      <a:pt x="822" y="1661"/>
                    </a:lnTo>
                    <a:lnTo>
                      <a:pt x="712" y="1698"/>
                    </a:lnTo>
                    <a:lnTo>
                      <a:pt x="603" y="1698"/>
                    </a:lnTo>
                    <a:lnTo>
                      <a:pt x="493" y="1661"/>
                    </a:lnTo>
                    <a:lnTo>
                      <a:pt x="402" y="1607"/>
                    </a:lnTo>
                    <a:lnTo>
                      <a:pt x="311" y="1515"/>
                    </a:lnTo>
                    <a:lnTo>
                      <a:pt x="238" y="1406"/>
                    </a:lnTo>
                    <a:lnTo>
                      <a:pt x="201" y="1278"/>
                    </a:lnTo>
                    <a:lnTo>
                      <a:pt x="165" y="1150"/>
                    </a:lnTo>
                    <a:lnTo>
                      <a:pt x="146" y="986"/>
                    </a:lnTo>
                    <a:lnTo>
                      <a:pt x="165" y="822"/>
                    </a:lnTo>
                    <a:lnTo>
                      <a:pt x="201" y="621"/>
                    </a:lnTo>
                    <a:lnTo>
                      <a:pt x="292" y="438"/>
                    </a:lnTo>
                    <a:lnTo>
                      <a:pt x="384" y="292"/>
                    </a:lnTo>
                    <a:lnTo>
                      <a:pt x="511" y="183"/>
                    </a:lnTo>
                    <a:lnTo>
                      <a:pt x="457" y="92"/>
                    </a:lnTo>
                    <a:lnTo>
                      <a:pt x="438" y="73"/>
                    </a:lnTo>
                    <a:lnTo>
                      <a:pt x="365" y="128"/>
                    </a:lnTo>
                    <a:lnTo>
                      <a:pt x="292" y="201"/>
                    </a:lnTo>
                    <a:lnTo>
                      <a:pt x="238" y="274"/>
                    </a:lnTo>
                    <a:lnTo>
                      <a:pt x="165" y="365"/>
                    </a:lnTo>
                    <a:lnTo>
                      <a:pt x="110" y="475"/>
                    </a:lnTo>
                    <a:lnTo>
                      <a:pt x="73" y="566"/>
                    </a:lnTo>
                    <a:lnTo>
                      <a:pt x="37" y="694"/>
                    </a:lnTo>
                    <a:lnTo>
                      <a:pt x="19" y="804"/>
                    </a:lnTo>
                    <a:lnTo>
                      <a:pt x="0" y="1004"/>
                    </a:lnTo>
                    <a:lnTo>
                      <a:pt x="19" y="1187"/>
                    </a:lnTo>
                    <a:lnTo>
                      <a:pt x="73" y="1351"/>
                    </a:lnTo>
                    <a:lnTo>
                      <a:pt x="128" y="1497"/>
                    </a:lnTo>
                    <a:lnTo>
                      <a:pt x="219" y="1625"/>
                    </a:lnTo>
                    <a:lnTo>
                      <a:pt x="329" y="1734"/>
                    </a:lnTo>
                    <a:lnTo>
                      <a:pt x="457" y="1807"/>
                    </a:lnTo>
                    <a:lnTo>
                      <a:pt x="584" y="1844"/>
                    </a:lnTo>
                    <a:lnTo>
                      <a:pt x="730" y="1844"/>
                    </a:lnTo>
                    <a:lnTo>
                      <a:pt x="858" y="1807"/>
                    </a:lnTo>
                    <a:lnTo>
                      <a:pt x="986" y="1734"/>
                    </a:lnTo>
                    <a:lnTo>
                      <a:pt x="1114" y="1625"/>
                    </a:lnTo>
                    <a:lnTo>
                      <a:pt x="1205" y="1497"/>
                    </a:lnTo>
                    <a:lnTo>
                      <a:pt x="1296" y="1351"/>
                    </a:lnTo>
                    <a:lnTo>
                      <a:pt x="1369" y="1187"/>
                    </a:lnTo>
                    <a:lnTo>
                      <a:pt x="1406" y="1004"/>
                    </a:lnTo>
                    <a:lnTo>
                      <a:pt x="1406" y="822"/>
                    </a:lnTo>
                    <a:lnTo>
                      <a:pt x="1406" y="676"/>
                    </a:lnTo>
                    <a:lnTo>
                      <a:pt x="1369" y="511"/>
                    </a:lnTo>
                    <a:lnTo>
                      <a:pt x="1314" y="384"/>
                    </a:lnTo>
                    <a:lnTo>
                      <a:pt x="1260" y="256"/>
                    </a:lnTo>
                    <a:lnTo>
                      <a:pt x="1168" y="146"/>
                    </a:lnTo>
                    <a:lnTo>
                      <a:pt x="1077" y="55"/>
                    </a:lnTo>
                    <a:lnTo>
                      <a:pt x="96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9"/>
              <p:cNvSpPr/>
              <p:nvPr/>
            </p:nvSpPr>
            <p:spPr>
              <a:xfrm>
                <a:off x="2681825" y="1132657"/>
                <a:ext cx="25543" cy="54117"/>
              </a:xfrm>
              <a:custGeom>
                <a:avLst/>
                <a:gdLst/>
                <a:ahLst/>
                <a:cxnLst/>
                <a:rect l="l" t="t" r="r" b="b"/>
                <a:pathLst>
                  <a:path w="767" h="1625" extrusionOk="0">
                    <a:moveTo>
                      <a:pt x="19" y="0"/>
                    </a:moveTo>
                    <a:lnTo>
                      <a:pt x="0" y="37"/>
                    </a:lnTo>
                    <a:lnTo>
                      <a:pt x="0" y="55"/>
                    </a:lnTo>
                    <a:lnTo>
                      <a:pt x="0" y="92"/>
                    </a:lnTo>
                    <a:lnTo>
                      <a:pt x="19" y="128"/>
                    </a:lnTo>
                    <a:lnTo>
                      <a:pt x="55" y="146"/>
                    </a:lnTo>
                    <a:lnTo>
                      <a:pt x="92" y="165"/>
                    </a:lnTo>
                    <a:lnTo>
                      <a:pt x="201" y="165"/>
                    </a:lnTo>
                    <a:lnTo>
                      <a:pt x="292" y="201"/>
                    </a:lnTo>
                    <a:lnTo>
                      <a:pt x="384" y="274"/>
                    </a:lnTo>
                    <a:lnTo>
                      <a:pt x="438" y="347"/>
                    </a:lnTo>
                    <a:lnTo>
                      <a:pt x="511" y="438"/>
                    </a:lnTo>
                    <a:lnTo>
                      <a:pt x="548" y="548"/>
                    </a:lnTo>
                    <a:lnTo>
                      <a:pt x="584" y="639"/>
                    </a:lnTo>
                    <a:lnTo>
                      <a:pt x="603" y="749"/>
                    </a:lnTo>
                    <a:lnTo>
                      <a:pt x="603" y="949"/>
                    </a:lnTo>
                    <a:lnTo>
                      <a:pt x="584" y="1150"/>
                    </a:lnTo>
                    <a:lnTo>
                      <a:pt x="530" y="1333"/>
                    </a:lnTo>
                    <a:lnTo>
                      <a:pt x="475" y="1533"/>
                    </a:lnTo>
                    <a:lnTo>
                      <a:pt x="475" y="1552"/>
                    </a:lnTo>
                    <a:lnTo>
                      <a:pt x="475" y="1588"/>
                    </a:lnTo>
                    <a:lnTo>
                      <a:pt x="511" y="1625"/>
                    </a:lnTo>
                    <a:lnTo>
                      <a:pt x="584" y="1625"/>
                    </a:lnTo>
                    <a:lnTo>
                      <a:pt x="603" y="1606"/>
                    </a:lnTo>
                    <a:lnTo>
                      <a:pt x="621" y="1588"/>
                    </a:lnTo>
                    <a:lnTo>
                      <a:pt x="712" y="1296"/>
                    </a:lnTo>
                    <a:lnTo>
                      <a:pt x="749" y="1150"/>
                    </a:lnTo>
                    <a:lnTo>
                      <a:pt x="767" y="1022"/>
                    </a:lnTo>
                    <a:lnTo>
                      <a:pt x="767" y="876"/>
                    </a:lnTo>
                    <a:lnTo>
                      <a:pt x="767" y="730"/>
                    </a:lnTo>
                    <a:lnTo>
                      <a:pt x="730" y="584"/>
                    </a:lnTo>
                    <a:lnTo>
                      <a:pt x="676" y="438"/>
                    </a:lnTo>
                    <a:lnTo>
                      <a:pt x="639" y="347"/>
                    </a:lnTo>
                    <a:lnTo>
                      <a:pt x="584" y="256"/>
                    </a:lnTo>
                    <a:lnTo>
                      <a:pt x="511" y="183"/>
                    </a:lnTo>
                    <a:lnTo>
                      <a:pt x="438" y="110"/>
                    </a:lnTo>
                    <a:lnTo>
                      <a:pt x="347" y="55"/>
                    </a:lnTo>
                    <a:lnTo>
                      <a:pt x="256" y="19"/>
                    </a:lnTo>
                    <a:lnTo>
                      <a:pt x="165"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9"/>
              <p:cNvSpPr/>
              <p:nvPr/>
            </p:nvSpPr>
            <p:spPr>
              <a:xfrm>
                <a:off x="2932864" y="3852754"/>
                <a:ext cx="125850" cy="279042"/>
              </a:xfrm>
              <a:custGeom>
                <a:avLst/>
                <a:gdLst/>
                <a:ahLst/>
                <a:cxnLst/>
                <a:rect l="l" t="t" r="r" b="b"/>
                <a:pathLst>
                  <a:path w="3779" h="8379" extrusionOk="0">
                    <a:moveTo>
                      <a:pt x="128" y="1"/>
                    </a:moveTo>
                    <a:lnTo>
                      <a:pt x="0" y="8323"/>
                    </a:lnTo>
                    <a:lnTo>
                      <a:pt x="2629" y="8378"/>
                    </a:lnTo>
                    <a:lnTo>
                      <a:pt x="3779" y="384"/>
                    </a:lnTo>
                    <a:lnTo>
                      <a:pt x="12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9"/>
              <p:cNvSpPr/>
              <p:nvPr/>
            </p:nvSpPr>
            <p:spPr>
              <a:xfrm>
                <a:off x="2918876" y="4090405"/>
                <a:ext cx="339219" cy="169643"/>
              </a:xfrm>
              <a:custGeom>
                <a:avLst/>
                <a:gdLst/>
                <a:ahLst/>
                <a:cxnLst/>
                <a:rect l="l" t="t" r="r" b="b"/>
                <a:pathLst>
                  <a:path w="10186" h="5094" extrusionOk="0">
                    <a:moveTo>
                      <a:pt x="3341" y="1"/>
                    </a:moveTo>
                    <a:lnTo>
                      <a:pt x="3213" y="38"/>
                    </a:lnTo>
                    <a:lnTo>
                      <a:pt x="3103" y="111"/>
                    </a:lnTo>
                    <a:lnTo>
                      <a:pt x="2994" y="202"/>
                    </a:lnTo>
                    <a:lnTo>
                      <a:pt x="2884" y="293"/>
                    </a:lnTo>
                    <a:lnTo>
                      <a:pt x="2665" y="530"/>
                    </a:lnTo>
                    <a:lnTo>
                      <a:pt x="2483" y="768"/>
                    </a:lnTo>
                    <a:lnTo>
                      <a:pt x="2337" y="968"/>
                    </a:lnTo>
                    <a:lnTo>
                      <a:pt x="2209" y="1187"/>
                    </a:lnTo>
                    <a:lnTo>
                      <a:pt x="804" y="877"/>
                    </a:lnTo>
                    <a:lnTo>
                      <a:pt x="676" y="695"/>
                    </a:lnTo>
                    <a:lnTo>
                      <a:pt x="530" y="512"/>
                    </a:lnTo>
                    <a:lnTo>
                      <a:pt x="384" y="330"/>
                    </a:lnTo>
                    <a:lnTo>
                      <a:pt x="220" y="184"/>
                    </a:lnTo>
                    <a:lnTo>
                      <a:pt x="147" y="129"/>
                    </a:lnTo>
                    <a:lnTo>
                      <a:pt x="92" y="111"/>
                    </a:lnTo>
                    <a:lnTo>
                      <a:pt x="55" y="111"/>
                    </a:lnTo>
                    <a:lnTo>
                      <a:pt x="19" y="129"/>
                    </a:lnTo>
                    <a:lnTo>
                      <a:pt x="1" y="202"/>
                    </a:lnTo>
                    <a:lnTo>
                      <a:pt x="1" y="311"/>
                    </a:lnTo>
                    <a:lnTo>
                      <a:pt x="420" y="5057"/>
                    </a:lnTo>
                    <a:lnTo>
                      <a:pt x="10185" y="5093"/>
                    </a:lnTo>
                    <a:lnTo>
                      <a:pt x="10185" y="5093"/>
                    </a:lnTo>
                    <a:lnTo>
                      <a:pt x="10130" y="4765"/>
                    </a:lnTo>
                    <a:lnTo>
                      <a:pt x="10057" y="4473"/>
                    </a:lnTo>
                    <a:lnTo>
                      <a:pt x="9984" y="4217"/>
                    </a:lnTo>
                    <a:lnTo>
                      <a:pt x="9893" y="3962"/>
                    </a:lnTo>
                    <a:lnTo>
                      <a:pt x="9802" y="3761"/>
                    </a:lnTo>
                    <a:lnTo>
                      <a:pt x="9692" y="3560"/>
                    </a:lnTo>
                    <a:lnTo>
                      <a:pt x="9583" y="3396"/>
                    </a:lnTo>
                    <a:lnTo>
                      <a:pt x="9473" y="3250"/>
                    </a:lnTo>
                    <a:lnTo>
                      <a:pt x="9364" y="3122"/>
                    </a:lnTo>
                    <a:lnTo>
                      <a:pt x="9236" y="3013"/>
                    </a:lnTo>
                    <a:lnTo>
                      <a:pt x="9090" y="2921"/>
                    </a:lnTo>
                    <a:lnTo>
                      <a:pt x="8962" y="2848"/>
                    </a:lnTo>
                    <a:lnTo>
                      <a:pt x="8816" y="2794"/>
                    </a:lnTo>
                    <a:lnTo>
                      <a:pt x="8670" y="2757"/>
                    </a:lnTo>
                    <a:lnTo>
                      <a:pt x="8524" y="2721"/>
                    </a:lnTo>
                    <a:lnTo>
                      <a:pt x="8378" y="2702"/>
                    </a:lnTo>
                    <a:lnTo>
                      <a:pt x="8214" y="2684"/>
                    </a:lnTo>
                    <a:lnTo>
                      <a:pt x="7995" y="2648"/>
                    </a:lnTo>
                    <a:lnTo>
                      <a:pt x="7466" y="2520"/>
                    </a:lnTo>
                    <a:lnTo>
                      <a:pt x="6863" y="2337"/>
                    </a:lnTo>
                    <a:lnTo>
                      <a:pt x="6243" y="2155"/>
                    </a:lnTo>
                    <a:lnTo>
                      <a:pt x="5184" y="1790"/>
                    </a:lnTo>
                    <a:lnTo>
                      <a:pt x="4728" y="1644"/>
                    </a:lnTo>
                    <a:lnTo>
                      <a:pt x="4618" y="1406"/>
                    </a:lnTo>
                    <a:lnTo>
                      <a:pt x="4491" y="1187"/>
                    </a:lnTo>
                    <a:lnTo>
                      <a:pt x="4345" y="914"/>
                    </a:lnTo>
                    <a:lnTo>
                      <a:pt x="4162" y="622"/>
                    </a:lnTo>
                    <a:lnTo>
                      <a:pt x="3961" y="366"/>
                    </a:lnTo>
                    <a:lnTo>
                      <a:pt x="3870" y="238"/>
                    </a:lnTo>
                    <a:lnTo>
                      <a:pt x="3760" y="147"/>
                    </a:lnTo>
                    <a:lnTo>
                      <a:pt x="3651" y="74"/>
                    </a:lnTo>
                    <a:lnTo>
                      <a:pt x="3541" y="19"/>
                    </a:lnTo>
                    <a:lnTo>
                      <a:pt x="3450"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9"/>
              <p:cNvSpPr/>
              <p:nvPr/>
            </p:nvSpPr>
            <p:spPr>
              <a:xfrm>
                <a:off x="2928601" y="4176726"/>
                <a:ext cx="187260" cy="55948"/>
              </a:xfrm>
              <a:custGeom>
                <a:avLst/>
                <a:gdLst/>
                <a:ahLst/>
                <a:cxnLst/>
                <a:rect l="l" t="t" r="r" b="b"/>
                <a:pathLst>
                  <a:path w="5623" h="1680" extrusionOk="0">
                    <a:moveTo>
                      <a:pt x="92" y="1"/>
                    </a:moveTo>
                    <a:lnTo>
                      <a:pt x="55" y="19"/>
                    </a:lnTo>
                    <a:lnTo>
                      <a:pt x="19" y="37"/>
                    </a:lnTo>
                    <a:lnTo>
                      <a:pt x="19" y="74"/>
                    </a:lnTo>
                    <a:lnTo>
                      <a:pt x="1" y="110"/>
                    </a:lnTo>
                    <a:lnTo>
                      <a:pt x="19" y="147"/>
                    </a:lnTo>
                    <a:lnTo>
                      <a:pt x="37" y="183"/>
                    </a:lnTo>
                    <a:lnTo>
                      <a:pt x="74" y="202"/>
                    </a:lnTo>
                    <a:lnTo>
                      <a:pt x="439" y="293"/>
                    </a:lnTo>
                    <a:lnTo>
                      <a:pt x="804" y="348"/>
                    </a:lnTo>
                    <a:lnTo>
                      <a:pt x="1169" y="421"/>
                    </a:lnTo>
                    <a:lnTo>
                      <a:pt x="1552" y="457"/>
                    </a:lnTo>
                    <a:lnTo>
                      <a:pt x="1917" y="494"/>
                    </a:lnTo>
                    <a:lnTo>
                      <a:pt x="2282" y="512"/>
                    </a:lnTo>
                    <a:lnTo>
                      <a:pt x="3030" y="512"/>
                    </a:lnTo>
                    <a:lnTo>
                      <a:pt x="3760" y="475"/>
                    </a:lnTo>
                    <a:lnTo>
                      <a:pt x="4126" y="475"/>
                    </a:lnTo>
                    <a:lnTo>
                      <a:pt x="4308" y="494"/>
                    </a:lnTo>
                    <a:lnTo>
                      <a:pt x="4491" y="530"/>
                    </a:lnTo>
                    <a:lnTo>
                      <a:pt x="4673" y="585"/>
                    </a:lnTo>
                    <a:lnTo>
                      <a:pt x="4856" y="658"/>
                    </a:lnTo>
                    <a:lnTo>
                      <a:pt x="5020" y="767"/>
                    </a:lnTo>
                    <a:lnTo>
                      <a:pt x="5148" y="895"/>
                    </a:lnTo>
                    <a:lnTo>
                      <a:pt x="5275" y="1023"/>
                    </a:lnTo>
                    <a:lnTo>
                      <a:pt x="5348" y="1187"/>
                    </a:lnTo>
                    <a:lnTo>
                      <a:pt x="5403" y="1370"/>
                    </a:lnTo>
                    <a:lnTo>
                      <a:pt x="5403" y="1461"/>
                    </a:lnTo>
                    <a:lnTo>
                      <a:pt x="5403" y="1570"/>
                    </a:lnTo>
                    <a:lnTo>
                      <a:pt x="5421" y="1607"/>
                    </a:lnTo>
                    <a:lnTo>
                      <a:pt x="5440" y="1643"/>
                    </a:lnTo>
                    <a:lnTo>
                      <a:pt x="5476" y="1662"/>
                    </a:lnTo>
                    <a:lnTo>
                      <a:pt x="5513" y="1680"/>
                    </a:lnTo>
                    <a:lnTo>
                      <a:pt x="5549" y="1662"/>
                    </a:lnTo>
                    <a:lnTo>
                      <a:pt x="5586" y="1643"/>
                    </a:lnTo>
                    <a:lnTo>
                      <a:pt x="5604" y="1607"/>
                    </a:lnTo>
                    <a:lnTo>
                      <a:pt x="5622" y="1570"/>
                    </a:lnTo>
                    <a:lnTo>
                      <a:pt x="5622" y="1406"/>
                    </a:lnTo>
                    <a:lnTo>
                      <a:pt x="5604" y="1242"/>
                    </a:lnTo>
                    <a:lnTo>
                      <a:pt x="5567" y="1096"/>
                    </a:lnTo>
                    <a:lnTo>
                      <a:pt x="5494" y="968"/>
                    </a:lnTo>
                    <a:lnTo>
                      <a:pt x="5421" y="859"/>
                    </a:lnTo>
                    <a:lnTo>
                      <a:pt x="5312" y="749"/>
                    </a:lnTo>
                    <a:lnTo>
                      <a:pt x="5202" y="658"/>
                    </a:lnTo>
                    <a:lnTo>
                      <a:pt x="5093" y="567"/>
                    </a:lnTo>
                    <a:lnTo>
                      <a:pt x="4947" y="494"/>
                    </a:lnTo>
                    <a:lnTo>
                      <a:pt x="4819" y="439"/>
                    </a:lnTo>
                    <a:lnTo>
                      <a:pt x="4673" y="384"/>
                    </a:lnTo>
                    <a:lnTo>
                      <a:pt x="4527" y="329"/>
                    </a:lnTo>
                    <a:lnTo>
                      <a:pt x="4217" y="275"/>
                    </a:lnTo>
                    <a:lnTo>
                      <a:pt x="3468" y="275"/>
                    </a:lnTo>
                    <a:lnTo>
                      <a:pt x="3030" y="293"/>
                    </a:lnTo>
                    <a:lnTo>
                      <a:pt x="2136" y="293"/>
                    </a:lnTo>
                    <a:lnTo>
                      <a:pt x="1643" y="256"/>
                    </a:lnTo>
                    <a:lnTo>
                      <a:pt x="1132" y="183"/>
                    </a:lnTo>
                    <a:lnTo>
                      <a:pt x="639" y="110"/>
                    </a:lnTo>
                    <a:lnTo>
                      <a:pt x="1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9"/>
              <p:cNvSpPr/>
              <p:nvPr/>
            </p:nvSpPr>
            <p:spPr>
              <a:xfrm>
                <a:off x="3160191" y="4185851"/>
                <a:ext cx="49254" cy="52918"/>
              </a:xfrm>
              <a:custGeom>
                <a:avLst/>
                <a:gdLst/>
                <a:ahLst/>
                <a:cxnLst/>
                <a:rect l="l" t="t" r="r" b="b"/>
                <a:pathLst>
                  <a:path w="1479" h="1589" extrusionOk="0">
                    <a:moveTo>
                      <a:pt x="1369" y="1"/>
                    </a:moveTo>
                    <a:lnTo>
                      <a:pt x="1242" y="19"/>
                    </a:lnTo>
                    <a:lnTo>
                      <a:pt x="1096" y="55"/>
                    </a:lnTo>
                    <a:lnTo>
                      <a:pt x="968" y="92"/>
                    </a:lnTo>
                    <a:lnTo>
                      <a:pt x="840" y="147"/>
                    </a:lnTo>
                    <a:lnTo>
                      <a:pt x="731" y="220"/>
                    </a:lnTo>
                    <a:lnTo>
                      <a:pt x="621" y="311"/>
                    </a:lnTo>
                    <a:lnTo>
                      <a:pt x="512" y="384"/>
                    </a:lnTo>
                    <a:lnTo>
                      <a:pt x="420" y="493"/>
                    </a:lnTo>
                    <a:lnTo>
                      <a:pt x="329" y="585"/>
                    </a:lnTo>
                    <a:lnTo>
                      <a:pt x="256" y="712"/>
                    </a:lnTo>
                    <a:lnTo>
                      <a:pt x="183" y="822"/>
                    </a:lnTo>
                    <a:lnTo>
                      <a:pt x="128" y="950"/>
                    </a:lnTo>
                    <a:lnTo>
                      <a:pt x="74" y="1077"/>
                    </a:lnTo>
                    <a:lnTo>
                      <a:pt x="37" y="1205"/>
                    </a:lnTo>
                    <a:lnTo>
                      <a:pt x="19" y="1351"/>
                    </a:lnTo>
                    <a:lnTo>
                      <a:pt x="1" y="1497"/>
                    </a:lnTo>
                    <a:lnTo>
                      <a:pt x="1" y="1534"/>
                    </a:lnTo>
                    <a:lnTo>
                      <a:pt x="19" y="1552"/>
                    </a:lnTo>
                    <a:lnTo>
                      <a:pt x="55" y="1570"/>
                    </a:lnTo>
                    <a:lnTo>
                      <a:pt x="92" y="1588"/>
                    </a:lnTo>
                    <a:lnTo>
                      <a:pt x="128" y="1570"/>
                    </a:lnTo>
                    <a:lnTo>
                      <a:pt x="165" y="1552"/>
                    </a:lnTo>
                    <a:lnTo>
                      <a:pt x="183" y="1534"/>
                    </a:lnTo>
                    <a:lnTo>
                      <a:pt x="183" y="1497"/>
                    </a:lnTo>
                    <a:lnTo>
                      <a:pt x="220" y="1260"/>
                    </a:lnTo>
                    <a:lnTo>
                      <a:pt x="293" y="1023"/>
                    </a:lnTo>
                    <a:lnTo>
                      <a:pt x="402" y="822"/>
                    </a:lnTo>
                    <a:lnTo>
                      <a:pt x="548" y="621"/>
                    </a:lnTo>
                    <a:lnTo>
                      <a:pt x="731" y="457"/>
                    </a:lnTo>
                    <a:lnTo>
                      <a:pt x="913" y="329"/>
                    </a:lnTo>
                    <a:lnTo>
                      <a:pt x="1023" y="274"/>
                    </a:lnTo>
                    <a:lnTo>
                      <a:pt x="1132" y="238"/>
                    </a:lnTo>
                    <a:lnTo>
                      <a:pt x="1260" y="201"/>
                    </a:lnTo>
                    <a:lnTo>
                      <a:pt x="1369" y="183"/>
                    </a:lnTo>
                    <a:lnTo>
                      <a:pt x="1424" y="183"/>
                    </a:lnTo>
                    <a:lnTo>
                      <a:pt x="1442" y="147"/>
                    </a:lnTo>
                    <a:lnTo>
                      <a:pt x="1461" y="110"/>
                    </a:lnTo>
                    <a:lnTo>
                      <a:pt x="1479" y="74"/>
                    </a:lnTo>
                    <a:lnTo>
                      <a:pt x="1461" y="55"/>
                    </a:lnTo>
                    <a:lnTo>
                      <a:pt x="1442" y="19"/>
                    </a:lnTo>
                    <a:lnTo>
                      <a:pt x="14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9"/>
              <p:cNvSpPr/>
              <p:nvPr/>
            </p:nvSpPr>
            <p:spPr>
              <a:xfrm>
                <a:off x="2922540" y="4201670"/>
                <a:ext cx="339186" cy="58379"/>
              </a:xfrm>
              <a:custGeom>
                <a:avLst/>
                <a:gdLst/>
                <a:ahLst/>
                <a:cxnLst/>
                <a:rect l="l" t="t" r="r" b="b"/>
                <a:pathLst>
                  <a:path w="10185" h="1753" extrusionOk="0">
                    <a:moveTo>
                      <a:pt x="1278" y="0"/>
                    </a:moveTo>
                    <a:lnTo>
                      <a:pt x="1077" y="18"/>
                    </a:lnTo>
                    <a:lnTo>
                      <a:pt x="894" y="37"/>
                    </a:lnTo>
                    <a:lnTo>
                      <a:pt x="712" y="55"/>
                    </a:lnTo>
                    <a:lnTo>
                      <a:pt x="548" y="110"/>
                    </a:lnTo>
                    <a:lnTo>
                      <a:pt x="402" y="164"/>
                    </a:lnTo>
                    <a:lnTo>
                      <a:pt x="292" y="237"/>
                    </a:lnTo>
                    <a:lnTo>
                      <a:pt x="183" y="329"/>
                    </a:lnTo>
                    <a:lnTo>
                      <a:pt x="110" y="438"/>
                    </a:lnTo>
                    <a:lnTo>
                      <a:pt x="55" y="548"/>
                    </a:lnTo>
                    <a:lnTo>
                      <a:pt x="18" y="657"/>
                    </a:lnTo>
                    <a:lnTo>
                      <a:pt x="0" y="767"/>
                    </a:lnTo>
                    <a:lnTo>
                      <a:pt x="0" y="876"/>
                    </a:lnTo>
                    <a:lnTo>
                      <a:pt x="18" y="1004"/>
                    </a:lnTo>
                    <a:lnTo>
                      <a:pt x="73" y="1223"/>
                    </a:lnTo>
                    <a:lnTo>
                      <a:pt x="146" y="1424"/>
                    </a:lnTo>
                    <a:lnTo>
                      <a:pt x="219" y="1570"/>
                    </a:lnTo>
                    <a:lnTo>
                      <a:pt x="310" y="1716"/>
                    </a:lnTo>
                    <a:lnTo>
                      <a:pt x="10075" y="1752"/>
                    </a:lnTo>
                    <a:lnTo>
                      <a:pt x="10130" y="1625"/>
                    </a:lnTo>
                    <a:lnTo>
                      <a:pt x="10166" y="1515"/>
                    </a:lnTo>
                    <a:lnTo>
                      <a:pt x="10185" y="1405"/>
                    </a:lnTo>
                    <a:lnTo>
                      <a:pt x="10185" y="1314"/>
                    </a:lnTo>
                    <a:lnTo>
                      <a:pt x="10166" y="1223"/>
                    </a:lnTo>
                    <a:lnTo>
                      <a:pt x="10130" y="1150"/>
                    </a:lnTo>
                    <a:lnTo>
                      <a:pt x="10057" y="1022"/>
                    </a:lnTo>
                    <a:lnTo>
                      <a:pt x="9947" y="931"/>
                    </a:lnTo>
                    <a:lnTo>
                      <a:pt x="9856" y="858"/>
                    </a:lnTo>
                    <a:lnTo>
                      <a:pt x="9765" y="803"/>
                    </a:lnTo>
                    <a:lnTo>
                      <a:pt x="9309" y="748"/>
                    </a:lnTo>
                    <a:lnTo>
                      <a:pt x="8779" y="712"/>
                    </a:lnTo>
                    <a:lnTo>
                      <a:pt x="8195" y="694"/>
                    </a:lnTo>
                    <a:lnTo>
                      <a:pt x="7593" y="712"/>
                    </a:lnTo>
                    <a:lnTo>
                      <a:pt x="7027" y="730"/>
                    </a:lnTo>
                    <a:lnTo>
                      <a:pt x="6516" y="748"/>
                    </a:lnTo>
                    <a:lnTo>
                      <a:pt x="6096" y="785"/>
                    </a:lnTo>
                    <a:lnTo>
                      <a:pt x="5804" y="821"/>
                    </a:lnTo>
                    <a:lnTo>
                      <a:pt x="5549" y="840"/>
                    </a:lnTo>
                    <a:lnTo>
                      <a:pt x="5238" y="821"/>
                    </a:lnTo>
                    <a:lnTo>
                      <a:pt x="4873" y="803"/>
                    </a:lnTo>
                    <a:lnTo>
                      <a:pt x="4490" y="748"/>
                    </a:lnTo>
                    <a:lnTo>
                      <a:pt x="4107" y="675"/>
                    </a:lnTo>
                    <a:lnTo>
                      <a:pt x="3742" y="602"/>
                    </a:lnTo>
                    <a:lnTo>
                      <a:pt x="3431" y="511"/>
                    </a:lnTo>
                    <a:lnTo>
                      <a:pt x="3176" y="420"/>
                    </a:lnTo>
                    <a:lnTo>
                      <a:pt x="2774" y="256"/>
                    </a:lnTo>
                    <a:lnTo>
                      <a:pt x="2355" y="146"/>
                    </a:lnTo>
                    <a:lnTo>
                      <a:pt x="1917" y="55"/>
                    </a:lnTo>
                    <a:lnTo>
                      <a:pt x="1478" y="18"/>
                    </a:lnTo>
                    <a:lnTo>
                      <a:pt x="127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9"/>
              <p:cNvSpPr/>
              <p:nvPr/>
            </p:nvSpPr>
            <p:spPr>
              <a:xfrm>
                <a:off x="2600965" y="2175710"/>
                <a:ext cx="537369" cy="1732363"/>
              </a:xfrm>
              <a:custGeom>
                <a:avLst/>
                <a:gdLst/>
                <a:ahLst/>
                <a:cxnLst/>
                <a:rect l="l" t="t" r="r" b="b"/>
                <a:pathLst>
                  <a:path w="16136" h="52019" extrusionOk="0">
                    <a:moveTo>
                      <a:pt x="11463" y="1"/>
                    </a:moveTo>
                    <a:lnTo>
                      <a:pt x="1" y="3651"/>
                    </a:lnTo>
                    <a:lnTo>
                      <a:pt x="1041" y="6808"/>
                    </a:lnTo>
                    <a:lnTo>
                      <a:pt x="3377" y="14000"/>
                    </a:lnTo>
                    <a:lnTo>
                      <a:pt x="4692" y="18070"/>
                    </a:lnTo>
                    <a:lnTo>
                      <a:pt x="5896" y="21866"/>
                    </a:lnTo>
                    <a:lnTo>
                      <a:pt x="6882" y="24987"/>
                    </a:lnTo>
                    <a:lnTo>
                      <a:pt x="7229" y="26155"/>
                    </a:lnTo>
                    <a:lnTo>
                      <a:pt x="7484" y="26995"/>
                    </a:lnTo>
                    <a:lnTo>
                      <a:pt x="7557" y="27342"/>
                    </a:lnTo>
                    <a:lnTo>
                      <a:pt x="7648" y="27780"/>
                    </a:lnTo>
                    <a:lnTo>
                      <a:pt x="7831" y="28966"/>
                    </a:lnTo>
                    <a:lnTo>
                      <a:pt x="8013" y="30445"/>
                    </a:lnTo>
                    <a:lnTo>
                      <a:pt x="8196" y="32197"/>
                    </a:lnTo>
                    <a:lnTo>
                      <a:pt x="8397" y="34168"/>
                    </a:lnTo>
                    <a:lnTo>
                      <a:pt x="8597" y="36267"/>
                    </a:lnTo>
                    <a:lnTo>
                      <a:pt x="8963" y="40666"/>
                    </a:lnTo>
                    <a:lnTo>
                      <a:pt x="9309" y="44900"/>
                    </a:lnTo>
                    <a:lnTo>
                      <a:pt x="9583" y="48532"/>
                    </a:lnTo>
                    <a:lnTo>
                      <a:pt x="9820" y="52018"/>
                    </a:lnTo>
                    <a:lnTo>
                      <a:pt x="14000" y="52018"/>
                    </a:lnTo>
                    <a:lnTo>
                      <a:pt x="14037" y="51891"/>
                    </a:lnTo>
                    <a:lnTo>
                      <a:pt x="14128" y="51361"/>
                    </a:lnTo>
                    <a:lnTo>
                      <a:pt x="14219" y="50887"/>
                    </a:lnTo>
                    <a:lnTo>
                      <a:pt x="14310" y="50211"/>
                    </a:lnTo>
                    <a:lnTo>
                      <a:pt x="14420" y="49317"/>
                    </a:lnTo>
                    <a:lnTo>
                      <a:pt x="14548" y="48204"/>
                    </a:lnTo>
                    <a:lnTo>
                      <a:pt x="14694" y="46817"/>
                    </a:lnTo>
                    <a:lnTo>
                      <a:pt x="14858" y="45119"/>
                    </a:lnTo>
                    <a:lnTo>
                      <a:pt x="15022" y="43112"/>
                    </a:lnTo>
                    <a:lnTo>
                      <a:pt x="15223" y="40757"/>
                    </a:lnTo>
                    <a:lnTo>
                      <a:pt x="15424" y="38019"/>
                    </a:lnTo>
                    <a:lnTo>
                      <a:pt x="15643" y="34880"/>
                    </a:lnTo>
                    <a:lnTo>
                      <a:pt x="15880" y="31303"/>
                    </a:lnTo>
                    <a:lnTo>
                      <a:pt x="16136" y="27269"/>
                    </a:lnTo>
                    <a:lnTo>
                      <a:pt x="15770" y="24130"/>
                    </a:lnTo>
                    <a:lnTo>
                      <a:pt x="15387" y="21154"/>
                    </a:lnTo>
                    <a:lnTo>
                      <a:pt x="14986" y="18362"/>
                    </a:lnTo>
                    <a:lnTo>
                      <a:pt x="14584" y="15752"/>
                    </a:lnTo>
                    <a:lnTo>
                      <a:pt x="14183" y="13324"/>
                    </a:lnTo>
                    <a:lnTo>
                      <a:pt x="13799" y="11098"/>
                    </a:lnTo>
                    <a:lnTo>
                      <a:pt x="13434" y="9053"/>
                    </a:lnTo>
                    <a:lnTo>
                      <a:pt x="13069" y="7192"/>
                    </a:lnTo>
                    <a:lnTo>
                      <a:pt x="12741" y="5549"/>
                    </a:lnTo>
                    <a:lnTo>
                      <a:pt x="12430" y="4107"/>
                    </a:lnTo>
                    <a:lnTo>
                      <a:pt x="12157" y="2866"/>
                    </a:lnTo>
                    <a:lnTo>
                      <a:pt x="11919" y="1844"/>
                    </a:lnTo>
                    <a:lnTo>
                      <a:pt x="11573" y="475"/>
                    </a:lnTo>
                    <a:lnTo>
                      <a:pt x="114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9"/>
              <p:cNvSpPr/>
              <p:nvPr/>
            </p:nvSpPr>
            <p:spPr>
              <a:xfrm>
                <a:off x="2745034" y="2607884"/>
                <a:ext cx="212770" cy="1277717"/>
              </a:xfrm>
              <a:custGeom>
                <a:avLst/>
                <a:gdLst/>
                <a:ahLst/>
                <a:cxnLst/>
                <a:rect l="l" t="t" r="r" b="b"/>
                <a:pathLst>
                  <a:path w="6389" h="38367" extrusionOk="0">
                    <a:moveTo>
                      <a:pt x="110" y="1"/>
                    </a:moveTo>
                    <a:lnTo>
                      <a:pt x="74" y="19"/>
                    </a:lnTo>
                    <a:lnTo>
                      <a:pt x="37" y="37"/>
                    </a:lnTo>
                    <a:lnTo>
                      <a:pt x="1" y="74"/>
                    </a:lnTo>
                    <a:lnTo>
                      <a:pt x="1" y="110"/>
                    </a:lnTo>
                    <a:lnTo>
                      <a:pt x="1" y="147"/>
                    </a:lnTo>
                    <a:lnTo>
                      <a:pt x="293" y="1023"/>
                    </a:lnTo>
                    <a:lnTo>
                      <a:pt x="347" y="1077"/>
                    </a:lnTo>
                    <a:lnTo>
                      <a:pt x="402" y="1096"/>
                    </a:lnTo>
                    <a:lnTo>
                      <a:pt x="439" y="1096"/>
                    </a:lnTo>
                    <a:lnTo>
                      <a:pt x="475" y="1077"/>
                    </a:lnTo>
                    <a:lnTo>
                      <a:pt x="493" y="1041"/>
                    </a:lnTo>
                    <a:lnTo>
                      <a:pt x="512" y="1004"/>
                    </a:lnTo>
                    <a:lnTo>
                      <a:pt x="493" y="968"/>
                    </a:lnTo>
                    <a:lnTo>
                      <a:pt x="201" y="74"/>
                    </a:lnTo>
                    <a:lnTo>
                      <a:pt x="183" y="37"/>
                    </a:lnTo>
                    <a:lnTo>
                      <a:pt x="147" y="19"/>
                    </a:lnTo>
                    <a:lnTo>
                      <a:pt x="110" y="1"/>
                    </a:lnTo>
                    <a:close/>
                    <a:moveTo>
                      <a:pt x="658" y="1771"/>
                    </a:moveTo>
                    <a:lnTo>
                      <a:pt x="621" y="1789"/>
                    </a:lnTo>
                    <a:lnTo>
                      <a:pt x="603" y="1826"/>
                    </a:lnTo>
                    <a:lnTo>
                      <a:pt x="585" y="1862"/>
                    </a:lnTo>
                    <a:lnTo>
                      <a:pt x="585" y="1899"/>
                    </a:lnTo>
                    <a:lnTo>
                      <a:pt x="895" y="2775"/>
                    </a:lnTo>
                    <a:lnTo>
                      <a:pt x="931" y="2830"/>
                    </a:lnTo>
                    <a:lnTo>
                      <a:pt x="986" y="2848"/>
                    </a:lnTo>
                    <a:lnTo>
                      <a:pt x="1023" y="2848"/>
                    </a:lnTo>
                    <a:lnTo>
                      <a:pt x="1059" y="2830"/>
                    </a:lnTo>
                    <a:lnTo>
                      <a:pt x="1077" y="2793"/>
                    </a:lnTo>
                    <a:lnTo>
                      <a:pt x="1096" y="2757"/>
                    </a:lnTo>
                    <a:lnTo>
                      <a:pt x="1096" y="2702"/>
                    </a:lnTo>
                    <a:lnTo>
                      <a:pt x="785" y="1826"/>
                    </a:lnTo>
                    <a:lnTo>
                      <a:pt x="767" y="1789"/>
                    </a:lnTo>
                    <a:lnTo>
                      <a:pt x="749" y="1771"/>
                    </a:lnTo>
                    <a:close/>
                    <a:moveTo>
                      <a:pt x="1296" y="3505"/>
                    </a:moveTo>
                    <a:lnTo>
                      <a:pt x="1242" y="3523"/>
                    </a:lnTo>
                    <a:lnTo>
                      <a:pt x="1205" y="3541"/>
                    </a:lnTo>
                    <a:lnTo>
                      <a:pt x="1187" y="3578"/>
                    </a:lnTo>
                    <a:lnTo>
                      <a:pt x="1169" y="3615"/>
                    </a:lnTo>
                    <a:lnTo>
                      <a:pt x="1187" y="3651"/>
                    </a:lnTo>
                    <a:lnTo>
                      <a:pt x="1479" y="4527"/>
                    </a:lnTo>
                    <a:lnTo>
                      <a:pt x="1515" y="4582"/>
                    </a:lnTo>
                    <a:lnTo>
                      <a:pt x="1570" y="4600"/>
                    </a:lnTo>
                    <a:lnTo>
                      <a:pt x="1607" y="4600"/>
                    </a:lnTo>
                    <a:lnTo>
                      <a:pt x="1643" y="4582"/>
                    </a:lnTo>
                    <a:lnTo>
                      <a:pt x="1661" y="4545"/>
                    </a:lnTo>
                    <a:lnTo>
                      <a:pt x="1680" y="4509"/>
                    </a:lnTo>
                    <a:lnTo>
                      <a:pt x="1680" y="4454"/>
                    </a:lnTo>
                    <a:lnTo>
                      <a:pt x="1388" y="3578"/>
                    </a:lnTo>
                    <a:lnTo>
                      <a:pt x="1351" y="3541"/>
                    </a:lnTo>
                    <a:lnTo>
                      <a:pt x="1333" y="3523"/>
                    </a:lnTo>
                    <a:lnTo>
                      <a:pt x="1296" y="3505"/>
                    </a:lnTo>
                    <a:close/>
                    <a:moveTo>
                      <a:pt x="1862" y="5257"/>
                    </a:moveTo>
                    <a:lnTo>
                      <a:pt x="1826" y="5275"/>
                    </a:lnTo>
                    <a:lnTo>
                      <a:pt x="1789" y="5294"/>
                    </a:lnTo>
                    <a:lnTo>
                      <a:pt x="1771" y="5330"/>
                    </a:lnTo>
                    <a:lnTo>
                      <a:pt x="1753" y="5367"/>
                    </a:lnTo>
                    <a:lnTo>
                      <a:pt x="1753" y="5403"/>
                    </a:lnTo>
                    <a:lnTo>
                      <a:pt x="2045" y="6279"/>
                    </a:lnTo>
                    <a:lnTo>
                      <a:pt x="2081" y="6334"/>
                    </a:lnTo>
                    <a:lnTo>
                      <a:pt x="2154" y="6352"/>
                    </a:lnTo>
                    <a:lnTo>
                      <a:pt x="2191" y="6352"/>
                    </a:lnTo>
                    <a:lnTo>
                      <a:pt x="2227" y="6316"/>
                    </a:lnTo>
                    <a:lnTo>
                      <a:pt x="2246" y="6298"/>
                    </a:lnTo>
                    <a:lnTo>
                      <a:pt x="2264" y="6261"/>
                    </a:lnTo>
                    <a:lnTo>
                      <a:pt x="2246" y="6206"/>
                    </a:lnTo>
                    <a:lnTo>
                      <a:pt x="1953" y="5330"/>
                    </a:lnTo>
                    <a:lnTo>
                      <a:pt x="1935" y="5294"/>
                    </a:lnTo>
                    <a:lnTo>
                      <a:pt x="1917" y="5275"/>
                    </a:lnTo>
                    <a:lnTo>
                      <a:pt x="1862" y="5257"/>
                    </a:lnTo>
                    <a:close/>
                    <a:moveTo>
                      <a:pt x="2446" y="7009"/>
                    </a:moveTo>
                    <a:lnTo>
                      <a:pt x="2410" y="7028"/>
                    </a:lnTo>
                    <a:lnTo>
                      <a:pt x="2373" y="7046"/>
                    </a:lnTo>
                    <a:lnTo>
                      <a:pt x="2337" y="7064"/>
                    </a:lnTo>
                    <a:lnTo>
                      <a:pt x="2337" y="7119"/>
                    </a:lnTo>
                    <a:lnTo>
                      <a:pt x="2337" y="7155"/>
                    </a:lnTo>
                    <a:lnTo>
                      <a:pt x="2629" y="8031"/>
                    </a:lnTo>
                    <a:lnTo>
                      <a:pt x="2665" y="8086"/>
                    </a:lnTo>
                    <a:lnTo>
                      <a:pt x="2720" y="8104"/>
                    </a:lnTo>
                    <a:lnTo>
                      <a:pt x="2757" y="8104"/>
                    </a:lnTo>
                    <a:lnTo>
                      <a:pt x="2793" y="8068"/>
                    </a:lnTo>
                    <a:lnTo>
                      <a:pt x="2830" y="8050"/>
                    </a:lnTo>
                    <a:lnTo>
                      <a:pt x="2830" y="8013"/>
                    </a:lnTo>
                    <a:lnTo>
                      <a:pt x="2830" y="7958"/>
                    </a:lnTo>
                    <a:lnTo>
                      <a:pt x="2538" y="7082"/>
                    </a:lnTo>
                    <a:lnTo>
                      <a:pt x="2519" y="7046"/>
                    </a:lnTo>
                    <a:lnTo>
                      <a:pt x="2483" y="7028"/>
                    </a:lnTo>
                    <a:lnTo>
                      <a:pt x="2446" y="7009"/>
                    </a:lnTo>
                    <a:close/>
                    <a:moveTo>
                      <a:pt x="3030" y="8762"/>
                    </a:moveTo>
                    <a:lnTo>
                      <a:pt x="2976" y="8780"/>
                    </a:lnTo>
                    <a:lnTo>
                      <a:pt x="2939" y="8798"/>
                    </a:lnTo>
                    <a:lnTo>
                      <a:pt x="2921" y="8816"/>
                    </a:lnTo>
                    <a:lnTo>
                      <a:pt x="2903" y="8871"/>
                    </a:lnTo>
                    <a:lnTo>
                      <a:pt x="2921" y="8908"/>
                    </a:lnTo>
                    <a:lnTo>
                      <a:pt x="3195" y="9784"/>
                    </a:lnTo>
                    <a:lnTo>
                      <a:pt x="3213" y="9820"/>
                    </a:lnTo>
                    <a:lnTo>
                      <a:pt x="3231" y="9838"/>
                    </a:lnTo>
                    <a:lnTo>
                      <a:pt x="3304" y="9857"/>
                    </a:lnTo>
                    <a:lnTo>
                      <a:pt x="3341" y="9857"/>
                    </a:lnTo>
                    <a:lnTo>
                      <a:pt x="3377" y="9838"/>
                    </a:lnTo>
                    <a:lnTo>
                      <a:pt x="3395" y="9802"/>
                    </a:lnTo>
                    <a:lnTo>
                      <a:pt x="3414" y="9765"/>
                    </a:lnTo>
                    <a:lnTo>
                      <a:pt x="3395" y="9711"/>
                    </a:lnTo>
                    <a:lnTo>
                      <a:pt x="3122" y="8835"/>
                    </a:lnTo>
                    <a:lnTo>
                      <a:pt x="3103" y="8798"/>
                    </a:lnTo>
                    <a:lnTo>
                      <a:pt x="3067" y="8780"/>
                    </a:lnTo>
                    <a:lnTo>
                      <a:pt x="3030" y="8762"/>
                    </a:lnTo>
                    <a:close/>
                    <a:moveTo>
                      <a:pt x="3596" y="10514"/>
                    </a:moveTo>
                    <a:lnTo>
                      <a:pt x="3541" y="10532"/>
                    </a:lnTo>
                    <a:lnTo>
                      <a:pt x="3505" y="10550"/>
                    </a:lnTo>
                    <a:lnTo>
                      <a:pt x="3487" y="10587"/>
                    </a:lnTo>
                    <a:lnTo>
                      <a:pt x="3468" y="10623"/>
                    </a:lnTo>
                    <a:lnTo>
                      <a:pt x="3487" y="10660"/>
                    </a:lnTo>
                    <a:lnTo>
                      <a:pt x="3760" y="11536"/>
                    </a:lnTo>
                    <a:lnTo>
                      <a:pt x="3779" y="11572"/>
                    </a:lnTo>
                    <a:lnTo>
                      <a:pt x="3797" y="11591"/>
                    </a:lnTo>
                    <a:lnTo>
                      <a:pt x="3870" y="11609"/>
                    </a:lnTo>
                    <a:lnTo>
                      <a:pt x="3888" y="11609"/>
                    </a:lnTo>
                    <a:lnTo>
                      <a:pt x="3925" y="11591"/>
                    </a:lnTo>
                    <a:lnTo>
                      <a:pt x="3961" y="11554"/>
                    </a:lnTo>
                    <a:lnTo>
                      <a:pt x="3961" y="11518"/>
                    </a:lnTo>
                    <a:lnTo>
                      <a:pt x="3961" y="11481"/>
                    </a:lnTo>
                    <a:lnTo>
                      <a:pt x="3687" y="10587"/>
                    </a:lnTo>
                    <a:lnTo>
                      <a:pt x="3669" y="10550"/>
                    </a:lnTo>
                    <a:lnTo>
                      <a:pt x="3633" y="10532"/>
                    </a:lnTo>
                    <a:lnTo>
                      <a:pt x="3596" y="10514"/>
                    </a:lnTo>
                    <a:close/>
                    <a:moveTo>
                      <a:pt x="4107" y="12284"/>
                    </a:moveTo>
                    <a:lnTo>
                      <a:pt x="4071" y="12302"/>
                    </a:lnTo>
                    <a:lnTo>
                      <a:pt x="4052" y="12339"/>
                    </a:lnTo>
                    <a:lnTo>
                      <a:pt x="4034" y="12375"/>
                    </a:lnTo>
                    <a:lnTo>
                      <a:pt x="4034" y="12412"/>
                    </a:lnTo>
                    <a:lnTo>
                      <a:pt x="4308" y="13306"/>
                    </a:lnTo>
                    <a:lnTo>
                      <a:pt x="4326" y="13325"/>
                    </a:lnTo>
                    <a:lnTo>
                      <a:pt x="4344" y="13361"/>
                    </a:lnTo>
                    <a:lnTo>
                      <a:pt x="4417" y="13379"/>
                    </a:lnTo>
                    <a:lnTo>
                      <a:pt x="4436" y="13361"/>
                    </a:lnTo>
                    <a:lnTo>
                      <a:pt x="4472" y="13343"/>
                    </a:lnTo>
                    <a:lnTo>
                      <a:pt x="4509" y="13325"/>
                    </a:lnTo>
                    <a:lnTo>
                      <a:pt x="4509" y="13288"/>
                    </a:lnTo>
                    <a:lnTo>
                      <a:pt x="4509" y="13233"/>
                    </a:lnTo>
                    <a:lnTo>
                      <a:pt x="4235" y="12357"/>
                    </a:lnTo>
                    <a:lnTo>
                      <a:pt x="4217" y="12321"/>
                    </a:lnTo>
                    <a:lnTo>
                      <a:pt x="4180" y="12284"/>
                    </a:lnTo>
                    <a:close/>
                    <a:moveTo>
                      <a:pt x="4637" y="14055"/>
                    </a:moveTo>
                    <a:lnTo>
                      <a:pt x="4600" y="14073"/>
                    </a:lnTo>
                    <a:lnTo>
                      <a:pt x="4582" y="14109"/>
                    </a:lnTo>
                    <a:lnTo>
                      <a:pt x="4564" y="14146"/>
                    </a:lnTo>
                    <a:lnTo>
                      <a:pt x="4564" y="14182"/>
                    </a:lnTo>
                    <a:lnTo>
                      <a:pt x="4728" y="14803"/>
                    </a:lnTo>
                    <a:lnTo>
                      <a:pt x="4783" y="15077"/>
                    </a:lnTo>
                    <a:lnTo>
                      <a:pt x="4783" y="15113"/>
                    </a:lnTo>
                    <a:lnTo>
                      <a:pt x="4819" y="15131"/>
                    </a:lnTo>
                    <a:lnTo>
                      <a:pt x="4837" y="15150"/>
                    </a:lnTo>
                    <a:lnTo>
                      <a:pt x="4874" y="15168"/>
                    </a:lnTo>
                    <a:lnTo>
                      <a:pt x="4892" y="15168"/>
                    </a:lnTo>
                    <a:lnTo>
                      <a:pt x="4929" y="15150"/>
                    </a:lnTo>
                    <a:lnTo>
                      <a:pt x="4965" y="15113"/>
                    </a:lnTo>
                    <a:lnTo>
                      <a:pt x="4983" y="15077"/>
                    </a:lnTo>
                    <a:lnTo>
                      <a:pt x="4983" y="15040"/>
                    </a:lnTo>
                    <a:lnTo>
                      <a:pt x="4929" y="14748"/>
                    </a:lnTo>
                    <a:lnTo>
                      <a:pt x="4764" y="14128"/>
                    </a:lnTo>
                    <a:lnTo>
                      <a:pt x="4746" y="14091"/>
                    </a:lnTo>
                    <a:lnTo>
                      <a:pt x="4728" y="14055"/>
                    </a:lnTo>
                    <a:close/>
                    <a:moveTo>
                      <a:pt x="4965" y="15862"/>
                    </a:moveTo>
                    <a:lnTo>
                      <a:pt x="4929" y="15880"/>
                    </a:lnTo>
                    <a:lnTo>
                      <a:pt x="4892" y="15898"/>
                    </a:lnTo>
                    <a:lnTo>
                      <a:pt x="4874" y="15935"/>
                    </a:lnTo>
                    <a:lnTo>
                      <a:pt x="4874" y="15989"/>
                    </a:lnTo>
                    <a:lnTo>
                      <a:pt x="4965" y="16902"/>
                    </a:lnTo>
                    <a:lnTo>
                      <a:pt x="4965" y="16938"/>
                    </a:lnTo>
                    <a:lnTo>
                      <a:pt x="4983" y="16975"/>
                    </a:lnTo>
                    <a:lnTo>
                      <a:pt x="5020" y="16993"/>
                    </a:lnTo>
                    <a:lnTo>
                      <a:pt x="5111" y="16993"/>
                    </a:lnTo>
                    <a:lnTo>
                      <a:pt x="5148" y="16957"/>
                    </a:lnTo>
                    <a:lnTo>
                      <a:pt x="5166" y="16920"/>
                    </a:lnTo>
                    <a:lnTo>
                      <a:pt x="5166" y="16884"/>
                    </a:lnTo>
                    <a:lnTo>
                      <a:pt x="5093" y="15971"/>
                    </a:lnTo>
                    <a:lnTo>
                      <a:pt x="5075" y="15916"/>
                    </a:lnTo>
                    <a:lnTo>
                      <a:pt x="5056" y="15898"/>
                    </a:lnTo>
                    <a:lnTo>
                      <a:pt x="5020" y="15880"/>
                    </a:lnTo>
                    <a:lnTo>
                      <a:pt x="4965" y="15862"/>
                    </a:lnTo>
                    <a:close/>
                    <a:moveTo>
                      <a:pt x="5129" y="17705"/>
                    </a:moveTo>
                    <a:lnTo>
                      <a:pt x="5093" y="17723"/>
                    </a:lnTo>
                    <a:lnTo>
                      <a:pt x="5056" y="17741"/>
                    </a:lnTo>
                    <a:lnTo>
                      <a:pt x="5038" y="17778"/>
                    </a:lnTo>
                    <a:lnTo>
                      <a:pt x="5020" y="17814"/>
                    </a:lnTo>
                    <a:lnTo>
                      <a:pt x="5093" y="18745"/>
                    </a:lnTo>
                    <a:lnTo>
                      <a:pt x="5111" y="18782"/>
                    </a:lnTo>
                    <a:lnTo>
                      <a:pt x="5129" y="18818"/>
                    </a:lnTo>
                    <a:lnTo>
                      <a:pt x="5166" y="18837"/>
                    </a:lnTo>
                    <a:lnTo>
                      <a:pt x="5239" y="18837"/>
                    </a:lnTo>
                    <a:lnTo>
                      <a:pt x="5275" y="18800"/>
                    </a:lnTo>
                    <a:lnTo>
                      <a:pt x="5294" y="18764"/>
                    </a:lnTo>
                    <a:lnTo>
                      <a:pt x="5312" y="18727"/>
                    </a:lnTo>
                    <a:lnTo>
                      <a:pt x="5239" y="17814"/>
                    </a:lnTo>
                    <a:lnTo>
                      <a:pt x="5221" y="17760"/>
                    </a:lnTo>
                    <a:lnTo>
                      <a:pt x="5202" y="17741"/>
                    </a:lnTo>
                    <a:lnTo>
                      <a:pt x="5166" y="17705"/>
                    </a:lnTo>
                    <a:close/>
                    <a:moveTo>
                      <a:pt x="5257" y="19548"/>
                    </a:moveTo>
                    <a:lnTo>
                      <a:pt x="5221" y="19567"/>
                    </a:lnTo>
                    <a:lnTo>
                      <a:pt x="5184" y="19585"/>
                    </a:lnTo>
                    <a:lnTo>
                      <a:pt x="5166" y="19621"/>
                    </a:lnTo>
                    <a:lnTo>
                      <a:pt x="5148" y="19658"/>
                    </a:lnTo>
                    <a:lnTo>
                      <a:pt x="5221" y="20589"/>
                    </a:lnTo>
                    <a:lnTo>
                      <a:pt x="5221" y="20625"/>
                    </a:lnTo>
                    <a:lnTo>
                      <a:pt x="5257" y="20662"/>
                    </a:lnTo>
                    <a:lnTo>
                      <a:pt x="5275" y="20680"/>
                    </a:lnTo>
                    <a:lnTo>
                      <a:pt x="5367" y="20680"/>
                    </a:lnTo>
                    <a:lnTo>
                      <a:pt x="5403" y="20644"/>
                    </a:lnTo>
                    <a:lnTo>
                      <a:pt x="5421" y="20607"/>
                    </a:lnTo>
                    <a:lnTo>
                      <a:pt x="5421" y="20571"/>
                    </a:lnTo>
                    <a:lnTo>
                      <a:pt x="5367" y="19640"/>
                    </a:lnTo>
                    <a:lnTo>
                      <a:pt x="5348" y="19603"/>
                    </a:lnTo>
                    <a:lnTo>
                      <a:pt x="5330" y="19567"/>
                    </a:lnTo>
                    <a:lnTo>
                      <a:pt x="5294" y="19548"/>
                    </a:lnTo>
                    <a:close/>
                    <a:moveTo>
                      <a:pt x="5367" y="21392"/>
                    </a:moveTo>
                    <a:lnTo>
                      <a:pt x="5330" y="21410"/>
                    </a:lnTo>
                    <a:lnTo>
                      <a:pt x="5294" y="21428"/>
                    </a:lnTo>
                    <a:lnTo>
                      <a:pt x="5275" y="21465"/>
                    </a:lnTo>
                    <a:lnTo>
                      <a:pt x="5275" y="21501"/>
                    </a:lnTo>
                    <a:lnTo>
                      <a:pt x="5330" y="22414"/>
                    </a:lnTo>
                    <a:lnTo>
                      <a:pt x="5348" y="22469"/>
                    </a:lnTo>
                    <a:lnTo>
                      <a:pt x="5367" y="22487"/>
                    </a:lnTo>
                    <a:lnTo>
                      <a:pt x="5403" y="22523"/>
                    </a:lnTo>
                    <a:lnTo>
                      <a:pt x="5440" y="22523"/>
                    </a:lnTo>
                    <a:lnTo>
                      <a:pt x="5476" y="22505"/>
                    </a:lnTo>
                    <a:lnTo>
                      <a:pt x="5513" y="22487"/>
                    </a:lnTo>
                    <a:lnTo>
                      <a:pt x="5531" y="22450"/>
                    </a:lnTo>
                    <a:lnTo>
                      <a:pt x="5549" y="22414"/>
                    </a:lnTo>
                    <a:lnTo>
                      <a:pt x="5476" y="21483"/>
                    </a:lnTo>
                    <a:lnTo>
                      <a:pt x="5476" y="21447"/>
                    </a:lnTo>
                    <a:lnTo>
                      <a:pt x="5458" y="21410"/>
                    </a:lnTo>
                    <a:lnTo>
                      <a:pt x="5421" y="21392"/>
                    </a:lnTo>
                    <a:close/>
                    <a:moveTo>
                      <a:pt x="5440" y="23235"/>
                    </a:moveTo>
                    <a:lnTo>
                      <a:pt x="5403" y="23272"/>
                    </a:lnTo>
                    <a:lnTo>
                      <a:pt x="5385" y="23308"/>
                    </a:lnTo>
                    <a:lnTo>
                      <a:pt x="5385" y="23345"/>
                    </a:lnTo>
                    <a:lnTo>
                      <a:pt x="5440" y="24257"/>
                    </a:lnTo>
                    <a:lnTo>
                      <a:pt x="5440" y="24294"/>
                    </a:lnTo>
                    <a:lnTo>
                      <a:pt x="5476" y="24330"/>
                    </a:lnTo>
                    <a:lnTo>
                      <a:pt x="5513" y="24349"/>
                    </a:lnTo>
                    <a:lnTo>
                      <a:pt x="5549" y="24367"/>
                    </a:lnTo>
                    <a:lnTo>
                      <a:pt x="5586" y="24349"/>
                    </a:lnTo>
                    <a:lnTo>
                      <a:pt x="5622" y="24330"/>
                    </a:lnTo>
                    <a:lnTo>
                      <a:pt x="5640" y="24294"/>
                    </a:lnTo>
                    <a:lnTo>
                      <a:pt x="5659" y="24257"/>
                    </a:lnTo>
                    <a:lnTo>
                      <a:pt x="5604" y="23327"/>
                    </a:lnTo>
                    <a:lnTo>
                      <a:pt x="5586" y="23290"/>
                    </a:lnTo>
                    <a:lnTo>
                      <a:pt x="5567" y="23254"/>
                    </a:lnTo>
                    <a:lnTo>
                      <a:pt x="5531" y="23235"/>
                    </a:lnTo>
                    <a:close/>
                    <a:moveTo>
                      <a:pt x="5549" y="25079"/>
                    </a:moveTo>
                    <a:lnTo>
                      <a:pt x="5513" y="25115"/>
                    </a:lnTo>
                    <a:lnTo>
                      <a:pt x="5494" y="25133"/>
                    </a:lnTo>
                    <a:lnTo>
                      <a:pt x="5494" y="25188"/>
                    </a:lnTo>
                    <a:lnTo>
                      <a:pt x="5549" y="26101"/>
                    </a:lnTo>
                    <a:lnTo>
                      <a:pt x="5549" y="26137"/>
                    </a:lnTo>
                    <a:lnTo>
                      <a:pt x="5567" y="26174"/>
                    </a:lnTo>
                    <a:lnTo>
                      <a:pt x="5604" y="26192"/>
                    </a:lnTo>
                    <a:lnTo>
                      <a:pt x="5640" y="26210"/>
                    </a:lnTo>
                    <a:lnTo>
                      <a:pt x="5659" y="26210"/>
                    </a:lnTo>
                    <a:lnTo>
                      <a:pt x="5695" y="26192"/>
                    </a:lnTo>
                    <a:lnTo>
                      <a:pt x="5732" y="26174"/>
                    </a:lnTo>
                    <a:lnTo>
                      <a:pt x="5750" y="26137"/>
                    </a:lnTo>
                    <a:lnTo>
                      <a:pt x="5750" y="26083"/>
                    </a:lnTo>
                    <a:lnTo>
                      <a:pt x="5695" y="25170"/>
                    </a:lnTo>
                    <a:lnTo>
                      <a:pt x="5695" y="25133"/>
                    </a:lnTo>
                    <a:lnTo>
                      <a:pt x="5659" y="25097"/>
                    </a:lnTo>
                    <a:lnTo>
                      <a:pt x="5640" y="25079"/>
                    </a:lnTo>
                    <a:close/>
                    <a:moveTo>
                      <a:pt x="5659" y="26922"/>
                    </a:moveTo>
                    <a:lnTo>
                      <a:pt x="5622" y="26940"/>
                    </a:lnTo>
                    <a:lnTo>
                      <a:pt x="5604" y="26977"/>
                    </a:lnTo>
                    <a:lnTo>
                      <a:pt x="5586" y="27032"/>
                    </a:lnTo>
                    <a:lnTo>
                      <a:pt x="5640" y="27944"/>
                    </a:lnTo>
                    <a:lnTo>
                      <a:pt x="5659" y="27981"/>
                    </a:lnTo>
                    <a:lnTo>
                      <a:pt x="5677" y="28017"/>
                    </a:lnTo>
                    <a:lnTo>
                      <a:pt x="5713" y="28036"/>
                    </a:lnTo>
                    <a:lnTo>
                      <a:pt x="5750" y="28054"/>
                    </a:lnTo>
                    <a:lnTo>
                      <a:pt x="5805" y="28036"/>
                    </a:lnTo>
                    <a:lnTo>
                      <a:pt x="5823" y="28017"/>
                    </a:lnTo>
                    <a:lnTo>
                      <a:pt x="5841" y="27981"/>
                    </a:lnTo>
                    <a:lnTo>
                      <a:pt x="5859" y="27926"/>
                    </a:lnTo>
                    <a:lnTo>
                      <a:pt x="5805" y="27013"/>
                    </a:lnTo>
                    <a:lnTo>
                      <a:pt x="5786" y="26977"/>
                    </a:lnTo>
                    <a:lnTo>
                      <a:pt x="5768" y="26940"/>
                    </a:lnTo>
                    <a:lnTo>
                      <a:pt x="5732" y="26922"/>
                    </a:lnTo>
                    <a:close/>
                    <a:moveTo>
                      <a:pt x="5786" y="28747"/>
                    </a:moveTo>
                    <a:lnTo>
                      <a:pt x="5750" y="28766"/>
                    </a:lnTo>
                    <a:lnTo>
                      <a:pt x="5713" y="28784"/>
                    </a:lnTo>
                    <a:lnTo>
                      <a:pt x="5695" y="28820"/>
                    </a:lnTo>
                    <a:lnTo>
                      <a:pt x="5695" y="28875"/>
                    </a:lnTo>
                    <a:lnTo>
                      <a:pt x="5750" y="29788"/>
                    </a:lnTo>
                    <a:lnTo>
                      <a:pt x="5750" y="29824"/>
                    </a:lnTo>
                    <a:lnTo>
                      <a:pt x="5768" y="29861"/>
                    </a:lnTo>
                    <a:lnTo>
                      <a:pt x="5805" y="29879"/>
                    </a:lnTo>
                    <a:lnTo>
                      <a:pt x="5896" y="29879"/>
                    </a:lnTo>
                    <a:lnTo>
                      <a:pt x="5932" y="29861"/>
                    </a:lnTo>
                    <a:lnTo>
                      <a:pt x="5951" y="29824"/>
                    </a:lnTo>
                    <a:lnTo>
                      <a:pt x="5951" y="29769"/>
                    </a:lnTo>
                    <a:lnTo>
                      <a:pt x="5914" y="28857"/>
                    </a:lnTo>
                    <a:lnTo>
                      <a:pt x="5896" y="28820"/>
                    </a:lnTo>
                    <a:lnTo>
                      <a:pt x="5878" y="28784"/>
                    </a:lnTo>
                    <a:lnTo>
                      <a:pt x="5841" y="28766"/>
                    </a:lnTo>
                    <a:lnTo>
                      <a:pt x="5786" y="28747"/>
                    </a:lnTo>
                    <a:close/>
                    <a:moveTo>
                      <a:pt x="5896" y="30591"/>
                    </a:moveTo>
                    <a:lnTo>
                      <a:pt x="5859" y="30609"/>
                    </a:lnTo>
                    <a:lnTo>
                      <a:pt x="5823" y="30627"/>
                    </a:lnTo>
                    <a:lnTo>
                      <a:pt x="5805" y="30664"/>
                    </a:lnTo>
                    <a:lnTo>
                      <a:pt x="5786" y="30700"/>
                    </a:lnTo>
                    <a:lnTo>
                      <a:pt x="5841" y="31631"/>
                    </a:lnTo>
                    <a:lnTo>
                      <a:pt x="5841" y="31668"/>
                    </a:lnTo>
                    <a:lnTo>
                      <a:pt x="5878" y="31704"/>
                    </a:lnTo>
                    <a:lnTo>
                      <a:pt x="5896" y="31722"/>
                    </a:lnTo>
                    <a:lnTo>
                      <a:pt x="5987" y="31722"/>
                    </a:lnTo>
                    <a:lnTo>
                      <a:pt x="6024" y="31686"/>
                    </a:lnTo>
                    <a:lnTo>
                      <a:pt x="6042" y="31668"/>
                    </a:lnTo>
                    <a:lnTo>
                      <a:pt x="6042" y="31613"/>
                    </a:lnTo>
                    <a:lnTo>
                      <a:pt x="6005" y="30700"/>
                    </a:lnTo>
                    <a:lnTo>
                      <a:pt x="5987" y="30664"/>
                    </a:lnTo>
                    <a:lnTo>
                      <a:pt x="5969" y="30627"/>
                    </a:lnTo>
                    <a:lnTo>
                      <a:pt x="5932" y="30609"/>
                    </a:lnTo>
                    <a:lnTo>
                      <a:pt x="5896" y="30591"/>
                    </a:lnTo>
                    <a:close/>
                    <a:moveTo>
                      <a:pt x="5987" y="32434"/>
                    </a:moveTo>
                    <a:lnTo>
                      <a:pt x="5951" y="32452"/>
                    </a:lnTo>
                    <a:lnTo>
                      <a:pt x="5914" y="32471"/>
                    </a:lnTo>
                    <a:lnTo>
                      <a:pt x="5896" y="32507"/>
                    </a:lnTo>
                    <a:lnTo>
                      <a:pt x="5878" y="32544"/>
                    </a:lnTo>
                    <a:lnTo>
                      <a:pt x="5932" y="33475"/>
                    </a:lnTo>
                    <a:lnTo>
                      <a:pt x="5951" y="33511"/>
                    </a:lnTo>
                    <a:lnTo>
                      <a:pt x="5969" y="33548"/>
                    </a:lnTo>
                    <a:lnTo>
                      <a:pt x="6005" y="33566"/>
                    </a:lnTo>
                    <a:lnTo>
                      <a:pt x="6078" y="33566"/>
                    </a:lnTo>
                    <a:lnTo>
                      <a:pt x="6115" y="33529"/>
                    </a:lnTo>
                    <a:lnTo>
                      <a:pt x="6133" y="33493"/>
                    </a:lnTo>
                    <a:lnTo>
                      <a:pt x="6151" y="33456"/>
                    </a:lnTo>
                    <a:lnTo>
                      <a:pt x="6097" y="32544"/>
                    </a:lnTo>
                    <a:lnTo>
                      <a:pt x="6097" y="32489"/>
                    </a:lnTo>
                    <a:lnTo>
                      <a:pt x="6060" y="32471"/>
                    </a:lnTo>
                    <a:lnTo>
                      <a:pt x="6024" y="32452"/>
                    </a:lnTo>
                    <a:lnTo>
                      <a:pt x="5987" y="32434"/>
                    </a:lnTo>
                    <a:close/>
                    <a:moveTo>
                      <a:pt x="6078" y="34278"/>
                    </a:moveTo>
                    <a:lnTo>
                      <a:pt x="6042" y="34296"/>
                    </a:lnTo>
                    <a:lnTo>
                      <a:pt x="6005" y="34314"/>
                    </a:lnTo>
                    <a:lnTo>
                      <a:pt x="5987" y="34351"/>
                    </a:lnTo>
                    <a:lnTo>
                      <a:pt x="5987" y="34387"/>
                    </a:lnTo>
                    <a:lnTo>
                      <a:pt x="6024" y="35318"/>
                    </a:lnTo>
                    <a:lnTo>
                      <a:pt x="6042" y="35355"/>
                    </a:lnTo>
                    <a:lnTo>
                      <a:pt x="6060" y="35391"/>
                    </a:lnTo>
                    <a:lnTo>
                      <a:pt x="6097" y="35409"/>
                    </a:lnTo>
                    <a:lnTo>
                      <a:pt x="6170" y="35409"/>
                    </a:lnTo>
                    <a:lnTo>
                      <a:pt x="6206" y="35373"/>
                    </a:lnTo>
                    <a:lnTo>
                      <a:pt x="6224" y="35336"/>
                    </a:lnTo>
                    <a:lnTo>
                      <a:pt x="6243" y="35300"/>
                    </a:lnTo>
                    <a:lnTo>
                      <a:pt x="6188" y="34387"/>
                    </a:lnTo>
                    <a:lnTo>
                      <a:pt x="6188" y="34332"/>
                    </a:lnTo>
                    <a:lnTo>
                      <a:pt x="6151" y="34314"/>
                    </a:lnTo>
                    <a:lnTo>
                      <a:pt x="6115" y="34278"/>
                    </a:lnTo>
                    <a:close/>
                    <a:moveTo>
                      <a:pt x="6170" y="36121"/>
                    </a:moveTo>
                    <a:lnTo>
                      <a:pt x="6133" y="36139"/>
                    </a:lnTo>
                    <a:lnTo>
                      <a:pt x="6097" y="36158"/>
                    </a:lnTo>
                    <a:lnTo>
                      <a:pt x="6078" y="36194"/>
                    </a:lnTo>
                    <a:lnTo>
                      <a:pt x="6078" y="36231"/>
                    </a:lnTo>
                    <a:lnTo>
                      <a:pt x="6115" y="37161"/>
                    </a:lnTo>
                    <a:lnTo>
                      <a:pt x="6133" y="37198"/>
                    </a:lnTo>
                    <a:lnTo>
                      <a:pt x="6151" y="37234"/>
                    </a:lnTo>
                    <a:lnTo>
                      <a:pt x="6188" y="37253"/>
                    </a:lnTo>
                    <a:lnTo>
                      <a:pt x="6261" y="37253"/>
                    </a:lnTo>
                    <a:lnTo>
                      <a:pt x="6297" y="37216"/>
                    </a:lnTo>
                    <a:lnTo>
                      <a:pt x="6316" y="37198"/>
                    </a:lnTo>
                    <a:lnTo>
                      <a:pt x="6334" y="37143"/>
                    </a:lnTo>
                    <a:lnTo>
                      <a:pt x="6279" y="36231"/>
                    </a:lnTo>
                    <a:lnTo>
                      <a:pt x="6279" y="36176"/>
                    </a:lnTo>
                    <a:lnTo>
                      <a:pt x="6243" y="36158"/>
                    </a:lnTo>
                    <a:lnTo>
                      <a:pt x="6206" y="36139"/>
                    </a:lnTo>
                    <a:lnTo>
                      <a:pt x="6170" y="36121"/>
                    </a:lnTo>
                    <a:close/>
                    <a:moveTo>
                      <a:pt x="6261" y="37965"/>
                    </a:moveTo>
                    <a:lnTo>
                      <a:pt x="6224" y="37983"/>
                    </a:lnTo>
                    <a:lnTo>
                      <a:pt x="6188" y="38001"/>
                    </a:lnTo>
                    <a:lnTo>
                      <a:pt x="6170" y="38038"/>
                    </a:lnTo>
                    <a:lnTo>
                      <a:pt x="6170" y="38092"/>
                    </a:lnTo>
                    <a:lnTo>
                      <a:pt x="6170" y="38275"/>
                    </a:lnTo>
                    <a:lnTo>
                      <a:pt x="6188" y="38311"/>
                    </a:lnTo>
                    <a:lnTo>
                      <a:pt x="6206" y="38330"/>
                    </a:lnTo>
                    <a:lnTo>
                      <a:pt x="6243" y="38366"/>
                    </a:lnTo>
                    <a:lnTo>
                      <a:pt x="6316" y="38366"/>
                    </a:lnTo>
                    <a:lnTo>
                      <a:pt x="6352" y="38330"/>
                    </a:lnTo>
                    <a:lnTo>
                      <a:pt x="6370" y="38311"/>
                    </a:lnTo>
                    <a:lnTo>
                      <a:pt x="6389" y="38257"/>
                    </a:lnTo>
                    <a:lnTo>
                      <a:pt x="6370" y="38074"/>
                    </a:lnTo>
                    <a:lnTo>
                      <a:pt x="6370" y="38038"/>
                    </a:lnTo>
                    <a:lnTo>
                      <a:pt x="6334" y="38001"/>
                    </a:lnTo>
                    <a:lnTo>
                      <a:pt x="6297" y="37983"/>
                    </a:lnTo>
                    <a:lnTo>
                      <a:pt x="6261" y="37965"/>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39"/>
              <p:cNvSpPr/>
              <p:nvPr/>
            </p:nvSpPr>
            <p:spPr>
              <a:xfrm>
                <a:off x="2985749" y="3039459"/>
                <a:ext cx="152592" cy="87552"/>
              </a:xfrm>
              <a:custGeom>
                <a:avLst/>
                <a:gdLst/>
                <a:ahLst/>
                <a:cxnLst/>
                <a:rect l="l" t="t" r="r" b="b"/>
                <a:pathLst>
                  <a:path w="4582" h="2629" extrusionOk="0">
                    <a:moveTo>
                      <a:pt x="3851" y="0"/>
                    </a:moveTo>
                    <a:lnTo>
                      <a:pt x="3286" y="19"/>
                    </a:lnTo>
                    <a:lnTo>
                      <a:pt x="2720" y="55"/>
                    </a:lnTo>
                    <a:lnTo>
                      <a:pt x="2172" y="110"/>
                    </a:lnTo>
                    <a:lnTo>
                      <a:pt x="1661" y="201"/>
                    </a:lnTo>
                    <a:lnTo>
                      <a:pt x="1406" y="274"/>
                    </a:lnTo>
                    <a:lnTo>
                      <a:pt x="1168" y="347"/>
                    </a:lnTo>
                    <a:lnTo>
                      <a:pt x="949" y="420"/>
                    </a:lnTo>
                    <a:lnTo>
                      <a:pt x="712" y="530"/>
                    </a:lnTo>
                    <a:lnTo>
                      <a:pt x="511" y="639"/>
                    </a:lnTo>
                    <a:lnTo>
                      <a:pt x="311" y="767"/>
                    </a:lnTo>
                    <a:lnTo>
                      <a:pt x="201" y="840"/>
                    </a:lnTo>
                    <a:lnTo>
                      <a:pt x="110" y="931"/>
                    </a:lnTo>
                    <a:lnTo>
                      <a:pt x="55" y="1004"/>
                    </a:lnTo>
                    <a:lnTo>
                      <a:pt x="19" y="1096"/>
                    </a:lnTo>
                    <a:lnTo>
                      <a:pt x="0" y="1187"/>
                    </a:lnTo>
                    <a:lnTo>
                      <a:pt x="0" y="1278"/>
                    </a:lnTo>
                    <a:lnTo>
                      <a:pt x="37" y="1369"/>
                    </a:lnTo>
                    <a:lnTo>
                      <a:pt x="73" y="1461"/>
                    </a:lnTo>
                    <a:lnTo>
                      <a:pt x="128" y="1534"/>
                    </a:lnTo>
                    <a:lnTo>
                      <a:pt x="201" y="1625"/>
                    </a:lnTo>
                    <a:lnTo>
                      <a:pt x="292" y="1716"/>
                    </a:lnTo>
                    <a:lnTo>
                      <a:pt x="402" y="1807"/>
                    </a:lnTo>
                    <a:lnTo>
                      <a:pt x="657" y="1972"/>
                    </a:lnTo>
                    <a:lnTo>
                      <a:pt x="968" y="2118"/>
                    </a:lnTo>
                    <a:lnTo>
                      <a:pt x="1314" y="2264"/>
                    </a:lnTo>
                    <a:lnTo>
                      <a:pt x="1716" y="2373"/>
                    </a:lnTo>
                    <a:lnTo>
                      <a:pt x="2136" y="2483"/>
                    </a:lnTo>
                    <a:lnTo>
                      <a:pt x="2592" y="2556"/>
                    </a:lnTo>
                    <a:lnTo>
                      <a:pt x="3048" y="2610"/>
                    </a:lnTo>
                    <a:lnTo>
                      <a:pt x="3541" y="2629"/>
                    </a:lnTo>
                    <a:lnTo>
                      <a:pt x="4016" y="2629"/>
                    </a:lnTo>
                    <a:lnTo>
                      <a:pt x="4508" y="2574"/>
                    </a:lnTo>
                    <a:lnTo>
                      <a:pt x="4582" y="1333"/>
                    </a:lnTo>
                    <a:lnTo>
                      <a:pt x="4435" y="19"/>
                    </a:lnTo>
                    <a:lnTo>
                      <a:pt x="3851"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39"/>
              <p:cNvSpPr/>
              <p:nvPr/>
            </p:nvSpPr>
            <p:spPr>
              <a:xfrm>
                <a:off x="2909751" y="3882527"/>
                <a:ext cx="167212" cy="96078"/>
              </a:xfrm>
              <a:custGeom>
                <a:avLst/>
                <a:gdLst/>
                <a:ahLst/>
                <a:cxnLst/>
                <a:rect l="l" t="t" r="r" b="b"/>
                <a:pathLst>
                  <a:path w="5021" h="2885" extrusionOk="0">
                    <a:moveTo>
                      <a:pt x="1" y="1"/>
                    </a:moveTo>
                    <a:lnTo>
                      <a:pt x="1" y="2410"/>
                    </a:lnTo>
                    <a:lnTo>
                      <a:pt x="4911" y="2885"/>
                    </a:lnTo>
                    <a:lnTo>
                      <a:pt x="5020" y="457"/>
                    </a:lnTo>
                    <a:lnTo>
                      <a:pt x="1"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39"/>
              <p:cNvSpPr/>
              <p:nvPr/>
            </p:nvSpPr>
            <p:spPr>
              <a:xfrm>
                <a:off x="2433817" y="1944720"/>
                <a:ext cx="550723" cy="379948"/>
              </a:xfrm>
              <a:custGeom>
                <a:avLst/>
                <a:gdLst/>
                <a:ahLst/>
                <a:cxnLst/>
                <a:rect l="l" t="t" r="r" b="b"/>
                <a:pathLst>
                  <a:path w="16537" h="11409" extrusionOk="0">
                    <a:moveTo>
                      <a:pt x="12740" y="1"/>
                    </a:moveTo>
                    <a:lnTo>
                      <a:pt x="12521" y="129"/>
                    </a:lnTo>
                    <a:lnTo>
                      <a:pt x="12229" y="275"/>
                    </a:lnTo>
                    <a:lnTo>
                      <a:pt x="11864" y="457"/>
                    </a:lnTo>
                    <a:lnTo>
                      <a:pt x="11390" y="676"/>
                    </a:lnTo>
                    <a:lnTo>
                      <a:pt x="10824" y="895"/>
                    </a:lnTo>
                    <a:lnTo>
                      <a:pt x="10185" y="1114"/>
                    </a:lnTo>
                    <a:lnTo>
                      <a:pt x="9473" y="1333"/>
                    </a:lnTo>
                    <a:lnTo>
                      <a:pt x="9090" y="1424"/>
                    </a:lnTo>
                    <a:lnTo>
                      <a:pt x="8688" y="1516"/>
                    </a:lnTo>
                    <a:lnTo>
                      <a:pt x="8269" y="1607"/>
                    </a:lnTo>
                    <a:lnTo>
                      <a:pt x="7831" y="1680"/>
                    </a:lnTo>
                    <a:lnTo>
                      <a:pt x="7393" y="1735"/>
                    </a:lnTo>
                    <a:lnTo>
                      <a:pt x="6918" y="1789"/>
                    </a:lnTo>
                    <a:lnTo>
                      <a:pt x="6443" y="1826"/>
                    </a:lnTo>
                    <a:lnTo>
                      <a:pt x="5969" y="1844"/>
                    </a:lnTo>
                    <a:lnTo>
                      <a:pt x="5458" y="1844"/>
                    </a:lnTo>
                    <a:lnTo>
                      <a:pt x="4965" y="1826"/>
                    </a:lnTo>
                    <a:lnTo>
                      <a:pt x="4436" y="1789"/>
                    </a:lnTo>
                    <a:lnTo>
                      <a:pt x="3906" y="1735"/>
                    </a:lnTo>
                    <a:lnTo>
                      <a:pt x="3377" y="1643"/>
                    </a:lnTo>
                    <a:lnTo>
                      <a:pt x="2830" y="1534"/>
                    </a:lnTo>
                    <a:lnTo>
                      <a:pt x="2282" y="1406"/>
                    </a:lnTo>
                    <a:lnTo>
                      <a:pt x="1716" y="1242"/>
                    </a:lnTo>
                    <a:lnTo>
                      <a:pt x="1643" y="1479"/>
                    </a:lnTo>
                    <a:lnTo>
                      <a:pt x="1424" y="2100"/>
                    </a:lnTo>
                    <a:lnTo>
                      <a:pt x="1114" y="3067"/>
                    </a:lnTo>
                    <a:lnTo>
                      <a:pt x="950" y="3633"/>
                    </a:lnTo>
                    <a:lnTo>
                      <a:pt x="767" y="4254"/>
                    </a:lnTo>
                    <a:lnTo>
                      <a:pt x="603" y="4911"/>
                    </a:lnTo>
                    <a:lnTo>
                      <a:pt x="439" y="5604"/>
                    </a:lnTo>
                    <a:lnTo>
                      <a:pt x="293" y="6316"/>
                    </a:lnTo>
                    <a:lnTo>
                      <a:pt x="183" y="7028"/>
                    </a:lnTo>
                    <a:lnTo>
                      <a:pt x="92" y="7721"/>
                    </a:lnTo>
                    <a:lnTo>
                      <a:pt x="19" y="8415"/>
                    </a:lnTo>
                    <a:lnTo>
                      <a:pt x="1" y="9090"/>
                    </a:lnTo>
                    <a:lnTo>
                      <a:pt x="19" y="9401"/>
                    </a:lnTo>
                    <a:lnTo>
                      <a:pt x="37" y="9711"/>
                    </a:lnTo>
                    <a:lnTo>
                      <a:pt x="55" y="9875"/>
                    </a:lnTo>
                    <a:lnTo>
                      <a:pt x="110" y="10003"/>
                    </a:lnTo>
                    <a:lnTo>
                      <a:pt x="165" y="10149"/>
                    </a:lnTo>
                    <a:lnTo>
                      <a:pt x="238" y="10277"/>
                    </a:lnTo>
                    <a:lnTo>
                      <a:pt x="347" y="10386"/>
                    </a:lnTo>
                    <a:lnTo>
                      <a:pt x="457" y="10496"/>
                    </a:lnTo>
                    <a:lnTo>
                      <a:pt x="603" y="10605"/>
                    </a:lnTo>
                    <a:lnTo>
                      <a:pt x="749" y="10715"/>
                    </a:lnTo>
                    <a:lnTo>
                      <a:pt x="913" y="10806"/>
                    </a:lnTo>
                    <a:lnTo>
                      <a:pt x="1096" y="10879"/>
                    </a:lnTo>
                    <a:lnTo>
                      <a:pt x="1278" y="10952"/>
                    </a:lnTo>
                    <a:lnTo>
                      <a:pt x="1497" y="11025"/>
                    </a:lnTo>
                    <a:lnTo>
                      <a:pt x="1954" y="11153"/>
                    </a:lnTo>
                    <a:lnTo>
                      <a:pt x="2465" y="11244"/>
                    </a:lnTo>
                    <a:lnTo>
                      <a:pt x="3012" y="11335"/>
                    </a:lnTo>
                    <a:lnTo>
                      <a:pt x="3596" y="11372"/>
                    </a:lnTo>
                    <a:lnTo>
                      <a:pt x="4217" y="11408"/>
                    </a:lnTo>
                    <a:lnTo>
                      <a:pt x="4856" y="11408"/>
                    </a:lnTo>
                    <a:lnTo>
                      <a:pt x="5531" y="11390"/>
                    </a:lnTo>
                    <a:lnTo>
                      <a:pt x="6224" y="11353"/>
                    </a:lnTo>
                    <a:lnTo>
                      <a:pt x="6936" y="11299"/>
                    </a:lnTo>
                    <a:lnTo>
                      <a:pt x="7648" y="11226"/>
                    </a:lnTo>
                    <a:lnTo>
                      <a:pt x="8360" y="11134"/>
                    </a:lnTo>
                    <a:lnTo>
                      <a:pt x="9090" y="11043"/>
                    </a:lnTo>
                    <a:lnTo>
                      <a:pt x="9802" y="10915"/>
                    </a:lnTo>
                    <a:lnTo>
                      <a:pt x="10495" y="10769"/>
                    </a:lnTo>
                    <a:lnTo>
                      <a:pt x="11189" y="10623"/>
                    </a:lnTo>
                    <a:lnTo>
                      <a:pt x="11864" y="10441"/>
                    </a:lnTo>
                    <a:lnTo>
                      <a:pt x="12503" y="10277"/>
                    </a:lnTo>
                    <a:lnTo>
                      <a:pt x="13124" y="10076"/>
                    </a:lnTo>
                    <a:lnTo>
                      <a:pt x="13689" y="9875"/>
                    </a:lnTo>
                    <a:lnTo>
                      <a:pt x="14237" y="9656"/>
                    </a:lnTo>
                    <a:lnTo>
                      <a:pt x="14730" y="9437"/>
                    </a:lnTo>
                    <a:lnTo>
                      <a:pt x="15186" y="9200"/>
                    </a:lnTo>
                    <a:lnTo>
                      <a:pt x="15569" y="8962"/>
                    </a:lnTo>
                    <a:lnTo>
                      <a:pt x="15916" y="8707"/>
                    </a:lnTo>
                    <a:lnTo>
                      <a:pt x="16062" y="8579"/>
                    </a:lnTo>
                    <a:lnTo>
                      <a:pt x="16190" y="8451"/>
                    </a:lnTo>
                    <a:lnTo>
                      <a:pt x="16300" y="8324"/>
                    </a:lnTo>
                    <a:lnTo>
                      <a:pt x="16391" y="8196"/>
                    </a:lnTo>
                    <a:lnTo>
                      <a:pt x="16482" y="8013"/>
                    </a:lnTo>
                    <a:lnTo>
                      <a:pt x="16519" y="7831"/>
                    </a:lnTo>
                    <a:lnTo>
                      <a:pt x="16537" y="7612"/>
                    </a:lnTo>
                    <a:lnTo>
                      <a:pt x="16537" y="7356"/>
                    </a:lnTo>
                    <a:lnTo>
                      <a:pt x="16500" y="7101"/>
                    </a:lnTo>
                    <a:lnTo>
                      <a:pt x="16446" y="6827"/>
                    </a:lnTo>
                    <a:lnTo>
                      <a:pt x="16373" y="6517"/>
                    </a:lnTo>
                    <a:lnTo>
                      <a:pt x="16263" y="6206"/>
                    </a:lnTo>
                    <a:lnTo>
                      <a:pt x="16153" y="5896"/>
                    </a:lnTo>
                    <a:lnTo>
                      <a:pt x="16007" y="5549"/>
                    </a:lnTo>
                    <a:lnTo>
                      <a:pt x="15697" y="4874"/>
                    </a:lnTo>
                    <a:lnTo>
                      <a:pt x="15350" y="4162"/>
                    </a:lnTo>
                    <a:lnTo>
                      <a:pt x="14967" y="3469"/>
                    </a:lnTo>
                    <a:lnTo>
                      <a:pt x="14566" y="2793"/>
                    </a:lnTo>
                    <a:lnTo>
                      <a:pt x="14182" y="2155"/>
                    </a:lnTo>
                    <a:lnTo>
                      <a:pt x="13452" y="1041"/>
                    </a:lnTo>
                    <a:lnTo>
                      <a:pt x="12941" y="293"/>
                    </a:lnTo>
                    <a:lnTo>
                      <a:pt x="1274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9"/>
              <p:cNvSpPr/>
              <p:nvPr/>
            </p:nvSpPr>
            <p:spPr>
              <a:xfrm>
                <a:off x="2435049" y="2072970"/>
                <a:ext cx="125850" cy="167212"/>
              </a:xfrm>
              <a:custGeom>
                <a:avLst/>
                <a:gdLst/>
                <a:ahLst/>
                <a:cxnLst/>
                <a:rect l="l" t="t" r="r" b="b"/>
                <a:pathLst>
                  <a:path w="3779" h="5021" extrusionOk="0">
                    <a:moveTo>
                      <a:pt x="3614" y="1"/>
                    </a:moveTo>
                    <a:lnTo>
                      <a:pt x="3577" y="37"/>
                    </a:lnTo>
                    <a:lnTo>
                      <a:pt x="3577" y="74"/>
                    </a:lnTo>
                    <a:lnTo>
                      <a:pt x="3504" y="457"/>
                    </a:lnTo>
                    <a:lnTo>
                      <a:pt x="3395" y="822"/>
                    </a:lnTo>
                    <a:lnTo>
                      <a:pt x="3285" y="1187"/>
                    </a:lnTo>
                    <a:lnTo>
                      <a:pt x="3139" y="1552"/>
                    </a:lnTo>
                    <a:lnTo>
                      <a:pt x="2993" y="1899"/>
                    </a:lnTo>
                    <a:lnTo>
                      <a:pt x="2811" y="2246"/>
                    </a:lnTo>
                    <a:lnTo>
                      <a:pt x="2610" y="2574"/>
                    </a:lnTo>
                    <a:lnTo>
                      <a:pt x="2391" y="2885"/>
                    </a:lnTo>
                    <a:lnTo>
                      <a:pt x="2154" y="3177"/>
                    </a:lnTo>
                    <a:lnTo>
                      <a:pt x="1898" y="3469"/>
                    </a:lnTo>
                    <a:lnTo>
                      <a:pt x="1625" y="3743"/>
                    </a:lnTo>
                    <a:lnTo>
                      <a:pt x="1332" y="3998"/>
                    </a:lnTo>
                    <a:lnTo>
                      <a:pt x="1040" y="4235"/>
                    </a:lnTo>
                    <a:lnTo>
                      <a:pt x="712" y="4454"/>
                    </a:lnTo>
                    <a:lnTo>
                      <a:pt x="383" y="4655"/>
                    </a:lnTo>
                    <a:lnTo>
                      <a:pt x="37" y="4819"/>
                    </a:lnTo>
                    <a:lnTo>
                      <a:pt x="0" y="4856"/>
                    </a:lnTo>
                    <a:lnTo>
                      <a:pt x="0" y="4892"/>
                    </a:lnTo>
                    <a:lnTo>
                      <a:pt x="0" y="4929"/>
                    </a:lnTo>
                    <a:lnTo>
                      <a:pt x="0" y="4965"/>
                    </a:lnTo>
                    <a:lnTo>
                      <a:pt x="37" y="5002"/>
                    </a:lnTo>
                    <a:lnTo>
                      <a:pt x="73" y="5020"/>
                    </a:lnTo>
                    <a:lnTo>
                      <a:pt x="110" y="5020"/>
                    </a:lnTo>
                    <a:lnTo>
                      <a:pt x="146" y="5002"/>
                    </a:lnTo>
                    <a:lnTo>
                      <a:pt x="511" y="4819"/>
                    </a:lnTo>
                    <a:lnTo>
                      <a:pt x="840" y="4619"/>
                    </a:lnTo>
                    <a:lnTo>
                      <a:pt x="1168" y="4400"/>
                    </a:lnTo>
                    <a:lnTo>
                      <a:pt x="1478" y="4144"/>
                    </a:lnTo>
                    <a:lnTo>
                      <a:pt x="1771" y="3889"/>
                    </a:lnTo>
                    <a:lnTo>
                      <a:pt x="2044" y="3615"/>
                    </a:lnTo>
                    <a:lnTo>
                      <a:pt x="2318" y="3323"/>
                    </a:lnTo>
                    <a:lnTo>
                      <a:pt x="2555" y="3013"/>
                    </a:lnTo>
                    <a:lnTo>
                      <a:pt x="2774" y="2684"/>
                    </a:lnTo>
                    <a:lnTo>
                      <a:pt x="2993" y="2355"/>
                    </a:lnTo>
                    <a:lnTo>
                      <a:pt x="3176" y="2009"/>
                    </a:lnTo>
                    <a:lnTo>
                      <a:pt x="3340" y="1644"/>
                    </a:lnTo>
                    <a:lnTo>
                      <a:pt x="3486" y="1279"/>
                    </a:lnTo>
                    <a:lnTo>
                      <a:pt x="3596" y="895"/>
                    </a:lnTo>
                    <a:lnTo>
                      <a:pt x="3705" y="512"/>
                    </a:lnTo>
                    <a:lnTo>
                      <a:pt x="3778" y="129"/>
                    </a:lnTo>
                    <a:lnTo>
                      <a:pt x="3778" y="74"/>
                    </a:lnTo>
                    <a:lnTo>
                      <a:pt x="3760" y="37"/>
                    </a:lnTo>
                    <a:lnTo>
                      <a:pt x="3723" y="19"/>
                    </a:lnTo>
                    <a:lnTo>
                      <a:pt x="3687"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9"/>
              <p:cNvSpPr/>
              <p:nvPr/>
            </p:nvSpPr>
            <p:spPr>
              <a:xfrm>
                <a:off x="2825261" y="2071771"/>
                <a:ext cx="157488" cy="122820"/>
              </a:xfrm>
              <a:custGeom>
                <a:avLst/>
                <a:gdLst/>
                <a:ahLst/>
                <a:cxnLst/>
                <a:rect l="l" t="t" r="r" b="b"/>
                <a:pathLst>
                  <a:path w="4729" h="3688" extrusionOk="0">
                    <a:moveTo>
                      <a:pt x="74" y="0"/>
                    </a:moveTo>
                    <a:lnTo>
                      <a:pt x="37" y="19"/>
                    </a:lnTo>
                    <a:lnTo>
                      <a:pt x="19" y="37"/>
                    </a:lnTo>
                    <a:lnTo>
                      <a:pt x="1" y="73"/>
                    </a:lnTo>
                    <a:lnTo>
                      <a:pt x="1" y="128"/>
                    </a:lnTo>
                    <a:lnTo>
                      <a:pt x="147" y="493"/>
                    </a:lnTo>
                    <a:lnTo>
                      <a:pt x="311" y="840"/>
                    </a:lnTo>
                    <a:lnTo>
                      <a:pt x="494" y="1169"/>
                    </a:lnTo>
                    <a:lnTo>
                      <a:pt x="713" y="1497"/>
                    </a:lnTo>
                    <a:lnTo>
                      <a:pt x="950" y="1807"/>
                    </a:lnTo>
                    <a:lnTo>
                      <a:pt x="1205" y="2081"/>
                    </a:lnTo>
                    <a:lnTo>
                      <a:pt x="1479" y="2355"/>
                    </a:lnTo>
                    <a:lnTo>
                      <a:pt x="1789" y="2592"/>
                    </a:lnTo>
                    <a:lnTo>
                      <a:pt x="2100" y="2829"/>
                    </a:lnTo>
                    <a:lnTo>
                      <a:pt x="2428" y="3030"/>
                    </a:lnTo>
                    <a:lnTo>
                      <a:pt x="2757" y="3195"/>
                    </a:lnTo>
                    <a:lnTo>
                      <a:pt x="3122" y="3359"/>
                    </a:lnTo>
                    <a:lnTo>
                      <a:pt x="3487" y="3487"/>
                    </a:lnTo>
                    <a:lnTo>
                      <a:pt x="3852" y="3578"/>
                    </a:lnTo>
                    <a:lnTo>
                      <a:pt x="4235" y="3651"/>
                    </a:lnTo>
                    <a:lnTo>
                      <a:pt x="4619" y="3687"/>
                    </a:lnTo>
                    <a:lnTo>
                      <a:pt x="4673" y="3687"/>
                    </a:lnTo>
                    <a:lnTo>
                      <a:pt x="4710" y="3669"/>
                    </a:lnTo>
                    <a:lnTo>
                      <a:pt x="4728" y="3633"/>
                    </a:lnTo>
                    <a:lnTo>
                      <a:pt x="4728" y="3596"/>
                    </a:lnTo>
                    <a:lnTo>
                      <a:pt x="4728" y="3560"/>
                    </a:lnTo>
                    <a:lnTo>
                      <a:pt x="4710" y="3523"/>
                    </a:lnTo>
                    <a:lnTo>
                      <a:pt x="4673" y="3487"/>
                    </a:lnTo>
                    <a:lnTo>
                      <a:pt x="4637" y="3487"/>
                    </a:lnTo>
                    <a:lnTo>
                      <a:pt x="4253" y="3432"/>
                    </a:lnTo>
                    <a:lnTo>
                      <a:pt x="3888" y="3377"/>
                    </a:lnTo>
                    <a:lnTo>
                      <a:pt x="3542" y="3286"/>
                    </a:lnTo>
                    <a:lnTo>
                      <a:pt x="3195" y="3158"/>
                    </a:lnTo>
                    <a:lnTo>
                      <a:pt x="2848" y="3012"/>
                    </a:lnTo>
                    <a:lnTo>
                      <a:pt x="2520" y="2848"/>
                    </a:lnTo>
                    <a:lnTo>
                      <a:pt x="2209" y="2647"/>
                    </a:lnTo>
                    <a:lnTo>
                      <a:pt x="1917" y="2428"/>
                    </a:lnTo>
                    <a:lnTo>
                      <a:pt x="1625" y="2191"/>
                    </a:lnTo>
                    <a:lnTo>
                      <a:pt x="1370" y="1935"/>
                    </a:lnTo>
                    <a:lnTo>
                      <a:pt x="1114" y="1661"/>
                    </a:lnTo>
                    <a:lnTo>
                      <a:pt x="895" y="1388"/>
                    </a:lnTo>
                    <a:lnTo>
                      <a:pt x="676" y="1077"/>
                    </a:lnTo>
                    <a:lnTo>
                      <a:pt x="494" y="749"/>
                    </a:lnTo>
                    <a:lnTo>
                      <a:pt x="348" y="420"/>
                    </a:lnTo>
                    <a:lnTo>
                      <a:pt x="220" y="73"/>
                    </a:lnTo>
                    <a:lnTo>
                      <a:pt x="183" y="19"/>
                    </a:lnTo>
                    <a:lnTo>
                      <a:pt x="1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9"/>
              <p:cNvSpPr/>
              <p:nvPr/>
            </p:nvSpPr>
            <p:spPr>
              <a:xfrm>
                <a:off x="2475745" y="1985450"/>
                <a:ext cx="403660" cy="83922"/>
              </a:xfrm>
              <a:custGeom>
                <a:avLst/>
                <a:gdLst/>
                <a:ahLst/>
                <a:cxnLst/>
                <a:rect l="l" t="t" r="r" b="b"/>
                <a:pathLst>
                  <a:path w="12121" h="2520" extrusionOk="0">
                    <a:moveTo>
                      <a:pt x="12011" y="1"/>
                    </a:moveTo>
                    <a:lnTo>
                      <a:pt x="11974" y="19"/>
                    </a:lnTo>
                    <a:lnTo>
                      <a:pt x="11646" y="220"/>
                    </a:lnTo>
                    <a:lnTo>
                      <a:pt x="11317" y="420"/>
                    </a:lnTo>
                    <a:lnTo>
                      <a:pt x="10970" y="621"/>
                    </a:lnTo>
                    <a:lnTo>
                      <a:pt x="10642" y="786"/>
                    </a:lnTo>
                    <a:lnTo>
                      <a:pt x="9930" y="1132"/>
                    </a:lnTo>
                    <a:lnTo>
                      <a:pt x="9218" y="1424"/>
                    </a:lnTo>
                    <a:lnTo>
                      <a:pt x="8488" y="1680"/>
                    </a:lnTo>
                    <a:lnTo>
                      <a:pt x="7758" y="1881"/>
                    </a:lnTo>
                    <a:lnTo>
                      <a:pt x="6991" y="2063"/>
                    </a:lnTo>
                    <a:lnTo>
                      <a:pt x="6243" y="2191"/>
                    </a:lnTo>
                    <a:lnTo>
                      <a:pt x="5477" y="2282"/>
                    </a:lnTo>
                    <a:lnTo>
                      <a:pt x="4692" y="2319"/>
                    </a:lnTo>
                    <a:lnTo>
                      <a:pt x="3925" y="2337"/>
                    </a:lnTo>
                    <a:lnTo>
                      <a:pt x="3159" y="2300"/>
                    </a:lnTo>
                    <a:lnTo>
                      <a:pt x="2392" y="2209"/>
                    </a:lnTo>
                    <a:lnTo>
                      <a:pt x="1625" y="2100"/>
                    </a:lnTo>
                    <a:lnTo>
                      <a:pt x="1242" y="2008"/>
                    </a:lnTo>
                    <a:lnTo>
                      <a:pt x="859" y="1935"/>
                    </a:lnTo>
                    <a:lnTo>
                      <a:pt x="494" y="1826"/>
                    </a:lnTo>
                    <a:lnTo>
                      <a:pt x="110" y="1716"/>
                    </a:lnTo>
                    <a:lnTo>
                      <a:pt x="74" y="1716"/>
                    </a:lnTo>
                    <a:lnTo>
                      <a:pt x="37" y="1735"/>
                    </a:lnTo>
                    <a:lnTo>
                      <a:pt x="19" y="1753"/>
                    </a:lnTo>
                    <a:lnTo>
                      <a:pt x="1" y="1771"/>
                    </a:lnTo>
                    <a:lnTo>
                      <a:pt x="1" y="1808"/>
                    </a:lnTo>
                    <a:lnTo>
                      <a:pt x="1" y="1844"/>
                    </a:lnTo>
                    <a:lnTo>
                      <a:pt x="19" y="1862"/>
                    </a:lnTo>
                    <a:lnTo>
                      <a:pt x="56" y="1881"/>
                    </a:lnTo>
                    <a:lnTo>
                      <a:pt x="640" y="2045"/>
                    </a:lnTo>
                    <a:lnTo>
                      <a:pt x="1242" y="2191"/>
                    </a:lnTo>
                    <a:lnTo>
                      <a:pt x="1826" y="2319"/>
                    </a:lnTo>
                    <a:lnTo>
                      <a:pt x="2428" y="2392"/>
                    </a:lnTo>
                    <a:lnTo>
                      <a:pt x="3049" y="2465"/>
                    </a:lnTo>
                    <a:lnTo>
                      <a:pt x="3651" y="2501"/>
                    </a:lnTo>
                    <a:lnTo>
                      <a:pt x="4254" y="2519"/>
                    </a:lnTo>
                    <a:lnTo>
                      <a:pt x="4874" y="2501"/>
                    </a:lnTo>
                    <a:lnTo>
                      <a:pt x="5477" y="2446"/>
                    </a:lnTo>
                    <a:lnTo>
                      <a:pt x="6079" y="2392"/>
                    </a:lnTo>
                    <a:lnTo>
                      <a:pt x="6681" y="2300"/>
                    </a:lnTo>
                    <a:lnTo>
                      <a:pt x="7283" y="2173"/>
                    </a:lnTo>
                    <a:lnTo>
                      <a:pt x="7886" y="2045"/>
                    </a:lnTo>
                    <a:lnTo>
                      <a:pt x="8470" y="1862"/>
                    </a:lnTo>
                    <a:lnTo>
                      <a:pt x="9054" y="1680"/>
                    </a:lnTo>
                    <a:lnTo>
                      <a:pt x="9620" y="1461"/>
                    </a:lnTo>
                    <a:lnTo>
                      <a:pt x="10259" y="1169"/>
                    </a:lnTo>
                    <a:lnTo>
                      <a:pt x="10879" y="859"/>
                    </a:lnTo>
                    <a:lnTo>
                      <a:pt x="11500" y="530"/>
                    </a:lnTo>
                    <a:lnTo>
                      <a:pt x="12084" y="147"/>
                    </a:lnTo>
                    <a:lnTo>
                      <a:pt x="12120" y="128"/>
                    </a:lnTo>
                    <a:lnTo>
                      <a:pt x="12120" y="92"/>
                    </a:lnTo>
                    <a:lnTo>
                      <a:pt x="12120" y="55"/>
                    </a:lnTo>
                    <a:lnTo>
                      <a:pt x="12102" y="37"/>
                    </a:lnTo>
                    <a:lnTo>
                      <a:pt x="12084" y="19"/>
                    </a:lnTo>
                    <a:lnTo>
                      <a:pt x="1204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9"/>
              <p:cNvSpPr/>
              <p:nvPr/>
            </p:nvSpPr>
            <p:spPr>
              <a:xfrm>
                <a:off x="2825894" y="1961738"/>
                <a:ext cx="23112" cy="45025"/>
              </a:xfrm>
              <a:custGeom>
                <a:avLst/>
                <a:gdLst/>
                <a:ahLst/>
                <a:cxnLst/>
                <a:rect l="l" t="t" r="r" b="b"/>
                <a:pathLst>
                  <a:path w="694" h="1352" extrusionOk="0">
                    <a:moveTo>
                      <a:pt x="73" y="1"/>
                    </a:moveTo>
                    <a:lnTo>
                      <a:pt x="37" y="19"/>
                    </a:lnTo>
                    <a:lnTo>
                      <a:pt x="18" y="56"/>
                    </a:lnTo>
                    <a:lnTo>
                      <a:pt x="0" y="74"/>
                    </a:lnTo>
                    <a:lnTo>
                      <a:pt x="0" y="110"/>
                    </a:lnTo>
                    <a:lnTo>
                      <a:pt x="18" y="147"/>
                    </a:lnTo>
                    <a:lnTo>
                      <a:pt x="183" y="421"/>
                    </a:lnTo>
                    <a:lnTo>
                      <a:pt x="329" y="694"/>
                    </a:lnTo>
                    <a:lnTo>
                      <a:pt x="438" y="986"/>
                    </a:lnTo>
                    <a:lnTo>
                      <a:pt x="511" y="1278"/>
                    </a:lnTo>
                    <a:lnTo>
                      <a:pt x="529" y="1315"/>
                    </a:lnTo>
                    <a:lnTo>
                      <a:pt x="548" y="1352"/>
                    </a:lnTo>
                    <a:lnTo>
                      <a:pt x="639" y="1352"/>
                    </a:lnTo>
                    <a:lnTo>
                      <a:pt x="675" y="1333"/>
                    </a:lnTo>
                    <a:lnTo>
                      <a:pt x="694" y="1297"/>
                    </a:lnTo>
                    <a:lnTo>
                      <a:pt x="694" y="1260"/>
                    </a:lnTo>
                    <a:lnTo>
                      <a:pt x="602" y="932"/>
                    </a:lnTo>
                    <a:lnTo>
                      <a:pt x="493" y="621"/>
                    </a:lnTo>
                    <a:lnTo>
                      <a:pt x="347" y="329"/>
                    </a:lnTo>
                    <a:lnTo>
                      <a:pt x="164" y="37"/>
                    </a:lnTo>
                    <a:lnTo>
                      <a:pt x="128" y="19"/>
                    </a:lnTo>
                    <a:lnTo>
                      <a:pt x="1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9"/>
              <p:cNvSpPr/>
              <p:nvPr/>
            </p:nvSpPr>
            <p:spPr>
              <a:xfrm>
                <a:off x="2538355" y="2001269"/>
                <a:ext cx="12821" cy="57780"/>
              </a:xfrm>
              <a:custGeom>
                <a:avLst/>
                <a:gdLst/>
                <a:ahLst/>
                <a:cxnLst/>
                <a:rect l="l" t="t" r="r" b="b"/>
                <a:pathLst>
                  <a:path w="385" h="1735" extrusionOk="0">
                    <a:moveTo>
                      <a:pt x="256" y="0"/>
                    </a:moveTo>
                    <a:lnTo>
                      <a:pt x="220" y="18"/>
                    </a:lnTo>
                    <a:lnTo>
                      <a:pt x="202" y="55"/>
                    </a:lnTo>
                    <a:lnTo>
                      <a:pt x="110" y="457"/>
                    </a:lnTo>
                    <a:lnTo>
                      <a:pt x="37" y="858"/>
                    </a:lnTo>
                    <a:lnTo>
                      <a:pt x="1" y="1260"/>
                    </a:lnTo>
                    <a:lnTo>
                      <a:pt x="1" y="1661"/>
                    </a:lnTo>
                    <a:lnTo>
                      <a:pt x="19" y="1698"/>
                    </a:lnTo>
                    <a:lnTo>
                      <a:pt x="37" y="1734"/>
                    </a:lnTo>
                    <a:lnTo>
                      <a:pt x="129" y="1734"/>
                    </a:lnTo>
                    <a:lnTo>
                      <a:pt x="165" y="1716"/>
                    </a:lnTo>
                    <a:lnTo>
                      <a:pt x="183" y="1679"/>
                    </a:lnTo>
                    <a:lnTo>
                      <a:pt x="183" y="1643"/>
                    </a:lnTo>
                    <a:lnTo>
                      <a:pt x="183" y="1260"/>
                    </a:lnTo>
                    <a:lnTo>
                      <a:pt x="220" y="876"/>
                    </a:lnTo>
                    <a:lnTo>
                      <a:pt x="275" y="493"/>
                    </a:lnTo>
                    <a:lnTo>
                      <a:pt x="366" y="110"/>
                    </a:lnTo>
                    <a:lnTo>
                      <a:pt x="384" y="73"/>
                    </a:lnTo>
                    <a:lnTo>
                      <a:pt x="366" y="37"/>
                    </a:lnTo>
                    <a:lnTo>
                      <a:pt x="348" y="18"/>
                    </a:lnTo>
                    <a:lnTo>
                      <a:pt x="311" y="0"/>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9"/>
              <p:cNvSpPr/>
              <p:nvPr/>
            </p:nvSpPr>
            <p:spPr>
              <a:xfrm>
                <a:off x="2651419" y="2007330"/>
                <a:ext cx="8559" cy="54749"/>
              </a:xfrm>
              <a:custGeom>
                <a:avLst/>
                <a:gdLst/>
                <a:ahLst/>
                <a:cxnLst/>
                <a:rect l="l" t="t" r="r" b="b"/>
                <a:pathLst>
                  <a:path w="257" h="1644" extrusionOk="0">
                    <a:moveTo>
                      <a:pt x="147" y="1"/>
                    </a:moveTo>
                    <a:lnTo>
                      <a:pt x="110" y="19"/>
                    </a:lnTo>
                    <a:lnTo>
                      <a:pt x="74" y="37"/>
                    </a:lnTo>
                    <a:lnTo>
                      <a:pt x="74" y="74"/>
                    </a:lnTo>
                    <a:lnTo>
                      <a:pt x="19" y="457"/>
                    </a:lnTo>
                    <a:lnTo>
                      <a:pt x="1" y="822"/>
                    </a:lnTo>
                    <a:lnTo>
                      <a:pt x="19" y="1205"/>
                    </a:lnTo>
                    <a:lnTo>
                      <a:pt x="74" y="1570"/>
                    </a:lnTo>
                    <a:lnTo>
                      <a:pt x="92" y="1607"/>
                    </a:lnTo>
                    <a:lnTo>
                      <a:pt x="110" y="1625"/>
                    </a:lnTo>
                    <a:lnTo>
                      <a:pt x="147" y="1643"/>
                    </a:lnTo>
                    <a:lnTo>
                      <a:pt x="183" y="1643"/>
                    </a:lnTo>
                    <a:lnTo>
                      <a:pt x="202" y="1625"/>
                    </a:lnTo>
                    <a:lnTo>
                      <a:pt x="238" y="1607"/>
                    </a:lnTo>
                    <a:lnTo>
                      <a:pt x="256" y="1589"/>
                    </a:lnTo>
                    <a:lnTo>
                      <a:pt x="256" y="1552"/>
                    </a:lnTo>
                    <a:lnTo>
                      <a:pt x="202" y="1187"/>
                    </a:lnTo>
                    <a:lnTo>
                      <a:pt x="183" y="822"/>
                    </a:lnTo>
                    <a:lnTo>
                      <a:pt x="202" y="457"/>
                    </a:lnTo>
                    <a:lnTo>
                      <a:pt x="238" y="92"/>
                    </a:lnTo>
                    <a:lnTo>
                      <a:pt x="238" y="56"/>
                    </a:lnTo>
                    <a:lnTo>
                      <a:pt x="220" y="37"/>
                    </a:lnTo>
                    <a:lnTo>
                      <a:pt x="202" y="19"/>
                    </a:lnTo>
                    <a:lnTo>
                      <a:pt x="165"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9"/>
              <p:cNvSpPr/>
              <p:nvPr/>
            </p:nvSpPr>
            <p:spPr>
              <a:xfrm>
                <a:off x="2714629" y="2006730"/>
                <a:ext cx="29240" cy="29206"/>
              </a:xfrm>
              <a:custGeom>
                <a:avLst/>
                <a:gdLst/>
                <a:ahLst/>
                <a:cxnLst/>
                <a:rect l="l" t="t" r="r" b="b"/>
                <a:pathLst>
                  <a:path w="878" h="877" extrusionOk="0">
                    <a:moveTo>
                      <a:pt x="366" y="1"/>
                    </a:moveTo>
                    <a:lnTo>
                      <a:pt x="293" y="19"/>
                    </a:lnTo>
                    <a:lnTo>
                      <a:pt x="202" y="55"/>
                    </a:lnTo>
                    <a:lnTo>
                      <a:pt x="147" y="110"/>
                    </a:lnTo>
                    <a:lnTo>
                      <a:pt x="92" y="183"/>
                    </a:lnTo>
                    <a:lnTo>
                      <a:pt x="37" y="238"/>
                    </a:lnTo>
                    <a:lnTo>
                      <a:pt x="19" y="329"/>
                    </a:lnTo>
                    <a:lnTo>
                      <a:pt x="1" y="402"/>
                    </a:lnTo>
                    <a:lnTo>
                      <a:pt x="1" y="493"/>
                    </a:lnTo>
                    <a:lnTo>
                      <a:pt x="19" y="585"/>
                    </a:lnTo>
                    <a:lnTo>
                      <a:pt x="56" y="658"/>
                    </a:lnTo>
                    <a:lnTo>
                      <a:pt x="110" y="731"/>
                    </a:lnTo>
                    <a:lnTo>
                      <a:pt x="183" y="785"/>
                    </a:lnTo>
                    <a:lnTo>
                      <a:pt x="256" y="822"/>
                    </a:lnTo>
                    <a:lnTo>
                      <a:pt x="329" y="858"/>
                    </a:lnTo>
                    <a:lnTo>
                      <a:pt x="421" y="877"/>
                    </a:lnTo>
                    <a:lnTo>
                      <a:pt x="494" y="858"/>
                    </a:lnTo>
                    <a:lnTo>
                      <a:pt x="585" y="840"/>
                    </a:lnTo>
                    <a:lnTo>
                      <a:pt x="658" y="804"/>
                    </a:lnTo>
                    <a:lnTo>
                      <a:pt x="731" y="749"/>
                    </a:lnTo>
                    <a:lnTo>
                      <a:pt x="786" y="694"/>
                    </a:lnTo>
                    <a:lnTo>
                      <a:pt x="841" y="621"/>
                    </a:lnTo>
                    <a:lnTo>
                      <a:pt x="859" y="548"/>
                    </a:lnTo>
                    <a:lnTo>
                      <a:pt x="877" y="457"/>
                    </a:lnTo>
                    <a:lnTo>
                      <a:pt x="877" y="366"/>
                    </a:lnTo>
                    <a:lnTo>
                      <a:pt x="841" y="274"/>
                    </a:lnTo>
                    <a:lnTo>
                      <a:pt x="804" y="201"/>
                    </a:lnTo>
                    <a:lnTo>
                      <a:pt x="768" y="128"/>
                    </a:lnTo>
                    <a:lnTo>
                      <a:pt x="695" y="74"/>
                    </a:lnTo>
                    <a:lnTo>
                      <a:pt x="622" y="37"/>
                    </a:lnTo>
                    <a:lnTo>
                      <a:pt x="549"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9"/>
              <p:cNvSpPr/>
              <p:nvPr/>
            </p:nvSpPr>
            <p:spPr>
              <a:xfrm>
                <a:off x="2524401" y="3881328"/>
                <a:ext cx="114894" cy="258361"/>
              </a:xfrm>
              <a:custGeom>
                <a:avLst/>
                <a:gdLst/>
                <a:ahLst/>
                <a:cxnLst/>
                <a:rect l="l" t="t" r="r" b="b"/>
                <a:pathLst>
                  <a:path w="3450" h="7758" extrusionOk="0">
                    <a:moveTo>
                      <a:pt x="3377" y="0"/>
                    </a:moveTo>
                    <a:lnTo>
                      <a:pt x="0" y="311"/>
                    </a:lnTo>
                    <a:lnTo>
                      <a:pt x="1022" y="7757"/>
                    </a:lnTo>
                    <a:lnTo>
                      <a:pt x="3450" y="7721"/>
                    </a:lnTo>
                    <a:lnTo>
                      <a:pt x="337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9"/>
              <p:cNvSpPr/>
              <p:nvPr/>
            </p:nvSpPr>
            <p:spPr>
              <a:xfrm>
                <a:off x="2435049" y="4104392"/>
                <a:ext cx="238912" cy="153824"/>
              </a:xfrm>
              <a:custGeom>
                <a:avLst/>
                <a:gdLst/>
                <a:ahLst/>
                <a:cxnLst/>
                <a:rect l="l" t="t" r="r" b="b"/>
                <a:pathLst>
                  <a:path w="7174" h="4619" extrusionOk="0">
                    <a:moveTo>
                      <a:pt x="4052" y="1"/>
                    </a:moveTo>
                    <a:lnTo>
                      <a:pt x="3888" y="37"/>
                    </a:lnTo>
                    <a:lnTo>
                      <a:pt x="3705" y="110"/>
                    </a:lnTo>
                    <a:lnTo>
                      <a:pt x="3541" y="183"/>
                    </a:lnTo>
                    <a:lnTo>
                      <a:pt x="3377" y="293"/>
                    </a:lnTo>
                    <a:lnTo>
                      <a:pt x="3231" y="421"/>
                    </a:lnTo>
                    <a:lnTo>
                      <a:pt x="3121" y="567"/>
                    </a:lnTo>
                    <a:lnTo>
                      <a:pt x="3030" y="731"/>
                    </a:lnTo>
                    <a:lnTo>
                      <a:pt x="2993" y="658"/>
                    </a:lnTo>
                    <a:lnTo>
                      <a:pt x="2975" y="585"/>
                    </a:lnTo>
                    <a:lnTo>
                      <a:pt x="2975" y="439"/>
                    </a:lnTo>
                    <a:lnTo>
                      <a:pt x="2957" y="384"/>
                    </a:lnTo>
                    <a:lnTo>
                      <a:pt x="2939" y="329"/>
                    </a:lnTo>
                    <a:lnTo>
                      <a:pt x="2920" y="311"/>
                    </a:lnTo>
                    <a:lnTo>
                      <a:pt x="2866" y="311"/>
                    </a:lnTo>
                    <a:lnTo>
                      <a:pt x="2811" y="348"/>
                    </a:lnTo>
                    <a:lnTo>
                      <a:pt x="2756" y="384"/>
                    </a:lnTo>
                    <a:lnTo>
                      <a:pt x="2665" y="548"/>
                    </a:lnTo>
                    <a:lnTo>
                      <a:pt x="2555" y="749"/>
                    </a:lnTo>
                    <a:lnTo>
                      <a:pt x="2464" y="968"/>
                    </a:lnTo>
                    <a:lnTo>
                      <a:pt x="2318" y="1370"/>
                    </a:lnTo>
                    <a:lnTo>
                      <a:pt x="2263" y="1589"/>
                    </a:lnTo>
                    <a:lnTo>
                      <a:pt x="2008" y="1826"/>
                    </a:lnTo>
                    <a:lnTo>
                      <a:pt x="1734" y="2045"/>
                    </a:lnTo>
                    <a:lnTo>
                      <a:pt x="1606" y="2136"/>
                    </a:lnTo>
                    <a:lnTo>
                      <a:pt x="1460" y="2209"/>
                    </a:lnTo>
                    <a:lnTo>
                      <a:pt x="1314" y="2264"/>
                    </a:lnTo>
                    <a:lnTo>
                      <a:pt x="1186" y="2301"/>
                    </a:lnTo>
                    <a:lnTo>
                      <a:pt x="1059" y="2319"/>
                    </a:lnTo>
                    <a:lnTo>
                      <a:pt x="949" y="2355"/>
                    </a:lnTo>
                    <a:lnTo>
                      <a:pt x="821" y="2410"/>
                    </a:lnTo>
                    <a:lnTo>
                      <a:pt x="712" y="2465"/>
                    </a:lnTo>
                    <a:lnTo>
                      <a:pt x="602" y="2538"/>
                    </a:lnTo>
                    <a:lnTo>
                      <a:pt x="511" y="2611"/>
                    </a:lnTo>
                    <a:lnTo>
                      <a:pt x="420" y="2702"/>
                    </a:lnTo>
                    <a:lnTo>
                      <a:pt x="329" y="2793"/>
                    </a:lnTo>
                    <a:lnTo>
                      <a:pt x="256" y="2903"/>
                    </a:lnTo>
                    <a:lnTo>
                      <a:pt x="183" y="3012"/>
                    </a:lnTo>
                    <a:lnTo>
                      <a:pt x="128" y="3140"/>
                    </a:lnTo>
                    <a:lnTo>
                      <a:pt x="73" y="3268"/>
                    </a:lnTo>
                    <a:lnTo>
                      <a:pt x="37" y="3414"/>
                    </a:lnTo>
                    <a:lnTo>
                      <a:pt x="18" y="3560"/>
                    </a:lnTo>
                    <a:lnTo>
                      <a:pt x="0" y="3724"/>
                    </a:lnTo>
                    <a:lnTo>
                      <a:pt x="0" y="3888"/>
                    </a:lnTo>
                    <a:lnTo>
                      <a:pt x="18" y="4089"/>
                    </a:lnTo>
                    <a:lnTo>
                      <a:pt x="55" y="4326"/>
                    </a:lnTo>
                    <a:lnTo>
                      <a:pt x="128" y="4582"/>
                    </a:lnTo>
                    <a:lnTo>
                      <a:pt x="7173" y="4619"/>
                    </a:lnTo>
                    <a:lnTo>
                      <a:pt x="7137" y="4180"/>
                    </a:lnTo>
                    <a:lnTo>
                      <a:pt x="7118" y="3980"/>
                    </a:lnTo>
                    <a:lnTo>
                      <a:pt x="7027" y="3195"/>
                    </a:lnTo>
                    <a:lnTo>
                      <a:pt x="6918" y="2282"/>
                    </a:lnTo>
                    <a:lnTo>
                      <a:pt x="6845" y="1844"/>
                    </a:lnTo>
                    <a:lnTo>
                      <a:pt x="6772" y="1424"/>
                    </a:lnTo>
                    <a:lnTo>
                      <a:pt x="6699" y="1078"/>
                    </a:lnTo>
                    <a:lnTo>
                      <a:pt x="6626" y="804"/>
                    </a:lnTo>
                    <a:lnTo>
                      <a:pt x="6553" y="658"/>
                    </a:lnTo>
                    <a:lnTo>
                      <a:pt x="6498" y="548"/>
                    </a:lnTo>
                    <a:lnTo>
                      <a:pt x="6425" y="494"/>
                    </a:lnTo>
                    <a:lnTo>
                      <a:pt x="6370" y="457"/>
                    </a:lnTo>
                    <a:lnTo>
                      <a:pt x="6297" y="439"/>
                    </a:lnTo>
                    <a:lnTo>
                      <a:pt x="6242" y="457"/>
                    </a:lnTo>
                    <a:lnTo>
                      <a:pt x="6187" y="494"/>
                    </a:lnTo>
                    <a:lnTo>
                      <a:pt x="6133" y="548"/>
                    </a:lnTo>
                    <a:lnTo>
                      <a:pt x="6023" y="658"/>
                    </a:lnTo>
                    <a:lnTo>
                      <a:pt x="5950" y="804"/>
                    </a:lnTo>
                    <a:lnTo>
                      <a:pt x="5877" y="932"/>
                    </a:lnTo>
                    <a:lnTo>
                      <a:pt x="5786" y="804"/>
                    </a:lnTo>
                    <a:lnTo>
                      <a:pt x="5658" y="658"/>
                    </a:lnTo>
                    <a:lnTo>
                      <a:pt x="5476" y="512"/>
                    </a:lnTo>
                    <a:lnTo>
                      <a:pt x="5257" y="329"/>
                    </a:lnTo>
                    <a:lnTo>
                      <a:pt x="5111" y="256"/>
                    </a:lnTo>
                    <a:lnTo>
                      <a:pt x="4965" y="183"/>
                    </a:lnTo>
                    <a:lnTo>
                      <a:pt x="4800" y="129"/>
                    </a:lnTo>
                    <a:lnTo>
                      <a:pt x="4636" y="74"/>
                    </a:lnTo>
                    <a:lnTo>
                      <a:pt x="4435" y="37"/>
                    </a:lnTo>
                    <a:lnTo>
                      <a:pt x="423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9"/>
              <p:cNvSpPr/>
              <p:nvPr/>
            </p:nvSpPr>
            <p:spPr>
              <a:xfrm>
                <a:off x="2619215" y="4162140"/>
                <a:ext cx="44392" cy="73599"/>
              </a:xfrm>
              <a:custGeom>
                <a:avLst/>
                <a:gdLst/>
                <a:ahLst/>
                <a:cxnLst/>
                <a:rect l="l" t="t" r="r" b="b"/>
                <a:pathLst>
                  <a:path w="1333" h="2210" extrusionOk="0">
                    <a:moveTo>
                      <a:pt x="1242" y="1"/>
                    </a:moveTo>
                    <a:lnTo>
                      <a:pt x="1205" y="19"/>
                    </a:lnTo>
                    <a:lnTo>
                      <a:pt x="968" y="220"/>
                    </a:lnTo>
                    <a:lnTo>
                      <a:pt x="749" y="439"/>
                    </a:lnTo>
                    <a:lnTo>
                      <a:pt x="548" y="676"/>
                    </a:lnTo>
                    <a:lnTo>
                      <a:pt x="365" y="950"/>
                    </a:lnTo>
                    <a:lnTo>
                      <a:pt x="238" y="1224"/>
                    </a:lnTo>
                    <a:lnTo>
                      <a:pt x="128" y="1516"/>
                    </a:lnTo>
                    <a:lnTo>
                      <a:pt x="37" y="1826"/>
                    </a:lnTo>
                    <a:lnTo>
                      <a:pt x="0" y="2136"/>
                    </a:lnTo>
                    <a:lnTo>
                      <a:pt x="0" y="2173"/>
                    </a:lnTo>
                    <a:lnTo>
                      <a:pt x="19" y="2191"/>
                    </a:lnTo>
                    <a:lnTo>
                      <a:pt x="37" y="2209"/>
                    </a:lnTo>
                    <a:lnTo>
                      <a:pt x="73" y="2209"/>
                    </a:lnTo>
                    <a:lnTo>
                      <a:pt x="128" y="2191"/>
                    </a:lnTo>
                    <a:lnTo>
                      <a:pt x="146" y="2173"/>
                    </a:lnTo>
                    <a:lnTo>
                      <a:pt x="165" y="2136"/>
                    </a:lnTo>
                    <a:lnTo>
                      <a:pt x="201" y="1844"/>
                    </a:lnTo>
                    <a:lnTo>
                      <a:pt x="274" y="1552"/>
                    </a:lnTo>
                    <a:lnTo>
                      <a:pt x="384" y="1278"/>
                    </a:lnTo>
                    <a:lnTo>
                      <a:pt x="511" y="1023"/>
                    </a:lnTo>
                    <a:lnTo>
                      <a:pt x="676" y="786"/>
                    </a:lnTo>
                    <a:lnTo>
                      <a:pt x="858" y="548"/>
                    </a:lnTo>
                    <a:lnTo>
                      <a:pt x="1059" y="348"/>
                    </a:lnTo>
                    <a:lnTo>
                      <a:pt x="1296" y="165"/>
                    </a:lnTo>
                    <a:lnTo>
                      <a:pt x="1315" y="128"/>
                    </a:lnTo>
                    <a:lnTo>
                      <a:pt x="1333" y="110"/>
                    </a:lnTo>
                    <a:lnTo>
                      <a:pt x="1315" y="37"/>
                    </a:lnTo>
                    <a:lnTo>
                      <a:pt x="1296" y="19"/>
                    </a:lnTo>
                    <a:lnTo>
                      <a:pt x="12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9"/>
              <p:cNvSpPr/>
              <p:nvPr/>
            </p:nvSpPr>
            <p:spPr>
              <a:xfrm>
                <a:off x="2480608" y="4177359"/>
                <a:ext cx="99741" cy="60810"/>
              </a:xfrm>
              <a:custGeom>
                <a:avLst/>
                <a:gdLst/>
                <a:ahLst/>
                <a:cxnLst/>
                <a:rect l="l" t="t" r="r" b="b"/>
                <a:pathLst>
                  <a:path w="2995" h="1826" extrusionOk="0">
                    <a:moveTo>
                      <a:pt x="293" y="0"/>
                    </a:moveTo>
                    <a:lnTo>
                      <a:pt x="56" y="37"/>
                    </a:lnTo>
                    <a:lnTo>
                      <a:pt x="37" y="55"/>
                    </a:lnTo>
                    <a:lnTo>
                      <a:pt x="1" y="73"/>
                    </a:lnTo>
                    <a:lnTo>
                      <a:pt x="1" y="110"/>
                    </a:lnTo>
                    <a:lnTo>
                      <a:pt x="1" y="128"/>
                    </a:lnTo>
                    <a:lnTo>
                      <a:pt x="37" y="183"/>
                    </a:lnTo>
                    <a:lnTo>
                      <a:pt x="74" y="201"/>
                    </a:lnTo>
                    <a:lnTo>
                      <a:pt x="110" y="201"/>
                    </a:lnTo>
                    <a:lnTo>
                      <a:pt x="330" y="164"/>
                    </a:lnTo>
                    <a:lnTo>
                      <a:pt x="749" y="164"/>
                    </a:lnTo>
                    <a:lnTo>
                      <a:pt x="968" y="201"/>
                    </a:lnTo>
                    <a:lnTo>
                      <a:pt x="1169" y="237"/>
                    </a:lnTo>
                    <a:lnTo>
                      <a:pt x="1370" y="310"/>
                    </a:lnTo>
                    <a:lnTo>
                      <a:pt x="1571" y="383"/>
                    </a:lnTo>
                    <a:lnTo>
                      <a:pt x="1753" y="475"/>
                    </a:lnTo>
                    <a:lnTo>
                      <a:pt x="1936" y="602"/>
                    </a:lnTo>
                    <a:lnTo>
                      <a:pt x="2100" y="730"/>
                    </a:lnTo>
                    <a:lnTo>
                      <a:pt x="2246" y="858"/>
                    </a:lnTo>
                    <a:lnTo>
                      <a:pt x="2392" y="1022"/>
                    </a:lnTo>
                    <a:lnTo>
                      <a:pt x="2520" y="1186"/>
                    </a:lnTo>
                    <a:lnTo>
                      <a:pt x="2647" y="1369"/>
                    </a:lnTo>
                    <a:lnTo>
                      <a:pt x="2739" y="1570"/>
                    </a:lnTo>
                    <a:lnTo>
                      <a:pt x="2830" y="1770"/>
                    </a:lnTo>
                    <a:lnTo>
                      <a:pt x="2848" y="1789"/>
                    </a:lnTo>
                    <a:lnTo>
                      <a:pt x="2867" y="1807"/>
                    </a:lnTo>
                    <a:lnTo>
                      <a:pt x="2940" y="1825"/>
                    </a:lnTo>
                    <a:lnTo>
                      <a:pt x="2958" y="1807"/>
                    </a:lnTo>
                    <a:lnTo>
                      <a:pt x="2976" y="1789"/>
                    </a:lnTo>
                    <a:lnTo>
                      <a:pt x="2994" y="1752"/>
                    </a:lnTo>
                    <a:lnTo>
                      <a:pt x="2994" y="1716"/>
                    </a:lnTo>
                    <a:lnTo>
                      <a:pt x="2903" y="1497"/>
                    </a:lnTo>
                    <a:lnTo>
                      <a:pt x="2794" y="1296"/>
                    </a:lnTo>
                    <a:lnTo>
                      <a:pt x="2666" y="1095"/>
                    </a:lnTo>
                    <a:lnTo>
                      <a:pt x="2520" y="913"/>
                    </a:lnTo>
                    <a:lnTo>
                      <a:pt x="2374" y="748"/>
                    </a:lnTo>
                    <a:lnTo>
                      <a:pt x="2209" y="602"/>
                    </a:lnTo>
                    <a:lnTo>
                      <a:pt x="2027" y="456"/>
                    </a:lnTo>
                    <a:lnTo>
                      <a:pt x="1844" y="347"/>
                    </a:lnTo>
                    <a:lnTo>
                      <a:pt x="1644" y="237"/>
                    </a:lnTo>
                    <a:lnTo>
                      <a:pt x="1425" y="146"/>
                    </a:lnTo>
                    <a:lnTo>
                      <a:pt x="1206" y="91"/>
                    </a:lnTo>
                    <a:lnTo>
                      <a:pt x="987" y="37"/>
                    </a:lnTo>
                    <a:lnTo>
                      <a:pt x="76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9"/>
              <p:cNvSpPr/>
              <p:nvPr/>
            </p:nvSpPr>
            <p:spPr>
              <a:xfrm>
                <a:off x="2433217" y="4207132"/>
                <a:ext cx="248636" cy="51086"/>
              </a:xfrm>
              <a:custGeom>
                <a:avLst/>
                <a:gdLst/>
                <a:ahLst/>
                <a:cxnLst/>
                <a:rect l="l" t="t" r="r" b="b"/>
                <a:pathLst>
                  <a:path w="7466" h="1534" extrusionOk="0">
                    <a:moveTo>
                      <a:pt x="6407" y="0"/>
                    </a:moveTo>
                    <a:lnTo>
                      <a:pt x="6315" y="19"/>
                    </a:lnTo>
                    <a:lnTo>
                      <a:pt x="6224" y="55"/>
                    </a:lnTo>
                    <a:lnTo>
                      <a:pt x="6133" y="92"/>
                    </a:lnTo>
                    <a:lnTo>
                      <a:pt x="5950" y="201"/>
                    </a:lnTo>
                    <a:lnTo>
                      <a:pt x="5786" y="329"/>
                    </a:lnTo>
                    <a:lnTo>
                      <a:pt x="5622" y="475"/>
                    </a:lnTo>
                    <a:lnTo>
                      <a:pt x="5421" y="639"/>
                    </a:lnTo>
                    <a:lnTo>
                      <a:pt x="5166" y="803"/>
                    </a:lnTo>
                    <a:lnTo>
                      <a:pt x="4965" y="895"/>
                    </a:lnTo>
                    <a:lnTo>
                      <a:pt x="4874" y="931"/>
                    </a:lnTo>
                    <a:lnTo>
                      <a:pt x="4582" y="931"/>
                    </a:lnTo>
                    <a:lnTo>
                      <a:pt x="4381" y="895"/>
                    </a:lnTo>
                    <a:lnTo>
                      <a:pt x="4144" y="840"/>
                    </a:lnTo>
                    <a:lnTo>
                      <a:pt x="3851" y="767"/>
                    </a:lnTo>
                    <a:lnTo>
                      <a:pt x="3505" y="694"/>
                    </a:lnTo>
                    <a:lnTo>
                      <a:pt x="3085" y="639"/>
                    </a:lnTo>
                    <a:lnTo>
                      <a:pt x="2574" y="584"/>
                    </a:lnTo>
                    <a:lnTo>
                      <a:pt x="2026" y="530"/>
                    </a:lnTo>
                    <a:lnTo>
                      <a:pt x="1479" y="511"/>
                    </a:lnTo>
                    <a:lnTo>
                      <a:pt x="968" y="511"/>
                    </a:lnTo>
                    <a:lnTo>
                      <a:pt x="730" y="530"/>
                    </a:lnTo>
                    <a:lnTo>
                      <a:pt x="530" y="566"/>
                    </a:lnTo>
                    <a:lnTo>
                      <a:pt x="347" y="603"/>
                    </a:lnTo>
                    <a:lnTo>
                      <a:pt x="219" y="657"/>
                    </a:lnTo>
                    <a:lnTo>
                      <a:pt x="110" y="730"/>
                    </a:lnTo>
                    <a:lnTo>
                      <a:pt x="73" y="767"/>
                    </a:lnTo>
                    <a:lnTo>
                      <a:pt x="55" y="803"/>
                    </a:lnTo>
                    <a:lnTo>
                      <a:pt x="0" y="968"/>
                    </a:lnTo>
                    <a:lnTo>
                      <a:pt x="0" y="1114"/>
                    </a:lnTo>
                    <a:lnTo>
                      <a:pt x="19" y="1223"/>
                    </a:lnTo>
                    <a:lnTo>
                      <a:pt x="55" y="1333"/>
                    </a:lnTo>
                    <a:lnTo>
                      <a:pt x="92" y="1406"/>
                    </a:lnTo>
                    <a:lnTo>
                      <a:pt x="128" y="1461"/>
                    </a:lnTo>
                    <a:lnTo>
                      <a:pt x="183" y="1497"/>
                    </a:lnTo>
                    <a:lnTo>
                      <a:pt x="7429" y="1534"/>
                    </a:lnTo>
                    <a:lnTo>
                      <a:pt x="7447" y="1333"/>
                    </a:lnTo>
                    <a:lnTo>
                      <a:pt x="7465" y="1150"/>
                    </a:lnTo>
                    <a:lnTo>
                      <a:pt x="7447" y="968"/>
                    </a:lnTo>
                    <a:lnTo>
                      <a:pt x="7429" y="767"/>
                    </a:lnTo>
                    <a:lnTo>
                      <a:pt x="7392" y="584"/>
                    </a:lnTo>
                    <a:lnTo>
                      <a:pt x="7319" y="402"/>
                    </a:lnTo>
                    <a:lnTo>
                      <a:pt x="7210" y="238"/>
                    </a:lnTo>
                    <a:lnTo>
                      <a:pt x="7082" y="73"/>
                    </a:lnTo>
                    <a:lnTo>
                      <a:pt x="6918" y="37"/>
                    </a:lnTo>
                    <a:lnTo>
                      <a:pt x="6772" y="19"/>
                    </a:lnTo>
                    <a:lnTo>
                      <a:pt x="66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9"/>
              <p:cNvSpPr/>
              <p:nvPr/>
            </p:nvSpPr>
            <p:spPr>
              <a:xfrm>
                <a:off x="2428955" y="2262631"/>
                <a:ext cx="373854" cy="1714746"/>
              </a:xfrm>
              <a:custGeom>
                <a:avLst/>
                <a:gdLst/>
                <a:ahLst/>
                <a:cxnLst/>
                <a:rect l="l" t="t" r="r" b="b"/>
                <a:pathLst>
                  <a:path w="11226" h="51490" extrusionOk="0">
                    <a:moveTo>
                      <a:pt x="147" y="1"/>
                    </a:moveTo>
                    <a:lnTo>
                      <a:pt x="55" y="3140"/>
                    </a:lnTo>
                    <a:lnTo>
                      <a:pt x="1" y="6297"/>
                    </a:lnTo>
                    <a:lnTo>
                      <a:pt x="1" y="9492"/>
                    </a:lnTo>
                    <a:lnTo>
                      <a:pt x="19" y="12704"/>
                    </a:lnTo>
                    <a:lnTo>
                      <a:pt x="74" y="15934"/>
                    </a:lnTo>
                    <a:lnTo>
                      <a:pt x="183" y="19165"/>
                    </a:lnTo>
                    <a:lnTo>
                      <a:pt x="293" y="22414"/>
                    </a:lnTo>
                    <a:lnTo>
                      <a:pt x="457" y="25681"/>
                    </a:lnTo>
                    <a:lnTo>
                      <a:pt x="639" y="28930"/>
                    </a:lnTo>
                    <a:lnTo>
                      <a:pt x="840" y="32197"/>
                    </a:lnTo>
                    <a:lnTo>
                      <a:pt x="1077" y="35446"/>
                    </a:lnTo>
                    <a:lnTo>
                      <a:pt x="1333" y="38676"/>
                    </a:lnTo>
                    <a:lnTo>
                      <a:pt x="1607" y="41907"/>
                    </a:lnTo>
                    <a:lnTo>
                      <a:pt x="1899" y="45119"/>
                    </a:lnTo>
                    <a:lnTo>
                      <a:pt x="2209" y="48313"/>
                    </a:lnTo>
                    <a:lnTo>
                      <a:pt x="2519" y="51471"/>
                    </a:lnTo>
                    <a:lnTo>
                      <a:pt x="6845" y="51489"/>
                    </a:lnTo>
                    <a:lnTo>
                      <a:pt x="7922" y="30737"/>
                    </a:lnTo>
                    <a:lnTo>
                      <a:pt x="11225" y="840"/>
                    </a:lnTo>
                    <a:lnTo>
                      <a:pt x="1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9"/>
              <p:cNvSpPr/>
              <p:nvPr/>
            </p:nvSpPr>
            <p:spPr>
              <a:xfrm>
                <a:off x="2441710" y="3075926"/>
                <a:ext cx="140470" cy="87552"/>
              </a:xfrm>
              <a:custGeom>
                <a:avLst/>
                <a:gdLst/>
                <a:ahLst/>
                <a:cxnLst/>
                <a:rect l="l" t="t" r="r" b="b"/>
                <a:pathLst>
                  <a:path w="4218" h="2629" extrusionOk="0">
                    <a:moveTo>
                      <a:pt x="1" y="1"/>
                    </a:moveTo>
                    <a:lnTo>
                      <a:pt x="147" y="2592"/>
                    </a:lnTo>
                    <a:lnTo>
                      <a:pt x="621" y="2629"/>
                    </a:lnTo>
                    <a:lnTo>
                      <a:pt x="1114" y="2611"/>
                    </a:lnTo>
                    <a:lnTo>
                      <a:pt x="1571" y="2574"/>
                    </a:lnTo>
                    <a:lnTo>
                      <a:pt x="2027" y="2501"/>
                    </a:lnTo>
                    <a:lnTo>
                      <a:pt x="2447" y="2392"/>
                    </a:lnTo>
                    <a:lnTo>
                      <a:pt x="2848" y="2282"/>
                    </a:lnTo>
                    <a:lnTo>
                      <a:pt x="3195" y="2136"/>
                    </a:lnTo>
                    <a:lnTo>
                      <a:pt x="3505" y="1972"/>
                    </a:lnTo>
                    <a:lnTo>
                      <a:pt x="3779" y="1808"/>
                    </a:lnTo>
                    <a:lnTo>
                      <a:pt x="3889" y="1716"/>
                    </a:lnTo>
                    <a:lnTo>
                      <a:pt x="3980" y="1625"/>
                    </a:lnTo>
                    <a:lnTo>
                      <a:pt x="4071" y="1534"/>
                    </a:lnTo>
                    <a:lnTo>
                      <a:pt x="4126" y="1424"/>
                    </a:lnTo>
                    <a:lnTo>
                      <a:pt x="4181" y="1333"/>
                    </a:lnTo>
                    <a:lnTo>
                      <a:pt x="4199" y="1242"/>
                    </a:lnTo>
                    <a:lnTo>
                      <a:pt x="4217" y="1150"/>
                    </a:lnTo>
                    <a:lnTo>
                      <a:pt x="4199" y="1041"/>
                    </a:lnTo>
                    <a:lnTo>
                      <a:pt x="4181" y="950"/>
                    </a:lnTo>
                    <a:lnTo>
                      <a:pt x="4126" y="858"/>
                    </a:lnTo>
                    <a:lnTo>
                      <a:pt x="4053" y="767"/>
                    </a:lnTo>
                    <a:lnTo>
                      <a:pt x="3962" y="676"/>
                    </a:lnTo>
                    <a:lnTo>
                      <a:pt x="3834" y="603"/>
                    </a:lnTo>
                    <a:lnTo>
                      <a:pt x="3688" y="512"/>
                    </a:lnTo>
                    <a:lnTo>
                      <a:pt x="3487" y="420"/>
                    </a:lnTo>
                    <a:lnTo>
                      <a:pt x="3268" y="329"/>
                    </a:lnTo>
                    <a:lnTo>
                      <a:pt x="3067" y="256"/>
                    </a:lnTo>
                    <a:lnTo>
                      <a:pt x="2866" y="183"/>
                    </a:lnTo>
                    <a:lnTo>
                      <a:pt x="2447" y="92"/>
                    </a:lnTo>
                    <a:lnTo>
                      <a:pt x="2009" y="37"/>
                    </a:lnTo>
                    <a:lnTo>
                      <a:pt x="1552" y="1"/>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9"/>
              <p:cNvSpPr/>
              <p:nvPr/>
            </p:nvSpPr>
            <p:spPr>
              <a:xfrm>
                <a:off x="2725585" y="2130718"/>
                <a:ext cx="28007" cy="616995"/>
              </a:xfrm>
              <a:custGeom>
                <a:avLst/>
                <a:gdLst/>
                <a:ahLst/>
                <a:cxnLst/>
                <a:rect l="l" t="t" r="r" b="b"/>
                <a:pathLst>
                  <a:path w="841" h="18527" extrusionOk="0">
                    <a:moveTo>
                      <a:pt x="73" y="1"/>
                    </a:moveTo>
                    <a:lnTo>
                      <a:pt x="19" y="37"/>
                    </a:lnTo>
                    <a:lnTo>
                      <a:pt x="0" y="56"/>
                    </a:lnTo>
                    <a:lnTo>
                      <a:pt x="0" y="92"/>
                    </a:lnTo>
                    <a:lnTo>
                      <a:pt x="128" y="3505"/>
                    </a:lnTo>
                    <a:lnTo>
                      <a:pt x="256" y="6900"/>
                    </a:lnTo>
                    <a:lnTo>
                      <a:pt x="548" y="15095"/>
                    </a:lnTo>
                    <a:lnTo>
                      <a:pt x="676" y="18454"/>
                    </a:lnTo>
                    <a:lnTo>
                      <a:pt x="694" y="18490"/>
                    </a:lnTo>
                    <a:lnTo>
                      <a:pt x="712" y="18527"/>
                    </a:lnTo>
                    <a:lnTo>
                      <a:pt x="767" y="18527"/>
                    </a:lnTo>
                    <a:lnTo>
                      <a:pt x="822" y="18508"/>
                    </a:lnTo>
                    <a:lnTo>
                      <a:pt x="840" y="18490"/>
                    </a:lnTo>
                    <a:lnTo>
                      <a:pt x="840" y="18454"/>
                    </a:lnTo>
                    <a:lnTo>
                      <a:pt x="712" y="15040"/>
                    </a:lnTo>
                    <a:lnTo>
                      <a:pt x="585" y="11646"/>
                    </a:lnTo>
                    <a:lnTo>
                      <a:pt x="293" y="3450"/>
                    </a:lnTo>
                    <a:lnTo>
                      <a:pt x="165" y="74"/>
                    </a:lnTo>
                    <a:lnTo>
                      <a:pt x="146" y="37"/>
                    </a:lnTo>
                    <a:lnTo>
                      <a:pt x="128" y="19"/>
                    </a:lnTo>
                    <a:lnTo>
                      <a:pt x="1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39"/>
              <p:cNvSpPr/>
              <p:nvPr/>
            </p:nvSpPr>
            <p:spPr>
              <a:xfrm>
                <a:off x="2730448" y="2119794"/>
                <a:ext cx="45624" cy="136807"/>
              </a:xfrm>
              <a:custGeom>
                <a:avLst/>
                <a:gdLst/>
                <a:ahLst/>
                <a:cxnLst/>
                <a:rect l="l" t="t" r="r" b="b"/>
                <a:pathLst>
                  <a:path w="1370" h="4108" extrusionOk="0">
                    <a:moveTo>
                      <a:pt x="895" y="0"/>
                    </a:moveTo>
                    <a:lnTo>
                      <a:pt x="877" y="19"/>
                    </a:lnTo>
                    <a:lnTo>
                      <a:pt x="858" y="55"/>
                    </a:lnTo>
                    <a:lnTo>
                      <a:pt x="858" y="92"/>
                    </a:lnTo>
                    <a:lnTo>
                      <a:pt x="968" y="676"/>
                    </a:lnTo>
                    <a:lnTo>
                      <a:pt x="1059" y="1260"/>
                    </a:lnTo>
                    <a:lnTo>
                      <a:pt x="1132" y="1862"/>
                    </a:lnTo>
                    <a:lnTo>
                      <a:pt x="1187" y="2446"/>
                    </a:lnTo>
                    <a:lnTo>
                      <a:pt x="1205" y="2738"/>
                    </a:lnTo>
                    <a:lnTo>
                      <a:pt x="1205" y="3030"/>
                    </a:lnTo>
                    <a:lnTo>
                      <a:pt x="1205" y="3176"/>
                    </a:lnTo>
                    <a:lnTo>
                      <a:pt x="1169" y="3304"/>
                    </a:lnTo>
                    <a:lnTo>
                      <a:pt x="1114" y="3450"/>
                    </a:lnTo>
                    <a:lnTo>
                      <a:pt x="1041" y="3559"/>
                    </a:lnTo>
                    <a:lnTo>
                      <a:pt x="950" y="3669"/>
                    </a:lnTo>
                    <a:lnTo>
                      <a:pt x="858" y="3742"/>
                    </a:lnTo>
                    <a:lnTo>
                      <a:pt x="731" y="3815"/>
                    </a:lnTo>
                    <a:lnTo>
                      <a:pt x="603" y="3852"/>
                    </a:lnTo>
                    <a:lnTo>
                      <a:pt x="475" y="3888"/>
                    </a:lnTo>
                    <a:lnTo>
                      <a:pt x="347" y="3925"/>
                    </a:lnTo>
                    <a:lnTo>
                      <a:pt x="74" y="3943"/>
                    </a:lnTo>
                    <a:lnTo>
                      <a:pt x="37" y="3961"/>
                    </a:lnTo>
                    <a:lnTo>
                      <a:pt x="19" y="3979"/>
                    </a:lnTo>
                    <a:lnTo>
                      <a:pt x="0" y="3998"/>
                    </a:lnTo>
                    <a:lnTo>
                      <a:pt x="0" y="4034"/>
                    </a:lnTo>
                    <a:lnTo>
                      <a:pt x="19" y="4071"/>
                    </a:lnTo>
                    <a:lnTo>
                      <a:pt x="37" y="4089"/>
                    </a:lnTo>
                    <a:lnTo>
                      <a:pt x="55" y="4107"/>
                    </a:lnTo>
                    <a:lnTo>
                      <a:pt x="92" y="4107"/>
                    </a:lnTo>
                    <a:lnTo>
                      <a:pt x="347" y="4089"/>
                    </a:lnTo>
                    <a:lnTo>
                      <a:pt x="603" y="4034"/>
                    </a:lnTo>
                    <a:lnTo>
                      <a:pt x="712" y="3998"/>
                    </a:lnTo>
                    <a:lnTo>
                      <a:pt x="840" y="3943"/>
                    </a:lnTo>
                    <a:lnTo>
                      <a:pt x="950" y="3888"/>
                    </a:lnTo>
                    <a:lnTo>
                      <a:pt x="1059" y="3797"/>
                    </a:lnTo>
                    <a:lnTo>
                      <a:pt x="1132" y="3724"/>
                    </a:lnTo>
                    <a:lnTo>
                      <a:pt x="1205" y="3632"/>
                    </a:lnTo>
                    <a:lnTo>
                      <a:pt x="1260" y="3541"/>
                    </a:lnTo>
                    <a:lnTo>
                      <a:pt x="1296" y="3432"/>
                    </a:lnTo>
                    <a:lnTo>
                      <a:pt x="1351" y="3213"/>
                    </a:lnTo>
                    <a:lnTo>
                      <a:pt x="1369" y="2994"/>
                    </a:lnTo>
                    <a:lnTo>
                      <a:pt x="1369" y="2629"/>
                    </a:lnTo>
                    <a:lnTo>
                      <a:pt x="1351" y="2264"/>
                    </a:lnTo>
                    <a:lnTo>
                      <a:pt x="1333" y="1880"/>
                    </a:lnTo>
                    <a:lnTo>
                      <a:pt x="1278" y="1515"/>
                    </a:lnTo>
                    <a:lnTo>
                      <a:pt x="1169" y="785"/>
                    </a:lnTo>
                    <a:lnTo>
                      <a:pt x="1023" y="73"/>
                    </a:lnTo>
                    <a:lnTo>
                      <a:pt x="1023" y="37"/>
                    </a:lnTo>
                    <a:lnTo>
                      <a:pt x="986" y="19"/>
                    </a:lnTo>
                    <a:lnTo>
                      <a:pt x="93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39"/>
              <p:cNvSpPr/>
              <p:nvPr/>
            </p:nvSpPr>
            <p:spPr>
              <a:xfrm>
                <a:off x="2492164" y="3917795"/>
                <a:ext cx="179967" cy="72366"/>
              </a:xfrm>
              <a:custGeom>
                <a:avLst/>
                <a:gdLst/>
                <a:ahLst/>
                <a:cxnLst/>
                <a:rect l="l" t="t" r="r" b="b"/>
                <a:pathLst>
                  <a:path w="5404" h="2173" extrusionOk="0">
                    <a:moveTo>
                      <a:pt x="5294" y="0"/>
                    </a:moveTo>
                    <a:lnTo>
                      <a:pt x="1" y="165"/>
                    </a:lnTo>
                    <a:lnTo>
                      <a:pt x="202" y="2172"/>
                    </a:lnTo>
                    <a:lnTo>
                      <a:pt x="5403" y="2026"/>
                    </a:lnTo>
                    <a:lnTo>
                      <a:pt x="5294"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39"/>
              <p:cNvSpPr/>
              <p:nvPr/>
            </p:nvSpPr>
            <p:spPr>
              <a:xfrm>
                <a:off x="2892734" y="1528964"/>
                <a:ext cx="17684" cy="99108"/>
              </a:xfrm>
              <a:custGeom>
                <a:avLst/>
                <a:gdLst/>
                <a:ahLst/>
                <a:cxnLst/>
                <a:rect l="l" t="t" r="r" b="b"/>
                <a:pathLst>
                  <a:path w="531" h="2976" extrusionOk="0">
                    <a:moveTo>
                      <a:pt x="129" y="1"/>
                    </a:moveTo>
                    <a:lnTo>
                      <a:pt x="110" y="19"/>
                    </a:lnTo>
                    <a:lnTo>
                      <a:pt x="74" y="37"/>
                    </a:lnTo>
                    <a:lnTo>
                      <a:pt x="56" y="74"/>
                    </a:lnTo>
                    <a:lnTo>
                      <a:pt x="19" y="439"/>
                    </a:lnTo>
                    <a:lnTo>
                      <a:pt x="1" y="804"/>
                    </a:lnTo>
                    <a:lnTo>
                      <a:pt x="1" y="1169"/>
                    </a:lnTo>
                    <a:lnTo>
                      <a:pt x="19" y="1534"/>
                    </a:lnTo>
                    <a:lnTo>
                      <a:pt x="74" y="1880"/>
                    </a:lnTo>
                    <a:lnTo>
                      <a:pt x="147" y="2245"/>
                    </a:lnTo>
                    <a:lnTo>
                      <a:pt x="238" y="2592"/>
                    </a:lnTo>
                    <a:lnTo>
                      <a:pt x="366" y="2939"/>
                    </a:lnTo>
                    <a:lnTo>
                      <a:pt x="384" y="2957"/>
                    </a:lnTo>
                    <a:lnTo>
                      <a:pt x="421" y="2976"/>
                    </a:lnTo>
                    <a:lnTo>
                      <a:pt x="475" y="2976"/>
                    </a:lnTo>
                    <a:lnTo>
                      <a:pt x="512" y="2957"/>
                    </a:lnTo>
                    <a:lnTo>
                      <a:pt x="530" y="2939"/>
                    </a:lnTo>
                    <a:lnTo>
                      <a:pt x="530" y="2903"/>
                    </a:lnTo>
                    <a:lnTo>
                      <a:pt x="530" y="2866"/>
                    </a:lnTo>
                    <a:lnTo>
                      <a:pt x="402" y="2519"/>
                    </a:lnTo>
                    <a:lnTo>
                      <a:pt x="311" y="2191"/>
                    </a:lnTo>
                    <a:lnTo>
                      <a:pt x="238" y="1844"/>
                    </a:lnTo>
                    <a:lnTo>
                      <a:pt x="202" y="1497"/>
                    </a:lnTo>
                    <a:lnTo>
                      <a:pt x="165" y="1150"/>
                    </a:lnTo>
                    <a:lnTo>
                      <a:pt x="165" y="804"/>
                    </a:lnTo>
                    <a:lnTo>
                      <a:pt x="202" y="457"/>
                    </a:lnTo>
                    <a:lnTo>
                      <a:pt x="238" y="92"/>
                    </a:lnTo>
                    <a:lnTo>
                      <a:pt x="238" y="55"/>
                    </a:lnTo>
                    <a:lnTo>
                      <a:pt x="220" y="37"/>
                    </a:lnTo>
                    <a:lnTo>
                      <a:pt x="202" y="19"/>
                    </a:lnTo>
                    <a:lnTo>
                      <a:pt x="165"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39"/>
              <p:cNvSpPr/>
              <p:nvPr/>
            </p:nvSpPr>
            <p:spPr>
              <a:xfrm>
                <a:off x="2394919" y="1346596"/>
                <a:ext cx="335556" cy="814546"/>
              </a:xfrm>
              <a:custGeom>
                <a:avLst/>
                <a:gdLst/>
                <a:ahLst/>
                <a:cxnLst/>
                <a:rect l="l" t="t" r="r" b="b"/>
                <a:pathLst>
                  <a:path w="10076" h="24459" extrusionOk="0">
                    <a:moveTo>
                      <a:pt x="7776" y="1"/>
                    </a:moveTo>
                    <a:lnTo>
                      <a:pt x="7557" y="19"/>
                    </a:lnTo>
                    <a:lnTo>
                      <a:pt x="6973" y="92"/>
                    </a:lnTo>
                    <a:lnTo>
                      <a:pt x="6097" y="238"/>
                    </a:lnTo>
                    <a:lnTo>
                      <a:pt x="5586" y="329"/>
                    </a:lnTo>
                    <a:lnTo>
                      <a:pt x="5038" y="457"/>
                    </a:lnTo>
                    <a:lnTo>
                      <a:pt x="4472" y="603"/>
                    </a:lnTo>
                    <a:lnTo>
                      <a:pt x="3888" y="768"/>
                    </a:lnTo>
                    <a:lnTo>
                      <a:pt x="3286" y="968"/>
                    </a:lnTo>
                    <a:lnTo>
                      <a:pt x="2720" y="1206"/>
                    </a:lnTo>
                    <a:lnTo>
                      <a:pt x="2154" y="1461"/>
                    </a:lnTo>
                    <a:lnTo>
                      <a:pt x="1899" y="1607"/>
                    </a:lnTo>
                    <a:lnTo>
                      <a:pt x="1643" y="1753"/>
                    </a:lnTo>
                    <a:lnTo>
                      <a:pt x="1388" y="1917"/>
                    </a:lnTo>
                    <a:lnTo>
                      <a:pt x="1169" y="2082"/>
                    </a:lnTo>
                    <a:lnTo>
                      <a:pt x="950" y="2264"/>
                    </a:lnTo>
                    <a:lnTo>
                      <a:pt x="731" y="2447"/>
                    </a:lnTo>
                    <a:lnTo>
                      <a:pt x="603" y="2593"/>
                    </a:lnTo>
                    <a:lnTo>
                      <a:pt x="493" y="2739"/>
                    </a:lnTo>
                    <a:lnTo>
                      <a:pt x="402" y="2885"/>
                    </a:lnTo>
                    <a:lnTo>
                      <a:pt x="311" y="3049"/>
                    </a:lnTo>
                    <a:lnTo>
                      <a:pt x="256" y="3213"/>
                    </a:lnTo>
                    <a:lnTo>
                      <a:pt x="201" y="3378"/>
                    </a:lnTo>
                    <a:lnTo>
                      <a:pt x="165" y="3542"/>
                    </a:lnTo>
                    <a:lnTo>
                      <a:pt x="146" y="3706"/>
                    </a:lnTo>
                    <a:lnTo>
                      <a:pt x="128" y="3870"/>
                    </a:lnTo>
                    <a:lnTo>
                      <a:pt x="128" y="4053"/>
                    </a:lnTo>
                    <a:lnTo>
                      <a:pt x="165" y="4418"/>
                    </a:lnTo>
                    <a:lnTo>
                      <a:pt x="238" y="4783"/>
                    </a:lnTo>
                    <a:lnTo>
                      <a:pt x="329" y="5166"/>
                    </a:lnTo>
                    <a:lnTo>
                      <a:pt x="439" y="5550"/>
                    </a:lnTo>
                    <a:lnTo>
                      <a:pt x="566" y="5951"/>
                    </a:lnTo>
                    <a:lnTo>
                      <a:pt x="840" y="6754"/>
                    </a:lnTo>
                    <a:lnTo>
                      <a:pt x="968" y="7174"/>
                    </a:lnTo>
                    <a:lnTo>
                      <a:pt x="1077" y="7594"/>
                    </a:lnTo>
                    <a:lnTo>
                      <a:pt x="1169" y="7995"/>
                    </a:lnTo>
                    <a:lnTo>
                      <a:pt x="1242" y="8415"/>
                    </a:lnTo>
                    <a:lnTo>
                      <a:pt x="1333" y="9419"/>
                    </a:lnTo>
                    <a:lnTo>
                      <a:pt x="1406" y="10733"/>
                    </a:lnTo>
                    <a:lnTo>
                      <a:pt x="1442" y="11500"/>
                    </a:lnTo>
                    <a:lnTo>
                      <a:pt x="1461" y="12303"/>
                    </a:lnTo>
                    <a:lnTo>
                      <a:pt x="1461" y="13161"/>
                    </a:lnTo>
                    <a:lnTo>
                      <a:pt x="1461" y="14037"/>
                    </a:lnTo>
                    <a:lnTo>
                      <a:pt x="1424" y="14949"/>
                    </a:lnTo>
                    <a:lnTo>
                      <a:pt x="1388" y="15880"/>
                    </a:lnTo>
                    <a:lnTo>
                      <a:pt x="1333" y="16829"/>
                    </a:lnTo>
                    <a:lnTo>
                      <a:pt x="1242" y="17778"/>
                    </a:lnTo>
                    <a:lnTo>
                      <a:pt x="1132" y="18709"/>
                    </a:lnTo>
                    <a:lnTo>
                      <a:pt x="986" y="19622"/>
                    </a:lnTo>
                    <a:lnTo>
                      <a:pt x="822" y="20534"/>
                    </a:lnTo>
                    <a:lnTo>
                      <a:pt x="621" y="21392"/>
                    </a:lnTo>
                    <a:lnTo>
                      <a:pt x="19" y="23601"/>
                    </a:lnTo>
                    <a:lnTo>
                      <a:pt x="0" y="23765"/>
                    </a:lnTo>
                    <a:lnTo>
                      <a:pt x="19" y="23911"/>
                    </a:lnTo>
                    <a:lnTo>
                      <a:pt x="55" y="24057"/>
                    </a:lnTo>
                    <a:lnTo>
                      <a:pt x="146" y="24185"/>
                    </a:lnTo>
                    <a:lnTo>
                      <a:pt x="238" y="24294"/>
                    </a:lnTo>
                    <a:lnTo>
                      <a:pt x="365" y="24367"/>
                    </a:lnTo>
                    <a:lnTo>
                      <a:pt x="512" y="24422"/>
                    </a:lnTo>
                    <a:lnTo>
                      <a:pt x="676" y="24440"/>
                    </a:lnTo>
                    <a:lnTo>
                      <a:pt x="7283" y="24458"/>
                    </a:lnTo>
                    <a:lnTo>
                      <a:pt x="7484" y="24440"/>
                    </a:lnTo>
                    <a:lnTo>
                      <a:pt x="7685" y="24385"/>
                    </a:lnTo>
                    <a:lnTo>
                      <a:pt x="7849" y="24294"/>
                    </a:lnTo>
                    <a:lnTo>
                      <a:pt x="7995" y="24166"/>
                    </a:lnTo>
                    <a:lnTo>
                      <a:pt x="8104" y="24020"/>
                    </a:lnTo>
                    <a:lnTo>
                      <a:pt x="8196" y="23838"/>
                    </a:lnTo>
                    <a:lnTo>
                      <a:pt x="8250" y="23655"/>
                    </a:lnTo>
                    <a:lnTo>
                      <a:pt x="8269" y="23455"/>
                    </a:lnTo>
                    <a:lnTo>
                      <a:pt x="8159" y="20936"/>
                    </a:lnTo>
                    <a:lnTo>
                      <a:pt x="8123" y="19896"/>
                    </a:lnTo>
                    <a:lnTo>
                      <a:pt x="8104" y="19019"/>
                    </a:lnTo>
                    <a:lnTo>
                      <a:pt x="8104" y="18143"/>
                    </a:lnTo>
                    <a:lnTo>
                      <a:pt x="8141" y="17395"/>
                    </a:lnTo>
                    <a:lnTo>
                      <a:pt x="8177" y="16720"/>
                    </a:lnTo>
                    <a:lnTo>
                      <a:pt x="8250" y="16154"/>
                    </a:lnTo>
                    <a:lnTo>
                      <a:pt x="8342" y="15643"/>
                    </a:lnTo>
                    <a:lnTo>
                      <a:pt x="8451" y="15187"/>
                    </a:lnTo>
                    <a:lnTo>
                      <a:pt x="8579" y="14767"/>
                    </a:lnTo>
                    <a:lnTo>
                      <a:pt x="8707" y="14402"/>
                    </a:lnTo>
                    <a:lnTo>
                      <a:pt x="8853" y="14055"/>
                    </a:lnTo>
                    <a:lnTo>
                      <a:pt x="9017" y="13708"/>
                    </a:lnTo>
                    <a:lnTo>
                      <a:pt x="9327" y="12996"/>
                    </a:lnTo>
                    <a:lnTo>
                      <a:pt x="9473" y="12595"/>
                    </a:lnTo>
                    <a:lnTo>
                      <a:pt x="9637" y="12175"/>
                    </a:lnTo>
                    <a:lnTo>
                      <a:pt x="9783" y="11682"/>
                    </a:lnTo>
                    <a:lnTo>
                      <a:pt x="9929" y="11135"/>
                    </a:lnTo>
                    <a:lnTo>
                      <a:pt x="9984" y="10843"/>
                    </a:lnTo>
                    <a:lnTo>
                      <a:pt x="10021" y="10532"/>
                    </a:lnTo>
                    <a:lnTo>
                      <a:pt x="10057" y="10222"/>
                    </a:lnTo>
                    <a:lnTo>
                      <a:pt x="10075" y="9912"/>
                    </a:lnTo>
                    <a:lnTo>
                      <a:pt x="10075" y="9583"/>
                    </a:lnTo>
                    <a:lnTo>
                      <a:pt x="10057" y="9255"/>
                    </a:lnTo>
                    <a:lnTo>
                      <a:pt x="10002" y="8598"/>
                    </a:lnTo>
                    <a:lnTo>
                      <a:pt x="9911" y="7904"/>
                    </a:lnTo>
                    <a:lnTo>
                      <a:pt x="9783" y="7210"/>
                    </a:lnTo>
                    <a:lnTo>
                      <a:pt x="9619" y="6499"/>
                    </a:lnTo>
                    <a:lnTo>
                      <a:pt x="9418" y="5787"/>
                    </a:lnTo>
                    <a:lnTo>
                      <a:pt x="9218" y="5057"/>
                    </a:lnTo>
                    <a:lnTo>
                      <a:pt x="8999" y="4327"/>
                    </a:lnTo>
                    <a:lnTo>
                      <a:pt x="8561" y="2866"/>
                    </a:lnTo>
                    <a:lnTo>
                      <a:pt x="8123" y="1425"/>
                    </a:lnTo>
                    <a:lnTo>
                      <a:pt x="7940" y="713"/>
                    </a:lnTo>
                    <a:lnTo>
                      <a:pt x="7776"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39"/>
              <p:cNvSpPr/>
              <p:nvPr/>
            </p:nvSpPr>
            <p:spPr>
              <a:xfrm>
                <a:off x="2461791" y="1880911"/>
                <a:ext cx="141036" cy="142268"/>
              </a:xfrm>
              <a:custGeom>
                <a:avLst/>
                <a:gdLst/>
                <a:ahLst/>
                <a:cxnLst/>
                <a:rect l="l" t="t" r="r" b="b"/>
                <a:pathLst>
                  <a:path w="4235" h="4272" extrusionOk="0">
                    <a:moveTo>
                      <a:pt x="4125" y="0"/>
                    </a:moveTo>
                    <a:lnTo>
                      <a:pt x="4089" y="19"/>
                    </a:lnTo>
                    <a:lnTo>
                      <a:pt x="4052" y="37"/>
                    </a:lnTo>
                    <a:lnTo>
                      <a:pt x="4034" y="73"/>
                    </a:lnTo>
                    <a:lnTo>
                      <a:pt x="3924" y="438"/>
                    </a:lnTo>
                    <a:lnTo>
                      <a:pt x="3797" y="785"/>
                    </a:lnTo>
                    <a:lnTo>
                      <a:pt x="3651" y="1132"/>
                    </a:lnTo>
                    <a:lnTo>
                      <a:pt x="3486" y="1461"/>
                    </a:lnTo>
                    <a:lnTo>
                      <a:pt x="3286" y="1771"/>
                    </a:lnTo>
                    <a:lnTo>
                      <a:pt x="3085" y="2063"/>
                    </a:lnTo>
                    <a:lnTo>
                      <a:pt x="2847" y="2337"/>
                    </a:lnTo>
                    <a:lnTo>
                      <a:pt x="2592" y="2610"/>
                    </a:lnTo>
                    <a:lnTo>
                      <a:pt x="2336" y="2866"/>
                    </a:lnTo>
                    <a:lnTo>
                      <a:pt x="2063" y="3085"/>
                    </a:lnTo>
                    <a:lnTo>
                      <a:pt x="1752" y="3304"/>
                    </a:lnTo>
                    <a:lnTo>
                      <a:pt x="1442" y="3505"/>
                    </a:lnTo>
                    <a:lnTo>
                      <a:pt x="1132" y="3669"/>
                    </a:lnTo>
                    <a:lnTo>
                      <a:pt x="785" y="3815"/>
                    </a:lnTo>
                    <a:lnTo>
                      <a:pt x="438" y="3961"/>
                    </a:lnTo>
                    <a:lnTo>
                      <a:pt x="73" y="4071"/>
                    </a:lnTo>
                    <a:lnTo>
                      <a:pt x="37" y="4089"/>
                    </a:lnTo>
                    <a:lnTo>
                      <a:pt x="18" y="4107"/>
                    </a:lnTo>
                    <a:lnTo>
                      <a:pt x="0" y="4144"/>
                    </a:lnTo>
                    <a:lnTo>
                      <a:pt x="18" y="4180"/>
                    </a:lnTo>
                    <a:lnTo>
                      <a:pt x="18" y="4217"/>
                    </a:lnTo>
                    <a:lnTo>
                      <a:pt x="55" y="4253"/>
                    </a:lnTo>
                    <a:lnTo>
                      <a:pt x="91" y="4271"/>
                    </a:lnTo>
                    <a:lnTo>
                      <a:pt x="128" y="4253"/>
                    </a:lnTo>
                    <a:lnTo>
                      <a:pt x="511" y="4144"/>
                    </a:lnTo>
                    <a:lnTo>
                      <a:pt x="876" y="4016"/>
                    </a:lnTo>
                    <a:lnTo>
                      <a:pt x="1223" y="3852"/>
                    </a:lnTo>
                    <a:lnTo>
                      <a:pt x="1552" y="3669"/>
                    </a:lnTo>
                    <a:lnTo>
                      <a:pt x="1880" y="3468"/>
                    </a:lnTo>
                    <a:lnTo>
                      <a:pt x="2172" y="3249"/>
                    </a:lnTo>
                    <a:lnTo>
                      <a:pt x="2464" y="3012"/>
                    </a:lnTo>
                    <a:lnTo>
                      <a:pt x="2738" y="2756"/>
                    </a:lnTo>
                    <a:lnTo>
                      <a:pt x="2993" y="2483"/>
                    </a:lnTo>
                    <a:lnTo>
                      <a:pt x="3249" y="2191"/>
                    </a:lnTo>
                    <a:lnTo>
                      <a:pt x="3468" y="1880"/>
                    </a:lnTo>
                    <a:lnTo>
                      <a:pt x="3651" y="1552"/>
                    </a:lnTo>
                    <a:lnTo>
                      <a:pt x="3833" y="1223"/>
                    </a:lnTo>
                    <a:lnTo>
                      <a:pt x="3997" y="876"/>
                    </a:lnTo>
                    <a:lnTo>
                      <a:pt x="4125" y="511"/>
                    </a:lnTo>
                    <a:lnTo>
                      <a:pt x="4235" y="128"/>
                    </a:lnTo>
                    <a:lnTo>
                      <a:pt x="4235" y="92"/>
                    </a:lnTo>
                    <a:lnTo>
                      <a:pt x="4216" y="55"/>
                    </a:lnTo>
                    <a:lnTo>
                      <a:pt x="4198" y="19"/>
                    </a:lnTo>
                    <a:lnTo>
                      <a:pt x="4162" y="19"/>
                    </a:lnTo>
                    <a:lnTo>
                      <a:pt x="412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9"/>
              <p:cNvSpPr/>
              <p:nvPr/>
            </p:nvSpPr>
            <p:spPr>
              <a:xfrm>
                <a:off x="2405243" y="2108838"/>
                <a:ext cx="216433" cy="10990"/>
              </a:xfrm>
              <a:custGeom>
                <a:avLst/>
                <a:gdLst/>
                <a:ahLst/>
                <a:cxnLst/>
                <a:rect l="l" t="t" r="r" b="b"/>
                <a:pathLst>
                  <a:path w="6499" h="330" extrusionOk="0">
                    <a:moveTo>
                      <a:pt x="6407" y="1"/>
                    </a:moveTo>
                    <a:lnTo>
                      <a:pt x="5604" y="56"/>
                    </a:lnTo>
                    <a:lnTo>
                      <a:pt x="4819" y="92"/>
                    </a:lnTo>
                    <a:lnTo>
                      <a:pt x="4034" y="110"/>
                    </a:lnTo>
                    <a:lnTo>
                      <a:pt x="2465" y="110"/>
                    </a:lnTo>
                    <a:lnTo>
                      <a:pt x="1680" y="92"/>
                    </a:lnTo>
                    <a:lnTo>
                      <a:pt x="895" y="74"/>
                    </a:lnTo>
                    <a:lnTo>
                      <a:pt x="110" y="19"/>
                    </a:lnTo>
                    <a:lnTo>
                      <a:pt x="55" y="37"/>
                    </a:lnTo>
                    <a:lnTo>
                      <a:pt x="19" y="56"/>
                    </a:lnTo>
                    <a:lnTo>
                      <a:pt x="1" y="92"/>
                    </a:lnTo>
                    <a:lnTo>
                      <a:pt x="1" y="129"/>
                    </a:lnTo>
                    <a:lnTo>
                      <a:pt x="1" y="165"/>
                    </a:lnTo>
                    <a:lnTo>
                      <a:pt x="19" y="202"/>
                    </a:lnTo>
                    <a:lnTo>
                      <a:pt x="55" y="220"/>
                    </a:lnTo>
                    <a:lnTo>
                      <a:pt x="92" y="238"/>
                    </a:lnTo>
                    <a:lnTo>
                      <a:pt x="895" y="275"/>
                    </a:lnTo>
                    <a:lnTo>
                      <a:pt x="1680" y="311"/>
                    </a:lnTo>
                    <a:lnTo>
                      <a:pt x="2465" y="329"/>
                    </a:lnTo>
                    <a:lnTo>
                      <a:pt x="3250" y="329"/>
                    </a:lnTo>
                    <a:lnTo>
                      <a:pt x="4034" y="311"/>
                    </a:lnTo>
                    <a:lnTo>
                      <a:pt x="4819" y="293"/>
                    </a:lnTo>
                    <a:lnTo>
                      <a:pt x="5604" y="256"/>
                    </a:lnTo>
                    <a:lnTo>
                      <a:pt x="6407" y="202"/>
                    </a:lnTo>
                    <a:lnTo>
                      <a:pt x="6444" y="202"/>
                    </a:lnTo>
                    <a:lnTo>
                      <a:pt x="6480" y="165"/>
                    </a:lnTo>
                    <a:lnTo>
                      <a:pt x="6498" y="129"/>
                    </a:lnTo>
                    <a:lnTo>
                      <a:pt x="6498" y="92"/>
                    </a:lnTo>
                    <a:lnTo>
                      <a:pt x="6498" y="56"/>
                    </a:lnTo>
                    <a:lnTo>
                      <a:pt x="6480" y="19"/>
                    </a:lnTo>
                    <a:lnTo>
                      <a:pt x="6444" y="1"/>
                    </a:lnTo>
                    <a:close/>
                  </a:path>
                </a:pathLst>
              </a:custGeom>
              <a:solidFill>
                <a:srgbClr val="047C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9"/>
              <p:cNvSpPr/>
              <p:nvPr/>
            </p:nvSpPr>
            <p:spPr>
              <a:xfrm>
                <a:off x="2600366" y="1293112"/>
                <a:ext cx="107634" cy="244407"/>
              </a:xfrm>
              <a:custGeom>
                <a:avLst/>
                <a:gdLst/>
                <a:ahLst/>
                <a:cxnLst/>
                <a:rect l="l" t="t" r="r" b="b"/>
                <a:pathLst>
                  <a:path w="3232" h="7339" extrusionOk="0">
                    <a:moveTo>
                      <a:pt x="1716" y="1"/>
                    </a:moveTo>
                    <a:lnTo>
                      <a:pt x="1643" y="19"/>
                    </a:lnTo>
                    <a:lnTo>
                      <a:pt x="1497" y="74"/>
                    </a:lnTo>
                    <a:lnTo>
                      <a:pt x="1260" y="183"/>
                    </a:lnTo>
                    <a:lnTo>
                      <a:pt x="1132" y="275"/>
                    </a:lnTo>
                    <a:lnTo>
                      <a:pt x="986" y="366"/>
                    </a:lnTo>
                    <a:lnTo>
                      <a:pt x="840" y="475"/>
                    </a:lnTo>
                    <a:lnTo>
                      <a:pt x="694" y="603"/>
                    </a:lnTo>
                    <a:lnTo>
                      <a:pt x="548" y="749"/>
                    </a:lnTo>
                    <a:lnTo>
                      <a:pt x="420" y="932"/>
                    </a:lnTo>
                    <a:lnTo>
                      <a:pt x="293" y="1132"/>
                    </a:lnTo>
                    <a:lnTo>
                      <a:pt x="165" y="1351"/>
                    </a:lnTo>
                    <a:lnTo>
                      <a:pt x="74" y="1607"/>
                    </a:lnTo>
                    <a:lnTo>
                      <a:pt x="1" y="1881"/>
                    </a:lnTo>
                    <a:lnTo>
                      <a:pt x="110" y="2501"/>
                    </a:lnTo>
                    <a:lnTo>
                      <a:pt x="256" y="3177"/>
                    </a:lnTo>
                    <a:lnTo>
                      <a:pt x="457" y="3961"/>
                    </a:lnTo>
                    <a:lnTo>
                      <a:pt x="676" y="4783"/>
                    </a:lnTo>
                    <a:lnTo>
                      <a:pt x="804" y="5184"/>
                    </a:lnTo>
                    <a:lnTo>
                      <a:pt x="950" y="5568"/>
                    </a:lnTo>
                    <a:lnTo>
                      <a:pt x="1096" y="5933"/>
                    </a:lnTo>
                    <a:lnTo>
                      <a:pt x="1242" y="6243"/>
                    </a:lnTo>
                    <a:lnTo>
                      <a:pt x="1388" y="6498"/>
                    </a:lnTo>
                    <a:lnTo>
                      <a:pt x="1479" y="6608"/>
                    </a:lnTo>
                    <a:lnTo>
                      <a:pt x="1552" y="6699"/>
                    </a:lnTo>
                    <a:lnTo>
                      <a:pt x="1716" y="6845"/>
                    </a:lnTo>
                    <a:lnTo>
                      <a:pt x="1881" y="6973"/>
                    </a:lnTo>
                    <a:lnTo>
                      <a:pt x="2027" y="7064"/>
                    </a:lnTo>
                    <a:lnTo>
                      <a:pt x="2173" y="7156"/>
                    </a:lnTo>
                    <a:lnTo>
                      <a:pt x="2319" y="7210"/>
                    </a:lnTo>
                    <a:lnTo>
                      <a:pt x="2465" y="7265"/>
                    </a:lnTo>
                    <a:lnTo>
                      <a:pt x="2720" y="7320"/>
                    </a:lnTo>
                    <a:lnTo>
                      <a:pt x="2921" y="7338"/>
                    </a:lnTo>
                    <a:lnTo>
                      <a:pt x="3085" y="7320"/>
                    </a:lnTo>
                    <a:lnTo>
                      <a:pt x="3231" y="7283"/>
                    </a:lnTo>
                    <a:lnTo>
                      <a:pt x="2957" y="6334"/>
                    </a:lnTo>
                    <a:lnTo>
                      <a:pt x="2684" y="5312"/>
                    </a:lnTo>
                    <a:lnTo>
                      <a:pt x="2392" y="4126"/>
                    </a:lnTo>
                    <a:lnTo>
                      <a:pt x="2100" y="2866"/>
                    </a:lnTo>
                    <a:lnTo>
                      <a:pt x="1972" y="2246"/>
                    </a:lnTo>
                    <a:lnTo>
                      <a:pt x="1862" y="1680"/>
                    </a:lnTo>
                    <a:lnTo>
                      <a:pt x="1771" y="1151"/>
                    </a:lnTo>
                    <a:lnTo>
                      <a:pt x="1716" y="676"/>
                    </a:lnTo>
                    <a:lnTo>
                      <a:pt x="1698" y="293"/>
                    </a:lnTo>
                    <a:lnTo>
                      <a:pt x="1698" y="129"/>
                    </a:lnTo>
                    <a:lnTo>
                      <a:pt x="1716"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9"/>
              <p:cNvSpPr/>
              <p:nvPr/>
            </p:nvSpPr>
            <p:spPr>
              <a:xfrm>
                <a:off x="2619815" y="1461492"/>
                <a:ext cx="60810" cy="699053"/>
              </a:xfrm>
              <a:custGeom>
                <a:avLst/>
                <a:gdLst/>
                <a:ahLst/>
                <a:cxnLst/>
                <a:rect l="l" t="t" r="r" b="b"/>
                <a:pathLst>
                  <a:path w="1826" h="20991" extrusionOk="0">
                    <a:moveTo>
                      <a:pt x="311" y="1"/>
                    </a:moveTo>
                    <a:lnTo>
                      <a:pt x="274" y="19"/>
                    </a:lnTo>
                    <a:lnTo>
                      <a:pt x="238" y="37"/>
                    </a:lnTo>
                    <a:lnTo>
                      <a:pt x="220" y="74"/>
                    </a:lnTo>
                    <a:lnTo>
                      <a:pt x="220" y="110"/>
                    </a:lnTo>
                    <a:lnTo>
                      <a:pt x="238" y="147"/>
                    </a:lnTo>
                    <a:lnTo>
                      <a:pt x="512" y="585"/>
                    </a:lnTo>
                    <a:lnTo>
                      <a:pt x="749" y="1041"/>
                    </a:lnTo>
                    <a:lnTo>
                      <a:pt x="950" y="1515"/>
                    </a:lnTo>
                    <a:lnTo>
                      <a:pt x="1132" y="2008"/>
                    </a:lnTo>
                    <a:lnTo>
                      <a:pt x="1278" y="2501"/>
                    </a:lnTo>
                    <a:lnTo>
                      <a:pt x="1388" y="3012"/>
                    </a:lnTo>
                    <a:lnTo>
                      <a:pt x="1479" y="3523"/>
                    </a:lnTo>
                    <a:lnTo>
                      <a:pt x="1552" y="4034"/>
                    </a:lnTo>
                    <a:lnTo>
                      <a:pt x="1589" y="4545"/>
                    </a:lnTo>
                    <a:lnTo>
                      <a:pt x="1607" y="5075"/>
                    </a:lnTo>
                    <a:lnTo>
                      <a:pt x="1589" y="5586"/>
                    </a:lnTo>
                    <a:lnTo>
                      <a:pt x="1570" y="6115"/>
                    </a:lnTo>
                    <a:lnTo>
                      <a:pt x="1516" y="6626"/>
                    </a:lnTo>
                    <a:lnTo>
                      <a:pt x="1443" y="7137"/>
                    </a:lnTo>
                    <a:lnTo>
                      <a:pt x="1351" y="7648"/>
                    </a:lnTo>
                    <a:lnTo>
                      <a:pt x="1242" y="8141"/>
                    </a:lnTo>
                    <a:lnTo>
                      <a:pt x="986" y="9053"/>
                    </a:lnTo>
                    <a:lnTo>
                      <a:pt x="731" y="9984"/>
                    </a:lnTo>
                    <a:lnTo>
                      <a:pt x="493" y="10897"/>
                    </a:lnTo>
                    <a:lnTo>
                      <a:pt x="402" y="11353"/>
                    </a:lnTo>
                    <a:lnTo>
                      <a:pt x="311" y="11828"/>
                    </a:lnTo>
                    <a:lnTo>
                      <a:pt x="183" y="12704"/>
                    </a:lnTo>
                    <a:lnTo>
                      <a:pt x="92" y="13580"/>
                    </a:lnTo>
                    <a:lnTo>
                      <a:pt x="37" y="14474"/>
                    </a:lnTo>
                    <a:lnTo>
                      <a:pt x="1" y="15369"/>
                    </a:lnTo>
                    <a:lnTo>
                      <a:pt x="1" y="16774"/>
                    </a:lnTo>
                    <a:lnTo>
                      <a:pt x="1" y="18179"/>
                    </a:lnTo>
                    <a:lnTo>
                      <a:pt x="55" y="20990"/>
                    </a:lnTo>
                    <a:lnTo>
                      <a:pt x="274" y="20990"/>
                    </a:lnTo>
                    <a:lnTo>
                      <a:pt x="238" y="19311"/>
                    </a:lnTo>
                    <a:lnTo>
                      <a:pt x="201" y="17650"/>
                    </a:lnTo>
                    <a:lnTo>
                      <a:pt x="201" y="16811"/>
                    </a:lnTo>
                    <a:lnTo>
                      <a:pt x="201" y="15971"/>
                    </a:lnTo>
                    <a:lnTo>
                      <a:pt x="220" y="15131"/>
                    </a:lnTo>
                    <a:lnTo>
                      <a:pt x="256" y="14292"/>
                    </a:lnTo>
                    <a:lnTo>
                      <a:pt x="329" y="13324"/>
                    </a:lnTo>
                    <a:lnTo>
                      <a:pt x="384" y="12832"/>
                    </a:lnTo>
                    <a:lnTo>
                      <a:pt x="457" y="12357"/>
                    </a:lnTo>
                    <a:lnTo>
                      <a:pt x="530" y="11864"/>
                    </a:lnTo>
                    <a:lnTo>
                      <a:pt x="621" y="11390"/>
                    </a:lnTo>
                    <a:lnTo>
                      <a:pt x="712" y="10915"/>
                    </a:lnTo>
                    <a:lnTo>
                      <a:pt x="840" y="10441"/>
                    </a:lnTo>
                    <a:lnTo>
                      <a:pt x="1078" y="9528"/>
                    </a:lnTo>
                    <a:lnTo>
                      <a:pt x="1333" y="8615"/>
                    </a:lnTo>
                    <a:lnTo>
                      <a:pt x="1443" y="8177"/>
                    </a:lnTo>
                    <a:lnTo>
                      <a:pt x="1552" y="7721"/>
                    </a:lnTo>
                    <a:lnTo>
                      <a:pt x="1643" y="7247"/>
                    </a:lnTo>
                    <a:lnTo>
                      <a:pt x="1716" y="6790"/>
                    </a:lnTo>
                    <a:lnTo>
                      <a:pt x="1771" y="6352"/>
                    </a:lnTo>
                    <a:lnTo>
                      <a:pt x="1789" y="5932"/>
                    </a:lnTo>
                    <a:lnTo>
                      <a:pt x="1826" y="5494"/>
                    </a:lnTo>
                    <a:lnTo>
                      <a:pt x="1826" y="5056"/>
                    </a:lnTo>
                    <a:lnTo>
                      <a:pt x="1808" y="4618"/>
                    </a:lnTo>
                    <a:lnTo>
                      <a:pt x="1771" y="4162"/>
                    </a:lnTo>
                    <a:lnTo>
                      <a:pt x="1735" y="3724"/>
                    </a:lnTo>
                    <a:lnTo>
                      <a:pt x="1662" y="3286"/>
                    </a:lnTo>
                    <a:lnTo>
                      <a:pt x="1570" y="2866"/>
                    </a:lnTo>
                    <a:lnTo>
                      <a:pt x="1479" y="2428"/>
                    </a:lnTo>
                    <a:lnTo>
                      <a:pt x="1351" y="2008"/>
                    </a:lnTo>
                    <a:lnTo>
                      <a:pt x="1205" y="1588"/>
                    </a:lnTo>
                    <a:lnTo>
                      <a:pt x="1041" y="1187"/>
                    </a:lnTo>
                    <a:lnTo>
                      <a:pt x="858" y="804"/>
                    </a:lnTo>
                    <a:lnTo>
                      <a:pt x="658" y="420"/>
                    </a:lnTo>
                    <a:lnTo>
                      <a:pt x="420" y="37"/>
                    </a:lnTo>
                    <a:lnTo>
                      <a:pt x="38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9"/>
              <p:cNvSpPr/>
              <p:nvPr/>
            </p:nvSpPr>
            <p:spPr>
              <a:xfrm>
                <a:off x="2783333" y="1380665"/>
                <a:ext cx="297858" cy="782309"/>
              </a:xfrm>
              <a:custGeom>
                <a:avLst/>
                <a:gdLst/>
                <a:ahLst/>
                <a:cxnLst/>
                <a:rect l="l" t="t" r="r" b="b"/>
                <a:pathLst>
                  <a:path w="8944" h="23491" extrusionOk="0">
                    <a:moveTo>
                      <a:pt x="0" y="0"/>
                    </a:moveTo>
                    <a:lnTo>
                      <a:pt x="92" y="128"/>
                    </a:lnTo>
                    <a:lnTo>
                      <a:pt x="329" y="493"/>
                    </a:lnTo>
                    <a:lnTo>
                      <a:pt x="657" y="1077"/>
                    </a:lnTo>
                    <a:lnTo>
                      <a:pt x="840" y="1442"/>
                    </a:lnTo>
                    <a:lnTo>
                      <a:pt x="1041" y="1862"/>
                    </a:lnTo>
                    <a:lnTo>
                      <a:pt x="1242" y="2336"/>
                    </a:lnTo>
                    <a:lnTo>
                      <a:pt x="1442" y="2847"/>
                    </a:lnTo>
                    <a:lnTo>
                      <a:pt x="1625" y="3395"/>
                    </a:lnTo>
                    <a:lnTo>
                      <a:pt x="1807" y="3979"/>
                    </a:lnTo>
                    <a:lnTo>
                      <a:pt x="1972" y="4618"/>
                    </a:lnTo>
                    <a:lnTo>
                      <a:pt x="2099" y="5275"/>
                    </a:lnTo>
                    <a:lnTo>
                      <a:pt x="2191" y="5968"/>
                    </a:lnTo>
                    <a:lnTo>
                      <a:pt x="2264" y="6698"/>
                    </a:lnTo>
                    <a:lnTo>
                      <a:pt x="2282" y="7447"/>
                    </a:lnTo>
                    <a:lnTo>
                      <a:pt x="2264" y="8195"/>
                    </a:lnTo>
                    <a:lnTo>
                      <a:pt x="2209" y="8925"/>
                    </a:lnTo>
                    <a:lnTo>
                      <a:pt x="2136" y="9674"/>
                    </a:lnTo>
                    <a:lnTo>
                      <a:pt x="1972" y="11134"/>
                    </a:lnTo>
                    <a:lnTo>
                      <a:pt x="1789" y="12576"/>
                    </a:lnTo>
                    <a:lnTo>
                      <a:pt x="1716" y="13287"/>
                    </a:lnTo>
                    <a:lnTo>
                      <a:pt x="1661" y="13999"/>
                    </a:lnTo>
                    <a:lnTo>
                      <a:pt x="1643" y="14675"/>
                    </a:lnTo>
                    <a:lnTo>
                      <a:pt x="1661" y="15368"/>
                    </a:lnTo>
                    <a:lnTo>
                      <a:pt x="1698" y="15697"/>
                    </a:lnTo>
                    <a:lnTo>
                      <a:pt x="1734" y="16025"/>
                    </a:lnTo>
                    <a:lnTo>
                      <a:pt x="1789" y="16354"/>
                    </a:lnTo>
                    <a:lnTo>
                      <a:pt x="1844" y="16682"/>
                    </a:lnTo>
                    <a:lnTo>
                      <a:pt x="1935" y="17011"/>
                    </a:lnTo>
                    <a:lnTo>
                      <a:pt x="2026" y="17321"/>
                    </a:lnTo>
                    <a:lnTo>
                      <a:pt x="2136" y="17631"/>
                    </a:lnTo>
                    <a:lnTo>
                      <a:pt x="2264" y="17942"/>
                    </a:lnTo>
                    <a:lnTo>
                      <a:pt x="2483" y="18416"/>
                    </a:lnTo>
                    <a:lnTo>
                      <a:pt x="2720" y="18854"/>
                    </a:lnTo>
                    <a:lnTo>
                      <a:pt x="2957" y="19292"/>
                    </a:lnTo>
                    <a:lnTo>
                      <a:pt x="3176" y="19676"/>
                    </a:lnTo>
                    <a:lnTo>
                      <a:pt x="3651" y="20424"/>
                    </a:lnTo>
                    <a:lnTo>
                      <a:pt x="4107" y="21117"/>
                    </a:lnTo>
                    <a:lnTo>
                      <a:pt x="4983" y="22340"/>
                    </a:lnTo>
                    <a:lnTo>
                      <a:pt x="5366" y="22906"/>
                    </a:lnTo>
                    <a:lnTo>
                      <a:pt x="5531" y="23198"/>
                    </a:lnTo>
                    <a:lnTo>
                      <a:pt x="5695" y="23472"/>
                    </a:lnTo>
                    <a:lnTo>
                      <a:pt x="8944" y="23490"/>
                    </a:lnTo>
                    <a:lnTo>
                      <a:pt x="8524" y="22705"/>
                    </a:lnTo>
                    <a:lnTo>
                      <a:pt x="7520" y="20807"/>
                    </a:lnTo>
                    <a:lnTo>
                      <a:pt x="7064" y="19913"/>
                    </a:lnTo>
                    <a:lnTo>
                      <a:pt x="6644" y="19055"/>
                    </a:lnTo>
                    <a:lnTo>
                      <a:pt x="6279" y="18270"/>
                    </a:lnTo>
                    <a:lnTo>
                      <a:pt x="5969" y="17577"/>
                    </a:lnTo>
                    <a:lnTo>
                      <a:pt x="5713" y="16974"/>
                    </a:lnTo>
                    <a:lnTo>
                      <a:pt x="5531" y="16482"/>
                    </a:lnTo>
                    <a:lnTo>
                      <a:pt x="5458" y="16226"/>
                    </a:lnTo>
                    <a:lnTo>
                      <a:pt x="5403" y="15989"/>
                    </a:lnTo>
                    <a:lnTo>
                      <a:pt x="5366" y="15751"/>
                    </a:lnTo>
                    <a:lnTo>
                      <a:pt x="5348" y="15532"/>
                    </a:lnTo>
                    <a:lnTo>
                      <a:pt x="5330" y="15313"/>
                    </a:lnTo>
                    <a:lnTo>
                      <a:pt x="5330" y="15094"/>
                    </a:lnTo>
                    <a:lnTo>
                      <a:pt x="5348" y="14894"/>
                    </a:lnTo>
                    <a:lnTo>
                      <a:pt x="5366" y="14693"/>
                    </a:lnTo>
                    <a:lnTo>
                      <a:pt x="5458" y="14328"/>
                    </a:lnTo>
                    <a:lnTo>
                      <a:pt x="5567" y="13963"/>
                    </a:lnTo>
                    <a:lnTo>
                      <a:pt x="5713" y="13634"/>
                    </a:lnTo>
                    <a:lnTo>
                      <a:pt x="5878" y="13306"/>
                    </a:lnTo>
                    <a:lnTo>
                      <a:pt x="6206" y="12685"/>
                    </a:lnTo>
                    <a:lnTo>
                      <a:pt x="6389" y="12375"/>
                    </a:lnTo>
                    <a:lnTo>
                      <a:pt x="6535" y="12065"/>
                    </a:lnTo>
                    <a:lnTo>
                      <a:pt x="6662" y="11754"/>
                    </a:lnTo>
                    <a:lnTo>
                      <a:pt x="6772" y="11444"/>
                    </a:lnTo>
                    <a:lnTo>
                      <a:pt x="6845" y="11115"/>
                    </a:lnTo>
                    <a:lnTo>
                      <a:pt x="6863" y="10951"/>
                    </a:lnTo>
                    <a:lnTo>
                      <a:pt x="6881" y="10769"/>
                    </a:lnTo>
                    <a:lnTo>
                      <a:pt x="6863" y="10440"/>
                    </a:lnTo>
                    <a:lnTo>
                      <a:pt x="6827" y="10112"/>
                    </a:lnTo>
                    <a:lnTo>
                      <a:pt x="6754" y="9765"/>
                    </a:lnTo>
                    <a:lnTo>
                      <a:pt x="6662" y="9418"/>
                    </a:lnTo>
                    <a:lnTo>
                      <a:pt x="6425" y="8743"/>
                    </a:lnTo>
                    <a:lnTo>
                      <a:pt x="6188" y="8031"/>
                    </a:lnTo>
                    <a:lnTo>
                      <a:pt x="6060" y="7666"/>
                    </a:lnTo>
                    <a:lnTo>
                      <a:pt x="5951" y="7301"/>
                    </a:lnTo>
                    <a:lnTo>
                      <a:pt x="5859" y="6936"/>
                    </a:lnTo>
                    <a:lnTo>
                      <a:pt x="5805" y="6571"/>
                    </a:lnTo>
                    <a:lnTo>
                      <a:pt x="5750" y="6187"/>
                    </a:lnTo>
                    <a:lnTo>
                      <a:pt x="5750" y="5804"/>
                    </a:lnTo>
                    <a:lnTo>
                      <a:pt x="5768" y="5421"/>
                    </a:lnTo>
                    <a:lnTo>
                      <a:pt x="5805" y="5220"/>
                    </a:lnTo>
                    <a:lnTo>
                      <a:pt x="5841" y="5038"/>
                    </a:lnTo>
                    <a:lnTo>
                      <a:pt x="5878" y="4837"/>
                    </a:lnTo>
                    <a:lnTo>
                      <a:pt x="5859" y="4618"/>
                    </a:lnTo>
                    <a:lnTo>
                      <a:pt x="5823" y="4417"/>
                    </a:lnTo>
                    <a:lnTo>
                      <a:pt x="5731" y="4198"/>
                    </a:lnTo>
                    <a:lnTo>
                      <a:pt x="5622" y="3997"/>
                    </a:lnTo>
                    <a:lnTo>
                      <a:pt x="5494" y="3778"/>
                    </a:lnTo>
                    <a:lnTo>
                      <a:pt x="5330" y="3559"/>
                    </a:lnTo>
                    <a:lnTo>
                      <a:pt x="5147" y="3358"/>
                    </a:lnTo>
                    <a:lnTo>
                      <a:pt x="4928" y="3139"/>
                    </a:lnTo>
                    <a:lnTo>
                      <a:pt x="4709" y="2920"/>
                    </a:lnTo>
                    <a:lnTo>
                      <a:pt x="4472" y="2720"/>
                    </a:lnTo>
                    <a:lnTo>
                      <a:pt x="4217" y="2519"/>
                    </a:lnTo>
                    <a:lnTo>
                      <a:pt x="3669" y="2099"/>
                    </a:lnTo>
                    <a:lnTo>
                      <a:pt x="3103" y="1716"/>
                    </a:lnTo>
                    <a:lnTo>
                      <a:pt x="2537" y="1369"/>
                    </a:lnTo>
                    <a:lnTo>
                      <a:pt x="1990" y="1040"/>
                    </a:lnTo>
                    <a:lnTo>
                      <a:pt x="1461" y="748"/>
                    </a:lnTo>
                    <a:lnTo>
                      <a:pt x="986" y="493"/>
                    </a:lnTo>
                    <a:lnTo>
                      <a:pt x="274" y="128"/>
                    </a:lnTo>
                    <a:lnTo>
                      <a:pt x="0"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9"/>
              <p:cNvSpPr/>
              <p:nvPr/>
            </p:nvSpPr>
            <p:spPr>
              <a:xfrm>
                <a:off x="2950481" y="1549645"/>
                <a:ext cx="66305" cy="406057"/>
              </a:xfrm>
              <a:custGeom>
                <a:avLst/>
                <a:gdLst/>
                <a:ahLst/>
                <a:cxnLst/>
                <a:rect l="l" t="t" r="r" b="b"/>
                <a:pathLst>
                  <a:path w="1991" h="12193" extrusionOk="0">
                    <a:moveTo>
                      <a:pt x="183" y="0"/>
                    </a:moveTo>
                    <a:lnTo>
                      <a:pt x="147" y="18"/>
                    </a:lnTo>
                    <a:lnTo>
                      <a:pt x="110" y="55"/>
                    </a:lnTo>
                    <a:lnTo>
                      <a:pt x="110" y="110"/>
                    </a:lnTo>
                    <a:lnTo>
                      <a:pt x="74" y="767"/>
                    </a:lnTo>
                    <a:lnTo>
                      <a:pt x="55" y="1095"/>
                    </a:lnTo>
                    <a:lnTo>
                      <a:pt x="74" y="1424"/>
                    </a:lnTo>
                    <a:lnTo>
                      <a:pt x="92" y="1752"/>
                    </a:lnTo>
                    <a:lnTo>
                      <a:pt x="147" y="2063"/>
                    </a:lnTo>
                    <a:lnTo>
                      <a:pt x="220" y="2391"/>
                    </a:lnTo>
                    <a:lnTo>
                      <a:pt x="329" y="2701"/>
                    </a:lnTo>
                    <a:lnTo>
                      <a:pt x="420" y="2884"/>
                    </a:lnTo>
                    <a:lnTo>
                      <a:pt x="530" y="3066"/>
                    </a:lnTo>
                    <a:lnTo>
                      <a:pt x="749" y="3413"/>
                    </a:lnTo>
                    <a:lnTo>
                      <a:pt x="1242" y="4107"/>
                    </a:lnTo>
                    <a:lnTo>
                      <a:pt x="1461" y="4472"/>
                    </a:lnTo>
                    <a:lnTo>
                      <a:pt x="1552" y="4654"/>
                    </a:lnTo>
                    <a:lnTo>
                      <a:pt x="1643" y="4837"/>
                    </a:lnTo>
                    <a:lnTo>
                      <a:pt x="1698" y="5019"/>
                    </a:lnTo>
                    <a:lnTo>
                      <a:pt x="1753" y="5220"/>
                    </a:lnTo>
                    <a:lnTo>
                      <a:pt x="1771" y="5439"/>
                    </a:lnTo>
                    <a:lnTo>
                      <a:pt x="1771" y="5658"/>
                    </a:lnTo>
                    <a:lnTo>
                      <a:pt x="1753" y="5877"/>
                    </a:lnTo>
                    <a:lnTo>
                      <a:pt x="1716" y="6096"/>
                    </a:lnTo>
                    <a:lnTo>
                      <a:pt x="1643" y="6315"/>
                    </a:lnTo>
                    <a:lnTo>
                      <a:pt x="1570" y="6516"/>
                    </a:lnTo>
                    <a:lnTo>
                      <a:pt x="1497" y="6717"/>
                    </a:lnTo>
                    <a:lnTo>
                      <a:pt x="1388" y="6918"/>
                    </a:lnTo>
                    <a:lnTo>
                      <a:pt x="1169" y="7319"/>
                    </a:lnTo>
                    <a:lnTo>
                      <a:pt x="712" y="8086"/>
                    </a:lnTo>
                    <a:lnTo>
                      <a:pt x="493" y="8487"/>
                    </a:lnTo>
                    <a:lnTo>
                      <a:pt x="402" y="8688"/>
                    </a:lnTo>
                    <a:lnTo>
                      <a:pt x="311" y="8889"/>
                    </a:lnTo>
                    <a:lnTo>
                      <a:pt x="165" y="9272"/>
                    </a:lnTo>
                    <a:lnTo>
                      <a:pt x="74" y="9674"/>
                    </a:lnTo>
                    <a:lnTo>
                      <a:pt x="19" y="10093"/>
                    </a:lnTo>
                    <a:lnTo>
                      <a:pt x="1" y="10495"/>
                    </a:lnTo>
                    <a:lnTo>
                      <a:pt x="37" y="10915"/>
                    </a:lnTo>
                    <a:lnTo>
                      <a:pt x="92" y="11316"/>
                    </a:lnTo>
                    <a:lnTo>
                      <a:pt x="183" y="11718"/>
                    </a:lnTo>
                    <a:lnTo>
                      <a:pt x="311" y="12119"/>
                    </a:lnTo>
                    <a:lnTo>
                      <a:pt x="347" y="12156"/>
                    </a:lnTo>
                    <a:lnTo>
                      <a:pt x="384" y="12174"/>
                    </a:lnTo>
                    <a:lnTo>
                      <a:pt x="420" y="12192"/>
                    </a:lnTo>
                    <a:lnTo>
                      <a:pt x="457" y="12174"/>
                    </a:lnTo>
                    <a:lnTo>
                      <a:pt x="493" y="12156"/>
                    </a:lnTo>
                    <a:lnTo>
                      <a:pt x="512" y="12138"/>
                    </a:lnTo>
                    <a:lnTo>
                      <a:pt x="530" y="12101"/>
                    </a:lnTo>
                    <a:lnTo>
                      <a:pt x="530" y="12065"/>
                    </a:lnTo>
                    <a:lnTo>
                      <a:pt x="439" y="11846"/>
                    </a:lnTo>
                    <a:lnTo>
                      <a:pt x="384" y="11627"/>
                    </a:lnTo>
                    <a:lnTo>
                      <a:pt x="329" y="11389"/>
                    </a:lnTo>
                    <a:lnTo>
                      <a:pt x="274" y="11170"/>
                    </a:lnTo>
                    <a:lnTo>
                      <a:pt x="256" y="10951"/>
                    </a:lnTo>
                    <a:lnTo>
                      <a:pt x="238" y="10714"/>
                    </a:lnTo>
                    <a:lnTo>
                      <a:pt x="220" y="10495"/>
                    </a:lnTo>
                    <a:lnTo>
                      <a:pt x="238" y="10276"/>
                    </a:lnTo>
                    <a:lnTo>
                      <a:pt x="256" y="10039"/>
                    </a:lnTo>
                    <a:lnTo>
                      <a:pt x="274" y="9820"/>
                    </a:lnTo>
                    <a:lnTo>
                      <a:pt x="311" y="9601"/>
                    </a:lnTo>
                    <a:lnTo>
                      <a:pt x="366" y="9382"/>
                    </a:lnTo>
                    <a:lnTo>
                      <a:pt x="439" y="9163"/>
                    </a:lnTo>
                    <a:lnTo>
                      <a:pt x="512" y="8944"/>
                    </a:lnTo>
                    <a:lnTo>
                      <a:pt x="603" y="8724"/>
                    </a:lnTo>
                    <a:lnTo>
                      <a:pt x="712" y="8524"/>
                    </a:lnTo>
                    <a:lnTo>
                      <a:pt x="913" y="8159"/>
                    </a:lnTo>
                    <a:lnTo>
                      <a:pt x="1114" y="7812"/>
                    </a:lnTo>
                    <a:lnTo>
                      <a:pt x="1333" y="7447"/>
                    </a:lnTo>
                    <a:lnTo>
                      <a:pt x="1534" y="7100"/>
                    </a:lnTo>
                    <a:lnTo>
                      <a:pt x="1716" y="6717"/>
                    </a:lnTo>
                    <a:lnTo>
                      <a:pt x="1789" y="6534"/>
                    </a:lnTo>
                    <a:lnTo>
                      <a:pt x="1862" y="6333"/>
                    </a:lnTo>
                    <a:lnTo>
                      <a:pt x="1917" y="6151"/>
                    </a:lnTo>
                    <a:lnTo>
                      <a:pt x="1954" y="5950"/>
                    </a:lnTo>
                    <a:lnTo>
                      <a:pt x="1972" y="5731"/>
                    </a:lnTo>
                    <a:lnTo>
                      <a:pt x="1990" y="5530"/>
                    </a:lnTo>
                    <a:lnTo>
                      <a:pt x="1972" y="5330"/>
                    </a:lnTo>
                    <a:lnTo>
                      <a:pt x="1954" y="5147"/>
                    </a:lnTo>
                    <a:lnTo>
                      <a:pt x="1899" y="4965"/>
                    </a:lnTo>
                    <a:lnTo>
                      <a:pt x="1844" y="4782"/>
                    </a:lnTo>
                    <a:lnTo>
                      <a:pt x="1771" y="4618"/>
                    </a:lnTo>
                    <a:lnTo>
                      <a:pt x="1680" y="4435"/>
                    </a:lnTo>
                    <a:lnTo>
                      <a:pt x="1479" y="4125"/>
                    </a:lnTo>
                    <a:lnTo>
                      <a:pt x="1278" y="3815"/>
                    </a:lnTo>
                    <a:lnTo>
                      <a:pt x="1041" y="3486"/>
                    </a:lnTo>
                    <a:lnTo>
                      <a:pt x="840" y="3176"/>
                    </a:lnTo>
                    <a:lnTo>
                      <a:pt x="639" y="2847"/>
                    </a:lnTo>
                    <a:lnTo>
                      <a:pt x="566" y="2683"/>
                    </a:lnTo>
                    <a:lnTo>
                      <a:pt x="493" y="2519"/>
                    </a:lnTo>
                    <a:lnTo>
                      <a:pt x="402" y="2190"/>
                    </a:lnTo>
                    <a:lnTo>
                      <a:pt x="329" y="1844"/>
                    </a:lnTo>
                    <a:lnTo>
                      <a:pt x="293" y="1515"/>
                    </a:lnTo>
                    <a:lnTo>
                      <a:pt x="274" y="1150"/>
                    </a:lnTo>
                    <a:lnTo>
                      <a:pt x="274" y="803"/>
                    </a:lnTo>
                    <a:lnTo>
                      <a:pt x="311" y="110"/>
                    </a:lnTo>
                    <a:lnTo>
                      <a:pt x="311" y="55"/>
                    </a:lnTo>
                    <a:lnTo>
                      <a:pt x="293" y="18"/>
                    </a:lnTo>
                    <a:lnTo>
                      <a:pt x="25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9"/>
              <p:cNvSpPr/>
              <p:nvPr/>
            </p:nvSpPr>
            <p:spPr>
              <a:xfrm>
                <a:off x="2825261" y="1411038"/>
                <a:ext cx="255930" cy="751937"/>
              </a:xfrm>
              <a:custGeom>
                <a:avLst/>
                <a:gdLst/>
                <a:ahLst/>
                <a:cxnLst/>
                <a:rect l="l" t="t" r="r" b="b"/>
                <a:pathLst>
                  <a:path w="7685" h="22579" extrusionOk="0">
                    <a:moveTo>
                      <a:pt x="56" y="1"/>
                    </a:moveTo>
                    <a:lnTo>
                      <a:pt x="37" y="19"/>
                    </a:lnTo>
                    <a:lnTo>
                      <a:pt x="1" y="74"/>
                    </a:lnTo>
                    <a:lnTo>
                      <a:pt x="19" y="110"/>
                    </a:lnTo>
                    <a:lnTo>
                      <a:pt x="19" y="128"/>
                    </a:lnTo>
                    <a:lnTo>
                      <a:pt x="256" y="439"/>
                    </a:lnTo>
                    <a:lnTo>
                      <a:pt x="475" y="731"/>
                    </a:lnTo>
                    <a:lnTo>
                      <a:pt x="676" y="1059"/>
                    </a:lnTo>
                    <a:lnTo>
                      <a:pt x="859" y="1370"/>
                    </a:lnTo>
                    <a:lnTo>
                      <a:pt x="1005" y="1698"/>
                    </a:lnTo>
                    <a:lnTo>
                      <a:pt x="1169" y="2027"/>
                    </a:lnTo>
                    <a:lnTo>
                      <a:pt x="1297" y="2355"/>
                    </a:lnTo>
                    <a:lnTo>
                      <a:pt x="1406" y="2702"/>
                    </a:lnTo>
                    <a:lnTo>
                      <a:pt x="1516" y="3049"/>
                    </a:lnTo>
                    <a:lnTo>
                      <a:pt x="1607" y="3395"/>
                    </a:lnTo>
                    <a:lnTo>
                      <a:pt x="1680" y="3742"/>
                    </a:lnTo>
                    <a:lnTo>
                      <a:pt x="1753" y="4089"/>
                    </a:lnTo>
                    <a:lnTo>
                      <a:pt x="1862" y="4819"/>
                    </a:lnTo>
                    <a:lnTo>
                      <a:pt x="1935" y="5549"/>
                    </a:lnTo>
                    <a:lnTo>
                      <a:pt x="1990" y="6279"/>
                    </a:lnTo>
                    <a:lnTo>
                      <a:pt x="2027" y="7028"/>
                    </a:lnTo>
                    <a:lnTo>
                      <a:pt x="2027" y="8506"/>
                    </a:lnTo>
                    <a:lnTo>
                      <a:pt x="2045" y="9984"/>
                    </a:lnTo>
                    <a:lnTo>
                      <a:pt x="2063" y="10715"/>
                    </a:lnTo>
                    <a:lnTo>
                      <a:pt x="2100" y="11426"/>
                    </a:lnTo>
                    <a:lnTo>
                      <a:pt x="2155" y="12175"/>
                    </a:lnTo>
                    <a:lnTo>
                      <a:pt x="2264" y="12923"/>
                    </a:lnTo>
                    <a:lnTo>
                      <a:pt x="2319" y="13306"/>
                    </a:lnTo>
                    <a:lnTo>
                      <a:pt x="2392" y="13671"/>
                    </a:lnTo>
                    <a:lnTo>
                      <a:pt x="2483" y="14036"/>
                    </a:lnTo>
                    <a:lnTo>
                      <a:pt x="2574" y="14401"/>
                    </a:lnTo>
                    <a:lnTo>
                      <a:pt x="2684" y="14748"/>
                    </a:lnTo>
                    <a:lnTo>
                      <a:pt x="2812" y="15095"/>
                    </a:lnTo>
                    <a:lnTo>
                      <a:pt x="2939" y="15423"/>
                    </a:lnTo>
                    <a:lnTo>
                      <a:pt x="3067" y="15770"/>
                    </a:lnTo>
                    <a:lnTo>
                      <a:pt x="3377" y="16409"/>
                    </a:lnTo>
                    <a:lnTo>
                      <a:pt x="3706" y="17048"/>
                    </a:lnTo>
                    <a:lnTo>
                      <a:pt x="4089" y="17705"/>
                    </a:lnTo>
                    <a:lnTo>
                      <a:pt x="4491" y="18326"/>
                    </a:lnTo>
                    <a:lnTo>
                      <a:pt x="4911" y="18964"/>
                    </a:lnTo>
                    <a:lnTo>
                      <a:pt x="5349" y="19567"/>
                    </a:lnTo>
                    <a:lnTo>
                      <a:pt x="5787" y="20169"/>
                    </a:lnTo>
                    <a:lnTo>
                      <a:pt x="6243" y="20771"/>
                    </a:lnTo>
                    <a:lnTo>
                      <a:pt x="7174" y="21939"/>
                    </a:lnTo>
                    <a:lnTo>
                      <a:pt x="7685" y="22578"/>
                    </a:lnTo>
                    <a:lnTo>
                      <a:pt x="7265" y="21793"/>
                    </a:lnTo>
                    <a:lnTo>
                      <a:pt x="6425" y="20735"/>
                    </a:lnTo>
                    <a:lnTo>
                      <a:pt x="5622" y="19658"/>
                    </a:lnTo>
                    <a:lnTo>
                      <a:pt x="5221" y="19110"/>
                    </a:lnTo>
                    <a:lnTo>
                      <a:pt x="4838" y="18563"/>
                    </a:lnTo>
                    <a:lnTo>
                      <a:pt x="4472" y="17997"/>
                    </a:lnTo>
                    <a:lnTo>
                      <a:pt x="4126" y="17431"/>
                    </a:lnTo>
                    <a:lnTo>
                      <a:pt x="3742" y="16774"/>
                    </a:lnTo>
                    <a:lnTo>
                      <a:pt x="3414" y="16117"/>
                    </a:lnTo>
                    <a:lnTo>
                      <a:pt x="3250" y="15770"/>
                    </a:lnTo>
                    <a:lnTo>
                      <a:pt x="3104" y="15423"/>
                    </a:lnTo>
                    <a:lnTo>
                      <a:pt x="2976" y="15077"/>
                    </a:lnTo>
                    <a:lnTo>
                      <a:pt x="2848" y="14730"/>
                    </a:lnTo>
                    <a:lnTo>
                      <a:pt x="2739" y="14347"/>
                    </a:lnTo>
                    <a:lnTo>
                      <a:pt x="2629" y="13963"/>
                    </a:lnTo>
                    <a:lnTo>
                      <a:pt x="2538" y="13562"/>
                    </a:lnTo>
                    <a:lnTo>
                      <a:pt x="2465" y="13179"/>
                    </a:lnTo>
                    <a:lnTo>
                      <a:pt x="2392" y="12777"/>
                    </a:lnTo>
                    <a:lnTo>
                      <a:pt x="2337" y="12375"/>
                    </a:lnTo>
                    <a:lnTo>
                      <a:pt x="2264" y="11572"/>
                    </a:lnTo>
                    <a:lnTo>
                      <a:pt x="2228" y="10806"/>
                    </a:lnTo>
                    <a:lnTo>
                      <a:pt x="2209" y="10057"/>
                    </a:lnTo>
                    <a:lnTo>
                      <a:pt x="2191" y="8524"/>
                    </a:lnTo>
                    <a:lnTo>
                      <a:pt x="2191" y="7776"/>
                    </a:lnTo>
                    <a:lnTo>
                      <a:pt x="2191" y="7009"/>
                    </a:lnTo>
                    <a:lnTo>
                      <a:pt x="2155" y="6243"/>
                    </a:lnTo>
                    <a:lnTo>
                      <a:pt x="2100" y="5494"/>
                    </a:lnTo>
                    <a:lnTo>
                      <a:pt x="2008" y="4764"/>
                    </a:lnTo>
                    <a:lnTo>
                      <a:pt x="1899" y="4034"/>
                    </a:lnTo>
                    <a:lnTo>
                      <a:pt x="1826" y="3669"/>
                    </a:lnTo>
                    <a:lnTo>
                      <a:pt x="1735" y="3304"/>
                    </a:lnTo>
                    <a:lnTo>
                      <a:pt x="1643" y="2957"/>
                    </a:lnTo>
                    <a:lnTo>
                      <a:pt x="1534" y="2592"/>
                    </a:lnTo>
                    <a:lnTo>
                      <a:pt x="1406" y="2246"/>
                    </a:lnTo>
                    <a:lnTo>
                      <a:pt x="1278" y="1917"/>
                    </a:lnTo>
                    <a:lnTo>
                      <a:pt x="1132" y="1570"/>
                    </a:lnTo>
                    <a:lnTo>
                      <a:pt x="968" y="1242"/>
                    </a:lnTo>
                    <a:lnTo>
                      <a:pt x="786" y="931"/>
                    </a:lnTo>
                    <a:lnTo>
                      <a:pt x="585" y="621"/>
                    </a:lnTo>
                    <a:lnTo>
                      <a:pt x="366" y="311"/>
                    </a:lnTo>
                    <a:lnTo>
                      <a:pt x="147" y="19"/>
                    </a:lnTo>
                    <a:lnTo>
                      <a:pt x="1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9"/>
              <p:cNvSpPr/>
              <p:nvPr/>
            </p:nvSpPr>
            <p:spPr>
              <a:xfrm>
                <a:off x="2781501" y="1316823"/>
                <a:ext cx="96078" cy="200015"/>
              </a:xfrm>
              <a:custGeom>
                <a:avLst/>
                <a:gdLst/>
                <a:ahLst/>
                <a:cxnLst/>
                <a:rect l="l" t="t" r="r" b="b"/>
                <a:pathLst>
                  <a:path w="2885" h="6006" extrusionOk="0">
                    <a:moveTo>
                      <a:pt x="1" y="1"/>
                    </a:moveTo>
                    <a:lnTo>
                      <a:pt x="1" y="512"/>
                    </a:lnTo>
                    <a:lnTo>
                      <a:pt x="19" y="1023"/>
                    </a:lnTo>
                    <a:lnTo>
                      <a:pt x="55" y="1917"/>
                    </a:lnTo>
                    <a:lnTo>
                      <a:pt x="238" y="2209"/>
                    </a:lnTo>
                    <a:lnTo>
                      <a:pt x="402" y="2519"/>
                    </a:lnTo>
                    <a:lnTo>
                      <a:pt x="731" y="3176"/>
                    </a:lnTo>
                    <a:lnTo>
                      <a:pt x="1023" y="3852"/>
                    </a:lnTo>
                    <a:lnTo>
                      <a:pt x="1297" y="4509"/>
                    </a:lnTo>
                    <a:lnTo>
                      <a:pt x="1716" y="5567"/>
                    </a:lnTo>
                    <a:lnTo>
                      <a:pt x="1826" y="5896"/>
                    </a:lnTo>
                    <a:lnTo>
                      <a:pt x="1862" y="5969"/>
                    </a:lnTo>
                    <a:lnTo>
                      <a:pt x="1881" y="6005"/>
                    </a:lnTo>
                    <a:lnTo>
                      <a:pt x="2100" y="5859"/>
                    </a:lnTo>
                    <a:lnTo>
                      <a:pt x="2282" y="5677"/>
                    </a:lnTo>
                    <a:lnTo>
                      <a:pt x="2428" y="5494"/>
                    </a:lnTo>
                    <a:lnTo>
                      <a:pt x="2556" y="5294"/>
                    </a:lnTo>
                    <a:lnTo>
                      <a:pt x="2647" y="5093"/>
                    </a:lnTo>
                    <a:lnTo>
                      <a:pt x="2720" y="4874"/>
                    </a:lnTo>
                    <a:lnTo>
                      <a:pt x="2793" y="4655"/>
                    </a:lnTo>
                    <a:lnTo>
                      <a:pt x="2830" y="4454"/>
                    </a:lnTo>
                    <a:lnTo>
                      <a:pt x="2848" y="4253"/>
                    </a:lnTo>
                    <a:lnTo>
                      <a:pt x="2866" y="4071"/>
                    </a:lnTo>
                    <a:lnTo>
                      <a:pt x="2884" y="3742"/>
                    </a:lnTo>
                    <a:lnTo>
                      <a:pt x="2866" y="3523"/>
                    </a:lnTo>
                    <a:lnTo>
                      <a:pt x="2866" y="3450"/>
                    </a:lnTo>
                    <a:lnTo>
                      <a:pt x="2830" y="3213"/>
                    </a:lnTo>
                    <a:lnTo>
                      <a:pt x="2775" y="2976"/>
                    </a:lnTo>
                    <a:lnTo>
                      <a:pt x="2720" y="2775"/>
                    </a:lnTo>
                    <a:lnTo>
                      <a:pt x="2647" y="2556"/>
                    </a:lnTo>
                    <a:lnTo>
                      <a:pt x="2574" y="2355"/>
                    </a:lnTo>
                    <a:lnTo>
                      <a:pt x="2483" y="2173"/>
                    </a:lnTo>
                    <a:lnTo>
                      <a:pt x="2282" y="1826"/>
                    </a:lnTo>
                    <a:lnTo>
                      <a:pt x="2063" y="1516"/>
                    </a:lnTo>
                    <a:lnTo>
                      <a:pt x="1808" y="1223"/>
                    </a:lnTo>
                    <a:lnTo>
                      <a:pt x="1570" y="968"/>
                    </a:lnTo>
                    <a:lnTo>
                      <a:pt x="1315" y="767"/>
                    </a:lnTo>
                    <a:lnTo>
                      <a:pt x="1059" y="566"/>
                    </a:lnTo>
                    <a:lnTo>
                      <a:pt x="822" y="420"/>
                    </a:lnTo>
                    <a:lnTo>
                      <a:pt x="603" y="274"/>
                    </a:lnTo>
                    <a:lnTo>
                      <a:pt x="402" y="183"/>
                    </a:lnTo>
                    <a:lnTo>
                      <a:pt x="110" y="37"/>
                    </a:lnTo>
                    <a:lnTo>
                      <a:pt x="1"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9"/>
              <p:cNvSpPr/>
              <p:nvPr/>
            </p:nvSpPr>
            <p:spPr>
              <a:xfrm>
                <a:off x="2251482" y="2083927"/>
                <a:ext cx="496007" cy="369591"/>
              </a:xfrm>
              <a:custGeom>
                <a:avLst/>
                <a:gdLst/>
                <a:ahLst/>
                <a:cxnLst/>
                <a:rect l="l" t="t" r="r" b="b"/>
                <a:pathLst>
                  <a:path w="14894" h="11098" extrusionOk="0">
                    <a:moveTo>
                      <a:pt x="10860" y="0"/>
                    </a:moveTo>
                    <a:lnTo>
                      <a:pt x="10696" y="19"/>
                    </a:lnTo>
                    <a:lnTo>
                      <a:pt x="657" y="1534"/>
                    </a:lnTo>
                    <a:lnTo>
                      <a:pt x="548" y="1552"/>
                    </a:lnTo>
                    <a:lnTo>
                      <a:pt x="475" y="1588"/>
                    </a:lnTo>
                    <a:lnTo>
                      <a:pt x="383" y="1625"/>
                    </a:lnTo>
                    <a:lnTo>
                      <a:pt x="310" y="1680"/>
                    </a:lnTo>
                    <a:lnTo>
                      <a:pt x="183" y="1807"/>
                    </a:lnTo>
                    <a:lnTo>
                      <a:pt x="91" y="1953"/>
                    </a:lnTo>
                    <a:lnTo>
                      <a:pt x="18" y="2136"/>
                    </a:lnTo>
                    <a:lnTo>
                      <a:pt x="0" y="2318"/>
                    </a:lnTo>
                    <a:lnTo>
                      <a:pt x="18" y="2501"/>
                    </a:lnTo>
                    <a:lnTo>
                      <a:pt x="37" y="2611"/>
                    </a:lnTo>
                    <a:lnTo>
                      <a:pt x="73" y="2702"/>
                    </a:lnTo>
                    <a:lnTo>
                      <a:pt x="3285" y="10568"/>
                    </a:lnTo>
                    <a:lnTo>
                      <a:pt x="3340" y="10696"/>
                    </a:lnTo>
                    <a:lnTo>
                      <a:pt x="3431" y="10806"/>
                    </a:lnTo>
                    <a:lnTo>
                      <a:pt x="3523" y="10915"/>
                    </a:lnTo>
                    <a:lnTo>
                      <a:pt x="3632" y="10988"/>
                    </a:lnTo>
                    <a:lnTo>
                      <a:pt x="3742" y="11043"/>
                    </a:lnTo>
                    <a:lnTo>
                      <a:pt x="3869" y="11079"/>
                    </a:lnTo>
                    <a:lnTo>
                      <a:pt x="3997" y="11098"/>
                    </a:lnTo>
                    <a:lnTo>
                      <a:pt x="4125" y="11079"/>
                    </a:lnTo>
                    <a:lnTo>
                      <a:pt x="14036" y="9583"/>
                    </a:lnTo>
                    <a:lnTo>
                      <a:pt x="14163" y="9564"/>
                    </a:lnTo>
                    <a:lnTo>
                      <a:pt x="14273" y="9528"/>
                    </a:lnTo>
                    <a:lnTo>
                      <a:pt x="14382" y="9473"/>
                    </a:lnTo>
                    <a:lnTo>
                      <a:pt x="14474" y="9400"/>
                    </a:lnTo>
                    <a:lnTo>
                      <a:pt x="14565" y="9327"/>
                    </a:lnTo>
                    <a:lnTo>
                      <a:pt x="14638" y="9236"/>
                    </a:lnTo>
                    <a:lnTo>
                      <a:pt x="14711" y="9145"/>
                    </a:lnTo>
                    <a:lnTo>
                      <a:pt x="14766" y="9035"/>
                    </a:lnTo>
                    <a:lnTo>
                      <a:pt x="14821" y="8926"/>
                    </a:lnTo>
                    <a:lnTo>
                      <a:pt x="14857" y="8816"/>
                    </a:lnTo>
                    <a:lnTo>
                      <a:pt x="14875" y="8688"/>
                    </a:lnTo>
                    <a:lnTo>
                      <a:pt x="14894" y="8579"/>
                    </a:lnTo>
                    <a:lnTo>
                      <a:pt x="14894" y="8451"/>
                    </a:lnTo>
                    <a:lnTo>
                      <a:pt x="14875" y="8323"/>
                    </a:lnTo>
                    <a:lnTo>
                      <a:pt x="14839" y="8196"/>
                    </a:lnTo>
                    <a:lnTo>
                      <a:pt x="14802" y="8068"/>
                    </a:lnTo>
                    <a:lnTo>
                      <a:pt x="11791" y="676"/>
                    </a:lnTo>
                    <a:lnTo>
                      <a:pt x="11699" y="512"/>
                    </a:lnTo>
                    <a:lnTo>
                      <a:pt x="11590" y="384"/>
                    </a:lnTo>
                    <a:lnTo>
                      <a:pt x="11480" y="256"/>
                    </a:lnTo>
                    <a:lnTo>
                      <a:pt x="11334" y="147"/>
                    </a:lnTo>
                    <a:lnTo>
                      <a:pt x="11188" y="74"/>
                    </a:lnTo>
                    <a:lnTo>
                      <a:pt x="11024" y="19"/>
                    </a:lnTo>
                    <a:lnTo>
                      <a:pt x="1086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9"/>
              <p:cNvSpPr/>
              <p:nvPr/>
            </p:nvSpPr>
            <p:spPr>
              <a:xfrm>
                <a:off x="2465422" y="2249277"/>
                <a:ext cx="75397" cy="79027"/>
              </a:xfrm>
              <a:custGeom>
                <a:avLst/>
                <a:gdLst/>
                <a:ahLst/>
                <a:cxnLst/>
                <a:rect l="l" t="t" r="r" b="b"/>
                <a:pathLst>
                  <a:path w="2264" h="2373" extrusionOk="0">
                    <a:moveTo>
                      <a:pt x="767" y="0"/>
                    </a:moveTo>
                    <a:lnTo>
                      <a:pt x="658" y="37"/>
                    </a:lnTo>
                    <a:lnTo>
                      <a:pt x="548" y="73"/>
                    </a:lnTo>
                    <a:lnTo>
                      <a:pt x="457" y="110"/>
                    </a:lnTo>
                    <a:lnTo>
                      <a:pt x="384" y="164"/>
                    </a:lnTo>
                    <a:lnTo>
                      <a:pt x="293" y="219"/>
                    </a:lnTo>
                    <a:lnTo>
                      <a:pt x="238" y="292"/>
                    </a:lnTo>
                    <a:lnTo>
                      <a:pt x="165" y="383"/>
                    </a:lnTo>
                    <a:lnTo>
                      <a:pt x="110" y="475"/>
                    </a:lnTo>
                    <a:lnTo>
                      <a:pt x="74" y="566"/>
                    </a:lnTo>
                    <a:lnTo>
                      <a:pt x="37" y="657"/>
                    </a:lnTo>
                    <a:lnTo>
                      <a:pt x="19" y="767"/>
                    </a:lnTo>
                    <a:lnTo>
                      <a:pt x="1" y="876"/>
                    </a:lnTo>
                    <a:lnTo>
                      <a:pt x="1" y="986"/>
                    </a:lnTo>
                    <a:lnTo>
                      <a:pt x="19" y="1095"/>
                    </a:lnTo>
                    <a:lnTo>
                      <a:pt x="37" y="1223"/>
                    </a:lnTo>
                    <a:lnTo>
                      <a:pt x="74" y="1351"/>
                    </a:lnTo>
                    <a:lnTo>
                      <a:pt x="165" y="1570"/>
                    </a:lnTo>
                    <a:lnTo>
                      <a:pt x="293" y="1789"/>
                    </a:lnTo>
                    <a:lnTo>
                      <a:pt x="457" y="1971"/>
                    </a:lnTo>
                    <a:lnTo>
                      <a:pt x="639" y="2135"/>
                    </a:lnTo>
                    <a:lnTo>
                      <a:pt x="840" y="2245"/>
                    </a:lnTo>
                    <a:lnTo>
                      <a:pt x="1059" y="2336"/>
                    </a:lnTo>
                    <a:lnTo>
                      <a:pt x="1169" y="2355"/>
                    </a:lnTo>
                    <a:lnTo>
                      <a:pt x="1278" y="2373"/>
                    </a:lnTo>
                    <a:lnTo>
                      <a:pt x="1388" y="2373"/>
                    </a:lnTo>
                    <a:lnTo>
                      <a:pt x="1497" y="2355"/>
                    </a:lnTo>
                    <a:lnTo>
                      <a:pt x="1607" y="2336"/>
                    </a:lnTo>
                    <a:lnTo>
                      <a:pt x="1716" y="2300"/>
                    </a:lnTo>
                    <a:lnTo>
                      <a:pt x="1808" y="2263"/>
                    </a:lnTo>
                    <a:lnTo>
                      <a:pt x="1899" y="2208"/>
                    </a:lnTo>
                    <a:lnTo>
                      <a:pt x="1972" y="2135"/>
                    </a:lnTo>
                    <a:lnTo>
                      <a:pt x="2045" y="2062"/>
                    </a:lnTo>
                    <a:lnTo>
                      <a:pt x="2100" y="1989"/>
                    </a:lnTo>
                    <a:lnTo>
                      <a:pt x="2154" y="1898"/>
                    </a:lnTo>
                    <a:lnTo>
                      <a:pt x="2191" y="1807"/>
                    </a:lnTo>
                    <a:lnTo>
                      <a:pt x="2227" y="1716"/>
                    </a:lnTo>
                    <a:lnTo>
                      <a:pt x="2246" y="1606"/>
                    </a:lnTo>
                    <a:lnTo>
                      <a:pt x="2264" y="1497"/>
                    </a:lnTo>
                    <a:lnTo>
                      <a:pt x="2264" y="1387"/>
                    </a:lnTo>
                    <a:lnTo>
                      <a:pt x="2246" y="1259"/>
                    </a:lnTo>
                    <a:lnTo>
                      <a:pt x="2227" y="1150"/>
                    </a:lnTo>
                    <a:lnTo>
                      <a:pt x="2191" y="1022"/>
                    </a:lnTo>
                    <a:lnTo>
                      <a:pt x="2100" y="785"/>
                    </a:lnTo>
                    <a:lnTo>
                      <a:pt x="1972" y="584"/>
                    </a:lnTo>
                    <a:lnTo>
                      <a:pt x="1808" y="402"/>
                    </a:lnTo>
                    <a:lnTo>
                      <a:pt x="1625" y="237"/>
                    </a:lnTo>
                    <a:lnTo>
                      <a:pt x="1424" y="128"/>
                    </a:lnTo>
                    <a:lnTo>
                      <a:pt x="1205" y="37"/>
                    </a:lnTo>
                    <a:lnTo>
                      <a:pt x="1096" y="18"/>
                    </a:lnTo>
                    <a:lnTo>
                      <a:pt x="986" y="0"/>
                    </a:lnTo>
                    <a:close/>
                  </a:path>
                </a:pathLst>
              </a:custGeom>
              <a:solidFill>
                <a:srgbClr val="042B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9"/>
              <p:cNvSpPr/>
              <p:nvPr/>
            </p:nvSpPr>
            <p:spPr>
              <a:xfrm>
                <a:off x="2563663" y="2102177"/>
                <a:ext cx="112496" cy="269284"/>
              </a:xfrm>
              <a:custGeom>
                <a:avLst/>
                <a:gdLst/>
                <a:ahLst/>
                <a:cxnLst/>
                <a:rect l="l" t="t" r="r" b="b"/>
                <a:pathLst>
                  <a:path w="3378" h="8086" extrusionOk="0">
                    <a:moveTo>
                      <a:pt x="56" y="0"/>
                    </a:moveTo>
                    <a:lnTo>
                      <a:pt x="37" y="18"/>
                    </a:lnTo>
                    <a:lnTo>
                      <a:pt x="1" y="55"/>
                    </a:lnTo>
                    <a:lnTo>
                      <a:pt x="1" y="91"/>
                    </a:lnTo>
                    <a:lnTo>
                      <a:pt x="1" y="128"/>
                    </a:lnTo>
                    <a:lnTo>
                      <a:pt x="3195" y="8031"/>
                    </a:lnTo>
                    <a:lnTo>
                      <a:pt x="3232" y="8067"/>
                    </a:lnTo>
                    <a:lnTo>
                      <a:pt x="3250" y="8086"/>
                    </a:lnTo>
                    <a:lnTo>
                      <a:pt x="3286" y="8086"/>
                    </a:lnTo>
                    <a:lnTo>
                      <a:pt x="3323" y="8067"/>
                    </a:lnTo>
                    <a:lnTo>
                      <a:pt x="3341" y="8049"/>
                    </a:lnTo>
                    <a:lnTo>
                      <a:pt x="3359" y="8031"/>
                    </a:lnTo>
                    <a:lnTo>
                      <a:pt x="3378" y="7994"/>
                    </a:lnTo>
                    <a:lnTo>
                      <a:pt x="3359" y="7958"/>
                    </a:lnTo>
                    <a:lnTo>
                      <a:pt x="165" y="37"/>
                    </a:lnTo>
                    <a:lnTo>
                      <a:pt x="147" y="18"/>
                    </a:lnTo>
                    <a:lnTo>
                      <a:pt x="1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9"/>
              <p:cNvSpPr/>
              <p:nvPr/>
            </p:nvSpPr>
            <p:spPr>
              <a:xfrm>
                <a:off x="2249051" y="1447505"/>
                <a:ext cx="300888" cy="913621"/>
              </a:xfrm>
              <a:custGeom>
                <a:avLst/>
                <a:gdLst/>
                <a:ahLst/>
                <a:cxnLst/>
                <a:rect l="l" t="t" r="r" b="b"/>
                <a:pathLst>
                  <a:path w="9035" h="27434" extrusionOk="0">
                    <a:moveTo>
                      <a:pt x="4727" y="1"/>
                    </a:moveTo>
                    <a:lnTo>
                      <a:pt x="4599" y="293"/>
                    </a:lnTo>
                    <a:lnTo>
                      <a:pt x="4198" y="1132"/>
                    </a:lnTo>
                    <a:lnTo>
                      <a:pt x="3632" y="2392"/>
                    </a:lnTo>
                    <a:lnTo>
                      <a:pt x="3285" y="3177"/>
                    </a:lnTo>
                    <a:lnTo>
                      <a:pt x="2920" y="4053"/>
                    </a:lnTo>
                    <a:lnTo>
                      <a:pt x="2555" y="4984"/>
                    </a:lnTo>
                    <a:lnTo>
                      <a:pt x="2154" y="5987"/>
                    </a:lnTo>
                    <a:lnTo>
                      <a:pt x="1770" y="7046"/>
                    </a:lnTo>
                    <a:lnTo>
                      <a:pt x="1387" y="8141"/>
                    </a:lnTo>
                    <a:lnTo>
                      <a:pt x="1022" y="9273"/>
                    </a:lnTo>
                    <a:lnTo>
                      <a:pt x="675" y="10441"/>
                    </a:lnTo>
                    <a:lnTo>
                      <a:pt x="365" y="11609"/>
                    </a:lnTo>
                    <a:lnTo>
                      <a:pt x="73" y="12795"/>
                    </a:lnTo>
                    <a:lnTo>
                      <a:pt x="37" y="13033"/>
                    </a:lnTo>
                    <a:lnTo>
                      <a:pt x="18" y="13434"/>
                    </a:lnTo>
                    <a:lnTo>
                      <a:pt x="0" y="13945"/>
                    </a:lnTo>
                    <a:lnTo>
                      <a:pt x="18" y="14584"/>
                    </a:lnTo>
                    <a:lnTo>
                      <a:pt x="55" y="15314"/>
                    </a:lnTo>
                    <a:lnTo>
                      <a:pt x="110" y="16135"/>
                    </a:lnTo>
                    <a:lnTo>
                      <a:pt x="201" y="17030"/>
                    </a:lnTo>
                    <a:lnTo>
                      <a:pt x="329" y="17979"/>
                    </a:lnTo>
                    <a:lnTo>
                      <a:pt x="493" y="18964"/>
                    </a:lnTo>
                    <a:lnTo>
                      <a:pt x="712" y="19987"/>
                    </a:lnTo>
                    <a:lnTo>
                      <a:pt x="840" y="20498"/>
                    </a:lnTo>
                    <a:lnTo>
                      <a:pt x="967" y="21027"/>
                    </a:lnTo>
                    <a:lnTo>
                      <a:pt x="1113" y="21538"/>
                    </a:lnTo>
                    <a:lnTo>
                      <a:pt x="1278" y="22067"/>
                    </a:lnTo>
                    <a:lnTo>
                      <a:pt x="1460" y="22578"/>
                    </a:lnTo>
                    <a:lnTo>
                      <a:pt x="1643" y="23089"/>
                    </a:lnTo>
                    <a:lnTo>
                      <a:pt x="1843" y="23600"/>
                    </a:lnTo>
                    <a:lnTo>
                      <a:pt x="2062" y="24093"/>
                    </a:lnTo>
                    <a:lnTo>
                      <a:pt x="2300" y="24586"/>
                    </a:lnTo>
                    <a:lnTo>
                      <a:pt x="2555" y="25061"/>
                    </a:lnTo>
                    <a:lnTo>
                      <a:pt x="2829" y="25517"/>
                    </a:lnTo>
                    <a:lnTo>
                      <a:pt x="3121" y="25955"/>
                    </a:lnTo>
                    <a:lnTo>
                      <a:pt x="3304" y="26210"/>
                    </a:lnTo>
                    <a:lnTo>
                      <a:pt x="3486" y="26448"/>
                    </a:lnTo>
                    <a:lnTo>
                      <a:pt x="3705" y="26667"/>
                    </a:lnTo>
                    <a:lnTo>
                      <a:pt x="3924" y="26868"/>
                    </a:lnTo>
                    <a:lnTo>
                      <a:pt x="4143" y="27032"/>
                    </a:lnTo>
                    <a:lnTo>
                      <a:pt x="4380" y="27196"/>
                    </a:lnTo>
                    <a:lnTo>
                      <a:pt x="4599" y="27306"/>
                    </a:lnTo>
                    <a:lnTo>
                      <a:pt x="4855" y="27379"/>
                    </a:lnTo>
                    <a:lnTo>
                      <a:pt x="5092" y="27433"/>
                    </a:lnTo>
                    <a:lnTo>
                      <a:pt x="5330" y="27433"/>
                    </a:lnTo>
                    <a:lnTo>
                      <a:pt x="5457" y="27415"/>
                    </a:lnTo>
                    <a:lnTo>
                      <a:pt x="5567" y="27379"/>
                    </a:lnTo>
                    <a:lnTo>
                      <a:pt x="5676" y="27342"/>
                    </a:lnTo>
                    <a:lnTo>
                      <a:pt x="5804" y="27287"/>
                    </a:lnTo>
                    <a:lnTo>
                      <a:pt x="5914" y="27214"/>
                    </a:lnTo>
                    <a:lnTo>
                      <a:pt x="6023" y="27123"/>
                    </a:lnTo>
                    <a:lnTo>
                      <a:pt x="6133" y="27032"/>
                    </a:lnTo>
                    <a:lnTo>
                      <a:pt x="6242" y="26922"/>
                    </a:lnTo>
                    <a:lnTo>
                      <a:pt x="6352" y="26795"/>
                    </a:lnTo>
                    <a:lnTo>
                      <a:pt x="6461" y="26649"/>
                    </a:lnTo>
                    <a:lnTo>
                      <a:pt x="6571" y="26484"/>
                    </a:lnTo>
                    <a:lnTo>
                      <a:pt x="6662" y="26302"/>
                    </a:lnTo>
                    <a:lnTo>
                      <a:pt x="6735" y="26119"/>
                    </a:lnTo>
                    <a:lnTo>
                      <a:pt x="6790" y="25900"/>
                    </a:lnTo>
                    <a:lnTo>
                      <a:pt x="6808" y="25645"/>
                    </a:lnTo>
                    <a:lnTo>
                      <a:pt x="6826" y="25334"/>
                    </a:lnTo>
                    <a:lnTo>
                      <a:pt x="6808" y="25006"/>
                    </a:lnTo>
                    <a:lnTo>
                      <a:pt x="6790" y="24641"/>
                    </a:lnTo>
                    <a:lnTo>
                      <a:pt x="6717" y="23819"/>
                    </a:lnTo>
                    <a:lnTo>
                      <a:pt x="6571" y="22907"/>
                    </a:lnTo>
                    <a:lnTo>
                      <a:pt x="6406" y="21940"/>
                    </a:lnTo>
                    <a:lnTo>
                      <a:pt x="6224" y="20917"/>
                    </a:lnTo>
                    <a:lnTo>
                      <a:pt x="6023" y="19895"/>
                    </a:lnTo>
                    <a:lnTo>
                      <a:pt x="5640" y="17869"/>
                    </a:lnTo>
                    <a:lnTo>
                      <a:pt x="5457" y="16939"/>
                    </a:lnTo>
                    <a:lnTo>
                      <a:pt x="5330" y="16081"/>
                    </a:lnTo>
                    <a:lnTo>
                      <a:pt x="5238" y="15332"/>
                    </a:lnTo>
                    <a:lnTo>
                      <a:pt x="5202" y="15004"/>
                    </a:lnTo>
                    <a:lnTo>
                      <a:pt x="5184" y="14712"/>
                    </a:lnTo>
                    <a:lnTo>
                      <a:pt x="5202" y="14456"/>
                    </a:lnTo>
                    <a:lnTo>
                      <a:pt x="5220" y="14255"/>
                    </a:lnTo>
                    <a:lnTo>
                      <a:pt x="5257" y="14073"/>
                    </a:lnTo>
                    <a:lnTo>
                      <a:pt x="5330" y="13963"/>
                    </a:lnTo>
                    <a:lnTo>
                      <a:pt x="5494" y="13726"/>
                    </a:lnTo>
                    <a:lnTo>
                      <a:pt x="5676" y="13434"/>
                    </a:lnTo>
                    <a:lnTo>
                      <a:pt x="6096" y="12686"/>
                    </a:lnTo>
                    <a:lnTo>
                      <a:pt x="6589" y="11755"/>
                    </a:lnTo>
                    <a:lnTo>
                      <a:pt x="7100" y="10733"/>
                    </a:lnTo>
                    <a:lnTo>
                      <a:pt x="7611" y="9674"/>
                    </a:lnTo>
                    <a:lnTo>
                      <a:pt x="8104" y="8634"/>
                    </a:lnTo>
                    <a:lnTo>
                      <a:pt x="8524" y="7667"/>
                    </a:lnTo>
                    <a:lnTo>
                      <a:pt x="8870" y="6863"/>
                    </a:lnTo>
                    <a:lnTo>
                      <a:pt x="8943" y="6699"/>
                    </a:lnTo>
                    <a:lnTo>
                      <a:pt x="8998" y="6498"/>
                    </a:lnTo>
                    <a:lnTo>
                      <a:pt x="9016" y="6298"/>
                    </a:lnTo>
                    <a:lnTo>
                      <a:pt x="9035" y="6097"/>
                    </a:lnTo>
                    <a:lnTo>
                      <a:pt x="9035" y="5878"/>
                    </a:lnTo>
                    <a:lnTo>
                      <a:pt x="9016" y="5659"/>
                    </a:lnTo>
                    <a:lnTo>
                      <a:pt x="8980" y="5440"/>
                    </a:lnTo>
                    <a:lnTo>
                      <a:pt x="8925" y="5203"/>
                    </a:lnTo>
                    <a:lnTo>
                      <a:pt x="8870" y="4984"/>
                    </a:lnTo>
                    <a:lnTo>
                      <a:pt x="8779" y="4746"/>
                    </a:lnTo>
                    <a:lnTo>
                      <a:pt x="8597" y="4253"/>
                    </a:lnTo>
                    <a:lnTo>
                      <a:pt x="8341" y="3779"/>
                    </a:lnTo>
                    <a:lnTo>
                      <a:pt x="8067" y="3286"/>
                    </a:lnTo>
                    <a:lnTo>
                      <a:pt x="7739" y="2793"/>
                    </a:lnTo>
                    <a:lnTo>
                      <a:pt x="7374" y="2319"/>
                    </a:lnTo>
                    <a:lnTo>
                      <a:pt x="6990" y="1862"/>
                    </a:lnTo>
                    <a:lnTo>
                      <a:pt x="6571" y="1443"/>
                    </a:lnTo>
                    <a:lnTo>
                      <a:pt x="6133" y="1023"/>
                    </a:lnTo>
                    <a:lnTo>
                      <a:pt x="5676" y="640"/>
                    </a:lnTo>
                    <a:lnTo>
                      <a:pt x="5220" y="311"/>
                    </a:lnTo>
                    <a:lnTo>
                      <a:pt x="4727"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39"/>
              <p:cNvSpPr/>
              <p:nvPr/>
            </p:nvSpPr>
            <p:spPr>
              <a:xfrm>
                <a:off x="2427756" y="1989113"/>
                <a:ext cx="23711" cy="119156"/>
              </a:xfrm>
              <a:custGeom>
                <a:avLst/>
                <a:gdLst/>
                <a:ahLst/>
                <a:cxnLst/>
                <a:rect l="l" t="t" r="r" b="b"/>
                <a:pathLst>
                  <a:path w="712" h="3578" extrusionOk="0">
                    <a:moveTo>
                      <a:pt x="73" y="0"/>
                    </a:moveTo>
                    <a:lnTo>
                      <a:pt x="37" y="18"/>
                    </a:lnTo>
                    <a:lnTo>
                      <a:pt x="18" y="55"/>
                    </a:lnTo>
                    <a:lnTo>
                      <a:pt x="0" y="91"/>
                    </a:lnTo>
                    <a:lnTo>
                      <a:pt x="0" y="128"/>
                    </a:lnTo>
                    <a:lnTo>
                      <a:pt x="511" y="3505"/>
                    </a:lnTo>
                    <a:lnTo>
                      <a:pt x="529" y="3541"/>
                    </a:lnTo>
                    <a:lnTo>
                      <a:pt x="548" y="3578"/>
                    </a:lnTo>
                    <a:lnTo>
                      <a:pt x="621" y="3578"/>
                    </a:lnTo>
                    <a:lnTo>
                      <a:pt x="657" y="3559"/>
                    </a:lnTo>
                    <a:lnTo>
                      <a:pt x="694" y="3541"/>
                    </a:lnTo>
                    <a:lnTo>
                      <a:pt x="712" y="3486"/>
                    </a:lnTo>
                    <a:lnTo>
                      <a:pt x="712" y="3450"/>
                    </a:lnTo>
                    <a:lnTo>
                      <a:pt x="201" y="73"/>
                    </a:lnTo>
                    <a:lnTo>
                      <a:pt x="183" y="37"/>
                    </a:lnTo>
                    <a:lnTo>
                      <a:pt x="146" y="18"/>
                    </a:lnTo>
                    <a:lnTo>
                      <a:pt x="11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39"/>
              <p:cNvSpPr/>
              <p:nvPr/>
            </p:nvSpPr>
            <p:spPr>
              <a:xfrm>
                <a:off x="2456296" y="1428655"/>
                <a:ext cx="116159" cy="126483"/>
              </a:xfrm>
              <a:custGeom>
                <a:avLst/>
                <a:gdLst/>
                <a:ahLst/>
                <a:cxnLst/>
                <a:rect l="l" t="t" r="r" b="b"/>
                <a:pathLst>
                  <a:path w="3488" h="3798" extrusionOk="0">
                    <a:moveTo>
                      <a:pt x="56" y="1"/>
                    </a:moveTo>
                    <a:lnTo>
                      <a:pt x="19" y="19"/>
                    </a:lnTo>
                    <a:lnTo>
                      <a:pt x="1" y="56"/>
                    </a:lnTo>
                    <a:lnTo>
                      <a:pt x="1" y="92"/>
                    </a:lnTo>
                    <a:lnTo>
                      <a:pt x="1" y="129"/>
                    </a:lnTo>
                    <a:lnTo>
                      <a:pt x="19" y="165"/>
                    </a:lnTo>
                    <a:lnTo>
                      <a:pt x="56" y="183"/>
                    </a:lnTo>
                    <a:lnTo>
                      <a:pt x="92" y="202"/>
                    </a:lnTo>
                    <a:lnTo>
                      <a:pt x="402" y="256"/>
                    </a:lnTo>
                    <a:lnTo>
                      <a:pt x="694" y="348"/>
                    </a:lnTo>
                    <a:lnTo>
                      <a:pt x="987" y="475"/>
                    </a:lnTo>
                    <a:lnTo>
                      <a:pt x="1260" y="622"/>
                    </a:lnTo>
                    <a:lnTo>
                      <a:pt x="1516" y="804"/>
                    </a:lnTo>
                    <a:lnTo>
                      <a:pt x="1753" y="1005"/>
                    </a:lnTo>
                    <a:lnTo>
                      <a:pt x="1972" y="1224"/>
                    </a:lnTo>
                    <a:lnTo>
                      <a:pt x="2191" y="1479"/>
                    </a:lnTo>
                    <a:lnTo>
                      <a:pt x="2392" y="1735"/>
                    </a:lnTo>
                    <a:lnTo>
                      <a:pt x="2574" y="1990"/>
                    </a:lnTo>
                    <a:lnTo>
                      <a:pt x="2739" y="2282"/>
                    </a:lnTo>
                    <a:lnTo>
                      <a:pt x="2885" y="2556"/>
                    </a:lnTo>
                    <a:lnTo>
                      <a:pt x="3012" y="2848"/>
                    </a:lnTo>
                    <a:lnTo>
                      <a:pt x="3122" y="3140"/>
                    </a:lnTo>
                    <a:lnTo>
                      <a:pt x="3213" y="3432"/>
                    </a:lnTo>
                    <a:lnTo>
                      <a:pt x="3286" y="3724"/>
                    </a:lnTo>
                    <a:lnTo>
                      <a:pt x="3304" y="3761"/>
                    </a:lnTo>
                    <a:lnTo>
                      <a:pt x="3341" y="3779"/>
                    </a:lnTo>
                    <a:lnTo>
                      <a:pt x="3377" y="3797"/>
                    </a:lnTo>
                    <a:lnTo>
                      <a:pt x="3414" y="3797"/>
                    </a:lnTo>
                    <a:lnTo>
                      <a:pt x="3451" y="3779"/>
                    </a:lnTo>
                    <a:lnTo>
                      <a:pt x="3469" y="3743"/>
                    </a:lnTo>
                    <a:lnTo>
                      <a:pt x="3487" y="3706"/>
                    </a:lnTo>
                    <a:lnTo>
                      <a:pt x="3487" y="3670"/>
                    </a:lnTo>
                    <a:lnTo>
                      <a:pt x="3414" y="3359"/>
                    </a:lnTo>
                    <a:lnTo>
                      <a:pt x="3304" y="3049"/>
                    </a:lnTo>
                    <a:lnTo>
                      <a:pt x="3195" y="2739"/>
                    </a:lnTo>
                    <a:lnTo>
                      <a:pt x="3049" y="2447"/>
                    </a:lnTo>
                    <a:lnTo>
                      <a:pt x="2903" y="2136"/>
                    </a:lnTo>
                    <a:lnTo>
                      <a:pt x="2720" y="1844"/>
                    </a:lnTo>
                    <a:lnTo>
                      <a:pt x="2538" y="1571"/>
                    </a:lnTo>
                    <a:lnTo>
                      <a:pt x="2319" y="1315"/>
                    </a:lnTo>
                    <a:lnTo>
                      <a:pt x="2100" y="1060"/>
                    </a:lnTo>
                    <a:lnTo>
                      <a:pt x="1844" y="822"/>
                    </a:lnTo>
                    <a:lnTo>
                      <a:pt x="1589" y="622"/>
                    </a:lnTo>
                    <a:lnTo>
                      <a:pt x="1315" y="439"/>
                    </a:lnTo>
                    <a:lnTo>
                      <a:pt x="1041" y="275"/>
                    </a:lnTo>
                    <a:lnTo>
                      <a:pt x="731" y="147"/>
                    </a:lnTo>
                    <a:lnTo>
                      <a:pt x="421" y="56"/>
                    </a:lnTo>
                    <a:lnTo>
                      <a:pt x="9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9"/>
              <p:cNvSpPr/>
              <p:nvPr/>
            </p:nvSpPr>
            <p:spPr>
              <a:xfrm>
                <a:off x="2253281" y="1856600"/>
                <a:ext cx="31637" cy="133743"/>
              </a:xfrm>
              <a:custGeom>
                <a:avLst/>
                <a:gdLst/>
                <a:ahLst/>
                <a:cxnLst/>
                <a:rect l="l" t="t" r="r" b="b"/>
                <a:pathLst>
                  <a:path w="950" h="4016" extrusionOk="0">
                    <a:moveTo>
                      <a:pt x="74" y="0"/>
                    </a:moveTo>
                    <a:lnTo>
                      <a:pt x="37" y="19"/>
                    </a:lnTo>
                    <a:lnTo>
                      <a:pt x="19" y="37"/>
                    </a:lnTo>
                    <a:lnTo>
                      <a:pt x="1" y="73"/>
                    </a:lnTo>
                    <a:lnTo>
                      <a:pt x="1" y="110"/>
                    </a:lnTo>
                    <a:lnTo>
                      <a:pt x="1" y="146"/>
                    </a:lnTo>
                    <a:lnTo>
                      <a:pt x="19" y="183"/>
                    </a:lnTo>
                    <a:lnTo>
                      <a:pt x="74" y="201"/>
                    </a:lnTo>
                    <a:lnTo>
                      <a:pt x="183" y="256"/>
                    </a:lnTo>
                    <a:lnTo>
                      <a:pt x="275" y="311"/>
                    </a:lnTo>
                    <a:lnTo>
                      <a:pt x="366" y="402"/>
                    </a:lnTo>
                    <a:lnTo>
                      <a:pt x="439" y="493"/>
                    </a:lnTo>
                    <a:lnTo>
                      <a:pt x="512" y="603"/>
                    </a:lnTo>
                    <a:lnTo>
                      <a:pt x="567" y="712"/>
                    </a:lnTo>
                    <a:lnTo>
                      <a:pt x="640" y="986"/>
                    </a:lnTo>
                    <a:lnTo>
                      <a:pt x="694" y="1260"/>
                    </a:lnTo>
                    <a:lnTo>
                      <a:pt x="731" y="1533"/>
                    </a:lnTo>
                    <a:lnTo>
                      <a:pt x="731" y="1789"/>
                    </a:lnTo>
                    <a:lnTo>
                      <a:pt x="731" y="2008"/>
                    </a:lnTo>
                    <a:lnTo>
                      <a:pt x="713" y="2264"/>
                    </a:lnTo>
                    <a:lnTo>
                      <a:pt x="676" y="2501"/>
                    </a:lnTo>
                    <a:lnTo>
                      <a:pt x="603" y="2738"/>
                    </a:lnTo>
                    <a:lnTo>
                      <a:pt x="530" y="2975"/>
                    </a:lnTo>
                    <a:lnTo>
                      <a:pt x="439" y="3194"/>
                    </a:lnTo>
                    <a:lnTo>
                      <a:pt x="329" y="3413"/>
                    </a:lnTo>
                    <a:lnTo>
                      <a:pt x="202" y="3632"/>
                    </a:lnTo>
                    <a:lnTo>
                      <a:pt x="56" y="3833"/>
                    </a:lnTo>
                    <a:lnTo>
                      <a:pt x="37" y="3870"/>
                    </a:lnTo>
                    <a:lnTo>
                      <a:pt x="19" y="3906"/>
                    </a:lnTo>
                    <a:lnTo>
                      <a:pt x="37" y="3943"/>
                    </a:lnTo>
                    <a:lnTo>
                      <a:pt x="56" y="3979"/>
                    </a:lnTo>
                    <a:lnTo>
                      <a:pt x="92" y="3997"/>
                    </a:lnTo>
                    <a:lnTo>
                      <a:pt x="129" y="4016"/>
                    </a:lnTo>
                    <a:lnTo>
                      <a:pt x="165" y="4016"/>
                    </a:lnTo>
                    <a:lnTo>
                      <a:pt x="202" y="3979"/>
                    </a:lnTo>
                    <a:lnTo>
                      <a:pt x="366" y="3742"/>
                    </a:lnTo>
                    <a:lnTo>
                      <a:pt x="530" y="3486"/>
                    </a:lnTo>
                    <a:lnTo>
                      <a:pt x="658" y="3231"/>
                    </a:lnTo>
                    <a:lnTo>
                      <a:pt x="749" y="2957"/>
                    </a:lnTo>
                    <a:lnTo>
                      <a:pt x="840" y="2665"/>
                    </a:lnTo>
                    <a:lnTo>
                      <a:pt x="895" y="2391"/>
                    </a:lnTo>
                    <a:lnTo>
                      <a:pt x="932" y="2099"/>
                    </a:lnTo>
                    <a:lnTo>
                      <a:pt x="950" y="1789"/>
                    </a:lnTo>
                    <a:lnTo>
                      <a:pt x="932" y="1552"/>
                    </a:lnTo>
                    <a:lnTo>
                      <a:pt x="913" y="1278"/>
                    </a:lnTo>
                    <a:lnTo>
                      <a:pt x="859" y="1022"/>
                    </a:lnTo>
                    <a:lnTo>
                      <a:pt x="786" y="749"/>
                    </a:lnTo>
                    <a:lnTo>
                      <a:pt x="676" y="493"/>
                    </a:lnTo>
                    <a:lnTo>
                      <a:pt x="621" y="384"/>
                    </a:lnTo>
                    <a:lnTo>
                      <a:pt x="530" y="292"/>
                    </a:lnTo>
                    <a:lnTo>
                      <a:pt x="457" y="201"/>
                    </a:lnTo>
                    <a:lnTo>
                      <a:pt x="348" y="110"/>
                    </a:lnTo>
                    <a:lnTo>
                      <a:pt x="238" y="55"/>
                    </a:lnTo>
                    <a:lnTo>
                      <a:pt x="1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9"/>
              <p:cNvSpPr/>
              <p:nvPr/>
            </p:nvSpPr>
            <p:spPr>
              <a:xfrm>
                <a:off x="2361483" y="2257170"/>
                <a:ext cx="23145" cy="22512"/>
              </a:xfrm>
              <a:custGeom>
                <a:avLst/>
                <a:gdLst/>
                <a:ahLst/>
                <a:cxnLst/>
                <a:rect l="l" t="t" r="r" b="b"/>
                <a:pathLst>
                  <a:path w="695" h="676" extrusionOk="0">
                    <a:moveTo>
                      <a:pt x="274" y="0"/>
                    </a:moveTo>
                    <a:lnTo>
                      <a:pt x="220" y="19"/>
                    </a:lnTo>
                    <a:lnTo>
                      <a:pt x="165" y="55"/>
                    </a:lnTo>
                    <a:lnTo>
                      <a:pt x="110" y="92"/>
                    </a:lnTo>
                    <a:lnTo>
                      <a:pt x="55" y="146"/>
                    </a:lnTo>
                    <a:lnTo>
                      <a:pt x="37" y="201"/>
                    </a:lnTo>
                    <a:lnTo>
                      <a:pt x="19" y="274"/>
                    </a:lnTo>
                    <a:lnTo>
                      <a:pt x="1" y="329"/>
                    </a:lnTo>
                    <a:lnTo>
                      <a:pt x="19" y="402"/>
                    </a:lnTo>
                    <a:lnTo>
                      <a:pt x="37" y="475"/>
                    </a:lnTo>
                    <a:lnTo>
                      <a:pt x="55" y="530"/>
                    </a:lnTo>
                    <a:lnTo>
                      <a:pt x="110" y="584"/>
                    </a:lnTo>
                    <a:lnTo>
                      <a:pt x="147" y="621"/>
                    </a:lnTo>
                    <a:lnTo>
                      <a:pt x="220" y="657"/>
                    </a:lnTo>
                    <a:lnTo>
                      <a:pt x="274" y="676"/>
                    </a:lnTo>
                    <a:lnTo>
                      <a:pt x="420" y="676"/>
                    </a:lnTo>
                    <a:lnTo>
                      <a:pt x="475" y="657"/>
                    </a:lnTo>
                    <a:lnTo>
                      <a:pt x="548" y="621"/>
                    </a:lnTo>
                    <a:lnTo>
                      <a:pt x="585" y="584"/>
                    </a:lnTo>
                    <a:lnTo>
                      <a:pt x="639" y="530"/>
                    </a:lnTo>
                    <a:lnTo>
                      <a:pt x="658" y="475"/>
                    </a:lnTo>
                    <a:lnTo>
                      <a:pt x="676" y="402"/>
                    </a:lnTo>
                    <a:lnTo>
                      <a:pt x="694" y="347"/>
                    </a:lnTo>
                    <a:lnTo>
                      <a:pt x="676" y="274"/>
                    </a:lnTo>
                    <a:lnTo>
                      <a:pt x="658" y="201"/>
                    </a:lnTo>
                    <a:lnTo>
                      <a:pt x="639" y="146"/>
                    </a:lnTo>
                    <a:lnTo>
                      <a:pt x="585" y="92"/>
                    </a:lnTo>
                    <a:lnTo>
                      <a:pt x="548" y="55"/>
                    </a:lnTo>
                    <a:lnTo>
                      <a:pt x="475" y="19"/>
                    </a:lnTo>
                    <a:lnTo>
                      <a:pt x="4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9"/>
              <p:cNvSpPr/>
              <p:nvPr/>
            </p:nvSpPr>
            <p:spPr>
              <a:xfrm>
                <a:off x="2321985" y="2210978"/>
                <a:ext cx="147730" cy="49254"/>
              </a:xfrm>
              <a:custGeom>
                <a:avLst/>
                <a:gdLst/>
                <a:ahLst/>
                <a:cxnLst/>
                <a:rect l="l" t="t" r="r" b="b"/>
                <a:pathLst>
                  <a:path w="4436" h="1479" extrusionOk="0">
                    <a:moveTo>
                      <a:pt x="2902" y="0"/>
                    </a:moveTo>
                    <a:lnTo>
                      <a:pt x="2610" y="37"/>
                    </a:lnTo>
                    <a:lnTo>
                      <a:pt x="2318" y="73"/>
                    </a:lnTo>
                    <a:lnTo>
                      <a:pt x="2044" y="146"/>
                    </a:lnTo>
                    <a:lnTo>
                      <a:pt x="1752" y="237"/>
                    </a:lnTo>
                    <a:lnTo>
                      <a:pt x="1497" y="329"/>
                    </a:lnTo>
                    <a:lnTo>
                      <a:pt x="1223" y="456"/>
                    </a:lnTo>
                    <a:lnTo>
                      <a:pt x="968" y="584"/>
                    </a:lnTo>
                    <a:lnTo>
                      <a:pt x="712" y="730"/>
                    </a:lnTo>
                    <a:lnTo>
                      <a:pt x="475" y="913"/>
                    </a:lnTo>
                    <a:lnTo>
                      <a:pt x="256" y="1095"/>
                    </a:lnTo>
                    <a:lnTo>
                      <a:pt x="37" y="1296"/>
                    </a:lnTo>
                    <a:lnTo>
                      <a:pt x="0" y="1333"/>
                    </a:lnTo>
                    <a:lnTo>
                      <a:pt x="0" y="1369"/>
                    </a:lnTo>
                    <a:lnTo>
                      <a:pt x="18" y="1406"/>
                    </a:lnTo>
                    <a:lnTo>
                      <a:pt x="37" y="1442"/>
                    </a:lnTo>
                    <a:lnTo>
                      <a:pt x="73" y="1479"/>
                    </a:lnTo>
                    <a:lnTo>
                      <a:pt x="146" y="1479"/>
                    </a:lnTo>
                    <a:lnTo>
                      <a:pt x="183" y="1442"/>
                    </a:lnTo>
                    <a:lnTo>
                      <a:pt x="402" y="1260"/>
                    </a:lnTo>
                    <a:lnTo>
                      <a:pt x="603" y="1077"/>
                    </a:lnTo>
                    <a:lnTo>
                      <a:pt x="840" y="931"/>
                    </a:lnTo>
                    <a:lnTo>
                      <a:pt x="1077" y="785"/>
                    </a:lnTo>
                    <a:lnTo>
                      <a:pt x="1314" y="639"/>
                    </a:lnTo>
                    <a:lnTo>
                      <a:pt x="1570" y="529"/>
                    </a:lnTo>
                    <a:lnTo>
                      <a:pt x="1825" y="438"/>
                    </a:lnTo>
                    <a:lnTo>
                      <a:pt x="2099" y="365"/>
                    </a:lnTo>
                    <a:lnTo>
                      <a:pt x="2355" y="292"/>
                    </a:lnTo>
                    <a:lnTo>
                      <a:pt x="2629" y="256"/>
                    </a:lnTo>
                    <a:lnTo>
                      <a:pt x="2902" y="219"/>
                    </a:lnTo>
                    <a:lnTo>
                      <a:pt x="3468" y="219"/>
                    </a:lnTo>
                    <a:lnTo>
                      <a:pt x="3742" y="237"/>
                    </a:lnTo>
                    <a:lnTo>
                      <a:pt x="4016" y="292"/>
                    </a:lnTo>
                    <a:lnTo>
                      <a:pt x="4289" y="347"/>
                    </a:lnTo>
                    <a:lnTo>
                      <a:pt x="4344" y="347"/>
                    </a:lnTo>
                    <a:lnTo>
                      <a:pt x="4381" y="329"/>
                    </a:lnTo>
                    <a:lnTo>
                      <a:pt x="4399" y="310"/>
                    </a:lnTo>
                    <a:lnTo>
                      <a:pt x="4417" y="274"/>
                    </a:lnTo>
                    <a:lnTo>
                      <a:pt x="4435" y="237"/>
                    </a:lnTo>
                    <a:lnTo>
                      <a:pt x="4417" y="183"/>
                    </a:lnTo>
                    <a:lnTo>
                      <a:pt x="4399" y="164"/>
                    </a:lnTo>
                    <a:lnTo>
                      <a:pt x="4344" y="146"/>
                    </a:lnTo>
                    <a:lnTo>
                      <a:pt x="4052" y="73"/>
                    </a:lnTo>
                    <a:lnTo>
                      <a:pt x="3778" y="18"/>
                    </a:lnTo>
                    <a:lnTo>
                      <a:pt x="348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9"/>
              <p:cNvSpPr/>
              <p:nvPr/>
            </p:nvSpPr>
            <p:spPr>
              <a:xfrm>
                <a:off x="2428955" y="2210978"/>
                <a:ext cx="29206" cy="92414"/>
              </a:xfrm>
              <a:custGeom>
                <a:avLst/>
                <a:gdLst/>
                <a:ahLst/>
                <a:cxnLst/>
                <a:rect l="l" t="t" r="r" b="b"/>
                <a:pathLst>
                  <a:path w="877" h="2775" extrusionOk="0">
                    <a:moveTo>
                      <a:pt x="74" y="0"/>
                    </a:moveTo>
                    <a:lnTo>
                      <a:pt x="37" y="18"/>
                    </a:lnTo>
                    <a:lnTo>
                      <a:pt x="19" y="55"/>
                    </a:lnTo>
                    <a:lnTo>
                      <a:pt x="1" y="110"/>
                    </a:lnTo>
                    <a:lnTo>
                      <a:pt x="37" y="438"/>
                    </a:lnTo>
                    <a:lnTo>
                      <a:pt x="92" y="767"/>
                    </a:lnTo>
                    <a:lnTo>
                      <a:pt x="147" y="1114"/>
                    </a:lnTo>
                    <a:lnTo>
                      <a:pt x="220" y="1442"/>
                    </a:lnTo>
                    <a:lnTo>
                      <a:pt x="311" y="1752"/>
                    </a:lnTo>
                    <a:lnTo>
                      <a:pt x="420" y="2081"/>
                    </a:lnTo>
                    <a:lnTo>
                      <a:pt x="530" y="2391"/>
                    </a:lnTo>
                    <a:lnTo>
                      <a:pt x="676" y="2720"/>
                    </a:lnTo>
                    <a:lnTo>
                      <a:pt x="694" y="2756"/>
                    </a:lnTo>
                    <a:lnTo>
                      <a:pt x="731" y="2774"/>
                    </a:lnTo>
                    <a:lnTo>
                      <a:pt x="767" y="2774"/>
                    </a:lnTo>
                    <a:lnTo>
                      <a:pt x="804" y="2756"/>
                    </a:lnTo>
                    <a:lnTo>
                      <a:pt x="840" y="2720"/>
                    </a:lnTo>
                    <a:lnTo>
                      <a:pt x="858" y="2683"/>
                    </a:lnTo>
                    <a:lnTo>
                      <a:pt x="877" y="2647"/>
                    </a:lnTo>
                    <a:lnTo>
                      <a:pt x="858" y="2610"/>
                    </a:lnTo>
                    <a:lnTo>
                      <a:pt x="731" y="2300"/>
                    </a:lnTo>
                    <a:lnTo>
                      <a:pt x="621" y="1990"/>
                    </a:lnTo>
                    <a:lnTo>
                      <a:pt x="530" y="1698"/>
                    </a:lnTo>
                    <a:lnTo>
                      <a:pt x="439" y="1387"/>
                    </a:lnTo>
                    <a:lnTo>
                      <a:pt x="366" y="1059"/>
                    </a:lnTo>
                    <a:lnTo>
                      <a:pt x="311" y="748"/>
                    </a:lnTo>
                    <a:lnTo>
                      <a:pt x="256" y="420"/>
                    </a:lnTo>
                    <a:lnTo>
                      <a:pt x="220" y="110"/>
                    </a:lnTo>
                    <a:lnTo>
                      <a:pt x="220" y="55"/>
                    </a:lnTo>
                    <a:lnTo>
                      <a:pt x="183" y="18"/>
                    </a:lnTo>
                    <a:lnTo>
                      <a:pt x="14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9"/>
              <p:cNvSpPr/>
              <p:nvPr/>
            </p:nvSpPr>
            <p:spPr>
              <a:xfrm>
                <a:off x="2444141" y="1627441"/>
                <a:ext cx="135608" cy="257129"/>
              </a:xfrm>
              <a:custGeom>
                <a:avLst/>
                <a:gdLst/>
                <a:ahLst/>
                <a:cxnLst/>
                <a:rect l="l" t="t" r="r" b="b"/>
                <a:pathLst>
                  <a:path w="4072" h="7721" extrusionOk="0">
                    <a:moveTo>
                      <a:pt x="3925" y="0"/>
                    </a:moveTo>
                    <a:lnTo>
                      <a:pt x="3907" y="19"/>
                    </a:lnTo>
                    <a:lnTo>
                      <a:pt x="3870" y="37"/>
                    </a:lnTo>
                    <a:lnTo>
                      <a:pt x="19" y="7557"/>
                    </a:lnTo>
                    <a:lnTo>
                      <a:pt x="1" y="7593"/>
                    </a:lnTo>
                    <a:lnTo>
                      <a:pt x="1" y="7648"/>
                    </a:lnTo>
                    <a:lnTo>
                      <a:pt x="19" y="7666"/>
                    </a:lnTo>
                    <a:lnTo>
                      <a:pt x="56" y="7703"/>
                    </a:lnTo>
                    <a:lnTo>
                      <a:pt x="92" y="7721"/>
                    </a:lnTo>
                    <a:lnTo>
                      <a:pt x="129" y="7721"/>
                    </a:lnTo>
                    <a:lnTo>
                      <a:pt x="165" y="7703"/>
                    </a:lnTo>
                    <a:lnTo>
                      <a:pt x="183" y="7666"/>
                    </a:lnTo>
                    <a:lnTo>
                      <a:pt x="4053" y="146"/>
                    </a:lnTo>
                    <a:lnTo>
                      <a:pt x="4071" y="110"/>
                    </a:lnTo>
                    <a:lnTo>
                      <a:pt x="4053" y="73"/>
                    </a:lnTo>
                    <a:lnTo>
                      <a:pt x="4035" y="37"/>
                    </a:lnTo>
                    <a:lnTo>
                      <a:pt x="401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9"/>
              <p:cNvSpPr/>
              <p:nvPr/>
            </p:nvSpPr>
            <p:spPr>
              <a:xfrm>
                <a:off x="2558437" y="1647490"/>
                <a:ext cx="32237" cy="14020"/>
              </a:xfrm>
              <a:custGeom>
                <a:avLst/>
                <a:gdLst/>
                <a:ahLst/>
                <a:cxnLst/>
                <a:rect l="l" t="t" r="r" b="b"/>
                <a:pathLst>
                  <a:path w="968" h="421" extrusionOk="0">
                    <a:moveTo>
                      <a:pt x="840" y="1"/>
                    </a:moveTo>
                    <a:lnTo>
                      <a:pt x="639" y="55"/>
                    </a:lnTo>
                    <a:lnTo>
                      <a:pt x="457" y="110"/>
                    </a:lnTo>
                    <a:lnTo>
                      <a:pt x="274" y="165"/>
                    </a:lnTo>
                    <a:lnTo>
                      <a:pt x="73" y="220"/>
                    </a:lnTo>
                    <a:lnTo>
                      <a:pt x="37" y="238"/>
                    </a:lnTo>
                    <a:lnTo>
                      <a:pt x="18" y="256"/>
                    </a:lnTo>
                    <a:lnTo>
                      <a:pt x="0" y="293"/>
                    </a:lnTo>
                    <a:lnTo>
                      <a:pt x="0" y="329"/>
                    </a:lnTo>
                    <a:lnTo>
                      <a:pt x="18" y="366"/>
                    </a:lnTo>
                    <a:lnTo>
                      <a:pt x="55" y="402"/>
                    </a:lnTo>
                    <a:lnTo>
                      <a:pt x="91" y="420"/>
                    </a:lnTo>
                    <a:lnTo>
                      <a:pt x="128" y="420"/>
                    </a:lnTo>
                    <a:lnTo>
                      <a:pt x="329" y="366"/>
                    </a:lnTo>
                    <a:lnTo>
                      <a:pt x="511" y="311"/>
                    </a:lnTo>
                    <a:lnTo>
                      <a:pt x="694" y="256"/>
                    </a:lnTo>
                    <a:lnTo>
                      <a:pt x="895" y="201"/>
                    </a:lnTo>
                    <a:lnTo>
                      <a:pt x="931" y="183"/>
                    </a:lnTo>
                    <a:lnTo>
                      <a:pt x="968" y="165"/>
                    </a:lnTo>
                    <a:lnTo>
                      <a:pt x="968" y="128"/>
                    </a:lnTo>
                    <a:lnTo>
                      <a:pt x="968" y="92"/>
                    </a:lnTo>
                    <a:lnTo>
                      <a:pt x="949" y="55"/>
                    </a:lnTo>
                    <a:lnTo>
                      <a:pt x="913" y="19"/>
                    </a:lnTo>
                    <a:lnTo>
                      <a:pt x="8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9"/>
              <p:cNvSpPr/>
              <p:nvPr/>
            </p:nvSpPr>
            <p:spPr>
              <a:xfrm>
                <a:off x="2366345" y="2272955"/>
                <a:ext cx="198183" cy="200015"/>
              </a:xfrm>
              <a:custGeom>
                <a:avLst/>
                <a:gdLst/>
                <a:ahLst/>
                <a:cxnLst/>
                <a:rect l="l" t="t" r="r" b="b"/>
                <a:pathLst>
                  <a:path w="5951" h="6006" extrusionOk="0">
                    <a:moveTo>
                      <a:pt x="2045" y="1"/>
                    </a:moveTo>
                    <a:lnTo>
                      <a:pt x="1826" y="19"/>
                    </a:lnTo>
                    <a:lnTo>
                      <a:pt x="1589" y="56"/>
                    </a:lnTo>
                    <a:lnTo>
                      <a:pt x="1370" y="110"/>
                    </a:lnTo>
                    <a:lnTo>
                      <a:pt x="1169" y="165"/>
                    </a:lnTo>
                    <a:lnTo>
                      <a:pt x="986" y="256"/>
                    </a:lnTo>
                    <a:lnTo>
                      <a:pt x="804" y="329"/>
                    </a:lnTo>
                    <a:lnTo>
                      <a:pt x="639" y="421"/>
                    </a:lnTo>
                    <a:lnTo>
                      <a:pt x="493" y="530"/>
                    </a:lnTo>
                    <a:lnTo>
                      <a:pt x="366" y="621"/>
                    </a:lnTo>
                    <a:lnTo>
                      <a:pt x="256" y="731"/>
                    </a:lnTo>
                    <a:lnTo>
                      <a:pt x="165" y="822"/>
                    </a:lnTo>
                    <a:lnTo>
                      <a:pt x="92" y="932"/>
                    </a:lnTo>
                    <a:lnTo>
                      <a:pt x="37" y="1023"/>
                    </a:lnTo>
                    <a:lnTo>
                      <a:pt x="1" y="1096"/>
                    </a:lnTo>
                    <a:lnTo>
                      <a:pt x="183" y="1790"/>
                    </a:lnTo>
                    <a:lnTo>
                      <a:pt x="384" y="2501"/>
                    </a:lnTo>
                    <a:lnTo>
                      <a:pt x="658" y="3323"/>
                    </a:lnTo>
                    <a:lnTo>
                      <a:pt x="804" y="3761"/>
                    </a:lnTo>
                    <a:lnTo>
                      <a:pt x="968" y="4181"/>
                    </a:lnTo>
                    <a:lnTo>
                      <a:pt x="1132" y="4582"/>
                    </a:lnTo>
                    <a:lnTo>
                      <a:pt x="1315" y="4965"/>
                    </a:lnTo>
                    <a:lnTo>
                      <a:pt x="1479" y="5294"/>
                    </a:lnTo>
                    <a:lnTo>
                      <a:pt x="1662" y="5568"/>
                    </a:lnTo>
                    <a:lnTo>
                      <a:pt x="1753" y="5677"/>
                    </a:lnTo>
                    <a:lnTo>
                      <a:pt x="1844" y="5787"/>
                    </a:lnTo>
                    <a:lnTo>
                      <a:pt x="1917" y="5860"/>
                    </a:lnTo>
                    <a:lnTo>
                      <a:pt x="2008" y="5914"/>
                    </a:lnTo>
                    <a:lnTo>
                      <a:pt x="2118" y="5969"/>
                    </a:lnTo>
                    <a:lnTo>
                      <a:pt x="2209" y="6006"/>
                    </a:lnTo>
                    <a:lnTo>
                      <a:pt x="2264" y="6006"/>
                    </a:lnTo>
                    <a:lnTo>
                      <a:pt x="2319" y="5987"/>
                    </a:lnTo>
                    <a:lnTo>
                      <a:pt x="2373" y="5969"/>
                    </a:lnTo>
                    <a:lnTo>
                      <a:pt x="2392" y="5933"/>
                    </a:lnTo>
                    <a:lnTo>
                      <a:pt x="2410" y="5896"/>
                    </a:lnTo>
                    <a:lnTo>
                      <a:pt x="2428" y="5841"/>
                    </a:lnTo>
                    <a:lnTo>
                      <a:pt x="2428" y="5732"/>
                    </a:lnTo>
                    <a:lnTo>
                      <a:pt x="2410" y="5622"/>
                    </a:lnTo>
                    <a:lnTo>
                      <a:pt x="2373" y="5513"/>
                    </a:lnTo>
                    <a:lnTo>
                      <a:pt x="2428" y="5549"/>
                    </a:lnTo>
                    <a:lnTo>
                      <a:pt x="2574" y="5641"/>
                    </a:lnTo>
                    <a:lnTo>
                      <a:pt x="2665" y="5695"/>
                    </a:lnTo>
                    <a:lnTo>
                      <a:pt x="2775" y="5714"/>
                    </a:lnTo>
                    <a:lnTo>
                      <a:pt x="2903" y="5732"/>
                    </a:lnTo>
                    <a:lnTo>
                      <a:pt x="3012" y="5732"/>
                    </a:lnTo>
                    <a:lnTo>
                      <a:pt x="3122" y="5695"/>
                    </a:lnTo>
                    <a:lnTo>
                      <a:pt x="3213" y="5641"/>
                    </a:lnTo>
                    <a:lnTo>
                      <a:pt x="3286" y="5568"/>
                    </a:lnTo>
                    <a:lnTo>
                      <a:pt x="3341" y="5476"/>
                    </a:lnTo>
                    <a:lnTo>
                      <a:pt x="3395" y="5330"/>
                    </a:lnTo>
                    <a:lnTo>
                      <a:pt x="3414" y="5276"/>
                    </a:lnTo>
                    <a:lnTo>
                      <a:pt x="3468" y="5330"/>
                    </a:lnTo>
                    <a:lnTo>
                      <a:pt x="3633" y="5458"/>
                    </a:lnTo>
                    <a:lnTo>
                      <a:pt x="3742" y="5513"/>
                    </a:lnTo>
                    <a:lnTo>
                      <a:pt x="3852" y="5568"/>
                    </a:lnTo>
                    <a:lnTo>
                      <a:pt x="3980" y="5586"/>
                    </a:lnTo>
                    <a:lnTo>
                      <a:pt x="4107" y="5586"/>
                    </a:lnTo>
                    <a:lnTo>
                      <a:pt x="4162" y="5568"/>
                    </a:lnTo>
                    <a:lnTo>
                      <a:pt x="4217" y="5549"/>
                    </a:lnTo>
                    <a:lnTo>
                      <a:pt x="4253" y="5513"/>
                    </a:lnTo>
                    <a:lnTo>
                      <a:pt x="4290" y="5458"/>
                    </a:lnTo>
                    <a:lnTo>
                      <a:pt x="4326" y="5367"/>
                    </a:lnTo>
                    <a:lnTo>
                      <a:pt x="4345" y="5257"/>
                    </a:lnTo>
                    <a:lnTo>
                      <a:pt x="4345" y="5148"/>
                    </a:lnTo>
                    <a:lnTo>
                      <a:pt x="4345" y="5057"/>
                    </a:lnTo>
                    <a:lnTo>
                      <a:pt x="4326" y="4984"/>
                    </a:lnTo>
                    <a:lnTo>
                      <a:pt x="4326" y="4984"/>
                    </a:lnTo>
                    <a:lnTo>
                      <a:pt x="4509" y="5075"/>
                    </a:lnTo>
                    <a:lnTo>
                      <a:pt x="4710" y="5130"/>
                    </a:lnTo>
                    <a:lnTo>
                      <a:pt x="4801" y="5166"/>
                    </a:lnTo>
                    <a:lnTo>
                      <a:pt x="4892" y="5166"/>
                    </a:lnTo>
                    <a:lnTo>
                      <a:pt x="5038" y="5148"/>
                    </a:lnTo>
                    <a:lnTo>
                      <a:pt x="5148" y="5111"/>
                    </a:lnTo>
                    <a:lnTo>
                      <a:pt x="5221" y="5057"/>
                    </a:lnTo>
                    <a:lnTo>
                      <a:pt x="5275" y="4984"/>
                    </a:lnTo>
                    <a:lnTo>
                      <a:pt x="5294" y="4911"/>
                    </a:lnTo>
                    <a:lnTo>
                      <a:pt x="5294" y="4838"/>
                    </a:lnTo>
                    <a:lnTo>
                      <a:pt x="5275" y="4765"/>
                    </a:lnTo>
                    <a:lnTo>
                      <a:pt x="5239" y="4728"/>
                    </a:lnTo>
                    <a:lnTo>
                      <a:pt x="5294" y="4765"/>
                    </a:lnTo>
                    <a:lnTo>
                      <a:pt x="5367" y="4801"/>
                    </a:lnTo>
                    <a:lnTo>
                      <a:pt x="5458" y="4819"/>
                    </a:lnTo>
                    <a:lnTo>
                      <a:pt x="5549" y="4838"/>
                    </a:lnTo>
                    <a:lnTo>
                      <a:pt x="5659" y="4801"/>
                    </a:lnTo>
                    <a:lnTo>
                      <a:pt x="5732" y="4765"/>
                    </a:lnTo>
                    <a:lnTo>
                      <a:pt x="5786" y="4710"/>
                    </a:lnTo>
                    <a:lnTo>
                      <a:pt x="5841" y="4637"/>
                    </a:lnTo>
                    <a:lnTo>
                      <a:pt x="5896" y="4546"/>
                    </a:lnTo>
                    <a:lnTo>
                      <a:pt x="5932" y="4509"/>
                    </a:lnTo>
                    <a:lnTo>
                      <a:pt x="5951" y="4454"/>
                    </a:lnTo>
                    <a:lnTo>
                      <a:pt x="5932" y="4327"/>
                    </a:lnTo>
                    <a:lnTo>
                      <a:pt x="5914" y="4181"/>
                    </a:lnTo>
                    <a:lnTo>
                      <a:pt x="5841" y="4035"/>
                    </a:lnTo>
                    <a:lnTo>
                      <a:pt x="5677" y="3706"/>
                    </a:lnTo>
                    <a:lnTo>
                      <a:pt x="5476" y="3323"/>
                    </a:lnTo>
                    <a:lnTo>
                      <a:pt x="5257" y="2866"/>
                    </a:lnTo>
                    <a:lnTo>
                      <a:pt x="5093" y="2593"/>
                    </a:lnTo>
                    <a:lnTo>
                      <a:pt x="4929" y="2319"/>
                    </a:lnTo>
                    <a:lnTo>
                      <a:pt x="4710" y="2063"/>
                    </a:lnTo>
                    <a:lnTo>
                      <a:pt x="4472" y="1826"/>
                    </a:lnTo>
                    <a:lnTo>
                      <a:pt x="4345" y="1717"/>
                    </a:lnTo>
                    <a:lnTo>
                      <a:pt x="4217" y="1625"/>
                    </a:lnTo>
                    <a:lnTo>
                      <a:pt x="4071" y="1534"/>
                    </a:lnTo>
                    <a:lnTo>
                      <a:pt x="3925" y="1461"/>
                    </a:lnTo>
                    <a:lnTo>
                      <a:pt x="3761" y="1388"/>
                    </a:lnTo>
                    <a:lnTo>
                      <a:pt x="3596" y="1297"/>
                    </a:lnTo>
                    <a:lnTo>
                      <a:pt x="3450" y="1187"/>
                    </a:lnTo>
                    <a:lnTo>
                      <a:pt x="3304" y="1078"/>
                    </a:lnTo>
                    <a:lnTo>
                      <a:pt x="3067" y="840"/>
                    </a:lnTo>
                    <a:lnTo>
                      <a:pt x="2884" y="603"/>
                    </a:lnTo>
                    <a:lnTo>
                      <a:pt x="2738" y="384"/>
                    </a:lnTo>
                    <a:lnTo>
                      <a:pt x="2629" y="202"/>
                    </a:lnTo>
                    <a:lnTo>
                      <a:pt x="2538" y="37"/>
                    </a:lnTo>
                    <a:lnTo>
                      <a:pt x="2300" y="19"/>
                    </a:lnTo>
                    <a:lnTo>
                      <a:pt x="2045"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9"/>
              <p:cNvSpPr/>
              <p:nvPr/>
            </p:nvSpPr>
            <p:spPr>
              <a:xfrm>
                <a:off x="2507983" y="2359876"/>
                <a:ext cx="37698" cy="73599"/>
              </a:xfrm>
              <a:custGeom>
                <a:avLst/>
                <a:gdLst/>
                <a:ahLst/>
                <a:cxnLst/>
                <a:rect l="l" t="t" r="r" b="b"/>
                <a:pathLst>
                  <a:path w="1132" h="2210" extrusionOk="0">
                    <a:moveTo>
                      <a:pt x="73" y="1"/>
                    </a:moveTo>
                    <a:lnTo>
                      <a:pt x="37" y="19"/>
                    </a:lnTo>
                    <a:lnTo>
                      <a:pt x="19" y="56"/>
                    </a:lnTo>
                    <a:lnTo>
                      <a:pt x="0" y="74"/>
                    </a:lnTo>
                    <a:lnTo>
                      <a:pt x="0" y="129"/>
                    </a:lnTo>
                    <a:lnTo>
                      <a:pt x="219" y="640"/>
                    </a:lnTo>
                    <a:lnTo>
                      <a:pt x="438" y="1151"/>
                    </a:lnTo>
                    <a:lnTo>
                      <a:pt x="694" y="1662"/>
                    </a:lnTo>
                    <a:lnTo>
                      <a:pt x="949" y="2155"/>
                    </a:lnTo>
                    <a:lnTo>
                      <a:pt x="968" y="2191"/>
                    </a:lnTo>
                    <a:lnTo>
                      <a:pt x="1004" y="2209"/>
                    </a:lnTo>
                    <a:lnTo>
                      <a:pt x="1041" y="2209"/>
                    </a:lnTo>
                    <a:lnTo>
                      <a:pt x="1077" y="2191"/>
                    </a:lnTo>
                    <a:lnTo>
                      <a:pt x="1114" y="2173"/>
                    </a:lnTo>
                    <a:lnTo>
                      <a:pt x="1132" y="2136"/>
                    </a:lnTo>
                    <a:lnTo>
                      <a:pt x="1132" y="2100"/>
                    </a:lnTo>
                    <a:lnTo>
                      <a:pt x="1132" y="2045"/>
                    </a:lnTo>
                    <a:lnTo>
                      <a:pt x="876" y="1571"/>
                    </a:lnTo>
                    <a:lnTo>
                      <a:pt x="639" y="1078"/>
                    </a:lnTo>
                    <a:lnTo>
                      <a:pt x="420" y="585"/>
                    </a:lnTo>
                    <a:lnTo>
                      <a:pt x="201" y="74"/>
                    </a:lnTo>
                    <a:lnTo>
                      <a:pt x="183" y="37"/>
                    </a:lnTo>
                    <a:lnTo>
                      <a:pt x="146" y="1"/>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9"/>
              <p:cNvSpPr/>
              <p:nvPr/>
            </p:nvSpPr>
            <p:spPr>
              <a:xfrm>
                <a:off x="2845943" y="1140550"/>
                <a:ext cx="34668" cy="26775"/>
              </a:xfrm>
              <a:custGeom>
                <a:avLst/>
                <a:gdLst/>
                <a:ahLst/>
                <a:cxnLst/>
                <a:rect l="l" t="t" r="r" b="b"/>
                <a:pathLst>
                  <a:path w="1041" h="804" extrusionOk="0">
                    <a:moveTo>
                      <a:pt x="256" y="1"/>
                    </a:moveTo>
                    <a:lnTo>
                      <a:pt x="92" y="19"/>
                    </a:lnTo>
                    <a:lnTo>
                      <a:pt x="37" y="37"/>
                    </a:lnTo>
                    <a:lnTo>
                      <a:pt x="0" y="92"/>
                    </a:lnTo>
                    <a:lnTo>
                      <a:pt x="0" y="147"/>
                    </a:lnTo>
                    <a:lnTo>
                      <a:pt x="0" y="183"/>
                    </a:lnTo>
                    <a:lnTo>
                      <a:pt x="19" y="238"/>
                    </a:lnTo>
                    <a:lnTo>
                      <a:pt x="55" y="274"/>
                    </a:lnTo>
                    <a:lnTo>
                      <a:pt x="110" y="293"/>
                    </a:lnTo>
                    <a:lnTo>
                      <a:pt x="183" y="293"/>
                    </a:lnTo>
                    <a:lnTo>
                      <a:pt x="274" y="274"/>
                    </a:lnTo>
                    <a:lnTo>
                      <a:pt x="384" y="274"/>
                    </a:lnTo>
                    <a:lnTo>
                      <a:pt x="475" y="311"/>
                    </a:lnTo>
                    <a:lnTo>
                      <a:pt x="548" y="347"/>
                    </a:lnTo>
                    <a:lnTo>
                      <a:pt x="621" y="402"/>
                    </a:lnTo>
                    <a:lnTo>
                      <a:pt x="694" y="475"/>
                    </a:lnTo>
                    <a:lnTo>
                      <a:pt x="730" y="566"/>
                    </a:lnTo>
                    <a:lnTo>
                      <a:pt x="749" y="676"/>
                    </a:lnTo>
                    <a:lnTo>
                      <a:pt x="785" y="731"/>
                    </a:lnTo>
                    <a:lnTo>
                      <a:pt x="822" y="767"/>
                    </a:lnTo>
                    <a:lnTo>
                      <a:pt x="876" y="785"/>
                    </a:lnTo>
                    <a:lnTo>
                      <a:pt x="913" y="804"/>
                    </a:lnTo>
                    <a:lnTo>
                      <a:pt x="968" y="785"/>
                    </a:lnTo>
                    <a:lnTo>
                      <a:pt x="1022" y="767"/>
                    </a:lnTo>
                    <a:lnTo>
                      <a:pt x="1041" y="712"/>
                    </a:lnTo>
                    <a:lnTo>
                      <a:pt x="1041" y="658"/>
                    </a:lnTo>
                    <a:lnTo>
                      <a:pt x="1004" y="493"/>
                    </a:lnTo>
                    <a:lnTo>
                      <a:pt x="931" y="347"/>
                    </a:lnTo>
                    <a:lnTo>
                      <a:pt x="840" y="220"/>
                    </a:lnTo>
                    <a:lnTo>
                      <a:pt x="712" y="110"/>
                    </a:lnTo>
                    <a:lnTo>
                      <a:pt x="584" y="37"/>
                    </a:lnTo>
                    <a:lnTo>
                      <a:pt x="420"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9"/>
              <p:cNvSpPr/>
              <p:nvPr/>
            </p:nvSpPr>
            <p:spPr>
              <a:xfrm>
                <a:off x="2781501" y="1129627"/>
                <a:ext cx="40762" cy="16418"/>
              </a:xfrm>
              <a:custGeom>
                <a:avLst/>
                <a:gdLst/>
                <a:ahLst/>
                <a:cxnLst/>
                <a:rect l="l" t="t" r="r" b="b"/>
                <a:pathLst>
                  <a:path w="1224" h="493" extrusionOk="0">
                    <a:moveTo>
                      <a:pt x="603" y="0"/>
                    </a:moveTo>
                    <a:lnTo>
                      <a:pt x="439" y="18"/>
                    </a:lnTo>
                    <a:lnTo>
                      <a:pt x="293" y="73"/>
                    </a:lnTo>
                    <a:lnTo>
                      <a:pt x="147" y="164"/>
                    </a:lnTo>
                    <a:lnTo>
                      <a:pt x="37" y="274"/>
                    </a:lnTo>
                    <a:lnTo>
                      <a:pt x="1" y="329"/>
                    </a:lnTo>
                    <a:lnTo>
                      <a:pt x="1" y="383"/>
                    </a:lnTo>
                    <a:lnTo>
                      <a:pt x="19" y="420"/>
                    </a:lnTo>
                    <a:lnTo>
                      <a:pt x="55" y="456"/>
                    </a:lnTo>
                    <a:lnTo>
                      <a:pt x="110" y="493"/>
                    </a:lnTo>
                    <a:lnTo>
                      <a:pt x="165" y="493"/>
                    </a:lnTo>
                    <a:lnTo>
                      <a:pt x="220" y="475"/>
                    </a:lnTo>
                    <a:lnTo>
                      <a:pt x="274" y="438"/>
                    </a:lnTo>
                    <a:lnTo>
                      <a:pt x="347" y="365"/>
                    </a:lnTo>
                    <a:lnTo>
                      <a:pt x="420" y="310"/>
                    </a:lnTo>
                    <a:lnTo>
                      <a:pt x="512" y="292"/>
                    </a:lnTo>
                    <a:lnTo>
                      <a:pt x="603" y="274"/>
                    </a:lnTo>
                    <a:lnTo>
                      <a:pt x="712" y="274"/>
                    </a:lnTo>
                    <a:lnTo>
                      <a:pt x="804" y="310"/>
                    </a:lnTo>
                    <a:lnTo>
                      <a:pt x="877" y="347"/>
                    </a:lnTo>
                    <a:lnTo>
                      <a:pt x="968" y="420"/>
                    </a:lnTo>
                    <a:lnTo>
                      <a:pt x="1005" y="456"/>
                    </a:lnTo>
                    <a:lnTo>
                      <a:pt x="1114" y="456"/>
                    </a:lnTo>
                    <a:lnTo>
                      <a:pt x="1169" y="420"/>
                    </a:lnTo>
                    <a:lnTo>
                      <a:pt x="1205" y="383"/>
                    </a:lnTo>
                    <a:lnTo>
                      <a:pt x="1224" y="329"/>
                    </a:lnTo>
                    <a:lnTo>
                      <a:pt x="1205" y="274"/>
                    </a:lnTo>
                    <a:lnTo>
                      <a:pt x="1169" y="237"/>
                    </a:lnTo>
                    <a:lnTo>
                      <a:pt x="1041" y="128"/>
                    </a:lnTo>
                    <a:lnTo>
                      <a:pt x="895" y="37"/>
                    </a:lnTo>
                    <a:lnTo>
                      <a:pt x="749"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9"/>
              <p:cNvSpPr/>
              <p:nvPr/>
            </p:nvSpPr>
            <p:spPr>
              <a:xfrm>
                <a:off x="908790" y="2471303"/>
                <a:ext cx="204244" cy="470464"/>
              </a:xfrm>
              <a:custGeom>
                <a:avLst/>
                <a:gdLst/>
                <a:ahLst/>
                <a:cxnLst/>
                <a:rect l="l" t="t" r="r" b="b"/>
                <a:pathLst>
                  <a:path w="6133" h="14127" extrusionOk="0">
                    <a:moveTo>
                      <a:pt x="6133" y="0"/>
                    </a:moveTo>
                    <a:lnTo>
                      <a:pt x="0" y="1040"/>
                    </a:lnTo>
                    <a:lnTo>
                      <a:pt x="37" y="1442"/>
                    </a:lnTo>
                    <a:lnTo>
                      <a:pt x="165" y="2501"/>
                    </a:lnTo>
                    <a:lnTo>
                      <a:pt x="274" y="3231"/>
                    </a:lnTo>
                    <a:lnTo>
                      <a:pt x="402" y="4070"/>
                    </a:lnTo>
                    <a:lnTo>
                      <a:pt x="566" y="5019"/>
                    </a:lnTo>
                    <a:lnTo>
                      <a:pt x="767" y="6005"/>
                    </a:lnTo>
                    <a:lnTo>
                      <a:pt x="986" y="7063"/>
                    </a:lnTo>
                    <a:lnTo>
                      <a:pt x="1241" y="8140"/>
                    </a:lnTo>
                    <a:lnTo>
                      <a:pt x="1552" y="9235"/>
                    </a:lnTo>
                    <a:lnTo>
                      <a:pt x="1716" y="9783"/>
                    </a:lnTo>
                    <a:lnTo>
                      <a:pt x="1880" y="10312"/>
                    </a:lnTo>
                    <a:lnTo>
                      <a:pt x="2081" y="10842"/>
                    </a:lnTo>
                    <a:lnTo>
                      <a:pt x="2263" y="11371"/>
                    </a:lnTo>
                    <a:lnTo>
                      <a:pt x="2483" y="11882"/>
                    </a:lnTo>
                    <a:lnTo>
                      <a:pt x="2683" y="12375"/>
                    </a:lnTo>
                    <a:lnTo>
                      <a:pt x="2921" y="12849"/>
                    </a:lnTo>
                    <a:lnTo>
                      <a:pt x="3158" y="13287"/>
                    </a:lnTo>
                    <a:lnTo>
                      <a:pt x="3413" y="13725"/>
                    </a:lnTo>
                    <a:lnTo>
                      <a:pt x="3669" y="14127"/>
                    </a:lnTo>
                    <a:lnTo>
                      <a:pt x="6133"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9"/>
              <p:cNvSpPr/>
              <p:nvPr/>
            </p:nvSpPr>
            <p:spPr>
              <a:xfrm>
                <a:off x="886910" y="2201415"/>
                <a:ext cx="164747" cy="409088"/>
              </a:xfrm>
              <a:custGeom>
                <a:avLst/>
                <a:gdLst/>
                <a:ahLst/>
                <a:cxnLst/>
                <a:rect l="l" t="t" r="r" b="b"/>
                <a:pathLst>
                  <a:path w="4947" h="12284" extrusionOk="0">
                    <a:moveTo>
                      <a:pt x="3760" y="0"/>
                    </a:moveTo>
                    <a:lnTo>
                      <a:pt x="3651" y="219"/>
                    </a:lnTo>
                    <a:lnTo>
                      <a:pt x="3304" y="785"/>
                    </a:lnTo>
                    <a:lnTo>
                      <a:pt x="2811" y="1698"/>
                    </a:lnTo>
                    <a:lnTo>
                      <a:pt x="2537" y="2263"/>
                    </a:lnTo>
                    <a:lnTo>
                      <a:pt x="2227" y="2902"/>
                    </a:lnTo>
                    <a:lnTo>
                      <a:pt x="1917" y="3596"/>
                    </a:lnTo>
                    <a:lnTo>
                      <a:pt x="1588" y="4326"/>
                    </a:lnTo>
                    <a:lnTo>
                      <a:pt x="1278" y="5129"/>
                    </a:lnTo>
                    <a:lnTo>
                      <a:pt x="968" y="5969"/>
                    </a:lnTo>
                    <a:lnTo>
                      <a:pt x="694" y="6845"/>
                    </a:lnTo>
                    <a:lnTo>
                      <a:pt x="420" y="7739"/>
                    </a:lnTo>
                    <a:lnTo>
                      <a:pt x="183" y="8670"/>
                    </a:lnTo>
                    <a:lnTo>
                      <a:pt x="91" y="9144"/>
                    </a:lnTo>
                    <a:lnTo>
                      <a:pt x="0" y="9619"/>
                    </a:lnTo>
                    <a:lnTo>
                      <a:pt x="4946" y="12284"/>
                    </a:lnTo>
                    <a:lnTo>
                      <a:pt x="376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9"/>
              <p:cNvSpPr/>
              <p:nvPr/>
            </p:nvSpPr>
            <p:spPr>
              <a:xfrm>
                <a:off x="890540" y="2494982"/>
                <a:ext cx="110065" cy="55982"/>
              </a:xfrm>
              <a:custGeom>
                <a:avLst/>
                <a:gdLst/>
                <a:ahLst/>
                <a:cxnLst/>
                <a:rect l="l" t="t" r="r" b="b"/>
                <a:pathLst>
                  <a:path w="3305" h="1681" extrusionOk="0">
                    <a:moveTo>
                      <a:pt x="74" y="1"/>
                    </a:moveTo>
                    <a:lnTo>
                      <a:pt x="37" y="37"/>
                    </a:lnTo>
                    <a:lnTo>
                      <a:pt x="1" y="56"/>
                    </a:lnTo>
                    <a:lnTo>
                      <a:pt x="1" y="92"/>
                    </a:lnTo>
                    <a:lnTo>
                      <a:pt x="1" y="147"/>
                    </a:lnTo>
                    <a:lnTo>
                      <a:pt x="19" y="183"/>
                    </a:lnTo>
                    <a:lnTo>
                      <a:pt x="55" y="202"/>
                    </a:lnTo>
                    <a:lnTo>
                      <a:pt x="3140" y="1662"/>
                    </a:lnTo>
                    <a:lnTo>
                      <a:pt x="3195" y="1680"/>
                    </a:lnTo>
                    <a:lnTo>
                      <a:pt x="3231" y="1662"/>
                    </a:lnTo>
                    <a:lnTo>
                      <a:pt x="3268" y="1644"/>
                    </a:lnTo>
                    <a:lnTo>
                      <a:pt x="3304" y="1607"/>
                    </a:lnTo>
                    <a:lnTo>
                      <a:pt x="3304" y="1570"/>
                    </a:lnTo>
                    <a:lnTo>
                      <a:pt x="3304" y="1534"/>
                    </a:lnTo>
                    <a:lnTo>
                      <a:pt x="3286" y="1497"/>
                    </a:lnTo>
                    <a:lnTo>
                      <a:pt x="3250" y="1461"/>
                    </a:lnTo>
                    <a:lnTo>
                      <a:pt x="165" y="19"/>
                    </a:lnTo>
                    <a:lnTo>
                      <a:pt x="11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9"/>
              <p:cNvSpPr/>
              <p:nvPr/>
            </p:nvSpPr>
            <p:spPr>
              <a:xfrm>
                <a:off x="1218176" y="1957037"/>
                <a:ext cx="187859" cy="195153"/>
              </a:xfrm>
              <a:custGeom>
                <a:avLst/>
                <a:gdLst/>
                <a:ahLst/>
                <a:cxnLst/>
                <a:rect l="l" t="t" r="r" b="b"/>
                <a:pathLst>
                  <a:path w="5641" h="5860" extrusionOk="0">
                    <a:moveTo>
                      <a:pt x="402" y="1"/>
                    </a:moveTo>
                    <a:lnTo>
                      <a:pt x="457" y="749"/>
                    </a:lnTo>
                    <a:lnTo>
                      <a:pt x="457" y="1498"/>
                    </a:lnTo>
                    <a:lnTo>
                      <a:pt x="439" y="2246"/>
                    </a:lnTo>
                    <a:lnTo>
                      <a:pt x="384" y="2976"/>
                    </a:lnTo>
                    <a:lnTo>
                      <a:pt x="311" y="3688"/>
                    </a:lnTo>
                    <a:lnTo>
                      <a:pt x="219" y="4381"/>
                    </a:lnTo>
                    <a:lnTo>
                      <a:pt x="110" y="5057"/>
                    </a:lnTo>
                    <a:lnTo>
                      <a:pt x="0" y="5695"/>
                    </a:lnTo>
                    <a:lnTo>
                      <a:pt x="92" y="5714"/>
                    </a:lnTo>
                    <a:lnTo>
                      <a:pt x="365" y="5787"/>
                    </a:lnTo>
                    <a:lnTo>
                      <a:pt x="585" y="5805"/>
                    </a:lnTo>
                    <a:lnTo>
                      <a:pt x="840" y="5842"/>
                    </a:lnTo>
                    <a:lnTo>
                      <a:pt x="1132" y="5842"/>
                    </a:lnTo>
                    <a:lnTo>
                      <a:pt x="1479" y="5860"/>
                    </a:lnTo>
                    <a:lnTo>
                      <a:pt x="1862" y="5842"/>
                    </a:lnTo>
                    <a:lnTo>
                      <a:pt x="2282" y="5805"/>
                    </a:lnTo>
                    <a:lnTo>
                      <a:pt x="2738" y="5732"/>
                    </a:lnTo>
                    <a:lnTo>
                      <a:pt x="3249" y="5641"/>
                    </a:lnTo>
                    <a:lnTo>
                      <a:pt x="3779" y="5513"/>
                    </a:lnTo>
                    <a:lnTo>
                      <a:pt x="4363" y="5349"/>
                    </a:lnTo>
                    <a:lnTo>
                      <a:pt x="4983" y="5148"/>
                    </a:lnTo>
                    <a:lnTo>
                      <a:pt x="5640" y="4892"/>
                    </a:lnTo>
                    <a:lnTo>
                      <a:pt x="5293" y="3451"/>
                    </a:lnTo>
                    <a:lnTo>
                      <a:pt x="5257" y="3195"/>
                    </a:lnTo>
                    <a:lnTo>
                      <a:pt x="5093" y="2045"/>
                    </a:lnTo>
                    <a:lnTo>
                      <a:pt x="5074" y="1899"/>
                    </a:lnTo>
                    <a:lnTo>
                      <a:pt x="4782" y="804"/>
                    </a:lnTo>
                    <a:lnTo>
                      <a:pt x="402" y="1"/>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9"/>
              <p:cNvSpPr/>
              <p:nvPr/>
            </p:nvSpPr>
            <p:spPr>
              <a:xfrm>
                <a:off x="1349457" y="2022711"/>
                <a:ext cx="43793" cy="40729"/>
              </a:xfrm>
              <a:custGeom>
                <a:avLst/>
                <a:gdLst/>
                <a:ahLst/>
                <a:cxnLst/>
                <a:rect l="l" t="t" r="r" b="b"/>
                <a:pathLst>
                  <a:path w="1315" h="1223" extrusionOk="0">
                    <a:moveTo>
                      <a:pt x="293" y="0"/>
                    </a:moveTo>
                    <a:lnTo>
                      <a:pt x="220" y="18"/>
                    </a:lnTo>
                    <a:lnTo>
                      <a:pt x="147" y="55"/>
                    </a:lnTo>
                    <a:lnTo>
                      <a:pt x="74" y="91"/>
                    </a:lnTo>
                    <a:lnTo>
                      <a:pt x="37" y="128"/>
                    </a:lnTo>
                    <a:lnTo>
                      <a:pt x="19" y="201"/>
                    </a:lnTo>
                    <a:lnTo>
                      <a:pt x="1" y="256"/>
                    </a:lnTo>
                    <a:lnTo>
                      <a:pt x="19" y="347"/>
                    </a:lnTo>
                    <a:lnTo>
                      <a:pt x="56" y="438"/>
                    </a:lnTo>
                    <a:lnTo>
                      <a:pt x="165" y="621"/>
                    </a:lnTo>
                    <a:lnTo>
                      <a:pt x="293" y="767"/>
                    </a:lnTo>
                    <a:lnTo>
                      <a:pt x="439" y="894"/>
                    </a:lnTo>
                    <a:lnTo>
                      <a:pt x="603" y="1004"/>
                    </a:lnTo>
                    <a:lnTo>
                      <a:pt x="786" y="1077"/>
                    </a:lnTo>
                    <a:lnTo>
                      <a:pt x="968" y="1150"/>
                    </a:lnTo>
                    <a:lnTo>
                      <a:pt x="1151" y="1186"/>
                    </a:lnTo>
                    <a:lnTo>
                      <a:pt x="1315" y="1223"/>
                    </a:lnTo>
                    <a:lnTo>
                      <a:pt x="1151" y="73"/>
                    </a:lnTo>
                    <a:lnTo>
                      <a:pt x="932" y="37"/>
                    </a:lnTo>
                    <a:lnTo>
                      <a:pt x="713"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9"/>
              <p:cNvSpPr/>
              <p:nvPr/>
            </p:nvSpPr>
            <p:spPr>
              <a:xfrm>
                <a:off x="1209051" y="1721817"/>
                <a:ext cx="245006" cy="327031"/>
              </a:xfrm>
              <a:custGeom>
                <a:avLst/>
                <a:gdLst/>
                <a:ahLst/>
                <a:cxnLst/>
                <a:rect l="l" t="t" r="r" b="b"/>
                <a:pathLst>
                  <a:path w="7357" h="9820" extrusionOk="0">
                    <a:moveTo>
                      <a:pt x="4217" y="0"/>
                    </a:moveTo>
                    <a:lnTo>
                      <a:pt x="3615" y="19"/>
                    </a:lnTo>
                    <a:lnTo>
                      <a:pt x="3432" y="19"/>
                    </a:lnTo>
                    <a:lnTo>
                      <a:pt x="3304" y="37"/>
                    </a:lnTo>
                    <a:lnTo>
                      <a:pt x="3195" y="37"/>
                    </a:lnTo>
                    <a:lnTo>
                      <a:pt x="2976" y="73"/>
                    </a:lnTo>
                    <a:lnTo>
                      <a:pt x="2556" y="146"/>
                    </a:lnTo>
                    <a:lnTo>
                      <a:pt x="2191" y="238"/>
                    </a:lnTo>
                    <a:lnTo>
                      <a:pt x="1862" y="347"/>
                    </a:lnTo>
                    <a:lnTo>
                      <a:pt x="1552" y="493"/>
                    </a:lnTo>
                    <a:lnTo>
                      <a:pt x="1278" y="639"/>
                    </a:lnTo>
                    <a:lnTo>
                      <a:pt x="1041" y="822"/>
                    </a:lnTo>
                    <a:lnTo>
                      <a:pt x="840" y="1004"/>
                    </a:lnTo>
                    <a:lnTo>
                      <a:pt x="658" y="1223"/>
                    </a:lnTo>
                    <a:lnTo>
                      <a:pt x="512" y="1442"/>
                    </a:lnTo>
                    <a:lnTo>
                      <a:pt x="384" y="1661"/>
                    </a:lnTo>
                    <a:lnTo>
                      <a:pt x="274" y="1899"/>
                    </a:lnTo>
                    <a:lnTo>
                      <a:pt x="183" y="2136"/>
                    </a:lnTo>
                    <a:lnTo>
                      <a:pt x="110" y="2391"/>
                    </a:lnTo>
                    <a:lnTo>
                      <a:pt x="74" y="2647"/>
                    </a:lnTo>
                    <a:lnTo>
                      <a:pt x="37" y="2902"/>
                    </a:lnTo>
                    <a:lnTo>
                      <a:pt x="19" y="3176"/>
                    </a:lnTo>
                    <a:lnTo>
                      <a:pt x="1" y="3523"/>
                    </a:lnTo>
                    <a:lnTo>
                      <a:pt x="1" y="3870"/>
                    </a:lnTo>
                    <a:lnTo>
                      <a:pt x="55" y="4527"/>
                    </a:lnTo>
                    <a:lnTo>
                      <a:pt x="110" y="5129"/>
                    </a:lnTo>
                    <a:lnTo>
                      <a:pt x="128" y="5622"/>
                    </a:lnTo>
                    <a:lnTo>
                      <a:pt x="147" y="5878"/>
                    </a:lnTo>
                    <a:lnTo>
                      <a:pt x="165" y="6115"/>
                    </a:lnTo>
                    <a:lnTo>
                      <a:pt x="220" y="6370"/>
                    </a:lnTo>
                    <a:lnTo>
                      <a:pt x="293" y="6626"/>
                    </a:lnTo>
                    <a:lnTo>
                      <a:pt x="366" y="6863"/>
                    </a:lnTo>
                    <a:lnTo>
                      <a:pt x="475" y="7119"/>
                    </a:lnTo>
                    <a:lnTo>
                      <a:pt x="658" y="7429"/>
                    </a:lnTo>
                    <a:lnTo>
                      <a:pt x="877" y="7776"/>
                    </a:lnTo>
                    <a:lnTo>
                      <a:pt x="1132" y="8141"/>
                    </a:lnTo>
                    <a:lnTo>
                      <a:pt x="1443" y="8561"/>
                    </a:lnTo>
                    <a:lnTo>
                      <a:pt x="1570" y="8725"/>
                    </a:lnTo>
                    <a:lnTo>
                      <a:pt x="1716" y="8871"/>
                    </a:lnTo>
                    <a:lnTo>
                      <a:pt x="1862" y="8999"/>
                    </a:lnTo>
                    <a:lnTo>
                      <a:pt x="2027" y="9126"/>
                    </a:lnTo>
                    <a:lnTo>
                      <a:pt x="2191" y="9254"/>
                    </a:lnTo>
                    <a:lnTo>
                      <a:pt x="2373" y="9345"/>
                    </a:lnTo>
                    <a:lnTo>
                      <a:pt x="2538" y="9437"/>
                    </a:lnTo>
                    <a:lnTo>
                      <a:pt x="2738" y="9528"/>
                    </a:lnTo>
                    <a:lnTo>
                      <a:pt x="2921" y="9601"/>
                    </a:lnTo>
                    <a:lnTo>
                      <a:pt x="3122" y="9656"/>
                    </a:lnTo>
                    <a:lnTo>
                      <a:pt x="3505" y="9747"/>
                    </a:lnTo>
                    <a:lnTo>
                      <a:pt x="3925" y="9802"/>
                    </a:lnTo>
                    <a:lnTo>
                      <a:pt x="4326" y="9820"/>
                    </a:lnTo>
                    <a:lnTo>
                      <a:pt x="4582" y="9802"/>
                    </a:lnTo>
                    <a:lnTo>
                      <a:pt x="4837" y="9783"/>
                    </a:lnTo>
                    <a:lnTo>
                      <a:pt x="5075" y="9765"/>
                    </a:lnTo>
                    <a:lnTo>
                      <a:pt x="5294" y="9729"/>
                    </a:lnTo>
                    <a:lnTo>
                      <a:pt x="5494" y="9674"/>
                    </a:lnTo>
                    <a:lnTo>
                      <a:pt x="5695" y="9619"/>
                    </a:lnTo>
                    <a:lnTo>
                      <a:pt x="5860" y="9546"/>
                    </a:lnTo>
                    <a:lnTo>
                      <a:pt x="6024" y="9473"/>
                    </a:lnTo>
                    <a:lnTo>
                      <a:pt x="6188" y="9382"/>
                    </a:lnTo>
                    <a:lnTo>
                      <a:pt x="6334" y="9272"/>
                    </a:lnTo>
                    <a:lnTo>
                      <a:pt x="6462" y="9163"/>
                    </a:lnTo>
                    <a:lnTo>
                      <a:pt x="6571" y="9035"/>
                    </a:lnTo>
                    <a:lnTo>
                      <a:pt x="6681" y="8907"/>
                    </a:lnTo>
                    <a:lnTo>
                      <a:pt x="6790" y="8780"/>
                    </a:lnTo>
                    <a:lnTo>
                      <a:pt x="6882" y="8634"/>
                    </a:lnTo>
                    <a:lnTo>
                      <a:pt x="6955" y="8469"/>
                    </a:lnTo>
                    <a:lnTo>
                      <a:pt x="7028" y="8305"/>
                    </a:lnTo>
                    <a:lnTo>
                      <a:pt x="7082" y="8123"/>
                    </a:lnTo>
                    <a:lnTo>
                      <a:pt x="7192" y="7757"/>
                    </a:lnTo>
                    <a:lnTo>
                      <a:pt x="7247" y="7356"/>
                    </a:lnTo>
                    <a:lnTo>
                      <a:pt x="7283" y="6918"/>
                    </a:lnTo>
                    <a:lnTo>
                      <a:pt x="7301" y="6443"/>
                    </a:lnTo>
                    <a:lnTo>
                      <a:pt x="7301" y="5951"/>
                    </a:lnTo>
                    <a:lnTo>
                      <a:pt x="7283" y="5439"/>
                    </a:lnTo>
                    <a:lnTo>
                      <a:pt x="7247" y="4892"/>
                    </a:lnTo>
                    <a:lnTo>
                      <a:pt x="7228" y="4545"/>
                    </a:lnTo>
                    <a:lnTo>
                      <a:pt x="7210" y="4235"/>
                    </a:lnTo>
                    <a:lnTo>
                      <a:pt x="7228" y="3651"/>
                    </a:lnTo>
                    <a:lnTo>
                      <a:pt x="7283" y="3140"/>
                    </a:lnTo>
                    <a:lnTo>
                      <a:pt x="7320" y="2683"/>
                    </a:lnTo>
                    <a:lnTo>
                      <a:pt x="7356" y="2264"/>
                    </a:lnTo>
                    <a:lnTo>
                      <a:pt x="7356" y="2081"/>
                    </a:lnTo>
                    <a:lnTo>
                      <a:pt x="7356" y="1917"/>
                    </a:lnTo>
                    <a:lnTo>
                      <a:pt x="7320" y="1753"/>
                    </a:lnTo>
                    <a:lnTo>
                      <a:pt x="7283" y="1588"/>
                    </a:lnTo>
                    <a:lnTo>
                      <a:pt x="7228" y="1442"/>
                    </a:lnTo>
                    <a:lnTo>
                      <a:pt x="7155" y="1315"/>
                    </a:lnTo>
                    <a:lnTo>
                      <a:pt x="7064" y="1205"/>
                    </a:lnTo>
                    <a:lnTo>
                      <a:pt x="6772" y="950"/>
                    </a:lnTo>
                    <a:lnTo>
                      <a:pt x="6462" y="712"/>
                    </a:lnTo>
                    <a:lnTo>
                      <a:pt x="6115" y="511"/>
                    </a:lnTo>
                    <a:lnTo>
                      <a:pt x="5750" y="329"/>
                    </a:lnTo>
                    <a:lnTo>
                      <a:pt x="5385" y="201"/>
                    </a:lnTo>
                    <a:lnTo>
                      <a:pt x="5002" y="92"/>
                    </a:lnTo>
                    <a:lnTo>
                      <a:pt x="4618" y="37"/>
                    </a:lnTo>
                    <a:lnTo>
                      <a:pt x="4217"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9"/>
              <p:cNvSpPr/>
              <p:nvPr/>
            </p:nvSpPr>
            <p:spPr>
              <a:xfrm>
                <a:off x="1165890" y="1644621"/>
                <a:ext cx="364729" cy="389639"/>
              </a:xfrm>
              <a:custGeom>
                <a:avLst/>
                <a:gdLst/>
                <a:ahLst/>
                <a:cxnLst/>
                <a:rect l="l" t="t" r="r" b="b"/>
                <a:pathLst>
                  <a:path w="10952" h="11700" extrusionOk="0">
                    <a:moveTo>
                      <a:pt x="7192" y="0"/>
                    </a:moveTo>
                    <a:lnTo>
                      <a:pt x="7028" y="19"/>
                    </a:lnTo>
                    <a:lnTo>
                      <a:pt x="6845" y="19"/>
                    </a:lnTo>
                    <a:lnTo>
                      <a:pt x="6480" y="92"/>
                    </a:lnTo>
                    <a:lnTo>
                      <a:pt x="6097" y="201"/>
                    </a:lnTo>
                    <a:lnTo>
                      <a:pt x="5695" y="347"/>
                    </a:lnTo>
                    <a:lnTo>
                      <a:pt x="5294" y="530"/>
                    </a:lnTo>
                    <a:lnTo>
                      <a:pt x="4892" y="712"/>
                    </a:lnTo>
                    <a:lnTo>
                      <a:pt x="4491" y="913"/>
                    </a:lnTo>
                    <a:lnTo>
                      <a:pt x="3779" y="1315"/>
                    </a:lnTo>
                    <a:lnTo>
                      <a:pt x="3195" y="1680"/>
                    </a:lnTo>
                    <a:lnTo>
                      <a:pt x="2666" y="2045"/>
                    </a:lnTo>
                    <a:lnTo>
                      <a:pt x="2538" y="1953"/>
                    </a:lnTo>
                    <a:lnTo>
                      <a:pt x="2392" y="1880"/>
                    </a:lnTo>
                    <a:lnTo>
                      <a:pt x="2209" y="1807"/>
                    </a:lnTo>
                    <a:lnTo>
                      <a:pt x="1990" y="1734"/>
                    </a:lnTo>
                    <a:lnTo>
                      <a:pt x="1771" y="1698"/>
                    </a:lnTo>
                    <a:lnTo>
                      <a:pt x="1643" y="1698"/>
                    </a:lnTo>
                    <a:lnTo>
                      <a:pt x="1534" y="1716"/>
                    </a:lnTo>
                    <a:lnTo>
                      <a:pt x="1406" y="1734"/>
                    </a:lnTo>
                    <a:lnTo>
                      <a:pt x="1297" y="1771"/>
                    </a:lnTo>
                    <a:lnTo>
                      <a:pt x="1187" y="1826"/>
                    </a:lnTo>
                    <a:lnTo>
                      <a:pt x="1114" y="1899"/>
                    </a:lnTo>
                    <a:lnTo>
                      <a:pt x="1059" y="1990"/>
                    </a:lnTo>
                    <a:lnTo>
                      <a:pt x="1041" y="2081"/>
                    </a:lnTo>
                    <a:lnTo>
                      <a:pt x="1023" y="2191"/>
                    </a:lnTo>
                    <a:lnTo>
                      <a:pt x="1023" y="2300"/>
                    </a:lnTo>
                    <a:lnTo>
                      <a:pt x="1059" y="2519"/>
                    </a:lnTo>
                    <a:lnTo>
                      <a:pt x="1132" y="2720"/>
                    </a:lnTo>
                    <a:lnTo>
                      <a:pt x="1205" y="2884"/>
                    </a:lnTo>
                    <a:lnTo>
                      <a:pt x="1297" y="3049"/>
                    </a:lnTo>
                    <a:lnTo>
                      <a:pt x="1132" y="3067"/>
                    </a:lnTo>
                    <a:lnTo>
                      <a:pt x="968" y="3067"/>
                    </a:lnTo>
                    <a:lnTo>
                      <a:pt x="767" y="3103"/>
                    </a:lnTo>
                    <a:lnTo>
                      <a:pt x="567" y="3140"/>
                    </a:lnTo>
                    <a:lnTo>
                      <a:pt x="366" y="3213"/>
                    </a:lnTo>
                    <a:lnTo>
                      <a:pt x="275" y="3249"/>
                    </a:lnTo>
                    <a:lnTo>
                      <a:pt x="183" y="3304"/>
                    </a:lnTo>
                    <a:lnTo>
                      <a:pt x="110" y="3359"/>
                    </a:lnTo>
                    <a:lnTo>
                      <a:pt x="56" y="3432"/>
                    </a:lnTo>
                    <a:lnTo>
                      <a:pt x="19" y="3505"/>
                    </a:lnTo>
                    <a:lnTo>
                      <a:pt x="1" y="3596"/>
                    </a:lnTo>
                    <a:lnTo>
                      <a:pt x="1" y="3687"/>
                    </a:lnTo>
                    <a:lnTo>
                      <a:pt x="1" y="3779"/>
                    </a:lnTo>
                    <a:lnTo>
                      <a:pt x="56" y="3998"/>
                    </a:lnTo>
                    <a:lnTo>
                      <a:pt x="147" y="4198"/>
                    </a:lnTo>
                    <a:lnTo>
                      <a:pt x="256" y="4381"/>
                    </a:lnTo>
                    <a:lnTo>
                      <a:pt x="348" y="4545"/>
                    </a:lnTo>
                    <a:lnTo>
                      <a:pt x="439" y="4691"/>
                    </a:lnTo>
                    <a:lnTo>
                      <a:pt x="384" y="5001"/>
                    </a:lnTo>
                    <a:lnTo>
                      <a:pt x="348" y="5312"/>
                    </a:lnTo>
                    <a:lnTo>
                      <a:pt x="329" y="5604"/>
                    </a:lnTo>
                    <a:lnTo>
                      <a:pt x="311" y="5896"/>
                    </a:lnTo>
                    <a:lnTo>
                      <a:pt x="311" y="6170"/>
                    </a:lnTo>
                    <a:lnTo>
                      <a:pt x="329" y="6443"/>
                    </a:lnTo>
                    <a:lnTo>
                      <a:pt x="348" y="6699"/>
                    </a:lnTo>
                    <a:lnTo>
                      <a:pt x="384" y="6936"/>
                    </a:lnTo>
                    <a:lnTo>
                      <a:pt x="475" y="7411"/>
                    </a:lnTo>
                    <a:lnTo>
                      <a:pt x="603" y="7849"/>
                    </a:lnTo>
                    <a:lnTo>
                      <a:pt x="749" y="8232"/>
                    </a:lnTo>
                    <a:lnTo>
                      <a:pt x="895" y="8615"/>
                    </a:lnTo>
                    <a:lnTo>
                      <a:pt x="1059" y="8944"/>
                    </a:lnTo>
                    <a:lnTo>
                      <a:pt x="1224" y="9254"/>
                    </a:lnTo>
                    <a:lnTo>
                      <a:pt x="1534" y="9802"/>
                    </a:lnTo>
                    <a:lnTo>
                      <a:pt x="1662" y="10039"/>
                    </a:lnTo>
                    <a:lnTo>
                      <a:pt x="1753" y="10240"/>
                    </a:lnTo>
                    <a:lnTo>
                      <a:pt x="1808" y="10441"/>
                    </a:lnTo>
                    <a:lnTo>
                      <a:pt x="1808" y="10532"/>
                    </a:lnTo>
                    <a:lnTo>
                      <a:pt x="1808" y="10623"/>
                    </a:lnTo>
                    <a:lnTo>
                      <a:pt x="1808" y="10696"/>
                    </a:lnTo>
                    <a:lnTo>
                      <a:pt x="1826" y="10769"/>
                    </a:lnTo>
                    <a:lnTo>
                      <a:pt x="1862" y="10860"/>
                    </a:lnTo>
                    <a:lnTo>
                      <a:pt x="1899" y="10933"/>
                    </a:lnTo>
                    <a:lnTo>
                      <a:pt x="2027" y="11079"/>
                    </a:lnTo>
                    <a:lnTo>
                      <a:pt x="2209" y="11225"/>
                    </a:lnTo>
                    <a:lnTo>
                      <a:pt x="2410" y="11353"/>
                    </a:lnTo>
                    <a:lnTo>
                      <a:pt x="2647" y="11463"/>
                    </a:lnTo>
                    <a:lnTo>
                      <a:pt x="2921" y="11554"/>
                    </a:lnTo>
                    <a:lnTo>
                      <a:pt x="3195" y="11627"/>
                    </a:lnTo>
                    <a:lnTo>
                      <a:pt x="3487" y="11682"/>
                    </a:lnTo>
                    <a:lnTo>
                      <a:pt x="3779" y="11700"/>
                    </a:lnTo>
                    <a:lnTo>
                      <a:pt x="4071" y="11700"/>
                    </a:lnTo>
                    <a:lnTo>
                      <a:pt x="4363" y="11663"/>
                    </a:lnTo>
                    <a:lnTo>
                      <a:pt x="4637" y="11590"/>
                    </a:lnTo>
                    <a:lnTo>
                      <a:pt x="4765" y="11536"/>
                    </a:lnTo>
                    <a:lnTo>
                      <a:pt x="4892" y="11481"/>
                    </a:lnTo>
                    <a:lnTo>
                      <a:pt x="5002" y="11408"/>
                    </a:lnTo>
                    <a:lnTo>
                      <a:pt x="5111" y="11335"/>
                    </a:lnTo>
                    <a:lnTo>
                      <a:pt x="5203" y="11244"/>
                    </a:lnTo>
                    <a:lnTo>
                      <a:pt x="5294" y="11134"/>
                    </a:lnTo>
                    <a:lnTo>
                      <a:pt x="5458" y="10897"/>
                    </a:lnTo>
                    <a:lnTo>
                      <a:pt x="5641" y="10605"/>
                    </a:lnTo>
                    <a:lnTo>
                      <a:pt x="5805" y="10276"/>
                    </a:lnTo>
                    <a:lnTo>
                      <a:pt x="5969" y="9911"/>
                    </a:lnTo>
                    <a:lnTo>
                      <a:pt x="6298" y="9108"/>
                    </a:lnTo>
                    <a:lnTo>
                      <a:pt x="6626" y="8269"/>
                    </a:lnTo>
                    <a:lnTo>
                      <a:pt x="6955" y="7484"/>
                    </a:lnTo>
                    <a:lnTo>
                      <a:pt x="7119" y="7119"/>
                    </a:lnTo>
                    <a:lnTo>
                      <a:pt x="7265" y="6790"/>
                    </a:lnTo>
                    <a:lnTo>
                      <a:pt x="7411" y="6516"/>
                    </a:lnTo>
                    <a:lnTo>
                      <a:pt x="7557" y="6297"/>
                    </a:lnTo>
                    <a:lnTo>
                      <a:pt x="7703" y="6115"/>
                    </a:lnTo>
                    <a:lnTo>
                      <a:pt x="7776" y="6060"/>
                    </a:lnTo>
                    <a:lnTo>
                      <a:pt x="7831" y="6024"/>
                    </a:lnTo>
                    <a:lnTo>
                      <a:pt x="7959" y="5969"/>
                    </a:lnTo>
                    <a:lnTo>
                      <a:pt x="8032" y="5914"/>
                    </a:lnTo>
                    <a:lnTo>
                      <a:pt x="8105" y="5841"/>
                    </a:lnTo>
                    <a:lnTo>
                      <a:pt x="8141" y="5786"/>
                    </a:lnTo>
                    <a:lnTo>
                      <a:pt x="8159" y="5732"/>
                    </a:lnTo>
                    <a:lnTo>
                      <a:pt x="8141" y="5659"/>
                    </a:lnTo>
                    <a:lnTo>
                      <a:pt x="8123" y="5604"/>
                    </a:lnTo>
                    <a:lnTo>
                      <a:pt x="8105" y="5549"/>
                    </a:lnTo>
                    <a:lnTo>
                      <a:pt x="8032" y="5458"/>
                    </a:lnTo>
                    <a:lnTo>
                      <a:pt x="7940" y="5366"/>
                    </a:lnTo>
                    <a:lnTo>
                      <a:pt x="7831" y="5293"/>
                    </a:lnTo>
                    <a:lnTo>
                      <a:pt x="8141" y="5293"/>
                    </a:lnTo>
                    <a:lnTo>
                      <a:pt x="8470" y="5257"/>
                    </a:lnTo>
                    <a:lnTo>
                      <a:pt x="8652" y="5220"/>
                    </a:lnTo>
                    <a:lnTo>
                      <a:pt x="8835" y="5166"/>
                    </a:lnTo>
                    <a:lnTo>
                      <a:pt x="9017" y="5111"/>
                    </a:lnTo>
                    <a:lnTo>
                      <a:pt x="9200" y="5038"/>
                    </a:lnTo>
                    <a:lnTo>
                      <a:pt x="9382" y="4947"/>
                    </a:lnTo>
                    <a:lnTo>
                      <a:pt x="9528" y="4819"/>
                    </a:lnTo>
                    <a:lnTo>
                      <a:pt x="9656" y="4691"/>
                    </a:lnTo>
                    <a:lnTo>
                      <a:pt x="9747" y="4527"/>
                    </a:lnTo>
                    <a:lnTo>
                      <a:pt x="9784" y="4436"/>
                    </a:lnTo>
                    <a:lnTo>
                      <a:pt x="9820" y="4344"/>
                    </a:lnTo>
                    <a:lnTo>
                      <a:pt x="9839" y="4235"/>
                    </a:lnTo>
                    <a:lnTo>
                      <a:pt x="9839" y="4125"/>
                    </a:lnTo>
                    <a:lnTo>
                      <a:pt x="9875" y="4107"/>
                    </a:lnTo>
                    <a:lnTo>
                      <a:pt x="9912" y="4071"/>
                    </a:lnTo>
                    <a:lnTo>
                      <a:pt x="10021" y="4034"/>
                    </a:lnTo>
                    <a:lnTo>
                      <a:pt x="10331" y="3943"/>
                    </a:lnTo>
                    <a:lnTo>
                      <a:pt x="10496" y="3870"/>
                    </a:lnTo>
                    <a:lnTo>
                      <a:pt x="10660" y="3779"/>
                    </a:lnTo>
                    <a:lnTo>
                      <a:pt x="10733" y="3706"/>
                    </a:lnTo>
                    <a:lnTo>
                      <a:pt x="10806" y="3633"/>
                    </a:lnTo>
                    <a:lnTo>
                      <a:pt x="10861" y="3541"/>
                    </a:lnTo>
                    <a:lnTo>
                      <a:pt x="10915" y="3432"/>
                    </a:lnTo>
                    <a:lnTo>
                      <a:pt x="10952" y="3268"/>
                    </a:lnTo>
                    <a:lnTo>
                      <a:pt x="10952" y="3140"/>
                    </a:lnTo>
                    <a:lnTo>
                      <a:pt x="10952" y="3012"/>
                    </a:lnTo>
                    <a:lnTo>
                      <a:pt x="10915" y="2902"/>
                    </a:lnTo>
                    <a:lnTo>
                      <a:pt x="10861" y="2811"/>
                    </a:lnTo>
                    <a:lnTo>
                      <a:pt x="10806" y="2738"/>
                    </a:lnTo>
                    <a:lnTo>
                      <a:pt x="10715" y="2665"/>
                    </a:lnTo>
                    <a:lnTo>
                      <a:pt x="10642" y="2610"/>
                    </a:lnTo>
                    <a:lnTo>
                      <a:pt x="10459" y="2519"/>
                    </a:lnTo>
                    <a:lnTo>
                      <a:pt x="10277" y="2483"/>
                    </a:lnTo>
                    <a:lnTo>
                      <a:pt x="10131" y="2464"/>
                    </a:lnTo>
                    <a:lnTo>
                      <a:pt x="10039" y="2483"/>
                    </a:lnTo>
                    <a:lnTo>
                      <a:pt x="10058" y="2446"/>
                    </a:lnTo>
                    <a:lnTo>
                      <a:pt x="10094" y="2410"/>
                    </a:lnTo>
                    <a:lnTo>
                      <a:pt x="10167" y="2282"/>
                    </a:lnTo>
                    <a:lnTo>
                      <a:pt x="10204" y="2099"/>
                    </a:lnTo>
                    <a:lnTo>
                      <a:pt x="10222" y="1899"/>
                    </a:lnTo>
                    <a:lnTo>
                      <a:pt x="10222" y="1789"/>
                    </a:lnTo>
                    <a:lnTo>
                      <a:pt x="10204" y="1680"/>
                    </a:lnTo>
                    <a:lnTo>
                      <a:pt x="10185" y="1588"/>
                    </a:lnTo>
                    <a:lnTo>
                      <a:pt x="10149" y="1479"/>
                    </a:lnTo>
                    <a:lnTo>
                      <a:pt x="10076" y="1388"/>
                    </a:lnTo>
                    <a:lnTo>
                      <a:pt x="10003" y="1296"/>
                    </a:lnTo>
                    <a:lnTo>
                      <a:pt x="9912" y="1205"/>
                    </a:lnTo>
                    <a:lnTo>
                      <a:pt x="9802" y="1150"/>
                    </a:lnTo>
                    <a:lnTo>
                      <a:pt x="9693" y="1096"/>
                    </a:lnTo>
                    <a:lnTo>
                      <a:pt x="9547" y="1059"/>
                    </a:lnTo>
                    <a:lnTo>
                      <a:pt x="9254" y="1059"/>
                    </a:lnTo>
                    <a:lnTo>
                      <a:pt x="8944" y="1096"/>
                    </a:lnTo>
                    <a:lnTo>
                      <a:pt x="8634" y="1150"/>
                    </a:lnTo>
                    <a:lnTo>
                      <a:pt x="8342" y="1242"/>
                    </a:lnTo>
                    <a:lnTo>
                      <a:pt x="8105" y="1315"/>
                    </a:lnTo>
                    <a:lnTo>
                      <a:pt x="7904" y="1388"/>
                    </a:lnTo>
                    <a:lnTo>
                      <a:pt x="7940" y="1351"/>
                    </a:lnTo>
                    <a:lnTo>
                      <a:pt x="8050" y="1223"/>
                    </a:lnTo>
                    <a:lnTo>
                      <a:pt x="8178" y="1059"/>
                    </a:lnTo>
                    <a:lnTo>
                      <a:pt x="8232" y="950"/>
                    </a:lnTo>
                    <a:lnTo>
                      <a:pt x="8269" y="840"/>
                    </a:lnTo>
                    <a:lnTo>
                      <a:pt x="8305" y="731"/>
                    </a:lnTo>
                    <a:lnTo>
                      <a:pt x="8305" y="621"/>
                    </a:lnTo>
                    <a:lnTo>
                      <a:pt x="8269" y="511"/>
                    </a:lnTo>
                    <a:lnTo>
                      <a:pt x="8214" y="402"/>
                    </a:lnTo>
                    <a:lnTo>
                      <a:pt x="8105" y="292"/>
                    </a:lnTo>
                    <a:lnTo>
                      <a:pt x="7959" y="201"/>
                    </a:lnTo>
                    <a:lnTo>
                      <a:pt x="7758" y="110"/>
                    </a:lnTo>
                    <a:lnTo>
                      <a:pt x="7502" y="37"/>
                    </a:lnTo>
                    <a:lnTo>
                      <a:pt x="7338" y="19"/>
                    </a:lnTo>
                    <a:lnTo>
                      <a:pt x="7192"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9"/>
              <p:cNvSpPr/>
              <p:nvPr/>
            </p:nvSpPr>
            <p:spPr>
              <a:xfrm>
                <a:off x="1368306" y="1848236"/>
                <a:ext cx="83922" cy="108233"/>
              </a:xfrm>
              <a:custGeom>
                <a:avLst/>
                <a:gdLst/>
                <a:ahLst/>
                <a:cxnLst/>
                <a:rect l="l" t="t" r="r" b="b"/>
                <a:pathLst>
                  <a:path w="2520" h="3250" extrusionOk="0">
                    <a:moveTo>
                      <a:pt x="1132" y="1"/>
                    </a:moveTo>
                    <a:lnTo>
                      <a:pt x="986" y="19"/>
                    </a:lnTo>
                    <a:lnTo>
                      <a:pt x="840" y="56"/>
                    </a:lnTo>
                    <a:lnTo>
                      <a:pt x="749" y="92"/>
                    </a:lnTo>
                    <a:lnTo>
                      <a:pt x="658" y="129"/>
                    </a:lnTo>
                    <a:lnTo>
                      <a:pt x="475" y="238"/>
                    </a:lnTo>
                    <a:lnTo>
                      <a:pt x="329" y="384"/>
                    </a:lnTo>
                    <a:lnTo>
                      <a:pt x="201" y="567"/>
                    </a:lnTo>
                    <a:lnTo>
                      <a:pt x="110" y="767"/>
                    </a:lnTo>
                    <a:lnTo>
                      <a:pt x="37" y="1005"/>
                    </a:lnTo>
                    <a:lnTo>
                      <a:pt x="1" y="1242"/>
                    </a:lnTo>
                    <a:lnTo>
                      <a:pt x="1" y="1479"/>
                    </a:lnTo>
                    <a:lnTo>
                      <a:pt x="19" y="1662"/>
                    </a:lnTo>
                    <a:lnTo>
                      <a:pt x="37" y="1844"/>
                    </a:lnTo>
                    <a:lnTo>
                      <a:pt x="92" y="2027"/>
                    </a:lnTo>
                    <a:lnTo>
                      <a:pt x="147" y="2191"/>
                    </a:lnTo>
                    <a:lnTo>
                      <a:pt x="220" y="2374"/>
                    </a:lnTo>
                    <a:lnTo>
                      <a:pt x="293" y="2538"/>
                    </a:lnTo>
                    <a:lnTo>
                      <a:pt x="384" y="2702"/>
                    </a:lnTo>
                    <a:lnTo>
                      <a:pt x="493" y="2830"/>
                    </a:lnTo>
                    <a:lnTo>
                      <a:pt x="603" y="2939"/>
                    </a:lnTo>
                    <a:lnTo>
                      <a:pt x="712" y="3031"/>
                    </a:lnTo>
                    <a:lnTo>
                      <a:pt x="840" y="3122"/>
                    </a:lnTo>
                    <a:lnTo>
                      <a:pt x="968" y="3177"/>
                    </a:lnTo>
                    <a:lnTo>
                      <a:pt x="1114" y="3231"/>
                    </a:lnTo>
                    <a:lnTo>
                      <a:pt x="1278" y="3250"/>
                    </a:lnTo>
                    <a:lnTo>
                      <a:pt x="1443" y="3250"/>
                    </a:lnTo>
                    <a:lnTo>
                      <a:pt x="1625" y="3213"/>
                    </a:lnTo>
                    <a:lnTo>
                      <a:pt x="1808" y="3158"/>
                    </a:lnTo>
                    <a:lnTo>
                      <a:pt x="1954" y="3085"/>
                    </a:lnTo>
                    <a:lnTo>
                      <a:pt x="2081" y="2994"/>
                    </a:lnTo>
                    <a:lnTo>
                      <a:pt x="2191" y="2885"/>
                    </a:lnTo>
                    <a:lnTo>
                      <a:pt x="2300" y="2775"/>
                    </a:lnTo>
                    <a:lnTo>
                      <a:pt x="2373" y="2647"/>
                    </a:lnTo>
                    <a:lnTo>
                      <a:pt x="2428" y="2501"/>
                    </a:lnTo>
                    <a:lnTo>
                      <a:pt x="2465" y="2355"/>
                    </a:lnTo>
                    <a:lnTo>
                      <a:pt x="2501" y="2191"/>
                    </a:lnTo>
                    <a:lnTo>
                      <a:pt x="2519" y="2045"/>
                    </a:lnTo>
                    <a:lnTo>
                      <a:pt x="2519" y="1881"/>
                    </a:lnTo>
                    <a:lnTo>
                      <a:pt x="2501" y="1716"/>
                    </a:lnTo>
                    <a:lnTo>
                      <a:pt x="2465" y="1406"/>
                    </a:lnTo>
                    <a:lnTo>
                      <a:pt x="2373" y="1114"/>
                    </a:lnTo>
                    <a:lnTo>
                      <a:pt x="2282" y="840"/>
                    </a:lnTo>
                    <a:lnTo>
                      <a:pt x="2136" y="603"/>
                    </a:lnTo>
                    <a:lnTo>
                      <a:pt x="1990" y="384"/>
                    </a:lnTo>
                    <a:lnTo>
                      <a:pt x="1899" y="293"/>
                    </a:lnTo>
                    <a:lnTo>
                      <a:pt x="1808" y="220"/>
                    </a:lnTo>
                    <a:lnTo>
                      <a:pt x="1716" y="147"/>
                    </a:lnTo>
                    <a:lnTo>
                      <a:pt x="1607" y="92"/>
                    </a:lnTo>
                    <a:lnTo>
                      <a:pt x="1497" y="56"/>
                    </a:lnTo>
                    <a:lnTo>
                      <a:pt x="1388" y="19"/>
                    </a:lnTo>
                    <a:lnTo>
                      <a:pt x="126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9"/>
              <p:cNvSpPr/>
              <p:nvPr/>
            </p:nvSpPr>
            <p:spPr>
              <a:xfrm>
                <a:off x="1448533" y="1859792"/>
                <a:ext cx="23745" cy="78461"/>
              </a:xfrm>
              <a:custGeom>
                <a:avLst/>
                <a:gdLst/>
                <a:ahLst/>
                <a:cxnLst/>
                <a:rect l="l" t="t" r="r" b="b"/>
                <a:pathLst>
                  <a:path w="713" h="2356" extrusionOk="0">
                    <a:moveTo>
                      <a:pt x="19" y="1"/>
                    </a:moveTo>
                    <a:lnTo>
                      <a:pt x="1" y="2355"/>
                    </a:lnTo>
                    <a:lnTo>
                      <a:pt x="165" y="2319"/>
                    </a:lnTo>
                    <a:lnTo>
                      <a:pt x="311" y="2282"/>
                    </a:lnTo>
                    <a:lnTo>
                      <a:pt x="475" y="2227"/>
                    </a:lnTo>
                    <a:lnTo>
                      <a:pt x="603" y="2136"/>
                    </a:lnTo>
                    <a:lnTo>
                      <a:pt x="658" y="2081"/>
                    </a:lnTo>
                    <a:lnTo>
                      <a:pt x="694" y="2027"/>
                    </a:lnTo>
                    <a:lnTo>
                      <a:pt x="713" y="1972"/>
                    </a:lnTo>
                    <a:lnTo>
                      <a:pt x="713" y="1899"/>
                    </a:lnTo>
                    <a:lnTo>
                      <a:pt x="676" y="1826"/>
                    </a:lnTo>
                    <a:lnTo>
                      <a:pt x="603" y="1753"/>
                    </a:lnTo>
                    <a:lnTo>
                      <a:pt x="512" y="1662"/>
                    </a:lnTo>
                    <a:lnTo>
                      <a:pt x="439" y="1552"/>
                    </a:lnTo>
                    <a:lnTo>
                      <a:pt x="384" y="1424"/>
                    </a:lnTo>
                    <a:lnTo>
                      <a:pt x="311" y="1296"/>
                    </a:lnTo>
                    <a:lnTo>
                      <a:pt x="220" y="1004"/>
                    </a:lnTo>
                    <a:lnTo>
                      <a:pt x="129" y="712"/>
                    </a:lnTo>
                    <a:lnTo>
                      <a:pt x="74" y="439"/>
                    </a:lnTo>
                    <a:lnTo>
                      <a:pt x="37" y="220"/>
                    </a:lnTo>
                    <a:lnTo>
                      <a:pt x="1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9"/>
              <p:cNvSpPr/>
              <p:nvPr/>
            </p:nvSpPr>
            <p:spPr>
              <a:xfrm>
                <a:off x="1391419" y="1865254"/>
                <a:ext cx="24344" cy="64474"/>
              </a:xfrm>
              <a:custGeom>
                <a:avLst/>
                <a:gdLst/>
                <a:ahLst/>
                <a:cxnLst/>
                <a:rect l="l" t="t" r="r" b="b"/>
                <a:pathLst>
                  <a:path w="731" h="1936" extrusionOk="0">
                    <a:moveTo>
                      <a:pt x="457" y="1"/>
                    </a:moveTo>
                    <a:lnTo>
                      <a:pt x="420" y="19"/>
                    </a:lnTo>
                    <a:lnTo>
                      <a:pt x="311" y="56"/>
                    </a:lnTo>
                    <a:lnTo>
                      <a:pt x="219" y="129"/>
                    </a:lnTo>
                    <a:lnTo>
                      <a:pt x="146" y="202"/>
                    </a:lnTo>
                    <a:lnTo>
                      <a:pt x="91" y="293"/>
                    </a:lnTo>
                    <a:lnTo>
                      <a:pt x="37" y="402"/>
                    </a:lnTo>
                    <a:lnTo>
                      <a:pt x="18" y="512"/>
                    </a:lnTo>
                    <a:lnTo>
                      <a:pt x="0" y="621"/>
                    </a:lnTo>
                    <a:lnTo>
                      <a:pt x="0" y="749"/>
                    </a:lnTo>
                    <a:lnTo>
                      <a:pt x="18" y="913"/>
                    </a:lnTo>
                    <a:lnTo>
                      <a:pt x="55" y="1078"/>
                    </a:lnTo>
                    <a:lnTo>
                      <a:pt x="110" y="1224"/>
                    </a:lnTo>
                    <a:lnTo>
                      <a:pt x="183" y="1370"/>
                    </a:lnTo>
                    <a:lnTo>
                      <a:pt x="256" y="1516"/>
                    </a:lnTo>
                    <a:lnTo>
                      <a:pt x="365" y="1644"/>
                    </a:lnTo>
                    <a:lnTo>
                      <a:pt x="566" y="1899"/>
                    </a:lnTo>
                    <a:lnTo>
                      <a:pt x="603" y="1917"/>
                    </a:lnTo>
                    <a:lnTo>
                      <a:pt x="639" y="1936"/>
                    </a:lnTo>
                    <a:lnTo>
                      <a:pt x="676" y="1917"/>
                    </a:lnTo>
                    <a:lnTo>
                      <a:pt x="694" y="1899"/>
                    </a:lnTo>
                    <a:lnTo>
                      <a:pt x="712" y="1881"/>
                    </a:lnTo>
                    <a:lnTo>
                      <a:pt x="730" y="1844"/>
                    </a:lnTo>
                    <a:lnTo>
                      <a:pt x="712" y="1808"/>
                    </a:lnTo>
                    <a:lnTo>
                      <a:pt x="694" y="1790"/>
                    </a:lnTo>
                    <a:lnTo>
                      <a:pt x="548" y="1607"/>
                    </a:lnTo>
                    <a:lnTo>
                      <a:pt x="402" y="1425"/>
                    </a:lnTo>
                    <a:lnTo>
                      <a:pt x="292" y="1242"/>
                    </a:lnTo>
                    <a:lnTo>
                      <a:pt x="256" y="1132"/>
                    </a:lnTo>
                    <a:lnTo>
                      <a:pt x="219" y="1023"/>
                    </a:lnTo>
                    <a:lnTo>
                      <a:pt x="183" y="913"/>
                    </a:lnTo>
                    <a:lnTo>
                      <a:pt x="183" y="786"/>
                    </a:lnTo>
                    <a:lnTo>
                      <a:pt x="165" y="676"/>
                    </a:lnTo>
                    <a:lnTo>
                      <a:pt x="183" y="548"/>
                    </a:lnTo>
                    <a:lnTo>
                      <a:pt x="219" y="421"/>
                    </a:lnTo>
                    <a:lnTo>
                      <a:pt x="274" y="329"/>
                    </a:lnTo>
                    <a:lnTo>
                      <a:pt x="347" y="238"/>
                    </a:lnTo>
                    <a:lnTo>
                      <a:pt x="457" y="183"/>
                    </a:lnTo>
                    <a:lnTo>
                      <a:pt x="493" y="165"/>
                    </a:lnTo>
                    <a:lnTo>
                      <a:pt x="511" y="147"/>
                    </a:lnTo>
                    <a:lnTo>
                      <a:pt x="511" y="110"/>
                    </a:lnTo>
                    <a:lnTo>
                      <a:pt x="511" y="74"/>
                    </a:lnTo>
                    <a:lnTo>
                      <a:pt x="493" y="37"/>
                    </a:lnTo>
                    <a:lnTo>
                      <a:pt x="475" y="19"/>
                    </a:lnTo>
                    <a:lnTo>
                      <a:pt x="457"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9"/>
              <p:cNvSpPr/>
              <p:nvPr/>
            </p:nvSpPr>
            <p:spPr>
              <a:xfrm>
                <a:off x="984155" y="2098675"/>
                <a:ext cx="698420" cy="525813"/>
              </a:xfrm>
              <a:custGeom>
                <a:avLst/>
                <a:gdLst/>
                <a:ahLst/>
                <a:cxnLst/>
                <a:rect l="l" t="t" r="r" b="b"/>
                <a:pathLst>
                  <a:path w="20972" h="15789" extrusionOk="0">
                    <a:moveTo>
                      <a:pt x="9345" y="1"/>
                    </a:moveTo>
                    <a:lnTo>
                      <a:pt x="8834" y="19"/>
                    </a:lnTo>
                    <a:lnTo>
                      <a:pt x="8396" y="55"/>
                    </a:lnTo>
                    <a:lnTo>
                      <a:pt x="8013" y="128"/>
                    </a:lnTo>
                    <a:lnTo>
                      <a:pt x="7703" y="201"/>
                    </a:lnTo>
                    <a:lnTo>
                      <a:pt x="7429" y="293"/>
                    </a:lnTo>
                    <a:lnTo>
                      <a:pt x="7210" y="384"/>
                    </a:lnTo>
                    <a:lnTo>
                      <a:pt x="7027" y="475"/>
                    </a:lnTo>
                    <a:lnTo>
                      <a:pt x="6900" y="566"/>
                    </a:lnTo>
                    <a:lnTo>
                      <a:pt x="6827" y="621"/>
                    </a:lnTo>
                    <a:lnTo>
                      <a:pt x="6754" y="694"/>
                    </a:lnTo>
                    <a:lnTo>
                      <a:pt x="5640" y="986"/>
                    </a:lnTo>
                    <a:lnTo>
                      <a:pt x="4472" y="1296"/>
                    </a:lnTo>
                    <a:lnTo>
                      <a:pt x="3103" y="1625"/>
                    </a:lnTo>
                    <a:lnTo>
                      <a:pt x="2757" y="1716"/>
                    </a:lnTo>
                    <a:lnTo>
                      <a:pt x="2410" y="1862"/>
                    </a:lnTo>
                    <a:lnTo>
                      <a:pt x="2081" y="2027"/>
                    </a:lnTo>
                    <a:lnTo>
                      <a:pt x="1753" y="2227"/>
                    </a:lnTo>
                    <a:lnTo>
                      <a:pt x="1442" y="2465"/>
                    </a:lnTo>
                    <a:lnTo>
                      <a:pt x="1169" y="2738"/>
                    </a:lnTo>
                    <a:lnTo>
                      <a:pt x="895" y="3030"/>
                    </a:lnTo>
                    <a:lnTo>
                      <a:pt x="658" y="3341"/>
                    </a:lnTo>
                    <a:lnTo>
                      <a:pt x="457" y="3687"/>
                    </a:lnTo>
                    <a:lnTo>
                      <a:pt x="293" y="4053"/>
                    </a:lnTo>
                    <a:lnTo>
                      <a:pt x="146" y="4436"/>
                    </a:lnTo>
                    <a:lnTo>
                      <a:pt x="110" y="4637"/>
                    </a:lnTo>
                    <a:lnTo>
                      <a:pt x="55" y="4837"/>
                    </a:lnTo>
                    <a:lnTo>
                      <a:pt x="37" y="5056"/>
                    </a:lnTo>
                    <a:lnTo>
                      <a:pt x="19" y="5257"/>
                    </a:lnTo>
                    <a:lnTo>
                      <a:pt x="0" y="5476"/>
                    </a:lnTo>
                    <a:lnTo>
                      <a:pt x="0" y="5695"/>
                    </a:lnTo>
                    <a:lnTo>
                      <a:pt x="19" y="5932"/>
                    </a:lnTo>
                    <a:lnTo>
                      <a:pt x="55" y="6151"/>
                    </a:lnTo>
                    <a:lnTo>
                      <a:pt x="92" y="6389"/>
                    </a:lnTo>
                    <a:lnTo>
                      <a:pt x="165" y="6608"/>
                    </a:lnTo>
                    <a:lnTo>
                      <a:pt x="293" y="7119"/>
                    </a:lnTo>
                    <a:lnTo>
                      <a:pt x="402" y="7721"/>
                    </a:lnTo>
                    <a:lnTo>
                      <a:pt x="639" y="9054"/>
                    </a:lnTo>
                    <a:lnTo>
                      <a:pt x="767" y="9784"/>
                    </a:lnTo>
                    <a:lnTo>
                      <a:pt x="913" y="10532"/>
                    </a:lnTo>
                    <a:lnTo>
                      <a:pt x="1096" y="11280"/>
                    </a:lnTo>
                    <a:lnTo>
                      <a:pt x="1278" y="12010"/>
                    </a:lnTo>
                    <a:lnTo>
                      <a:pt x="1497" y="12722"/>
                    </a:lnTo>
                    <a:lnTo>
                      <a:pt x="1625" y="13069"/>
                    </a:lnTo>
                    <a:lnTo>
                      <a:pt x="1771" y="13397"/>
                    </a:lnTo>
                    <a:lnTo>
                      <a:pt x="1899" y="13708"/>
                    </a:lnTo>
                    <a:lnTo>
                      <a:pt x="2063" y="14018"/>
                    </a:lnTo>
                    <a:lnTo>
                      <a:pt x="2227" y="14292"/>
                    </a:lnTo>
                    <a:lnTo>
                      <a:pt x="2410" y="14566"/>
                    </a:lnTo>
                    <a:lnTo>
                      <a:pt x="2611" y="14803"/>
                    </a:lnTo>
                    <a:lnTo>
                      <a:pt x="2811" y="15022"/>
                    </a:lnTo>
                    <a:lnTo>
                      <a:pt x="3030" y="15223"/>
                    </a:lnTo>
                    <a:lnTo>
                      <a:pt x="3268" y="15387"/>
                    </a:lnTo>
                    <a:lnTo>
                      <a:pt x="3523" y="15533"/>
                    </a:lnTo>
                    <a:lnTo>
                      <a:pt x="3797" y="15642"/>
                    </a:lnTo>
                    <a:lnTo>
                      <a:pt x="4071" y="15734"/>
                    </a:lnTo>
                    <a:lnTo>
                      <a:pt x="4381" y="15770"/>
                    </a:lnTo>
                    <a:lnTo>
                      <a:pt x="4728" y="15788"/>
                    </a:lnTo>
                    <a:lnTo>
                      <a:pt x="5567" y="15788"/>
                    </a:lnTo>
                    <a:lnTo>
                      <a:pt x="6042" y="15752"/>
                    </a:lnTo>
                    <a:lnTo>
                      <a:pt x="7137" y="15661"/>
                    </a:lnTo>
                    <a:lnTo>
                      <a:pt x="8360" y="15515"/>
                    </a:lnTo>
                    <a:lnTo>
                      <a:pt x="9674" y="15332"/>
                    </a:lnTo>
                    <a:lnTo>
                      <a:pt x="11043" y="15131"/>
                    </a:lnTo>
                    <a:lnTo>
                      <a:pt x="12448" y="14894"/>
                    </a:lnTo>
                    <a:lnTo>
                      <a:pt x="13835" y="14639"/>
                    </a:lnTo>
                    <a:lnTo>
                      <a:pt x="16482" y="14164"/>
                    </a:lnTo>
                    <a:lnTo>
                      <a:pt x="18690" y="13726"/>
                    </a:lnTo>
                    <a:lnTo>
                      <a:pt x="20789" y="13288"/>
                    </a:lnTo>
                    <a:lnTo>
                      <a:pt x="20789" y="12759"/>
                    </a:lnTo>
                    <a:lnTo>
                      <a:pt x="20808" y="12156"/>
                    </a:lnTo>
                    <a:lnTo>
                      <a:pt x="20881" y="10787"/>
                    </a:lnTo>
                    <a:lnTo>
                      <a:pt x="20954" y="9254"/>
                    </a:lnTo>
                    <a:lnTo>
                      <a:pt x="20972" y="8469"/>
                    </a:lnTo>
                    <a:lnTo>
                      <a:pt x="20954" y="7685"/>
                    </a:lnTo>
                    <a:lnTo>
                      <a:pt x="20935" y="6900"/>
                    </a:lnTo>
                    <a:lnTo>
                      <a:pt x="20862" y="6151"/>
                    </a:lnTo>
                    <a:lnTo>
                      <a:pt x="20826" y="5805"/>
                    </a:lnTo>
                    <a:lnTo>
                      <a:pt x="20771" y="5458"/>
                    </a:lnTo>
                    <a:lnTo>
                      <a:pt x="20698" y="5111"/>
                    </a:lnTo>
                    <a:lnTo>
                      <a:pt x="20607" y="4801"/>
                    </a:lnTo>
                    <a:lnTo>
                      <a:pt x="20516" y="4491"/>
                    </a:lnTo>
                    <a:lnTo>
                      <a:pt x="20424" y="4217"/>
                    </a:lnTo>
                    <a:lnTo>
                      <a:pt x="20297" y="3943"/>
                    </a:lnTo>
                    <a:lnTo>
                      <a:pt x="20169" y="3706"/>
                    </a:lnTo>
                    <a:lnTo>
                      <a:pt x="20023" y="3487"/>
                    </a:lnTo>
                    <a:lnTo>
                      <a:pt x="19859" y="3286"/>
                    </a:lnTo>
                    <a:lnTo>
                      <a:pt x="19676" y="3122"/>
                    </a:lnTo>
                    <a:lnTo>
                      <a:pt x="19475" y="2976"/>
                    </a:lnTo>
                    <a:lnTo>
                      <a:pt x="18982" y="2702"/>
                    </a:lnTo>
                    <a:lnTo>
                      <a:pt x="18471" y="2428"/>
                    </a:lnTo>
                    <a:lnTo>
                      <a:pt x="17924" y="2191"/>
                    </a:lnTo>
                    <a:lnTo>
                      <a:pt x="17395" y="1954"/>
                    </a:lnTo>
                    <a:lnTo>
                      <a:pt x="16829" y="1735"/>
                    </a:lnTo>
                    <a:lnTo>
                      <a:pt x="16299" y="1534"/>
                    </a:lnTo>
                    <a:lnTo>
                      <a:pt x="15259" y="1187"/>
                    </a:lnTo>
                    <a:lnTo>
                      <a:pt x="14328" y="895"/>
                    </a:lnTo>
                    <a:lnTo>
                      <a:pt x="13598" y="694"/>
                    </a:lnTo>
                    <a:lnTo>
                      <a:pt x="12923" y="512"/>
                    </a:lnTo>
                    <a:lnTo>
                      <a:pt x="12065" y="311"/>
                    </a:lnTo>
                    <a:lnTo>
                      <a:pt x="11262" y="165"/>
                    </a:lnTo>
                    <a:lnTo>
                      <a:pt x="10550" y="55"/>
                    </a:lnTo>
                    <a:lnTo>
                      <a:pt x="991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39"/>
              <p:cNvSpPr/>
              <p:nvPr/>
            </p:nvSpPr>
            <p:spPr>
              <a:xfrm>
                <a:off x="976862" y="2265224"/>
                <a:ext cx="834594" cy="1052192"/>
              </a:xfrm>
              <a:custGeom>
                <a:avLst/>
                <a:gdLst/>
                <a:ahLst/>
                <a:cxnLst/>
                <a:rect l="l" t="t" r="r" b="b"/>
                <a:pathLst>
                  <a:path w="25061" h="31595" extrusionOk="0">
                    <a:moveTo>
                      <a:pt x="603" y="1"/>
                    </a:moveTo>
                    <a:lnTo>
                      <a:pt x="512" y="19"/>
                    </a:lnTo>
                    <a:lnTo>
                      <a:pt x="439" y="55"/>
                    </a:lnTo>
                    <a:lnTo>
                      <a:pt x="402" y="92"/>
                    </a:lnTo>
                    <a:lnTo>
                      <a:pt x="292" y="329"/>
                    </a:lnTo>
                    <a:lnTo>
                      <a:pt x="201" y="603"/>
                    </a:lnTo>
                    <a:lnTo>
                      <a:pt x="128" y="950"/>
                    </a:lnTo>
                    <a:lnTo>
                      <a:pt x="73" y="1351"/>
                    </a:lnTo>
                    <a:lnTo>
                      <a:pt x="19" y="1789"/>
                    </a:lnTo>
                    <a:lnTo>
                      <a:pt x="0" y="2282"/>
                    </a:lnTo>
                    <a:lnTo>
                      <a:pt x="0" y="2830"/>
                    </a:lnTo>
                    <a:lnTo>
                      <a:pt x="19" y="3414"/>
                    </a:lnTo>
                    <a:lnTo>
                      <a:pt x="55" y="4034"/>
                    </a:lnTo>
                    <a:lnTo>
                      <a:pt x="110" y="4710"/>
                    </a:lnTo>
                    <a:lnTo>
                      <a:pt x="183" y="5421"/>
                    </a:lnTo>
                    <a:lnTo>
                      <a:pt x="292" y="6152"/>
                    </a:lnTo>
                    <a:lnTo>
                      <a:pt x="420" y="6918"/>
                    </a:lnTo>
                    <a:lnTo>
                      <a:pt x="585" y="7721"/>
                    </a:lnTo>
                    <a:lnTo>
                      <a:pt x="749" y="8543"/>
                    </a:lnTo>
                    <a:lnTo>
                      <a:pt x="968" y="9382"/>
                    </a:lnTo>
                    <a:lnTo>
                      <a:pt x="1059" y="9838"/>
                    </a:lnTo>
                    <a:lnTo>
                      <a:pt x="1150" y="10331"/>
                    </a:lnTo>
                    <a:lnTo>
                      <a:pt x="1223" y="10860"/>
                    </a:lnTo>
                    <a:lnTo>
                      <a:pt x="1296" y="11426"/>
                    </a:lnTo>
                    <a:lnTo>
                      <a:pt x="1351" y="12029"/>
                    </a:lnTo>
                    <a:lnTo>
                      <a:pt x="1406" y="12667"/>
                    </a:lnTo>
                    <a:lnTo>
                      <a:pt x="1479" y="14000"/>
                    </a:lnTo>
                    <a:lnTo>
                      <a:pt x="1515" y="15442"/>
                    </a:lnTo>
                    <a:lnTo>
                      <a:pt x="1552" y="16938"/>
                    </a:lnTo>
                    <a:lnTo>
                      <a:pt x="1570" y="20041"/>
                    </a:lnTo>
                    <a:lnTo>
                      <a:pt x="1588" y="21593"/>
                    </a:lnTo>
                    <a:lnTo>
                      <a:pt x="1625" y="23126"/>
                    </a:lnTo>
                    <a:lnTo>
                      <a:pt x="1661" y="24622"/>
                    </a:lnTo>
                    <a:lnTo>
                      <a:pt x="1734" y="26046"/>
                    </a:lnTo>
                    <a:lnTo>
                      <a:pt x="1789" y="26721"/>
                    </a:lnTo>
                    <a:lnTo>
                      <a:pt x="1844" y="27378"/>
                    </a:lnTo>
                    <a:lnTo>
                      <a:pt x="1917" y="27999"/>
                    </a:lnTo>
                    <a:lnTo>
                      <a:pt x="1990" y="28601"/>
                    </a:lnTo>
                    <a:lnTo>
                      <a:pt x="2081" y="29167"/>
                    </a:lnTo>
                    <a:lnTo>
                      <a:pt x="2191" y="29678"/>
                    </a:lnTo>
                    <a:lnTo>
                      <a:pt x="2300" y="30171"/>
                    </a:lnTo>
                    <a:lnTo>
                      <a:pt x="2446" y="30609"/>
                    </a:lnTo>
                    <a:lnTo>
                      <a:pt x="2501" y="30755"/>
                    </a:lnTo>
                    <a:lnTo>
                      <a:pt x="2592" y="30883"/>
                    </a:lnTo>
                    <a:lnTo>
                      <a:pt x="2720" y="31011"/>
                    </a:lnTo>
                    <a:lnTo>
                      <a:pt x="2848" y="31120"/>
                    </a:lnTo>
                    <a:lnTo>
                      <a:pt x="3012" y="31211"/>
                    </a:lnTo>
                    <a:lnTo>
                      <a:pt x="3213" y="31303"/>
                    </a:lnTo>
                    <a:lnTo>
                      <a:pt x="3414" y="31376"/>
                    </a:lnTo>
                    <a:lnTo>
                      <a:pt x="3651" y="31430"/>
                    </a:lnTo>
                    <a:lnTo>
                      <a:pt x="3906" y="31485"/>
                    </a:lnTo>
                    <a:lnTo>
                      <a:pt x="4180" y="31522"/>
                    </a:lnTo>
                    <a:lnTo>
                      <a:pt x="4472" y="31558"/>
                    </a:lnTo>
                    <a:lnTo>
                      <a:pt x="4782" y="31576"/>
                    </a:lnTo>
                    <a:lnTo>
                      <a:pt x="5458" y="31595"/>
                    </a:lnTo>
                    <a:lnTo>
                      <a:pt x="6206" y="31558"/>
                    </a:lnTo>
                    <a:lnTo>
                      <a:pt x="6991" y="31503"/>
                    </a:lnTo>
                    <a:lnTo>
                      <a:pt x="7831" y="31430"/>
                    </a:lnTo>
                    <a:lnTo>
                      <a:pt x="8707" y="31321"/>
                    </a:lnTo>
                    <a:lnTo>
                      <a:pt x="9637" y="31175"/>
                    </a:lnTo>
                    <a:lnTo>
                      <a:pt x="10568" y="31029"/>
                    </a:lnTo>
                    <a:lnTo>
                      <a:pt x="11536" y="30846"/>
                    </a:lnTo>
                    <a:lnTo>
                      <a:pt x="12521" y="30646"/>
                    </a:lnTo>
                    <a:lnTo>
                      <a:pt x="13507" y="30445"/>
                    </a:lnTo>
                    <a:lnTo>
                      <a:pt x="14492" y="30208"/>
                    </a:lnTo>
                    <a:lnTo>
                      <a:pt x="15478" y="29988"/>
                    </a:lnTo>
                    <a:lnTo>
                      <a:pt x="17394" y="29496"/>
                    </a:lnTo>
                    <a:lnTo>
                      <a:pt x="19201" y="29003"/>
                    </a:lnTo>
                    <a:lnTo>
                      <a:pt x="20844" y="28528"/>
                    </a:lnTo>
                    <a:lnTo>
                      <a:pt x="22268" y="28072"/>
                    </a:lnTo>
                    <a:lnTo>
                      <a:pt x="23436" y="27670"/>
                    </a:lnTo>
                    <a:lnTo>
                      <a:pt x="23892" y="27506"/>
                    </a:lnTo>
                    <a:lnTo>
                      <a:pt x="24257" y="27360"/>
                    </a:lnTo>
                    <a:lnTo>
                      <a:pt x="24531" y="27214"/>
                    </a:lnTo>
                    <a:lnTo>
                      <a:pt x="24695" y="27123"/>
                    </a:lnTo>
                    <a:lnTo>
                      <a:pt x="24805" y="27013"/>
                    </a:lnTo>
                    <a:lnTo>
                      <a:pt x="24896" y="26904"/>
                    </a:lnTo>
                    <a:lnTo>
                      <a:pt x="24951" y="26776"/>
                    </a:lnTo>
                    <a:lnTo>
                      <a:pt x="25006" y="26612"/>
                    </a:lnTo>
                    <a:lnTo>
                      <a:pt x="25042" y="26466"/>
                    </a:lnTo>
                    <a:lnTo>
                      <a:pt x="25060" y="26283"/>
                    </a:lnTo>
                    <a:lnTo>
                      <a:pt x="25060" y="26101"/>
                    </a:lnTo>
                    <a:lnTo>
                      <a:pt x="25060" y="25882"/>
                    </a:lnTo>
                    <a:lnTo>
                      <a:pt x="25042" y="25681"/>
                    </a:lnTo>
                    <a:lnTo>
                      <a:pt x="25006" y="25462"/>
                    </a:lnTo>
                    <a:lnTo>
                      <a:pt x="24896" y="24987"/>
                    </a:lnTo>
                    <a:lnTo>
                      <a:pt x="24750" y="24476"/>
                    </a:lnTo>
                    <a:lnTo>
                      <a:pt x="24586" y="23929"/>
                    </a:lnTo>
                    <a:lnTo>
                      <a:pt x="24385" y="23381"/>
                    </a:lnTo>
                    <a:lnTo>
                      <a:pt x="24148" y="22815"/>
                    </a:lnTo>
                    <a:lnTo>
                      <a:pt x="23691" y="21666"/>
                    </a:lnTo>
                    <a:lnTo>
                      <a:pt x="23217" y="20534"/>
                    </a:lnTo>
                    <a:lnTo>
                      <a:pt x="22998" y="19986"/>
                    </a:lnTo>
                    <a:lnTo>
                      <a:pt x="22815" y="19475"/>
                    </a:lnTo>
                    <a:lnTo>
                      <a:pt x="22688" y="19129"/>
                    </a:lnTo>
                    <a:lnTo>
                      <a:pt x="22578" y="18764"/>
                    </a:lnTo>
                    <a:lnTo>
                      <a:pt x="22377" y="17942"/>
                    </a:lnTo>
                    <a:lnTo>
                      <a:pt x="22176" y="17011"/>
                    </a:lnTo>
                    <a:lnTo>
                      <a:pt x="22012" y="16026"/>
                    </a:lnTo>
                    <a:lnTo>
                      <a:pt x="21848" y="14985"/>
                    </a:lnTo>
                    <a:lnTo>
                      <a:pt x="21702" y="13927"/>
                    </a:lnTo>
                    <a:lnTo>
                      <a:pt x="21574" y="12850"/>
                    </a:lnTo>
                    <a:lnTo>
                      <a:pt x="21465" y="11810"/>
                    </a:lnTo>
                    <a:lnTo>
                      <a:pt x="21282" y="9857"/>
                    </a:lnTo>
                    <a:lnTo>
                      <a:pt x="21154" y="8232"/>
                    </a:lnTo>
                    <a:lnTo>
                      <a:pt x="21045" y="6736"/>
                    </a:lnTo>
                    <a:lnTo>
                      <a:pt x="20187" y="6407"/>
                    </a:lnTo>
                    <a:lnTo>
                      <a:pt x="17906" y="5549"/>
                    </a:lnTo>
                    <a:lnTo>
                      <a:pt x="14675" y="4363"/>
                    </a:lnTo>
                    <a:lnTo>
                      <a:pt x="12850" y="3706"/>
                    </a:lnTo>
                    <a:lnTo>
                      <a:pt x="10952" y="3030"/>
                    </a:lnTo>
                    <a:lnTo>
                      <a:pt x="9053" y="2373"/>
                    </a:lnTo>
                    <a:lnTo>
                      <a:pt x="7210" y="1735"/>
                    </a:lnTo>
                    <a:lnTo>
                      <a:pt x="5458" y="1169"/>
                    </a:lnTo>
                    <a:lnTo>
                      <a:pt x="3888" y="694"/>
                    </a:lnTo>
                    <a:lnTo>
                      <a:pt x="3176" y="493"/>
                    </a:lnTo>
                    <a:lnTo>
                      <a:pt x="2537" y="329"/>
                    </a:lnTo>
                    <a:lnTo>
                      <a:pt x="1953" y="183"/>
                    </a:lnTo>
                    <a:lnTo>
                      <a:pt x="1461" y="92"/>
                    </a:lnTo>
                    <a:lnTo>
                      <a:pt x="1059" y="19"/>
                    </a:lnTo>
                    <a:lnTo>
                      <a:pt x="7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39"/>
              <p:cNvSpPr/>
              <p:nvPr/>
            </p:nvSpPr>
            <p:spPr>
              <a:xfrm>
                <a:off x="1025484" y="2722342"/>
                <a:ext cx="105802" cy="424274"/>
              </a:xfrm>
              <a:custGeom>
                <a:avLst/>
                <a:gdLst/>
                <a:ahLst/>
                <a:cxnLst/>
                <a:rect l="l" t="t" r="r" b="b"/>
                <a:pathLst>
                  <a:path w="3177" h="12740" extrusionOk="0">
                    <a:moveTo>
                      <a:pt x="1" y="0"/>
                    </a:moveTo>
                    <a:lnTo>
                      <a:pt x="19" y="274"/>
                    </a:lnTo>
                    <a:lnTo>
                      <a:pt x="274" y="475"/>
                    </a:lnTo>
                    <a:lnTo>
                      <a:pt x="512" y="694"/>
                    </a:lnTo>
                    <a:lnTo>
                      <a:pt x="749" y="913"/>
                    </a:lnTo>
                    <a:lnTo>
                      <a:pt x="968" y="1150"/>
                    </a:lnTo>
                    <a:lnTo>
                      <a:pt x="1260" y="1478"/>
                    </a:lnTo>
                    <a:lnTo>
                      <a:pt x="1516" y="1807"/>
                    </a:lnTo>
                    <a:lnTo>
                      <a:pt x="1771" y="2154"/>
                    </a:lnTo>
                    <a:lnTo>
                      <a:pt x="1990" y="2501"/>
                    </a:lnTo>
                    <a:lnTo>
                      <a:pt x="2191" y="2866"/>
                    </a:lnTo>
                    <a:lnTo>
                      <a:pt x="2355" y="3249"/>
                    </a:lnTo>
                    <a:lnTo>
                      <a:pt x="2519" y="3632"/>
                    </a:lnTo>
                    <a:lnTo>
                      <a:pt x="2647" y="4034"/>
                    </a:lnTo>
                    <a:lnTo>
                      <a:pt x="2757" y="4435"/>
                    </a:lnTo>
                    <a:lnTo>
                      <a:pt x="2848" y="4837"/>
                    </a:lnTo>
                    <a:lnTo>
                      <a:pt x="2921" y="5257"/>
                    </a:lnTo>
                    <a:lnTo>
                      <a:pt x="2957" y="5676"/>
                    </a:lnTo>
                    <a:lnTo>
                      <a:pt x="2976" y="6096"/>
                    </a:lnTo>
                    <a:lnTo>
                      <a:pt x="2957" y="6516"/>
                    </a:lnTo>
                    <a:lnTo>
                      <a:pt x="2921" y="6936"/>
                    </a:lnTo>
                    <a:lnTo>
                      <a:pt x="2866" y="7356"/>
                    </a:lnTo>
                    <a:lnTo>
                      <a:pt x="2793" y="7721"/>
                    </a:lnTo>
                    <a:lnTo>
                      <a:pt x="2720" y="8067"/>
                    </a:lnTo>
                    <a:lnTo>
                      <a:pt x="2611" y="8414"/>
                    </a:lnTo>
                    <a:lnTo>
                      <a:pt x="2501" y="8743"/>
                    </a:lnTo>
                    <a:lnTo>
                      <a:pt x="2373" y="9089"/>
                    </a:lnTo>
                    <a:lnTo>
                      <a:pt x="2246" y="9418"/>
                    </a:lnTo>
                    <a:lnTo>
                      <a:pt x="2081" y="9747"/>
                    </a:lnTo>
                    <a:lnTo>
                      <a:pt x="1917" y="10057"/>
                    </a:lnTo>
                    <a:lnTo>
                      <a:pt x="1753" y="10385"/>
                    </a:lnTo>
                    <a:lnTo>
                      <a:pt x="1570" y="10696"/>
                    </a:lnTo>
                    <a:lnTo>
                      <a:pt x="1370" y="10988"/>
                    </a:lnTo>
                    <a:lnTo>
                      <a:pt x="1169" y="11298"/>
                    </a:lnTo>
                    <a:lnTo>
                      <a:pt x="749" y="11882"/>
                    </a:lnTo>
                    <a:lnTo>
                      <a:pt x="293" y="12430"/>
                    </a:lnTo>
                    <a:lnTo>
                      <a:pt x="311" y="12740"/>
                    </a:lnTo>
                    <a:lnTo>
                      <a:pt x="804" y="12138"/>
                    </a:lnTo>
                    <a:lnTo>
                      <a:pt x="1041" y="11827"/>
                    </a:lnTo>
                    <a:lnTo>
                      <a:pt x="1278" y="11517"/>
                    </a:lnTo>
                    <a:lnTo>
                      <a:pt x="1497" y="11207"/>
                    </a:lnTo>
                    <a:lnTo>
                      <a:pt x="1716" y="10878"/>
                    </a:lnTo>
                    <a:lnTo>
                      <a:pt x="1899" y="10531"/>
                    </a:lnTo>
                    <a:lnTo>
                      <a:pt x="2100" y="10203"/>
                    </a:lnTo>
                    <a:lnTo>
                      <a:pt x="2300" y="9801"/>
                    </a:lnTo>
                    <a:lnTo>
                      <a:pt x="2483" y="9400"/>
                    </a:lnTo>
                    <a:lnTo>
                      <a:pt x="2629" y="8998"/>
                    </a:lnTo>
                    <a:lnTo>
                      <a:pt x="2775" y="8578"/>
                    </a:lnTo>
                    <a:lnTo>
                      <a:pt x="2903" y="8159"/>
                    </a:lnTo>
                    <a:lnTo>
                      <a:pt x="2994" y="7739"/>
                    </a:lnTo>
                    <a:lnTo>
                      <a:pt x="3085" y="7319"/>
                    </a:lnTo>
                    <a:lnTo>
                      <a:pt x="3140" y="6881"/>
                    </a:lnTo>
                    <a:lnTo>
                      <a:pt x="3176" y="6461"/>
                    </a:lnTo>
                    <a:lnTo>
                      <a:pt x="3176" y="6023"/>
                    </a:lnTo>
                    <a:lnTo>
                      <a:pt x="3158" y="5585"/>
                    </a:lnTo>
                    <a:lnTo>
                      <a:pt x="3122" y="5165"/>
                    </a:lnTo>
                    <a:lnTo>
                      <a:pt x="3049" y="4727"/>
                    </a:lnTo>
                    <a:lnTo>
                      <a:pt x="2957" y="4307"/>
                    </a:lnTo>
                    <a:lnTo>
                      <a:pt x="2848" y="3869"/>
                    </a:lnTo>
                    <a:lnTo>
                      <a:pt x="2702" y="3450"/>
                    </a:lnTo>
                    <a:lnTo>
                      <a:pt x="2519" y="3048"/>
                    </a:lnTo>
                    <a:lnTo>
                      <a:pt x="2319" y="2647"/>
                    </a:lnTo>
                    <a:lnTo>
                      <a:pt x="2100" y="2263"/>
                    </a:lnTo>
                    <a:lnTo>
                      <a:pt x="1844" y="1880"/>
                    </a:lnTo>
                    <a:lnTo>
                      <a:pt x="1589" y="1533"/>
                    </a:lnTo>
                    <a:lnTo>
                      <a:pt x="1296" y="1186"/>
                    </a:lnTo>
                    <a:lnTo>
                      <a:pt x="986" y="858"/>
                    </a:lnTo>
                    <a:lnTo>
                      <a:pt x="676" y="548"/>
                    </a:lnTo>
                    <a:lnTo>
                      <a:pt x="347" y="274"/>
                    </a:lnTo>
                    <a:lnTo>
                      <a:pt x="1" y="0"/>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39"/>
              <p:cNvSpPr/>
              <p:nvPr/>
            </p:nvSpPr>
            <p:spPr>
              <a:xfrm>
                <a:off x="1402342" y="2736929"/>
                <a:ext cx="242575" cy="547060"/>
              </a:xfrm>
              <a:custGeom>
                <a:avLst/>
                <a:gdLst/>
                <a:ahLst/>
                <a:cxnLst/>
                <a:rect l="l" t="t" r="r" b="b"/>
                <a:pathLst>
                  <a:path w="7284" h="16427" extrusionOk="0">
                    <a:moveTo>
                      <a:pt x="7156" y="0"/>
                    </a:moveTo>
                    <a:lnTo>
                      <a:pt x="6845" y="55"/>
                    </a:lnTo>
                    <a:lnTo>
                      <a:pt x="6535" y="110"/>
                    </a:lnTo>
                    <a:lnTo>
                      <a:pt x="6243" y="201"/>
                    </a:lnTo>
                    <a:lnTo>
                      <a:pt x="5933" y="310"/>
                    </a:lnTo>
                    <a:lnTo>
                      <a:pt x="5659" y="438"/>
                    </a:lnTo>
                    <a:lnTo>
                      <a:pt x="5385" y="584"/>
                    </a:lnTo>
                    <a:lnTo>
                      <a:pt x="5130" y="748"/>
                    </a:lnTo>
                    <a:lnTo>
                      <a:pt x="4874" y="931"/>
                    </a:lnTo>
                    <a:lnTo>
                      <a:pt x="4637" y="1132"/>
                    </a:lnTo>
                    <a:lnTo>
                      <a:pt x="4418" y="1351"/>
                    </a:lnTo>
                    <a:lnTo>
                      <a:pt x="4217" y="1588"/>
                    </a:lnTo>
                    <a:lnTo>
                      <a:pt x="4034" y="1844"/>
                    </a:lnTo>
                    <a:lnTo>
                      <a:pt x="3870" y="2117"/>
                    </a:lnTo>
                    <a:lnTo>
                      <a:pt x="3724" y="2391"/>
                    </a:lnTo>
                    <a:lnTo>
                      <a:pt x="3596" y="2683"/>
                    </a:lnTo>
                    <a:lnTo>
                      <a:pt x="3505" y="2975"/>
                    </a:lnTo>
                    <a:lnTo>
                      <a:pt x="3432" y="3249"/>
                    </a:lnTo>
                    <a:lnTo>
                      <a:pt x="3377" y="3541"/>
                    </a:lnTo>
                    <a:lnTo>
                      <a:pt x="3341" y="3815"/>
                    </a:lnTo>
                    <a:lnTo>
                      <a:pt x="3323" y="4089"/>
                    </a:lnTo>
                    <a:lnTo>
                      <a:pt x="3323" y="4381"/>
                    </a:lnTo>
                    <a:lnTo>
                      <a:pt x="3359" y="4654"/>
                    </a:lnTo>
                    <a:lnTo>
                      <a:pt x="3396" y="4928"/>
                    </a:lnTo>
                    <a:lnTo>
                      <a:pt x="3450" y="5220"/>
                    </a:lnTo>
                    <a:lnTo>
                      <a:pt x="3542" y="5512"/>
                    </a:lnTo>
                    <a:lnTo>
                      <a:pt x="3633" y="5804"/>
                    </a:lnTo>
                    <a:lnTo>
                      <a:pt x="3852" y="6388"/>
                    </a:lnTo>
                    <a:lnTo>
                      <a:pt x="4107" y="6972"/>
                    </a:lnTo>
                    <a:lnTo>
                      <a:pt x="4345" y="7538"/>
                    </a:lnTo>
                    <a:lnTo>
                      <a:pt x="4454" y="7848"/>
                    </a:lnTo>
                    <a:lnTo>
                      <a:pt x="4545" y="8159"/>
                    </a:lnTo>
                    <a:lnTo>
                      <a:pt x="4637" y="8469"/>
                    </a:lnTo>
                    <a:lnTo>
                      <a:pt x="4692" y="8779"/>
                    </a:lnTo>
                    <a:lnTo>
                      <a:pt x="4728" y="9108"/>
                    </a:lnTo>
                    <a:lnTo>
                      <a:pt x="4746" y="9418"/>
                    </a:lnTo>
                    <a:lnTo>
                      <a:pt x="4728" y="9747"/>
                    </a:lnTo>
                    <a:lnTo>
                      <a:pt x="4692" y="10075"/>
                    </a:lnTo>
                    <a:lnTo>
                      <a:pt x="4618" y="10349"/>
                    </a:lnTo>
                    <a:lnTo>
                      <a:pt x="4509" y="10641"/>
                    </a:lnTo>
                    <a:lnTo>
                      <a:pt x="4399" y="10915"/>
                    </a:lnTo>
                    <a:lnTo>
                      <a:pt x="4253" y="11170"/>
                    </a:lnTo>
                    <a:lnTo>
                      <a:pt x="4107" y="11444"/>
                    </a:lnTo>
                    <a:lnTo>
                      <a:pt x="3943" y="11681"/>
                    </a:lnTo>
                    <a:lnTo>
                      <a:pt x="3761" y="11919"/>
                    </a:lnTo>
                    <a:lnTo>
                      <a:pt x="3578" y="12156"/>
                    </a:lnTo>
                    <a:lnTo>
                      <a:pt x="3377" y="12375"/>
                    </a:lnTo>
                    <a:lnTo>
                      <a:pt x="3158" y="12594"/>
                    </a:lnTo>
                    <a:lnTo>
                      <a:pt x="2684" y="12995"/>
                    </a:lnTo>
                    <a:lnTo>
                      <a:pt x="1716" y="13780"/>
                    </a:lnTo>
                    <a:lnTo>
                      <a:pt x="1260" y="14182"/>
                    </a:lnTo>
                    <a:lnTo>
                      <a:pt x="1041" y="14401"/>
                    </a:lnTo>
                    <a:lnTo>
                      <a:pt x="822" y="14620"/>
                    </a:lnTo>
                    <a:lnTo>
                      <a:pt x="640" y="14857"/>
                    </a:lnTo>
                    <a:lnTo>
                      <a:pt x="457" y="15113"/>
                    </a:lnTo>
                    <a:lnTo>
                      <a:pt x="311" y="15368"/>
                    </a:lnTo>
                    <a:lnTo>
                      <a:pt x="183" y="15660"/>
                    </a:lnTo>
                    <a:lnTo>
                      <a:pt x="110" y="15843"/>
                    </a:lnTo>
                    <a:lnTo>
                      <a:pt x="56" y="16044"/>
                    </a:lnTo>
                    <a:lnTo>
                      <a:pt x="19" y="16226"/>
                    </a:lnTo>
                    <a:lnTo>
                      <a:pt x="1" y="16427"/>
                    </a:lnTo>
                    <a:lnTo>
                      <a:pt x="220" y="16390"/>
                    </a:lnTo>
                    <a:lnTo>
                      <a:pt x="220" y="16354"/>
                    </a:lnTo>
                    <a:lnTo>
                      <a:pt x="256" y="16171"/>
                    </a:lnTo>
                    <a:lnTo>
                      <a:pt x="293" y="16007"/>
                    </a:lnTo>
                    <a:lnTo>
                      <a:pt x="329" y="15843"/>
                    </a:lnTo>
                    <a:lnTo>
                      <a:pt x="402" y="15697"/>
                    </a:lnTo>
                    <a:lnTo>
                      <a:pt x="548" y="15386"/>
                    </a:lnTo>
                    <a:lnTo>
                      <a:pt x="731" y="15094"/>
                    </a:lnTo>
                    <a:lnTo>
                      <a:pt x="932" y="14839"/>
                    </a:lnTo>
                    <a:lnTo>
                      <a:pt x="1169" y="14583"/>
                    </a:lnTo>
                    <a:lnTo>
                      <a:pt x="1406" y="14346"/>
                    </a:lnTo>
                    <a:lnTo>
                      <a:pt x="1662" y="14127"/>
                    </a:lnTo>
                    <a:lnTo>
                      <a:pt x="2465" y="13470"/>
                    </a:lnTo>
                    <a:lnTo>
                      <a:pt x="2866" y="13123"/>
                    </a:lnTo>
                    <a:lnTo>
                      <a:pt x="3231" y="12795"/>
                    </a:lnTo>
                    <a:lnTo>
                      <a:pt x="3596" y="12430"/>
                    </a:lnTo>
                    <a:lnTo>
                      <a:pt x="3925" y="12046"/>
                    </a:lnTo>
                    <a:lnTo>
                      <a:pt x="4089" y="11846"/>
                    </a:lnTo>
                    <a:lnTo>
                      <a:pt x="4235" y="11627"/>
                    </a:lnTo>
                    <a:lnTo>
                      <a:pt x="4381" y="11408"/>
                    </a:lnTo>
                    <a:lnTo>
                      <a:pt x="4509" y="11170"/>
                    </a:lnTo>
                    <a:lnTo>
                      <a:pt x="4618" y="10933"/>
                    </a:lnTo>
                    <a:lnTo>
                      <a:pt x="4710" y="10696"/>
                    </a:lnTo>
                    <a:lnTo>
                      <a:pt x="4801" y="10458"/>
                    </a:lnTo>
                    <a:lnTo>
                      <a:pt x="4856" y="10221"/>
                    </a:lnTo>
                    <a:lnTo>
                      <a:pt x="4892" y="9984"/>
                    </a:lnTo>
                    <a:lnTo>
                      <a:pt x="4929" y="9747"/>
                    </a:lnTo>
                    <a:lnTo>
                      <a:pt x="4947" y="9509"/>
                    </a:lnTo>
                    <a:lnTo>
                      <a:pt x="4947" y="9272"/>
                    </a:lnTo>
                    <a:lnTo>
                      <a:pt x="4929" y="9035"/>
                    </a:lnTo>
                    <a:lnTo>
                      <a:pt x="4892" y="8798"/>
                    </a:lnTo>
                    <a:lnTo>
                      <a:pt x="4856" y="8542"/>
                    </a:lnTo>
                    <a:lnTo>
                      <a:pt x="4801" y="8305"/>
                    </a:lnTo>
                    <a:lnTo>
                      <a:pt x="4673" y="7830"/>
                    </a:lnTo>
                    <a:lnTo>
                      <a:pt x="4491" y="7356"/>
                    </a:lnTo>
                    <a:lnTo>
                      <a:pt x="4034" y="6279"/>
                    </a:lnTo>
                    <a:lnTo>
                      <a:pt x="3834" y="5731"/>
                    </a:lnTo>
                    <a:lnTo>
                      <a:pt x="3742" y="5457"/>
                    </a:lnTo>
                    <a:lnTo>
                      <a:pt x="3669" y="5184"/>
                    </a:lnTo>
                    <a:lnTo>
                      <a:pt x="3596" y="4892"/>
                    </a:lnTo>
                    <a:lnTo>
                      <a:pt x="3560" y="4600"/>
                    </a:lnTo>
                    <a:lnTo>
                      <a:pt x="3542" y="4308"/>
                    </a:lnTo>
                    <a:lnTo>
                      <a:pt x="3542" y="4016"/>
                    </a:lnTo>
                    <a:lnTo>
                      <a:pt x="3560" y="3723"/>
                    </a:lnTo>
                    <a:lnTo>
                      <a:pt x="3615" y="3431"/>
                    </a:lnTo>
                    <a:lnTo>
                      <a:pt x="3688" y="3139"/>
                    </a:lnTo>
                    <a:lnTo>
                      <a:pt x="3761" y="2847"/>
                    </a:lnTo>
                    <a:lnTo>
                      <a:pt x="3870" y="2574"/>
                    </a:lnTo>
                    <a:lnTo>
                      <a:pt x="3998" y="2318"/>
                    </a:lnTo>
                    <a:lnTo>
                      <a:pt x="4144" y="2063"/>
                    </a:lnTo>
                    <a:lnTo>
                      <a:pt x="4308" y="1844"/>
                    </a:lnTo>
                    <a:lnTo>
                      <a:pt x="4472" y="1606"/>
                    </a:lnTo>
                    <a:lnTo>
                      <a:pt x="4673" y="1405"/>
                    </a:lnTo>
                    <a:lnTo>
                      <a:pt x="4874" y="1223"/>
                    </a:lnTo>
                    <a:lnTo>
                      <a:pt x="5093" y="1040"/>
                    </a:lnTo>
                    <a:lnTo>
                      <a:pt x="5330" y="876"/>
                    </a:lnTo>
                    <a:lnTo>
                      <a:pt x="5568" y="730"/>
                    </a:lnTo>
                    <a:lnTo>
                      <a:pt x="5823" y="602"/>
                    </a:lnTo>
                    <a:lnTo>
                      <a:pt x="6079" y="493"/>
                    </a:lnTo>
                    <a:lnTo>
                      <a:pt x="6352" y="402"/>
                    </a:lnTo>
                    <a:lnTo>
                      <a:pt x="6626" y="310"/>
                    </a:lnTo>
                    <a:lnTo>
                      <a:pt x="6900" y="256"/>
                    </a:lnTo>
                    <a:lnTo>
                      <a:pt x="7192" y="219"/>
                    </a:lnTo>
                    <a:lnTo>
                      <a:pt x="7229" y="219"/>
                    </a:lnTo>
                    <a:lnTo>
                      <a:pt x="7265" y="183"/>
                    </a:lnTo>
                    <a:lnTo>
                      <a:pt x="7283" y="146"/>
                    </a:lnTo>
                    <a:lnTo>
                      <a:pt x="7283" y="110"/>
                    </a:lnTo>
                    <a:lnTo>
                      <a:pt x="7265" y="73"/>
                    </a:lnTo>
                    <a:lnTo>
                      <a:pt x="7247" y="37"/>
                    </a:lnTo>
                    <a:lnTo>
                      <a:pt x="7210" y="18"/>
                    </a:lnTo>
                    <a:lnTo>
                      <a:pt x="7156" y="0"/>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39"/>
              <p:cNvSpPr/>
              <p:nvPr/>
            </p:nvSpPr>
            <p:spPr>
              <a:xfrm>
                <a:off x="1610853" y="2897983"/>
                <a:ext cx="63841" cy="322202"/>
              </a:xfrm>
              <a:custGeom>
                <a:avLst/>
                <a:gdLst/>
                <a:ahLst/>
                <a:cxnLst/>
                <a:rect l="l" t="t" r="r" b="b"/>
                <a:pathLst>
                  <a:path w="1917" h="9675" extrusionOk="0">
                    <a:moveTo>
                      <a:pt x="1807" y="1"/>
                    </a:moveTo>
                    <a:lnTo>
                      <a:pt x="1771" y="19"/>
                    </a:lnTo>
                    <a:lnTo>
                      <a:pt x="1734" y="37"/>
                    </a:lnTo>
                    <a:lnTo>
                      <a:pt x="1497" y="384"/>
                    </a:lnTo>
                    <a:lnTo>
                      <a:pt x="1278" y="713"/>
                    </a:lnTo>
                    <a:lnTo>
                      <a:pt x="1059" y="1059"/>
                    </a:lnTo>
                    <a:lnTo>
                      <a:pt x="876" y="1424"/>
                    </a:lnTo>
                    <a:lnTo>
                      <a:pt x="694" y="1790"/>
                    </a:lnTo>
                    <a:lnTo>
                      <a:pt x="548" y="2173"/>
                    </a:lnTo>
                    <a:lnTo>
                      <a:pt x="420" y="2556"/>
                    </a:lnTo>
                    <a:lnTo>
                      <a:pt x="292" y="2939"/>
                    </a:lnTo>
                    <a:lnTo>
                      <a:pt x="183" y="3377"/>
                    </a:lnTo>
                    <a:lnTo>
                      <a:pt x="110" y="3834"/>
                    </a:lnTo>
                    <a:lnTo>
                      <a:pt x="37" y="4272"/>
                    </a:lnTo>
                    <a:lnTo>
                      <a:pt x="0" y="4710"/>
                    </a:lnTo>
                    <a:lnTo>
                      <a:pt x="0" y="5148"/>
                    </a:lnTo>
                    <a:lnTo>
                      <a:pt x="0" y="5586"/>
                    </a:lnTo>
                    <a:lnTo>
                      <a:pt x="37" y="6024"/>
                    </a:lnTo>
                    <a:lnTo>
                      <a:pt x="91" y="6444"/>
                    </a:lnTo>
                    <a:lnTo>
                      <a:pt x="164" y="6882"/>
                    </a:lnTo>
                    <a:lnTo>
                      <a:pt x="274" y="7302"/>
                    </a:lnTo>
                    <a:lnTo>
                      <a:pt x="383" y="7721"/>
                    </a:lnTo>
                    <a:lnTo>
                      <a:pt x="529" y="8123"/>
                    </a:lnTo>
                    <a:lnTo>
                      <a:pt x="694" y="8524"/>
                    </a:lnTo>
                    <a:lnTo>
                      <a:pt x="876" y="8926"/>
                    </a:lnTo>
                    <a:lnTo>
                      <a:pt x="1077" y="9309"/>
                    </a:lnTo>
                    <a:lnTo>
                      <a:pt x="1296" y="9674"/>
                    </a:lnTo>
                    <a:lnTo>
                      <a:pt x="1497" y="9620"/>
                    </a:lnTo>
                    <a:lnTo>
                      <a:pt x="1296" y="9309"/>
                    </a:lnTo>
                    <a:lnTo>
                      <a:pt x="1114" y="8963"/>
                    </a:lnTo>
                    <a:lnTo>
                      <a:pt x="949" y="8634"/>
                    </a:lnTo>
                    <a:lnTo>
                      <a:pt x="785" y="8287"/>
                    </a:lnTo>
                    <a:lnTo>
                      <a:pt x="657" y="7922"/>
                    </a:lnTo>
                    <a:lnTo>
                      <a:pt x="529" y="7575"/>
                    </a:lnTo>
                    <a:lnTo>
                      <a:pt x="438" y="7210"/>
                    </a:lnTo>
                    <a:lnTo>
                      <a:pt x="347" y="6827"/>
                    </a:lnTo>
                    <a:lnTo>
                      <a:pt x="274" y="6389"/>
                    </a:lnTo>
                    <a:lnTo>
                      <a:pt x="219" y="5951"/>
                    </a:lnTo>
                    <a:lnTo>
                      <a:pt x="201" y="5513"/>
                    </a:lnTo>
                    <a:lnTo>
                      <a:pt x="201" y="5075"/>
                    </a:lnTo>
                    <a:lnTo>
                      <a:pt x="219" y="4637"/>
                    </a:lnTo>
                    <a:lnTo>
                      <a:pt x="256" y="4199"/>
                    </a:lnTo>
                    <a:lnTo>
                      <a:pt x="329" y="3761"/>
                    </a:lnTo>
                    <a:lnTo>
                      <a:pt x="420" y="3341"/>
                    </a:lnTo>
                    <a:lnTo>
                      <a:pt x="529" y="2921"/>
                    </a:lnTo>
                    <a:lnTo>
                      <a:pt x="657" y="2501"/>
                    </a:lnTo>
                    <a:lnTo>
                      <a:pt x="821" y="2082"/>
                    </a:lnTo>
                    <a:lnTo>
                      <a:pt x="986" y="1680"/>
                    </a:lnTo>
                    <a:lnTo>
                      <a:pt x="1187" y="1297"/>
                    </a:lnTo>
                    <a:lnTo>
                      <a:pt x="1406" y="913"/>
                    </a:lnTo>
                    <a:lnTo>
                      <a:pt x="1643" y="530"/>
                    </a:lnTo>
                    <a:lnTo>
                      <a:pt x="1898" y="183"/>
                    </a:lnTo>
                    <a:lnTo>
                      <a:pt x="1917" y="129"/>
                    </a:lnTo>
                    <a:lnTo>
                      <a:pt x="1917" y="92"/>
                    </a:lnTo>
                    <a:lnTo>
                      <a:pt x="1917" y="56"/>
                    </a:lnTo>
                    <a:lnTo>
                      <a:pt x="1880" y="19"/>
                    </a:lnTo>
                    <a:lnTo>
                      <a:pt x="1844"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39"/>
              <p:cNvSpPr/>
              <p:nvPr/>
            </p:nvSpPr>
            <p:spPr>
              <a:xfrm>
                <a:off x="1055890" y="3003753"/>
                <a:ext cx="339785" cy="300322"/>
              </a:xfrm>
              <a:custGeom>
                <a:avLst/>
                <a:gdLst/>
                <a:ahLst/>
                <a:cxnLst/>
                <a:rect l="l" t="t" r="r" b="b"/>
                <a:pathLst>
                  <a:path w="10203" h="9018" extrusionOk="0">
                    <a:moveTo>
                      <a:pt x="8086" y="1"/>
                    </a:moveTo>
                    <a:lnTo>
                      <a:pt x="7812" y="19"/>
                    </a:lnTo>
                    <a:lnTo>
                      <a:pt x="7520" y="55"/>
                    </a:lnTo>
                    <a:lnTo>
                      <a:pt x="7246" y="147"/>
                    </a:lnTo>
                    <a:lnTo>
                      <a:pt x="6954" y="238"/>
                    </a:lnTo>
                    <a:lnTo>
                      <a:pt x="6680" y="366"/>
                    </a:lnTo>
                    <a:lnTo>
                      <a:pt x="6425" y="512"/>
                    </a:lnTo>
                    <a:lnTo>
                      <a:pt x="6151" y="676"/>
                    </a:lnTo>
                    <a:lnTo>
                      <a:pt x="5914" y="859"/>
                    </a:lnTo>
                    <a:lnTo>
                      <a:pt x="5658" y="1041"/>
                    </a:lnTo>
                    <a:lnTo>
                      <a:pt x="5421" y="1224"/>
                    </a:lnTo>
                    <a:lnTo>
                      <a:pt x="4983" y="1607"/>
                    </a:lnTo>
                    <a:lnTo>
                      <a:pt x="4618" y="1954"/>
                    </a:lnTo>
                    <a:lnTo>
                      <a:pt x="4235" y="2319"/>
                    </a:lnTo>
                    <a:lnTo>
                      <a:pt x="3870" y="2702"/>
                    </a:lnTo>
                    <a:lnTo>
                      <a:pt x="3523" y="3085"/>
                    </a:lnTo>
                    <a:lnTo>
                      <a:pt x="3176" y="3469"/>
                    </a:lnTo>
                    <a:lnTo>
                      <a:pt x="2829" y="3870"/>
                    </a:lnTo>
                    <a:lnTo>
                      <a:pt x="2501" y="4272"/>
                    </a:lnTo>
                    <a:lnTo>
                      <a:pt x="2190" y="4691"/>
                    </a:lnTo>
                    <a:lnTo>
                      <a:pt x="1880" y="5111"/>
                    </a:lnTo>
                    <a:lnTo>
                      <a:pt x="1588" y="5531"/>
                    </a:lnTo>
                    <a:lnTo>
                      <a:pt x="1296" y="5969"/>
                    </a:lnTo>
                    <a:lnTo>
                      <a:pt x="1022" y="6407"/>
                    </a:lnTo>
                    <a:lnTo>
                      <a:pt x="749" y="6863"/>
                    </a:lnTo>
                    <a:lnTo>
                      <a:pt x="493" y="7320"/>
                    </a:lnTo>
                    <a:lnTo>
                      <a:pt x="237" y="7776"/>
                    </a:lnTo>
                    <a:lnTo>
                      <a:pt x="0" y="8232"/>
                    </a:lnTo>
                    <a:lnTo>
                      <a:pt x="73" y="8433"/>
                    </a:lnTo>
                    <a:lnTo>
                      <a:pt x="110" y="8524"/>
                    </a:lnTo>
                    <a:lnTo>
                      <a:pt x="493" y="7758"/>
                    </a:lnTo>
                    <a:lnTo>
                      <a:pt x="913" y="6991"/>
                    </a:lnTo>
                    <a:lnTo>
                      <a:pt x="1369" y="6243"/>
                    </a:lnTo>
                    <a:lnTo>
                      <a:pt x="1862" y="5513"/>
                    </a:lnTo>
                    <a:lnTo>
                      <a:pt x="2209" y="5020"/>
                    </a:lnTo>
                    <a:lnTo>
                      <a:pt x="2574" y="4527"/>
                    </a:lnTo>
                    <a:lnTo>
                      <a:pt x="2957" y="4053"/>
                    </a:lnTo>
                    <a:lnTo>
                      <a:pt x="3340" y="3596"/>
                    </a:lnTo>
                    <a:lnTo>
                      <a:pt x="3760" y="3140"/>
                    </a:lnTo>
                    <a:lnTo>
                      <a:pt x="4162" y="2702"/>
                    </a:lnTo>
                    <a:lnTo>
                      <a:pt x="4600" y="2264"/>
                    </a:lnTo>
                    <a:lnTo>
                      <a:pt x="5038" y="1862"/>
                    </a:lnTo>
                    <a:lnTo>
                      <a:pt x="5512" y="1424"/>
                    </a:lnTo>
                    <a:lnTo>
                      <a:pt x="5750" y="1224"/>
                    </a:lnTo>
                    <a:lnTo>
                      <a:pt x="6005" y="1023"/>
                    </a:lnTo>
                    <a:lnTo>
                      <a:pt x="6279" y="840"/>
                    </a:lnTo>
                    <a:lnTo>
                      <a:pt x="6534" y="676"/>
                    </a:lnTo>
                    <a:lnTo>
                      <a:pt x="6826" y="530"/>
                    </a:lnTo>
                    <a:lnTo>
                      <a:pt x="7118" y="402"/>
                    </a:lnTo>
                    <a:lnTo>
                      <a:pt x="7392" y="311"/>
                    </a:lnTo>
                    <a:lnTo>
                      <a:pt x="7702" y="256"/>
                    </a:lnTo>
                    <a:lnTo>
                      <a:pt x="7995" y="220"/>
                    </a:lnTo>
                    <a:lnTo>
                      <a:pt x="8287" y="238"/>
                    </a:lnTo>
                    <a:lnTo>
                      <a:pt x="8597" y="274"/>
                    </a:lnTo>
                    <a:lnTo>
                      <a:pt x="8725" y="329"/>
                    </a:lnTo>
                    <a:lnTo>
                      <a:pt x="8871" y="366"/>
                    </a:lnTo>
                    <a:lnTo>
                      <a:pt x="9017" y="420"/>
                    </a:lnTo>
                    <a:lnTo>
                      <a:pt x="9144" y="493"/>
                    </a:lnTo>
                    <a:lnTo>
                      <a:pt x="9272" y="585"/>
                    </a:lnTo>
                    <a:lnTo>
                      <a:pt x="9382" y="676"/>
                    </a:lnTo>
                    <a:lnTo>
                      <a:pt x="9509" y="786"/>
                    </a:lnTo>
                    <a:lnTo>
                      <a:pt x="9601" y="913"/>
                    </a:lnTo>
                    <a:lnTo>
                      <a:pt x="9692" y="1041"/>
                    </a:lnTo>
                    <a:lnTo>
                      <a:pt x="9765" y="1187"/>
                    </a:lnTo>
                    <a:lnTo>
                      <a:pt x="9838" y="1315"/>
                    </a:lnTo>
                    <a:lnTo>
                      <a:pt x="9874" y="1461"/>
                    </a:lnTo>
                    <a:lnTo>
                      <a:pt x="9929" y="1625"/>
                    </a:lnTo>
                    <a:lnTo>
                      <a:pt x="9947" y="1771"/>
                    </a:lnTo>
                    <a:lnTo>
                      <a:pt x="9984" y="2100"/>
                    </a:lnTo>
                    <a:lnTo>
                      <a:pt x="9984" y="2410"/>
                    </a:lnTo>
                    <a:lnTo>
                      <a:pt x="9966" y="2738"/>
                    </a:lnTo>
                    <a:lnTo>
                      <a:pt x="9911" y="3049"/>
                    </a:lnTo>
                    <a:lnTo>
                      <a:pt x="9856" y="3341"/>
                    </a:lnTo>
                    <a:lnTo>
                      <a:pt x="9783" y="3651"/>
                    </a:lnTo>
                    <a:lnTo>
                      <a:pt x="9619" y="4253"/>
                    </a:lnTo>
                    <a:lnTo>
                      <a:pt x="9418" y="4837"/>
                    </a:lnTo>
                    <a:lnTo>
                      <a:pt x="9199" y="5421"/>
                    </a:lnTo>
                    <a:lnTo>
                      <a:pt x="8998" y="5896"/>
                    </a:lnTo>
                    <a:lnTo>
                      <a:pt x="8798" y="6371"/>
                    </a:lnTo>
                    <a:lnTo>
                      <a:pt x="8560" y="6827"/>
                    </a:lnTo>
                    <a:lnTo>
                      <a:pt x="8323" y="7283"/>
                    </a:lnTo>
                    <a:lnTo>
                      <a:pt x="8068" y="7721"/>
                    </a:lnTo>
                    <a:lnTo>
                      <a:pt x="7794" y="8159"/>
                    </a:lnTo>
                    <a:lnTo>
                      <a:pt x="7502" y="8597"/>
                    </a:lnTo>
                    <a:lnTo>
                      <a:pt x="7210" y="9017"/>
                    </a:lnTo>
                    <a:lnTo>
                      <a:pt x="7520" y="8962"/>
                    </a:lnTo>
                    <a:lnTo>
                      <a:pt x="7867" y="8451"/>
                    </a:lnTo>
                    <a:lnTo>
                      <a:pt x="8214" y="7904"/>
                    </a:lnTo>
                    <a:lnTo>
                      <a:pt x="8524" y="7374"/>
                    </a:lnTo>
                    <a:lnTo>
                      <a:pt x="8816" y="6809"/>
                    </a:lnTo>
                    <a:lnTo>
                      <a:pt x="9090" y="6243"/>
                    </a:lnTo>
                    <a:lnTo>
                      <a:pt x="9345" y="5659"/>
                    </a:lnTo>
                    <a:lnTo>
                      <a:pt x="9564" y="5075"/>
                    </a:lnTo>
                    <a:lnTo>
                      <a:pt x="9765" y="4472"/>
                    </a:lnTo>
                    <a:lnTo>
                      <a:pt x="9929" y="3961"/>
                    </a:lnTo>
                    <a:lnTo>
                      <a:pt x="10057" y="3396"/>
                    </a:lnTo>
                    <a:lnTo>
                      <a:pt x="10112" y="3103"/>
                    </a:lnTo>
                    <a:lnTo>
                      <a:pt x="10166" y="2811"/>
                    </a:lnTo>
                    <a:lnTo>
                      <a:pt x="10203" y="2519"/>
                    </a:lnTo>
                    <a:lnTo>
                      <a:pt x="10203" y="2227"/>
                    </a:lnTo>
                    <a:lnTo>
                      <a:pt x="10203" y="1935"/>
                    </a:lnTo>
                    <a:lnTo>
                      <a:pt x="10166" y="1662"/>
                    </a:lnTo>
                    <a:lnTo>
                      <a:pt x="10093" y="1406"/>
                    </a:lnTo>
                    <a:lnTo>
                      <a:pt x="10002" y="1151"/>
                    </a:lnTo>
                    <a:lnTo>
                      <a:pt x="9874" y="913"/>
                    </a:lnTo>
                    <a:lnTo>
                      <a:pt x="9710" y="694"/>
                    </a:lnTo>
                    <a:lnTo>
                      <a:pt x="9601" y="585"/>
                    </a:lnTo>
                    <a:lnTo>
                      <a:pt x="9491" y="493"/>
                    </a:lnTo>
                    <a:lnTo>
                      <a:pt x="9382" y="402"/>
                    </a:lnTo>
                    <a:lnTo>
                      <a:pt x="9254" y="311"/>
                    </a:lnTo>
                    <a:lnTo>
                      <a:pt x="8962" y="165"/>
                    </a:lnTo>
                    <a:lnTo>
                      <a:pt x="8670" y="74"/>
                    </a:lnTo>
                    <a:lnTo>
                      <a:pt x="8378" y="19"/>
                    </a:lnTo>
                    <a:lnTo>
                      <a:pt x="8086"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9"/>
              <p:cNvSpPr/>
              <p:nvPr/>
            </p:nvSpPr>
            <p:spPr>
              <a:xfrm>
                <a:off x="1016359" y="2615939"/>
                <a:ext cx="609702" cy="290598"/>
              </a:xfrm>
              <a:custGeom>
                <a:avLst/>
                <a:gdLst/>
                <a:ahLst/>
                <a:cxnLst/>
                <a:rect l="l" t="t" r="r" b="b"/>
                <a:pathLst>
                  <a:path w="18308" h="8726" extrusionOk="0">
                    <a:moveTo>
                      <a:pt x="1" y="1"/>
                    </a:moveTo>
                    <a:lnTo>
                      <a:pt x="37" y="220"/>
                    </a:lnTo>
                    <a:lnTo>
                      <a:pt x="311" y="293"/>
                    </a:lnTo>
                    <a:lnTo>
                      <a:pt x="603" y="384"/>
                    </a:lnTo>
                    <a:lnTo>
                      <a:pt x="877" y="476"/>
                    </a:lnTo>
                    <a:lnTo>
                      <a:pt x="1151" y="603"/>
                    </a:lnTo>
                    <a:lnTo>
                      <a:pt x="1424" y="731"/>
                    </a:lnTo>
                    <a:lnTo>
                      <a:pt x="1698" y="877"/>
                    </a:lnTo>
                    <a:lnTo>
                      <a:pt x="1954" y="1023"/>
                    </a:lnTo>
                    <a:lnTo>
                      <a:pt x="2191" y="1206"/>
                    </a:lnTo>
                    <a:lnTo>
                      <a:pt x="2447" y="1388"/>
                    </a:lnTo>
                    <a:lnTo>
                      <a:pt x="2684" y="1571"/>
                    </a:lnTo>
                    <a:lnTo>
                      <a:pt x="2903" y="1771"/>
                    </a:lnTo>
                    <a:lnTo>
                      <a:pt x="3140" y="1972"/>
                    </a:lnTo>
                    <a:lnTo>
                      <a:pt x="3560" y="2410"/>
                    </a:lnTo>
                    <a:lnTo>
                      <a:pt x="3943" y="2867"/>
                    </a:lnTo>
                    <a:lnTo>
                      <a:pt x="4181" y="3159"/>
                    </a:lnTo>
                    <a:lnTo>
                      <a:pt x="4400" y="3469"/>
                    </a:lnTo>
                    <a:lnTo>
                      <a:pt x="4819" y="4108"/>
                    </a:lnTo>
                    <a:lnTo>
                      <a:pt x="5221" y="4746"/>
                    </a:lnTo>
                    <a:lnTo>
                      <a:pt x="5604" y="5422"/>
                    </a:lnTo>
                    <a:lnTo>
                      <a:pt x="5951" y="6042"/>
                    </a:lnTo>
                    <a:lnTo>
                      <a:pt x="6279" y="6681"/>
                    </a:lnTo>
                    <a:lnTo>
                      <a:pt x="6462" y="6991"/>
                    </a:lnTo>
                    <a:lnTo>
                      <a:pt x="6645" y="7302"/>
                    </a:lnTo>
                    <a:lnTo>
                      <a:pt x="6845" y="7594"/>
                    </a:lnTo>
                    <a:lnTo>
                      <a:pt x="7046" y="7886"/>
                    </a:lnTo>
                    <a:lnTo>
                      <a:pt x="7247" y="8105"/>
                    </a:lnTo>
                    <a:lnTo>
                      <a:pt x="7448" y="8287"/>
                    </a:lnTo>
                    <a:lnTo>
                      <a:pt x="7685" y="8433"/>
                    </a:lnTo>
                    <a:lnTo>
                      <a:pt x="7922" y="8561"/>
                    </a:lnTo>
                    <a:lnTo>
                      <a:pt x="8178" y="8652"/>
                    </a:lnTo>
                    <a:lnTo>
                      <a:pt x="8433" y="8707"/>
                    </a:lnTo>
                    <a:lnTo>
                      <a:pt x="8725" y="8725"/>
                    </a:lnTo>
                    <a:lnTo>
                      <a:pt x="9017" y="8707"/>
                    </a:lnTo>
                    <a:lnTo>
                      <a:pt x="9328" y="8652"/>
                    </a:lnTo>
                    <a:lnTo>
                      <a:pt x="9656" y="8579"/>
                    </a:lnTo>
                    <a:lnTo>
                      <a:pt x="9966" y="8470"/>
                    </a:lnTo>
                    <a:lnTo>
                      <a:pt x="10277" y="8360"/>
                    </a:lnTo>
                    <a:lnTo>
                      <a:pt x="10587" y="8214"/>
                    </a:lnTo>
                    <a:lnTo>
                      <a:pt x="10879" y="8050"/>
                    </a:lnTo>
                    <a:lnTo>
                      <a:pt x="11171" y="7868"/>
                    </a:lnTo>
                    <a:lnTo>
                      <a:pt x="11445" y="7685"/>
                    </a:lnTo>
                    <a:lnTo>
                      <a:pt x="11682" y="7502"/>
                    </a:lnTo>
                    <a:lnTo>
                      <a:pt x="11919" y="7283"/>
                    </a:lnTo>
                    <a:lnTo>
                      <a:pt x="12157" y="7083"/>
                    </a:lnTo>
                    <a:lnTo>
                      <a:pt x="12357" y="6845"/>
                    </a:lnTo>
                    <a:lnTo>
                      <a:pt x="12558" y="6626"/>
                    </a:lnTo>
                    <a:lnTo>
                      <a:pt x="12741" y="6371"/>
                    </a:lnTo>
                    <a:lnTo>
                      <a:pt x="12923" y="6134"/>
                    </a:lnTo>
                    <a:lnTo>
                      <a:pt x="13087" y="5878"/>
                    </a:lnTo>
                    <a:lnTo>
                      <a:pt x="13398" y="5349"/>
                    </a:lnTo>
                    <a:lnTo>
                      <a:pt x="13708" y="4801"/>
                    </a:lnTo>
                    <a:lnTo>
                      <a:pt x="14274" y="3706"/>
                    </a:lnTo>
                    <a:lnTo>
                      <a:pt x="14566" y="3140"/>
                    </a:lnTo>
                    <a:lnTo>
                      <a:pt x="14894" y="2611"/>
                    </a:lnTo>
                    <a:lnTo>
                      <a:pt x="15077" y="2337"/>
                    </a:lnTo>
                    <a:lnTo>
                      <a:pt x="15278" y="2100"/>
                    </a:lnTo>
                    <a:lnTo>
                      <a:pt x="15478" y="1844"/>
                    </a:lnTo>
                    <a:lnTo>
                      <a:pt x="15697" y="1625"/>
                    </a:lnTo>
                    <a:lnTo>
                      <a:pt x="15935" y="1388"/>
                    </a:lnTo>
                    <a:lnTo>
                      <a:pt x="16227" y="1169"/>
                    </a:lnTo>
                    <a:lnTo>
                      <a:pt x="16519" y="987"/>
                    </a:lnTo>
                    <a:lnTo>
                      <a:pt x="16683" y="914"/>
                    </a:lnTo>
                    <a:lnTo>
                      <a:pt x="16847" y="841"/>
                    </a:lnTo>
                    <a:lnTo>
                      <a:pt x="17012" y="786"/>
                    </a:lnTo>
                    <a:lnTo>
                      <a:pt x="17176" y="749"/>
                    </a:lnTo>
                    <a:lnTo>
                      <a:pt x="17340" y="731"/>
                    </a:lnTo>
                    <a:lnTo>
                      <a:pt x="17669" y="731"/>
                    </a:lnTo>
                    <a:lnTo>
                      <a:pt x="17833" y="768"/>
                    </a:lnTo>
                    <a:lnTo>
                      <a:pt x="18015" y="822"/>
                    </a:lnTo>
                    <a:lnTo>
                      <a:pt x="18180" y="914"/>
                    </a:lnTo>
                    <a:lnTo>
                      <a:pt x="18216" y="932"/>
                    </a:lnTo>
                    <a:lnTo>
                      <a:pt x="18253" y="914"/>
                    </a:lnTo>
                    <a:lnTo>
                      <a:pt x="18289" y="895"/>
                    </a:lnTo>
                    <a:lnTo>
                      <a:pt x="18307" y="859"/>
                    </a:lnTo>
                    <a:lnTo>
                      <a:pt x="18307" y="822"/>
                    </a:lnTo>
                    <a:lnTo>
                      <a:pt x="18307" y="786"/>
                    </a:lnTo>
                    <a:lnTo>
                      <a:pt x="18289" y="749"/>
                    </a:lnTo>
                    <a:lnTo>
                      <a:pt x="18253" y="713"/>
                    </a:lnTo>
                    <a:lnTo>
                      <a:pt x="18107" y="640"/>
                    </a:lnTo>
                    <a:lnTo>
                      <a:pt x="17961" y="585"/>
                    </a:lnTo>
                    <a:lnTo>
                      <a:pt x="17815" y="549"/>
                    </a:lnTo>
                    <a:lnTo>
                      <a:pt x="17669" y="512"/>
                    </a:lnTo>
                    <a:lnTo>
                      <a:pt x="17358" y="512"/>
                    </a:lnTo>
                    <a:lnTo>
                      <a:pt x="17212" y="530"/>
                    </a:lnTo>
                    <a:lnTo>
                      <a:pt x="17048" y="549"/>
                    </a:lnTo>
                    <a:lnTo>
                      <a:pt x="16756" y="640"/>
                    </a:lnTo>
                    <a:lnTo>
                      <a:pt x="16464" y="768"/>
                    </a:lnTo>
                    <a:lnTo>
                      <a:pt x="16190" y="932"/>
                    </a:lnTo>
                    <a:lnTo>
                      <a:pt x="15935" y="1114"/>
                    </a:lnTo>
                    <a:lnTo>
                      <a:pt x="15697" y="1315"/>
                    </a:lnTo>
                    <a:lnTo>
                      <a:pt x="15460" y="1552"/>
                    </a:lnTo>
                    <a:lnTo>
                      <a:pt x="15241" y="1790"/>
                    </a:lnTo>
                    <a:lnTo>
                      <a:pt x="15022" y="2045"/>
                    </a:lnTo>
                    <a:lnTo>
                      <a:pt x="14840" y="2319"/>
                    </a:lnTo>
                    <a:lnTo>
                      <a:pt x="14657" y="2593"/>
                    </a:lnTo>
                    <a:lnTo>
                      <a:pt x="14329" y="3159"/>
                    </a:lnTo>
                    <a:lnTo>
                      <a:pt x="14000" y="3743"/>
                    </a:lnTo>
                    <a:lnTo>
                      <a:pt x="13690" y="4345"/>
                    </a:lnTo>
                    <a:lnTo>
                      <a:pt x="13379" y="4929"/>
                    </a:lnTo>
                    <a:lnTo>
                      <a:pt x="13051" y="5513"/>
                    </a:lnTo>
                    <a:lnTo>
                      <a:pt x="12868" y="5805"/>
                    </a:lnTo>
                    <a:lnTo>
                      <a:pt x="12686" y="6079"/>
                    </a:lnTo>
                    <a:lnTo>
                      <a:pt x="12503" y="6334"/>
                    </a:lnTo>
                    <a:lnTo>
                      <a:pt x="12284" y="6590"/>
                    </a:lnTo>
                    <a:lnTo>
                      <a:pt x="12065" y="6845"/>
                    </a:lnTo>
                    <a:lnTo>
                      <a:pt x="11828" y="7083"/>
                    </a:lnTo>
                    <a:lnTo>
                      <a:pt x="11573" y="7302"/>
                    </a:lnTo>
                    <a:lnTo>
                      <a:pt x="11299" y="7521"/>
                    </a:lnTo>
                    <a:lnTo>
                      <a:pt x="11007" y="7722"/>
                    </a:lnTo>
                    <a:lnTo>
                      <a:pt x="10696" y="7922"/>
                    </a:lnTo>
                    <a:lnTo>
                      <a:pt x="10350" y="8087"/>
                    </a:lnTo>
                    <a:lnTo>
                      <a:pt x="10003" y="8251"/>
                    </a:lnTo>
                    <a:lnTo>
                      <a:pt x="9638" y="8360"/>
                    </a:lnTo>
                    <a:lnTo>
                      <a:pt x="9273" y="8452"/>
                    </a:lnTo>
                    <a:lnTo>
                      <a:pt x="9090" y="8488"/>
                    </a:lnTo>
                    <a:lnTo>
                      <a:pt x="8908" y="8506"/>
                    </a:lnTo>
                    <a:lnTo>
                      <a:pt x="8543" y="8506"/>
                    </a:lnTo>
                    <a:lnTo>
                      <a:pt x="8342" y="8488"/>
                    </a:lnTo>
                    <a:lnTo>
                      <a:pt x="8159" y="8433"/>
                    </a:lnTo>
                    <a:lnTo>
                      <a:pt x="7977" y="8360"/>
                    </a:lnTo>
                    <a:lnTo>
                      <a:pt x="7813" y="8269"/>
                    </a:lnTo>
                    <a:lnTo>
                      <a:pt x="7648" y="8178"/>
                    </a:lnTo>
                    <a:lnTo>
                      <a:pt x="7521" y="8050"/>
                    </a:lnTo>
                    <a:lnTo>
                      <a:pt x="7375" y="7922"/>
                    </a:lnTo>
                    <a:lnTo>
                      <a:pt x="7247" y="7776"/>
                    </a:lnTo>
                    <a:lnTo>
                      <a:pt x="7028" y="7466"/>
                    </a:lnTo>
                    <a:lnTo>
                      <a:pt x="6809" y="7119"/>
                    </a:lnTo>
                    <a:lnTo>
                      <a:pt x="6444" y="6462"/>
                    </a:lnTo>
                    <a:lnTo>
                      <a:pt x="5714" y="5185"/>
                    </a:lnTo>
                    <a:lnTo>
                      <a:pt x="5349" y="4546"/>
                    </a:lnTo>
                    <a:lnTo>
                      <a:pt x="4965" y="3925"/>
                    </a:lnTo>
                    <a:lnTo>
                      <a:pt x="4564" y="3323"/>
                    </a:lnTo>
                    <a:lnTo>
                      <a:pt x="4345" y="3013"/>
                    </a:lnTo>
                    <a:lnTo>
                      <a:pt x="4126" y="2739"/>
                    </a:lnTo>
                    <a:lnTo>
                      <a:pt x="3888" y="2447"/>
                    </a:lnTo>
                    <a:lnTo>
                      <a:pt x="3651" y="2173"/>
                    </a:lnTo>
                    <a:lnTo>
                      <a:pt x="3396" y="1917"/>
                    </a:lnTo>
                    <a:lnTo>
                      <a:pt x="3122" y="1662"/>
                    </a:lnTo>
                    <a:lnTo>
                      <a:pt x="2793" y="1370"/>
                    </a:lnTo>
                    <a:lnTo>
                      <a:pt x="2428" y="1096"/>
                    </a:lnTo>
                    <a:lnTo>
                      <a:pt x="2063" y="841"/>
                    </a:lnTo>
                    <a:lnTo>
                      <a:pt x="1662" y="622"/>
                    </a:lnTo>
                    <a:lnTo>
                      <a:pt x="1260" y="421"/>
                    </a:lnTo>
                    <a:lnTo>
                      <a:pt x="859" y="238"/>
                    </a:lnTo>
                    <a:lnTo>
                      <a:pt x="439" y="110"/>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9"/>
              <p:cNvSpPr/>
              <p:nvPr/>
            </p:nvSpPr>
            <p:spPr>
              <a:xfrm>
                <a:off x="984755" y="2372193"/>
                <a:ext cx="512459" cy="170842"/>
              </a:xfrm>
              <a:custGeom>
                <a:avLst/>
                <a:gdLst/>
                <a:ahLst/>
                <a:cxnLst/>
                <a:rect l="l" t="t" r="r" b="b"/>
                <a:pathLst>
                  <a:path w="15388" h="5130" extrusionOk="0">
                    <a:moveTo>
                      <a:pt x="15278" y="1"/>
                    </a:moveTo>
                    <a:lnTo>
                      <a:pt x="15241" y="19"/>
                    </a:lnTo>
                    <a:lnTo>
                      <a:pt x="15205" y="37"/>
                    </a:lnTo>
                    <a:lnTo>
                      <a:pt x="15186" y="74"/>
                    </a:lnTo>
                    <a:lnTo>
                      <a:pt x="15186" y="129"/>
                    </a:lnTo>
                    <a:lnTo>
                      <a:pt x="15168" y="402"/>
                    </a:lnTo>
                    <a:lnTo>
                      <a:pt x="15132" y="676"/>
                    </a:lnTo>
                    <a:lnTo>
                      <a:pt x="15077" y="932"/>
                    </a:lnTo>
                    <a:lnTo>
                      <a:pt x="14986" y="1169"/>
                    </a:lnTo>
                    <a:lnTo>
                      <a:pt x="14876" y="1406"/>
                    </a:lnTo>
                    <a:lnTo>
                      <a:pt x="14748" y="1625"/>
                    </a:lnTo>
                    <a:lnTo>
                      <a:pt x="14584" y="1826"/>
                    </a:lnTo>
                    <a:lnTo>
                      <a:pt x="14420" y="2027"/>
                    </a:lnTo>
                    <a:lnTo>
                      <a:pt x="14237" y="2228"/>
                    </a:lnTo>
                    <a:lnTo>
                      <a:pt x="14055" y="2410"/>
                    </a:lnTo>
                    <a:lnTo>
                      <a:pt x="13836" y="2574"/>
                    </a:lnTo>
                    <a:lnTo>
                      <a:pt x="13635" y="2757"/>
                    </a:lnTo>
                    <a:lnTo>
                      <a:pt x="13197" y="3067"/>
                    </a:lnTo>
                    <a:lnTo>
                      <a:pt x="12759" y="3341"/>
                    </a:lnTo>
                    <a:lnTo>
                      <a:pt x="12357" y="3578"/>
                    </a:lnTo>
                    <a:lnTo>
                      <a:pt x="11937" y="3797"/>
                    </a:lnTo>
                    <a:lnTo>
                      <a:pt x="11518" y="4016"/>
                    </a:lnTo>
                    <a:lnTo>
                      <a:pt x="11080" y="4199"/>
                    </a:lnTo>
                    <a:lnTo>
                      <a:pt x="10623" y="4381"/>
                    </a:lnTo>
                    <a:lnTo>
                      <a:pt x="10185" y="4527"/>
                    </a:lnTo>
                    <a:lnTo>
                      <a:pt x="9729" y="4673"/>
                    </a:lnTo>
                    <a:lnTo>
                      <a:pt x="9254" y="4765"/>
                    </a:lnTo>
                    <a:lnTo>
                      <a:pt x="8798" y="4856"/>
                    </a:lnTo>
                    <a:lnTo>
                      <a:pt x="8324" y="4892"/>
                    </a:lnTo>
                    <a:lnTo>
                      <a:pt x="7867" y="4911"/>
                    </a:lnTo>
                    <a:lnTo>
                      <a:pt x="7393" y="4892"/>
                    </a:lnTo>
                    <a:lnTo>
                      <a:pt x="6918" y="4838"/>
                    </a:lnTo>
                    <a:lnTo>
                      <a:pt x="6462" y="4746"/>
                    </a:lnTo>
                    <a:lnTo>
                      <a:pt x="6006" y="4619"/>
                    </a:lnTo>
                    <a:lnTo>
                      <a:pt x="5549" y="4454"/>
                    </a:lnTo>
                    <a:lnTo>
                      <a:pt x="5184" y="4272"/>
                    </a:lnTo>
                    <a:lnTo>
                      <a:pt x="4837" y="4071"/>
                    </a:lnTo>
                    <a:lnTo>
                      <a:pt x="4509" y="3816"/>
                    </a:lnTo>
                    <a:lnTo>
                      <a:pt x="4180" y="3560"/>
                    </a:lnTo>
                    <a:lnTo>
                      <a:pt x="3870" y="3286"/>
                    </a:lnTo>
                    <a:lnTo>
                      <a:pt x="3560" y="2994"/>
                    </a:lnTo>
                    <a:lnTo>
                      <a:pt x="2958" y="2410"/>
                    </a:lnTo>
                    <a:lnTo>
                      <a:pt x="2647" y="2136"/>
                    </a:lnTo>
                    <a:lnTo>
                      <a:pt x="2337" y="1863"/>
                    </a:lnTo>
                    <a:lnTo>
                      <a:pt x="2008" y="1625"/>
                    </a:lnTo>
                    <a:lnTo>
                      <a:pt x="1662" y="1406"/>
                    </a:lnTo>
                    <a:lnTo>
                      <a:pt x="1315" y="1224"/>
                    </a:lnTo>
                    <a:lnTo>
                      <a:pt x="1132" y="1133"/>
                    </a:lnTo>
                    <a:lnTo>
                      <a:pt x="932" y="1078"/>
                    </a:lnTo>
                    <a:lnTo>
                      <a:pt x="749" y="1005"/>
                    </a:lnTo>
                    <a:lnTo>
                      <a:pt x="548" y="968"/>
                    </a:lnTo>
                    <a:lnTo>
                      <a:pt x="329" y="932"/>
                    </a:lnTo>
                    <a:lnTo>
                      <a:pt x="128" y="914"/>
                    </a:lnTo>
                    <a:lnTo>
                      <a:pt x="74" y="914"/>
                    </a:lnTo>
                    <a:lnTo>
                      <a:pt x="37" y="950"/>
                    </a:lnTo>
                    <a:lnTo>
                      <a:pt x="19" y="968"/>
                    </a:lnTo>
                    <a:lnTo>
                      <a:pt x="1" y="1023"/>
                    </a:lnTo>
                    <a:lnTo>
                      <a:pt x="1" y="1060"/>
                    </a:lnTo>
                    <a:lnTo>
                      <a:pt x="19" y="1096"/>
                    </a:lnTo>
                    <a:lnTo>
                      <a:pt x="37" y="1114"/>
                    </a:lnTo>
                    <a:lnTo>
                      <a:pt x="92" y="1133"/>
                    </a:lnTo>
                    <a:lnTo>
                      <a:pt x="366" y="1151"/>
                    </a:lnTo>
                    <a:lnTo>
                      <a:pt x="640" y="1206"/>
                    </a:lnTo>
                    <a:lnTo>
                      <a:pt x="895" y="1297"/>
                    </a:lnTo>
                    <a:lnTo>
                      <a:pt x="1132" y="1388"/>
                    </a:lnTo>
                    <a:lnTo>
                      <a:pt x="1370" y="1498"/>
                    </a:lnTo>
                    <a:lnTo>
                      <a:pt x="1607" y="1625"/>
                    </a:lnTo>
                    <a:lnTo>
                      <a:pt x="1826" y="1771"/>
                    </a:lnTo>
                    <a:lnTo>
                      <a:pt x="2045" y="1936"/>
                    </a:lnTo>
                    <a:lnTo>
                      <a:pt x="2446" y="2264"/>
                    </a:lnTo>
                    <a:lnTo>
                      <a:pt x="2848" y="2647"/>
                    </a:lnTo>
                    <a:lnTo>
                      <a:pt x="3615" y="3378"/>
                    </a:lnTo>
                    <a:lnTo>
                      <a:pt x="3961" y="3688"/>
                    </a:lnTo>
                    <a:lnTo>
                      <a:pt x="4308" y="3962"/>
                    </a:lnTo>
                    <a:lnTo>
                      <a:pt x="4673" y="4217"/>
                    </a:lnTo>
                    <a:lnTo>
                      <a:pt x="5057" y="4436"/>
                    </a:lnTo>
                    <a:lnTo>
                      <a:pt x="5440" y="4637"/>
                    </a:lnTo>
                    <a:lnTo>
                      <a:pt x="5860" y="4801"/>
                    </a:lnTo>
                    <a:lnTo>
                      <a:pt x="6279" y="4929"/>
                    </a:lnTo>
                    <a:lnTo>
                      <a:pt x="6736" y="5020"/>
                    </a:lnTo>
                    <a:lnTo>
                      <a:pt x="7174" y="5093"/>
                    </a:lnTo>
                    <a:lnTo>
                      <a:pt x="7630" y="5130"/>
                    </a:lnTo>
                    <a:lnTo>
                      <a:pt x="8086" y="5130"/>
                    </a:lnTo>
                    <a:lnTo>
                      <a:pt x="8524" y="5093"/>
                    </a:lnTo>
                    <a:lnTo>
                      <a:pt x="8981" y="5038"/>
                    </a:lnTo>
                    <a:lnTo>
                      <a:pt x="9437" y="4965"/>
                    </a:lnTo>
                    <a:lnTo>
                      <a:pt x="9875" y="4856"/>
                    </a:lnTo>
                    <a:lnTo>
                      <a:pt x="10313" y="4728"/>
                    </a:lnTo>
                    <a:lnTo>
                      <a:pt x="10769" y="4564"/>
                    </a:lnTo>
                    <a:lnTo>
                      <a:pt x="11244" y="4381"/>
                    </a:lnTo>
                    <a:lnTo>
                      <a:pt x="11700" y="4181"/>
                    </a:lnTo>
                    <a:lnTo>
                      <a:pt x="12156" y="3943"/>
                    </a:lnTo>
                    <a:lnTo>
                      <a:pt x="12595" y="3706"/>
                    </a:lnTo>
                    <a:lnTo>
                      <a:pt x="13014" y="3451"/>
                    </a:lnTo>
                    <a:lnTo>
                      <a:pt x="13434" y="3159"/>
                    </a:lnTo>
                    <a:lnTo>
                      <a:pt x="13836" y="2866"/>
                    </a:lnTo>
                    <a:lnTo>
                      <a:pt x="14164" y="2611"/>
                    </a:lnTo>
                    <a:lnTo>
                      <a:pt x="14456" y="2319"/>
                    </a:lnTo>
                    <a:lnTo>
                      <a:pt x="14730" y="2009"/>
                    </a:lnTo>
                    <a:lnTo>
                      <a:pt x="14858" y="1826"/>
                    </a:lnTo>
                    <a:lnTo>
                      <a:pt x="14967" y="1662"/>
                    </a:lnTo>
                    <a:lnTo>
                      <a:pt x="15059" y="1479"/>
                    </a:lnTo>
                    <a:lnTo>
                      <a:pt x="15150" y="1297"/>
                    </a:lnTo>
                    <a:lnTo>
                      <a:pt x="15241" y="1114"/>
                    </a:lnTo>
                    <a:lnTo>
                      <a:pt x="15296" y="932"/>
                    </a:lnTo>
                    <a:lnTo>
                      <a:pt x="15351" y="731"/>
                    </a:lnTo>
                    <a:lnTo>
                      <a:pt x="15369" y="512"/>
                    </a:lnTo>
                    <a:lnTo>
                      <a:pt x="15387" y="311"/>
                    </a:lnTo>
                    <a:lnTo>
                      <a:pt x="15387" y="92"/>
                    </a:lnTo>
                    <a:lnTo>
                      <a:pt x="15387" y="56"/>
                    </a:lnTo>
                    <a:lnTo>
                      <a:pt x="15351" y="19"/>
                    </a:lnTo>
                    <a:lnTo>
                      <a:pt x="153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9"/>
              <p:cNvSpPr/>
              <p:nvPr/>
            </p:nvSpPr>
            <p:spPr>
              <a:xfrm>
                <a:off x="984155" y="2124219"/>
                <a:ext cx="468666" cy="241943"/>
              </a:xfrm>
              <a:custGeom>
                <a:avLst/>
                <a:gdLst/>
                <a:ahLst/>
                <a:cxnLst/>
                <a:rect l="l" t="t" r="r" b="b"/>
                <a:pathLst>
                  <a:path w="14073" h="7265" extrusionOk="0">
                    <a:moveTo>
                      <a:pt x="13854" y="0"/>
                    </a:moveTo>
                    <a:lnTo>
                      <a:pt x="13762" y="329"/>
                    </a:lnTo>
                    <a:lnTo>
                      <a:pt x="13671" y="675"/>
                    </a:lnTo>
                    <a:lnTo>
                      <a:pt x="13543" y="1004"/>
                    </a:lnTo>
                    <a:lnTo>
                      <a:pt x="13434" y="1333"/>
                    </a:lnTo>
                    <a:lnTo>
                      <a:pt x="13288" y="1661"/>
                    </a:lnTo>
                    <a:lnTo>
                      <a:pt x="13142" y="1990"/>
                    </a:lnTo>
                    <a:lnTo>
                      <a:pt x="12978" y="2300"/>
                    </a:lnTo>
                    <a:lnTo>
                      <a:pt x="12813" y="2610"/>
                    </a:lnTo>
                    <a:lnTo>
                      <a:pt x="12467" y="3194"/>
                    </a:lnTo>
                    <a:lnTo>
                      <a:pt x="12266" y="3486"/>
                    </a:lnTo>
                    <a:lnTo>
                      <a:pt x="12065" y="3760"/>
                    </a:lnTo>
                    <a:lnTo>
                      <a:pt x="11846" y="4052"/>
                    </a:lnTo>
                    <a:lnTo>
                      <a:pt x="11609" y="4326"/>
                    </a:lnTo>
                    <a:lnTo>
                      <a:pt x="11371" y="4618"/>
                    </a:lnTo>
                    <a:lnTo>
                      <a:pt x="11116" y="4873"/>
                    </a:lnTo>
                    <a:lnTo>
                      <a:pt x="10860" y="5129"/>
                    </a:lnTo>
                    <a:lnTo>
                      <a:pt x="10587" y="5384"/>
                    </a:lnTo>
                    <a:lnTo>
                      <a:pt x="10313" y="5622"/>
                    </a:lnTo>
                    <a:lnTo>
                      <a:pt x="10021" y="5841"/>
                    </a:lnTo>
                    <a:lnTo>
                      <a:pt x="9729" y="6060"/>
                    </a:lnTo>
                    <a:lnTo>
                      <a:pt x="9418" y="6242"/>
                    </a:lnTo>
                    <a:lnTo>
                      <a:pt x="9108" y="6425"/>
                    </a:lnTo>
                    <a:lnTo>
                      <a:pt x="8780" y="6589"/>
                    </a:lnTo>
                    <a:lnTo>
                      <a:pt x="8451" y="6717"/>
                    </a:lnTo>
                    <a:lnTo>
                      <a:pt x="8123" y="6845"/>
                    </a:lnTo>
                    <a:lnTo>
                      <a:pt x="7776" y="6936"/>
                    </a:lnTo>
                    <a:lnTo>
                      <a:pt x="7429" y="6991"/>
                    </a:lnTo>
                    <a:lnTo>
                      <a:pt x="7064" y="7027"/>
                    </a:lnTo>
                    <a:lnTo>
                      <a:pt x="6717" y="7045"/>
                    </a:lnTo>
                    <a:lnTo>
                      <a:pt x="6352" y="7027"/>
                    </a:lnTo>
                    <a:lnTo>
                      <a:pt x="5987" y="6972"/>
                    </a:lnTo>
                    <a:lnTo>
                      <a:pt x="5604" y="6881"/>
                    </a:lnTo>
                    <a:lnTo>
                      <a:pt x="5221" y="6772"/>
                    </a:lnTo>
                    <a:lnTo>
                      <a:pt x="4855" y="6626"/>
                    </a:lnTo>
                    <a:lnTo>
                      <a:pt x="4490" y="6480"/>
                    </a:lnTo>
                    <a:lnTo>
                      <a:pt x="4125" y="6297"/>
                    </a:lnTo>
                    <a:lnTo>
                      <a:pt x="3760" y="6115"/>
                    </a:lnTo>
                    <a:lnTo>
                      <a:pt x="3049" y="5731"/>
                    </a:lnTo>
                    <a:lnTo>
                      <a:pt x="2337" y="5330"/>
                    </a:lnTo>
                    <a:lnTo>
                      <a:pt x="1625" y="4946"/>
                    </a:lnTo>
                    <a:lnTo>
                      <a:pt x="1260" y="4782"/>
                    </a:lnTo>
                    <a:lnTo>
                      <a:pt x="895" y="4636"/>
                    </a:lnTo>
                    <a:lnTo>
                      <a:pt x="530" y="4490"/>
                    </a:lnTo>
                    <a:lnTo>
                      <a:pt x="146" y="4381"/>
                    </a:lnTo>
                    <a:lnTo>
                      <a:pt x="19" y="4344"/>
                    </a:lnTo>
                    <a:lnTo>
                      <a:pt x="0" y="4581"/>
                    </a:lnTo>
                    <a:lnTo>
                      <a:pt x="55" y="4600"/>
                    </a:lnTo>
                    <a:lnTo>
                      <a:pt x="475" y="4709"/>
                    </a:lnTo>
                    <a:lnTo>
                      <a:pt x="877" y="4855"/>
                    </a:lnTo>
                    <a:lnTo>
                      <a:pt x="1278" y="5019"/>
                    </a:lnTo>
                    <a:lnTo>
                      <a:pt x="1661" y="5220"/>
                    </a:lnTo>
                    <a:lnTo>
                      <a:pt x="2045" y="5403"/>
                    </a:lnTo>
                    <a:lnTo>
                      <a:pt x="2428" y="5622"/>
                    </a:lnTo>
                    <a:lnTo>
                      <a:pt x="3176" y="6042"/>
                    </a:lnTo>
                    <a:lnTo>
                      <a:pt x="3633" y="6279"/>
                    </a:lnTo>
                    <a:lnTo>
                      <a:pt x="4107" y="6516"/>
                    </a:lnTo>
                    <a:lnTo>
                      <a:pt x="4582" y="6753"/>
                    </a:lnTo>
                    <a:lnTo>
                      <a:pt x="5056" y="6936"/>
                    </a:lnTo>
                    <a:lnTo>
                      <a:pt x="5567" y="7100"/>
                    </a:lnTo>
                    <a:lnTo>
                      <a:pt x="5823" y="7155"/>
                    </a:lnTo>
                    <a:lnTo>
                      <a:pt x="6078" y="7210"/>
                    </a:lnTo>
                    <a:lnTo>
                      <a:pt x="6334" y="7246"/>
                    </a:lnTo>
                    <a:lnTo>
                      <a:pt x="6589" y="7264"/>
                    </a:lnTo>
                    <a:lnTo>
                      <a:pt x="7119" y="7264"/>
                    </a:lnTo>
                    <a:lnTo>
                      <a:pt x="7374" y="7228"/>
                    </a:lnTo>
                    <a:lnTo>
                      <a:pt x="7630" y="7191"/>
                    </a:lnTo>
                    <a:lnTo>
                      <a:pt x="7867" y="7137"/>
                    </a:lnTo>
                    <a:lnTo>
                      <a:pt x="8123" y="7064"/>
                    </a:lnTo>
                    <a:lnTo>
                      <a:pt x="8360" y="6991"/>
                    </a:lnTo>
                    <a:lnTo>
                      <a:pt x="8597" y="6899"/>
                    </a:lnTo>
                    <a:lnTo>
                      <a:pt x="9053" y="6680"/>
                    </a:lnTo>
                    <a:lnTo>
                      <a:pt x="9309" y="6534"/>
                    </a:lnTo>
                    <a:lnTo>
                      <a:pt x="9546" y="6388"/>
                    </a:lnTo>
                    <a:lnTo>
                      <a:pt x="10021" y="6078"/>
                    </a:lnTo>
                    <a:lnTo>
                      <a:pt x="10459" y="5731"/>
                    </a:lnTo>
                    <a:lnTo>
                      <a:pt x="10897" y="5366"/>
                    </a:lnTo>
                    <a:lnTo>
                      <a:pt x="11171" y="5092"/>
                    </a:lnTo>
                    <a:lnTo>
                      <a:pt x="11444" y="4819"/>
                    </a:lnTo>
                    <a:lnTo>
                      <a:pt x="11718" y="4527"/>
                    </a:lnTo>
                    <a:lnTo>
                      <a:pt x="11974" y="4235"/>
                    </a:lnTo>
                    <a:lnTo>
                      <a:pt x="12211" y="3924"/>
                    </a:lnTo>
                    <a:lnTo>
                      <a:pt x="12448" y="3596"/>
                    </a:lnTo>
                    <a:lnTo>
                      <a:pt x="12667" y="3267"/>
                    </a:lnTo>
                    <a:lnTo>
                      <a:pt x="12868" y="2939"/>
                    </a:lnTo>
                    <a:lnTo>
                      <a:pt x="13069" y="2610"/>
                    </a:lnTo>
                    <a:lnTo>
                      <a:pt x="13251" y="2263"/>
                    </a:lnTo>
                    <a:lnTo>
                      <a:pt x="13416" y="1898"/>
                    </a:lnTo>
                    <a:lnTo>
                      <a:pt x="13580" y="1533"/>
                    </a:lnTo>
                    <a:lnTo>
                      <a:pt x="13708" y="1187"/>
                    </a:lnTo>
                    <a:lnTo>
                      <a:pt x="13854" y="803"/>
                    </a:lnTo>
                    <a:lnTo>
                      <a:pt x="13963" y="438"/>
                    </a:lnTo>
                    <a:lnTo>
                      <a:pt x="14073" y="55"/>
                    </a:lnTo>
                    <a:lnTo>
                      <a:pt x="138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9"/>
              <p:cNvSpPr/>
              <p:nvPr/>
            </p:nvSpPr>
            <p:spPr>
              <a:xfrm>
                <a:off x="1030346" y="2098675"/>
                <a:ext cx="293628" cy="136207"/>
              </a:xfrm>
              <a:custGeom>
                <a:avLst/>
                <a:gdLst/>
                <a:ahLst/>
                <a:cxnLst/>
                <a:rect l="l" t="t" r="r" b="b"/>
                <a:pathLst>
                  <a:path w="8817" h="4090" extrusionOk="0">
                    <a:moveTo>
                      <a:pt x="8597" y="1"/>
                    </a:moveTo>
                    <a:lnTo>
                      <a:pt x="8451" y="366"/>
                    </a:lnTo>
                    <a:lnTo>
                      <a:pt x="8287" y="712"/>
                    </a:lnTo>
                    <a:lnTo>
                      <a:pt x="8104" y="1041"/>
                    </a:lnTo>
                    <a:lnTo>
                      <a:pt x="7904" y="1369"/>
                    </a:lnTo>
                    <a:lnTo>
                      <a:pt x="7666" y="1680"/>
                    </a:lnTo>
                    <a:lnTo>
                      <a:pt x="7429" y="1972"/>
                    </a:lnTo>
                    <a:lnTo>
                      <a:pt x="7174" y="2264"/>
                    </a:lnTo>
                    <a:lnTo>
                      <a:pt x="6900" y="2519"/>
                    </a:lnTo>
                    <a:lnTo>
                      <a:pt x="6626" y="2757"/>
                    </a:lnTo>
                    <a:lnTo>
                      <a:pt x="6316" y="2994"/>
                    </a:lnTo>
                    <a:lnTo>
                      <a:pt x="5987" y="3195"/>
                    </a:lnTo>
                    <a:lnTo>
                      <a:pt x="5659" y="3377"/>
                    </a:lnTo>
                    <a:lnTo>
                      <a:pt x="5312" y="3523"/>
                    </a:lnTo>
                    <a:lnTo>
                      <a:pt x="4947" y="3651"/>
                    </a:lnTo>
                    <a:lnTo>
                      <a:pt x="4564" y="3760"/>
                    </a:lnTo>
                    <a:lnTo>
                      <a:pt x="4180" y="3833"/>
                    </a:lnTo>
                    <a:lnTo>
                      <a:pt x="3907" y="3870"/>
                    </a:lnTo>
                    <a:lnTo>
                      <a:pt x="3341" y="3870"/>
                    </a:lnTo>
                    <a:lnTo>
                      <a:pt x="3049" y="3852"/>
                    </a:lnTo>
                    <a:lnTo>
                      <a:pt x="2775" y="3815"/>
                    </a:lnTo>
                    <a:lnTo>
                      <a:pt x="2501" y="3760"/>
                    </a:lnTo>
                    <a:lnTo>
                      <a:pt x="2227" y="3687"/>
                    </a:lnTo>
                    <a:lnTo>
                      <a:pt x="1972" y="3596"/>
                    </a:lnTo>
                    <a:lnTo>
                      <a:pt x="1716" y="3505"/>
                    </a:lnTo>
                    <a:lnTo>
                      <a:pt x="1461" y="3377"/>
                    </a:lnTo>
                    <a:lnTo>
                      <a:pt x="1224" y="3249"/>
                    </a:lnTo>
                    <a:lnTo>
                      <a:pt x="986" y="3103"/>
                    </a:lnTo>
                    <a:lnTo>
                      <a:pt x="767" y="2939"/>
                    </a:lnTo>
                    <a:lnTo>
                      <a:pt x="566" y="2757"/>
                    </a:lnTo>
                    <a:lnTo>
                      <a:pt x="366" y="2574"/>
                    </a:lnTo>
                    <a:lnTo>
                      <a:pt x="183" y="2373"/>
                    </a:lnTo>
                    <a:lnTo>
                      <a:pt x="1" y="2519"/>
                    </a:lnTo>
                    <a:lnTo>
                      <a:pt x="183" y="2702"/>
                    </a:lnTo>
                    <a:lnTo>
                      <a:pt x="366" y="2884"/>
                    </a:lnTo>
                    <a:lnTo>
                      <a:pt x="639" y="3140"/>
                    </a:lnTo>
                    <a:lnTo>
                      <a:pt x="931" y="3341"/>
                    </a:lnTo>
                    <a:lnTo>
                      <a:pt x="1242" y="3541"/>
                    </a:lnTo>
                    <a:lnTo>
                      <a:pt x="1570" y="3687"/>
                    </a:lnTo>
                    <a:lnTo>
                      <a:pt x="1899" y="3815"/>
                    </a:lnTo>
                    <a:lnTo>
                      <a:pt x="2227" y="3925"/>
                    </a:lnTo>
                    <a:lnTo>
                      <a:pt x="2574" y="4016"/>
                    </a:lnTo>
                    <a:lnTo>
                      <a:pt x="2921" y="4053"/>
                    </a:lnTo>
                    <a:lnTo>
                      <a:pt x="3286" y="4089"/>
                    </a:lnTo>
                    <a:lnTo>
                      <a:pt x="3633" y="4089"/>
                    </a:lnTo>
                    <a:lnTo>
                      <a:pt x="3998" y="4071"/>
                    </a:lnTo>
                    <a:lnTo>
                      <a:pt x="4345" y="4016"/>
                    </a:lnTo>
                    <a:lnTo>
                      <a:pt x="4710" y="3943"/>
                    </a:lnTo>
                    <a:lnTo>
                      <a:pt x="5056" y="3852"/>
                    </a:lnTo>
                    <a:lnTo>
                      <a:pt x="5403" y="3724"/>
                    </a:lnTo>
                    <a:lnTo>
                      <a:pt x="5732" y="3578"/>
                    </a:lnTo>
                    <a:lnTo>
                      <a:pt x="6005" y="3450"/>
                    </a:lnTo>
                    <a:lnTo>
                      <a:pt x="6261" y="3286"/>
                    </a:lnTo>
                    <a:lnTo>
                      <a:pt x="6517" y="3122"/>
                    </a:lnTo>
                    <a:lnTo>
                      <a:pt x="6754" y="2939"/>
                    </a:lnTo>
                    <a:lnTo>
                      <a:pt x="6991" y="2757"/>
                    </a:lnTo>
                    <a:lnTo>
                      <a:pt x="7210" y="2556"/>
                    </a:lnTo>
                    <a:lnTo>
                      <a:pt x="7429" y="2337"/>
                    </a:lnTo>
                    <a:lnTo>
                      <a:pt x="7630" y="2100"/>
                    </a:lnTo>
                    <a:lnTo>
                      <a:pt x="7812" y="1881"/>
                    </a:lnTo>
                    <a:lnTo>
                      <a:pt x="7995" y="1625"/>
                    </a:lnTo>
                    <a:lnTo>
                      <a:pt x="8159" y="1369"/>
                    </a:lnTo>
                    <a:lnTo>
                      <a:pt x="8305" y="1114"/>
                    </a:lnTo>
                    <a:lnTo>
                      <a:pt x="8451" y="858"/>
                    </a:lnTo>
                    <a:lnTo>
                      <a:pt x="8597" y="585"/>
                    </a:lnTo>
                    <a:lnTo>
                      <a:pt x="8707" y="311"/>
                    </a:lnTo>
                    <a:lnTo>
                      <a:pt x="8816" y="19"/>
                    </a:lnTo>
                    <a:lnTo>
                      <a:pt x="85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9"/>
              <p:cNvSpPr/>
              <p:nvPr/>
            </p:nvSpPr>
            <p:spPr>
              <a:xfrm>
                <a:off x="1261936" y="2589196"/>
                <a:ext cx="174472" cy="206709"/>
              </a:xfrm>
              <a:custGeom>
                <a:avLst/>
                <a:gdLst/>
                <a:ahLst/>
                <a:cxnLst/>
                <a:rect l="l" t="t" r="r" b="b"/>
                <a:pathLst>
                  <a:path w="5239" h="6207" extrusionOk="0">
                    <a:moveTo>
                      <a:pt x="3249" y="220"/>
                    </a:moveTo>
                    <a:lnTo>
                      <a:pt x="3450" y="238"/>
                    </a:lnTo>
                    <a:lnTo>
                      <a:pt x="3669" y="275"/>
                    </a:lnTo>
                    <a:lnTo>
                      <a:pt x="3870" y="329"/>
                    </a:lnTo>
                    <a:lnTo>
                      <a:pt x="4053" y="421"/>
                    </a:lnTo>
                    <a:lnTo>
                      <a:pt x="4235" y="530"/>
                    </a:lnTo>
                    <a:lnTo>
                      <a:pt x="4399" y="658"/>
                    </a:lnTo>
                    <a:lnTo>
                      <a:pt x="4564" y="822"/>
                    </a:lnTo>
                    <a:lnTo>
                      <a:pt x="4691" y="986"/>
                    </a:lnTo>
                    <a:lnTo>
                      <a:pt x="4801" y="1169"/>
                    </a:lnTo>
                    <a:lnTo>
                      <a:pt x="4892" y="1388"/>
                    </a:lnTo>
                    <a:lnTo>
                      <a:pt x="4965" y="1625"/>
                    </a:lnTo>
                    <a:lnTo>
                      <a:pt x="5002" y="1826"/>
                    </a:lnTo>
                    <a:lnTo>
                      <a:pt x="5020" y="2027"/>
                    </a:lnTo>
                    <a:lnTo>
                      <a:pt x="5020" y="2228"/>
                    </a:lnTo>
                    <a:lnTo>
                      <a:pt x="5002" y="2428"/>
                    </a:lnTo>
                    <a:lnTo>
                      <a:pt x="4983" y="2629"/>
                    </a:lnTo>
                    <a:lnTo>
                      <a:pt x="4929" y="2830"/>
                    </a:lnTo>
                    <a:lnTo>
                      <a:pt x="4874" y="3012"/>
                    </a:lnTo>
                    <a:lnTo>
                      <a:pt x="4801" y="3195"/>
                    </a:lnTo>
                    <a:lnTo>
                      <a:pt x="4728" y="3377"/>
                    </a:lnTo>
                    <a:lnTo>
                      <a:pt x="4618" y="3560"/>
                    </a:lnTo>
                    <a:lnTo>
                      <a:pt x="4418" y="3907"/>
                    </a:lnTo>
                    <a:lnTo>
                      <a:pt x="4180" y="4254"/>
                    </a:lnTo>
                    <a:lnTo>
                      <a:pt x="3906" y="4564"/>
                    </a:lnTo>
                    <a:lnTo>
                      <a:pt x="3633" y="4856"/>
                    </a:lnTo>
                    <a:lnTo>
                      <a:pt x="3322" y="5166"/>
                    </a:lnTo>
                    <a:lnTo>
                      <a:pt x="2976" y="5440"/>
                    </a:lnTo>
                    <a:lnTo>
                      <a:pt x="2793" y="5586"/>
                    </a:lnTo>
                    <a:lnTo>
                      <a:pt x="2611" y="5695"/>
                    </a:lnTo>
                    <a:lnTo>
                      <a:pt x="2428" y="5805"/>
                    </a:lnTo>
                    <a:lnTo>
                      <a:pt x="2227" y="5878"/>
                    </a:lnTo>
                    <a:lnTo>
                      <a:pt x="2027" y="5951"/>
                    </a:lnTo>
                    <a:lnTo>
                      <a:pt x="1826" y="5988"/>
                    </a:lnTo>
                    <a:lnTo>
                      <a:pt x="1607" y="6006"/>
                    </a:lnTo>
                    <a:lnTo>
                      <a:pt x="1406" y="5988"/>
                    </a:lnTo>
                    <a:lnTo>
                      <a:pt x="1187" y="5933"/>
                    </a:lnTo>
                    <a:lnTo>
                      <a:pt x="986" y="5860"/>
                    </a:lnTo>
                    <a:lnTo>
                      <a:pt x="804" y="5750"/>
                    </a:lnTo>
                    <a:lnTo>
                      <a:pt x="658" y="5622"/>
                    </a:lnTo>
                    <a:lnTo>
                      <a:pt x="530" y="5476"/>
                    </a:lnTo>
                    <a:lnTo>
                      <a:pt x="420" y="5312"/>
                    </a:lnTo>
                    <a:lnTo>
                      <a:pt x="347" y="5130"/>
                    </a:lnTo>
                    <a:lnTo>
                      <a:pt x="274" y="4929"/>
                    </a:lnTo>
                    <a:lnTo>
                      <a:pt x="238" y="4728"/>
                    </a:lnTo>
                    <a:lnTo>
                      <a:pt x="220" y="4527"/>
                    </a:lnTo>
                    <a:lnTo>
                      <a:pt x="201" y="4308"/>
                    </a:lnTo>
                    <a:lnTo>
                      <a:pt x="220" y="4108"/>
                    </a:lnTo>
                    <a:lnTo>
                      <a:pt x="238" y="3889"/>
                    </a:lnTo>
                    <a:lnTo>
                      <a:pt x="256" y="3688"/>
                    </a:lnTo>
                    <a:lnTo>
                      <a:pt x="347" y="3286"/>
                    </a:lnTo>
                    <a:lnTo>
                      <a:pt x="439" y="2921"/>
                    </a:lnTo>
                    <a:lnTo>
                      <a:pt x="566" y="2574"/>
                    </a:lnTo>
                    <a:lnTo>
                      <a:pt x="731" y="2228"/>
                    </a:lnTo>
                    <a:lnTo>
                      <a:pt x="913" y="1917"/>
                    </a:lnTo>
                    <a:lnTo>
                      <a:pt x="1132" y="1607"/>
                    </a:lnTo>
                    <a:lnTo>
                      <a:pt x="1369" y="1315"/>
                    </a:lnTo>
                    <a:lnTo>
                      <a:pt x="1625" y="1041"/>
                    </a:lnTo>
                    <a:lnTo>
                      <a:pt x="1899" y="804"/>
                    </a:lnTo>
                    <a:lnTo>
                      <a:pt x="2191" y="567"/>
                    </a:lnTo>
                    <a:lnTo>
                      <a:pt x="2392" y="439"/>
                    </a:lnTo>
                    <a:lnTo>
                      <a:pt x="2611" y="348"/>
                    </a:lnTo>
                    <a:lnTo>
                      <a:pt x="2811" y="275"/>
                    </a:lnTo>
                    <a:lnTo>
                      <a:pt x="3030" y="238"/>
                    </a:lnTo>
                    <a:lnTo>
                      <a:pt x="3249" y="220"/>
                    </a:lnTo>
                    <a:close/>
                    <a:moveTo>
                      <a:pt x="3322" y="1"/>
                    </a:moveTo>
                    <a:lnTo>
                      <a:pt x="3140" y="19"/>
                    </a:lnTo>
                    <a:lnTo>
                      <a:pt x="2939" y="37"/>
                    </a:lnTo>
                    <a:lnTo>
                      <a:pt x="2757" y="74"/>
                    </a:lnTo>
                    <a:lnTo>
                      <a:pt x="2574" y="129"/>
                    </a:lnTo>
                    <a:lnTo>
                      <a:pt x="2392" y="202"/>
                    </a:lnTo>
                    <a:lnTo>
                      <a:pt x="2227" y="293"/>
                    </a:lnTo>
                    <a:lnTo>
                      <a:pt x="2063" y="402"/>
                    </a:lnTo>
                    <a:lnTo>
                      <a:pt x="1844" y="548"/>
                    </a:lnTo>
                    <a:lnTo>
                      <a:pt x="1662" y="713"/>
                    </a:lnTo>
                    <a:lnTo>
                      <a:pt x="1461" y="895"/>
                    </a:lnTo>
                    <a:lnTo>
                      <a:pt x="1296" y="1078"/>
                    </a:lnTo>
                    <a:lnTo>
                      <a:pt x="1114" y="1260"/>
                    </a:lnTo>
                    <a:lnTo>
                      <a:pt x="968" y="1461"/>
                    </a:lnTo>
                    <a:lnTo>
                      <a:pt x="822" y="1680"/>
                    </a:lnTo>
                    <a:lnTo>
                      <a:pt x="676" y="1899"/>
                    </a:lnTo>
                    <a:lnTo>
                      <a:pt x="548" y="2118"/>
                    </a:lnTo>
                    <a:lnTo>
                      <a:pt x="439" y="2337"/>
                    </a:lnTo>
                    <a:lnTo>
                      <a:pt x="329" y="2574"/>
                    </a:lnTo>
                    <a:lnTo>
                      <a:pt x="256" y="2812"/>
                    </a:lnTo>
                    <a:lnTo>
                      <a:pt x="165" y="3067"/>
                    </a:lnTo>
                    <a:lnTo>
                      <a:pt x="110" y="3304"/>
                    </a:lnTo>
                    <a:lnTo>
                      <a:pt x="55" y="3560"/>
                    </a:lnTo>
                    <a:lnTo>
                      <a:pt x="19" y="3816"/>
                    </a:lnTo>
                    <a:lnTo>
                      <a:pt x="1" y="4016"/>
                    </a:lnTo>
                    <a:lnTo>
                      <a:pt x="1" y="4217"/>
                    </a:lnTo>
                    <a:lnTo>
                      <a:pt x="19" y="4436"/>
                    </a:lnTo>
                    <a:lnTo>
                      <a:pt x="37" y="4637"/>
                    </a:lnTo>
                    <a:lnTo>
                      <a:pt x="74" y="4838"/>
                    </a:lnTo>
                    <a:lnTo>
                      <a:pt x="128" y="5038"/>
                    </a:lnTo>
                    <a:lnTo>
                      <a:pt x="183" y="5221"/>
                    </a:lnTo>
                    <a:lnTo>
                      <a:pt x="274" y="5403"/>
                    </a:lnTo>
                    <a:lnTo>
                      <a:pt x="366" y="5568"/>
                    </a:lnTo>
                    <a:lnTo>
                      <a:pt x="475" y="5714"/>
                    </a:lnTo>
                    <a:lnTo>
                      <a:pt x="621" y="5860"/>
                    </a:lnTo>
                    <a:lnTo>
                      <a:pt x="767" y="5969"/>
                    </a:lnTo>
                    <a:lnTo>
                      <a:pt x="931" y="6061"/>
                    </a:lnTo>
                    <a:lnTo>
                      <a:pt x="1114" y="6134"/>
                    </a:lnTo>
                    <a:lnTo>
                      <a:pt x="1333" y="6188"/>
                    </a:lnTo>
                    <a:lnTo>
                      <a:pt x="1552" y="6207"/>
                    </a:lnTo>
                    <a:lnTo>
                      <a:pt x="1789" y="6207"/>
                    </a:lnTo>
                    <a:lnTo>
                      <a:pt x="2008" y="6170"/>
                    </a:lnTo>
                    <a:lnTo>
                      <a:pt x="2227" y="6097"/>
                    </a:lnTo>
                    <a:lnTo>
                      <a:pt x="2446" y="6024"/>
                    </a:lnTo>
                    <a:lnTo>
                      <a:pt x="2647" y="5933"/>
                    </a:lnTo>
                    <a:lnTo>
                      <a:pt x="2848" y="5805"/>
                    </a:lnTo>
                    <a:lnTo>
                      <a:pt x="3030" y="5677"/>
                    </a:lnTo>
                    <a:lnTo>
                      <a:pt x="3213" y="5549"/>
                    </a:lnTo>
                    <a:lnTo>
                      <a:pt x="3596" y="5203"/>
                    </a:lnTo>
                    <a:lnTo>
                      <a:pt x="3943" y="4856"/>
                    </a:lnTo>
                    <a:lnTo>
                      <a:pt x="4290" y="4454"/>
                    </a:lnTo>
                    <a:lnTo>
                      <a:pt x="4582" y="4053"/>
                    </a:lnTo>
                    <a:lnTo>
                      <a:pt x="4710" y="3870"/>
                    </a:lnTo>
                    <a:lnTo>
                      <a:pt x="4819" y="3688"/>
                    </a:lnTo>
                    <a:lnTo>
                      <a:pt x="4910" y="3487"/>
                    </a:lnTo>
                    <a:lnTo>
                      <a:pt x="5002" y="3268"/>
                    </a:lnTo>
                    <a:lnTo>
                      <a:pt x="5075" y="3067"/>
                    </a:lnTo>
                    <a:lnTo>
                      <a:pt x="5148" y="2848"/>
                    </a:lnTo>
                    <a:lnTo>
                      <a:pt x="5184" y="2629"/>
                    </a:lnTo>
                    <a:lnTo>
                      <a:pt x="5221" y="2428"/>
                    </a:lnTo>
                    <a:lnTo>
                      <a:pt x="5239" y="2209"/>
                    </a:lnTo>
                    <a:lnTo>
                      <a:pt x="5239" y="1990"/>
                    </a:lnTo>
                    <a:lnTo>
                      <a:pt x="5221" y="1771"/>
                    </a:lnTo>
                    <a:lnTo>
                      <a:pt x="5184" y="1552"/>
                    </a:lnTo>
                    <a:lnTo>
                      <a:pt x="5129" y="1352"/>
                    </a:lnTo>
                    <a:lnTo>
                      <a:pt x="5038" y="1132"/>
                    </a:lnTo>
                    <a:lnTo>
                      <a:pt x="4947" y="932"/>
                    </a:lnTo>
                    <a:lnTo>
                      <a:pt x="4819" y="749"/>
                    </a:lnTo>
                    <a:lnTo>
                      <a:pt x="4691" y="585"/>
                    </a:lnTo>
                    <a:lnTo>
                      <a:pt x="4545" y="457"/>
                    </a:lnTo>
                    <a:lnTo>
                      <a:pt x="4399" y="348"/>
                    </a:lnTo>
                    <a:lnTo>
                      <a:pt x="4235" y="238"/>
                    </a:lnTo>
                    <a:lnTo>
                      <a:pt x="4053" y="165"/>
                    </a:lnTo>
                    <a:lnTo>
                      <a:pt x="3888" y="92"/>
                    </a:lnTo>
                    <a:lnTo>
                      <a:pt x="3706" y="56"/>
                    </a:lnTo>
                    <a:lnTo>
                      <a:pt x="3505" y="19"/>
                    </a:lnTo>
                    <a:lnTo>
                      <a:pt x="3322"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9"/>
              <p:cNvSpPr/>
              <p:nvPr/>
            </p:nvSpPr>
            <p:spPr>
              <a:xfrm>
                <a:off x="1636962" y="2598321"/>
                <a:ext cx="134376" cy="563512"/>
              </a:xfrm>
              <a:custGeom>
                <a:avLst/>
                <a:gdLst/>
                <a:ahLst/>
                <a:cxnLst/>
                <a:rect l="l" t="t" r="r" b="b"/>
                <a:pathLst>
                  <a:path w="4035" h="16921" extrusionOk="0">
                    <a:moveTo>
                      <a:pt x="92" y="1"/>
                    </a:moveTo>
                    <a:lnTo>
                      <a:pt x="56" y="37"/>
                    </a:lnTo>
                    <a:lnTo>
                      <a:pt x="19" y="55"/>
                    </a:lnTo>
                    <a:lnTo>
                      <a:pt x="19" y="110"/>
                    </a:lnTo>
                    <a:lnTo>
                      <a:pt x="1" y="968"/>
                    </a:lnTo>
                    <a:lnTo>
                      <a:pt x="1" y="1826"/>
                    </a:lnTo>
                    <a:lnTo>
                      <a:pt x="19" y="2684"/>
                    </a:lnTo>
                    <a:lnTo>
                      <a:pt x="74" y="3542"/>
                    </a:lnTo>
                    <a:lnTo>
                      <a:pt x="147" y="4381"/>
                    </a:lnTo>
                    <a:lnTo>
                      <a:pt x="238" y="5239"/>
                    </a:lnTo>
                    <a:lnTo>
                      <a:pt x="348" y="6097"/>
                    </a:lnTo>
                    <a:lnTo>
                      <a:pt x="476" y="6936"/>
                    </a:lnTo>
                    <a:lnTo>
                      <a:pt x="640" y="7776"/>
                    </a:lnTo>
                    <a:lnTo>
                      <a:pt x="804" y="8616"/>
                    </a:lnTo>
                    <a:lnTo>
                      <a:pt x="1005" y="9455"/>
                    </a:lnTo>
                    <a:lnTo>
                      <a:pt x="1224" y="10276"/>
                    </a:lnTo>
                    <a:lnTo>
                      <a:pt x="1461" y="11098"/>
                    </a:lnTo>
                    <a:lnTo>
                      <a:pt x="1717" y="11919"/>
                    </a:lnTo>
                    <a:lnTo>
                      <a:pt x="1990" y="12740"/>
                    </a:lnTo>
                    <a:lnTo>
                      <a:pt x="2301" y="13525"/>
                    </a:lnTo>
                    <a:lnTo>
                      <a:pt x="2648" y="14383"/>
                    </a:lnTo>
                    <a:lnTo>
                      <a:pt x="3013" y="15223"/>
                    </a:lnTo>
                    <a:lnTo>
                      <a:pt x="3414" y="16044"/>
                    </a:lnTo>
                    <a:lnTo>
                      <a:pt x="3834" y="16865"/>
                    </a:lnTo>
                    <a:lnTo>
                      <a:pt x="3870" y="16902"/>
                    </a:lnTo>
                    <a:lnTo>
                      <a:pt x="3907" y="16920"/>
                    </a:lnTo>
                    <a:lnTo>
                      <a:pt x="3943" y="16920"/>
                    </a:lnTo>
                    <a:lnTo>
                      <a:pt x="3980" y="16902"/>
                    </a:lnTo>
                    <a:lnTo>
                      <a:pt x="4016" y="16884"/>
                    </a:lnTo>
                    <a:lnTo>
                      <a:pt x="4035" y="16847"/>
                    </a:lnTo>
                    <a:lnTo>
                      <a:pt x="4035" y="16792"/>
                    </a:lnTo>
                    <a:lnTo>
                      <a:pt x="4035" y="16756"/>
                    </a:lnTo>
                    <a:lnTo>
                      <a:pt x="3651" y="16008"/>
                    </a:lnTo>
                    <a:lnTo>
                      <a:pt x="3286" y="15259"/>
                    </a:lnTo>
                    <a:lnTo>
                      <a:pt x="2940" y="14493"/>
                    </a:lnTo>
                    <a:lnTo>
                      <a:pt x="2611" y="13708"/>
                    </a:lnTo>
                    <a:lnTo>
                      <a:pt x="2301" y="12941"/>
                    </a:lnTo>
                    <a:lnTo>
                      <a:pt x="2027" y="12138"/>
                    </a:lnTo>
                    <a:lnTo>
                      <a:pt x="1771" y="11335"/>
                    </a:lnTo>
                    <a:lnTo>
                      <a:pt x="1516" y="10532"/>
                    </a:lnTo>
                    <a:lnTo>
                      <a:pt x="1297" y="9729"/>
                    </a:lnTo>
                    <a:lnTo>
                      <a:pt x="1096" y="8908"/>
                    </a:lnTo>
                    <a:lnTo>
                      <a:pt x="932" y="8086"/>
                    </a:lnTo>
                    <a:lnTo>
                      <a:pt x="768" y="7265"/>
                    </a:lnTo>
                    <a:lnTo>
                      <a:pt x="622" y="6444"/>
                    </a:lnTo>
                    <a:lnTo>
                      <a:pt x="512" y="5604"/>
                    </a:lnTo>
                    <a:lnTo>
                      <a:pt x="403" y="4783"/>
                    </a:lnTo>
                    <a:lnTo>
                      <a:pt x="330" y="3943"/>
                    </a:lnTo>
                    <a:lnTo>
                      <a:pt x="275" y="2994"/>
                    </a:lnTo>
                    <a:lnTo>
                      <a:pt x="220" y="2027"/>
                    </a:lnTo>
                    <a:lnTo>
                      <a:pt x="220" y="1078"/>
                    </a:lnTo>
                    <a:lnTo>
                      <a:pt x="238" y="110"/>
                    </a:lnTo>
                    <a:lnTo>
                      <a:pt x="220" y="55"/>
                    </a:lnTo>
                    <a:lnTo>
                      <a:pt x="202" y="37"/>
                    </a:lnTo>
                    <a:lnTo>
                      <a:pt x="165" y="1"/>
                    </a:lnTo>
                    <a:close/>
                  </a:path>
                </a:pathLst>
              </a:custGeom>
              <a:solidFill>
                <a:srgbClr val="3C11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9"/>
              <p:cNvSpPr/>
              <p:nvPr/>
            </p:nvSpPr>
            <p:spPr>
              <a:xfrm>
                <a:off x="1550041" y="2319341"/>
                <a:ext cx="596947" cy="601177"/>
              </a:xfrm>
              <a:custGeom>
                <a:avLst/>
                <a:gdLst/>
                <a:ahLst/>
                <a:cxnLst/>
                <a:rect l="l" t="t" r="r" b="b"/>
                <a:pathLst>
                  <a:path w="17925" h="18052" extrusionOk="0">
                    <a:moveTo>
                      <a:pt x="15752" y="0"/>
                    </a:moveTo>
                    <a:lnTo>
                      <a:pt x="12741" y="4709"/>
                    </a:lnTo>
                    <a:lnTo>
                      <a:pt x="10624" y="7994"/>
                    </a:lnTo>
                    <a:lnTo>
                      <a:pt x="9893" y="9089"/>
                    </a:lnTo>
                    <a:lnTo>
                      <a:pt x="9674" y="9418"/>
                    </a:lnTo>
                    <a:lnTo>
                      <a:pt x="9565" y="9546"/>
                    </a:lnTo>
                    <a:lnTo>
                      <a:pt x="9547" y="9546"/>
                    </a:lnTo>
                    <a:lnTo>
                      <a:pt x="9492" y="9491"/>
                    </a:lnTo>
                    <a:lnTo>
                      <a:pt x="9364" y="9290"/>
                    </a:lnTo>
                    <a:lnTo>
                      <a:pt x="9163" y="8962"/>
                    </a:lnTo>
                    <a:lnTo>
                      <a:pt x="8926" y="8524"/>
                    </a:lnTo>
                    <a:lnTo>
                      <a:pt x="8360" y="7410"/>
                    </a:lnTo>
                    <a:lnTo>
                      <a:pt x="7722" y="6133"/>
                    </a:lnTo>
                    <a:lnTo>
                      <a:pt x="6553" y="3723"/>
                    </a:lnTo>
                    <a:lnTo>
                      <a:pt x="6024" y="2610"/>
                    </a:lnTo>
                    <a:lnTo>
                      <a:pt x="1" y="5695"/>
                    </a:lnTo>
                    <a:lnTo>
                      <a:pt x="220" y="6242"/>
                    </a:lnTo>
                    <a:lnTo>
                      <a:pt x="476" y="6863"/>
                    </a:lnTo>
                    <a:lnTo>
                      <a:pt x="841" y="7666"/>
                    </a:lnTo>
                    <a:lnTo>
                      <a:pt x="1297" y="8597"/>
                    </a:lnTo>
                    <a:lnTo>
                      <a:pt x="1808" y="9655"/>
                    </a:lnTo>
                    <a:lnTo>
                      <a:pt x="2410" y="10787"/>
                    </a:lnTo>
                    <a:lnTo>
                      <a:pt x="2739" y="11371"/>
                    </a:lnTo>
                    <a:lnTo>
                      <a:pt x="3086" y="11955"/>
                    </a:lnTo>
                    <a:lnTo>
                      <a:pt x="3451" y="12539"/>
                    </a:lnTo>
                    <a:lnTo>
                      <a:pt x="3816" y="13105"/>
                    </a:lnTo>
                    <a:lnTo>
                      <a:pt x="4199" y="13689"/>
                    </a:lnTo>
                    <a:lnTo>
                      <a:pt x="4600" y="14237"/>
                    </a:lnTo>
                    <a:lnTo>
                      <a:pt x="5002" y="14766"/>
                    </a:lnTo>
                    <a:lnTo>
                      <a:pt x="5422" y="15277"/>
                    </a:lnTo>
                    <a:lnTo>
                      <a:pt x="5860" y="15751"/>
                    </a:lnTo>
                    <a:lnTo>
                      <a:pt x="6298" y="16208"/>
                    </a:lnTo>
                    <a:lnTo>
                      <a:pt x="6736" y="16628"/>
                    </a:lnTo>
                    <a:lnTo>
                      <a:pt x="7192" y="16993"/>
                    </a:lnTo>
                    <a:lnTo>
                      <a:pt x="7411" y="17157"/>
                    </a:lnTo>
                    <a:lnTo>
                      <a:pt x="7649" y="17303"/>
                    </a:lnTo>
                    <a:lnTo>
                      <a:pt x="7886" y="17449"/>
                    </a:lnTo>
                    <a:lnTo>
                      <a:pt x="8123" y="17577"/>
                    </a:lnTo>
                    <a:lnTo>
                      <a:pt x="8342" y="17704"/>
                    </a:lnTo>
                    <a:lnTo>
                      <a:pt x="8579" y="17796"/>
                    </a:lnTo>
                    <a:lnTo>
                      <a:pt x="8817" y="17887"/>
                    </a:lnTo>
                    <a:lnTo>
                      <a:pt x="9054" y="17942"/>
                    </a:lnTo>
                    <a:lnTo>
                      <a:pt x="9291" y="17996"/>
                    </a:lnTo>
                    <a:lnTo>
                      <a:pt x="9528" y="18033"/>
                    </a:lnTo>
                    <a:lnTo>
                      <a:pt x="9766" y="18051"/>
                    </a:lnTo>
                    <a:lnTo>
                      <a:pt x="10021" y="18051"/>
                    </a:lnTo>
                    <a:lnTo>
                      <a:pt x="10259" y="18033"/>
                    </a:lnTo>
                    <a:lnTo>
                      <a:pt x="10478" y="17978"/>
                    </a:lnTo>
                    <a:lnTo>
                      <a:pt x="10715" y="17905"/>
                    </a:lnTo>
                    <a:lnTo>
                      <a:pt x="10952" y="17814"/>
                    </a:lnTo>
                    <a:lnTo>
                      <a:pt x="11171" y="17704"/>
                    </a:lnTo>
                    <a:lnTo>
                      <a:pt x="11390" y="17577"/>
                    </a:lnTo>
                    <a:lnTo>
                      <a:pt x="11609" y="17412"/>
                    </a:lnTo>
                    <a:lnTo>
                      <a:pt x="11828" y="17230"/>
                    </a:lnTo>
                    <a:lnTo>
                      <a:pt x="12029" y="17047"/>
                    </a:lnTo>
                    <a:lnTo>
                      <a:pt x="12230" y="16828"/>
                    </a:lnTo>
                    <a:lnTo>
                      <a:pt x="12449" y="16591"/>
                    </a:lnTo>
                    <a:lnTo>
                      <a:pt x="12631" y="16354"/>
                    </a:lnTo>
                    <a:lnTo>
                      <a:pt x="12832" y="16080"/>
                    </a:lnTo>
                    <a:lnTo>
                      <a:pt x="13033" y="15806"/>
                    </a:lnTo>
                    <a:lnTo>
                      <a:pt x="13398" y="15204"/>
                    </a:lnTo>
                    <a:lnTo>
                      <a:pt x="13763" y="14547"/>
                    </a:lnTo>
                    <a:lnTo>
                      <a:pt x="14110" y="13853"/>
                    </a:lnTo>
                    <a:lnTo>
                      <a:pt x="14438" y="13123"/>
                    </a:lnTo>
                    <a:lnTo>
                      <a:pt x="14767" y="12375"/>
                    </a:lnTo>
                    <a:lnTo>
                      <a:pt x="15059" y="11572"/>
                    </a:lnTo>
                    <a:lnTo>
                      <a:pt x="15351" y="10769"/>
                    </a:lnTo>
                    <a:lnTo>
                      <a:pt x="15625" y="9947"/>
                    </a:lnTo>
                    <a:lnTo>
                      <a:pt x="15880" y="9126"/>
                    </a:lnTo>
                    <a:lnTo>
                      <a:pt x="16117" y="8305"/>
                    </a:lnTo>
                    <a:lnTo>
                      <a:pt x="16355" y="7502"/>
                    </a:lnTo>
                    <a:lnTo>
                      <a:pt x="16756" y="5914"/>
                    </a:lnTo>
                    <a:lnTo>
                      <a:pt x="17121" y="4417"/>
                    </a:lnTo>
                    <a:lnTo>
                      <a:pt x="17395" y="3103"/>
                    </a:lnTo>
                    <a:lnTo>
                      <a:pt x="17632" y="1971"/>
                    </a:lnTo>
                    <a:lnTo>
                      <a:pt x="17797" y="1113"/>
                    </a:lnTo>
                    <a:lnTo>
                      <a:pt x="17924" y="365"/>
                    </a:lnTo>
                    <a:lnTo>
                      <a:pt x="15752"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9"/>
              <p:cNvSpPr/>
              <p:nvPr/>
            </p:nvSpPr>
            <p:spPr>
              <a:xfrm>
                <a:off x="2046657" y="2330265"/>
                <a:ext cx="96078" cy="81491"/>
              </a:xfrm>
              <a:custGeom>
                <a:avLst/>
                <a:gdLst/>
                <a:ahLst/>
                <a:cxnLst/>
                <a:rect l="l" t="t" r="r" b="b"/>
                <a:pathLst>
                  <a:path w="2885" h="2447" extrusionOk="0">
                    <a:moveTo>
                      <a:pt x="530" y="1"/>
                    </a:moveTo>
                    <a:lnTo>
                      <a:pt x="457" y="55"/>
                    </a:lnTo>
                    <a:lnTo>
                      <a:pt x="366" y="128"/>
                    </a:lnTo>
                    <a:lnTo>
                      <a:pt x="256" y="220"/>
                    </a:lnTo>
                    <a:lnTo>
                      <a:pt x="165" y="347"/>
                    </a:lnTo>
                    <a:lnTo>
                      <a:pt x="74" y="475"/>
                    </a:lnTo>
                    <a:lnTo>
                      <a:pt x="19" y="639"/>
                    </a:lnTo>
                    <a:lnTo>
                      <a:pt x="1" y="731"/>
                    </a:lnTo>
                    <a:lnTo>
                      <a:pt x="1" y="822"/>
                    </a:lnTo>
                    <a:lnTo>
                      <a:pt x="275" y="1114"/>
                    </a:lnTo>
                    <a:lnTo>
                      <a:pt x="585" y="1406"/>
                    </a:lnTo>
                    <a:lnTo>
                      <a:pt x="968" y="1716"/>
                    </a:lnTo>
                    <a:lnTo>
                      <a:pt x="1187" y="1881"/>
                    </a:lnTo>
                    <a:lnTo>
                      <a:pt x="1406" y="2027"/>
                    </a:lnTo>
                    <a:lnTo>
                      <a:pt x="1643" y="2173"/>
                    </a:lnTo>
                    <a:lnTo>
                      <a:pt x="1881" y="2282"/>
                    </a:lnTo>
                    <a:lnTo>
                      <a:pt x="2118" y="2373"/>
                    </a:lnTo>
                    <a:lnTo>
                      <a:pt x="2355" y="2428"/>
                    </a:lnTo>
                    <a:lnTo>
                      <a:pt x="2574" y="2446"/>
                    </a:lnTo>
                    <a:lnTo>
                      <a:pt x="2684" y="2428"/>
                    </a:lnTo>
                    <a:lnTo>
                      <a:pt x="2793" y="2410"/>
                    </a:lnTo>
                    <a:lnTo>
                      <a:pt x="2885" y="1552"/>
                    </a:lnTo>
                    <a:lnTo>
                      <a:pt x="2611" y="1479"/>
                    </a:lnTo>
                    <a:lnTo>
                      <a:pt x="2319" y="1388"/>
                    </a:lnTo>
                    <a:lnTo>
                      <a:pt x="1972" y="1242"/>
                    </a:lnTo>
                    <a:lnTo>
                      <a:pt x="1771" y="1132"/>
                    </a:lnTo>
                    <a:lnTo>
                      <a:pt x="1589" y="1023"/>
                    </a:lnTo>
                    <a:lnTo>
                      <a:pt x="1388" y="913"/>
                    </a:lnTo>
                    <a:lnTo>
                      <a:pt x="1187" y="767"/>
                    </a:lnTo>
                    <a:lnTo>
                      <a:pt x="1005" y="603"/>
                    </a:lnTo>
                    <a:lnTo>
                      <a:pt x="840" y="420"/>
                    </a:lnTo>
                    <a:lnTo>
                      <a:pt x="676" y="220"/>
                    </a:lnTo>
                    <a:lnTo>
                      <a:pt x="530"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9"/>
              <p:cNvSpPr/>
              <p:nvPr/>
            </p:nvSpPr>
            <p:spPr>
              <a:xfrm>
                <a:off x="2044859" y="2330864"/>
                <a:ext cx="59578" cy="66905"/>
              </a:xfrm>
              <a:custGeom>
                <a:avLst/>
                <a:gdLst/>
                <a:ahLst/>
                <a:cxnLst/>
                <a:rect l="l" t="t" r="r" b="b"/>
                <a:pathLst>
                  <a:path w="1789" h="2009" extrusionOk="0">
                    <a:moveTo>
                      <a:pt x="1168" y="1"/>
                    </a:moveTo>
                    <a:lnTo>
                      <a:pt x="1077" y="147"/>
                    </a:lnTo>
                    <a:lnTo>
                      <a:pt x="128" y="1461"/>
                    </a:lnTo>
                    <a:lnTo>
                      <a:pt x="0" y="1643"/>
                    </a:lnTo>
                    <a:lnTo>
                      <a:pt x="402" y="1917"/>
                    </a:lnTo>
                    <a:lnTo>
                      <a:pt x="529" y="1972"/>
                    </a:lnTo>
                    <a:lnTo>
                      <a:pt x="694" y="2009"/>
                    </a:lnTo>
                    <a:lnTo>
                      <a:pt x="840" y="1990"/>
                    </a:lnTo>
                    <a:lnTo>
                      <a:pt x="1004" y="1954"/>
                    </a:lnTo>
                    <a:lnTo>
                      <a:pt x="1150" y="1881"/>
                    </a:lnTo>
                    <a:lnTo>
                      <a:pt x="1314" y="1771"/>
                    </a:lnTo>
                    <a:lnTo>
                      <a:pt x="1442" y="1643"/>
                    </a:lnTo>
                    <a:lnTo>
                      <a:pt x="1570" y="1479"/>
                    </a:lnTo>
                    <a:lnTo>
                      <a:pt x="1661" y="1297"/>
                    </a:lnTo>
                    <a:lnTo>
                      <a:pt x="1734" y="1114"/>
                    </a:lnTo>
                    <a:lnTo>
                      <a:pt x="1770" y="932"/>
                    </a:lnTo>
                    <a:lnTo>
                      <a:pt x="1789" y="767"/>
                    </a:lnTo>
                    <a:lnTo>
                      <a:pt x="1752" y="603"/>
                    </a:lnTo>
                    <a:lnTo>
                      <a:pt x="1697" y="457"/>
                    </a:lnTo>
                    <a:lnTo>
                      <a:pt x="1624" y="329"/>
                    </a:lnTo>
                    <a:lnTo>
                      <a:pt x="1515" y="238"/>
                    </a:lnTo>
                    <a:lnTo>
                      <a:pt x="1168"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9"/>
              <p:cNvSpPr/>
              <p:nvPr/>
            </p:nvSpPr>
            <p:spPr>
              <a:xfrm>
                <a:off x="2038165" y="2327834"/>
                <a:ext cx="54716" cy="62642"/>
              </a:xfrm>
              <a:custGeom>
                <a:avLst/>
                <a:gdLst/>
                <a:ahLst/>
                <a:cxnLst/>
                <a:rect l="l" t="t" r="r" b="b"/>
                <a:pathLst>
                  <a:path w="1643" h="1881" extrusionOk="0">
                    <a:moveTo>
                      <a:pt x="1095" y="1"/>
                    </a:moveTo>
                    <a:lnTo>
                      <a:pt x="931" y="19"/>
                    </a:lnTo>
                    <a:lnTo>
                      <a:pt x="767" y="55"/>
                    </a:lnTo>
                    <a:lnTo>
                      <a:pt x="621" y="128"/>
                    </a:lnTo>
                    <a:lnTo>
                      <a:pt x="475" y="238"/>
                    </a:lnTo>
                    <a:lnTo>
                      <a:pt x="329" y="384"/>
                    </a:lnTo>
                    <a:lnTo>
                      <a:pt x="201" y="530"/>
                    </a:lnTo>
                    <a:lnTo>
                      <a:pt x="110" y="712"/>
                    </a:lnTo>
                    <a:lnTo>
                      <a:pt x="37" y="895"/>
                    </a:lnTo>
                    <a:lnTo>
                      <a:pt x="0" y="1077"/>
                    </a:lnTo>
                    <a:lnTo>
                      <a:pt x="0" y="1260"/>
                    </a:lnTo>
                    <a:lnTo>
                      <a:pt x="18" y="1406"/>
                    </a:lnTo>
                    <a:lnTo>
                      <a:pt x="73" y="1552"/>
                    </a:lnTo>
                    <a:lnTo>
                      <a:pt x="146" y="1680"/>
                    </a:lnTo>
                    <a:lnTo>
                      <a:pt x="274" y="1789"/>
                    </a:lnTo>
                    <a:lnTo>
                      <a:pt x="402" y="1844"/>
                    </a:lnTo>
                    <a:lnTo>
                      <a:pt x="548" y="1881"/>
                    </a:lnTo>
                    <a:lnTo>
                      <a:pt x="712" y="1862"/>
                    </a:lnTo>
                    <a:lnTo>
                      <a:pt x="858" y="1826"/>
                    </a:lnTo>
                    <a:lnTo>
                      <a:pt x="1022" y="1753"/>
                    </a:lnTo>
                    <a:lnTo>
                      <a:pt x="1168" y="1643"/>
                    </a:lnTo>
                    <a:lnTo>
                      <a:pt x="1314" y="1515"/>
                    </a:lnTo>
                    <a:lnTo>
                      <a:pt x="1442" y="1351"/>
                    </a:lnTo>
                    <a:lnTo>
                      <a:pt x="1533" y="1169"/>
                    </a:lnTo>
                    <a:lnTo>
                      <a:pt x="1606" y="986"/>
                    </a:lnTo>
                    <a:lnTo>
                      <a:pt x="1643" y="804"/>
                    </a:lnTo>
                    <a:lnTo>
                      <a:pt x="1643" y="639"/>
                    </a:lnTo>
                    <a:lnTo>
                      <a:pt x="1625" y="475"/>
                    </a:lnTo>
                    <a:lnTo>
                      <a:pt x="1570" y="329"/>
                    </a:lnTo>
                    <a:lnTo>
                      <a:pt x="1479" y="201"/>
                    </a:lnTo>
                    <a:lnTo>
                      <a:pt x="1369" y="92"/>
                    </a:lnTo>
                    <a:lnTo>
                      <a:pt x="1241" y="37"/>
                    </a:lnTo>
                    <a:lnTo>
                      <a:pt x="1095"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9"/>
              <p:cNvSpPr/>
              <p:nvPr/>
            </p:nvSpPr>
            <p:spPr>
              <a:xfrm>
                <a:off x="2045458" y="2337558"/>
                <a:ext cx="35900" cy="40762"/>
              </a:xfrm>
              <a:custGeom>
                <a:avLst/>
                <a:gdLst/>
                <a:ahLst/>
                <a:cxnLst/>
                <a:rect l="l" t="t" r="r" b="b"/>
                <a:pathLst>
                  <a:path w="1078" h="1224" extrusionOk="0">
                    <a:moveTo>
                      <a:pt x="603" y="1"/>
                    </a:moveTo>
                    <a:lnTo>
                      <a:pt x="511" y="37"/>
                    </a:lnTo>
                    <a:lnTo>
                      <a:pt x="402" y="74"/>
                    </a:lnTo>
                    <a:lnTo>
                      <a:pt x="311" y="147"/>
                    </a:lnTo>
                    <a:lnTo>
                      <a:pt x="219" y="238"/>
                    </a:lnTo>
                    <a:lnTo>
                      <a:pt x="128" y="347"/>
                    </a:lnTo>
                    <a:lnTo>
                      <a:pt x="73" y="457"/>
                    </a:lnTo>
                    <a:lnTo>
                      <a:pt x="19" y="585"/>
                    </a:lnTo>
                    <a:lnTo>
                      <a:pt x="0" y="694"/>
                    </a:lnTo>
                    <a:lnTo>
                      <a:pt x="0" y="804"/>
                    </a:lnTo>
                    <a:lnTo>
                      <a:pt x="19" y="913"/>
                    </a:lnTo>
                    <a:lnTo>
                      <a:pt x="37" y="1004"/>
                    </a:lnTo>
                    <a:lnTo>
                      <a:pt x="92" y="1096"/>
                    </a:lnTo>
                    <a:lnTo>
                      <a:pt x="165" y="1150"/>
                    </a:lnTo>
                    <a:lnTo>
                      <a:pt x="256" y="1205"/>
                    </a:lnTo>
                    <a:lnTo>
                      <a:pt x="365" y="1223"/>
                    </a:lnTo>
                    <a:lnTo>
                      <a:pt x="457" y="1205"/>
                    </a:lnTo>
                    <a:lnTo>
                      <a:pt x="566" y="1187"/>
                    </a:lnTo>
                    <a:lnTo>
                      <a:pt x="657" y="1132"/>
                    </a:lnTo>
                    <a:lnTo>
                      <a:pt x="767" y="1059"/>
                    </a:lnTo>
                    <a:lnTo>
                      <a:pt x="858" y="968"/>
                    </a:lnTo>
                    <a:lnTo>
                      <a:pt x="931" y="877"/>
                    </a:lnTo>
                    <a:lnTo>
                      <a:pt x="1004" y="749"/>
                    </a:lnTo>
                    <a:lnTo>
                      <a:pt x="1041" y="639"/>
                    </a:lnTo>
                    <a:lnTo>
                      <a:pt x="1059" y="512"/>
                    </a:lnTo>
                    <a:lnTo>
                      <a:pt x="1077" y="402"/>
                    </a:lnTo>
                    <a:lnTo>
                      <a:pt x="1059" y="293"/>
                    </a:lnTo>
                    <a:lnTo>
                      <a:pt x="1022" y="201"/>
                    </a:lnTo>
                    <a:lnTo>
                      <a:pt x="968" y="128"/>
                    </a:lnTo>
                    <a:lnTo>
                      <a:pt x="895" y="55"/>
                    </a:lnTo>
                    <a:lnTo>
                      <a:pt x="803" y="19"/>
                    </a:lnTo>
                    <a:lnTo>
                      <a:pt x="7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9"/>
              <p:cNvSpPr/>
              <p:nvPr/>
            </p:nvSpPr>
            <p:spPr>
              <a:xfrm>
                <a:off x="1855197" y="2634788"/>
                <a:ext cx="15219" cy="72966"/>
              </a:xfrm>
              <a:custGeom>
                <a:avLst/>
                <a:gdLst/>
                <a:ahLst/>
                <a:cxnLst/>
                <a:rect l="l" t="t" r="r" b="b"/>
                <a:pathLst>
                  <a:path w="457" h="2191" extrusionOk="0">
                    <a:moveTo>
                      <a:pt x="292" y="1"/>
                    </a:moveTo>
                    <a:lnTo>
                      <a:pt x="256" y="37"/>
                    </a:lnTo>
                    <a:lnTo>
                      <a:pt x="238" y="74"/>
                    </a:lnTo>
                    <a:lnTo>
                      <a:pt x="146" y="585"/>
                    </a:lnTo>
                    <a:lnTo>
                      <a:pt x="73" y="1078"/>
                    </a:lnTo>
                    <a:lnTo>
                      <a:pt x="19" y="1570"/>
                    </a:lnTo>
                    <a:lnTo>
                      <a:pt x="0" y="2081"/>
                    </a:lnTo>
                    <a:lnTo>
                      <a:pt x="0" y="2136"/>
                    </a:lnTo>
                    <a:lnTo>
                      <a:pt x="19" y="2173"/>
                    </a:lnTo>
                    <a:lnTo>
                      <a:pt x="55" y="2191"/>
                    </a:lnTo>
                    <a:lnTo>
                      <a:pt x="146" y="2191"/>
                    </a:lnTo>
                    <a:lnTo>
                      <a:pt x="183" y="2173"/>
                    </a:lnTo>
                    <a:lnTo>
                      <a:pt x="219" y="2136"/>
                    </a:lnTo>
                    <a:lnTo>
                      <a:pt x="238" y="2081"/>
                    </a:lnTo>
                    <a:lnTo>
                      <a:pt x="274" y="1607"/>
                    </a:lnTo>
                    <a:lnTo>
                      <a:pt x="311" y="1114"/>
                    </a:lnTo>
                    <a:lnTo>
                      <a:pt x="384" y="640"/>
                    </a:lnTo>
                    <a:lnTo>
                      <a:pt x="457" y="147"/>
                    </a:lnTo>
                    <a:lnTo>
                      <a:pt x="457" y="92"/>
                    </a:lnTo>
                    <a:lnTo>
                      <a:pt x="438" y="56"/>
                    </a:lnTo>
                    <a:lnTo>
                      <a:pt x="420" y="19"/>
                    </a:lnTo>
                    <a:lnTo>
                      <a:pt x="365" y="1"/>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9"/>
              <p:cNvSpPr/>
              <p:nvPr/>
            </p:nvSpPr>
            <p:spPr>
              <a:xfrm>
                <a:off x="1859460" y="2652439"/>
                <a:ext cx="27974" cy="46823"/>
              </a:xfrm>
              <a:custGeom>
                <a:avLst/>
                <a:gdLst/>
                <a:ahLst/>
                <a:cxnLst/>
                <a:rect l="l" t="t" r="r" b="b"/>
                <a:pathLst>
                  <a:path w="840" h="1406" extrusionOk="0">
                    <a:moveTo>
                      <a:pt x="91" y="0"/>
                    </a:moveTo>
                    <a:lnTo>
                      <a:pt x="55" y="37"/>
                    </a:lnTo>
                    <a:lnTo>
                      <a:pt x="18" y="73"/>
                    </a:lnTo>
                    <a:lnTo>
                      <a:pt x="0" y="128"/>
                    </a:lnTo>
                    <a:lnTo>
                      <a:pt x="18" y="164"/>
                    </a:lnTo>
                    <a:lnTo>
                      <a:pt x="146" y="493"/>
                    </a:lnTo>
                    <a:lnTo>
                      <a:pt x="292" y="785"/>
                    </a:lnTo>
                    <a:lnTo>
                      <a:pt x="456" y="1077"/>
                    </a:lnTo>
                    <a:lnTo>
                      <a:pt x="639" y="1369"/>
                    </a:lnTo>
                    <a:lnTo>
                      <a:pt x="675" y="1405"/>
                    </a:lnTo>
                    <a:lnTo>
                      <a:pt x="749" y="1405"/>
                    </a:lnTo>
                    <a:lnTo>
                      <a:pt x="785" y="1387"/>
                    </a:lnTo>
                    <a:lnTo>
                      <a:pt x="822" y="1351"/>
                    </a:lnTo>
                    <a:lnTo>
                      <a:pt x="840" y="1296"/>
                    </a:lnTo>
                    <a:lnTo>
                      <a:pt x="840" y="1259"/>
                    </a:lnTo>
                    <a:lnTo>
                      <a:pt x="822" y="1205"/>
                    </a:lnTo>
                    <a:lnTo>
                      <a:pt x="639" y="931"/>
                    </a:lnTo>
                    <a:lnTo>
                      <a:pt x="493" y="657"/>
                    </a:lnTo>
                    <a:lnTo>
                      <a:pt x="347" y="365"/>
                    </a:lnTo>
                    <a:lnTo>
                      <a:pt x="237" y="55"/>
                    </a:lnTo>
                    <a:lnTo>
                      <a:pt x="201" y="18"/>
                    </a:lnTo>
                    <a:lnTo>
                      <a:pt x="164" y="0"/>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9"/>
              <p:cNvSpPr/>
              <p:nvPr/>
            </p:nvSpPr>
            <p:spPr>
              <a:xfrm>
                <a:off x="2053351" y="2098076"/>
                <a:ext cx="179334" cy="237080"/>
              </a:xfrm>
              <a:custGeom>
                <a:avLst/>
                <a:gdLst/>
                <a:ahLst/>
                <a:cxnLst/>
                <a:rect l="l" t="t" r="r" b="b"/>
                <a:pathLst>
                  <a:path w="5385" h="7119" extrusionOk="0">
                    <a:moveTo>
                      <a:pt x="3414" y="0"/>
                    </a:moveTo>
                    <a:lnTo>
                      <a:pt x="3359" y="19"/>
                    </a:lnTo>
                    <a:lnTo>
                      <a:pt x="3322" y="55"/>
                    </a:lnTo>
                    <a:lnTo>
                      <a:pt x="3103" y="238"/>
                    </a:lnTo>
                    <a:lnTo>
                      <a:pt x="2702" y="511"/>
                    </a:lnTo>
                    <a:lnTo>
                      <a:pt x="1607" y="1260"/>
                    </a:lnTo>
                    <a:lnTo>
                      <a:pt x="1041" y="1661"/>
                    </a:lnTo>
                    <a:lnTo>
                      <a:pt x="548" y="2045"/>
                    </a:lnTo>
                    <a:lnTo>
                      <a:pt x="347" y="2209"/>
                    </a:lnTo>
                    <a:lnTo>
                      <a:pt x="183" y="2355"/>
                    </a:lnTo>
                    <a:lnTo>
                      <a:pt x="74" y="2483"/>
                    </a:lnTo>
                    <a:lnTo>
                      <a:pt x="19" y="2574"/>
                    </a:lnTo>
                    <a:lnTo>
                      <a:pt x="1" y="2683"/>
                    </a:lnTo>
                    <a:lnTo>
                      <a:pt x="19" y="2866"/>
                    </a:lnTo>
                    <a:lnTo>
                      <a:pt x="74" y="3377"/>
                    </a:lnTo>
                    <a:lnTo>
                      <a:pt x="165" y="4052"/>
                    </a:lnTo>
                    <a:lnTo>
                      <a:pt x="293" y="4764"/>
                    </a:lnTo>
                    <a:lnTo>
                      <a:pt x="530" y="6060"/>
                    </a:lnTo>
                    <a:lnTo>
                      <a:pt x="639" y="6644"/>
                    </a:lnTo>
                    <a:lnTo>
                      <a:pt x="931" y="6754"/>
                    </a:lnTo>
                    <a:lnTo>
                      <a:pt x="1242" y="6863"/>
                    </a:lnTo>
                    <a:lnTo>
                      <a:pt x="1607" y="6973"/>
                    </a:lnTo>
                    <a:lnTo>
                      <a:pt x="1972" y="7064"/>
                    </a:lnTo>
                    <a:lnTo>
                      <a:pt x="2154" y="7100"/>
                    </a:lnTo>
                    <a:lnTo>
                      <a:pt x="2319" y="7119"/>
                    </a:lnTo>
                    <a:lnTo>
                      <a:pt x="2483" y="7119"/>
                    </a:lnTo>
                    <a:lnTo>
                      <a:pt x="2611" y="7100"/>
                    </a:lnTo>
                    <a:lnTo>
                      <a:pt x="2720" y="7064"/>
                    </a:lnTo>
                    <a:lnTo>
                      <a:pt x="2811" y="7009"/>
                    </a:lnTo>
                    <a:lnTo>
                      <a:pt x="2866" y="6918"/>
                    </a:lnTo>
                    <a:lnTo>
                      <a:pt x="2921" y="6827"/>
                    </a:lnTo>
                    <a:lnTo>
                      <a:pt x="3012" y="6589"/>
                    </a:lnTo>
                    <a:lnTo>
                      <a:pt x="3085" y="6316"/>
                    </a:lnTo>
                    <a:lnTo>
                      <a:pt x="3158" y="6023"/>
                    </a:lnTo>
                    <a:lnTo>
                      <a:pt x="3231" y="5731"/>
                    </a:lnTo>
                    <a:lnTo>
                      <a:pt x="3304" y="5476"/>
                    </a:lnTo>
                    <a:lnTo>
                      <a:pt x="3359" y="5366"/>
                    </a:lnTo>
                    <a:lnTo>
                      <a:pt x="3414" y="5257"/>
                    </a:lnTo>
                    <a:lnTo>
                      <a:pt x="3468" y="5184"/>
                    </a:lnTo>
                    <a:lnTo>
                      <a:pt x="3541" y="5111"/>
                    </a:lnTo>
                    <a:lnTo>
                      <a:pt x="3797" y="4874"/>
                    </a:lnTo>
                    <a:lnTo>
                      <a:pt x="3979" y="4673"/>
                    </a:lnTo>
                    <a:lnTo>
                      <a:pt x="4089" y="4545"/>
                    </a:lnTo>
                    <a:lnTo>
                      <a:pt x="4125" y="4490"/>
                    </a:lnTo>
                    <a:lnTo>
                      <a:pt x="4162" y="4618"/>
                    </a:lnTo>
                    <a:lnTo>
                      <a:pt x="4253" y="4910"/>
                    </a:lnTo>
                    <a:lnTo>
                      <a:pt x="4308" y="5038"/>
                    </a:lnTo>
                    <a:lnTo>
                      <a:pt x="4381" y="5147"/>
                    </a:lnTo>
                    <a:lnTo>
                      <a:pt x="4417" y="5184"/>
                    </a:lnTo>
                    <a:lnTo>
                      <a:pt x="4454" y="5202"/>
                    </a:lnTo>
                    <a:lnTo>
                      <a:pt x="4490" y="5184"/>
                    </a:lnTo>
                    <a:lnTo>
                      <a:pt x="4545" y="5166"/>
                    </a:lnTo>
                    <a:lnTo>
                      <a:pt x="4783" y="4928"/>
                    </a:lnTo>
                    <a:lnTo>
                      <a:pt x="4947" y="4764"/>
                    </a:lnTo>
                    <a:lnTo>
                      <a:pt x="5111" y="4582"/>
                    </a:lnTo>
                    <a:lnTo>
                      <a:pt x="5184" y="4472"/>
                    </a:lnTo>
                    <a:lnTo>
                      <a:pt x="5257" y="4363"/>
                    </a:lnTo>
                    <a:lnTo>
                      <a:pt x="5312" y="4235"/>
                    </a:lnTo>
                    <a:lnTo>
                      <a:pt x="5348" y="4107"/>
                    </a:lnTo>
                    <a:lnTo>
                      <a:pt x="5385" y="3979"/>
                    </a:lnTo>
                    <a:lnTo>
                      <a:pt x="5385" y="3833"/>
                    </a:lnTo>
                    <a:lnTo>
                      <a:pt x="5385" y="3687"/>
                    </a:lnTo>
                    <a:lnTo>
                      <a:pt x="5348" y="3541"/>
                    </a:lnTo>
                    <a:lnTo>
                      <a:pt x="5294" y="3377"/>
                    </a:lnTo>
                    <a:lnTo>
                      <a:pt x="5202" y="3213"/>
                    </a:lnTo>
                    <a:lnTo>
                      <a:pt x="5075" y="3048"/>
                    </a:lnTo>
                    <a:lnTo>
                      <a:pt x="4947" y="2902"/>
                    </a:lnTo>
                    <a:lnTo>
                      <a:pt x="4783" y="2738"/>
                    </a:lnTo>
                    <a:lnTo>
                      <a:pt x="4618" y="2574"/>
                    </a:lnTo>
                    <a:lnTo>
                      <a:pt x="4253" y="2282"/>
                    </a:lnTo>
                    <a:lnTo>
                      <a:pt x="3888" y="2026"/>
                    </a:lnTo>
                    <a:lnTo>
                      <a:pt x="3560" y="1826"/>
                    </a:lnTo>
                    <a:lnTo>
                      <a:pt x="3286" y="1680"/>
                    </a:lnTo>
                    <a:lnTo>
                      <a:pt x="3122" y="1588"/>
                    </a:lnTo>
                    <a:lnTo>
                      <a:pt x="2976" y="1588"/>
                    </a:lnTo>
                    <a:lnTo>
                      <a:pt x="2811" y="1643"/>
                    </a:lnTo>
                    <a:lnTo>
                      <a:pt x="2611" y="1716"/>
                    </a:lnTo>
                    <a:lnTo>
                      <a:pt x="2428" y="1826"/>
                    </a:lnTo>
                    <a:lnTo>
                      <a:pt x="2099" y="2026"/>
                    </a:lnTo>
                    <a:lnTo>
                      <a:pt x="1953" y="2136"/>
                    </a:lnTo>
                    <a:lnTo>
                      <a:pt x="2428" y="1643"/>
                    </a:lnTo>
                    <a:lnTo>
                      <a:pt x="2848" y="1223"/>
                    </a:lnTo>
                    <a:lnTo>
                      <a:pt x="3268" y="858"/>
                    </a:lnTo>
                    <a:lnTo>
                      <a:pt x="3341" y="785"/>
                    </a:lnTo>
                    <a:lnTo>
                      <a:pt x="3414" y="694"/>
                    </a:lnTo>
                    <a:lnTo>
                      <a:pt x="3468" y="603"/>
                    </a:lnTo>
                    <a:lnTo>
                      <a:pt x="3505" y="530"/>
                    </a:lnTo>
                    <a:lnTo>
                      <a:pt x="3560" y="347"/>
                    </a:lnTo>
                    <a:lnTo>
                      <a:pt x="3560" y="201"/>
                    </a:lnTo>
                    <a:lnTo>
                      <a:pt x="3541" y="92"/>
                    </a:lnTo>
                    <a:lnTo>
                      <a:pt x="3523" y="55"/>
                    </a:lnTo>
                    <a:lnTo>
                      <a:pt x="3487" y="19"/>
                    </a:lnTo>
                    <a:lnTo>
                      <a:pt x="3450" y="0"/>
                    </a:lnTo>
                    <a:close/>
                  </a:path>
                </a:pathLst>
              </a:custGeom>
              <a:solidFill>
                <a:srgbClr val="F895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9"/>
              <p:cNvSpPr/>
              <p:nvPr/>
            </p:nvSpPr>
            <p:spPr>
              <a:xfrm>
                <a:off x="2092249" y="2166747"/>
                <a:ext cx="28007" cy="21913"/>
              </a:xfrm>
              <a:custGeom>
                <a:avLst/>
                <a:gdLst/>
                <a:ahLst/>
                <a:cxnLst/>
                <a:rect l="l" t="t" r="r" b="b"/>
                <a:pathLst>
                  <a:path w="841" h="658" extrusionOk="0">
                    <a:moveTo>
                      <a:pt x="731" y="1"/>
                    </a:moveTo>
                    <a:lnTo>
                      <a:pt x="530" y="110"/>
                    </a:lnTo>
                    <a:lnTo>
                      <a:pt x="347" y="238"/>
                    </a:lnTo>
                    <a:lnTo>
                      <a:pt x="183" y="366"/>
                    </a:lnTo>
                    <a:lnTo>
                      <a:pt x="19" y="512"/>
                    </a:lnTo>
                    <a:lnTo>
                      <a:pt x="1" y="548"/>
                    </a:lnTo>
                    <a:lnTo>
                      <a:pt x="1" y="585"/>
                    </a:lnTo>
                    <a:lnTo>
                      <a:pt x="19" y="640"/>
                    </a:lnTo>
                    <a:lnTo>
                      <a:pt x="37" y="658"/>
                    </a:lnTo>
                    <a:lnTo>
                      <a:pt x="92" y="658"/>
                    </a:lnTo>
                    <a:lnTo>
                      <a:pt x="128" y="640"/>
                    </a:lnTo>
                    <a:lnTo>
                      <a:pt x="274" y="494"/>
                    </a:lnTo>
                    <a:lnTo>
                      <a:pt x="439" y="366"/>
                    </a:lnTo>
                    <a:lnTo>
                      <a:pt x="621" y="256"/>
                    </a:lnTo>
                    <a:lnTo>
                      <a:pt x="804" y="147"/>
                    </a:lnTo>
                    <a:lnTo>
                      <a:pt x="822" y="129"/>
                    </a:lnTo>
                    <a:lnTo>
                      <a:pt x="840" y="92"/>
                    </a:lnTo>
                    <a:lnTo>
                      <a:pt x="840" y="37"/>
                    </a:lnTo>
                    <a:lnTo>
                      <a:pt x="822" y="19"/>
                    </a:lnTo>
                    <a:lnTo>
                      <a:pt x="785" y="1"/>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9"/>
              <p:cNvSpPr/>
              <p:nvPr/>
            </p:nvSpPr>
            <p:spPr>
              <a:xfrm>
                <a:off x="2128116" y="2160086"/>
                <a:ext cx="48056" cy="34068"/>
              </a:xfrm>
              <a:custGeom>
                <a:avLst/>
                <a:gdLst/>
                <a:ahLst/>
                <a:cxnLst/>
                <a:rect l="l" t="t" r="r" b="b"/>
                <a:pathLst>
                  <a:path w="1443" h="1023" extrusionOk="0">
                    <a:moveTo>
                      <a:pt x="1369" y="0"/>
                    </a:moveTo>
                    <a:lnTo>
                      <a:pt x="1150" y="18"/>
                    </a:lnTo>
                    <a:lnTo>
                      <a:pt x="950" y="91"/>
                    </a:lnTo>
                    <a:lnTo>
                      <a:pt x="767" y="183"/>
                    </a:lnTo>
                    <a:lnTo>
                      <a:pt x="603" y="310"/>
                    </a:lnTo>
                    <a:lnTo>
                      <a:pt x="439" y="438"/>
                    </a:lnTo>
                    <a:lnTo>
                      <a:pt x="293" y="584"/>
                    </a:lnTo>
                    <a:lnTo>
                      <a:pt x="19" y="913"/>
                    </a:lnTo>
                    <a:lnTo>
                      <a:pt x="1" y="949"/>
                    </a:lnTo>
                    <a:lnTo>
                      <a:pt x="1" y="967"/>
                    </a:lnTo>
                    <a:lnTo>
                      <a:pt x="1" y="1004"/>
                    </a:lnTo>
                    <a:lnTo>
                      <a:pt x="37" y="1022"/>
                    </a:lnTo>
                    <a:lnTo>
                      <a:pt x="128" y="1022"/>
                    </a:lnTo>
                    <a:lnTo>
                      <a:pt x="147" y="1004"/>
                    </a:lnTo>
                    <a:lnTo>
                      <a:pt x="402" y="712"/>
                    </a:lnTo>
                    <a:lnTo>
                      <a:pt x="530" y="566"/>
                    </a:lnTo>
                    <a:lnTo>
                      <a:pt x="676" y="438"/>
                    </a:lnTo>
                    <a:lnTo>
                      <a:pt x="822" y="329"/>
                    </a:lnTo>
                    <a:lnTo>
                      <a:pt x="986" y="256"/>
                    </a:lnTo>
                    <a:lnTo>
                      <a:pt x="1169" y="183"/>
                    </a:lnTo>
                    <a:lnTo>
                      <a:pt x="1351" y="146"/>
                    </a:lnTo>
                    <a:lnTo>
                      <a:pt x="1388" y="146"/>
                    </a:lnTo>
                    <a:lnTo>
                      <a:pt x="1424" y="128"/>
                    </a:lnTo>
                    <a:lnTo>
                      <a:pt x="1442" y="73"/>
                    </a:lnTo>
                    <a:lnTo>
                      <a:pt x="1442" y="37"/>
                    </a:lnTo>
                    <a:lnTo>
                      <a:pt x="1424" y="18"/>
                    </a:lnTo>
                    <a:lnTo>
                      <a:pt x="1406" y="0"/>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9"/>
              <p:cNvSpPr/>
              <p:nvPr/>
            </p:nvSpPr>
            <p:spPr>
              <a:xfrm>
                <a:off x="2153027" y="2177703"/>
                <a:ext cx="46857" cy="29206"/>
              </a:xfrm>
              <a:custGeom>
                <a:avLst/>
                <a:gdLst/>
                <a:ahLst/>
                <a:cxnLst/>
                <a:rect l="l" t="t" r="r" b="b"/>
                <a:pathLst>
                  <a:path w="1407" h="877" extrusionOk="0">
                    <a:moveTo>
                      <a:pt x="1333" y="0"/>
                    </a:moveTo>
                    <a:lnTo>
                      <a:pt x="1132" y="19"/>
                    </a:lnTo>
                    <a:lnTo>
                      <a:pt x="950" y="55"/>
                    </a:lnTo>
                    <a:lnTo>
                      <a:pt x="767" y="128"/>
                    </a:lnTo>
                    <a:lnTo>
                      <a:pt x="585" y="201"/>
                    </a:lnTo>
                    <a:lnTo>
                      <a:pt x="421" y="311"/>
                    </a:lnTo>
                    <a:lnTo>
                      <a:pt x="275" y="438"/>
                    </a:lnTo>
                    <a:lnTo>
                      <a:pt x="147" y="584"/>
                    </a:lnTo>
                    <a:lnTo>
                      <a:pt x="19" y="749"/>
                    </a:lnTo>
                    <a:lnTo>
                      <a:pt x="1" y="785"/>
                    </a:lnTo>
                    <a:lnTo>
                      <a:pt x="19" y="803"/>
                    </a:lnTo>
                    <a:lnTo>
                      <a:pt x="56" y="858"/>
                    </a:lnTo>
                    <a:lnTo>
                      <a:pt x="110" y="876"/>
                    </a:lnTo>
                    <a:lnTo>
                      <a:pt x="129" y="858"/>
                    </a:lnTo>
                    <a:lnTo>
                      <a:pt x="165" y="840"/>
                    </a:lnTo>
                    <a:lnTo>
                      <a:pt x="256" y="694"/>
                    </a:lnTo>
                    <a:lnTo>
                      <a:pt x="384" y="566"/>
                    </a:lnTo>
                    <a:lnTo>
                      <a:pt x="512" y="438"/>
                    </a:lnTo>
                    <a:lnTo>
                      <a:pt x="658" y="347"/>
                    </a:lnTo>
                    <a:lnTo>
                      <a:pt x="822" y="274"/>
                    </a:lnTo>
                    <a:lnTo>
                      <a:pt x="986" y="219"/>
                    </a:lnTo>
                    <a:lnTo>
                      <a:pt x="1151" y="183"/>
                    </a:lnTo>
                    <a:lnTo>
                      <a:pt x="1333" y="165"/>
                    </a:lnTo>
                    <a:lnTo>
                      <a:pt x="1370" y="146"/>
                    </a:lnTo>
                    <a:lnTo>
                      <a:pt x="1388" y="128"/>
                    </a:lnTo>
                    <a:lnTo>
                      <a:pt x="1406" y="73"/>
                    </a:lnTo>
                    <a:lnTo>
                      <a:pt x="1406" y="37"/>
                    </a:lnTo>
                    <a:lnTo>
                      <a:pt x="1388" y="19"/>
                    </a:lnTo>
                    <a:lnTo>
                      <a:pt x="1370" y="0"/>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9"/>
              <p:cNvSpPr/>
              <p:nvPr/>
            </p:nvSpPr>
            <p:spPr>
              <a:xfrm>
                <a:off x="2187696" y="2214170"/>
                <a:ext cx="10357" cy="37099"/>
              </a:xfrm>
              <a:custGeom>
                <a:avLst/>
                <a:gdLst/>
                <a:ahLst/>
                <a:cxnLst/>
                <a:rect l="l" t="t" r="r" b="b"/>
                <a:pathLst>
                  <a:path w="311" h="1114" extrusionOk="0">
                    <a:moveTo>
                      <a:pt x="110" y="0"/>
                    </a:moveTo>
                    <a:lnTo>
                      <a:pt x="91" y="19"/>
                    </a:lnTo>
                    <a:lnTo>
                      <a:pt x="73" y="55"/>
                    </a:lnTo>
                    <a:lnTo>
                      <a:pt x="73" y="92"/>
                    </a:lnTo>
                    <a:lnTo>
                      <a:pt x="110" y="201"/>
                    </a:lnTo>
                    <a:lnTo>
                      <a:pt x="128" y="311"/>
                    </a:lnTo>
                    <a:lnTo>
                      <a:pt x="146" y="439"/>
                    </a:lnTo>
                    <a:lnTo>
                      <a:pt x="146" y="548"/>
                    </a:lnTo>
                    <a:lnTo>
                      <a:pt x="128" y="658"/>
                    </a:lnTo>
                    <a:lnTo>
                      <a:pt x="91" y="767"/>
                    </a:lnTo>
                    <a:lnTo>
                      <a:pt x="55" y="877"/>
                    </a:lnTo>
                    <a:lnTo>
                      <a:pt x="18" y="986"/>
                    </a:lnTo>
                    <a:lnTo>
                      <a:pt x="0" y="1023"/>
                    </a:lnTo>
                    <a:lnTo>
                      <a:pt x="0" y="1059"/>
                    </a:lnTo>
                    <a:lnTo>
                      <a:pt x="37" y="1114"/>
                    </a:lnTo>
                    <a:lnTo>
                      <a:pt x="128" y="1114"/>
                    </a:lnTo>
                    <a:lnTo>
                      <a:pt x="146" y="1077"/>
                    </a:lnTo>
                    <a:lnTo>
                      <a:pt x="201" y="968"/>
                    </a:lnTo>
                    <a:lnTo>
                      <a:pt x="256" y="840"/>
                    </a:lnTo>
                    <a:lnTo>
                      <a:pt x="274" y="712"/>
                    </a:lnTo>
                    <a:lnTo>
                      <a:pt x="292" y="585"/>
                    </a:lnTo>
                    <a:lnTo>
                      <a:pt x="310" y="439"/>
                    </a:lnTo>
                    <a:lnTo>
                      <a:pt x="292" y="311"/>
                    </a:lnTo>
                    <a:lnTo>
                      <a:pt x="274" y="183"/>
                    </a:lnTo>
                    <a:lnTo>
                      <a:pt x="237" y="55"/>
                    </a:lnTo>
                    <a:lnTo>
                      <a:pt x="219" y="19"/>
                    </a:lnTo>
                    <a:lnTo>
                      <a:pt x="201" y="0"/>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9"/>
              <p:cNvSpPr/>
              <p:nvPr/>
            </p:nvSpPr>
            <p:spPr>
              <a:xfrm>
                <a:off x="2193757" y="2220864"/>
                <a:ext cx="23745" cy="11589"/>
              </a:xfrm>
              <a:custGeom>
                <a:avLst/>
                <a:gdLst/>
                <a:ahLst/>
                <a:cxnLst/>
                <a:rect l="l" t="t" r="r" b="b"/>
                <a:pathLst>
                  <a:path w="713" h="348" extrusionOk="0">
                    <a:moveTo>
                      <a:pt x="384" y="0"/>
                    </a:moveTo>
                    <a:lnTo>
                      <a:pt x="293" y="18"/>
                    </a:lnTo>
                    <a:lnTo>
                      <a:pt x="220" y="55"/>
                    </a:lnTo>
                    <a:lnTo>
                      <a:pt x="147" y="110"/>
                    </a:lnTo>
                    <a:lnTo>
                      <a:pt x="74" y="164"/>
                    </a:lnTo>
                    <a:lnTo>
                      <a:pt x="1" y="219"/>
                    </a:lnTo>
                    <a:lnTo>
                      <a:pt x="1" y="256"/>
                    </a:lnTo>
                    <a:lnTo>
                      <a:pt x="1" y="292"/>
                    </a:lnTo>
                    <a:lnTo>
                      <a:pt x="1" y="311"/>
                    </a:lnTo>
                    <a:lnTo>
                      <a:pt x="19" y="329"/>
                    </a:lnTo>
                    <a:lnTo>
                      <a:pt x="92" y="347"/>
                    </a:lnTo>
                    <a:lnTo>
                      <a:pt x="110" y="347"/>
                    </a:lnTo>
                    <a:lnTo>
                      <a:pt x="147" y="311"/>
                    </a:lnTo>
                    <a:lnTo>
                      <a:pt x="238" y="219"/>
                    </a:lnTo>
                    <a:lnTo>
                      <a:pt x="347" y="164"/>
                    </a:lnTo>
                    <a:lnTo>
                      <a:pt x="475" y="146"/>
                    </a:lnTo>
                    <a:lnTo>
                      <a:pt x="603" y="164"/>
                    </a:lnTo>
                    <a:lnTo>
                      <a:pt x="676" y="164"/>
                    </a:lnTo>
                    <a:lnTo>
                      <a:pt x="713" y="110"/>
                    </a:lnTo>
                    <a:lnTo>
                      <a:pt x="713" y="55"/>
                    </a:lnTo>
                    <a:lnTo>
                      <a:pt x="694" y="37"/>
                    </a:lnTo>
                    <a:lnTo>
                      <a:pt x="658" y="18"/>
                    </a:lnTo>
                    <a:lnTo>
                      <a:pt x="567" y="0"/>
                    </a:lnTo>
                    <a:close/>
                  </a:path>
                </a:pathLst>
              </a:custGeom>
              <a:solidFill>
                <a:srgbClr val="721C0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9"/>
              <p:cNvSpPr/>
              <p:nvPr/>
            </p:nvSpPr>
            <p:spPr>
              <a:xfrm>
                <a:off x="1450365" y="2189259"/>
                <a:ext cx="364130" cy="399364"/>
              </a:xfrm>
              <a:custGeom>
                <a:avLst/>
                <a:gdLst/>
                <a:ahLst/>
                <a:cxnLst/>
                <a:rect l="l" t="t" r="r" b="b"/>
                <a:pathLst>
                  <a:path w="10934" h="11992" extrusionOk="0">
                    <a:moveTo>
                      <a:pt x="4381" y="0"/>
                    </a:moveTo>
                    <a:lnTo>
                      <a:pt x="4089" y="18"/>
                    </a:lnTo>
                    <a:lnTo>
                      <a:pt x="3797" y="73"/>
                    </a:lnTo>
                    <a:lnTo>
                      <a:pt x="3505" y="146"/>
                    </a:lnTo>
                    <a:lnTo>
                      <a:pt x="3231" y="237"/>
                    </a:lnTo>
                    <a:lnTo>
                      <a:pt x="2957" y="365"/>
                    </a:lnTo>
                    <a:lnTo>
                      <a:pt x="2702" y="493"/>
                    </a:lnTo>
                    <a:lnTo>
                      <a:pt x="2446" y="639"/>
                    </a:lnTo>
                    <a:lnTo>
                      <a:pt x="2209" y="803"/>
                    </a:lnTo>
                    <a:lnTo>
                      <a:pt x="1972" y="967"/>
                    </a:lnTo>
                    <a:lnTo>
                      <a:pt x="1753" y="1150"/>
                    </a:lnTo>
                    <a:lnTo>
                      <a:pt x="1552" y="1314"/>
                    </a:lnTo>
                    <a:lnTo>
                      <a:pt x="1169" y="1679"/>
                    </a:lnTo>
                    <a:lnTo>
                      <a:pt x="859" y="2026"/>
                    </a:lnTo>
                    <a:lnTo>
                      <a:pt x="603" y="2336"/>
                    </a:lnTo>
                    <a:lnTo>
                      <a:pt x="420" y="2574"/>
                    </a:lnTo>
                    <a:lnTo>
                      <a:pt x="256" y="2793"/>
                    </a:lnTo>
                    <a:lnTo>
                      <a:pt x="201" y="2939"/>
                    </a:lnTo>
                    <a:lnTo>
                      <a:pt x="147" y="3121"/>
                    </a:lnTo>
                    <a:lnTo>
                      <a:pt x="92" y="3377"/>
                    </a:lnTo>
                    <a:lnTo>
                      <a:pt x="37" y="3705"/>
                    </a:lnTo>
                    <a:lnTo>
                      <a:pt x="1" y="4089"/>
                    </a:lnTo>
                    <a:lnTo>
                      <a:pt x="1" y="4563"/>
                    </a:lnTo>
                    <a:lnTo>
                      <a:pt x="37" y="5092"/>
                    </a:lnTo>
                    <a:lnTo>
                      <a:pt x="55" y="5403"/>
                    </a:lnTo>
                    <a:lnTo>
                      <a:pt x="110" y="5713"/>
                    </a:lnTo>
                    <a:lnTo>
                      <a:pt x="165" y="6042"/>
                    </a:lnTo>
                    <a:lnTo>
                      <a:pt x="256" y="6388"/>
                    </a:lnTo>
                    <a:lnTo>
                      <a:pt x="347" y="6772"/>
                    </a:lnTo>
                    <a:lnTo>
                      <a:pt x="457" y="7155"/>
                    </a:lnTo>
                    <a:lnTo>
                      <a:pt x="585" y="7556"/>
                    </a:lnTo>
                    <a:lnTo>
                      <a:pt x="749" y="7976"/>
                    </a:lnTo>
                    <a:lnTo>
                      <a:pt x="913" y="8414"/>
                    </a:lnTo>
                    <a:lnTo>
                      <a:pt x="1114" y="8871"/>
                    </a:lnTo>
                    <a:lnTo>
                      <a:pt x="1333" y="9345"/>
                    </a:lnTo>
                    <a:lnTo>
                      <a:pt x="1589" y="9838"/>
                    </a:lnTo>
                    <a:lnTo>
                      <a:pt x="1862" y="10349"/>
                    </a:lnTo>
                    <a:lnTo>
                      <a:pt x="2173" y="10878"/>
                    </a:lnTo>
                    <a:lnTo>
                      <a:pt x="2519" y="11426"/>
                    </a:lnTo>
                    <a:lnTo>
                      <a:pt x="2884" y="11992"/>
                    </a:lnTo>
                    <a:lnTo>
                      <a:pt x="10934" y="7502"/>
                    </a:lnTo>
                    <a:lnTo>
                      <a:pt x="10678" y="6936"/>
                    </a:lnTo>
                    <a:lnTo>
                      <a:pt x="10368" y="6297"/>
                    </a:lnTo>
                    <a:lnTo>
                      <a:pt x="9930" y="5512"/>
                    </a:lnTo>
                    <a:lnTo>
                      <a:pt x="9400" y="4581"/>
                    </a:lnTo>
                    <a:lnTo>
                      <a:pt x="9108" y="4089"/>
                    </a:lnTo>
                    <a:lnTo>
                      <a:pt x="8780" y="3578"/>
                    </a:lnTo>
                    <a:lnTo>
                      <a:pt x="8433" y="3066"/>
                    </a:lnTo>
                    <a:lnTo>
                      <a:pt x="8068" y="2555"/>
                    </a:lnTo>
                    <a:lnTo>
                      <a:pt x="7666" y="2044"/>
                    </a:lnTo>
                    <a:lnTo>
                      <a:pt x="7265" y="1552"/>
                    </a:lnTo>
                    <a:lnTo>
                      <a:pt x="6936" y="1205"/>
                    </a:lnTo>
                    <a:lnTo>
                      <a:pt x="6608" y="894"/>
                    </a:lnTo>
                    <a:lnTo>
                      <a:pt x="6279" y="639"/>
                    </a:lnTo>
                    <a:lnTo>
                      <a:pt x="5951" y="438"/>
                    </a:lnTo>
                    <a:lnTo>
                      <a:pt x="5640" y="274"/>
                    </a:lnTo>
                    <a:lnTo>
                      <a:pt x="5312" y="146"/>
                    </a:lnTo>
                    <a:lnTo>
                      <a:pt x="5002" y="55"/>
                    </a:lnTo>
                    <a:lnTo>
                      <a:pt x="4691" y="18"/>
                    </a:lnTo>
                    <a:lnTo>
                      <a:pt x="438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9"/>
              <p:cNvSpPr/>
              <p:nvPr/>
            </p:nvSpPr>
            <p:spPr>
              <a:xfrm>
                <a:off x="1516638" y="2389844"/>
                <a:ext cx="270516" cy="147730"/>
              </a:xfrm>
              <a:custGeom>
                <a:avLst/>
                <a:gdLst/>
                <a:ahLst/>
                <a:cxnLst/>
                <a:rect l="l" t="t" r="r" b="b"/>
                <a:pathLst>
                  <a:path w="8123" h="4436" extrusionOk="0">
                    <a:moveTo>
                      <a:pt x="7994" y="0"/>
                    </a:moveTo>
                    <a:lnTo>
                      <a:pt x="7940" y="19"/>
                    </a:lnTo>
                    <a:lnTo>
                      <a:pt x="6936" y="493"/>
                    </a:lnTo>
                    <a:lnTo>
                      <a:pt x="5914" y="986"/>
                    </a:lnTo>
                    <a:lnTo>
                      <a:pt x="4928" y="1479"/>
                    </a:lnTo>
                    <a:lnTo>
                      <a:pt x="3943" y="2008"/>
                    </a:lnTo>
                    <a:lnTo>
                      <a:pt x="2957" y="2537"/>
                    </a:lnTo>
                    <a:lnTo>
                      <a:pt x="1971" y="3085"/>
                    </a:lnTo>
                    <a:lnTo>
                      <a:pt x="1004" y="3651"/>
                    </a:lnTo>
                    <a:lnTo>
                      <a:pt x="55" y="4216"/>
                    </a:lnTo>
                    <a:lnTo>
                      <a:pt x="18" y="4253"/>
                    </a:lnTo>
                    <a:lnTo>
                      <a:pt x="0" y="4289"/>
                    </a:lnTo>
                    <a:lnTo>
                      <a:pt x="0" y="4344"/>
                    </a:lnTo>
                    <a:lnTo>
                      <a:pt x="18" y="4381"/>
                    </a:lnTo>
                    <a:lnTo>
                      <a:pt x="55" y="4417"/>
                    </a:lnTo>
                    <a:lnTo>
                      <a:pt x="73" y="4435"/>
                    </a:lnTo>
                    <a:lnTo>
                      <a:pt x="128" y="4435"/>
                    </a:lnTo>
                    <a:lnTo>
                      <a:pt x="164" y="4417"/>
                    </a:lnTo>
                    <a:lnTo>
                      <a:pt x="1132" y="3833"/>
                    </a:lnTo>
                    <a:lnTo>
                      <a:pt x="2099" y="3286"/>
                    </a:lnTo>
                    <a:lnTo>
                      <a:pt x="3066" y="2720"/>
                    </a:lnTo>
                    <a:lnTo>
                      <a:pt x="4052" y="2190"/>
                    </a:lnTo>
                    <a:lnTo>
                      <a:pt x="5038" y="1679"/>
                    </a:lnTo>
                    <a:lnTo>
                      <a:pt x="6041" y="1168"/>
                    </a:lnTo>
                    <a:lnTo>
                      <a:pt x="7045" y="694"/>
                    </a:lnTo>
                    <a:lnTo>
                      <a:pt x="8049" y="219"/>
                    </a:lnTo>
                    <a:lnTo>
                      <a:pt x="8104" y="183"/>
                    </a:lnTo>
                    <a:lnTo>
                      <a:pt x="8122" y="146"/>
                    </a:lnTo>
                    <a:lnTo>
                      <a:pt x="8122" y="110"/>
                    </a:lnTo>
                    <a:lnTo>
                      <a:pt x="8104" y="73"/>
                    </a:lnTo>
                    <a:lnTo>
                      <a:pt x="8067" y="37"/>
                    </a:lnTo>
                    <a:lnTo>
                      <a:pt x="8031" y="19"/>
                    </a:lnTo>
                    <a:lnTo>
                      <a:pt x="799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9"/>
              <p:cNvSpPr/>
              <p:nvPr/>
            </p:nvSpPr>
            <p:spPr>
              <a:xfrm>
                <a:off x="1433347" y="2178902"/>
                <a:ext cx="151393" cy="120988"/>
              </a:xfrm>
              <a:custGeom>
                <a:avLst/>
                <a:gdLst/>
                <a:ahLst/>
                <a:cxnLst/>
                <a:rect l="l" t="t" r="r" b="b"/>
                <a:pathLst>
                  <a:path w="4546" h="3633" extrusionOk="0">
                    <a:moveTo>
                      <a:pt x="4034" y="1"/>
                    </a:moveTo>
                    <a:lnTo>
                      <a:pt x="3651" y="56"/>
                    </a:lnTo>
                    <a:lnTo>
                      <a:pt x="3268" y="110"/>
                    </a:lnTo>
                    <a:lnTo>
                      <a:pt x="2903" y="220"/>
                    </a:lnTo>
                    <a:lnTo>
                      <a:pt x="2556" y="366"/>
                    </a:lnTo>
                    <a:lnTo>
                      <a:pt x="2209" y="530"/>
                    </a:lnTo>
                    <a:lnTo>
                      <a:pt x="1881" y="713"/>
                    </a:lnTo>
                    <a:lnTo>
                      <a:pt x="1589" y="950"/>
                    </a:lnTo>
                    <a:lnTo>
                      <a:pt x="1297" y="1187"/>
                    </a:lnTo>
                    <a:lnTo>
                      <a:pt x="1041" y="1461"/>
                    </a:lnTo>
                    <a:lnTo>
                      <a:pt x="804" y="1753"/>
                    </a:lnTo>
                    <a:lnTo>
                      <a:pt x="585" y="2063"/>
                    </a:lnTo>
                    <a:lnTo>
                      <a:pt x="402" y="2392"/>
                    </a:lnTo>
                    <a:lnTo>
                      <a:pt x="238" y="2757"/>
                    </a:lnTo>
                    <a:lnTo>
                      <a:pt x="110" y="3122"/>
                    </a:lnTo>
                    <a:lnTo>
                      <a:pt x="1" y="3505"/>
                    </a:lnTo>
                    <a:lnTo>
                      <a:pt x="1" y="3542"/>
                    </a:lnTo>
                    <a:lnTo>
                      <a:pt x="19" y="3596"/>
                    </a:lnTo>
                    <a:lnTo>
                      <a:pt x="55" y="3615"/>
                    </a:lnTo>
                    <a:lnTo>
                      <a:pt x="92" y="3633"/>
                    </a:lnTo>
                    <a:lnTo>
                      <a:pt x="165" y="3633"/>
                    </a:lnTo>
                    <a:lnTo>
                      <a:pt x="201" y="3596"/>
                    </a:lnTo>
                    <a:lnTo>
                      <a:pt x="220" y="3560"/>
                    </a:lnTo>
                    <a:lnTo>
                      <a:pt x="311" y="3195"/>
                    </a:lnTo>
                    <a:lnTo>
                      <a:pt x="439" y="2848"/>
                    </a:lnTo>
                    <a:lnTo>
                      <a:pt x="603" y="2520"/>
                    </a:lnTo>
                    <a:lnTo>
                      <a:pt x="785" y="2191"/>
                    </a:lnTo>
                    <a:lnTo>
                      <a:pt x="986" y="1899"/>
                    </a:lnTo>
                    <a:lnTo>
                      <a:pt x="1205" y="1607"/>
                    </a:lnTo>
                    <a:lnTo>
                      <a:pt x="1461" y="1351"/>
                    </a:lnTo>
                    <a:lnTo>
                      <a:pt x="1716" y="1114"/>
                    </a:lnTo>
                    <a:lnTo>
                      <a:pt x="2008" y="913"/>
                    </a:lnTo>
                    <a:lnTo>
                      <a:pt x="2319" y="731"/>
                    </a:lnTo>
                    <a:lnTo>
                      <a:pt x="2629" y="567"/>
                    </a:lnTo>
                    <a:lnTo>
                      <a:pt x="2976" y="439"/>
                    </a:lnTo>
                    <a:lnTo>
                      <a:pt x="3322" y="348"/>
                    </a:lnTo>
                    <a:lnTo>
                      <a:pt x="3687" y="275"/>
                    </a:lnTo>
                    <a:lnTo>
                      <a:pt x="4053" y="238"/>
                    </a:lnTo>
                    <a:lnTo>
                      <a:pt x="4436" y="238"/>
                    </a:lnTo>
                    <a:lnTo>
                      <a:pt x="4491" y="220"/>
                    </a:lnTo>
                    <a:lnTo>
                      <a:pt x="4509" y="202"/>
                    </a:lnTo>
                    <a:lnTo>
                      <a:pt x="4545" y="165"/>
                    </a:lnTo>
                    <a:lnTo>
                      <a:pt x="4545" y="129"/>
                    </a:lnTo>
                    <a:lnTo>
                      <a:pt x="4545" y="92"/>
                    </a:lnTo>
                    <a:lnTo>
                      <a:pt x="4509" y="56"/>
                    </a:lnTo>
                    <a:lnTo>
                      <a:pt x="4491" y="19"/>
                    </a:lnTo>
                    <a:lnTo>
                      <a:pt x="443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9"/>
              <p:cNvSpPr/>
              <p:nvPr/>
            </p:nvSpPr>
            <p:spPr>
              <a:xfrm>
                <a:off x="1449766" y="2389844"/>
                <a:ext cx="102139" cy="201813"/>
              </a:xfrm>
              <a:custGeom>
                <a:avLst/>
                <a:gdLst/>
                <a:ahLst/>
                <a:cxnLst/>
                <a:rect l="l" t="t" r="r" b="b"/>
                <a:pathLst>
                  <a:path w="3067" h="6060" extrusionOk="0">
                    <a:moveTo>
                      <a:pt x="55" y="0"/>
                    </a:moveTo>
                    <a:lnTo>
                      <a:pt x="19" y="37"/>
                    </a:lnTo>
                    <a:lnTo>
                      <a:pt x="0" y="55"/>
                    </a:lnTo>
                    <a:lnTo>
                      <a:pt x="0" y="110"/>
                    </a:lnTo>
                    <a:lnTo>
                      <a:pt x="110" y="511"/>
                    </a:lnTo>
                    <a:lnTo>
                      <a:pt x="219" y="913"/>
                    </a:lnTo>
                    <a:lnTo>
                      <a:pt x="347" y="1314"/>
                    </a:lnTo>
                    <a:lnTo>
                      <a:pt x="475" y="1698"/>
                    </a:lnTo>
                    <a:lnTo>
                      <a:pt x="621" y="2081"/>
                    </a:lnTo>
                    <a:lnTo>
                      <a:pt x="785" y="2464"/>
                    </a:lnTo>
                    <a:lnTo>
                      <a:pt x="950" y="2848"/>
                    </a:lnTo>
                    <a:lnTo>
                      <a:pt x="1114" y="3213"/>
                    </a:lnTo>
                    <a:lnTo>
                      <a:pt x="1296" y="3596"/>
                    </a:lnTo>
                    <a:lnTo>
                      <a:pt x="1497" y="3961"/>
                    </a:lnTo>
                    <a:lnTo>
                      <a:pt x="1698" y="4308"/>
                    </a:lnTo>
                    <a:lnTo>
                      <a:pt x="1917" y="4673"/>
                    </a:lnTo>
                    <a:lnTo>
                      <a:pt x="2136" y="5020"/>
                    </a:lnTo>
                    <a:lnTo>
                      <a:pt x="2373" y="5348"/>
                    </a:lnTo>
                    <a:lnTo>
                      <a:pt x="2610" y="5695"/>
                    </a:lnTo>
                    <a:lnTo>
                      <a:pt x="2866" y="6023"/>
                    </a:lnTo>
                    <a:lnTo>
                      <a:pt x="2902" y="6042"/>
                    </a:lnTo>
                    <a:lnTo>
                      <a:pt x="2939" y="6060"/>
                    </a:lnTo>
                    <a:lnTo>
                      <a:pt x="2994" y="6060"/>
                    </a:lnTo>
                    <a:lnTo>
                      <a:pt x="3030" y="6042"/>
                    </a:lnTo>
                    <a:lnTo>
                      <a:pt x="3048" y="6005"/>
                    </a:lnTo>
                    <a:lnTo>
                      <a:pt x="3067" y="5969"/>
                    </a:lnTo>
                    <a:lnTo>
                      <a:pt x="3067" y="5932"/>
                    </a:lnTo>
                    <a:lnTo>
                      <a:pt x="3048" y="5877"/>
                    </a:lnTo>
                    <a:lnTo>
                      <a:pt x="2556" y="5239"/>
                    </a:lnTo>
                    <a:lnTo>
                      <a:pt x="2099" y="4563"/>
                    </a:lnTo>
                    <a:lnTo>
                      <a:pt x="1698" y="3851"/>
                    </a:lnTo>
                    <a:lnTo>
                      <a:pt x="1315" y="3140"/>
                    </a:lnTo>
                    <a:lnTo>
                      <a:pt x="986" y="2391"/>
                    </a:lnTo>
                    <a:lnTo>
                      <a:pt x="822" y="2026"/>
                    </a:lnTo>
                    <a:lnTo>
                      <a:pt x="694" y="1643"/>
                    </a:lnTo>
                    <a:lnTo>
                      <a:pt x="548" y="1260"/>
                    </a:lnTo>
                    <a:lnTo>
                      <a:pt x="438" y="876"/>
                    </a:lnTo>
                    <a:lnTo>
                      <a:pt x="329" y="475"/>
                    </a:lnTo>
                    <a:lnTo>
                      <a:pt x="219" y="73"/>
                    </a:lnTo>
                    <a:lnTo>
                      <a:pt x="201" y="37"/>
                    </a:lnTo>
                    <a:lnTo>
                      <a:pt x="1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9"/>
              <p:cNvSpPr/>
              <p:nvPr/>
            </p:nvSpPr>
            <p:spPr>
              <a:xfrm>
                <a:off x="1330008" y="3864472"/>
                <a:ext cx="258994" cy="240744"/>
              </a:xfrm>
              <a:custGeom>
                <a:avLst/>
                <a:gdLst/>
                <a:ahLst/>
                <a:cxnLst/>
                <a:rect l="l" t="t" r="r" b="b"/>
                <a:pathLst>
                  <a:path w="7777" h="7229" extrusionOk="0">
                    <a:moveTo>
                      <a:pt x="2611" y="0"/>
                    </a:moveTo>
                    <a:lnTo>
                      <a:pt x="1" y="7228"/>
                    </a:lnTo>
                    <a:lnTo>
                      <a:pt x="3140" y="7192"/>
                    </a:lnTo>
                    <a:lnTo>
                      <a:pt x="7776" y="292"/>
                    </a:lnTo>
                    <a:lnTo>
                      <a:pt x="261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9"/>
              <p:cNvSpPr/>
              <p:nvPr/>
            </p:nvSpPr>
            <p:spPr>
              <a:xfrm>
                <a:off x="1282617" y="4071117"/>
                <a:ext cx="283871" cy="177536"/>
              </a:xfrm>
              <a:custGeom>
                <a:avLst/>
                <a:gdLst/>
                <a:ahLst/>
                <a:cxnLst/>
                <a:rect l="l" t="t" r="r" b="b"/>
                <a:pathLst>
                  <a:path w="8524" h="5331" extrusionOk="0">
                    <a:moveTo>
                      <a:pt x="2902" y="1"/>
                    </a:moveTo>
                    <a:lnTo>
                      <a:pt x="2683" y="56"/>
                    </a:lnTo>
                    <a:lnTo>
                      <a:pt x="2464" y="111"/>
                    </a:lnTo>
                    <a:lnTo>
                      <a:pt x="2245" y="202"/>
                    </a:lnTo>
                    <a:lnTo>
                      <a:pt x="2026" y="330"/>
                    </a:lnTo>
                    <a:lnTo>
                      <a:pt x="1789" y="457"/>
                    </a:lnTo>
                    <a:lnTo>
                      <a:pt x="1552" y="622"/>
                    </a:lnTo>
                    <a:lnTo>
                      <a:pt x="1314" y="804"/>
                    </a:lnTo>
                    <a:lnTo>
                      <a:pt x="1205" y="1005"/>
                    </a:lnTo>
                    <a:lnTo>
                      <a:pt x="1095" y="1260"/>
                    </a:lnTo>
                    <a:lnTo>
                      <a:pt x="876" y="1881"/>
                    </a:lnTo>
                    <a:lnTo>
                      <a:pt x="657" y="2629"/>
                    </a:lnTo>
                    <a:lnTo>
                      <a:pt x="456" y="3396"/>
                    </a:lnTo>
                    <a:lnTo>
                      <a:pt x="128" y="4746"/>
                    </a:lnTo>
                    <a:lnTo>
                      <a:pt x="0" y="5331"/>
                    </a:lnTo>
                    <a:lnTo>
                      <a:pt x="8232" y="5331"/>
                    </a:lnTo>
                    <a:lnTo>
                      <a:pt x="8360" y="5093"/>
                    </a:lnTo>
                    <a:lnTo>
                      <a:pt x="8433" y="4874"/>
                    </a:lnTo>
                    <a:lnTo>
                      <a:pt x="8487" y="4655"/>
                    </a:lnTo>
                    <a:lnTo>
                      <a:pt x="8524" y="4454"/>
                    </a:lnTo>
                    <a:lnTo>
                      <a:pt x="8524" y="4272"/>
                    </a:lnTo>
                    <a:lnTo>
                      <a:pt x="8506" y="4089"/>
                    </a:lnTo>
                    <a:lnTo>
                      <a:pt x="8451" y="3925"/>
                    </a:lnTo>
                    <a:lnTo>
                      <a:pt x="8396" y="3779"/>
                    </a:lnTo>
                    <a:lnTo>
                      <a:pt x="8305" y="3651"/>
                    </a:lnTo>
                    <a:lnTo>
                      <a:pt x="8213" y="3524"/>
                    </a:lnTo>
                    <a:lnTo>
                      <a:pt x="8104" y="3414"/>
                    </a:lnTo>
                    <a:lnTo>
                      <a:pt x="7976" y="3341"/>
                    </a:lnTo>
                    <a:lnTo>
                      <a:pt x="7848" y="3250"/>
                    </a:lnTo>
                    <a:lnTo>
                      <a:pt x="7702" y="3195"/>
                    </a:lnTo>
                    <a:lnTo>
                      <a:pt x="7556" y="3159"/>
                    </a:lnTo>
                    <a:lnTo>
                      <a:pt x="7410" y="3122"/>
                    </a:lnTo>
                    <a:lnTo>
                      <a:pt x="7246" y="3086"/>
                    </a:lnTo>
                    <a:lnTo>
                      <a:pt x="7009" y="3013"/>
                    </a:lnTo>
                    <a:lnTo>
                      <a:pt x="6753" y="2903"/>
                    </a:lnTo>
                    <a:lnTo>
                      <a:pt x="6498" y="2794"/>
                    </a:lnTo>
                    <a:lnTo>
                      <a:pt x="6224" y="2666"/>
                    </a:lnTo>
                    <a:lnTo>
                      <a:pt x="5987" y="2520"/>
                    </a:lnTo>
                    <a:lnTo>
                      <a:pt x="5786" y="2392"/>
                    </a:lnTo>
                    <a:lnTo>
                      <a:pt x="5713" y="2319"/>
                    </a:lnTo>
                    <a:lnTo>
                      <a:pt x="5658" y="2264"/>
                    </a:lnTo>
                    <a:lnTo>
                      <a:pt x="5658" y="1917"/>
                    </a:lnTo>
                    <a:lnTo>
                      <a:pt x="5622" y="1206"/>
                    </a:lnTo>
                    <a:lnTo>
                      <a:pt x="5585" y="822"/>
                    </a:lnTo>
                    <a:lnTo>
                      <a:pt x="5549" y="476"/>
                    </a:lnTo>
                    <a:lnTo>
                      <a:pt x="5512" y="330"/>
                    </a:lnTo>
                    <a:lnTo>
                      <a:pt x="5476" y="220"/>
                    </a:lnTo>
                    <a:lnTo>
                      <a:pt x="5439" y="147"/>
                    </a:lnTo>
                    <a:lnTo>
                      <a:pt x="5403" y="111"/>
                    </a:lnTo>
                    <a:lnTo>
                      <a:pt x="5384" y="74"/>
                    </a:lnTo>
                    <a:lnTo>
                      <a:pt x="5311" y="19"/>
                    </a:lnTo>
                    <a:lnTo>
                      <a:pt x="5257" y="1"/>
                    </a:lnTo>
                    <a:lnTo>
                      <a:pt x="5202" y="19"/>
                    </a:lnTo>
                    <a:lnTo>
                      <a:pt x="5129" y="38"/>
                    </a:lnTo>
                    <a:lnTo>
                      <a:pt x="5056" y="111"/>
                    </a:lnTo>
                    <a:lnTo>
                      <a:pt x="4983" y="202"/>
                    </a:lnTo>
                    <a:lnTo>
                      <a:pt x="4892" y="330"/>
                    </a:lnTo>
                    <a:lnTo>
                      <a:pt x="4727" y="622"/>
                    </a:lnTo>
                    <a:lnTo>
                      <a:pt x="4563" y="987"/>
                    </a:lnTo>
                    <a:lnTo>
                      <a:pt x="4417" y="749"/>
                    </a:lnTo>
                    <a:lnTo>
                      <a:pt x="4253" y="549"/>
                    </a:lnTo>
                    <a:lnTo>
                      <a:pt x="4070" y="366"/>
                    </a:lnTo>
                    <a:lnTo>
                      <a:pt x="3888" y="238"/>
                    </a:lnTo>
                    <a:lnTo>
                      <a:pt x="3705" y="129"/>
                    </a:lnTo>
                    <a:lnTo>
                      <a:pt x="3523" y="56"/>
                    </a:lnTo>
                    <a:lnTo>
                      <a:pt x="3322" y="19"/>
                    </a:lnTo>
                    <a:lnTo>
                      <a:pt x="3121"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9"/>
              <p:cNvSpPr/>
              <p:nvPr/>
            </p:nvSpPr>
            <p:spPr>
              <a:xfrm>
                <a:off x="1311791" y="4119773"/>
                <a:ext cx="87552" cy="24344"/>
              </a:xfrm>
              <a:custGeom>
                <a:avLst/>
                <a:gdLst/>
                <a:ahLst/>
                <a:cxnLst/>
                <a:rect l="l" t="t" r="r" b="b"/>
                <a:pathLst>
                  <a:path w="2629" h="731" extrusionOk="0">
                    <a:moveTo>
                      <a:pt x="1132" y="0"/>
                    </a:moveTo>
                    <a:lnTo>
                      <a:pt x="803" y="18"/>
                    </a:lnTo>
                    <a:lnTo>
                      <a:pt x="457" y="73"/>
                    </a:lnTo>
                    <a:lnTo>
                      <a:pt x="110" y="164"/>
                    </a:lnTo>
                    <a:lnTo>
                      <a:pt x="55" y="201"/>
                    </a:lnTo>
                    <a:lnTo>
                      <a:pt x="18" y="237"/>
                    </a:lnTo>
                    <a:lnTo>
                      <a:pt x="0" y="274"/>
                    </a:lnTo>
                    <a:lnTo>
                      <a:pt x="0" y="329"/>
                    </a:lnTo>
                    <a:lnTo>
                      <a:pt x="0" y="365"/>
                    </a:lnTo>
                    <a:lnTo>
                      <a:pt x="37" y="383"/>
                    </a:lnTo>
                    <a:lnTo>
                      <a:pt x="73" y="402"/>
                    </a:lnTo>
                    <a:lnTo>
                      <a:pt x="128" y="402"/>
                    </a:lnTo>
                    <a:lnTo>
                      <a:pt x="438" y="310"/>
                    </a:lnTo>
                    <a:lnTo>
                      <a:pt x="767" y="256"/>
                    </a:lnTo>
                    <a:lnTo>
                      <a:pt x="1077" y="237"/>
                    </a:lnTo>
                    <a:lnTo>
                      <a:pt x="1387" y="256"/>
                    </a:lnTo>
                    <a:lnTo>
                      <a:pt x="1679" y="310"/>
                    </a:lnTo>
                    <a:lnTo>
                      <a:pt x="1953" y="402"/>
                    </a:lnTo>
                    <a:lnTo>
                      <a:pt x="2209" y="548"/>
                    </a:lnTo>
                    <a:lnTo>
                      <a:pt x="2446" y="712"/>
                    </a:lnTo>
                    <a:lnTo>
                      <a:pt x="2482" y="730"/>
                    </a:lnTo>
                    <a:lnTo>
                      <a:pt x="2519" y="730"/>
                    </a:lnTo>
                    <a:lnTo>
                      <a:pt x="2574" y="712"/>
                    </a:lnTo>
                    <a:lnTo>
                      <a:pt x="2610" y="675"/>
                    </a:lnTo>
                    <a:lnTo>
                      <a:pt x="2629" y="639"/>
                    </a:lnTo>
                    <a:lnTo>
                      <a:pt x="2629" y="584"/>
                    </a:lnTo>
                    <a:lnTo>
                      <a:pt x="2629" y="548"/>
                    </a:lnTo>
                    <a:lnTo>
                      <a:pt x="2610" y="511"/>
                    </a:lnTo>
                    <a:lnTo>
                      <a:pt x="2482" y="402"/>
                    </a:lnTo>
                    <a:lnTo>
                      <a:pt x="2355" y="329"/>
                    </a:lnTo>
                    <a:lnTo>
                      <a:pt x="2209" y="256"/>
                    </a:lnTo>
                    <a:lnTo>
                      <a:pt x="2081" y="183"/>
                    </a:lnTo>
                    <a:lnTo>
                      <a:pt x="1771" y="91"/>
                    </a:lnTo>
                    <a:lnTo>
                      <a:pt x="1460" y="18"/>
                    </a:lnTo>
                    <a:lnTo>
                      <a:pt x="11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9"/>
              <p:cNvSpPr/>
              <p:nvPr/>
            </p:nvSpPr>
            <p:spPr>
              <a:xfrm>
                <a:off x="1285648" y="4223079"/>
                <a:ext cx="279641" cy="7959"/>
              </a:xfrm>
              <a:custGeom>
                <a:avLst/>
                <a:gdLst/>
                <a:ahLst/>
                <a:cxnLst/>
                <a:rect l="l" t="t" r="r" b="b"/>
                <a:pathLst>
                  <a:path w="8397" h="239" extrusionOk="0">
                    <a:moveTo>
                      <a:pt x="110" y="1"/>
                    </a:moveTo>
                    <a:lnTo>
                      <a:pt x="55" y="37"/>
                    </a:lnTo>
                    <a:lnTo>
                      <a:pt x="19" y="74"/>
                    </a:lnTo>
                    <a:lnTo>
                      <a:pt x="0" y="110"/>
                    </a:lnTo>
                    <a:lnTo>
                      <a:pt x="0" y="165"/>
                    </a:lnTo>
                    <a:lnTo>
                      <a:pt x="19" y="202"/>
                    </a:lnTo>
                    <a:lnTo>
                      <a:pt x="55" y="220"/>
                    </a:lnTo>
                    <a:lnTo>
                      <a:pt x="92" y="238"/>
                    </a:lnTo>
                    <a:lnTo>
                      <a:pt x="8305" y="238"/>
                    </a:lnTo>
                    <a:lnTo>
                      <a:pt x="8342" y="202"/>
                    </a:lnTo>
                    <a:lnTo>
                      <a:pt x="8378" y="165"/>
                    </a:lnTo>
                    <a:lnTo>
                      <a:pt x="8396" y="129"/>
                    </a:lnTo>
                    <a:lnTo>
                      <a:pt x="8396" y="74"/>
                    </a:lnTo>
                    <a:lnTo>
                      <a:pt x="8378" y="37"/>
                    </a:lnTo>
                    <a:lnTo>
                      <a:pt x="8360" y="19"/>
                    </a:lnTo>
                    <a:lnTo>
                      <a:pt x="83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9"/>
              <p:cNvSpPr/>
              <p:nvPr/>
            </p:nvSpPr>
            <p:spPr>
              <a:xfrm>
                <a:off x="1029148" y="2956363"/>
                <a:ext cx="1036374" cy="995045"/>
              </a:xfrm>
              <a:custGeom>
                <a:avLst/>
                <a:gdLst/>
                <a:ahLst/>
                <a:cxnLst/>
                <a:rect l="l" t="t" r="r" b="b"/>
                <a:pathLst>
                  <a:path w="31120" h="29879" extrusionOk="0">
                    <a:moveTo>
                      <a:pt x="18635" y="0"/>
                    </a:moveTo>
                    <a:lnTo>
                      <a:pt x="17266" y="18"/>
                    </a:lnTo>
                    <a:lnTo>
                      <a:pt x="15879" y="73"/>
                    </a:lnTo>
                    <a:lnTo>
                      <a:pt x="14492" y="128"/>
                    </a:lnTo>
                    <a:lnTo>
                      <a:pt x="13105" y="219"/>
                    </a:lnTo>
                    <a:lnTo>
                      <a:pt x="11754" y="310"/>
                    </a:lnTo>
                    <a:lnTo>
                      <a:pt x="10404" y="420"/>
                    </a:lnTo>
                    <a:lnTo>
                      <a:pt x="9108" y="529"/>
                    </a:lnTo>
                    <a:lnTo>
                      <a:pt x="6662" y="785"/>
                    </a:lnTo>
                    <a:lnTo>
                      <a:pt x="4490" y="1022"/>
                    </a:lnTo>
                    <a:lnTo>
                      <a:pt x="2665" y="1259"/>
                    </a:lnTo>
                    <a:lnTo>
                      <a:pt x="1260" y="1460"/>
                    </a:lnTo>
                    <a:lnTo>
                      <a:pt x="37" y="1624"/>
                    </a:lnTo>
                    <a:lnTo>
                      <a:pt x="18" y="1916"/>
                    </a:lnTo>
                    <a:lnTo>
                      <a:pt x="0" y="2263"/>
                    </a:lnTo>
                    <a:lnTo>
                      <a:pt x="0" y="2738"/>
                    </a:lnTo>
                    <a:lnTo>
                      <a:pt x="37" y="3285"/>
                    </a:lnTo>
                    <a:lnTo>
                      <a:pt x="73" y="3924"/>
                    </a:lnTo>
                    <a:lnTo>
                      <a:pt x="164" y="4636"/>
                    </a:lnTo>
                    <a:lnTo>
                      <a:pt x="310" y="5403"/>
                    </a:lnTo>
                    <a:lnTo>
                      <a:pt x="383" y="5804"/>
                    </a:lnTo>
                    <a:lnTo>
                      <a:pt x="493" y="6206"/>
                    </a:lnTo>
                    <a:lnTo>
                      <a:pt x="602" y="6625"/>
                    </a:lnTo>
                    <a:lnTo>
                      <a:pt x="748" y="7045"/>
                    </a:lnTo>
                    <a:lnTo>
                      <a:pt x="894" y="7465"/>
                    </a:lnTo>
                    <a:lnTo>
                      <a:pt x="1059" y="7885"/>
                    </a:lnTo>
                    <a:lnTo>
                      <a:pt x="1260" y="8305"/>
                    </a:lnTo>
                    <a:lnTo>
                      <a:pt x="1479" y="8724"/>
                    </a:lnTo>
                    <a:lnTo>
                      <a:pt x="1698" y="9144"/>
                    </a:lnTo>
                    <a:lnTo>
                      <a:pt x="1953" y="9564"/>
                    </a:lnTo>
                    <a:lnTo>
                      <a:pt x="2245" y="9947"/>
                    </a:lnTo>
                    <a:lnTo>
                      <a:pt x="2555" y="10349"/>
                    </a:lnTo>
                    <a:lnTo>
                      <a:pt x="2884" y="10732"/>
                    </a:lnTo>
                    <a:lnTo>
                      <a:pt x="3249" y="11097"/>
                    </a:lnTo>
                    <a:lnTo>
                      <a:pt x="3632" y="11444"/>
                    </a:lnTo>
                    <a:lnTo>
                      <a:pt x="4052" y="11772"/>
                    </a:lnTo>
                    <a:lnTo>
                      <a:pt x="4454" y="12046"/>
                    </a:lnTo>
                    <a:lnTo>
                      <a:pt x="4892" y="12284"/>
                    </a:lnTo>
                    <a:lnTo>
                      <a:pt x="5330" y="12484"/>
                    </a:lnTo>
                    <a:lnTo>
                      <a:pt x="5786" y="12649"/>
                    </a:lnTo>
                    <a:lnTo>
                      <a:pt x="6261" y="12795"/>
                    </a:lnTo>
                    <a:lnTo>
                      <a:pt x="6735" y="12904"/>
                    </a:lnTo>
                    <a:lnTo>
                      <a:pt x="7246" y="12995"/>
                    </a:lnTo>
                    <a:lnTo>
                      <a:pt x="7739" y="13050"/>
                    </a:lnTo>
                    <a:lnTo>
                      <a:pt x="8250" y="13087"/>
                    </a:lnTo>
                    <a:lnTo>
                      <a:pt x="9272" y="13087"/>
                    </a:lnTo>
                    <a:lnTo>
                      <a:pt x="9783" y="13068"/>
                    </a:lnTo>
                    <a:lnTo>
                      <a:pt x="10294" y="13014"/>
                    </a:lnTo>
                    <a:lnTo>
                      <a:pt x="10787" y="12959"/>
                    </a:lnTo>
                    <a:lnTo>
                      <a:pt x="11280" y="12886"/>
                    </a:lnTo>
                    <a:lnTo>
                      <a:pt x="11773" y="12813"/>
                    </a:lnTo>
                    <a:lnTo>
                      <a:pt x="12685" y="12630"/>
                    </a:lnTo>
                    <a:lnTo>
                      <a:pt x="13543" y="12430"/>
                    </a:lnTo>
                    <a:lnTo>
                      <a:pt x="14328" y="12211"/>
                    </a:lnTo>
                    <a:lnTo>
                      <a:pt x="15003" y="12010"/>
                    </a:lnTo>
                    <a:lnTo>
                      <a:pt x="15551" y="11809"/>
                    </a:lnTo>
                    <a:lnTo>
                      <a:pt x="15971" y="11663"/>
                    </a:lnTo>
                    <a:lnTo>
                      <a:pt x="16336" y="11535"/>
                    </a:lnTo>
                    <a:lnTo>
                      <a:pt x="9455" y="29477"/>
                    </a:lnTo>
                    <a:lnTo>
                      <a:pt x="17321" y="29878"/>
                    </a:lnTo>
                    <a:lnTo>
                      <a:pt x="17978" y="28893"/>
                    </a:lnTo>
                    <a:lnTo>
                      <a:pt x="18745" y="27761"/>
                    </a:lnTo>
                    <a:lnTo>
                      <a:pt x="19730" y="26265"/>
                    </a:lnTo>
                    <a:lnTo>
                      <a:pt x="20880" y="24476"/>
                    </a:lnTo>
                    <a:lnTo>
                      <a:pt x="22158" y="22450"/>
                    </a:lnTo>
                    <a:lnTo>
                      <a:pt x="23509" y="20260"/>
                    </a:lnTo>
                    <a:lnTo>
                      <a:pt x="24877" y="17960"/>
                    </a:lnTo>
                    <a:lnTo>
                      <a:pt x="25553" y="16792"/>
                    </a:lnTo>
                    <a:lnTo>
                      <a:pt x="26228" y="15624"/>
                    </a:lnTo>
                    <a:lnTo>
                      <a:pt x="26867" y="14437"/>
                    </a:lnTo>
                    <a:lnTo>
                      <a:pt x="27506" y="13269"/>
                    </a:lnTo>
                    <a:lnTo>
                      <a:pt x="28108" y="12138"/>
                    </a:lnTo>
                    <a:lnTo>
                      <a:pt x="28656" y="11006"/>
                    </a:lnTo>
                    <a:lnTo>
                      <a:pt x="29185" y="9929"/>
                    </a:lnTo>
                    <a:lnTo>
                      <a:pt x="29641" y="8870"/>
                    </a:lnTo>
                    <a:lnTo>
                      <a:pt x="30061" y="7885"/>
                    </a:lnTo>
                    <a:lnTo>
                      <a:pt x="30426" y="6936"/>
                    </a:lnTo>
                    <a:lnTo>
                      <a:pt x="30572" y="6498"/>
                    </a:lnTo>
                    <a:lnTo>
                      <a:pt x="30718" y="6060"/>
                    </a:lnTo>
                    <a:lnTo>
                      <a:pt x="30828" y="5640"/>
                    </a:lnTo>
                    <a:lnTo>
                      <a:pt x="30919" y="5257"/>
                    </a:lnTo>
                    <a:lnTo>
                      <a:pt x="31010" y="4873"/>
                    </a:lnTo>
                    <a:lnTo>
                      <a:pt x="31065" y="4526"/>
                    </a:lnTo>
                    <a:lnTo>
                      <a:pt x="31101" y="4180"/>
                    </a:lnTo>
                    <a:lnTo>
                      <a:pt x="31120" y="3869"/>
                    </a:lnTo>
                    <a:lnTo>
                      <a:pt x="31101" y="3596"/>
                    </a:lnTo>
                    <a:lnTo>
                      <a:pt x="31083" y="3322"/>
                    </a:lnTo>
                    <a:lnTo>
                      <a:pt x="31028" y="3085"/>
                    </a:lnTo>
                    <a:lnTo>
                      <a:pt x="30937" y="2884"/>
                    </a:lnTo>
                    <a:lnTo>
                      <a:pt x="30791" y="2610"/>
                    </a:lnTo>
                    <a:lnTo>
                      <a:pt x="30627" y="2373"/>
                    </a:lnTo>
                    <a:lnTo>
                      <a:pt x="30408" y="2154"/>
                    </a:lnTo>
                    <a:lnTo>
                      <a:pt x="30152" y="1935"/>
                    </a:lnTo>
                    <a:lnTo>
                      <a:pt x="29878" y="1734"/>
                    </a:lnTo>
                    <a:lnTo>
                      <a:pt x="29568" y="1533"/>
                    </a:lnTo>
                    <a:lnTo>
                      <a:pt x="29221" y="1369"/>
                    </a:lnTo>
                    <a:lnTo>
                      <a:pt x="28856" y="1205"/>
                    </a:lnTo>
                    <a:lnTo>
                      <a:pt x="28455" y="1040"/>
                    </a:lnTo>
                    <a:lnTo>
                      <a:pt x="28017" y="913"/>
                    </a:lnTo>
                    <a:lnTo>
                      <a:pt x="27579" y="785"/>
                    </a:lnTo>
                    <a:lnTo>
                      <a:pt x="27104" y="657"/>
                    </a:lnTo>
                    <a:lnTo>
                      <a:pt x="26611" y="548"/>
                    </a:lnTo>
                    <a:lnTo>
                      <a:pt x="26082" y="456"/>
                    </a:lnTo>
                    <a:lnTo>
                      <a:pt x="25553" y="365"/>
                    </a:lnTo>
                    <a:lnTo>
                      <a:pt x="24987" y="292"/>
                    </a:lnTo>
                    <a:lnTo>
                      <a:pt x="24421" y="219"/>
                    </a:lnTo>
                    <a:lnTo>
                      <a:pt x="23819" y="164"/>
                    </a:lnTo>
                    <a:lnTo>
                      <a:pt x="22596" y="73"/>
                    </a:lnTo>
                    <a:lnTo>
                      <a:pt x="21318" y="18"/>
                    </a:lnTo>
                    <a:lnTo>
                      <a:pt x="19986"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9"/>
              <p:cNvSpPr/>
              <p:nvPr/>
            </p:nvSpPr>
            <p:spPr>
              <a:xfrm>
                <a:off x="1320916" y="3893046"/>
                <a:ext cx="327031" cy="90583"/>
              </a:xfrm>
              <a:custGeom>
                <a:avLst/>
                <a:gdLst/>
                <a:ahLst/>
                <a:cxnLst/>
                <a:rect l="l" t="t" r="r" b="b"/>
                <a:pathLst>
                  <a:path w="9820" h="2720" extrusionOk="0">
                    <a:moveTo>
                      <a:pt x="566" y="0"/>
                    </a:moveTo>
                    <a:lnTo>
                      <a:pt x="0" y="2446"/>
                    </a:lnTo>
                    <a:lnTo>
                      <a:pt x="8870" y="2720"/>
                    </a:lnTo>
                    <a:lnTo>
                      <a:pt x="9820" y="310"/>
                    </a:lnTo>
                    <a:lnTo>
                      <a:pt x="56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9"/>
              <p:cNvSpPr/>
              <p:nvPr/>
            </p:nvSpPr>
            <p:spPr>
              <a:xfrm>
                <a:off x="1717223" y="3864472"/>
                <a:ext cx="258960" cy="240744"/>
              </a:xfrm>
              <a:custGeom>
                <a:avLst/>
                <a:gdLst/>
                <a:ahLst/>
                <a:cxnLst/>
                <a:rect l="l" t="t" r="r" b="b"/>
                <a:pathLst>
                  <a:path w="7776" h="7229" extrusionOk="0">
                    <a:moveTo>
                      <a:pt x="2610" y="0"/>
                    </a:moveTo>
                    <a:lnTo>
                      <a:pt x="0" y="7228"/>
                    </a:lnTo>
                    <a:lnTo>
                      <a:pt x="3140" y="7192"/>
                    </a:lnTo>
                    <a:lnTo>
                      <a:pt x="7776" y="292"/>
                    </a:lnTo>
                    <a:lnTo>
                      <a:pt x="261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9"/>
              <p:cNvSpPr/>
              <p:nvPr/>
            </p:nvSpPr>
            <p:spPr>
              <a:xfrm>
                <a:off x="1669799" y="4071117"/>
                <a:ext cx="283904" cy="177536"/>
              </a:xfrm>
              <a:custGeom>
                <a:avLst/>
                <a:gdLst/>
                <a:ahLst/>
                <a:cxnLst/>
                <a:rect l="l" t="t" r="r" b="b"/>
                <a:pathLst>
                  <a:path w="8525" h="5331" extrusionOk="0">
                    <a:moveTo>
                      <a:pt x="2903" y="1"/>
                    </a:moveTo>
                    <a:lnTo>
                      <a:pt x="2684" y="56"/>
                    </a:lnTo>
                    <a:lnTo>
                      <a:pt x="2465" y="111"/>
                    </a:lnTo>
                    <a:lnTo>
                      <a:pt x="2246" y="202"/>
                    </a:lnTo>
                    <a:lnTo>
                      <a:pt x="2027" y="330"/>
                    </a:lnTo>
                    <a:lnTo>
                      <a:pt x="1789" y="457"/>
                    </a:lnTo>
                    <a:lnTo>
                      <a:pt x="1552" y="622"/>
                    </a:lnTo>
                    <a:lnTo>
                      <a:pt x="1315" y="804"/>
                    </a:lnTo>
                    <a:lnTo>
                      <a:pt x="1205" y="1005"/>
                    </a:lnTo>
                    <a:lnTo>
                      <a:pt x="1096" y="1260"/>
                    </a:lnTo>
                    <a:lnTo>
                      <a:pt x="877" y="1881"/>
                    </a:lnTo>
                    <a:lnTo>
                      <a:pt x="658" y="2629"/>
                    </a:lnTo>
                    <a:lnTo>
                      <a:pt x="457" y="3396"/>
                    </a:lnTo>
                    <a:lnTo>
                      <a:pt x="128" y="4746"/>
                    </a:lnTo>
                    <a:lnTo>
                      <a:pt x="1" y="5331"/>
                    </a:lnTo>
                    <a:lnTo>
                      <a:pt x="8232" y="5331"/>
                    </a:lnTo>
                    <a:lnTo>
                      <a:pt x="8360" y="5093"/>
                    </a:lnTo>
                    <a:lnTo>
                      <a:pt x="8433" y="4874"/>
                    </a:lnTo>
                    <a:lnTo>
                      <a:pt x="8488" y="4655"/>
                    </a:lnTo>
                    <a:lnTo>
                      <a:pt x="8524" y="4454"/>
                    </a:lnTo>
                    <a:lnTo>
                      <a:pt x="8524" y="4272"/>
                    </a:lnTo>
                    <a:lnTo>
                      <a:pt x="8506" y="4089"/>
                    </a:lnTo>
                    <a:lnTo>
                      <a:pt x="8451" y="3925"/>
                    </a:lnTo>
                    <a:lnTo>
                      <a:pt x="8396" y="3779"/>
                    </a:lnTo>
                    <a:lnTo>
                      <a:pt x="8305" y="3651"/>
                    </a:lnTo>
                    <a:lnTo>
                      <a:pt x="8214" y="3524"/>
                    </a:lnTo>
                    <a:lnTo>
                      <a:pt x="8104" y="3414"/>
                    </a:lnTo>
                    <a:lnTo>
                      <a:pt x="7977" y="3341"/>
                    </a:lnTo>
                    <a:lnTo>
                      <a:pt x="7849" y="3250"/>
                    </a:lnTo>
                    <a:lnTo>
                      <a:pt x="7703" y="3195"/>
                    </a:lnTo>
                    <a:lnTo>
                      <a:pt x="7557" y="3159"/>
                    </a:lnTo>
                    <a:lnTo>
                      <a:pt x="7411" y="3122"/>
                    </a:lnTo>
                    <a:lnTo>
                      <a:pt x="7247" y="3086"/>
                    </a:lnTo>
                    <a:lnTo>
                      <a:pt x="7009" y="3013"/>
                    </a:lnTo>
                    <a:lnTo>
                      <a:pt x="6754" y="2903"/>
                    </a:lnTo>
                    <a:lnTo>
                      <a:pt x="6498" y="2794"/>
                    </a:lnTo>
                    <a:lnTo>
                      <a:pt x="6224" y="2666"/>
                    </a:lnTo>
                    <a:lnTo>
                      <a:pt x="5987" y="2520"/>
                    </a:lnTo>
                    <a:lnTo>
                      <a:pt x="5786" y="2392"/>
                    </a:lnTo>
                    <a:lnTo>
                      <a:pt x="5713" y="2319"/>
                    </a:lnTo>
                    <a:lnTo>
                      <a:pt x="5659" y="2264"/>
                    </a:lnTo>
                    <a:lnTo>
                      <a:pt x="5659" y="1917"/>
                    </a:lnTo>
                    <a:lnTo>
                      <a:pt x="5622" y="1206"/>
                    </a:lnTo>
                    <a:lnTo>
                      <a:pt x="5586" y="822"/>
                    </a:lnTo>
                    <a:lnTo>
                      <a:pt x="5549" y="476"/>
                    </a:lnTo>
                    <a:lnTo>
                      <a:pt x="5513" y="330"/>
                    </a:lnTo>
                    <a:lnTo>
                      <a:pt x="5476" y="220"/>
                    </a:lnTo>
                    <a:lnTo>
                      <a:pt x="5440" y="147"/>
                    </a:lnTo>
                    <a:lnTo>
                      <a:pt x="5403" y="111"/>
                    </a:lnTo>
                    <a:lnTo>
                      <a:pt x="5385" y="74"/>
                    </a:lnTo>
                    <a:lnTo>
                      <a:pt x="5312" y="19"/>
                    </a:lnTo>
                    <a:lnTo>
                      <a:pt x="5257" y="1"/>
                    </a:lnTo>
                    <a:lnTo>
                      <a:pt x="5202" y="19"/>
                    </a:lnTo>
                    <a:lnTo>
                      <a:pt x="5129" y="38"/>
                    </a:lnTo>
                    <a:lnTo>
                      <a:pt x="5056" y="111"/>
                    </a:lnTo>
                    <a:lnTo>
                      <a:pt x="4983" y="202"/>
                    </a:lnTo>
                    <a:lnTo>
                      <a:pt x="4892" y="330"/>
                    </a:lnTo>
                    <a:lnTo>
                      <a:pt x="4728" y="622"/>
                    </a:lnTo>
                    <a:lnTo>
                      <a:pt x="4564" y="987"/>
                    </a:lnTo>
                    <a:lnTo>
                      <a:pt x="4418" y="749"/>
                    </a:lnTo>
                    <a:lnTo>
                      <a:pt x="4253" y="549"/>
                    </a:lnTo>
                    <a:lnTo>
                      <a:pt x="4071" y="366"/>
                    </a:lnTo>
                    <a:lnTo>
                      <a:pt x="3888" y="238"/>
                    </a:lnTo>
                    <a:lnTo>
                      <a:pt x="3706" y="129"/>
                    </a:lnTo>
                    <a:lnTo>
                      <a:pt x="3523" y="56"/>
                    </a:lnTo>
                    <a:lnTo>
                      <a:pt x="3322" y="19"/>
                    </a:lnTo>
                    <a:lnTo>
                      <a:pt x="3122"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9"/>
              <p:cNvSpPr/>
              <p:nvPr/>
            </p:nvSpPr>
            <p:spPr>
              <a:xfrm>
                <a:off x="1698973" y="4119773"/>
                <a:ext cx="87552" cy="24344"/>
              </a:xfrm>
              <a:custGeom>
                <a:avLst/>
                <a:gdLst/>
                <a:ahLst/>
                <a:cxnLst/>
                <a:rect l="l" t="t" r="r" b="b"/>
                <a:pathLst>
                  <a:path w="2629" h="731" extrusionOk="0">
                    <a:moveTo>
                      <a:pt x="1132" y="0"/>
                    </a:moveTo>
                    <a:lnTo>
                      <a:pt x="804" y="18"/>
                    </a:lnTo>
                    <a:lnTo>
                      <a:pt x="457" y="73"/>
                    </a:lnTo>
                    <a:lnTo>
                      <a:pt x="110" y="164"/>
                    </a:lnTo>
                    <a:lnTo>
                      <a:pt x="55" y="201"/>
                    </a:lnTo>
                    <a:lnTo>
                      <a:pt x="19" y="237"/>
                    </a:lnTo>
                    <a:lnTo>
                      <a:pt x="1" y="274"/>
                    </a:lnTo>
                    <a:lnTo>
                      <a:pt x="1" y="329"/>
                    </a:lnTo>
                    <a:lnTo>
                      <a:pt x="1" y="365"/>
                    </a:lnTo>
                    <a:lnTo>
                      <a:pt x="37" y="383"/>
                    </a:lnTo>
                    <a:lnTo>
                      <a:pt x="74" y="402"/>
                    </a:lnTo>
                    <a:lnTo>
                      <a:pt x="128" y="402"/>
                    </a:lnTo>
                    <a:lnTo>
                      <a:pt x="439" y="310"/>
                    </a:lnTo>
                    <a:lnTo>
                      <a:pt x="767" y="256"/>
                    </a:lnTo>
                    <a:lnTo>
                      <a:pt x="1078" y="237"/>
                    </a:lnTo>
                    <a:lnTo>
                      <a:pt x="1388" y="256"/>
                    </a:lnTo>
                    <a:lnTo>
                      <a:pt x="1680" y="310"/>
                    </a:lnTo>
                    <a:lnTo>
                      <a:pt x="1954" y="402"/>
                    </a:lnTo>
                    <a:lnTo>
                      <a:pt x="2209" y="548"/>
                    </a:lnTo>
                    <a:lnTo>
                      <a:pt x="2446" y="712"/>
                    </a:lnTo>
                    <a:lnTo>
                      <a:pt x="2483" y="730"/>
                    </a:lnTo>
                    <a:lnTo>
                      <a:pt x="2519" y="730"/>
                    </a:lnTo>
                    <a:lnTo>
                      <a:pt x="2574" y="712"/>
                    </a:lnTo>
                    <a:lnTo>
                      <a:pt x="2592" y="675"/>
                    </a:lnTo>
                    <a:lnTo>
                      <a:pt x="2629" y="639"/>
                    </a:lnTo>
                    <a:lnTo>
                      <a:pt x="2629" y="584"/>
                    </a:lnTo>
                    <a:lnTo>
                      <a:pt x="2629" y="548"/>
                    </a:lnTo>
                    <a:lnTo>
                      <a:pt x="2611" y="511"/>
                    </a:lnTo>
                    <a:lnTo>
                      <a:pt x="2483" y="402"/>
                    </a:lnTo>
                    <a:lnTo>
                      <a:pt x="2355" y="329"/>
                    </a:lnTo>
                    <a:lnTo>
                      <a:pt x="2209" y="256"/>
                    </a:lnTo>
                    <a:lnTo>
                      <a:pt x="2081" y="183"/>
                    </a:lnTo>
                    <a:lnTo>
                      <a:pt x="1771" y="91"/>
                    </a:lnTo>
                    <a:lnTo>
                      <a:pt x="1461" y="18"/>
                    </a:lnTo>
                    <a:lnTo>
                      <a:pt x="11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9"/>
              <p:cNvSpPr/>
              <p:nvPr/>
            </p:nvSpPr>
            <p:spPr>
              <a:xfrm>
                <a:off x="1672830" y="4223079"/>
                <a:ext cx="279641" cy="7959"/>
              </a:xfrm>
              <a:custGeom>
                <a:avLst/>
                <a:gdLst/>
                <a:ahLst/>
                <a:cxnLst/>
                <a:rect l="l" t="t" r="r" b="b"/>
                <a:pathLst>
                  <a:path w="8397" h="239" extrusionOk="0">
                    <a:moveTo>
                      <a:pt x="110" y="1"/>
                    </a:moveTo>
                    <a:lnTo>
                      <a:pt x="56" y="37"/>
                    </a:lnTo>
                    <a:lnTo>
                      <a:pt x="19" y="74"/>
                    </a:lnTo>
                    <a:lnTo>
                      <a:pt x="1" y="110"/>
                    </a:lnTo>
                    <a:lnTo>
                      <a:pt x="1" y="165"/>
                    </a:lnTo>
                    <a:lnTo>
                      <a:pt x="19" y="202"/>
                    </a:lnTo>
                    <a:lnTo>
                      <a:pt x="56" y="220"/>
                    </a:lnTo>
                    <a:lnTo>
                      <a:pt x="92" y="238"/>
                    </a:lnTo>
                    <a:lnTo>
                      <a:pt x="8305" y="238"/>
                    </a:lnTo>
                    <a:lnTo>
                      <a:pt x="8342" y="202"/>
                    </a:lnTo>
                    <a:lnTo>
                      <a:pt x="8378" y="165"/>
                    </a:lnTo>
                    <a:lnTo>
                      <a:pt x="8397" y="129"/>
                    </a:lnTo>
                    <a:lnTo>
                      <a:pt x="8397" y="74"/>
                    </a:lnTo>
                    <a:lnTo>
                      <a:pt x="8378" y="37"/>
                    </a:lnTo>
                    <a:lnTo>
                      <a:pt x="8360" y="19"/>
                    </a:lnTo>
                    <a:lnTo>
                      <a:pt x="83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9"/>
              <p:cNvSpPr/>
              <p:nvPr/>
            </p:nvSpPr>
            <p:spPr>
              <a:xfrm>
                <a:off x="1164092" y="2931419"/>
                <a:ext cx="1153066" cy="1019989"/>
              </a:xfrm>
              <a:custGeom>
                <a:avLst/>
                <a:gdLst/>
                <a:ahLst/>
                <a:cxnLst/>
                <a:rect l="l" t="t" r="r" b="b"/>
                <a:pathLst>
                  <a:path w="34624" h="30628" extrusionOk="0">
                    <a:moveTo>
                      <a:pt x="25388" y="1"/>
                    </a:moveTo>
                    <a:lnTo>
                      <a:pt x="24658" y="19"/>
                    </a:lnTo>
                    <a:lnTo>
                      <a:pt x="23928" y="37"/>
                    </a:lnTo>
                    <a:lnTo>
                      <a:pt x="23180" y="74"/>
                    </a:lnTo>
                    <a:lnTo>
                      <a:pt x="21647" y="183"/>
                    </a:lnTo>
                    <a:lnTo>
                      <a:pt x="20077" y="347"/>
                    </a:lnTo>
                    <a:lnTo>
                      <a:pt x="18489" y="530"/>
                    </a:lnTo>
                    <a:lnTo>
                      <a:pt x="16901" y="749"/>
                    </a:lnTo>
                    <a:lnTo>
                      <a:pt x="15295" y="1005"/>
                    </a:lnTo>
                    <a:lnTo>
                      <a:pt x="13725" y="1278"/>
                    </a:lnTo>
                    <a:lnTo>
                      <a:pt x="12174" y="1552"/>
                    </a:lnTo>
                    <a:lnTo>
                      <a:pt x="10659" y="1862"/>
                    </a:lnTo>
                    <a:lnTo>
                      <a:pt x="9199" y="2154"/>
                    </a:lnTo>
                    <a:lnTo>
                      <a:pt x="7812" y="2465"/>
                    </a:lnTo>
                    <a:lnTo>
                      <a:pt x="6498" y="2757"/>
                    </a:lnTo>
                    <a:lnTo>
                      <a:pt x="5257" y="3049"/>
                    </a:lnTo>
                    <a:lnTo>
                      <a:pt x="3103" y="3578"/>
                    </a:lnTo>
                    <a:lnTo>
                      <a:pt x="1442" y="3998"/>
                    </a:lnTo>
                    <a:lnTo>
                      <a:pt x="0" y="4381"/>
                    </a:lnTo>
                    <a:lnTo>
                      <a:pt x="0" y="4582"/>
                    </a:lnTo>
                    <a:lnTo>
                      <a:pt x="18" y="4801"/>
                    </a:lnTo>
                    <a:lnTo>
                      <a:pt x="55" y="5111"/>
                    </a:lnTo>
                    <a:lnTo>
                      <a:pt x="110" y="5476"/>
                    </a:lnTo>
                    <a:lnTo>
                      <a:pt x="183" y="5914"/>
                    </a:lnTo>
                    <a:lnTo>
                      <a:pt x="310" y="6407"/>
                    </a:lnTo>
                    <a:lnTo>
                      <a:pt x="493" y="6955"/>
                    </a:lnTo>
                    <a:lnTo>
                      <a:pt x="712" y="7539"/>
                    </a:lnTo>
                    <a:lnTo>
                      <a:pt x="858" y="7849"/>
                    </a:lnTo>
                    <a:lnTo>
                      <a:pt x="1004" y="8159"/>
                    </a:lnTo>
                    <a:lnTo>
                      <a:pt x="1186" y="8470"/>
                    </a:lnTo>
                    <a:lnTo>
                      <a:pt x="1369" y="8798"/>
                    </a:lnTo>
                    <a:lnTo>
                      <a:pt x="1570" y="9127"/>
                    </a:lnTo>
                    <a:lnTo>
                      <a:pt x="1807" y="9455"/>
                    </a:lnTo>
                    <a:lnTo>
                      <a:pt x="2044" y="9784"/>
                    </a:lnTo>
                    <a:lnTo>
                      <a:pt x="2318" y="10130"/>
                    </a:lnTo>
                    <a:lnTo>
                      <a:pt x="2610" y="10459"/>
                    </a:lnTo>
                    <a:lnTo>
                      <a:pt x="2939" y="10788"/>
                    </a:lnTo>
                    <a:lnTo>
                      <a:pt x="3267" y="11134"/>
                    </a:lnTo>
                    <a:lnTo>
                      <a:pt x="3650" y="11463"/>
                    </a:lnTo>
                    <a:lnTo>
                      <a:pt x="4034" y="11791"/>
                    </a:lnTo>
                    <a:lnTo>
                      <a:pt x="4453" y="12120"/>
                    </a:lnTo>
                    <a:lnTo>
                      <a:pt x="4654" y="12266"/>
                    </a:lnTo>
                    <a:lnTo>
                      <a:pt x="4873" y="12394"/>
                    </a:lnTo>
                    <a:lnTo>
                      <a:pt x="5111" y="12521"/>
                    </a:lnTo>
                    <a:lnTo>
                      <a:pt x="5366" y="12631"/>
                    </a:lnTo>
                    <a:lnTo>
                      <a:pt x="5622" y="12741"/>
                    </a:lnTo>
                    <a:lnTo>
                      <a:pt x="5895" y="12832"/>
                    </a:lnTo>
                    <a:lnTo>
                      <a:pt x="6479" y="13014"/>
                    </a:lnTo>
                    <a:lnTo>
                      <a:pt x="7100" y="13160"/>
                    </a:lnTo>
                    <a:lnTo>
                      <a:pt x="7775" y="13288"/>
                    </a:lnTo>
                    <a:lnTo>
                      <a:pt x="8469" y="13379"/>
                    </a:lnTo>
                    <a:lnTo>
                      <a:pt x="9199" y="13452"/>
                    </a:lnTo>
                    <a:lnTo>
                      <a:pt x="9966" y="13507"/>
                    </a:lnTo>
                    <a:lnTo>
                      <a:pt x="10732" y="13525"/>
                    </a:lnTo>
                    <a:lnTo>
                      <a:pt x="11535" y="13544"/>
                    </a:lnTo>
                    <a:lnTo>
                      <a:pt x="12338" y="13525"/>
                    </a:lnTo>
                    <a:lnTo>
                      <a:pt x="13141" y="13507"/>
                    </a:lnTo>
                    <a:lnTo>
                      <a:pt x="13963" y="13471"/>
                    </a:lnTo>
                    <a:lnTo>
                      <a:pt x="14766" y="13416"/>
                    </a:lnTo>
                    <a:lnTo>
                      <a:pt x="15569" y="13361"/>
                    </a:lnTo>
                    <a:lnTo>
                      <a:pt x="17139" y="13215"/>
                    </a:lnTo>
                    <a:lnTo>
                      <a:pt x="18617" y="13051"/>
                    </a:lnTo>
                    <a:lnTo>
                      <a:pt x="19968" y="12868"/>
                    </a:lnTo>
                    <a:lnTo>
                      <a:pt x="21154" y="12686"/>
                    </a:lnTo>
                    <a:lnTo>
                      <a:pt x="22140" y="12521"/>
                    </a:lnTo>
                    <a:lnTo>
                      <a:pt x="22906" y="12394"/>
                    </a:lnTo>
                    <a:lnTo>
                      <a:pt x="23545" y="12284"/>
                    </a:lnTo>
                    <a:lnTo>
                      <a:pt x="23545" y="12284"/>
                    </a:lnTo>
                    <a:lnTo>
                      <a:pt x="16664" y="30226"/>
                    </a:lnTo>
                    <a:lnTo>
                      <a:pt x="24531" y="30627"/>
                    </a:lnTo>
                    <a:lnTo>
                      <a:pt x="24987" y="29678"/>
                    </a:lnTo>
                    <a:lnTo>
                      <a:pt x="26191" y="27105"/>
                    </a:lnTo>
                    <a:lnTo>
                      <a:pt x="26976" y="25353"/>
                    </a:lnTo>
                    <a:lnTo>
                      <a:pt x="27871" y="23381"/>
                    </a:lnTo>
                    <a:lnTo>
                      <a:pt x="28820" y="21228"/>
                    </a:lnTo>
                    <a:lnTo>
                      <a:pt x="29787" y="18983"/>
                    </a:lnTo>
                    <a:lnTo>
                      <a:pt x="30754" y="16665"/>
                    </a:lnTo>
                    <a:lnTo>
                      <a:pt x="31667" y="14347"/>
                    </a:lnTo>
                    <a:lnTo>
                      <a:pt x="32105" y="13215"/>
                    </a:lnTo>
                    <a:lnTo>
                      <a:pt x="32525" y="12102"/>
                    </a:lnTo>
                    <a:lnTo>
                      <a:pt x="32908" y="11025"/>
                    </a:lnTo>
                    <a:lnTo>
                      <a:pt x="33273" y="9984"/>
                    </a:lnTo>
                    <a:lnTo>
                      <a:pt x="33602" y="8981"/>
                    </a:lnTo>
                    <a:lnTo>
                      <a:pt x="33894" y="8032"/>
                    </a:lnTo>
                    <a:lnTo>
                      <a:pt x="34131" y="7137"/>
                    </a:lnTo>
                    <a:lnTo>
                      <a:pt x="34332" y="6316"/>
                    </a:lnTo>
                    <a:lnTo>
                      <a:pt x="34496" y="5568"/>
                    </a:lnTo>
                    <a:lnTo>
                      <a:pt x="34587" y="4910"/>
                    </a:lnTo>
                    <a:lnTo>
                      <a:pt x="34624" y="4600"/>
                    </a:lnTo>
                    <a:lnTo>
                      <a:pt x="34624" y="4326"/>
                    </a:lnTo>
                    <a:lnTo>
                      <a:pt x="34624" y="4071"/>
                    </a:lnTo>
                    <a:lnTo>
                      <a:pt x="34606" y="3834"/>
                    </a:lnTo>
                    <a:lnTo>
                      <a:pt x="34569" y="3633"/>
                    </a:lnTo>
                    <a:lnTo>
                      <a:pt x="34533" y="3432"/>
                    </a:lnTo>
                    <a:lnTo>
                      <a:pt x="34478" y="3231"/>
                    </a:lnTo>
                    <a:lnTo>
                      <a:pt x="34405" y="3049"/>
                    </a:lnTo>
                    <a:lnTo>
                      <a:pt x="34332" y="2866"/>
                    </a:lnTo>
                    <a:lnTo>
                      <a:pt x="34241" y="2702"/>
                    </a:lnTo>
                    <a:lnTo>
                      <a:pt x="34149" y="2538"/>
                    </a:lnTo>
                    <a:lnTo>
                      <a:pt x="34040" y="2373"/>
                    </a:lnTo>
                    <a:lnTo>
                      <a:pt x="33912" y="2209"/>
                    </a:lnTo>
                    <a:lnTo>
                      <a:pt x="33784" y="2063"/>
                    </a:lnTo>
                    <a:lnTo>
                      <a:pt x="33656" y="1917"/>
                    </a:lnTo>
                    <a:lnTo>
                      <a:pt x="33492" y="1789"/>
                    </a:lnTo>
                    <a:lnTo>
                      <a:pt x="33164" y="1534"/>
                    </a:lnTo>
                    <a:lnTo>
                      <a:pt x="32799" y="1297"/>
                    </a:lnTo>
                    <a:lnTo>
                      <a:pt x="32397" y="1078"/>
                    </a:lnTo>
                    <a:lnTo>
                      <a:pt x="31977" y="895"/>
                    </a:lnTo>
                    <a:lnTo>
                      <a:pt x="31503" y="713"/>
                    </a:lnTo>
                    <a:lnTo>
                      <a:pt x="31010" y="567"/>
                    </a:lnTo>
                    <a:lnTo>
                      <a:pt x="30481" y="439"/>
                    </a:lnTo>
                    <a:lnTo>
                      <a:pt x="29933" y="329"/>
                    </a:lnTo>
                    <a:lnTo>
                      <a:pt x="29349" y="220"/>
                    </a:lnTo>
                    <a:lnTo>
                      <a:pt x="28728" y="147"/>
                    </a:lnTo>
                    <a:lnTo>
                      <a:pt x="28108" y="92"/>
                    </a:lnTo>
                    <a:lnTo>
                      <a:pt x="27451" y="37"/>
                    </a:lnTo>
                    <a:lnTo>
                      <a:pt x="26794" y="19"/>
                    </a:lnTo>
                    <a:lnTo>
                      <a:pt x="26100"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39"/>
              <p:cNvSpPr/>
              <p:nvPr/>
            </p:nvSpPr>
            <p:spPr>
              <a:xfrm>
                <a:off x="1590771" y="3334420"/>
                <a:ext cx="347711" cy="52318"/>
              </a:xfrm>
              <a:custGeom>
                <a:avLst/>
                <a:gdLst/>
                <a:ahLst/>
                <a:cxnLst/>
                <a:rect l="l" t="t" r="r" b="b"/>
                <a:pathLst>
                  <a:path w="10441" h="1571" extrusionOk="0">
                    <a:moveTo>
                      <a:pt x="10368" y="1"/>
                    </a:moveTo>
                    <a:lnTo>
                      <a:pt x="10313" y="19"/>
                    </a:lnTo>
                    <a:lnTo>
                      <a:pt x="9693" y="220"/>
                    </a:lnTo>
                    <a:lnTo>
                      <a:pt x="9072" y="420"/>
                    </a:lnTo>
                    <a:lnTo>
                      <a:pt x="8451" y="585"/>
                    </a:lnTo>
                    <a:lnTo>
                      <a:pt x="7813" y="749"/>
                    </a:lnTo>
                    <a:lnTo>
                      <a:pt x="7192" y="895"/>
                    </a:lnTo>
                    <a:lnTo>
                      <a:pt x="6553" y="1005"/>
                    </a:lnTo>
                    <a:lnTo>
                      <a:pt x="5914" y="1114"/>
                    </a:lnTo>
                    <a:lnTo>
                      <a:pt x="5276" y="1187"/>
                    </a:lnTo>
                    <a:lnTo>
                      <a:pt x="4637" y="1260"/>
                    </a:lnTo>
                    <a:lnTo>
                      <a:pt x="3998" y="1315"/>
                    </a:lnTo>
                    <a:lnTo>
                      <a:pt x="3359" y="1333"/>
                    </a:lnTo>
                    <a:lnTo>
                      <a:pt x="2063" y="1333"/>
                    </a:lnTo>
                    <a:lnTo>
                      <a:pt x="1406" y="1297"/>
                    </a:lnTo>
                    <a:lnTo>
                      <a:pt x="767" y="1242"/>
                    </a:lnTo>
                    <a:lnTo>
                      <a:pt x="110" y="1187"/>
                    </a:lnTo>
                    <a:lnTo>
                      <a:pt x="56" y="1187"/>
                    </a:lnTo>
                    <a:lnTo>
                      <a:pt x="37" y="1205"/>
                    </a:lnTo>
                    <a:lnTo>
                      <a:pt x="19" y="1242"/>
                    </a:lnTo>
                    <a:lnTo>
                      <a:pt x="1" y="1278"/>
                    </a:lnTo>
                    <a:lnTo>
                      <a:pt x="19" y="1315"/>
                    </a:lnTo>
                    <a:lnTo>
                      <a:pt x="37" y="1370"/>
                    </a:lnTo>
                    <a:lnTo>
                      <a:pt x="74" y="1388"/>
                    </a:lnTo>
                    <a:lnTo>
                      <a:pt x="110" y="1406"/>
                    </a:lnTo>
                    <a:lnTo>
                      <a:pt x="767" y="1479"/>
                    </a:lnTo>
                    <a:lnTo>
                      <a:pt x="1424" y="1534"/>
                    </a:lnTo>
                    <a:lnTo>
                      <a:pt x="2063" y="1552"/>
                    </a:lnTo>
                    <a:lnTo>
                      <a:pt x="2720" y="1570"/>
                    </a:lnTo>
                    <a:lnTo>
                      <a:pt x="3377" y="1552"/>
                    </a:lnTo>
                    <a:lnTo>
                      <a:pt x="4016" y="1534"/>
                    </a:lnTo>
                    <a:lnTo>
                      <a:pt x="4673" y="1479"/>
                    </a:lnTo>
                    <a:lnTo>
                      <a:pt x="5312" y="1424"/>
                    </a:lnTo>
                    <a:lnTo>
                      <a:pt x="5951" y="1333"/>
                    </a:lnTo>
                    <a:lnTo>
                      <a:pt x="6590" y="1242"/>
                    </a:lnTo>
                    <a:lnTo>
                      <a:pt x="7229" y="1114"/>
                    </a:lnTo>
                    <a:lnTo>
                      <a:pt x="7867" y="968"/>
                    </a:lnTo>
                    <a:lnTo>
                      <a:pt x="8488" y="822"/>
                    </a:lnTo>
                    <a:lnTo>
                      <a:pt x="9127" y="640"/>
                    </a:lnTo>
                    <a:lnTo>
                      <a:pt x="9747" y="439"/>
                    </a:lnTo>
                    <a:lnTo>
                      <a:pt x="10368" y="238"/>
                    </a:lnTo>
                    <a:lnTo>
                      <a:pt x="10423" y="201"/>
                    </a:lnTo>
                    <a:lnTo>
                      <a:pt x="10441" y="165"/>
                    </a:lnTo>
                    <a:lnTo>
                      <a:pt x="10441" y="128"/>
                    </a:lnTo>
                    <a:lnTo>
                      <a:pt x="10441" y="92"/>
                    </a:lnTo>
                    <a:lnTo>
                      <a:pt x="10423" y="55"/>
                    </a:lnTo>
                    <a:lnTo>
                      <a:pt x="10404" y="19"/>
                    </a:lnTo>
                    <a:lnTo>
                      <a:pt x="10368" y="1"/>
                    </a:lnTo>
                    <a:close/>
                  </a:path>
                </a:pathLst>
              </a:custGeom>
              <a:solidFill>
                <a:srgbClr val="3757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39"/>
              <p:cNvSpPr/>
              <p:nvPr/>
            </p:nvSpPr>
            <p:spPr>
              <a:xfrm>
                <a:off x="1269829" y="3042052"/>
                <a:ext cx="933069" cy="891741"/>
              </a:xfrm>
              <a:custGeom>
                <a:avLst/>
                <a:gdLst/>
                <a:ahLst/>
                <a:cxnLst/>
                <a:rect l="l" t="t" r="r" b="b"/>
                <a:pathLst>
                  <a:path w="28018" h="26777" extrusionOk="0">
                    <a:moveTo>
                      <a:pt x="129" y="1"/>
                    </a:moveTo>
                    <a:lnTo>
                      <a:pt x="92" y="19"/>
                    </a:lnTo>
                    <a:lnTo>
                      <a:pt x="56" y="37"/>
                    </a:lnTo>
                    <a:lnTo>
                      <a:pt x="19" y="55"/>
                    </a:lnTo>
                    <a:lnTo>
                      <a:pt x="1" y="92"/>
                    </a:lnTo>
                    <a:lnTo>
                      <a:pt x="1" y="147"/>
                    </a:lnTo>
                    <a:lnTo>
                      <a:pt x="56" y="402"/>
                    </a:lnTo>
                    <a:lnTo>
                      <a:pt x="129" y="658"/>
                    </a:lnTo>
                    <a:lnTo>
                      <a:pt x="311" y="1169"/>
                    </a:lnTo>
                    <a:lnTo>
                      <a:pt x="530" y="1643"/>
                    </a:lnTo>
                    <a:lnTo>
                      <a:pt x="767" y="2100"/>
                    </a:lnTo>
                    <a:lnTo>
                      <a:pt x="1059" y="2538"/>
                    </a:lnTo>
                    <a:lnTo>
                      <a:pt x="1352" y="2957"/>
                    </a:lnTo>
                    <a:lnTo>
                      <a:pt x="1698" y="3359"/>
                    </a:lnTo>
                    <a:lnTo>
                      <a:pt x="2063" y="3742"/>
                    </a:lnTo>
                    <a:lnTo>
                      <a:pt x="2447" y="4089"/>
                    </a:lnTo>
                    <a:lnTo>
                      <a:pt x="2848" y="4418"/>
                    </a:lnTo>
                    <a:lnTo>
                      <a:pt x="3286" y="4728"/>
                    </a:lnTo>
                    <a:lnTo>
                      <a:pt x="3724" y="5020"/>
                    </a:lnTo>
                    <a:lnTo>
                      <a:pt x="4181" y="5275"/>
                    </a:lnTo>
                    <a:lnTo>
                      <a:pt x="4655" y="5513"/>
                    </a:lnTo>
                    <a:lnTo>
                      <a:pt x="5148" y="5732"/>
                    </a:lnTo>
                    <a:lnTo>
                      <a:pt x="5641" y="5914"/>
                    </a:lnTo>
                    <a:lnTo>
                      <a:pt x="5969" y="6024"/>
                    </a:lnTo>
                    <a:lnTo>
                      <a:pt x="6280" y="6115"/>
                    </a:lnTo>
                    <a:lnTo>
                      <a:pt x="6608" y="6188"/>
                    </a:lnTo>
                    <a:lnTo>
                      <a:pt x="6937" y="6261"/>
                    </a:lnTo>
                    <a:lnTo>
                      <a:pt x="7283" y="6316"/>
                    </a:lnTo>
                    <a:lnTo>
                      <a:pt x="7612" y="6370"/>
                    </a:lnTo>
                    <a:lnTo>
                      <a:pt x="8269" y="6425"/>
                    </a:lnTo>
                    <a:lnTo>
                      <a:pt x="8926" y="6462"/>
                    </a:lnTo>
                    <a:lnTo>
                      <a:pt x="9583" y="6443"/>
                    </a:lnTo>
                    <a:lnTo>
                      <a:pt x="10258" y="6389"/>
                    </a:lnTo>
                    <a:lnTo>
                      <a:pt x="10915" y="6316"/>
                    </a:lnTo>
                    <a:lnTo>
                      <a:pt x="11573" y="6224"/>
                    </a:lnTo>
                    <a:lnTo>
                      <a:pt x="12230" y="6097"/>
                    </a:lnTo>
                    <a:lnTo>
                      <a:pt x="12887" y="5951"/>
                    </a:lnTo>
                    <a:lnTo>
                      <a:pt x="13544" y="5786"/>
                    </a:lnTo>
                    <a:lnTo>
                      <a:pt x="14183" y="5604"/>
                    </a:lnTo>
                    <a:lnTo>
                      <a:pt x="14840" y="5421"/>
                    </a:lnTo>
                    <a:lnTo>
                      <a:pt x="16117" y="5038"/>
                    </a:lnTo>
                    <a:lnTo>
                      <a:pt x="17504" y="4600"/>
                    </a:lnTo>
                    <a:lnTo>
                      <a:pt x="18910" y="4180"/>
                    </a:lnTo>
                    <a:lnTo>
                      <a:pt x="20315" y="3797"/>
                    </a:lnTo>
                    <a:lnTo>
                      <a:pt x="21027" y="3614"/>
                    </a:lnTo>
                    <a:lnTo>
                      <a:pt x="21739" y="3432"/>
                    </a:lnTo>
                    <a:lnTo>
                      <a:pt x="22469" y="3286"/>
                    </a:lnTo>
                    <a:lnTo>
                      <a:pt x="23181" y="3122"/>
                    </a:lnTo>
                    <a:lnTo>
                      <a:pt x="23911" y="2994"/>
                    </a:lnTo>
                    <a:lnTo>
                      <a:pt x="24641" y="2884"/>
                    </a:lnTo>
                    <a:lnTo>
                      <a:pt x="25353" y="2775"/>
                    </a:lnTo>
                    <a:lnTo>
                      <a:pt x="26046" y="2702"/>
                    </a:lnTo>
                    <a:lnTo>
                      <a:pt x="26430" y="2665"/>
                    </a:lnTo>
                    <a:lnTo>
                      <a:pt x="26630" y="2647"/>
                    </a:lnTo>
                    <a:lnTo>
                      <a:pt x="26831" y="2647"/>
                    </a:lnTo>
                    <a:lnTo>
                      <a:pt x="27014" y="2665"/>
                    </a:lnTo>
                    <a:lnTo>
                      <a:pt x="27214" y="2720"/>
                    </a:lnTo>
                    <a:lnTo>
                      <a:pt x="27379" y="2793"/>
                    </a:lnTo>
                    <a:lnTo>
                      <a:pt x="27452" y="2848"/>
                    </a:lnTo>
                    <a:lnTo>
                      <a:pt x="27525" y="2921"/>
                    </a:lnTo>
                    <a:lnTo>
                      <a:pt x="27634" y="3030"/>
                    </a:lnTo>
                    <a:lnTo>
                      <a:pt x="27707" y="3158"/>
                    </a:lnTo>
                    <a:lnTo>
                      <a:pt x="27762" y="3286"/>
                    </a:lnTo>
                    <a:lnTo>
                      <a:pt x="27798" y="3414"/>
                    </a:lnTo>
                    <a:lnTo>
                      <a:pt x="27817" y="3560"/>
                    </a:lnTo>
                    <a:lnTo>
                      <a:pt x="27817" y="3724"/>
                    </a:lnTo>
                    <a:lnTo>
                      <a:pt x="27798" y="3870"/>
                    </a:lnTo>
                    <a:lnTo>
                      <a:pt x="27780" y="4034"/>
                    </a:lnTo>
                    <a:lnTo>
                      <a:pt x="27707" y="4344"/>
                    </a:lnTo>
                    <a:lnTo>
                      <a:pt x="27616" y="4637"/>
                    </a:lnTo>
                    <a:lnTo>
                      <a:pt x="27415" y="5184"/>
                    </a:lnTo>
                    <a:lnTo>
                      <a:pt x="26411" y="8031"/>
                    </a:lnTo>
                    <a:lnTo>
                      <a:pt x="24385" y="13708"/>
                    </a:lnTo>
                    <a:lnTo>
                      <a:pt x="19786" y="26630"/>
                    </a:lnTo>
                    <a:lnTo>
                      <a:pt x="19786" y="26685"/>
                    </a:lnTo>
                    <a:lnTo>
                      <a:pt x="19786" y="26721"/>
                    </a:lnTo>
                    <a:lnTo>
                      <a:pt x="19822" y="26740"/>
                    </a:lnTo>
                    <a:lnTo>
                      <a:pt x="19859" y="26758"/>
                    </a:lnTo>
                    <a:lnTo>
                      <a:pt x="19895" y="26776"/>
                    </a:lnTo>
                    <a:lnTo>
                      <a:pt x="19950" y="26758"/>
                    </a:lnTo>
                    <a:lnTo>
                      <a:pt x="19968" y="26740"/>
                    </a:lnTo>
                    <a:lnTo>
                      <a:pt x="20005" y="26685"/>
                    </a:lnTo>
                    <a:lnTo>
                      <a:pt x="24148" y="15040"/>
                    </a:lnTo>
                    <a:lnTo>
                      <a:pt x="26174" y="9364"/>
                    </a:lnTo>
                    <a:lnTo>
                      <a:pt x="27196" y="6462"/>
                    </a:lnTo>
                    <a:lnTo>
                      <a:pt x="27433" y="5859"/>
                    </a:lnTo>
                    <a:lnTo>
                      <a:pt x="27671" y="5239"/>
                    </a:lnTo>
                    <a:lnTo>
                      <a:pt x="27780" y="4929"/>
                    </a:lnTo>
                    <a:lnTo>
                      <a:pt x="27871" y="4618"/>
                    </a:lnTo>
                    <a:lnTo>
                      <a:pt x="27944" y="4308"/>
                    </a:lnTo>
                    <a:lnTo>
                      <a:pt x="27999" y="3998"/>
                    </a:lnTo>
                    <a:lnTo>
                      <a:pt x="28017" y="3779"/>
                    </a:lnTo>
                    <a:lnTo>
                      <a:pt x="28017" y="3578"/>
                    </a:lnTo>
                    <a:lnTo>
                      <a:pt x="27999" y="3359"/>
                    </a:lnTo>
                    <a:lnTo>
                      <a:pt x="27944" y="3158"/>
                    </a:lnTo>
                    <a:lnTo>
                      <a:pt x="27853" y="2976"/>
                    </a:lnTo>
                    <a:lnTo>
                      <a:pt x="27744" y="2811"/>
                    </a:lnTo>
                    <a:lnTo>
                      <a:pt x="27671" y="2738"/>
                    </a:lnTo>
                    <a:lnTo>
                      <a:pt x="27598" y="2665"/>
                    </a:lnTo>
                    <a:lnTo>
                      <a:pt x="27506" y="2611"/>
                    </a:lnTo>
                    <a:lnTo>
                      <a:pt x="27397" y="2556"/>
                    </a:lnTo>
                    <a:lnTo>
                      <a:pt x="27287" y="2519"/>
                    </a:lnTo>
                    <a:lnTo>
                      <a:pt x="27178" y="2483"/>
                    </a:lnTo>
                    <a:lnTo>
                      <a:pt x="26941" y="2446"/>
                    </a:lnTo>
                    <a:lnTo>
                      <a:pt x="26685" y="2428"/>
                    </a:lnTo>
                    <a:lnTo>
                      <a:pt x="26448" y="2446"/>
                    </a:lnTo>
                    <a:lnTo>
                      <a:pt x="25736" y="2501"/>
                    </a:lnTo>
                    <a:lnTo>
                      <a:pt x="25024" y="2592"/>
                    </a:lnTo>
                    <a:lnTo>
                      <a:pt x="24312" y="2702"/>
                    </a:lnTo>
                    <a:lnTo>
                      <a:pt x="23601" y="2830"/>
                    </a:lnTo>
                    <a:lnTo>
                      <a:pt x="22889" y="2957"/>
                    </a:lnTo>
                    <a:lnTo>
                      <a:pt x="22177" y="3103"/>
                    </a:lnTo>
                    <a:lnTo>
                      <a:pt x="21465" y="3268"/>
                    </a:lnTo>
                    <a:lnTo>
                      <a:pt x="20771" y="3450"/>
                    </a:lnTo>
                    <a:lnTo>
                      <a:pt x="19366" y="3815"/>
                    </a:lnTo>
                    <a:lnTo>
                      <a:pt x="18673" y="4016"/>
                    </a:lnTo>
                    <a:lnTo>
                      <a:pt x="17979" y="4235"/>
                    </a:lnTo>
                    <a:lnTo>
                      <a:pt x="16574" y="4691"/>
                    </a:lnTo>
                    <a:lnTo>
                      <a:pt x="15150" y="5129"/>
                    </a:lnTo>
                    <a:lnTo>
                      <a:pt x="14438" y="5348"/>
                    </a:lnTo>
                    <a:lnTo>
                      <a:pt x="13726" y="5549"/>
                    </a:lnTo>
                    <a:lnTo>
                      <a:pt x="13014" y="5732"/>
                    </a:lnTo>
                    <a:lnTo>
                      <a:pt x="12284" y="5896"/>
                    </a:lnTo>
                    <a:lnTo>
                      <a:pt x="11554" y="6024"/>
                    </a:lnTo>
                    <a:lnTo>
                      <a:pt x="10842" y="6133"/>
                    </a:lnTo>
                    <a:lnTo>
                      <a:pt x="10112" y="6206"/>
                    </a:lnTo>
                    <a:lnTo>
                      <a:pt x="9382" y="6243"/>
                    </a:lnTo>
                    <a:lnTo>
                      <a:pt x="8652" y="6243"/>
                    </a:lnTo>
                    <a:lnTo>
                      <a:pt x="8287" y="6224"/>
                    </a:lnTo>
                    <a:lnTo>
                      <a:pt x="7904" y="6188"/>
                    </a:lnTo>
                    <a:lnTo>
                      <a:pt x="7265" y="6097"/>
                    </a:lnTo>
                    <a:lnTo>
                      <a:pt x="6626" y="5969"/>
                    </a:lnTo>
                    <a:lnTo>
                      <a:pt x="6006" y="5786"/>
                    </a:lnTo>
                    <a:lnTo>
                      <a:pt x="5385" y="5586"/>
                    </a:lnTo>
                    <a:lnTo>
                      <a:pt x="4783" y="5312"/>
                    </a:lnTo>
                    <a:lnTo>
                      <a:pt x="4473" y="5184"/>
                    </a:lnTo>
                    <a:lnTo>
                      <a:pt x="4181" y="5020"/>
                    </a:lnTo>
                    <a:lnTo>
                      <a:pt x="3907" y="4856"/>
                    </a:lnTo>
                    <a:lnTo>
                      <a:pt x="3615" y="4691"/>
                    </a:lnTo>
                    <a:lnTo>
                      <a:pt x="3341" y="4509"/>
                    </a:lnTo>
                    <a:lnTo>
                      <a:pt x="3085" y="4326"/>
                    </a:lnTo>
                    <a:lnTo>
                      <a:pt x="2812" y="4125"/>
                    </a:lnTo>
                    <a:lnTo>
                      <a:pt x="2574" y="3906"/>
                    </a:lnTo>
                    <a:lnTo>
                      <a:pt x="2319" y="3687"/>
                    </a:lnTo>
                    <a:lnTo>
                      <a:pt x="2100" y="3468"/>
                    </a:lnTo>
                    <a:lnTo>
                      <a:pt x="1881" y="3231"/>
                    </a:lnTo>
                    <a:lnTo>
                      <a:pt x="1662" y="2976"/>
                    </a:lnTo>
                    <a:lnTo>
                      <a:pt x="1461" y="2738"/>
                    </a:lnTo>
                    <a:lnTo>
                      <a:pt x="1260" y="2465"/>
                    </a:lnTo>
                    <a:lnTo>
                      <a:pt x="1096" y="2191"/>
                    </a:lnTo>
                    <a:lnTo>
                      <a:pt x="932" y="1917"/>
                    </a:lnTo>
                    <a:lnTo>
                      <a:pt x="767" y="1643"/>
                    </a:lnTo>
                    <a:lnTo>
                      <a:pt x="640" y="1333"/>
                    </a:lnTo>
                    <a:lnTo>
                      <a:pt x="512" y="1041"/>
                    </a:lnTo>
                    <a:lnTo>
                      <a:pt x="402" y="731"/>
                    </a:lnTo>
                    <a:lnTo>
                      <a:pt x="293" y="420"/>
                    </a:lnTo>
                    <a:lnTo>
                      <a:pt x="220" y="92"/>
                    </a:lnTo>
                    <a:lnTo>
                      <a:pt x="202" y="37"/>
                    </a:lnTo>
                    <a:lnTo>
                      <a:pt x="165" y="19"/>
                    </a:lnTo>
                    <a:lnTo>
                      <a:pt x="12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39"/>
              <p:cNvSpPr/>
              <p:nvPr/>
            </p:nvSpPr>
            <p:spPr>
              <a:xfrm>
                <a:off x="1695942" y="3893046"/>
                <a:ext cx="327663" cy="90583"/>
              </a:xfrm>
              <a:custGeom>
                <a:avLst/>
                <a:gdLst/>
                <a:ahLst/>
                <a:cxnLst/>
                <a:rect l="l" t="t" r="r" b="b"/>
                <a:pathLst>
                  <a:path w="9839" h="2720" extrusionOk="0">
                    <a:moveTo>
                      <a:pt x="566" y="0"/>
                    </a:moveTo>
                    <a:lnTo>
                      <a:pt x="0" y="2446"/>
                    </a:lnTo>
                    <a:lnTo>
                      <a:pt x="8889" y="2720"/>
                    </a:lnTo>
                    <a:lnTo>
                      <a:pt x="9838" y="310"/>
                    </a:lnTo>
                    <a:lnTo>
                      <a:pt x="56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39"/>
              <p:cNvSpPr/>
              <p:nvPr/>
            </p:nvSpPr>
            <p:spPr>
              <a:xfrm>
                <a:off x="1586541" y="3349006"/>
                <a:ext cx="322768" cy="554986"/>
              </a:xfrm>
              <a:custGeom>
                <a:avLst/>
                <a:gdLst/>
                <a:ahLst/>
                <a:cxnLst/>
                <a:rect l="l" t="t" r="r" b="b"/>
                <a:pathLst>
                  <a:path w="9692" h="16665" extrusionOk="0">
                    <a:moveTo>
                      <a:pt x="9564" y="1"/>
                    </a:moveTo>
                    <a:lnTo>
                      <a:pt x="9528" y="19"/>
                    </a:lnTo>
                    <a:lnTo>
                      <a:pt x="9491" y="56"/>
                    </a:lnTo>
                    <a:lnTo>
                      <a:pt x="0" y="16482"/>
                    </a:lnTo>
                    <a:lnTo>
                      <a:pt x="0" y="16537"/>
                    </a:lnTo>
                    <a:lnTo>
                      <a:pt x="0" y="16573"/>
                    </a:lnTo>
                    <a:lnTo>
                      <a:pt x="18" y="16610"/>
                    </a:lnTo>
                    <a:lnTo>
                      <a:pt x="55" y="16646"/>
                    </a:lnTo>
                    <a:lnTo>
                      <a:pt x="91" y="16665"/>
                    </a:lnTo>
                    <a:lnTo>
                      <a:pt x="128" y="16665"/>
                    </a:lnTo>
                    <a:lnTo>
                      <a:pt x="164" y="16646"/>
                    </a:lnTo>
                    <a:lnTo>
                      <a:pt x="201" y="16610"/>
                    </a:lnTo>
                    <a:lnTo>
                      <a:pt x="9692" y="165"/>
                    </a:lnTo>
                    <a:lnTo>
                      <a:pt x="9692" y="110"/>
                    </a:lnTo>
                    <a:lnTo>
                      <a:pt x="9692" y="74"/>
                    </a:lnTo>
                    <a:lnTo>
                      <a:pt x="9674" y="37"/>
                    </a:lnTo>
                    <a:lnTo>
                      <a:pt x="963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39"/>
              <p:cNvSpPr/>
              <p:nvPr/>
            </p:nvSpPr>
            <p:spPr>
              <a:xfrm>
                <a:off x="988418" y="3590321"/>
                <a:ext cx="820007" cy="309414"/>
              </a:xfrm>
              <a:custGeom>
                <a:avLst/>
                <a:gdLst/>
                <a:ahLst/>
                <a:cxnLst/>
                <a:rect l="l" t="t" r="r" b="b"/>
                <a:pathLst>
                  <a:path w="24623" h="9291" extrusionOk="0">
                    <a:moveTo>
                      <a:pt x="566" y="1"/>
                    </a:moveTo>
                    <a:lnTo>
                      <a:pt x="438" y="19"/>
                    </a:lnTo>
                    <a:lnTo>
                      <a:pt x="329" y="56"/>
                    </a:lnTo>
                    <a:lnTo>
                      <a:pt x="238" y="110"/>
                    </a:lnTo>
                    <a:lnTo>
                      <a:pt x="146" y="202"/>
                    </a:lnTo>
                    <a:lnTo>
                      <a:pt x="73" y="293"/>
                    </a:lnTo>
                    <a:lnTo>
                      <a:pt x="18" y="402"/>
                    </a:lnTo>
                    <a:lnTo>
                      <a:pt x="0" y="530"/>
                    </a:lnTo>
                    <a:lnTo>
                      <a:pt x="0" y="640"/>
                    </a:lnTo>
                    <a:lnTo>
                      <a:pt x="18" y="767"/>
                    </a:lnTo>
                    <a:lnTo>
                      <a:pt x="55" y="877"/>
                    </a:lnTo>
                    <a:lnTo>
                      <a:pt x="110" y="968"/>
                    </a:lnTo>
                    <a:lnTo>
                      <a:pt x="201" y="1059"/>
                    </a:lnTo>
                    <a:lnTo>
                      <a:pt x="292" y="1132"/>
                    </a:lnTo>
                    <a:lnTo>
                      <a:pt x="402" y="1187"/>
                    </a:lnTo>
                    <a:lnTo>
                      <a:pt x="23801" y="9254"/>
                    </a:lnTo>
                    <a:lnTo>
                      <a:pt x="23910" y="9273"/>
                    </a:lnTo>
                    <a:lnTo>
                      <a:pt x="24001" y="9291"/>
                    </a:lnTo>
                    <a:lnTo>
                      <a:pt x="24093" y="9291"/>
                    </a:lnTo>
                    <a:lnTo>
                      <a:pt x="24184" y="9254"/>
                    </a:lnTo>
                    <a:lnTo>
                      <a:pt x="24275" y="9218"/>
                    </a:lnTo>
                    <a:lnTo>
                      <a:pt x="24366" y="9181"/>
                    </a:lnTo>
                    <a:lnTo>
                      <a:pt x="24440" y="9127"/>
                    </a:lnTo>
                    <a:lnTo>
                      <a:pt x="24494" y="9054"/>
                    </a:lnTo>
                    <a:lnTo>
                      <a:pt x="24549" y="8962"/>
                    </a:lnTo>
                    <a:lnTo>
                      <a:pt x="24586" y="8871"/>
                    </a:lnTo>
                    <a:lnTo>
                      <a:pt x="24622" y="8762"/>
                    </a:lnTo>
                    <a:lnTo>
                      <a:pt x="24622" y="8634"/>
                    </a:lnTo>
                    <a:lnTo>
                      <a:pt x="24604" y="8524"/>
                    </a:lnTo>
                    <a:lnTo>
                      <a:pt x="24549" y="8415"/>
                    </a:lnTo>
                    <a:lnTo>
                      <a:pt x="24494" y="8305"/>
                    </a:lnTo>
                    <a:lnTo>
                      <a:pt x="24421" y="8214"/>
                    </a:lnTo>
                    <a:lnTo>
                      <a:pt x="24312" y="8141"/>
                    </a:lnTo>
                    <a:lnTo>
                      <a:pt x="24202" y="8105"/>
                    </a:lnTo>
                    <a:lnTo>
                      <a:pt x="803" y="19"/>
                    </a:lnTo>
                    <a:lnTo>
                      <a:pt x="676"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39"/>
              <p:cNvSpPr/>
              <p:nvPr/>
            </p:nvSpPr>
            <p:spPr>
              <a:xfrm>
                <a:off x="870492" y="3590321"/>
                <a:ext cx="820607" cy="309414"/>
              </a:xfrm>
              <a:custGeom>
                <a:avLst/>
                <a:gdLst/>
                <a:ahLst/>
                <a:cxnLst/>
                <a:rect l="l" t="t" r="r" b="b"/>
                <a:pathLst>
                  <a:path w="24641" h="9291" extrusionOk="0">
                    <a:moveTo>
                      <a:pt x="23947" y="1"/>
                    </a:moveTo>
                    <a:lnTo>
                      <a:pt x="23819" y="19"/>
                    </a:lnTo>
                    <a:lnTo>
                      <a:pt x="420" y="8105"/>
                    </a:lnTo>
                    <a:lnTo>
                      <a:pt x="311" y="8141"/>
                    </a:lnTo>
                    <a:lnTo>
                      <a:pt x="201" y="8214"/>
                    </a:lnTo>
                    <a:lnTo>
                      <a:pt x="128" y="8305"/>
                    </a:lnTo>
                    <a:lnTo>
                      <a:pt x="73" y="8415"/>
                    </a:lnTo>
                    <a:lnTo>
                      <a:pt x="19" y="8524"/>
                    </a:lnTo>
                    <a:lnTo>
                      <a:pt x="0" y="8634"/>
                    </a:lnTo>
                    <a:lnTo>
                      <a:pt x="0" y="8762"/>
                    </a:lnTo>
                    <a:lnTo>
                      <a:pt x="37" y="8871"/>
                    </a:lnTo>
                    <a:lnTo>
                      <a:pt x="73" y="8962"/>
                    </a:lnTo>
                    <a:lnTo>
                      <a:pt x="128" y="9054"/>
                    </a:lnTo>
                    <a:lnTo>
                      <a:pt x="183" y="9127"/>
                    </a:lnTo>
                    <a:lnTo>
                      <a:pt x="256" y="9181"/>
                    </a:lnTo>
                    <a:lnTo>
                      <a:pt x="347" y="9218"/>
                    </a:lnTo>
                    <a:lnTo>
                      <a:pt x="438" y="9254"/>
                    </a:lnTo>
                    <a:lnTo>
                      <a:pt x="530" y="9291"/>
                    </a:lnTo>
                    <a:lnTo>
                      <a:pt x="621" y="9291"/>
                    </a:lnTo>
                    <a:lnTo>
                      <a:pt x="712" y="9273"/>
                    </a:lnTo>
                    <a:lnTo>
                      <a:pt x="822" y="9254"/>
                    </a:lnTo>
                    <a:lnTo>
                      <a:pt x="24221" y="1187"/>
                    </a:lnTo>
                    <a:lnTo>
                      <a:pt x="24330" y="1132"/>
                    </a:lnTo>
                    <a:lnTo>
                      <a:pt x="24421" y="1059"/>
                    </a:lnTo>
                    <a:lnTo>
                      <a:pt x="24513" y="968"/>
                    </a:lnTo>
                    <a:lnTo>
                      <a:pt x="24567" y="877"/>
                    </a:lnTo>
                    <a:lnTo>
                      <a:pt x="24604" y="767"/>
                    </a:lnTo>
                    <a:lnTo>
                      <a:pt x="24640" y="640"/>
                    </a:lnTo>
                    <a:lnTo>
                      <a:pt x="24622" y="530"/>
                    </a:lnTo>
                    <a:lnTo>
                      <a:pt x="24604" y="402"/>
                    </a:lnTo>
                    <a:lnTo>
                      <a:pt x="24549" y="293"/>
                    </a:lnTo>
                    <a:lnTo>
                      <a:pt x="24476" y="202"/>
                    </a:lnTo>
                    <a:lnTo>
                      <a:pt x="24385" y="110"/>
                    </a:lnTo>
                    <a:lnTo>
                      <a:pt x="24294" y="56"/>
                    </a:lnTo>
                    <a:lnTo>
                      <a:pt x="24184" y="19"/>
                    </a:lnTo>
                    <a:lnTo>
                      <a:pt x="24056"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39"/>
              <p:cNvSpPr/>
              <p:nvPr/>
            </p:nvSpPr>
            <p:spPr>
              <a:xfrm>
                <a:off x="714267" y="3360563"/>
                <a:ext cx="416414" cy="888078"/>
              </a:xfrm>
              <a:custGeom>
                <a:avLst/>
                <a:gdLst/>
                <a:ahLst/>
                <a:cxnLst/>
                <a:rect l="l" t="t" r="r" b="b"/>
                <a:pathLst>
                  <a:path w="12504" h="26667" extrusionOk="0">
                    <a:moveTo>
                      <a:pt x="11901" y="1"/>
                    </a:moveTo>
                    <a:lnTo>
                      <a:pt x="11773" y="19"/>
                    </a:lnTo>
                    <a:lnTo>
                      <a:pt x="11664" y="55"/>
                    </a:lnTo>
                    <a:lnTo>
                      <a:pt x="11554" y="110"/>
                    </a:lnTo>
                    <a:lnTo>
                      <a:pt x="11463" y="165"/>
                    </a:lnTo>
                    <a:lnTo>
                      <a:pt x="11390" y="256"/>
                    </a:lnTo>
                    <a:lnTo>
                      <a:pt x="11317" y="366"/>
                    </a:lnTo>
                    <a:lnTo>
                      <a:pt x="55" y="25809"/>
                    </a:lnTo>
                    <a:lnTo>
                      <a:pt x="19" y="25936"/>
                    </a:lnTo>
                    <a:lnTo>
                      <a:pt x="1" y="26046"/>
                    </a:lnTo>
                    <a:lnTo>
                      <a:pt x="19" y="26174"/>
                    </a:lnTo>
                    <a:lnTo>
                      <a:pt x="55" y="26283"/>
                    </a:lnTo>
                    <a:lnTo>
                      <a:pt x="92" y="26393"/>
                    </a:lnTo>
                    <a:lnTo>
                      <a:pt x="165" y="26484"/>
                    </a:lnTo>
                    <a:lnTo>
                      <a:pt x="256" y="26557"/>
                    </a:lnTo>
                    <a:lnTo>
                      <a:pt x="366" y="26612"/>
                    </a:lnTo>
                    <a:lnTo>
                      <a:pt x="493" y="26667"/>
                    </a:lnTo>
                    <a:lnTo>
                      <a:pt x="712" y="26667"/>
                    </a:lnTo>
                    <a:lnTo>
                      <a:pt x="785" y="26648"/>
                    </a:lnTo>
                    <a:lnTo>
                      <a:pt x="877" y="26612"/>
                    </a:lnTo>
                    <a:lnTo>
                      <a:pt x="950" y="26575"/>
                    </a:lnTo>
                    <a:lnTo>
                      <a:pt x="1023" y="26521"/>
                    </a:lnTo>
                    <a:lnTo>
                      <a:pt x="1078" y="26466"/>
                    </a:lnTo>
                    <a:lnTo>
                      <a:pt x="1132" y="26393"/>
                    </a:lnTo>
                    <a:lnTo>
                      <a:pt x="1187" y="26302"/>
                    </a:lnTo>
                    <a:lnTo>
                      <a:pt x="12448" y="877"/>
                    </a:lnTo>
                    <a:lnTo>
                      <a:pt x="12485" y="749"/>
                    </a:lnTo>
                    <a:lnTo>
                      <a:pt x="12503" y="639"/>
                    </a:lnTo>
                    <a:lnTo>
                      <a:pt x="12485" y="512"/>
                    </a:lnTo>
                    <a:lnTo>
                      <a:pt x="12448" y="402"/>
                    </a:lnTo>
                    <a:lnTo>
                      <a:pt x="12394" y="293"/>
                    </a:lnTo>
                    <a:lnTo>
                      <a:pt x="12321" y="201"/>
                    </a:lnTo>
                    <a:lnTo>
                      <a:pt x="12248" y="128"/>
                    </a:lnTo>
                    <a:lnTo>
                      <a:pt x="12138" y="55"/>
                    </a:lnTo>
                    <a:lnTo>
                      <a:pt x="12010" y="19"/>
                    </a:lnTo>
                    <a:lnTo>
                      <a:pt x="11901"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9"/>
              <p:cNvSpPr/>
              <p:nvPr/>
            </p:nvSpPr>
            <p:spPr>
              <a:xfrm>
                <a:off x="1556735" y="3360563"/>
                <a:ext cx="416414" cy="888078"/>
              </a:xfrm>
              <a:custGeom>
                <a:avLst/>
                <a:gdLst/>
                <a:ahLst/>
                <a:cxnLst/>
                <a:rect l="l" t="t" r="r" b="b"/>
                <a:pathLst>
                  <a:path w="12504" h="26667" extrusionOk="0">
                    <a:moveTo>
                      <a:pt x="603" y="1"/>
                    </a:moveTo>
                    <a:lnTo>
                      <a:pt x="494" y="19"/>
                    </a:lnTo>
                    <a:lnTo>
                      <a:pt x="366" y="55"/>
                    </a:lnTo>
                    <a:lnTo>
                      <a:pt x="256" y="128"/>
                    </a:lnTo>
                    <a:lnTo>
                      <a:pt x="165" y="201"/>
                    </a:lnTo>
                    <a:lnTo>
                      <a:pt x="92" y="293"/>
                    </a:lnTo>
                    <a:lnTo>
                      <a:pt x="56" y="402"/>
                    </a:lnTo>
                    <a:lnTo>
                      <a:pt x="19" y="512"/>
                    </a:lnTo>
                    <a:lnTo>
                      <a:pt x="1" y="639"/>
                    </a:lnTo>
                    <a:lnTo>
                      <a:pt x="19" y="749"/>
                    </a:lnTo>
                    <a:lnTo>
                      <a:pt x="56" y="877"/>
                    </a:lnTo>
                    <a:lnTo>
                      <a:pt x="11317" y="26302"/>
                    </a:lnTo>
                    <a:lnTo>
                      <a:pt x="11372" y="26393"/>
                    </a:lnTo>
                    <a:lnTo>
                      <a:pt x="11426" y="26466"/>
                    </a:lnTo>
                    <a:lnTo>
                      <a:pt x="11481" y="26521"/>
                    </a:lnTo>
                    <a:lnTo>
                      <a:pt x="11554" y="26575"/>
                    </a:lnTo>
                    <a:lnTo>
                      <a:pt x="11627" y="26612"/>
                    </a:lnTo>
                    <a:lnTo>
                      <a:pt x="11718" y="26648"/>
                    </a:lnTo>
                    <a:lnTo>
                      <a:pt x="11791" y="26667"/>
                    </a:lnTo>
                    <a:lnTo>
                      <a:pt x="12010" y="26667"/>
                    </a:lnTo>
                    <a:lnTo>
                      <a:pt x="12138" y="26612"/>
                    </a:lnTo>
                    <a:lnTo>
                      <a:pt x="12230" y="26557"/>
                    </a:lnTo>
                    <a:lnTo>
                      <a:pt x="12321" y="26484"/>
                    </a:lnTo>
                    <a:lnTo>
                      <a:pt x="12394" y="26393"/>
                    </a:lnTo>
                    <a:lnTo>
                      <a:pt x="12449" y="26283"/>
                    </a:lnTo>
                    <a:lnTo>
                      <a:pt x="12485" y="26174"/>
                    </a:lnTo>
                    <a:lnTo>
                      <a:pt x="12503" y="26046"/>
                    </a:lnTo>
                    <a:lnTo>
                      <a:pt x="12485" y="25936"/>
                    </a:lnTo>
                    <a:lnTo>
                      <a:pt x="12449" y="25809"/>
                    </a:lnTo>
                    <a:lnTo>
                      <a:pt x="1187" y="366"/>
                    </a:lnTo>
                    <a:lnTo>
                      <a:pt x="1114" y="256"/>
                    </a:lnTo>
                    <a:lnTo>
                      <a:pt x="1041" y="165"/>
                    </a:lnTo>
                    <a:lnTo>
                      <a:pt x="950" y="110"/>
                    </a:lnTo>
                    <a:lnTo>
                      <a:pt x="840" y="55"/>
                    </a:lnTo>
                    <a:lnTo>
                      <a:pt x="731" y="19"/>
                    </a:lnTo>
                    <a:lnTo>
                      <a:pt x="603"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9"/>
              <p:cNvSpPr/>
              <p:nvPr/>
            </p:nvSpPr>
            <p:spPr>
              <a:xfrm>
                <a:off x="772614" y="2530849"/>
                <a:ext cx="1176810" cy="971367"/>
              </a:xfrm>
              <a:custGeom>
                <a:avLst/>
                <a:gdLst/>
                <a:ahLst/>
                <a:cxnLst/>
                <a:rect l="l" t="t" r="r" b="b"/>
                <a:pathLst>
                  <a:path w="35337" h="29168" extrusionOk="0">
                    <a:moveTo>
                      <a:pt x="14329" y="1"/>
                    </a:moveTo>
                    <a:lnTo>
                      <a:pt x="13726" y="19"/>
                    </a:lnTo>
                    <a:lnTo>
                      <a:pt x="13160" y="74"/>
                    </a:lnTo>
                    <a:lnTo>
                      <a:pt x="12613" y="165"/>
                    </a:lnTo>
                    <a:lnTo>
                      <a:pt x="12065" y="256"/>
                    </a:lnTo>
                    <a:lnTo>
                      <a:pt x="11573" y="402"/>
                    </a:lnTo>
                    <a:lnTo>
                      <a:pt x="11080" y="548"/>
                    </a:lnTo>
                    <a:lnTo>
                      <a:pt x="10605" y="731"/>
                    </a:lnTo>
                    <a:lnTo>
                      <a:pt x="10167" y="913"/>
                    </a:lnTo>
                    <a:lnTo>
                      <a:pt x="9747" y="1114"/>
                    </a:lnTo>
                    <a:lnTo>
                      <a:pt x="9346" y="1333"/>
                    </a:lnTo>
                    <a:lnTo>
                      <a:pt x="8963" y="1552"/>
                    </a:lnTo>
                    <a:lnTo>
                      <a:pt x="8616" y="1789"/>
                    </a:lnTo>
                    <a:lnTo>
                      <a:pt x="8269" y="2027"/>
                    </a:lnTo>
                    <a:lnTo>
                      <a:pt x="7959" y="2264"/>
                    </a:lnTo>
                    <a:lnTo>
                      <a:pt x="7667" y="2519"/>
                    </a:lnTo>
                    <a:lnTo>
                      <a:pt x="7411" y="2757"/>
                    </a:lnTo>
                    <a:lnTo>
                      <a:pt x="6937" y="3213"/>
                    </a:lnTo>
                    <a:lnTo>
                      <a:pt x="6535" y="3633"/>
                    </a:lnTo>
                    <a:lnTo>
                      <a:pt x="6243" y="3980"/>
                    </a:lnTo>
                    <a:lnTo>
                      <a:pt x="6024" y="4272"/>
                    </a:lnTo>
                    <a:lnTo>
                      <a:pt x="5860" y="4509"/>
                    </a:lnTo>
                    <a:lnTo>
                      <a:pt x="5367" y="5385"/>
                    </a:lnTo>
                    <a:lnTo>
                      <a:pt x="4892" y="6206"/>
                    </a:lnTo>
                    <a:lnTo>
                      <a:pt x="4454" y="7028"/>
                    </a:lnTo>
                    <a:lnTo>
                      <a:pt x="4034" y="7831"/>
                    </a:lnTo>
                    <a:lnTo>
                      <a:pt x="3651" y="8597"/>
                    </a:lnTo>
                    <a:lnTo>
                      <a:pt x="3286" y="9364"/>
                    </a:lnTo>
                    <a:lnTo>
                      <a:pt x="2939" y="10094"/>
                    </a:lnTo>
                    <a:lnTo>
                      <a:pt x="2611" y="10806"/>
                    </a:lnTo>
                    <a:lnTo>
                      <a:pt x="2319" y="11518"/>
                    </a:lnTo>
                    <a:lnTo>
                      <a:pt x="2045" y="12193"/>
                    </a:lnTo>
                    <a:lnTo>
                      <a:pt x="1790" y="12850"/>
                    </a:lnTo>
                    <a:lnTo>
                      <a:pt x="1552" y="13489"/>
                    </a:lnTo>
                    <a:lnTo>
                      <a:pt x="1333" y="14109"/>
                    </a:lnTo>
                    <a:lnTo>
                      <a:pt x="1132" y="14712"/>
                    </a:lnTo>
                    <a:lnTo>
                      <a:pt x="950" y="15296"/>
                    </a:lnTo>
                    <a:lnTo>
                      <a:pt x="786" y="15862"/>
                    </a:lnTo>
                    <a:lnTo>
                      <a:pt x="640" y="16409"/>
                    </a:lnTo>
                    <a:lnTo>
                      <a:pt x="512" y="16938"/>
                    </a:lnTo>
                    <a:lnTo>
                      <a:pt x="384" y="17450"/>
                    </a:lnTo>
                    <a:lnTo>
                      <a:pt x="293" y="17942"/>
                    </a:lnTo>
                    <a:lnTo>
                      <a:pt x="202" y="18435"/>
                    </a:lnTo>
                    <a:lnTo>
                      <a:pt x="147" y="18891"/>
                    </a:lnTo>
                    <a:lnTo>
                      <a:pt x="92" y="19348"/>
                    </a:lnTo>
                    <a:lnTo>
                      <a:pt x="37" y="19768"/>
                    </a:lnTo>
                    <a:lnTo>
                      <a:pt x="19" y="20187"/>
                    </a:lnTo>
                    <a:lnTo>
                      <a:pt x="1" y="20589"/>
                    </a:lnTo>
                    <a:lnTo>
                      <a:pt x="1" y="21355"/>
                    </a:lnTo>
                    <a:lnTo>
                      <a:pt x="37" y="22049"/>
                    </a:lnTo>
                    <a:lnTo>
                      <a:pt x="110" y="22688"/>
                    </a:lnTo>
                    <a:lnTo>
                      <a:pt x="220" y="23290"/>
                    </a:lnTo>
                    <a:lnTo>
                      <a:pt x="348" y="23819"/>
                    </a:lnTo>
                    <a:lnTo>
                      <a:pt x="512" y="24312"/>
                    </a:lnTo>
                    <a:lnTo>
                      <a:pt x="676" y="24750"/>
                    </a:lnTo>
                    <a:lnTo>
                      <a:pt x="859" y="25134"/>
                    </a:lnTo>
                    <a:lnTo>
                      <a:pt x="1059" y="25480"/>
                    </a:lnTo>
                    <a:lnTo>
                      <a:pt x="1260" y="25791"/>
                    </a:lnTo>
                    <a:lnTo>
                      <a:pt x="1443" y="26046"/>
                    </a:lnTo>
                    <a:lnTo>
                      <a:pt x="1644" y="26283"/>
                    </a:lnTo>
                    <a:lnTo>
                      <a:pt x="1826" y="26466"/>
                    </a:lnTo>
                    <a:lnTo>
                      <a:pt x="1990" y="26630"/>
                    </a:lnTo>
                    <a:lnTo>
                      <a:pt x="2136" y="26740"/>
                    </a:lnTo>
                    <a:lnTo>
                      <a:pt x="2355" y="26904"/>
                    </a:lnTo>
                    <a:lnTo>
                      <a:pt x="2428" y="26940"/>
                    </a:lnTo>
                    <a:lnTo>
                      <a:pt x="3067" y="27214"/>
                    </a:lnTo>
                    <a:lnTo>
                      <a:pt x="3779" y="27470"/>
                    </a:lnTo>
                    <a:lnTo>
                      <a:pt x="4546" y="27707"/>
                    </a:lnTo>
                    <a:lnTo>
                      <a:pt x="5367" y="27926"/>
                    </a:lnTo>
                    <a:lnTo>
                      <a:pt x="6243" y="28127"/>
                    </a:lnTo>
                    <a:lnTo>
                      <a:pt x="7156" y="28309"/>
                    </a:lnTo>
                    <a:lnTo>
                      <a:pt x="8123" y="28474"/>
                    </a:lnTo>
                    <a:lnTo>
                      <a:pt x="9127" y="28638"/>
                    </a:lnTo>
                    <a:lnTo>
                      <a:pt x="10167" y="28766"/>
                    </a:lnTo>
                    <a:lnTo>
                      <a:pt x="11226" y="28875"/>
                    </a:lnTo>
                    <a:lnTo>
                      <a:pt x="12321" y="28966"/>
                    </a:lnTo>
                    <a:lnTo>
                      <a:pt x="13434" y="29058"/>
                    </a:lnTo>
                    <a:lnTo>
                      <a:pt x="14566" y="29112"/>
                    </a:lnTo>
                    <a:lnTo>
                      <a:pt x="15716" y="29149"/>
                    </a:lnTo>
                    <a:lnTo>
                      <a:pt x="16866" y="29167"/>
                    </a:lnTo>
                    <a:lnTo>
                      <a:pt x="18015" y="29167"/>
                    </a:lnTo>
                    <a:lnTo>
                      <a:pt x="19165" y="29131"/>
                    </a:lnTo>
                    <a:lnTo>
                      <a:pt x="20315" y="29094"/>
                    </a:lnTo>
                    <a:lnTo>
                      <a:pt x="21447" y="29021"/>
                    </a:lnTo>
                    <a:lnTo>
                      <a:pt x="22578" y="28930"/>
                    </a:lnTo>
                    <a:lnTo>
                      <a:pt x="23674" y="28820"/>
                    </a:lnTo>
                    <a:lnTo>
                      <a:pt x="24769" y="28693"/>
                    </a:lnTo>
                    <a:lnTo>
                      <a:pt x="25809" y="28528"/>
                    </a:lnTo>
                    <a:lnTo>
                      <a:pt x="26849" y="28346"/>
                    </a:lnTo>
                    <a:lnTo>
                      <a:pt x="27835" y="28145"/>
                    </a:lnTo>
                    <a:lnTo>
                      <a:pt x="28784" y="27926"/>
                    </a:lnTo>
                    <a:lnTo>
                      <a:pt x="29678" y="27671"/>
                    </a:lnTo>
                    <a:lnTo>
                      <a:pt x="30536" y="27379"/>
                    </a:lnTo>
                    <a:lnTo>
                      <a:pt x="30956" y="27233"/>
                    </a:lnTo>
                    <a:lnTo>
                      <a:pt x="31339" y="27087"/>
                    </a:lnTo>
                    <a:lnTo>
                      <a:pt x="31723" y="26922"/>
                    </a:lnTo>
                    <a:lnTo>
                      <a:pt x="32088" y="26758"/>
                    </a:lnTo>
                    <a:lnTo>
                      <a:pt x="32434" y="26575"/>
                    </a:lnTo>
                    <a:lnTo>
                      <a:pt x="32781" y="26393"/>
                    </a:lnTo>
                    <a:lnTo>
                      <a:pt x="33091" y="26210"/>
                    </a:lnTo>
                    <a:lnTo>
                      <a:pt x="33384" y="26010"/>
                    </a:lnTo>
                    <a:lnTo>
                      <a:pt x="33639" y="25827"/>
                    </a:lnTo>
                    <a:lnTo>
                      <a:pt x="33876" y="25645"/>
                    </a:lnTo>
                    <a:lnTo>
                      <a:pt x="34114" y="25462"/>
                    </a:lnTo>
                    <a:lnTo>
                      <a:pt x="34314" y="25280"/>
                    </a:lnTo>
                    <a:lnTo>
                      <a:pt x="34497" y="25097"/>
                    </a:lnTo>
                    <a:lnTo>
                      <a:pt x="34661" y="24896"/>
                    </a:lnTo>
                    <a:lnTo>
                      <a:pt x="34807" y="24696"/>
                    </a:lnTo>
                    <a:lnTo>
                      <a:pt x="34935" y="24495"/>
                    </a:lnTo>
                    <a:lnTo>
                      <a:pt x="35044" y="24276"/>
                    </a:lnTo>
                    <a:lnTo>
                      <a:pt x="35136" y="24057"/>
                    </a:lnTo>
                    <a:lnTo>
                      <a:pt x="35209" y="23819"/>
                    </a:lnTo>
                    <a:lnTo>
                      <a:pt x="35263" y="23582"/>
                    </a:lnTo>
                    <a:lnTo>
                      <a:pt x="35300" y="23327"/>
                    </a:lnTo>
                    <a:lnTo>
                      <a:pt x="35318" y="23071"/>
                    </a:lnTo>
                    <a:lnTo>
                      <a:pt x="35336" y="22797"/>
                    </a:lnTo>
                    <a:lnTo>
                      <a:pt x="35318" y="22505"/>
                    </a:lnTo>
                    <a:lnTo>
                      <a:pt x="35282" y="22213"/>
                    </a:lnTo>
                    <a:lnTo>
                      <a:pt x="35227" y="21885"/>
                    </a:lnTo>
                    <a:lnTo>
                      <a:pt x="35172" y="21556"/>
                    </a:lnTo>
                    <a:lnTo>
                      <a:pt x="35081" y="21209"/>
                    </a:lnTo>
                    <a:lnTo>
                      <a:pt x="34990" y="20844"/>
                    </a:lnTo>
                    <a:lnTo>
                      <a:pt x="34862" y="20461"/>
                    </a:lnTo>
                    <a:lnTo>
                      <a:pt x="34570" y="19621"/>
                    </a:lnTo>
                    <a:lnTo>
                      <a:pt x="34223" y="18709"/>
                    </a:lnTo>
                    <a:lnTo>
                      <a:pt x="33785" y="17705"/>
                    </a:lnTo>
                    <a:lnTo>
                      <a:pt x="33292" y="16610"/>
                    </a:lnTo>
                    <a:lnTo>
                      <a:pt x="32726" y="15405"/>
                    </a:lnTo>
                    <a:lnTo>
                      <a:pt x="32434" y="14766"/>
                    </a:lnTo>
                    <a:lnTo>
                      <a:pt x="32106" y="14146"/>
                    </a:lnTo>
                    <a:lnTo>
                      <a:pt x="31777" y="13507"/>
                    </a:lnTo>
                    <a:lnTo>
                      <a:pt x="31449" y="12887"/>
                    </a:lnTo>
                    <a:lnTo>
                      <a:pt x="31084" y="12266"/>
                    </a:lnTo>
                    <a:lnTo>
                      <a:pt x="30719" y="11645"/>
                    </a:lnTo>
                    <a:lnTo>
                      <a:pt x="30354" y="11043"/>
                    </a:lnTo>
                    <a:lnTo>
                      <a:pt x="29970" y="10423"/>
                    </a:lnTo>
                    <a:lnTo>
                      <a:pt x="29569" y="9838"/>
                    </a:lnTo>
                    <a:lnTo>
                      <a:pt x="29149" y="9236"/>
                    </a:lnTo>
                    <a:lnTo>
                      <a:pt x="28729" y="8670"/>
                    </a:lnTo>
                    <a:lnTo>
                      <a:pt x="28291" y="8086"/>
                    </a:lnTo>
                    <a:lnTo>
                      <a:pt x="27853" y="7539"/>
                    </a:lnTo>
                    <a:lnTo>
                      <a:pt x="27379" y="6991"/>
                    </a:lnTo>
                    <a:lnTo>
                      <a:pt x="26904" y="6462"/>
                    </a:lnTo>
                    <a:lnTo>
                      <a:pt x="26430" y="5933"/>
                    </a:lnTo>
                    <a:lnTo>
                      <a:pt x="25937" y="5422"/>
                    </a:lnTo>
                    <a:lnTo>
                      <a:pt x="25426" y="4947"/>
                    </a:lnTo>
                    <a:lnTo>
                      <a:pt x="24896" y="4472"/>
                    </a:lnTo>
                    <a:lnTo>
                      <a:pt x="24367" y="4016"/>
                    </a:lnTo>
                    <a:lnTo>
                      <a:pt x="23820" y="3578"/>
                    </a:lnTo>
                    <a:lnTo>
                      <a:pt x="23254" y="3158"/>
                    </a:lnTo>
                    <a:lnTo>
                      <a:pt x="22670" y="2757"/>
                    </a:lnTo>
                    <a:lnTo>
                      <a:pt x="22086" y="2392"/>
                    </a:lnTo>
                    <a:lnTo>
                      <a:pt x="21502" y="2045"/>
                    </a:lnTo>
                    <a:lnTo>
                      <a:pt x="20881" y="1716"/>
                    </a:lnTo>
                    <a:lnTo>
                      <a:pt x="20260" y="1406"/>
                    </a:lnTo>
                    <a:lnTo>
                      <a:pt x="19622" y="1132"/>
                    </a:lnTo>
                    <a:lnTo>
                      <a:pt x="18965" y="877"/>
                    </a:lnTo>
                    <a:lnTo>
                      <a:pt x="18307" y="658"/>
                    </a:lnTo>
                    <a:lnTo>
                      <a:pt x="17632" y="457"/>
                    </a:lnTo>
                    <a:lnTo>
                      <a:pt x="16939" y="293"/>
                    </a:lnTo>
                    <a:lnTo>
                      <a:pt x="16245" y="165"/>
                    </a:lnTo>
                    <a:lnTo>
                      <a:pt x="15588" y="74"/>
                    </a:lnTo>
                    <a:lnTo>
                      <a:pt x="14949" y="19"/>
                    </a:lnTo>
                    <a:lnTo>
                      <a:pt x="1432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9"/>
              <p:cNvSpPr/>
              <p:nvPr/>
            </p:nvSpPr>
            <p:spPr>
              <a:xfrm>
                <a:off x="780540" y="3293690"/>
                <a:ext cx="1098383" cy="124052"/>
              </a:xfrm>
              <a:custGeom>
                <a:avLst/>
                <a:gdLst/>
                <a:ahLst/>
                <a:cxnLst/>
                <a:rect l="l" t="t" r="r" b="b"/>
                <a:pathLst>
                  <a:path w="32982" h="3725" extrusionOk="0">
                    <a:moveTo>
                      <a:pt x="55" y="1"/>
                    </a:moveTo>
                    <a:lnTo>
                      <a:pt x="18" y="37"/>
                    </a:lnTo>
                    <a:lnTo>
                      <a:pt x="0" y="56"/>
                    </a:lnTo>
                    <a:lnTo>
                      <a:pt x="0" y="92"/>
                    </a:lnTo>
                    <a:lnTo>
                      <a:pt x="0" y="129"/>
                    </a:lnTo>
                    <a:lnTo>
                      <a:pt x="37" y="165"/>
                    </a:lnTo>
                    <a:lnTo>
                      <a:pt x="237" y="329"/>
                    </a:lnTo>
                    <a:lnTo>
                      <a:pt x="456" y="475"/>
                    </a:lnTo>
                    <a:lnTo>
                      <a:pt x="675" y="603"/>
                    </a:lnTo>
                    <a:lnTo>
                      <a:pt x="913" y="731"/>
                    </a:lnTo>
                    <a:lnTo>
                      <a:pt x="1369" y="950"/>
                    </a:lnTo>
                    <a:lnTo>
                      <a:pt x="1862" y="1169"/>
                    </a:lnTo>
                    <a:lnTo>
                      <a:pt x="2610" y="1461"/>
                    </a:lnTo>
                    <a:lnTo>
                      <a:pt x="3377" y="1735"/>
                    </a:lnTo>
                    <a:lnTo>
                      <a:pt x="4162" y="1990"/>
                    </a:lnTo>
                    <a:lnTo>
                      <a:pt x="4928" y="2228"/>
                    </a:lnTo>
                    <a:lnTo>
                      <a:pt x="5914" y="2483"/>
                    </a:lnTo>
                    <a:lnTo>
                      <a:pt x="6899" y="2720"/>
                    </a:lnTo>
                    <a:lnTo>
                      <a:pt x="7885" y="2921"/>
                    </a:lnTo>
                    <a:lnTo>
                      <a:pt x="8889" y="3104"/>
                    </a:lnTo>
                    <a:lnTo>
                      <a:pt x="9874" y="3268"/>
                    </a:lnTo>
                    <a:lnTo>
                      <a:pt x="10878" y="3396"/>
                    </a:lnTo>
                    <a:lnTo>
                      <a:pt x="11882" y="3505"/>
                    </a:lnTo>
                    <a:lnTo>
                      <a:pt x="12904" y="3578"/>
                    </a:lnTo>
                    <a:lnTo>
                      <a:pt x="13817" y="3633"/>
                    </a:lnTo>
                    <a:lnTo>
                      <a:pt x="14748" y="3688"/>
                    </a:lnTo>
                    <a:lnTo>
                      <a:pt x="15678" y="3706"/>
                    </a:lnTo>
                    <a:lnTo>
                      <a:pt x="16609" y="3724"/>
                    </a:lnTo>
                    <a:lnTo>
                      <a:pt x="17540" y="3706"/>
                    </a:lnTo>
                    <a:lnTo>
                      <a:pt x="18471" y="3688"/>
                    </a:lnTo>
                    <a:lnTo>
                      <a:pt x="19402" y="3651"/>
                    </a:lnTo>
                    <a:lnTo>
                      <a:pt x="20333" y="3596"/>
                    </a:lnTo>
                    <a:lnTo>
                      <a:pt x="21264" y="3523"/>
                    </a:lnTo>
                    <a:lnTo>
                      <a:pt x="22194" y="3432"/>
                    </a:lnTo>
                    <a:lnTo>
                      <a:pt x="23125" y="3323"/>
                    </a:lnTo>
                    <a:lnTo>
                      <a:pt x="24038" y="3213"/>
                    </a:lnTo>
                    <a:lnTo>
                      <a:pt x="24969" y="3085"/>
                    </a:lnTo>
                    <a:lnTo>
                      <a:pt x="25881" y="2921"/>
                    </a:lnTo>
                    <a:lnTo>
                      <a:pt x="26794" y="2757"/>
                    </a:lnTo>
                    <a:lnTo>
                      <a:pt x="27688" y="2574"/>
                    </a:lnTo>
                    <a:lnTo>
                      <a:pt x="28364" y="2428"/>
                    </a:lnTo>
                    <a:lnTo>
                      <a:pt x="29039" y="2282"/>
                    </a:lnTo>
                    <a:lnTo>
                      <a:pt x="29714" y="2118"/>
                    </a:lnTo>
                    <a:lnTo>
                      <a:pt x="30389" y="1917"/>
                    </a:lnTo>
                    <a:lnTo>
                      <a:pt x="31047" y="1698"/>
                    </a:lnTo>
                    <a:lnTo>
                      <a:pt x="31704" y="1461"/>
                    </a:lnTo>
                    <a:lnTo>
                      <a:pt x="32014" y="1333"/>
                    </a:lnTo>
                    <a:lnTo>
                      <a:pt x="32324" y="1187"/>
                    </a:lnTo>
                    <a:lnTo>
                      <a:pt x="32634" y="1023"/>
                    </a:lnTo>
                    <a:lnTo>
                      <a:pt x="32926" y="859"/>
                    </a:lnTo>
                    <a:lnTo>
                      <a:pt x="32963" y="822"/>
                    </a:lnTo>
                    <a:lnTo>
                      <a:pt x="32981" y="786"/>
                    </a:lnTo>
                    <a:lnTo>
                      <a:pt x="32981" y="749"/>
                    </a:lnTo>
                    <a:lnTo>
                      <a:pt x="32963" y="713"/>
                    </a:lnTo>
                    <a:lnTo>
                      <a:pt x="32945" y="694"/>
                    </a:lnTo>
                    <a:lnTo>
                      <a:pt x="32908" y="676"/>
                    </a:lnTo>
                    <a:lnTo>
                      <a:pt x="32835" y="676"/>
                    </a:lnTo>
                    <a:lnTo>
                      <a:pt x="32306" y="968"/>
                    </a:lnTo>
                    <a:lnTo>
                      <a:pt x="31777" y="1205"/>
                    </a:lnTo>
                    <a:lnTo>
                      <a:pt x="31211" y="1424"/>
                    </a:lnTo>
                    <a:lnTo>
                      <a:pt x="30645" y="1625"/>
                    </a:lnTo>
                    <a:lnTo>
                      <a:pt x="30079" y="1790"/>
                    </a:lnTo>
                    <a:lnTo>
                      <a:pt x="29513" y="1954"/>
                    </a:lnTo>
                    <a:lnTo>
                      <a:pt x="28364" y="2228"/>
                    </a:lnTo>
                    <a:lnTo>
                      <a:pt x="27524" y="2410"/>
                    </a:lnTo>
                    <a:lnTo>
                      <a:pt x="26684" y="2574"/>
                    </a:lnTo>
                    <a:lnTo>
                      <a:pt x="25863" y="2720"/>
                    </a:lnTo>
                    <a:lnTo>
                      <a:pt x="25023" y="2866"/>
                    </a:lnTo>
                    <a:lnTo>
                      <a:pt x="24166" y="2976"/>
                    </a:lnTo>
                    <a:lnTo>
                      <a:pt x="23326" y="3085"/>
                    </a:lnTo>
                    <a:lnTo>
                      <a:pt x="22486" y="3177"/>
                    </a:lnTo>
                    <a:lnTo>
                      <a:pt x="21629" y="3268"/>
                    </a:lnTo>
                    <a:lnTo>
                      <a:pt x="20661" y="3341"/>
                    </a:lnTo>
                    <a:lnTo>
                      <a:pt x="19694" y="3396"/>
                    </a:lnTo>
                    <a:lnTo>
                      <a:pt x="18727" y="3450"/>
                    </a:lnTo>
                    <a:lnTo>
                      <a:pt x="17741" y="3487"/>
                    </a:lnTo>
                    <a:lnTo>
                      <a:pt x="16774" y="3505"/>
                    </a:lnTo>
                    <a:lnTo>
                      <a:pt x="15806" y="3505"/>
                    </a:lnTo>
                    <a:lnTo>
                      <a:pt x="14839" y="3469"/>
                    </a:lnTo>
                    <a:lnTo>
                      <a:pt x="13853" y="3432"/>
                    </a:lnTo>
                    <a:lnTo>
                      <a:pt x="12886" y="3377"/>
                    </a:lnTo>
                    <a:lnTo>
                      <a:pt x="11919" y="3286"/>
                    </a:lnTo>
                    <a:lnTo>
                      <a:pt x="10951" y="3195"/>
                    </a:lnTo>
                    <a:lnTo>
                      <a:pt x="9984" y="3067"/>
                    </a:lnTo>
                    <a:lnTo>
                      <a:pt x="9035" y="2921"/>
                    </a:lnTo>
                    <a:lnTo>
                      <a:pt x="8067" y="2757"/>
                    </a:lnTo>
                    <a:lnTo>
                      <a:pt x="7118" y="2556"/>
                    </a:lnTo>
                    <a:lnTo>
                      <a:pt x="6169" y="2337"/>
                    </a:lnTo>
                    <a:lnTo>
                      <a:pt x="5220" y="2100"/>
                    </a:lnTo>
                    <a:lnTo>
                      <a:pt x="4289" y="1826"/>
                    </a:lnTo>
                    <a:lnTo>
                      <a:pt x="3358" y="1534"/>
                    </a:lnTo>
                    <a:lnTo>
                      <a:pt x="2446" y="1187"/>
                    </a:lnTo>
                    <a:lnTo>
                      <a:pt x="1862" y="950"/>
                    </a:lnTo>
                    <a:lnTo>
                      <a:pt x="1259" y="694"/>
                    </a:lnTo>
                    <a:lnTo>
                      <a:pt x="986" y="548"/>
                    </a:lnTo>
                    <a:lnTo>
                      <a:pt x="694" y="384"/>
                    </a:lnTo>
                    <a:lnTo>
                      <a:pt x="420" y="220"/>
                    </a:lnTo>
                    <a:lnTo>
                      <a:pt x="164" y="19"/>
                    </a:lnTo>
                    <a:lnTo>
                      <a:pt x="12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9"/>
              <p:cNvSpPr/>
              <p:nvPr/>
            </p:nvSpPr>
            <p:spPr>
              <a:xfrm>
                <a:off x="1431516" y="2577041"/>
                <a:ext cx="455911" cy="818809"/>
              </a:xfrm>
              <a:custGeom>
                <a:avLst/>
                <a:gdLst/>
                <a:ahLst/>
                <a:cxnLst/>
                <a:rect l="l" t="t" r="r" b="b"/>
                <a:pathLst>
                  <a:path w="13690" h="24587" extrusionOk="0">
                    <a:moveTo>
                      <a:pt x="74" y="1"/>
                    </a:moveTo>
                    <a:lnTo>
                      <a:pt x="37" y="19"/>
                    </a:lnTo>
                    <a:lnTo>
                      <a:pt x="19" y="56"/>
                    </a:lnTo>
                    <a:lnTo>
                      <a:pt x="1" y="92"/>
                    </a:lnTo>
                    <a:lnTo>
                      <a:pt x="1" y="129"/>
                    </a:lnTo>
                    <a:lnTo>
                      <a:pt x="19" y="165"/>
                    </a:lnTo>
                    <a:lnTo>
                      <a:pt x="56" y="202"/>
                    </a:lnTo>
                    <a:lnTo>
                      <a:pt x="603" y="603"/>
                    </a:lnTo>
                    <a:lnTo>
                      <a:pt x="1151" y="1041"/>
                    </a:lnTo>
                    <a:lnTo>
                      <a:pt x="1680" y="1479"/>
                    </a:lnTo>
                    <a:lnTo>
                      <a:pt x="2209" y="1936"/>
                    </a:lnTo>
                    <a:lnTo>
                      <a:pt x="2720" y="2392"/>
                    </a:lnTo>
                    <a:lnTo>
                      <a:pt x="3231" y="2866"/>
                    </a:lnTo>
                    <a:lnTo>
                      <a:pt x="3724" y="3341"/>
                    </a:lnTo>
                    <a:lnTo>
                      <a:pt x="4199" y="3834"/>
                    </a:lnTo>
                    <a:lnTo>
                      <a:pt x="4673" y="4345"/>
                    </a:lnTo>
                    <a:lnTo>
                      <a:pt x="5148" y="4856"/>
                    </a:lnTo>
                    <a:lnTo>
                      <a:pt x="5604" y="5385"/>
                    </a:lnTo>
                    <a:lnTo>
                      <a:pt x="6042" y="5914"/>
                    </a:lnTo>
                    <a:lnTo>
                      <a:pt x="6462" y="6462"/>
                    </a:lnTo>
                    <a:lnTo>
                      <a:pt x="6882" y="7010"/>
                    </a:lnTo>
                    <a:lnTo>
                      <a:pt x="7283" y="7557"/>
                    </a:lnTo>
                    <a:lnTo>
                      <a:pt x="7685" y="8141"/>
                    </a:lnTo>
                    <a:lnTo>
                      <a:pt x="8068" y="8707"/>
                    </a:lnTo>
                    <a:lnTo>
                      <a:pt x="8451" y="9309"/>
                    </a:lnTo>
                    <a:lnTo>
                      <a:pt x="8817" y="9893"/>
                    </a:lnTo>
                    <a:lnTo>
                      <a:pt x="9163" y="10514"/>
                    </a:lnTo>
                    <a:lnTo>
                      <a:pt x="9510" y="11116"/>
                    </a:lnTo>
                    <a:lnTo>
                      <a:pt x="9820" y="11737"/>
                    </a:lnTo>
                    <a:lnTo>
                      <a:pt x="10149" y="12357"/>
                    </a:lnTo>
                    <a:lnTo>
                      <a:pt x="10441" y="12996"/>
                    </a:lnTo>
                    <a:lnTo>
                      <a:pt x="10733" y="13635"/>
                    </a:lnTo>
                    <a:lnTo>
                      <a:pt x="11007" y="14274"/>
                    </a:lnTo>
                    <a:lnTo>
                      <a:pt x="11262" y="14913"/>
                    </a:lnTo>
                    <a:lnTo>
                      <a:pt x="11518" y="15570"/>
                    </a:lnTo>
                    <a:lnTo>
                      <a:pt x="11755" y="16227"/>
                    </a:lnTo>
                    <a:lnTo>
                      <a:pt x="11974" y="16884"/>
                    </a:lnTo>
                    <a:lnTo>
                      <a:pt x="12175" y="17559"/>
                    </a:lnTo>
                    <a:lnTo>
                      <a:pt x="12376" y="18234"/>
                    </a:lnTo>
                    <a:lnTo>
                      <a:pt x="12576" y="19001"/>
                    </a:lnTo>
                    <a:lnTo>
                      <a:pt x="12759" y="19768"/>
                    </a:lnTo>
                    <a:lnTo>
                      <a:pt x="12941" y="20552"/>
                    </a:lnTo>
                    <a:lnTo>
                      <a:pt x="13087" y="21337"/>
                    </a:lnTo>
                    <a:lnTo>
                      <a:pt x="13215" y="22122"/>
                    </a:lnTo>
                    <a:lnTo>
                      <a:pt x="13325" y="22907"/>
                    </a:lnTo>
                    <a:lnTo>
                      <a:pt x="13416" y="23710"/>
                    </a:lnTo>
                    <a:lnTo>
                      <a:pt x="13489" y="24495"/>
                    </a:lnTo>
                    <a:lnTo>
                      <a:pt x="13507" y="24531"/>
                    </a:lnTo>
                    <a:lnTo>
                      <a:pt x="13525" y="24568"/>
                    </a:lnTo>
                    <a:lnTo>
                      <a:pt x="13562" y="24586"/>
                    </a:lnTo>
                    <a:lnTo>
                      <a:pt x="13635" y="24586"/>
                    </a:lnTo>
                    <a:lnTo>
                      <a:pt x="13672" y="24568"/>
                    </a:lnTo>
                    <a:lnTo>
                      <a:pt x="13690" y="24531"/>
                    </a:lnTo>
                    <a:lnTo>
                      <a:pt x="13690" y="24495"/>
                    </a:lnTo>
                    <a:lnTo>
                      <a:pt x="13635" y="23783"/>
                    </a:lnTo>
                    <a:lnTo>
                      <a:pt x="13544" y="23089"/>
                    </a:lnTo>
                    <a:lnTo>
                      <a:pt x="13452" y="22378"/>
                    </a:lnTo>
                    <a:lnTo>
                      <a:pt x="13343" y="21684"/>
                    </a:lnTo>
                    <a:lnTo>
                      <a:pt x="13215" y="20991"/>
                    </a:lnTo>
                    <a:lnTo>
                      <a:pt x="13087" y="20297"/>
                    </a:lnTo>
                    <a:lnTo>
                      <a:pt x="12923" y="19603"/>
                    </a:lnTo>
                    <a:lnTo>
                      <a:pt x="12759" y="18910"/>
                    </a:lnTo>
                    <a:lnTo>
                      <a:pt x="12576" y="18216"/>
                    </a:lnTo>
                    <a:lnTo>
                      <a:pt x="12376" y="17541"/>
                    </a:lnTo>
                    <a:lnTo>
                      <a:pt x="12175" y="16866"/>
                    </a:lnTo>
                    <a:lnTo>
                      <a:pt x="11956" y="16190"/>
                    </a:lnTo>
                    <a:lnTo>
                      <a:pt x="11719" y="15533"/>
                    </a:lnTo>
                    <a:lnTo>
                      <a:pt x="11463" y="14858"/>
                    </a:lnTo>
                    <a:lnTo>
                      <a:pt x="11189" y="14201"/>
                    </a:lnTo>
                    <a:lnTo>
                      <a:pt x="10915" y="13562"/>
                    </a:lnTo>
                    <a:lnTo>
                      <a:pt x="10623" y="12905"/>
                    </a:lnTo>
                    <a:lnTo>
                      <a:pt x="10331" y="12284"/>
                    </a:lnTo>
                    <a:lnTo>
                      <a:pt x="10021" y="11646"/>
                    </a:lnTo>
                    <a:lnTo>
                      <a:pt x="9693" y="11025"/>
                    </a:lnTo>
                    <a:lnTo>
                      <a:pt x="9346" y="10423"/>
                    </a:lnTo>
                    <a:lnTo>
                      <a:pt x="8999" y="9820"/>
                    </a:lnTo>
                    <a:lnTo>
                      <a:pt x="8634" y="9218"/>
                    </a:lnTo>
                    <a:lnTo>
                      <a:pt x="8251" y="8616"/>
                    </a:lnTo>
                    <a:lnTo>
                      <a:pt x="7867" y="8032"/>
                    </a:lnTo>
                    <a:lnTo>
                      <a:pt x="7466" y="7466"/>
                    </a:lnTo>
                    <a:lnTo>
                      <a:pt x="7046" y="6900"/>
                    </a:lnTo>
                    <a:lnTo>
                      <a:pt x="6626" y="6334"/>
                    </a:lnTo>
                    <a:lnTo>
                      <a:pt x="6188" y="5787"/>
                    </a:lnTo>
                    <a:lnTo>
                      <a:pt x="5750" y="5239"/>
                    </a:lnTo>
                    <a:lnTo>
                      <a:pt x="5294" y="4710"/>
                    </a:lnTo>
                    <a:lnTo>
                      <a:pt x="4819" y="4199"/>
                    </a:lnTo>
                    <a:lnTo>
                      <a:pt x="4272" y="3615"/>
                    </a:lnTo>
                    <a:lnTo>
                      <a:pt x="3724" y="3067"/>
                    </a:lnTo>
                    <a:lnTo>
                      <a:pt x="3158" y="2520"/>
                    </a:lnTo>
                    <a:lnTo>
                      <a:pt x="2593" y="1990"/>
                    </a:lnTo>
                    <a:lnTo>
                      <a:pt x="1990" y="1479"/>
                    </a:lnTo>
                    <a:lnTo>
                      <a:pt x="1388" y="986"/>
                    </a:lnTo>
                    <a:lnTo>
                      <a:pt x="786" y="494"/>
                    </a:lnTo>
                    <a:lnTo>
                      <a:pt x="147" y="19"/>
                    </a:lnTo>
                    <a:lnTo>
                      <a:pt x="1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084" name="Google Shape;2084;p39"/>
          <p:cNvSpPr/>
          <p:nvPr/>
        </p:nvSpPr>
        <p:spPr>
          <a:xfrm>
            <a:off x="3091900" y="147713"/>
            <a:ext cx="857900" cy="391775"/>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9"/>
          <p:cNvSpPr/>
          <p:nvPr/>
        </p:nvSpPr>
        <p:spPr>
          <a:xfrm>
            <a:off x="2318875" y="147731"/>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6" name="Google Shape;2086;p39"/>
          <p:cNvGrpSpPr/>
          <p:nvPr/>
        </p:nvGrpSpPr>
        <p:grpSpPr>
          <a:xfrm>
            <a:off x="1357330" y="1030840"/>
            <a:ext cx="611648" cy="365223"/>
            <a:chOff x="4504125" y="1762525"/>
            <a:chExt cx="985575" cy="588500"/>
          </a:xfrm>
        </p:grpSpPr>
        <p:sp>
          <p:nvSpPr>
            <p:cNvPr id="2087" name="Google Shape;2087;p39"/>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9"/>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9"/>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9"/>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1" name="Google Shape;2091;p39"/>
          <p:cNvGrpSpPr/>
          <p:nvPr/>
        </p:nvGrpSpPr>
        <p:grpSpPr>
          <a:xfrm>
            <a:off x="286661" y="3704099"/>
            <a:ext cx="745923" cy="742920"/>
            <a:chOff x="778525" y="3588975"/>
            <a:chExt cx="1073425" cy="1068950"/>
          </a:xfrm>
        </p:grpSpPr>
        <p:sp>
          <p:nvSpPr>
            <p:cNvPr id="2092" name="Google Shape;2092;p39"/>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3" name="Google Shape;2093;p39"/>
            <p:cNvGrpSpPr/>
            <p:nvPr/>
          </p:nvGrpSpPr>
          <p:grpSpPr>
            <a:xfrm>
              <a:off x="778525" y="3588975"/>
              <a:ext cx="1073425" cy="1010450"/>
              <a:chOff x="5329875" y="761550"/>
              <a:chExt cx="1073425" cy="1010450"/>
            </a:xfrm>
          </p:grpSpPr>
          <p:sp>
            <p:nvSpPr>
              <p:cNvPr id="2094" name="Google Shape;2094;p39"/>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9"/>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9"/>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9"/>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9"/>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9"/>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9"/>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9"/>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9"/>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39"/>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9"/>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39"/>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06" name="Google Shape;2106;p39"/>
          <p:cNvGrpSpPr/>
          <p:nvPr/>
        </p:nvGrpSpPr>
        <p:grpSpPr>
          <a:xfrm>
            <a:off x="895471" y="1318709"/>
            <a:ext cx="309471" cy="184789"/>
            <a:chOff x="4504125" y="1762525"/>
            <a:chExt cx="985575" cy="588500"/>
          </a:xfrm>
        </p:grpSpPr>
        <p:sp>
          <p:nvSpPr>
            <p:cNvPr id="2107" name="Google Shape;2107;p39"/>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39"/>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39"/>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39"/>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11" name="Google Shape;2111;p39"/>
          <p:cNvSpPr/>
          <p:nvPr/>
        </p:nvSpPr>
        <p:spPr>
          <a:xfrm>
            <a:off x="7690725" y="883450"/>
            <a:ext cx="404671" cy="184800"/>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39"/>
          <p:cNvSpPr/>
          <p:nvPr/>
        </p:nvSpPr>
        <p:spPr>
          <a:xfrm>
            <a:off x="4046965" y="774710"/>
            <a:ext cx="404671" cy="184800"/>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TextBox 2"/>
          <p:cNvSpPr txBox="1"/>
          <p:nvPr/>
        </p:nvSpPr>
        <p:spPr>
          <a:xfrm>
            <a:off x="4153048" y="924015"/>
            <a:ext cx="4211306" cy="3108543"/>
          </a:xfrm>
          <a:prstGeom prst="rect">
            <a:avLst/>
          </a:prstGeom>
          <a:noFill/>
        </p:spPr>
        <p:txBody>
          <a:bodyPr wrap="square" rtlCol="0">
            <a:spAutoFit/>
          </a:bodyPr>
          <a:lstStyle/>
          <a:p>
            <a:pPr marL="285750" lvl="0" indent="-285750" algn="just">
              <a:buFont typeface="Arial" panose="020B0604020202020204" pitchFamily="34" charset="0"/>
              <a:buChar char="•"/>
            </a:pPr>
            <a:r>
              <a:rPr lang="en-US" dirty="0">
                <a:latin typeface="Days One" panose="020B0604020202020204" charset="0"/>
              </a:rPr>
              <a:t>Team work refers to the process of working together towards a common personal or professional goal</a:t>
            </a:r>
          </a:p>
          <a:p>
            <a:pPr marL="285750" lvl="0" indent="-285750" algn="just">
              <a:buFont typeface="Arial" panose="020B0604020202020204" pitchFamily="34" charset="0"/>
              <a:buChar char="•"/>
            </a:pPr>
            <a:r>
              <a:rPr lang="en-US" dirty="0">
                <a:latin typeface="Days One" panose="020B0604020202020204" charset="0"/>
              </a:rPr>
              <a:t>Due to the current dynamics of the professional work it has become imperative to have skill that facilitate working in a team environment (Tannenbaum </a:t>
            </a:r>
            <a:r>
              <a:rPr lang="en-US" i="1" dirty="0">
                <a:latin typeface="Days One" panose="020B0604020202020204" charset="0"/>
              </a:rPr>
              <a:t>et al.</a:t>
            </a:r>
            <a:r>
              <a:rPr lang="en-US" dirty="0">
                <a:latin typeface="Days One" panose="020B0604020202020204" charset="0"/>
              </a:rPr>
              <a:t> 2021)</a:t>
            </a:r>
          </a:p>
          <a:p>
            <a:pPr marL="285750" lvl="0" indent="-285750" algn="just">
              <a:buFont typeface="Arial" panose="020B0604020202020204" pitchFamily="34" charset="0"/>
              <a:buChar char="•"/>
            </a:pPr>
            <a:r>
              <a:rPr lang="en-US" dirty="0">
                <a:latin typeface="Days One" panose="020B0604020202020204" charset="0"/>
              </a:rPr>
              <a:t>The key to success of a team is largely dependent upon the realisation of the individuals that working together would produce greater results than working alone</a:t>
            </a:r>
          </a:p>
          <a:p>
            <a:pPr marL="285750" indent="-285750" algn="just">
              <a:buFont typeface="Arial" panose="020B0604020202020204" pitchFamily="34" charset="0"/>
              <a:buChar char="•"/>
            </a:pPr>
            <a:endParaRPr lang="en-US" dirty="0">
              <a:latin typeface="Days One" panose="020B060402020202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16"/>
        <p:cNvGrpSpPr/>
        <p:nvPr/>
      </p:nvGrpSpPr>
      <p:grpSpPr>
        <a:xfrm>
          <a:off x="0" y="0"/>
          <a:ext cx="0" cy="0"/>
          <a:chOff x="0" y="0"/>
          <a:chExt cx="0" cy="0"/>
        </a:xfrm>
      </p:grpSpPr>
      <p:sp>
        <p:nvSpPr>
          <p:cNvPr id="2122" name="Google Shape;2122;p40"/>
          <p:cNvSpPr txBox="1">
            <a:spLocks noGrp="1"/>
          </p:cNvSpPr>
          <p:nvPr>
            <p:ph type="title"/>
          </p:nvPr>
        </p:nvSpPr>
        <p:spPr>
          <a:xfrm>
            <a:off x="154181" y="704568"/>
            <a:ext cx="6139330" cy="618833"/>
          </a:xfrm>
          <a:prstGeom prst="rect">
            <a:avLst/>
          </a:prstGeom>
        </p:spPr>
        <p:txBody>
          <a:bodyPr spcFirstLastPara="1" wrap="square" lIns="91425" tIns="91425" rIns="91425" bIns="91425" anchor="ctr" anchorCtr="0">
            <a:noAutofit/>
          </a:bodyPr>
          <a:lstStyle/>
          <a:p>
            <a:r>
              <a:rPr lang="en-US" sz="4400" dirty="0"/>
              <a:t>Importance of Team Working</a:t>
            </a:r>
            <a:br>
              <a:rPr lang="en-US" sz="4400" dirty="0"/>
            </a:br>
            <a:endParaRPr sz="4400" dirty="0"/>
          </a:p>
        </p:txBody>
      </p:sp>
      <p:sp>
        <p:nvSpPr>
          <p:cNvPr id="2124" name="Google Shape;2124;p40"/>
          <p:cNvSpPr txBox="1">
            <a:spLocks noGrp="1"/>
          </p:cNvSpPr>
          <p:nvPr>
            <p:ph type="subTitle" idx="1"/>
          </p:nvPr>
        </p:nvSpPr>
        <p:spPr>
          <a:xfrm>
            <a:off x="1246800" y="3395546"/>
            <a:ext cx="40596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 can enter a subtitle here if you need it</a:t>
            </a:r>
            <a:endParaRPr/>
          </a:p>
        </p:txBody>
      </p:sp>
      <p:grpSp>
        <p:nvGrpSpPr>
          <p:cNvPr id="2125" name="Google Shape;2125;p40"/>
          <p:cNvGrpSpPr/>
          <p:nvPr/>
        </p:nvGrpSpPr>
        <p:grpSpPr>
          <a:xfrm>
            <a:off x="5875000" y="977589"/>
            <a:ext cx="2390400" cy="3263538"/>
            <a:chOff x="5875000" y="977589"/>
            <a:chExt cx="2390400" cy="3263538"/>
          </a:xfrm>
        </p:grpSpPr>
        <p:sp>
          <p:nvSpPr>
            <p:cNvPr id="2126" name="Google Shape;2126;p40"/>
            <p:cNvSpPr/>
            <p:nvPr/>
          </p:nvSpPr>
          <p:spPr>
            <a:xfrm>
              <a:off x="5875000" y="4006826"/>
              <a:ext cx="2390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7" name="Google Shape;2127;p40"/>
            <p:cNvGrpSpPr/>
            <p:nvPr/>
          </p:nvGrpSpPr>
          <p:grpSpPr>
            <a:xfrm>
              <a:off x="5970625" y="977589"/>
              <a:ext cx="2079140" cy="3188322"/>
              <a:chOff x="6351625" y="1161251"/>
              <a:chExt cx="2079140" cy="3188322"/>
            </a:xfrm>
          </p:grpSpPr>
          <p:sp>
            <p:nvSpPr>
              <p:cNvPr id="2128" name="Google Shape;2128;p40"/>
              <p:cNvSpPr/>
              <p:nvPr/>
            </p:nvSpPr>
            <p:spPr>
              <a:xfrm>
                <a:off x="8119880" y="4012959"/>
                <a:ext cx="157802" cy="238416"/>
              </a:xfrm>
              <a:custGeom>
                <a:avLst/>
                <a:gdLst/>
                <a:ahLst/>
                <a:cxnLst/>
                <a:rect l="l" t="t" r="r" b="b"/>
                <a:pathLst>
                  <a:path w="4929" h="7447" extrusionOk="0">
                    <a:moveTo>
                      <a:pt x="0" y="0"/>
                    </a:moveTo>
                    <a:lnTo>
                      <a:pt x="1698" y="7447"/>
                    </a:lnTo>
                    <a:lnTo>
                      <a:pt x="4928" y="7118"/>
                    </a:lnTo>
                    <a:lnTo>
                      <a:pt x="438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40"/>
              <p:cNvSpPr/>
              <p:nvPr/>
            </p:nvSpPr>
            <p:spPr>
              <a:xfrm>
                <a:off x="8143829" y="4191771"/>
                <a:ext cx="222088" cy="157802"/>
              </a:xfrm>
              <a:custGeom>
                <a:avLst/>
                <a:gdLst/>
                <a:ahLst/>
                <a:cxnLst/>
                <a:rect l="l" t="t" r="r" b="b"/>
                <a:pathLst>
                  <a:path w="6937" h="4929" extrusionOk="0">
                    <a:moveTo>
                      <a:pt x="3012" y="0"/>
                    </a:moveTo>
                    <a:lnTo>
                      <a:pt x="2812" y="19"/>
                    </a:lnTo>
                    <a:lnTo>
                      <a:pt x="2611" y="73"/>
                    </a:lnTo>
                    <a:lnTo>
                      <a:pt x="2447" y="165"/>
                    </a:lnTo>
                    <a:lnTo>
                      <a:pt x="2264" y="256"/>
                    </a:lnTo>
                    <a:lnTo>
                      <a:pt x="2118" y="347"/>
                    </a:lnTo>
                    <a:lnTo>
                      <a:pt x="1972" y="475"/>
                    </a:lnTo>
                    <a:lnTo>
                      <a:pt x="1844" y="603"/>
                    </a:lnTo>
                    <a:lnTo>
                      <a:pt x="1716" y="730"/>
                    </a:lnTo>
                    <a:lnTo>
                      <a:pt x="1534" y="968"/>
                    </a:lnTo>
                    <a:lnTo>
                      <a:pt x="1388" y="1187"/>
                    </a:lnTo>
                    <a:lnTo>
                      <a:pt x="1260" y="1387"/>
                    </a:lnTo>
                    <a:lnTo>
                      <a:pt x="1205" y="1132"/>
                    </a:lnTo>
                    <a:lnTo>
                      <a:pt x="1114" y="895"/>
                    </a:lnTo>
                    <a:lnTo>
                      <a:pt x="1023" y="657"/>
                    </a:lnTo>
                    <a:lnTo>
                      <a:pt x="968" y="548"/>
                    </a:lnTo>
                    <a:lnTo>
                      <a:pt x="913" y="438"/>
                    </a:lnTo>
                    <a:lnTo>
                      <a:pt x="859" y="365"/>
                    </a:lnTo>
                    <a:lnTo>
                      <a:pt x="786" y="329"/>
                    </a:lnTo>
                    <a:lnTo>
                      <a:pt x="731" y="311"/>
                    </a:lnTo>
                    <a:lnTo>
                      <a:pt x="676" y="347"/>
                    </a:lnTo>
                    <a:lnTo>
                      <a:pt x="603" y="420"/>
                    </a:lnTo>
                    <a:lnTo>
                      <a:pt x="548" y="548"/>
                    </a:lnTo>
                    <a:lnTo>
                      <a:pt x="494" y="730"/>
                    </a:lnTo>
                    <a:lnTo>
                      <a:pt x="439" y="986"/>
                    </a:lnTo>
                    <a:lnTo>
                      <a:pt x="329" y="1588"/>
                    </a:lnTo>
                    <a:lnTo>
                      <a:pt x="238" y="2300"/>
                    </a:lnTo>
                    <a:lnTo>
                      <a:pt x="147" y="3048"/>
                    </a:lnTo>
                    <a:lnTo>
                      <a:pt x="37" y="4362"/>
                    </a:lnTo>
                    <a:lnTo>
                      <a:pt x="1" y="4928"/>
                    </a:lnTo>
                    <a:lnTo>
                      <a:pt x="6809" y="4928"/>
                    </a:lnTo>
                    <a:lnTo>
                      <a:pt x="6882" y="4709"/>
                    </a:lnTo>
                    <a:lnTo>
                      <a:pt x="6918" y="4490"/>
                    </a:lnTo>
                    <a:lnTo>
                      <a:pt x="6936" y="4271"/>
                    </a:lnTo>
                    <a:lnTo>
                      <a:pt x="6936" y="4070"/>
                    </a:lnTo>
                    <a:lnTo>
                      <a:pt x="6918" y="3888"/>
                    </a:lnTo>
                    <a:lnTo>
                      <a:pt x="6882" y="3724"/>
                    </a:lnTo>
                    <a:lnTo>
                      <a:pt x="6827" y="3559"/>
                    </a:lnTo>
                    <a:lnTo>
                      <a:pt x="6754" y="3395"/>
                    </a:lnTo>
                    <a:lnTo>
                      <a:pt x="6663" y="3267"/>
                    </a:lnTo>
                    <a:lnTo>
                      <a:pt x="6571" y="3140"/>
                    </a:lnTo>
                    <a:lnTo>
                      <a:pt x="6462" y="3030"/>
                    </a:lnTo>
                    <a:lnTo>
                      <a:pt x="6334" y="2939"/>
                    </a:lnTo>
                    <a:lnTo>
                      <a:pt x="6206" y="2866"/>
                    </a:lnTo>
                    <a:lnTo>
                      <a:pt x="6079" y="2793"/>
                    </a:lnTo>
                    <a:lnTo>
                      <a:pt x="5933" y="2756"/>
                    </a:lnTo>
                    <a:lnTo>
                      <a:pt x="5787" y="2720"/>
                    </a:lnTo>
                    <a:lnTo>
                      <a:pt x="5659" y="2702"/>
                    </a:lnTo>
                    <a:lnTo>
                      <a:pt x="5531" y="2629"/>
                    </a:lnTo>
                    <a:lnTo>
                      <a:pt x="5385" y="2556"/>
                    </a:lnTo>
                    <a:lnTo>
                      <a:pt x="5257" y="2464"/>
                    </a:lnTo>
                    <a:lnTo>
                      <a:pt x="5002" y="2245"/>
                    </a:lnTo>
                    <a:lnTo>
                      <a:pt x="4764" y="2026"/>
                    </a:lnTo>
                    <a:lnTo>
                      <a:pt x="4728" y="1734"/>
                    </a:lnTo>
                    <a:lnTo>
                      <a:pt x="4673" y="1132"/>
                    </a:lnTo>
                    <a:lnTo>
                      <a:pt x="4618" y="803"/>
                    </a:lnTo>
                    <a:lnTo>
                      <a:pt x="4564" y="530"/>
                    </a:lnTo>
                    <a:lnTo>
                      <a:pt x="4527" y="402"/>
                    </a:lnTo>
                    <a:lnTo>
                      <a:pt x="4491" y="311"/>
                    </a:lnTo>
                    <a:lnTo>
                      <a:pt x="4454" y="238"/>
                    </a:lnTo>
                    <a:lnTo>
                      <a:pt x="4399" y="201"/>
                    </a:lnTo>
                    <a:lnTo>
                      <a:pt x="4308" y="201"/>
                    </a:lnTo>
                    <a:lnTo>
                      <a:pt x="4253" y="238"/>
                    </a:lnTo>
                    <a:lnTo>
                      <a:pt x="4217" y="274"/>
                    </a:lnTo>
                    <a:lnTo>
                      <a:pt x="4126" y="384"/>
                    </a:lnTo>
                    <a:lnTo>
                      <a:pt x="4071" y="493"/>
                    </a:lnTo>
                    <a:lnTo>
                      <a:pt x="3980" y="347"/>
                    </a:lnTo>
                    <a:lnTo>
                      <a:pt x="3870" y="238"/>
                    </a:lnTo>
                    <a:lnTo>
                      <a:pt x="3761" y="146"/>
                    </a:lnTo>
                    <a:lnTo>
                      <a:pt x="3633" y="73"/>
                    </a:lnTo>
                    <a:lnTo>
                      <a:pt x="3487" y="37"/>
                    </a:lnTo>
                    <a:lnTo>
                      <a:pt x="3323"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40"/>
              <p:cNvSpPr/>
              <p:nvPr/>
            </p:nvSpPr>
            <p:spPr>
              <a:xfrm>
                <a:off x="8217466" y="4222731"/>
                <a:ext cx="64318" cy="22827"/>
              </a:xfrm>
              <a:custGeom>
                <a:avLst/>
                <a:gdLst/>
                <a:ahLst/>
                <a:cxnLst/>
                <a:rect l="l" t="t" r="r" b="b"/>
                <a:pathLst>
                  <a:path w="2009" h="713" extrusionOk="0">
                    <a:moveTo>
                      <a:pt x="1205" y="1"/>
                    </a:moveTo>
                    <a:lnTo>
                      <a:pt x="1059" y="19"/>
                    </a:lnTo>
                    <a:lnTo>
                      <a:pt x="931" y="19"/>
                    </a:lnTo>
                    <a:lnTo>
                      <a:pt x="804" y="55"/>
                    </a:lnTo>
                    <a:lnTo>
                      <a:pt x="676" y="92"/>
                    </a:lnTo>
                    <a:lnTo>
                      <a:pt x="566" y="147"/>
                    </a:lnTo>
                    <a:lnTo>
                      <a:pt x="439" y="201"/>
                    </a:lnTo>
                    <a:lnTo>
                      <a:pt x="329" y="274"/>
                    </a:lnTo>
                    <a:lnTo>
                      <a:pt x="220" y="366"/>
                    </a:lnTo>
                    <a:lnTo>
                      <a:pt x="110" y="457"/>
                    </a:lnTo>
                    <a:lnTo>
                      <a:pt x="19" y="566"/>
                    </a:lnTo>
                    <a:lnTo>
                      <a:pt x="0" y="603"/>
                    </a:lnTo>
                    <a:lnTo>
                      <a:pt x="0" y="639"/>
                    </a:lnTo>
                    <a:lnTo>
                      <a:pt x="37" y="694"/>
                    </a:lnTo>
                    <a:lnTo>
                      <a:pt x="55" y="712"/>
                    </a:lnTo>
                    <a:lnTo>
                      <a:pt x="110" y="712"/>
                    </a:lnTo>
                    <a:lnTo>
                      <a:pt x="147" y="694"/>
                    </a:lnTo>
                    <a:lnTo>
                      <a:pt x="220" y="585"/>
                    </a:lnTo>
                    <a:lnTo>
                      <a:pt x="311" y="512"/>
                    </a:lnTo>
                    <a:lnTo>
                      <a:pt x="420" y="420"/>
                    </a:lnTo>
                    <a:lnTo>
                      <a:pt x="512" y="366"/>
                    </a:lnTo>
                    <a:lnTo>
                      <a:pt x="621" y="293"/>
                    </a:lnTo>
                    <a:lnTo>
                      <a:pt x="731" y="256"/>
                    </a:lnTo>
                    <a:lnTo>
                      <a:pt x="840" y="220"/>
                    </a:lnTo>
                    <a:lnTo>
                      <a:pt x="950" y="183"/>
                    </a:lnTo>
                    <a:lnTo>
                      <a:pt x="1077" y="183"/>
                    </a:lnTo>
                    <a:lnTo>
                      <a:pt x="1187" y="165"/>
                    </a:lnTo>
                    <a:lnTo>
                      <a:pt x="1315" y="183"/>
                    </a:lnTo>
                    <a:lnTo>
                      <a:pt x="1424" y="201"/>
                    </a:lnTo>
                    <a:lnTo>
                      <a:pt x="1552" y="238"/>
                    </a:lnTo>
                    <a:lnTo>
                      <a:pt x="1661" y="274"/>
                    </a:lnTo>
                    <a:lnTo>
                      <a:pt x="1771" y="329"/>
                    </a:lnTo>
                    <a:lnTo>
                      <a:pt x="1880" y="402"/>
                    </a:lnTo>
                    <a:lnTo>
                      <a:pt x="1972" y="402"/>
                    </a:lnTo>
                    <a:lnTo>
                      <a:pt x="1990" y="366"/>
                    </a:lnTo>
                    <a:lnTo>
                      <a:pt x="2008" y="311"/>
                    </a:lnTo>
                    <a:lnTo>
                      <a:pt x="1990" y="274"/>
                    </a:lnTo>
                    <a:lnTo>
                      <a:pt x="1972" y="256"/>
                    </a:lnTo>
                    <a:lnTo>
                      <a:pt x="1844" y="183"/>
                    </a:lnTo>
                    <a:lnTo>
                      <a:pt x="1716" y="128"/>
                    </a:lnTo>
                    <a:lnTo>
                      <a:pt x="1588" y="74"/>
                    </a:lnTo>
                    <a:lnTo>
                      <a:pt x="1461" y="37"/>
                    </a:lnTo>
                    <a:lnTo>
                      <a:pt x="1333" y="19"/>
                    </a:lnTo>
                    <a:lnTo>
                      <a:pt x="12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40"/>
              <p:cNvSpPr/>
              <p:nvPr/>
            </p:nvSpPr>
            <p:spPr>
              <a:xfrm>
                <a:off x="8222140" y="4240276"/>
                <a:ext cx="63710" cy="22827"/>
              </a:xfrm>
              <a:custGeom>
                <a:avLst/>
                <a:gdLst/>
                <a:ahLst/>
                <a:cxnLst/>
                <a:rect l="l" t="t" r="r" b="b"/>
                <a:pathLst>
                  <a:path w="1990" h="713" extrusionOk="0">
                    <a:moveTo>
                      <a:pt x="1059" y="0"/>
                    </a:moveTo>
                    <a:lnTo>
                      <a:pt x="931" y="18"/>
                    </a:lnTo>
                    <a:lnTo>
                      <a:pt x="804" y="55"/>
                    </a:lnTo>
                    <a:lnTo>
                      <a:pt x="676" y="91"/>
                    </a:lnTo>
                    <a:lnTo>
                      <a:pt x="548" y="146"/>
                    </a:lnTo>
                    <a:lnTo>
                      <a:pt x="420" y="201"/>
                    </a:lnTo>
                    <a:lnTo>
                      <a:pt x="311" y="274"/>
                    </a:lnTo>
                    <a:lnTo>
                      <a:pt x="201" y="365"/>
                    </a:lnTo>
                    <a:lnTo>
                      <a:pt x="110" y="457"/>
                    </a:lnTo>
                    <a:lnTo>
                      <a:pt x="19" y="566"/>
                    </a:lnTo>
                    <a:lnTo>
                      <a:pt x="1" y="603"/>
                    </a:lnTo>
                    <a:lnTo>
                      <a:pt x="1" y="639"/>
                    </a:lnTo>
                    <a:lnTo>
                      <a:pt x="19" y="694"/>
                    </a:lnTo>
                    <a:lnTo>
                      <a:pt x="37" y="712"/>
                    </a:lnTo>
                    <a:lnTo>
                      <a:pt x="110" y="712"/>
                    </a:lnTo>
                    <a:lnTo>
                      <a:pt x="128" y="676"/>
                    </a:lnTo>
                    <a:lnTo>
                      <a:pt x="220" y="584"/>
                    </a:lnTo>
                    <a:lnTo>
                      <a:pt x="311" y="493"/>
                    </a:lnTo>
                    <a:lnTo>
                      <a:pt x="402" y="420"/>
                    </a:lnTo>
                    <a:lnTo>
                      <a:pt x="512" y="347"/>
                    </a:lnTo>
                    <a:lnTo>
                      <a:pt x="603" y="292"/>
                    </a:lnTo>
                    <a:lnTo>
                      <a:pt x="712" y="237"/>
                    </a:lnTo>
                    <a:lnTo>
                      <a:pt x="822" y="201"/>
                    </a:lnTo>
                    <a:lnTo>
                      <a:pt x="950" y="183"/>
                    </a:lnTo>
                    <a:lnTo>
                      <a:pt x="1059" y="164"/>
                    </a:lnTo>
                    <a:lnTo>
                      <a:pt x="1296" y="164"/>
                    </a:lnTo>
                    <a:lnTo>
                      <a:pt x="1406" y="201"/>
                    </a:lnTo>
                    <a:lnTo>
                      <a:pt x="1534" y="219"/>
                    </a:lnTo>
                    <a:lnTo>
                      <a:pt x="1643" y="274"/>
                    </a:lnTo>
                    <a:lnTo>
                      <a:pt x="1771" y="329"/>
                    </a:lnTo>
                    <a:lnTo>
                      <a:pt x="1880" y="383"/>
                    </a:lnTo>
                    <a:lnTo>
                      <a:pt x="1917" y="402"/>
                    </a:lnTo>
                    <a:lnTo>
                      <a:pt x="1935" y="402"/>
                    </a:lnTo>
                    <a:lnTo>
                      <a:pt x="1972" y="383"/>
                    </a:lnTo>
                    <a:lnTo>
                      <a:pt x="1990" y="365"/>
                    </a:lnTo>
                    <a:lnTo>
                      <a:pt x="1990" y="310"/>
                    </a:lnTo>
                    <a:lnTo>
                      <a:pt x="1990" y="274"/>
                    </a:lnTo>
                    <a:lnTo>
                      <a:pt x="1953" y="256"/>
                    </a:lnTo>
                    <a:lnTo>
                      <a:pt x="1844" y="183"/>
                    </a:lnTo>
                    <a:lnTo>
                      <a:pt x="1716" y="110"/>
                    </a:lnTo>
                    <a:lnTo>
                      <a:pt x="1570" y="73"/>
                    </a:lnTo>
                    <a:lnTo>
                      <a:pt x="1442" y="37"/>
                    </a:lnTo>
                    <a:lnTo>
                      <a:pt x="13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40"/>
              <p:cNvSpPr/>
              <p:nvPr/>
            </p:nvSpPr>
            <p:spPr>
              <a:xfrm>
                <a:off x="8231489" y="4260126"/>
                <a:ext cx="57307" cy="22827"/>
              </a:xfrm>
              <a:custGeom>
                <a:avLst/>
                <a:gdLst/>
                <a:ahLst/>
                <a:cxnLst/>
                <a:rect l="l" t="t" r="r" b="b"/>
                <a:pathLst>
                  <a:path w="1790" h="713" extrusionOk="0">
                    <a:moveTo>
                      <a:pt x="1041" y="1"/>
                    </a:moveTo>
                    <a:lnTo>
                      <a:pt x="931" y="19"/>
                    </a:lnTo>
                    <a:lnTo>
                      <a:pt x="804" y="37"/>
                    </a:lnTo>
                    <a:lnTo>
                      <a:pt x="694" y="56"/>
                    </a:lnTo>
                    <a:lnTo>
                      <a:pt x="585" y="110"/>
                    </a:lnTo>
                    <a:lnTo>
                      <a:pt x="475" y="165"/>
                    </a:lnTo>
                    <a:lnTo>
                      <a:pt x="366" y="220"/>
                    </a:lnTo>
                    <a:lnTo>
                      <a:pt x="274" y="293"/>
                    </a:lnTo>
                    <a:lnTo>
                      <a:pt x="183" y="384"/>
                    </a:lnTo>
                    <a:lnTo>
                      <a:pt x="92" y="475"/>
                    </a:lnTo>
                    <a:lnTo>
                      <a:pt x="1" y="585"/>
                    </a:lnTo>
                    <a:lnTo>
                      <a:pt x="1" y="621"/>
                    </a:lnTo>
                    <a:lnTo>
                      <a:pt x="1" y="640"/>
                    </a:lnTo>
                    <a:lnTo>
                      <a:pt x="1" y="676"/>
                    </a:lnTo>
                    <a:lnTo>
                      <a:pt x="37" y="694"/>
                    </a:lnTo>
                    <a:lnTo>
                      <a:pt x="92" y="713"/>
                    </a:lnTo>
                    <a:lnTo>
                      <a:pt x="128" y="694"/>
                    </a:lnTo>
                    <a:lnTo>
                      <a:pt x="147" y="676"/>
                    </a:lnTo>
                    <a:lnTo>
                      <a:pt x="293" y="494"/>
                    </a:lnTo>
                    <a:lnTo>
                      <a:pt x="475" y="348"/>
                    </a:lnTo>
                    <a:lnTo>
                      <a:pt x="658" y="256"/>
                    </a:lnTo>
                    <a:lnTo>
                      <a:pt x="858" y="183"/>
                    </a:lnTo>
                    <a:lnTo>
                      <a:pt x="950" y="183"/>
                    </a:lnTo>
                    <a:lnTo>
                      <a:pt x="1059" y="165"/>
                    </a:lnTo>
                    <a:lnTo>
                      <a:pt x="1150" y="183"/>
                    </a:lnTo>
                    <a:lnTo>
                      <a:pt x="1260" y="202"/>
                    </a:lnTo>
                    <a:lnTo>
                      <a:pt x="1369" y="238"/>
                    </a:lnTo>
                    <a:lnTo>
                      <a:pt x="1461" y="275"/>
                    </a:lnTo>
                    <a:lnTo>
                      <a:pt x="1570" y="329"/>
                    </a:lnTo>
                    <a:lnTo>
                      <a:pt x="1661" y="402"/>
                    </a:lnTo>
                    <a:lnTo>
                      <a:pt x="1753" y="402"/>
                    </a:lnTo>
                    <a:lnTo>
                      <a:pt x="1771" y="366"/>
                    </a:lnTo>
                    <a:lnTo>
                      <a:pt x="1789" y="311"/>
                    </a:lnTo>
                    <a:lnTo>
                      <a:pt x="1771" y="275"/>
                    </a:lnTo>
                    <a:lnTo>
                      <a:pt x="1753" y="256"/>
                    </a:lnTo>
                    <a:lnTo>
                      <a:pt x="1643" y="183"/>
                    </a:lnTo>
                    <a:lnTo>
                      <a:pt x="1515" y="110"/>
                    </a:lnTo>
                    <a:lnTo>
                      <a:pt x="1406" y="74"/>
                    </a:lnTo>
                    <a:lnTo>
                      <a:pt x="1278" y="37"/>
                    </a:lnTo>
                    <a:lnTo>
                      <a:pt x="1169" y="19"/>
                    </a:lnTo>
                    <a:lnTo>
                      <a:pt x="104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40"/>
              <p:cNvSpPr/>
              <p:nvPr/>
            </p:nvSpPr>
            <p:spPr>
              <a:xfrm>
                <a:off x="8150840" y="4242613"/>
                <a:ext cx="20490" cy="81254"/>
              </a:xfrm>
              <a:custGeom>
                <a:avLst/>
                <a:gdLst/>
                <a:ahLst/>
                <a:cxnLst/>
                <a:rect l="l" t="t" r="r" b="b"/>
                <a:pathLst>
                  <a:path w="640" h="2538" extrusionOk="0">
                    <a:moveTo>
                      <a:pt x="92" y="0"/>
                    </a:moveTo>
                    <a:lnTo>
                      <a:pt x="56" y="18"/>
                    </a:lnTo>
                    <a:lnTo>
                      <a:pt x="37" y="37"/>
                    </a:lnTo>
                    <a:lnTo>
                      <a:pt x="1" y="91"/>
                    </a:lnTo>
                    <a:lnTo>
                      <a:pt x="19" y="110"/>
                    </a:lnTo>
                    <a:lnTo>
                      <a:pt x="37" y="146"/>
                    </a:lnTo>
                    <a:lnTo>
                      <a:pt x="129" y="274"/>
                    </a:lnTo>
                    <a:lnTo>
                      <a:pt x="202" y="402"/>
                    </a:lnTo>
                    <a:lnTo>
                      <a:pt x="275" y="530"/>
                    </a:lnTo>
                    <a:lnTo>
                      <a:pt x="329" y="676"/>
                    </a:lnTo>
                    <a:lnTo>
                      <a:pt x="421" y="949"/>
                    </a:lnTo>
                    <a:lnTo>
                      <a:pt x="457" y="1241"/>
                    </a:lnTo>
                    <a:lnTo>
                      <a:pt x="475" y="1552"/>
                    </a:lnTo>
                    <a:lnTo>
                      <a:pt x="475" y="1844"/>
                    </a:lnTo>
                    <a:lnTo>
                      <a:pt x="457" y="2154"/>
                    </a:lnTo>
                    <a:lnTo>
                      <a:pt x="421" y="2446"/>
                    </a:lnTo>
                    <a:lnTo>
                      <a:pt x="439" y="2482"/>
                    </a:lnTo>
                    <a:lnTo>
                      <a:pt x="439" y="2501"/>
                    </a:lnTo>
                    <a:lnTo>
                      <a:pt x="475" y="2519"/>
                    </a:lnTo>
                    <a:lnTo>
                      <a:pt x="494" y="2537"/>
                    </a:lnTo>
                    <a:lnTo>
                      <a:pt x="567" y="2501"/>
                    </a:lnTo>
                    <a:lnTo>
                      <a:pt x="585" y="2482"/>
                    </a:lnTo>
                    <a:lnTo>
                      <a:pt x="585" y="2446"/>
                    </a:lnTo>
                    <a:lnTo>
                      <a:pt x="621" y="2136"/>
                    </a:lnTo>
                    <a:lnTo>
                      <a:pt x="640" y="1807"/>
                    </a:lnTo>
                    <a:lnTo>
                      <a:pt x="640" y="1497"/>
                    </a:lnTo>
                    <a:lnTo>
                      <a:pt x="621" y="1187"/>
                    </a:lnTo>
                    <a:lnTo>
                      <a:pt x="567" y="876"/>
                    </a:lnTo>
                    <a:lnTo>
                      <a:pt x="475" y="584"/>
                    </a:lnTo>
                    <a:lnTo>
                      <a:pt x="402" y="438"/>
                    </a:lnTo>
                    <a:lnTo>
                      <a:pt x="329" y="292"/>
                    </a:lnTo>
                    <a:lnTo>
                      <a:pt x="238" y="164"/>
                    </a:lnTo>
                    <a:lnTo>
                      <a:pt x="147" y="37"/>
                    </a:lnTo>
                    <a:lnTo>
                      <a:pt x="110" y="18"/>
                    </a:lnTo>
                    <a:lnTo>
                      <a:pt x="9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40"/>
              <p:cNvSpPr/>
              <p:nvPr/>
            </p:nvSpPr>
            <p:spPr>
              <a:xfrm>
                <a:off x="8146166" y="4320317"/>
                <a:ext cx="212740" cy="7043"/>
              </a:xfrm>
              <a:custGeom>
                <a:avLst/>
                <a:gdLst/>
                <a:ahLst/>
                <a:cxnLst/>
                <a:rect l="l" t="t" r="r" b="b"/>
                <a:pathLst>
                  <a:path w="6645" h="220" extrusionOk="0">
                    <a:moveTo>
                      <a:pt x="56" y="1"/>
                    </a:moveTo>
                    <a:lnTo>
                      <a:pt x="19" y="19"/>
                    </a:lnTo>
                    <a:lnTo>
                      <a:pt x="1" y="37"/>
                    </a:lnTo>
                    <a:lnTo>
                      <a:pt x="1" y="74"/>
                    </a:lnTo>
                    <a:lnTo>
                      <a:pt x="1" y="110"/>
                    </a:lnTo>
                    <a:lnTo>
                      <a:pt x="19" y="128"/>
                    </a:lnTo>
                    <a:lnTo>
                      <a:pt x="56" y="147"/>
                    </a:lnTo>
                    <a:lnTo>
                      <a:pt x="74" y="165"/>
                    </a:lnTo>
                    <a:lnTo>
                      <a:pt x="6571" y="220"/>
                    </a:lnTo>
                    <a:lnTo>
                      <a:pt x="6608" y="220"/>
                    </a:lnTo>
                    <a:lnTo>
                      <a:pt x="6626" y="201"/>
                    </a:lnTo>
                    <a:lnTo>
                      <a:pt x="6644" y="183"/>
                    </a:lnTo>
                    <a:lnTo>
                      <a:pt x="6644" y="147"/>
                    </a:lnTo>
                    <a:lnTo>
                      <a:pt x="6644" y="110"/>
                    </a:lnTo>
                    <a:lnTo>
                      <a:pt x="6626" y="92"/>
                    </a:lnTo>
                    <a:lnTo>
                      <a:pt x="6608" y="74"/>
                    </a:lnTo>
                    <a:lnTo>
                      <a:pt x="6571" y="55"/>
                    </a:lnTo>
                    <a:lnTo>
                      <a:pt x="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40"/>
              <p:cNvSpPr/>
              <p:nvPr/>
            </p:nvSpPr>
            <p:spPr>
              <a:xfrm>
                <a:off x="7787968" y="2604042"/>
                <a:ext cx="535867" cy="1490106"/>
              </a:xfrm>
              <a:custGeom>
                <a:avLst/>
                <a:gdLst/>
                <a:ahLst/>
                <a:cxnLst/>
                <a:rect l="l" t="t" r="r" b="b"/>
                <a:pathLst>
                  <a:path w="16738" h="46544" extrusionOk="0">
                    <a:moveTo>
                      <a:pt x="12923" y="1"/>
                    </a:moveTo>
                    <a:lnTo>
                      <a:pt x="0" y="110"/>
                    </a:lnTo>
                    <a:lnTo>
                      <a:pt x="584" y="3104"/>
                    </a:lnTo>
                    <a:lnTo>
                      <a:pt x="1205" y="6261"/>
                    </a:lnTo>
                    <a:lnTo>
                      <a:pt x="1972" y="9966"/>
                    </a:lnTo>
                    <a:lnTo>
                      <a:pt x="2793" y="13836"/>
                    </a:lnTo>
                    <a:lnTo>
                      <a:pt x="3194" y="15698"/>
                    </a:lnTo>
                    <a:lnTo>
                      <a:pt x="3596" y="17450"/>
                    </a:lnTo>
                    <a:lnTo>
                      <a:pt x="3979" y="19038"/>
                    </a:lnTo>
                    <a:lnTo>
                      <a:pt x="4326" y="20407"/>
                    </a:lnTo>
                    <a:lnTo>
                      <a:pt x="4655" y="21520"/>
                    </a:lnTo>
                    <a:lnTo>
                      <a:pt x="4782" y="21958"/>
                    </a:lnTo>
                    <a:lnTo>
                      <a:pt x="4910" y="22305"/>
                    </a:lnTo>
                    <a:lnTo>
                      <a:pt x="4965" y="22487"/>
                    </a:lnTo>
                    <a:lnTo>
                      <a:pt x="5038" y="22779"/>
                    </a:lnTo>
                    <a:lnTo>
                      <a:pt x="5220" y="23710"/>
                    </a:lnTo>
                    <a:lnTo>
                      <a:pt x="5458" y="25006"/>
                    </a:lnTo>
                    <a:lnTo>
                      <a:pt x="5731" y="26612"/>
                    </a:lnTo>
                    <a:lnTo>
                      <a:pt x="6370" y="30518"/>
                    </a:lnTo>
                    <a:lnTo>
                      <a:pt x="7046" y="34880"/>
                    </a:lnTo>
                    <a:lnTo>
                      <a:pt x="8287" y="42929"/>
                    </a:lnTo>
                    <a:lnTo>
                      <a:pt x="8834" y="46543"/>
                    </a:lnTo>
                    <a:lnTo>
                      <a:pt x="16737" y="46470"/>
                    </a:lnTo>
                    <a:lnTo>
                      <a:pt x="16500" y="42802"/>
                    </a:lnTo>
                    <a:lnTo>
                      <a:pt x="15953" y="34497"/>
                    </a:lnTo>
                    <a:lnTo>
                      <a:pt x="15624" y="29843"/>
                    </a:lnTo>
                    <a:lnTo>
                      <a:pt x="15314" y="25535"/>
                    </a:lnTo>
                    <a:lnTo>
                      <a:pt x="15168" y="23674"/>
                    </a:lnTo>
                    <a:lnTo>
                      <a:pt x="15022" y="22086"/>
                    </a:lnTo>
                    <a:lnTo>
                      <a:pt x="14894" y="20826"/>
                    </a:lnTo>
                    <a:lnTo>
                      <a:pt x="14803" y="19987"/>
                    </a:lnTo>
                    <a:lnTo>
                      <a:pt x="14657" y="18910"/>
                    </a:lnTo>
                    <a:lnTo>
                      <a:pt x="14492" y="17632"/>
                    </a:lnTo>
                    <a:lnTo>
                      <a:pt x="14328" y="16209"/>
                    </a:lnTo>
                    <a:lnTo>
                      <a:pt x="14182" y="14675"/>
                    </a:lnTo>
                    <a:lnTo>
                      <a:pt x="13872" y="11372"/>
                    </a:lnTo>
                    <a:lnTo>
                      <a:pt x="13562" y="8032"/>
                    </a:lnTo>
                    <a:lnTo>
                      <a:pt x="13306" y="4947"/>
                    </a:lnTo>
                    <a:lnTo>
                      <a:pt x="13105" y="2392"/>
                    </a:lnTo>
                    <a:lnTo>
                      <a:pt x="12923"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40"/>
              <p:cNvSpPr/>
              <p:nvPr/>
            </p:nvSpPr>
            <p:spPr>
              <a:xfrm>
                <a:off x="8150840" y="3306451"/>
                <a:ext cx="113973" cy="23979"/>
              </a:xfrm>
              <a:custGeom>
                <a:avLst/>
                <a:gdLst/>
                <a:ahLst/>
                <a:cxnLst/>
                <a:rect l="l" t="t" r="r" b="b"/>
                <a:pathLst>
                  <a:path w="3560" h="749" extrusionOk="0">
                    <a:moveTo>
                      <a:pt x="3450" y="1"/>
                    </a:moveTo>
                    <a:lnTo>
                      <a:pt x="3414" y="19"/>
                    </a:lnTo>
                    <a:lnTo>
                      <a:pt x="3231" y="128"/>
                    </a:lnTo>
                    <a:lnTo>
                      <a:pt x="3031" y="220"/>
                    </a:lnTo>
                    <a:lnTo>
                      <a:pt x="2830" y="311"/>
                    </a:lnTo>
                    <a:lnTo>
                      <a:pt x="2629" y="384"/>
                    </a:lnTo>
                    <a:lnTo>
                      <a:pt x="2428" y="439"/>
                    </a:lnTo>
                    <a:lnTo>
                      <a:pt x="2228" y="475"/>
                    </a:lnTo>
                    <a:lnTo>
                      <a:pt x="2008" y="512"/>
                    </a:lnTo>
                    <a:lnTo>
                      <a:pt x="1808" y="548"/>
                    </a:lnTo>
                    <a:lnTo>
                      <a:pt x="1370" y="548"/>
                    </a:lnTo>
                    <a:lnTo>
                      <a:pt x="1169" y="530"/>
                    </a:lnTo>
                    <a:lnTo>
                      <a:pt x="950" y="512"/>
                    </a:lnTo>
                    <a:lnTo>
                      <a:pt x="749" y="475"/>
                    </a:lnTo>
                    <a:lnTo>
                      <a:pt x="530" y="420"/>
                    </a:lnTo>
                    <a:lnTo>
                      <a:pt x="329" y="347"/>
                    </a:lnTo>
                    <a:lnTo>
                      <a:pt x="129" y="274"/>
                    </a:lnTo>
                    <a:lnTo>
                      <a:pt x="56" y="274"/>
                    </a:lnTo>
                    <a:lnTo>
                      <a:pt x="19" y="311"/>
                    </a:lnTo>
                    <a:lnTo>
                      <a:pt x="1" y="329"/>
                    </a:lnTo>
                    <a:lnTo>
                      <a:pt x="1" y="366"/>
                    </a:lnTo>
                    <a:lnTo>
                      <a:pt x="19" y="420"/>
                    </a:lnTo>
                    <a:lnTo>
                      <a:pt x="37" y="439"/>
                    </a:lnTo>
                    <a:lnTo>
                      <a:pt x="74" y="475"/>
                    </a:lnTo>
                    <a:lnTo>
                      <a:pt x="293" y="548"/>
                    </a:lnTo>
                    <a:lnTo>
                      <a:pt x="494" y="621"/>
                    </a:lnTo>
                    <a:lnTo>
                      <a:pt x="713" y="676"/>
                    </a:lnTo>
                    <a:lnTo>
                      <a:pt x="932" y="713"/>
                    </a:lnTo>
                    <a:lnTo>
                      <a:pt x="1169" y="731"/>
                    </a:lnTo>
                    <a:lnTo>
                      <a:pt x="1388" y="749"/>
                    </a:lnTo>
                    <a:lnTo>
                      <a:pt x="1826" y="749"/>
                    </a:lnTo>
                    <a:lnTo>
                      <a:pt x="2045" y="713"/>
                    </a:lnTo>
                    <a:lnTo>
                      <a:pt x="2264" y="676"/>
                    </a:lnTo>
                    <a:lnTo>
                      <a:pt x="2483" y="639"/>
                    </a:lnTo>
                    <a:lnTo>
                      <a:pt x="2702" y="566"/>
                    </a:lnTo>
                    <a:lnTo>
                      <a:pt x="2921" y="493"/>
                    </a:lnTo>
                    <a:lnTo>
                      <a:pt x="3122" y="402"/>
                    </a:lnTo>
                    <a:lnTo>
                      <a:pt x="3323" y="311"/>
                    </a:lnTo>
                    <a:lnTo>
                      <a:pt x="3523" y="183"/>
                    </a:lnTo>
                    <a:lnTo>
                      <a:pt x="3542" y="165"/>
                    </a:lnTo>
                    <a:lnTo>
                      <a:pt x="3560" y="128"/>
                    </a:lnTo>
                    <a:lnTo>
                      <a:pt x="3560" y="92"/>
                    </a:lnTo>
                    <a:lnTo>
                      <a:pt x="3542" y="55"/>
                    </a:lnTo>
                    <a:lnTo>
                      <a:pt x="3523" y="19"/>
                    </a:lnTo>
                    <a:lnTo>
                      <a:pt x="3487" y="1"/>
                    </a:lnTo>
                    <a:close/>
                  </a:path>
                </a:pathLst>
              </a:custGeom>
              <a:solidFill>
                <a:srgbClr val="047C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40"/>
              <p:cNvSpPr/>
              <p:nvPr/>
            </p:nvSpPr>
            <p:spPr>
              <a:xfrm>
                <a:off x="7887315" y="2904420"/>
                <a:ext cx="219719" cy="1138325"/>
              </a:xfrm>
              <a:custGeom>
                <a:avLst/>
                <a:gdLst/>
                <a:ahLst/>
                <a:cxnLst/>
                <a:rect l="l" t="t" r="r" b="b"/>
                <a:pathLst>
                  <a:path w="6863" h="35556" extrusionOk="0">
                    <a:moveTo>
                      <a:pt x="110" y="0"/>
                    </a:moveTo>
                    <a:lnTo>
                      <a:pt x="55" y="19"/>
                    </a:lnTo>
                    <a:lnTo>
                      <a:pt x="18" y="73"/>
                    </a:lnTo>
                    <a:lnTo>
                      <a:pt x="0" y="110"/>
                    </a:lnTo>
                    <a:lnTo>
                      <a:pt x="18" y="165"/>
                    </a:lnTo>
                    <a:lnTo>
                      <a:pt x="1479" y="5768"/>
                    </a:lnTo>
                    <a:lnTo>
                      <a:pt x="3413" y="13233"/>
                    </a:lnTo>
                    <a:lnTo>
                      <a:pt x="3559" y="13908"/>
                    </a:lnTo>
                    <a:lnTo>
                      <a:pt x="3742" y="14930"/>
                    </a:lnTo>
                    <a:lnTo>
                      <a:pt x="3961" y="16226"/>
                    </a:lnTo>
                    <a:lnTo>
                      <a:pt x="4198" y="17778"/>
                    </a:lnTo>
                    <a:lnTo>
                      <a:pt x="4709" y="21355"/>
                    </a:lnTo>
                    <a:lnTo>
                      <a:pt x="5257" y="25243"/>
                    </a:lnTo>
                    <a:lnTo>
                      <a:pt x="5750" y="29003"/>
                    </a:lnTo>
                    <a:lnTo>
                      <a:pt x="6188" y="32251"/>
                    </a:lnTo>
                    <a:lnTo>
                      <a:pt x="6589" y="35427"/>
                    </a:lnTo>
                    <a:lnTo>
                      <a:pt x="6607" y="35482"/>
                    </a:lnTo>
                    <a:lnTo>
                      <a:pt x="6644" y="35519"/>
                    </a:lnTo>
                    <a:lnTo>
                      <a:pt x="6680" y="35555"/>
                    </a:lnTo>
                    <a:lnTo>
                      <a:pt x="6753" y="35555"/>
                    </a:lnTo>
                    <a:lnTo>
                      <a:pt x="6808" y="35537"/>
                    </a:lnTo>
                    <a:lnTo>
                      <a:pt x="6845" y="35500"/>
                    </a:lnTo>
                    <a:lnTo>
                      <a:pt x="6863" y="35464"/>
                    </a:lnTo>
                    <a:lnTo>
                      <a:pt x="6863" y="35391"/>
                    </a:lnTo>
                    <a:lnTo>
                      <a:pt x="6425" y="31959"/>
                    </a:lnTo>
                    <a:lnTo>
                      <a:pt x="6005" y="28711"/>
                    </a:lnTo>
                    <a:lnTo>
                      <a:pt x="5494" y="24969"/>
                    </a:lnTo>
                    <a:lnTo>
                      <a:pt x="4965" y="21136"/>
                    </a:lnTo>
                    <a:lnTo>
                      <a:pt x="4454" y="17632"/>
                    </a:lnTo>
                    <a:lnTo>
                      <a:pt x="4235" y="16117"/>
                    </a:lnTo>
                    <a:lnTo>
                      <a:pt x="4016" y="14839"/>
                    </a:lnTo>
                    <a:lnTo>
                      <a:pt x="3833" y="13835"/>
                    </a:lnTo>
                    <a:lnTo>
                      <a:pt x="3687" y="13160"/>
                    </a:lnTo>
                    <a:lnTo>
                      <a:pt x="1734" y="5695"/>
                    </a:lnTo>
                    <a:lnTo>
                      <a:pt x="274" y="92"/>
                    </a:lnTo>
                    <a:lnTo>
                      <a:pt x="256" y="55"/>
                    </a:lnTo>
                    <a:lnTo>
                      <a:pt x="219" y="19"/>
                    </a:lnTo>
                    <a:lnTo>
                      <a:pt x="16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40"/>
              <p:cNvSpPr/>
              <p:nvPr/>
            </p:nvSpPr>
            <p:spPr>
              <a:xfrm>
                <a:off x="8041569" y="4028135"/>
                <a:ext cx="302734" cy="80678"/>
              </a:xfrm>
              <a:custGeom>
                <a:avLst/>
                <a:gdLst/>
                <a:ahLst/>
                <a:cxnLst/>
                <a:rect l="l" t="t" r="r" b="b"/>
                <a:pathLst>
                  <a:path w="9456" h="2520" extrusionOk="0">
                    <a:moveTo>
                      <a:pt x="9200" y="1"/>
                    </a:moveTo>
                    <a:lnTo>
                      <a:pt x="1" y="165"/>
                    </a:lnTo>
                    <a:lnTo>
                      <a:pt x="311" y="2520"/>
                    </a:lnTo>
                    <a:lnTo>
                      <a:pt x="9455" y="2301"/>
                    </a:lnTo>
                    <a:lnTo>
                      <a:pt x="9200"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40"/>
              <p:cNvSpPr/>
              <p:nvPr/>
            </p:nvSpPr>
            <p:spPr>
              <a:xfrm>
                <a:off x="7618506" y="3998328"/>
                <a:ext cx="151943" cy="241969"/>
              </a:xfrm>
              <a:custGeom>
                <a:avLst/>
                <a:gdLst/>
                <a:ahLst/>
                <a:cxnLst/>
                <a:rect l="l" t="t" r="r" b="b"/>
                <a:pathLst>
                  <a:path w="4746" h="7558" extrusionOk="0">
                    <a:moveTo>
                      <a:pt x="4746" y="1"/>
                    </a:moveTo>
                    <a:lnTo>
                      <a:pt x="0" y="384"/>
                    </a:lnTo>
                    <a:lnTo>
                      <a:pt x="1205" y="7557"/>
                    </a:lnTo>
                    <a:lnTo>
                      <a:pt x="4308" y="7302"/>
                    </a:lnTo>
                    <a:lnTo>
                      <a:pt x="4746"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40"/>
              <p:cNvSpPr/>
              <p:nvPr/>
            </p:nvSpPr>
            <p:spPr>
              <a:xfrm>
                <a:off x="7406367" y="4197598"/>
                <a:ext cx="355911" cy="151975"/>
              </a:xfrm>
              <a:custGeom>
                <a:avLst/>
                <a:gdLst/>
                <a:ahLst/>
                <a:cxnLst/>
                <a:rect l="l" t="t" r="r" b="b"/>
                <a:pathLst>
                  <a:path w="11117" h="4747" extrusionOk="0">
                    <a:moveTo>
                      <a:pt x="10916" y="1"/>
                    </a:moveTo>
                    <a:lnTo>
                      <a:pt x="10824" y="19"/>
                    </a:lnTo>
                    <a:lnTo>
                      <a:pt x="10642" y="92"/>
                    </a:lnTo>
                    <a:lnTo>
                      <a:pt x="10459" y="202"/>
                    </a:lnTo>
                    <a:lnTo>
                      <a:pt x="10295" y="311"/>
                    </a:lnTo>
                    <a:lnTo>
                      <a:pt x="10131" y="421"/>
                    </a:lnTo>
                    <a:lnTo>
                      <a:pt x="8543" y="621"/>
                    </a:lnTo>
                    <a:lnTo>
                      <a:pt x="8470" y="530"/>
                    </a:lnTo>
                    <a:lnTo>
                      <a:pt x="8360" y="439"/>
                    </a:lnTo>
                    <a:lnTo>
                      <a:pt x="8232" y="348"/>
                    </a:lnTo>
                    <a:lnTo>
                      <a:pt x="8068" y="256"/>
                    </a:lnTo>
                    <a:lnTo>
                      <a:pt x="7886" y="202"/>
                    </a:lnTo>
                    <a:lnTo>
                      <a:pt x="7794" y="183"/>
                    </a:lnTo>
                    <a:lnTo>
                      <a:pt x="7685" y="183"/>
                    </a:lnTo>
                    <a:lnTo>
                      <a:pt x="7575" y="202"/>
                    </a:lnTo>
                    <a:lnTo>
                      <a:pt x="7466" y="220"/>
                    </a:lnTo>
                    <a:lnTo>
                      <a:pt x="7356" y="275"/>
                    </a:lnTo>
                    <a:lnTo>
                      <a:pt x="7247" y="329"/>
                    </a:lnTo>
                    <a:lnTo>
                      <a:pt x="7010" y="494"/>
                    </a:lnTo>
                    <a:lnTo>
                      <a:pt x="6772" y="694"/>
                    </a:lnTo>
                    <a:lnTo>
                      <a:pt x="6553" y="895"/>
                    </a:lnTo>
                    <a:lnTo>
                      <a:pt x="6225" y="1260"/>
                    </a:lnTo>
                    <a:lnTo>
                      <a:pt x="6097" y="1406"/>
                    </a:lnTo>
                    <a:lnTo>
                      <a:pt x="5568" y="1570"/>
                    </a:lnTo>
                    <a:lnTo>
                      <a:pt x="4363" y="1936"/>
                    </a:lnTo>
                    <a:lnTo>
                      <a:pt x="3651" y="2136"/>
                    </a:lnTo>
                    <a:lnTo>
                      <a:pt x="2976" y="2319"/>
                    </a:lnTo>
                    <a:lnTo>
                      <a:pt x="2392" y="2447"/>
                    </a:lnTo>
                    <a:lnTo>
                      <a:pt x="2155" y="2483"/>
                    </a:lnTo>
                    <a:lnTo>
                      <a:pt x="1972" y="2501"/>
                    </a:lnTo>
                    <a:lnTo>
                      <a:pt x="1808" y="2520"/>
                    </a:lnTo>
                    <a:lnTo>
                      <a:pt x="1644" y="2556"/>
                    </a:lnTo>
                    <a:lnTo>
                      <a:pt x="1479" y="2593"/>
                    </a:lnTo>
                    <a:lnTo>
                      <a:pt x="1333" y="2647"/>
                    </a:lnTo>
                    <a:lnTo>
                      <a:pt x="1187" y="2702"/>
                    </a:lnTo>
                    <a:lnTo>
                      <a:pt x="1041" y="2793"/>
                    </a:lnTo>
                    <a:lnTo>
                      <a:pt x="913" y="2885"/>
                    </a:lnTo>
                    <a:lnTo>
                      <a:pt x="767" y="3012"/>
                    </a:lnTo>
                    <a:lnTo>
                      <a:pt x="640" y="3158"/>
                    </a:lnTo>
                    <a:lnTo>
                      <a:pt x="530" y="3304"/>
                    </a:lnTo>
                    <a:lnTo>
                      <a:pt x="421" y="3487"/>
                    </a:lnTo>
                    <a:lnTo>
                      <a:pt x="311" y="3688"/>
                    </a:lnTo>
                    <a:lnTo>
                      <a:pt x="220" y="3925"/>
                    </a:lnTo>
                    <a:lnTo>
                      <a:pt x="129" y="4162"/>
                    </a:lnTo>
                    <a:lnTo>
                      <a:pt x="56" y="4454"/>
                    </a:lnTo>
                    <a:lnTo>
                      <a:pt x="1" y="4746"/>
                    </a:lnTo>
                    <a:lnTo>
                      <a:pt x="10623" y="4746"/>
                    </a:lnTo>
                    <a:lnTo>
                      <a:pt x="11116" y="256"/>
                    </a:lnTo>
                    <a:lnTo>
                      <a:pt x="11116" y="147"/>
                    </a:lnTo>
                    <a:lnTo>
                      <a:pt x="11080" y="74"/>
                    </a:lnTo>
                    <a:lnTo>
                      <a:pt x="11043" y="19"/>
                    </a:lnTo>
                    <a:lnTo>
                      <a:pt x="10989"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40"/>
              <p:cNvSpPr/>
              <p:nvPr/>
            </p:nvSpPr>
            <p:spPr>
              <a:xfrm>
                <a:off x="7717853" y="4247288"/>
                <a:ext cx="38578" cy="81254"/>
              </a:xfrm>
              <a:custGeom>
                <a:avLst/>
                <a:gdLst/>
                <a:ahLst/>
                <a:cxnLst/>
                <a:rect l="l" t="t" r="r" b="b"/>
                <a:pathLst>
                  <a:path w="1205" h="2538" extrusionOk="0">
                    <a:moveTo>
                      <a:pt x="1114" y="0"/>
                    </a:moveTo>
                    <a:lnTo>
                      <a:pt x="1077" y="18"/>
                    </a:lnTo>
                    <a:lnTo>
                      <a:pt x="931" y="128"/>
                    </a:lnTo>
                    <a:lnTo>
                      <a:pt x="767" y="238"/>
                    </a:lnTo>
                    <a:lnTo>
                      <a:pt x="639" y="347"/>
                    </a:lnTo>
                    <a:lnTo>
                      <a:pt x="511" y="475"/>
                    </a:lnTo>
                    <a:lnTo>
                      <a:pt x="383" y="621"/>
                    </a:lnTo>
                    <a:lnTo>
                      <a:pt x="292" y="767"/>
                    </a:lnTo>
                    <a:lnTo>
                      <a:pt x="201" y="913"/>
                    </a:lnTo>
                    <a:lnTo>
                      <a:pt x="128" y="1077"/>
                    </a:lnTo>
                    <a:lnTo>
                      <a:pt x="73" y="1241"/>
                    </a:lnTo>
                    <a:lnTo>
                      <a:pt x="18" y="1424"/>
                    </a:lnTo>
                    <a:lnTo>
                      <a:pt x="0" y="1588"/>
                    </a:lnTo>
                    <a:lnTo>
                      <a:pt x="0" y="1771"/>
                    </a:lnTo>
                    <a:lnTo>
                      <a:pt x="0" y="1953"/>
                    </a:lnTo>
                    <a:lnTo>
                      <a:pt x="37" y="2117"/>
                    </a:lnTo>
                    <a:lnTo>
                      <a:pt x="91" y="2300"/>
                    </a:lnTo>
                    <a:lnTo>
                      <a:pt x="164" y="2482"/>
                    </a:lnTo>
                    <a:lnTo>
                      <a:pt x="183" y="2519"/>
                    </a:lnTo>
                    <a:lnTo>
                      <a:pt x="201" y="2537"/>
                    </a:lnTo>
                    <a:lnTo>
                      <a:pt x="237" y="2537"/>
                    </a:lnTo>
                    <a:lnTo>
                      <a:pt x="256" y="2519"/>
                    </a:lnTo>
                    <a:lnTo>
                      <a:pt x="310" y="2482"/>
                    </a:lnTo>
                    <a:lnTo>
                      <a:pt x="310" y="2446"/>
                    </a:lnTo>
                    <a:lnTo>
                      <a:pt x="310" y="2409"/>
                    </a:lnTo>
                    <a:lnTo>
                      <a:pt x="237" y="2245"/>
                    </a:lnTo>
                    <a:lnTo>
                      <a:pt x="201" y="2081"/>
                    </a:lnTo>
                    <a:lnTo>
                      <a:pt x="164" y="1917"/>
                    </a:lnTo>
                    <a:lnTo>
                      <a:pt x="164" y="1752"/>
                    </a:lnTo>
                    <a:lnTo>
                      <a:pt x="164" y="1588"/>
                    </a:lnTo>
                    <a:lnTo>
                      <a:pt x="183" y="1424"/>
                    </a:lnTo>
                    <a:lnTo>
                      <a:pt x="237" y="1278"/>
                    </a:lnTo>
                    <a:lnTo>
                      <a:pt x="292" y="1114"/>
                    </a:lnTo>
                    <a:lnTo>
                      <a:pt x="347" y="986"/>
                    </a:lnTo>
                    <a:lnTo>
                      <a:pt x="438" y="840"/>
                    </a:lnTo>
                    <a:lnTo>
                      <a:pt x="529" y="712"/>
                    </a:lnTo>
                    <a:lnTo>
                      <a:pt x="639" y="584"/>
                    </a:lnTo>
                    <a:lnTo>
                      <a:pt x="748" y="457"/>
                    </a:lnTo>
                    <a:lnTo>
                      <a:pt x="876" y="347"/>
                    </a:lnTo>
                    <a:lnTo>
                      <a:pt x="1022" y="256"/>
                    </a:lnTo>
                    <a:lnTo>
                      <a:pt x="1168" y="164"/>
                    </a:lnTo>
                    <a:lnTo>
                      <a:pt x="1187" y="146"/>
                    </a:lnTo>
                    <a:lnTo>
                      <a:pt x="1205" y="110"/>
                    </a:lnTo>
                    <a:lnTo>
                      <a:pt x="1205" y="73"/>
                    </a:lnTo>
                    <a:lnTo>
                      <a:pt x="1205" y="55"/>
                    </a:lnTo>
                    <a:lnTo>
                      <a:pt x="1168" y="37"/>
                    </a:lnTo>
                    <a:lnTo>
                      <a:pt x="1150" y="18"/>
                    </a:lnTo>
                    <a:lnTo>
                      <a:pt x="111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40"/>
              <p:cNvSpPr/>
              <p:nvPr/>
            </p:nvSpPr>
            <p:spPr>
              <a:xfrm>
                <a:off x="7413378" y="4324992"/>
                <a:ext cx="334877" cy="8804"/>
              </a:xfrm>
              <a:custGeom>
                <a:avLst/>
                <a:gdLst/>
                <a:ahLst/>
                <a:cxnLst/>
                <a:rect l="l" t="t" r="r" b="b"/>
                <a:pathLst>
                  <a:path w="10460" h="275" extrusionOk="0">
                    <a:moveTo>
                      <a:pt x="10386" y="1"/>
                    </a:moveTo>
                    <a:lnTo>
                      <a:pt x="8470" y="19"/>
                    </a:lnTo>
                    <a:lnTo>
                      <a:pt x="92" y="110"/>
                    </a:lnTo>
                    <a:lnTo>
                      <a:pt x="56" y="110"/>
                    </a:lnTo>
                    <a:lnTo>
                      <a:pt x="37" y="128"/>
                    </a:lnTo>
                    <a:lnTo>
                      <a:pt x="19" y="165"/>
                    </a:lnTo>
                    <a:lnTo>
                      <a:pt x="1" y="183"/>
                    </a:lnTo>
                    <a:lnTo>
                      <a:pt x="19" y="220"/>
                    </a:lnTo>
                    <a:lnTo>
                      <a:pt x="37" y="238"/>
                    </a:lnTo>
                    <a:lnTo>
                      <a:pt x="56" y="256"/>
                    </a:lnTo>
                    <a:lnTo>
                      <a:pt x="92" y="275"/>
                    </a:lnTo>
                    <a:lnTo>
                      <a:pt x="2009" y="256"/>
                    </a:lnTo>
                    <a:lnTo>
                      <a:pt x="10386" y="165"/>
                    </a:lnTo>
                    <a:lnTo>
                      <a:pt x="10423" y="147"/>
                    </a:lnTo>
                    <a:lnTo>
                      <a:pt x="10441" y="128"/>
                    </a:lnTo>
                    <a:lnTo>
                      <a:pt x="10459" y="110"/>
                    </a:lnTo>
                    <a:lnTo>
                      <a:pt x="10459" y="74"/>
                    </a:lnTo>
                    <a:lnTo>
                      <a:pt x="10459" y="55"/>
                    </a:lnTo>
                    <a:lnTo>
                      <a:pt x="10441" y="19"/>
                    </a:lnTo>
                    <a:lnTo>
                      <a:pt x="104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40"/>
              <p:cNvSpPr/>
              <p:nvPr/>
            </p:nvSpPr>
            <p:spPr>
              <a:xfrm>
                <a:off x="7561229" y="4242613"/>
                <a:ext cx="57307" cy="22827"/>
              </a:xfrm>
              <a:custGeom>
                <a:avLst/>
                <a:gdLst/>
                <a:ahLst/>
                <a:cxnLst/>
                <a:rect l="l" t="t" r="r" b="b"/>
                <a:pathLst>
                  <a:path w="1790" h="713" extrusionOk="0">
                    <a:moveTo>
                      <a:pt x="731" y="0"/>
                    </a:moveTo>
                    <a:lnTo>
                      <a:pt x="621" y="18"/>
                    </a:lnTo>
                    <a:lnTo>
                      <a:pt x="493" y="37"/>
                    </a:lnTo>
                    <a:lnTo>
                      <a:pt x="384" y="73"/>
                    </a:lnTo>
                    <a:lnTo>
                      <a:pt x="256" y="110"/>
                    </a:lnTo>
                    <a:lnTo>
                      <a:pt x="147" y="183"/>
                    </a:lnTo>
                    <a:lnTo>
                      <a:pt x="37" y="256"/>
                    </a:lnTo>
                    <a:lnTo>
                      <a:pt x="1" y="274"/>
                    </a:lnTo>
                    <a:lnTo>
                      <a:pt x="1" y="310"/>
                    </a:lnTo>
                    <a:lnTo>
                      <a:pt x="1" y="365"/>
                    </a:lnTo>
                    <a:lnTo>
                      <a:pt x="19" y="402"/>
                    </a:lnTo>
                    <a:lnTo>
                      <a:pt x="110" y="402"/>
                    </a:lnTo>
                    <a:lnTo>
                      <a:pt x="220" y="329"/>
                    </a:lnTo>
                    <a:lnTo>
                      <a:pt x="311" y="274"/>
                    </a:lnTo>
                    <a:lnTo>
                      <a:pt x="420" y="237"/>
                    </a:lnTo>
                    <a:lnTo>
                      <a:pt x="512" y="201"/>
                    </a:lnTo>
                    <a:lnTo>
                      <a:pt x="621" y="183"/>
                    </a:lnTo>
                    <a:lnTo>
                      <a:pt x="731" y="164"/>
                    </a:lnTo>
                    <a:lnTo>
                      <a:pt x="822" y="183"/>
                    </a:lnTo>
                    <a:lnTo>
                      <a:pt x="931" y="183"/>
                    </a:lnTo>
                    <a:lnTo>
                      <a:pt x="1132" y="256"/>
                    </a:lnTo>
                    <a:lnTo>
                      <a:pt x="1315" y="347"/>
                    </a:lnTo>
                    <a:lnTo>
                      <a:pt x="1479" y="493"/>
                    </a:lnTo>
                    <a:lnTo>
                      <a:pt x="1625" y="676"/>
                    </a:lnTo>
                    <a:lnTo>
                      <a:pt x="1662" y="694"/>
                    </a:lnTo>
                    <a:lnTo>
                      <a:pt x="1680" y="712"/>
                    </a:lnTo>
                    <a:lnTo>
                      <a:pt x="1753" y="694"/>
                    </a:lnTo>
                    <a:lnTo>
                      <a:pt x="1771" y="676"/>
                    </a:lnTo>
                    <a:lnTo>
                      <a:pt x="1789" y="657"/>
                    </a:lnTo>
                    <a:lnTo>
                      <a:pt x="1789" y="621"/>
                    </a:lnTo>
                    <a:lnTo>
                      <a:pt x="1771" y="584"/>
                    </a:lnTo>
                    <a:lnTo>
                      <a:pt x="1698" y="475"/>
                    </a:lnTo>
                    <a:lnTo>
                      <a:pt x="1607" y="384"/>
                    </a:lnTo>
                    <a:lnTo>
                      <a:pt x="1516" y="292"/>
                    </a:lnTo>
                    <a:lnTo>
                      <a:pt x="1406" y="219"/>
                    </a:lnTo>
                    <a:lnTo>
                      <a:pt x="1297" y="164"/>
                    </a:lnTo>
                    <a:lnTo>
                      <a:pt x="1187" y="110"/>
                    </a:lnTo>
                    <a:lnTo>
                      <a:pt x="1078" y="55"/>
                    </a:lnTo>
                    <a:lnTo>
                      <a:pt x="968" y="37"/>
                    </a:lnTo>
                    <a:lnTo>
                      <a:pt x="858" y="18"/>
                    </a:lnTo>
                    <a:lnTo>
                      <a:pt x="7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40"/>
              <p:cNvSpPr/>
              <p:nvPr/>
            </p:nvSpPr>
            <p:spPr>
              <a:xfrm>
                <a:off x="7531422" y="4251354"/>
                <a:ext cx="57883" cy="22827"/>
              </a:xfrm>
              <a:custGeom>
                <a:avLst/>
                <a:gdLst/>
                <a:ahLst/>
                <a:cxnLst/>
                <a:rect l="l" t="t" r="r" b="b"/>
                <a:pathLst>
                  <a:path w="1808" h="713" extrusionOk="0">
                    <a:moveTo>
                      <a:pt x="749" y="1"/>
                    </a:moveTo>
                    <a:lnTo>
                      <a:pt x="621" y="19"/>
                    </a:lnTo>
                    <a:lnTo>
                      <a:pt x="512" y="37"/>
                    </a:lnTo>
                    <a:lnTo>
                      <a:pt x="384" y="74"/>
                    </a:lnTo>
                    <a:lnTo>
                      <a:pt x="275" y="111"/>
                    </a:lnTo>
                    <a:lnTo>
                      <a:pt x="165" y="184"/>
                    </a:lnTo>
                    <a:lnTo>
                      <a:pt x="37" y="257"/>
                    </a:lnTo>
                    <a:lnTo>
                      <a:pt x="19" y="275"/>
                    </a:lnTo>
                    <a:lnTo>
                      <a:pt x="1" y="311"/>
                    </a:lnTo>
                    <a:lnTo>
                      <a:pt x="19" y="366"/>
                    </a:lnTo>
                    <a:lnTo>
                      <a:pt x="37" y="403"/>
                    </a:lnTo>
                    <a:lnTo>
                      <a:pt x="74" y="421"/>
                    </a:lnTo>
                    <a:lnTo>
                      <a:pt x="92" y="421"/>
                    </a:lnTo>
                    <a:lnTo>
                      <a:pt x="129" y="403"/>
                    </a:lnTo>
                    <a:lnTo>
                      <a:pt x="220" y="330"/>
                    </a:lnTo>
                    <a:lnTo>
                      <a:pt x="329" y="275"/>
                    </a:lnTo>
                    <a:lnTo>
                      <a:pt x="421" y="238"/>
                    </a:lnTo>
                    <a:lnTo>
                      <a:pt x="530" y="202"/>
                    </a:lnTo>
                    <a:lnTo>
                      <a:pt x="640" y="184"/>
                    </a:lnTo>
                    <a:lnTo>
                      <a:pt x="840" y="184"/>
                    </a:lnTo>
                    <a:lnTo>
                      <a:pt x="950" y="202"/>
                    </a:lnTo>
                    <a:lnTo>
                      <a:pt x="1132" y="257"/>
                    </a:lnTo>
                    <a:lnTo>
                      <a:pt x="1333" y="348"/>
                    </a:lnTo>
                    <a:lnTo>
                      <a:pt x="1497" y="494"/>
                    </a:lnTo>
                    <a:lnTo>
                      <a:pt x="1643" y="676"/>
                    </a:lnTo>
                    <a:lnTo>
                      <a:pt x="1680" y="695"/>
                    </a:lnTo>
                    <a:lnTo>
                      <a:pt x="1698" y="713"/>
                    </a:lnTo>
                    <a:lnTo>
                      <a:pt x="1771" y="695"/>
                    </a:lnTo>
                    <a:lnTo>
                      <a:pt x="1789" y="676"/>
                    </a:lnTo>
                    <a:lnTo>
                      <a:pt x="1808" y="658"/>
                    </a:lnTo>
                    <a:lnTo>
                      <a:pt x="1808" y="622"/>
                    </a:lnTo>
                    <a:lnTo>
                      <a:pt x="1789" y="585"/>
                    </a:lnTo>
                    <a:lnTo>
                      <a:pt x="1698" y="494"/>
                    </a:lnTo>
                    <a:lnTo>
                      <a:pt x="1625" y="384"/>
                    </a:lnTo>
                    <a:lnTo>
                      <a:pt x="1516" y="311"/>
                    </a:lnTo>
                    <a:lnTo>
                      <a:pt x="1424" y="220"/>
                    </a:lnTo>
                    <a:lnTo>
                      <a:pt x="1315" y="165"/>
                    </a:lnTo>
                    <a:lnTo>
                      <a:pt x="1205" y="111"/>
                    </a:lnTo>
                    <a:lnTo>
                      <a:pt x="1096" y="56"/>
                    </a:lnTo>
                    <a:lnTo>
                      <a:pt x="986" y="37"/>
                    </a:lnTo>
                    <a:lnTo>
                      <a:pt x="859" y="19"/>
                    </a:lnTo>
                    <a:lnTo>
                      <a:pt x="74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40"/>
              <p:cNvSpPr/>
              <p:nvPr/>
            </p:nvSpPr>
            <p:spPr>
              <a:xfrm>
                <a:off x="7501615" y="4260735"/>
                <a:ext cx="57307" cy="22218"/>
              </a:xfrm>
              <a:custGeom>
                <a:avLst/>
                <a:gdLst/>
                <a:ahLst/>
                <a:cxnLst/>
                <a:rect l="l" t="t" r="r" b="b"/>
                <a:pathLst>
                  <a:path w="1790" h="694" extrusionOk="0">
                    <a:moveTo>
                      <a:pt x="622" y="0"/>
                    </a:moveTo>
                    <a:lnTo>
                      <a:pt x="494" y="18"/>
                    </a:lnTo>
                    <a:lnTo>
                      <a:pt x="384" y="55"/>
                    </a:lnTo>
                    <a:lnTo>
                      <a:pt x="256" y="110"/>
                    </a:lnTo>
                    <a:lnTo>
                      <a:pt x="147" y="164"/>
                    </a:lnTo>
                    <a:lnTo>
                      <a:pt x="19" y="237"/>
                    </a:lnTo>
                    <a:lnTo>
                      <a:pt x="1" y="274"/>
                    </a:lnTo>
                    <a:lnTo>
                      <a:pt x="1" y="292"/>
                    </a:lnTo>
                    <a:lnTo>
                      <a:pt x="1" y="365"/>
                    </a:lnTo>
                    <a:lnTo>
                      <a:pt x="19" y="383"/>
                    </a:lnTo>
                    <a:lnTo>
                      <a:pt x="56" y="402"/>
                    </a:lnTo>
                    <a:lnTo>
                      <a:pt x="74" y="402"/>
                    </a:lnTo>
                    <a:lnTo>
                      <a:pt x="110" y="383"/>
                    </a:lnTo>
                    <a:lnTo>
                      <a:pt x="202" y="310"/>
                    </a:lnTo>
                    <a:lnTo>
                      <a:pt x="311" y="256"/>
                    </a:lnTo>
                    <a:lnTo>
                      <a:pt x="421" y="219"/>
                    </a:lnTo>
                    <a:lnTo>
                      <a:pt x="512" y="183"/>
                    </a:lnTo>
                    <a:lnTo>
                      <a:pt x="622" y="164"/>
                    </a:lnTo>
                    <a:lnTo>
                      <a:pt x="822" y="164"/>
                    </a:lnTo>
                    <a:lnTo>
                      <a:pt x="932" y="183"/>
                    </a:lnTo>
                    <a:lnTo>
                      <a:pt x="1133" y="237"/>
                    </a:lnTo>
                    <a:lnTo>
                      <a:pt x="1315" y="347"/>
                    </a:lnTo>
                    <a:lnTo>
                      <a:pt x="1479" y="475"/>
                    </a:lnTo>
                    <a:lnTo>
                      <a:pt x="1625" y="657"/>
                    </a:lnTo>
                    <a:lnTo>
                      <a:pt x="1662" y="675"/>
                    </a:lnTo>
                    <a:lnTo>
                      <a:pt x="1680" y="694"/>
                    </a:lnTo>
                    <a:lnTo>
                      <a:pt x="1753" y="675"/>
                    </a:lnTo>
                    <a:lnTo>
                      <a:pt x="1771" y="657"/>
                    </a:lnTo>
                    <a:lnTo>
                      <a:pt x="1790" y="639"/>
                    </a:lnTo>
                    <a:lnTo>
                      <a:pt x="1790" y="602"/>
                    </a:lnTo>
                    <a:lnTo>
                      <a:pt x="1771" y="566"/>
                    </a:lnTo>
                    <a:lnTo>
                      <a:pt x="1698" y="475"/>
                    </a:lnTo>
                    <a:lnTo>
                      <a:pt x="1607" y="365"/>
                    </a:lnTo>
                    <a:lnTo>
                      <a:pt x="1516" y="292"/>
                    </a:lnTo>
                    <a:lnTo>
                      <a:pt x="1406" y="219"/>
                    </a:lnTo>
                    <a:lnTo>
                      <a:pt x="1297" y="146"/>
                    </a:lnTo>
                    <a:lnTo>
                      <a:pt x="1187" y="91"/>
                    </a:lnTo>
                    <a:lnTo>
                      <a:pt x="1078" y="55"/>
                    </a:lnTo>
                    <a:lnTo>
                      <a:pt x="968" y="18"/>
                    </a:lnTo>
                    <a:lnTo>
                      <a:pt x="8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40"/>
              <p:cNvSpPr/>
              <p:nvPr/>
            </p:nvSpPr>
            <p:spPr>
              <a:xfrm>
                <a:off x="7485863" y="2525761"/>
                <a:ext cx="406142" cy="1567198"/>
              </a:xfrm>
              <a:custGeom>
                <a:avLst/>
                <a:gdLst/>
                <a:ahLst/>
                <a:cxnLst/>
                <a:rect l="l" t="t" r="r" b="b"/>
                <a:pathLst>
                  <a:path w="12686" h="48952" extrusionOk="0">
                    <a:moveTo>
                      <a:pt x="2939" y="0"/>
                    </a:moveTo>
                    <a:lnTo>
                      <a:pt x="0" y="23253"/>
                    </a:lnTo>
                    <a:lnTo>
                      <a:pt x="2409" y="48952"/>
                    </a:lnTo>
                    <a:lnTo>
                      <a:pt x="11152" y="48952"/>
                    </a:lnTo>
                    <a:lnTo>
                      <a:pt x="9838" y="24184"/>
                    </a:lnTo>
                    <a:lnTo>
                      <a:pt x="12685" y="2811"/>
                    </a:lnTo>
                    <a:lnTo>
                      <a:pt x="293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40"/>
              <p:cNvSpPr/>
              <p:nvPr/>
            </p:nvSpPr>
            <p:spPr>
              <a:xfrm>
                <a:off x="7490538" y="3273731"/>
                <a:ext cx="140834" cy="35088"/>
              </a:xfrm>
              <a:custGeom>
                <a:avLst/>
                <a:gdLst/>
                <a:ahLst/>
                <a:cxnLst/>
                <a:rect l="l" t="t" r="r" b="b"/>
                <a:pathLst>
                  <a:path w="4399" h="1096" extrusionOk="0">
                    <a:moveTo>
                      <a:pt x="55" y="1"/>
                    </a:moveTo>
                    <a:lnTo>
                      <a:pt x="37" y="19"/>
                    </a:lnTo>
                    <a:lnTo>
                      <a:pt x="0" y="55"/>
                    </a:lnTo>
                    <a:lnTo>
                      <a:pt x="0" y="92"/>
                    </a:lnTo>
                    <a:lnTo>
                      <a:pt x="0" y="128"/>
                    </a:lnTo>
                    <a:lnTo>
                      <a:pt x="0" y="165"/>
                    </a:lnTo>
                    <a:lnTo>
                      <a:pt x="37" y="183"/>
                    </a:lnTo>
                    <a:lnTo>
                      <a:pt x="292" y="329"/>
                    </a:lnTo>
                    <a:lnTo>
                      <a:pt x="529" y="457"/>
                    </a:lnTo>
                    <a:lnTo>
                      <a:pt x="785" y="566"/>
                    </a:lnTo>
                    <a:lnTo>
                      <a:pt x="1041" y="676"/>
                    </a:lnTo>
                    <a:lnTo>
                      <a:pt x="1296" y="767"/>
                    </a:lnTo>
                    <a:lnTo>
                      <a:pt x="1570" y="858"/>
                    </a:lnTo>
                    <a:lnTo>
                      <a:pt x="1844" y="931"/>
                    </a:lnTo>
                    <a:lnTo>
                      <a:pt x="2099" y="986"/>
                    </a:lnTo>
                    <a:lnTo>
                      <a:pt x="2373" y="1023"/>
                    </a:lnTo>
                    <a:lnTo>
                      <a:pt x="2647" y="1059"/>
                    </a:lnTo>
                    <a:lnTo>
                      <a:pt x="2920" y="1096"/>
                    </a:lnTo>
                    <a:lnTo>
                      <a:pt x="3486" y="1096"/>
                    </a:lnTo>
                    <a:lnTo>
                      <a:pt x="3760" y="1077"/>
                    </a:lnTo>
                    <a:lnTo>
                      <a:pt x="4034" y="1059"/>
                    </a:lnTo>
                    <a:lnTo>
                      <a:pt x="4326" y="1023"/>
                    </a:lnTo>
                    <a:lnTo>
                      <a:pt x="4362" y="1004"/>
                    </a:lnTo>
                    <a:lnTo>
                      <a:pt x="4381" y="986"/>
                    </a:lnTo>
                    <a:lnTo>
                      <a:pt x="4399" y="950"/>
                    </a:lnTo>
                    <a:lnTo>
                      <a:pt x="4381" y="913"/>
                    </a:lnTo>
                    <a:lnTo>
                      <a:pt x="4362" y="877"/>
                    </a:lnTo>
                    <a:lnTo>
                      <a:pt x="4344" y="840"/>
                    </a:lnTo>
                    <a:lnTo>
                      <a:pt x="4308" y="822"/>
                    </a:lnTo>
                    <a:lnTo>
                      <a:pt x="4271" y="822"/>
                    </a:lnTo>
                    <a:lnTo>
                      <a:pt x="3997" y="858"/>
                    </a:lnTo>
                    <a:lnTo>
                      <a:pt x="3724" y="895"/>
                    </a:lnTo>
                    <a:lnTo>
                      <a:pt x="2920" y="895"/>
                    </a:lnTo>
                    <a:lnTo>
                      <a:pt x="2665" y="858"/>
                    </a:lnTo>
                    <a:lnTo>
                      <a:pt x="2391" y="822"/>
                    </a:lnTo>
                    <a:lnTo>
                      <a:pt x="2136" y="785"/>
                    </a:lnTo>
                    <a:lnTo>
                      <a:pt x="1862" y="731"/>
                    </a:lnTo>
                    <a:lnTo>
                      <a:pt x="1606" y="658"/>
                    </a:lnTo>
                    <a:lnTo>
                      <a:pt x="1351" y="585"/>
                    </a:lnTo>
                    <a:lnTo>
                      <a:pt x="1114" y="493"/>
                    </a:lnTo>
                    <a:lnTo>
                      <a:pt x="858" y="384"/>
                    </a:lnTo>
                    <a:lnTo>
                      <a:pt x="621" y="274"/>
                    </a:lnTo>
                    <a:lnTo>
                      <a:pt x="383" y="147"/>
                    </a:lnTo>
                    <a:lnTo>
                      <a:pt x="146" y="19"/>
                    </a:lnTo>
                    <a:lnTo>
                      <a:pt x="91" y="1"/>
                    </a:lnTo>
                    <a:close/>
                  </a:path>
                </a:pathLst>
              </a:custGeom>
              <a:solidFill>
                <a:srgbClr val="047C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40"/>
              <p:cNvSpPr/>
              <p:nvPr/>
            </p:nvSpPr>
            <p:spPr>
              <a:xfrm>
                <a:off x="7551304" y="2606987"/>
                <a:ext cx="98190" cy="177075"/>
              </a:xfrm>
              <a:custGeom>
                <a:avLst/>
                <a:gdLst/>
                <a:ahLst/>
                <a:cxnLst/>
                <a:rect l="l" t="t" r="r" b="b"/>
                <a:pathLst>
                  <a:path w="3067" h="5531" extrusionOk="0">
                    <a:moveTo>
                      <a:pt x="2884" y="0"/>
                    </a:moveTo>
                    <a:lnTo>
                      <a:pt x="2848" y="18"/>
                    </a:lnTo>
                    <a:lnTo>
                      <a:pt x="2829" y="37"/>
                    </a:lnTo>
                    <a:lnTo>
                      <a:pt x="2811" y="73"/>
                    </a:lnTo>
                    <a:lnTo>
                      <a:pt x="2811" y="128"/>
                    </a:lnTo>
                    <a:lnTo>
                      <a:pt x="2848" y="529"/>
                    </a:lnTo>
                    <a:lnTo>
                      <a:pt x="2866" y="931"/>
                    </a:lnTo>
                    <a:lnTo>
                      <a:pt x="2848" y="1333"/>
                    </a:lnTo>
                    <a:lnTo>
                      <a:pt x="2811" y="1716"/>
                    </a:lnTo>
                    <a:lnTo>
                      <a:pt x="2720" y="2099"/>
                    </a:lnTo>
                    <a:lnTo>
                      <a:pt x="2610" y="2482"/>
                    </a:lnTo>
                    <a:lnTo>
                      <a:pt x="2464" y="2847"/>
                    </a:lnTo>
                    <a:lnTo>
                      <a:pt x="2300" y="3194"/>
                    </a:lnTo>
                    <a:lnTo>
                      <a:pt x="2099" y="3541"/>
                    </a:lnTo>
                    <a:lnTo>
                      <a:pt x="1880" y="3851"/>
                    </a:lnTo>
                    <a:lnTo>
                      <a:pt x="1643" y="4162"/>
                    </a:lnTo>
                    <a:lnTo>
                      <a:pt x="1369" y="4435"/>
                    </a:lnTo>
                    <a:lnTo>
                      <a:pt x="1059" y="4691"/>
                    </a:lnTo>
                    <a:lnTo>
                      <a:pt x="749" y="4946"/>
                    </a:lnTo>
                    <a:lnTo>
                      <a:pt x="402" y="5147"/>
                    </a:lnTo>
                    <a:lnTo>
                      <a:pt x="37" y="5330"/>
                    </a:lnTo>
                    <a:lnTo>
                      <a:pt x="19" y="5366"/>
                    </a:lnTo>
                    <a:lnTo>
                      <a:pt x="0" y="5403"/>
                    </a:lnTo>
                    <a:lnTo>
                      <a:pt x="0" y="5439"/>
                    </a:lnTo>
                    <a:lnTo>
                      <a:pt x="0" y="5457"/>
                    </a:lnTo>
                    <a:lnTo>
                      <a:pt x="37" y="5494"/>
                    </a:lnTo>
                    <a:lnTo>
                      <a:pt x="73" y="5512"/>
                    </a:lnTo>
                    <a:lnTo>
                      <a:pt x="110" y="5530"/>
                    </a:lnTo>
                    <a:lnTo>
                      <a:pt x="146" y="5512"/>
                    </a:lnTo>
                    <a:lnTo>
                      <a:pt x="530" y="5311"/>
                    </a:lnTo>
                    <a:lnTo>
                      <a:pt x="876" y="5092"/>
                    </a:lnTo>
                    <a:lnTo>
                      <a:pt x="1205" y="4837"/>
                    </a:lnTo>
                    <a:lnTo>
                      <a:pt x="1515" y="4581"/>
                    </a:lnTo>
                    <a:lnTo>
                      <a:pt x="1807" y="4271"/>
                    </a:lnTo>
                    <a:lnTo>
                      <a:pt x="2063" y="3961"/>
                    </a:lnTo>
                    <a:lnTo>
                      <a:pt x="2282" y="3632"/>
                    </a:lnTo>
                    <a:lnTo>
                      <a:pt x="2483" y="3267"/>
                    </a:lnTo>
                    <a:lnTo>
                      <a:pt x="2665" y="2902"/>
                    </a:lnTo>
                    <a:lnTo>
                      <a:pt x="2811" y="2519"/>
                    </a:lnTo>
                    <a:lnTo>
                      <a:pt x="2921" y="2136"/>
                    </a:lnTo>
                    <a:lnTo>
                      <a:pt x="2994" y="1734"/>
                    </a:lnTo>
                    <a:lnTo>
                      <a:pt x="3048" y="1333"/>
                    </a:lnTo>
                    <a:lnTo>
                      <a:pt x="3067" y="913"/>
                    </a:lnTo>
                    <a:lnTo>
                      <a:pt x="3048" y="493"/>
                    </a:lnTo>
                    <a:lnTo>
                      <a:pt x="2994" y="73"/>
                    </a:lnTo>
                    <a:lnTo>
                      <a:pt x="2975" y="37"/>
                    </a:lnTo>
                    <a:lnTo>
                      <a:pt x="295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40"/>
              <p:cNvSpPr/>
              <p:nvPr/>
            </p:nvSpPr>
            <p:spPr>
              <a:xfrm>
                <a:off x="8090650" y="2645535"/>
                <a:ext cx="123930" cy="194043"/>
              </a:xfrm>
              <a:custGeom>
                <a:avLst/>
                <a:gdLst/>
                <a:ahLst/>
                <a:cxnLst/>
                <a:rect l="l" t="t" r="r" b="b"/>
                <a:pathLst>
                  <a:path w="3871" h="6061" extrusionOk="0">
                    <a:moveTo>
                      <a:pt x="74" y="1"/>
                    </a:moveTo>
                    <a:lnTo>
                      <a:pt x="37" y="19"/>
                    </a:lnTo>
                    <a:lnTo>
                      <a:pt x="19" y="56"/>
                    </a:lnTo>
                    <a:lnTo>
                      <a:pt x="1" y="92"/>
                    </a:lnTo>
                    <a:lnTo>
                      <a:pt x="19" y="567"/>
                    </a:lnTo>
                    <a:lnTo>
                      <a:pt x="56" y="1023"/>
                    </a:lnTo>
                    <a:lnTo>
                      <a:pt x="129" y="1479"/>
                    </a:lnTo>
                    <a:lnTo>
                      <a:pt x="238" y="1935"/>
                    </a:lnTo>
                    <a:lnTo>
                      <a:pt x="366" y="2374"/>
                    </a:lnTo>
                    <a:lnTo>
                      <a:pt x="548" y="2812"/>
                    </a:lnTo>
                    <a:lnTo>
                      <a:pt x="749" y="3231"/>
                    </a:lnTo>
                    <a:lnTo>
                      <a:pt x="968" y="3633"/>
                    </a:lnTo>
                    <a:lnTo>
                      <a:pt x="1242" y="4016"/>
                    </a:lnTo>
                    <a:lnTo>
                      <a:pt x="1516" y="4363"/>
                    </a:lnTo>
                    <a:lnTo>
                      <a:pt x="1826" y="4710"/>
                    </a:lnTo>
                    <a:lnTo>
                      <a:pt x="2155" y="5038"/>
                    </a:lnTo>
                    <a:lnTo>
                      <a:pt x="2520" y="5330"/>
                    </a:lnTo>
                    <a:lnTo>
                      <a:pt x="2903" y="5604"/>
                    </a:lnTo>
                    <a:lnTo>
                      <a:pt x="3304" y="5841"/>
                    </a:lnTo>
                    <a:lnTo>
                      <a:pt x="3724" y="6042"/>
                    </a:lnTo>
                    <a:lnTo>
                      <a:pt x="3761" y="6060"/>
                    </a:lnTo>
                    <a:lnTo>
                      <a:pt x="3797" y="6042"/>
                    </a:lnTo>
                    <a:lnTo>
                      <a:pt x="3834" y="6024"/>
                    </a:lnTo>
                    <a:lnTo>
                      <a:pt x="3852" y="5987"/>
                    </a:lnTo>
                    <a:lnTo>
                      <a:pt x="3870" y="5969"/>
                    </a:lnTo>
                    <a:lnTo>
                      <a:pt x="3870" y="5933"/>
                    </a:lnTo>
                    <a:lnTo>
                      <a:pt x="3852" y="5896"/>
                    </a:lnTo>
                    <a:lnTo>
                      <a:pt x="3815" y="5860"/>
                    </a:lnTo>
                    <a:lnTo>
                      <a:pt x="3414" y="5659"/>
                    </a:lnTo>
                    <a:lnTo>
                      <a:pt x="3031" y="5440"/>
                    </a:lnTo>
                    <a:lnTo>
                      <a:pt x="2647" y="5166"/>
                    </a:lnTo>
                    <a:lnTo>
                      <a:pt x="2301" y="4892"/>
                    </a:lnTo>
                    <a:lnTo>
                      <a:pt x="1990" y="4582"/>
                    </a:lnTo>
                    <a:lnTo>
                      <a:pt x="1680" y="4253"/>
                    </a:lnTo>
                    <a:lnTo>
                      <a:pt x="1406" y="3888"/>
                    </a:lnTo>
                    <a:lnTo>
                      <a:pt x="1151" y="3523"/>
                    </a:lnTo>
                    <a:lnTo>
                      <a:pt x="932" y="3140"/>
                    </a:lnTo>
                    <a:lnTo>
                      <a:pt x="731" y="2739"/>
                    </a:lnTo>
                    <a:lnTo>
                      <a:pt x="567" y="2319"/>
                    </a:lnTo>
                    <a:lnTo>
                      <a:pt x="421" y="1881"/>
                    </a:lnTo>
                    <a:lnTo>
                      <a:pt x="329" y="1443"/>
                    </a:lnTo>
                    <a:lnTo>
                      <a:pt x="256" y="1005"/>
                    </a:lnTo>
                    <a:lnTo>
                      <a:pt x="220" y="548"/>
                    </a:lnTo>
                    <a:lnTo>
                      <a:pt x="202" y="92"/>
                    </a:lnTo>
                    <a:lnTo>
                      <a:pt x="202" y="56"/>
                    </a:lnTo>
                    <a:lnTo>
                      <a:pt x="183" y="19"/>
                    </a:lnTo>
                    <a:lnTo>
                      <a:pt x="14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40"/>
              <p:cNvSpPr/>
              <p:nvPr/>
            </p:nvSpPr>
            <p:spPr>
              <a:xfrm>
                <a:off x="7744138" y="2678256"/>
                <a:ext cx="107538" cy="1364479"/>
              </a:xfrm>
              <a:custGeom>
                <a:avLst/>
                <a:gdLst/>
                <a:ahLst/>
                <a:cxnLst/>
                <a:rect l="l" t="t" r="r" b="b"/>
                <a:pathLst>
                  <a:path w="3359" h="42620" extrusionOk="0">
                    <a:moveTo>
                      <a:pt x="3195" y="1"/>
                    </a:moveTo>
                    <a:lnTo>
                      <a:pt x="3140" y="19"/>
                    </a:lnTo>
                    <a:lnTo>
                      <a:pt x="3103" y="56"/>
                    </a:lnTo>
                    <a:lnTo>
                      <a:pt x="3085" y="110"/>
                    </a:lnTo>
                    <a:lnTo>
                      <a:pt x="0" y="18691"/>
                    </a:lnTo>
                    <a:lnTo>
                      <a:pt x="0" y="18709"/>
                    </a:lnTo>
                    <a:lnTo>
                      <a:pt x="1223" y="42491"/>
                    </a:lnTo>
                    <a:lnTo>
                      <a:pt x="1242" y="42546"/>
                    </a:lnTo>
                    <a:lnTo>
                      <a:pt x="1260" y="42583"/>
                    </a:lnTo>
                    <a:lnTo>
                      <a:pt x="1315" y="42619"/>
                    </a:lnTo>
                    <a:lnTo>
                      <a:pt x="1369" y="42619"/>
                    </a:lnTo>
                    <a:lnTo>
                      <a:pt x="1424" y="42601"/>
                    </a:lnTo>
                    <a:lnTo>
                      <a:pt x="1461" y="42583"/>
                    </a:lnTo>
                    <a:lnTo>
                      <a:pt x="1497" y="42528"/>
                    </a:lnTo>
                    <a:lnTo>
                      <a:pt x="1497" y="42473"/>
                    </a:lnTo>
                    <a:lnTo>
                      <a:pt x="274" y="18709"/>
                    </a:lnTo>
                    <a:lnTo>
                      <a:pt x="3359" y="165"/>
                    </a:lnTo>
                    <a:lnTo>
                      <a:pt x="3359" y="110"/>
                    </a:lnTo>
                    <a:lnTo>
                      <a:pt x="3341" y="56"/>
                    </a:lnTo>
                    <a:lnTo>
                      <a:pt x="3304" y="19"/>
                    </a:lnTo>
                    <a:lnTo>
                      <a:pt x="324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40"/>
              <p:cNvSpPr/>
              <p:nvPr/>
            </p:nvSpPr>
            <p:spPr>
              <a:xfrm>
                <a:off x="7822450" y="2622163"/>
                <a:ext cx="101712" cy="191130"/>
              </a:xfrm>
              <a:custGeom>
                <a:avLst/>
                <a:gdLst/>
                <a:ahLst/>
                <a:cxnLst/>
                <a:rect l="l" t="t" r="r" b="b"/>
                <a:pathLst>
                  <a:path w="3177" h="5970" extrusionOk="0">
                    <a:moveTo>
                      <a:pt x="3067" y="1"/>
                    </a:moveTo>
                    <a:lnTo>
                      <a:pt x="3012" y="19"/>
                    </a:lnTo>
                    <a:lnTo>
                      <a:pt x="2957" y="37"/>
                    </a:lnTo>
                    <a:lnTo>
                      <a:pt x="2921" y="74"/>
                    </a:lnTo>
                    <a:lnTo>
                      <a:pt x="2902" y="128"/>
                    </a:lnTo>
                    <a:lnTo>
                      <a:pt x="2829" y="694"/>
                    </a:lnTo>
                    <a:lnTo>
                      <a:pt x="2738" y="1388"/>
                    </a:lnTo>
                    <a:lnTo>
                      <a:pt x="2610" y="2173"/>
                    </a:lnTo>
                    <a:lnTo>
                      <a:pt x="2446" y="2994"/>
                    </a:lnTo>
                    <a:lnTo>
                      <a:pt x="2282" y="3761"/>
                    </a:lnTo>
                    <a:lnTo>
                      <a:pt x="2190" y="4126"/>
                    </a:lnTo>
                    <a:lnTo>
                      <a:pt x="2099" y="4454"/>
                    </a:lnTo>
                    <a:lnTo>
                      <a:pt x="1990" y="4728"/>
                    </a:lnTo>
                    <a:lnTo>
                      <a:pt x="1898" y="4983"/>
                    </a:lnTo>
                    <a:lnTo>
                      <a:pt x="1789" y="5166"/>
                    </a:lnTo>
                    <a:lnTo>
                      <a:pt x="1679" y="5312"/>
                    </a:lnTo>
                    <a:lnTo>
                      <a:pt x="1552" y="5403"/>
                    </a:lnTo>
                    <a:lnTo>
                      <a:pt x="1424" y="5495"/>
                    </a:lnTo>
                    <a:lnTo>
                      <a:pt x="1296" y="5568"/>
                    </a:lnTo>
                    <a:lnTo>
                      <a:pt x="1168" y="5622"/>
                    </a:lnTo>
                    <a:lnTo>
                      <a:pt x="1041" y="5641"/>
                    </a:lnTo>
                    <a:lnTo>
                      <a:pt x="931" y="5677"/>
                    </a:lnTo>
                    <a:lnTo>
                      <a:pt x="694" y="5695"/>
                    </a:lnTo>
                    <a:lnTo>
                      <a:pt x="511" y="5677"/>
                    </a:lnTo>
                    <a:lnTo>
                      <a:pt x="347" y="5641"/>
                    </a:lnTo>
                    <a:lnTo>
                      <a:pt x="201" y="5604"/>
                    </a:lnTo>
                    <a:lnTo>
                      <a:pt x="146" y="5586"/>
                    </a:lnTo>
                    <a:lnTo>
                      <a:pt x="91" y="5604"/>
                    </a:lnTo>
                    <a:lnTo>
                      <a:pt x="37" y="5622"/>
                    </a:lnTo>
                    <a:lnTo>
                      <a:pt x="18" y="5677"/>
                    </a:lnTo>
                    <a:lnTo>
                      <a:pt x="0" y="5732"/>
                    </a:lnTo>
                    <a:lnTo>
                      <a:pt x="18" y="5787"/>
                    </a:lnTo>
                    <a:lnTo>
                      <a:pt x="37" y="5823"/>
                    </a:lnTo>
                    <a:lnTo>
                      <a:pt x="91" y="5860"/>
                    </a:lnTo>
                    <a:lnTo>
                      <a:pt x="274" y="5914"/>
                    </a:lnTo>
                    <a:lnTo>
                      <a:pt x="475" y="5951"/>
                    </a:lnTo>
                    <a:lnTo>
                      <a:pt x="712" y="5969"/>
                    </a:lnTo>
                    <a:lnTo>
                      <a:pt x="840" y="5969"/>
                    </a:lnTo>
                    <a:lnTo>
                      <a:pt x="986" y="5951"/>
                    </a:lnTo>
                    <a:lnTo>
                      <a:pt x="1132" y="5914"/>
                    </a:lnTo>
                    <a:lnTo>
                      <a:pt x="1278" y="5878"/>
                    </a:lnTo>
                    <a:lnTo>
                      <a:pt x="1424" y="5823"/>
                    </a:lnTo>
                    <a:lnTo>
                      <a:pt x="1570" y="5732"/>
                    </a:lnTo>
                    <a:lnTo>
                      <a:pt x="1716" y="5641"/>
                    </a:lnTo>
                    <a:lnTo>
                      <a:pt x="1862" y="5513"/>
                    </a:lnTo>
                    <a:lnTo>
                      <a:pt x="1935" y="5440"/>
                    </a:lnTo>
                    <a:lnTo>
                      <a:pt x="2008" y="5349"/>
                    </a:lnTo>
                    <a:lnTo>
                      <a:pt x="2136" y="5093"/>
                    </a:lnTo>
                    <a:lnTo>
                      <a:pt x="2263" y="4801"/>
                    </a:lnTo>
                    <a:lnTo>
                      <a:pt x="2391" y="4436"/>
                    </a:lnTo>
                    <a:lnTo>
                      <a:pt x="2501" y="4053"/>
                    </a:lnTo>
                    <a:lnTo>
                      <a:pt x="2610" y="3633"/>
                    </a:lnTo>
                    <a:lnTo>
                      <a:pt x="2793" y="2757"/>
                    </a:lnTo>
                    <a:lnTo>
                      <a:pt x="2939" y="1881"/>
                    </a:lnTo>
                    <a:lnTo>
                      <a:pt x="3067" y="1096"/>
                    </a:lnTo>
                    <a:lnTo>
                      <a:pt x="3176" y="165"/>
                    </a:lnTo>
                    <a:lnTo>
                      <a:pt x="3176" y="110"/>
                    </a:lnTo>
                    <a:lnTo>
                      <a:pt x="3158" y="55"/>
                    </a:lnTo>
                    <a:lnTo>
                      <a:pt x="3121" y="19"/>
                    </a:lnTo>
                    <a:lnTo>
                      <a:pt x="306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40"/>
              <p:cNvSpPr/>
              <p:nvPr/>
            </p:nvSpPr>
            <p:spPr>
              <a:xfrm>
                <a:off x="7541379" y="4028135"/>
                <a:ext cx="314387" cy="78341"/>
              </a:xfrm>
              <a:custGeom>
                <a:avLst/>
                <a:gdLst/>
                <a:ahLst/>
                <a:cxnLst/>
                <a:rect l="l" t="t" r="r" b="b"/>
                <a:pathLst>
                  <a:path w="9820" h="2447" extrusionOk="0">
                    <a:moveTo>
                      <a:pt x="0" y="1"/>
                    </a:moveTo>
                    <a:lnTo>
                      <a:pt x="91" y="2227"/>
                    </a:lnTo>
                    <a:lnTo>
                      <a:pt x="9820" y="2447"/>
                    </a:lnTo>
                    <a:lnTo>
                      <a:pt x="9801" y="275"/>
                    </a:lnTo>
                    <a:lnTo>
                      <a:pt x="0"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40"/>
              <p:cNvSpPr/>
              <p:nvPr/>
            </p:nvSpPr>
            <p:spPr>
              <a:xfrm>
                <a:off x="7602722" y="1529985"/>
                <a:ext cx="690724" cy="934390"/>
              </a:xfrm>
              <a:custGeom>
                <a:avLst/>
                <a:gdLst/>
                <a:ahLst/>
                <a:cxnLst/>
                <a:rect l="l" t="t" r="r" b="b"/>
                <a:pathLst>
                  <a:path w="21575" h="29186" extrusionOk="0">
                    <a:moveTo>
                      <a:pt x="11864" y="1"/>
                    </a:moveTo>
                    <a:lnTo>
                      <a:pt x="11426" y="110"/>
                    </a:lnTo>
                    <a:lnTo>
                      <a:pt x="10240" y="439"/>
                    </a:lnTo>
                    <a:lnTo>
                      <a:pt x="8524" y="932"/>
                    </a:lnTo>
                    <a:lnTo>
                      <a:pt x="7557" y="1224"/>
                    </a:lnTo>
                    <a:lnTo>
                      <a:pt x="6535" y="1552"/>
                    </a:lnTo>
                    <a:lnTo>
                      <a:pt x="6133" y="1680"/>
                    </a:lnTo>
                    <a:lnTo>
                      <a:pt x="5184" y="1990"/>
                    </a:lnTo>
                    <a:lnTo>
                      <a:pt x="4235" y="2319"/>
                    </a:lnTo>
                    <a:lnTo>
                      <a:pt x="4052" y="2392"/>
                    </a:lnTo>
                    <a:lnTo>
                      <a:pt x="3231" y="2702"/>
                    </a:lnTo>
                    <a:lnTo>
                      <a:pt x="2446" y="3012"/>
                    </a:lnTo>
                    <a:lnTo>
                      <a:pt x="1753" y="3341"/>
                    </a:lnTo>
                    <a:lnTo>
                      <a:pt x="1132" y="3651"/>
                    </a:lnTo>
                    <a:lnTo>
                      <a:pt x="877" y="3797"/>
                    </a:lnTo>
                    <a:lnTo>
                      <a:pt x="639" y="3962"/>
                    </a:lnTo>
                    <a:lnTo>
                      <a:pt x="439" y="4108"/>
                    </a:lnTo>
                    <a:lnTo>
                      <a:pt x="274" y="4254"/>
                    </a:lnTo>
                    <a:lnTo>
                      <a:pt x="147" y="4381"/>
                    </a:lnTo>
                    <a:lnTo>
                      <a:pt x="55" y="4527"/>
                    </a:lnTo>
                    <a:lnTo>
                      <a:pt x="19" y="4655"/>
                    </a:lnTo>
                    <a:lnTo>
                      <a:pt x="1" y="4710"/>
                    </a:lnTo>
                    <a:lnTo>
                      <a:pt x="1" y="4783"/>
                    </a:lnTo>
                    <a:lnTo>
                      <a:pt x="183" y="6134"/>
                    </a:lnTo>
                    <a:lnTo>
                      <a:pt x="220" y="6353"/>
                    </a:lnTo>
                    <a:lnTo>
                      <a:pt x="457" y="8397"/>
                    </a:lnTo>
                    <a:lnTo>
                      <a:pt x="731" y="10989"/>
                    </a:lnTo>
                    <a:lnTo>
                      <a:pt x="986" y="13672"/>
                    </a:lnTo>
                    <a:lnTo>
                      <a:pt x="1114" y="15059"/>
                    </a:lnTo>
                    <a:lnTo>
                      <a:pt x="1205" y="16446"/>
                    </a:lnTo>
                    <a:lnTo>
                      <a:pt x="1205" y="16464"/>
                    </a:lnTo>
                    <a:lnTo>
                      <a:pt x="1242" y="16793"/>
                    </a:lnTo>
                    <a:lnTo>
                      <a:pt x="1296" y="17797"/>
                    </a:lnTo>
                    <a:lnTo>
                      <a:pt x="1315" y="17997"/>
                    </a:lnTo>
                    <a:lnTo>
                      <a:pt x="1369" y="19384"/>
                    </a:lnTo>
                    <a:lnTo>
                      <a:pt x="1406" y="20699"/>
                    </a:lnTo>
                    <a:lnTo>
                      <a:pt x="1406" y="20863"/>
                    </a:lnTo>
                    <a:lnTo>
                      <a:pt x="1406" y="21940"/>
                    </a:lnTo>
                    <a:lnTo>
                      <a:pt x="1388" y="22944"/>
                    </a:lnTo>
                    <a:lnTo>
                      <a:pt x="1333" y="23838"/>
                    </a:lnTo>
                    <a:lnTo>
                      <a:pt x="1296" y="24239"/>
                    </a:lnTo>
                    <a:lnTo>
                      <a:pt x="1242" y="24623"/>
                    </a:lnTo>
                    <a:lnTo>
                      <a:pt x="1187" y="24970"/>
                    </a:lnTo>
                    <a:lnTo>
                      <a:pt x="1132" y="25280"/>
                    </a:lnTo>
                    <a:lnTo>
                      <a:pt x="1041" y="25535"/>
                    </a:lnTo>
                    <a:lnTo>
                      <a:pt x="968" y="25773"/>
                    </a:lnTo>
                    <a:lnTo>
                      <a:pt x="858" y="25973"/>
                    </a:lnTo>
                    <a:lnTo>
                      <a:pt x="749" y="26119"/>
                    </a:lnTo>
                    <a:lnTo>
                      <a:pt x="639" y="26229"/>
                    </a:lnTo>
                    <a:lnTo>
                      <a:pt x="566" y="26247"/>
                    </a:lnTo>
                    <a:lnTo>
                      <a:pt x="512" y="26284"/>
                    </a:lnTo>
                    <a:lnTo>
                      <a:pt x="3687" y="26740"/>
                    </a:lnTo>
                    <a:lnTo>
                      <a:pt x="3870" y="26758"/>
                    </a:lnTo>
                    <a:lnTo>
                      <a:pt x="11517" y="27853"/>
                    </a:lnTo>
                    <a:lnTo>
                      <a:pt x="11700" y="27890"/>
                    </a:lnTo>
                    <a:lnTo>
                      <a:pt x="20826" y="29186"/>
                    </a:lnTo>
                    <a:lnTo>
                      <a:pt x="20881" y="28802"/>
                    </a:lnTo>
                    <a:lnTo>
                      <a:pt x="21027" y="27689"/>
                    </a:lnTo>
                    <a:lnTo>
                      <a:pt x="21118" y="26886"/>
                    </a:lnTo>
                    <a:lnTo>
                      <a:pt x="21209" y="25937"/>
                    </a:lnTo>
                    <a:lnTo>
                      <a:pt x="21319" y="24878"/>
                    </a:lnTo>
                    <a:lnTo>
                      <a:pt x="21392" y="23674"/>
                    </a:lnTo>
                    <a:lnTo>
                      <a:pt x="21501" y="21885"/>
                    </a:lnTo>
                    <a:lnTo>
                      <a:pt x="21538" y="20918"/>
                    </a:lnTo>
                    <a:lnTo>
                      <a:pt x="21574" y="19914"/>
                    </a:lnTo>
                    <a:lnTo>
                      <a:pt x="21574" y="19713"/>
                    </a:lnTo>
                    <a:lnTo>
                      <a:pt x="21574" y="19220"/>
                    </a:lnTo>
                    <a:lnTo>
                      <a:pt x="21574" y="17833"/>
                    </a:lnTo>
                    <a:lnTo>
                      <a:pt x="21556" y="16391"/>
                    </a:lnTo>
                    <a:lnTo>
                      <a:pt x="21556" y="16209"/>
                    </a:lnTo>
                    <a:lnTo>
                      <a:pt x="21501" y="15168"/>
                    </a:lnTo>
                    <a:lnTo>
                      <a:pt x="21446" y="14110"/>
                    </a:lnTo>
                    <a:lnTo>
                      <a:pt x="21392" y="13142"/>
                    </a:lnTo>
                    <a:lnTo>
                      <a:pt x="21300" y="12175"/>
                    </a:lnTo>
                    <a:lnTo>
                      <a:pt x="21191" y="11189"/>
                    </a:lnTo>
                    <a:lnTo>
                      <a:pt x="21081" y="10222"/>
                    </a:lnTo>
                    <a:lnTo>
                      <a:pt x="20935" y="9236"/>
                    </a:lnTo>
                    <a:lnTo>
                      <a:pt x="20771" y="8269"/>
                    </a:lnTo>
                    <a:lnTo>
                      <a:pt x="20589" y="7302"/>
                    </a:lnTo>
                    <a:lnTo>
                      <a:pt x="20388" y="6334"/>
                    </a:lnTo>
                    <a:lnTo>
                      <a:pt x="20333" y="6152"/>
                    </a:lnTo>
                    <a:lnTo>
                      <a:pt x="20260" y="5969"/>
                    </a:lnTo>
                    <a:lnTo>
                      <a:pt x="20169" y="5769"/>
                    </a:lnTo>
                    <a:lnTo>
                      <a:pt x="20078" y="5586"/>
                    </a:lnTo>
                    <a:lnTo>
                      <a:pt x="19950" y="5403"/>
                    </a:lnTo>
                    <a:lnTo>
                      <a:pt x="19822" y="5221"/>
                    </a:lnTo>
                    <a:lnTo>
                      <a:pt x="19530" y="4838"/>
                    </a:lnTo>
                    <a:lnTo>
                      <a:pt x="19402" y="4710"/>
                    </a:lnTo>
                    <a:lnTo>
                      <a:pt x="19019" y="4327"/>
                    </a:lnTo>
                    <a:lnTo>
                      <a:pt x="18599" y="3943"/>
                    </a:lnTo>
                    <a:lnTo>
                      <a:pt x="18143" y="3578"/>
                    </a:lnTo>
                    <a:lnTo>
                      <a:pt x="17650" y="3213"/>
                    </a:lnTo>
                    <a:lnTo>
                      <a:pt x="17504" y="3104"/>
                    </a:lnTo>
                    <a:lnTo>
                      <a:pt x="16920" y="2702"/>
                    </a:lnTo>
                    <a:lnTo>
                      <a:pt x="16318" y="2319"/>
                    </a:lnTo>
                    <a:lnTo>
                      <a:pt x="15715" y="1954"/>
                    </a:lnTo>
                    <a:lnTo>
                      <a:pt x="15131" y="1625"/>
                    </a:lnTo>
                    <a:lnTo>
                      <a:pt x="14511" y="1279"/>
                    </a:lnTo>
                    <a:lnTo>
                      <a:pt x="13470" y="749"/>
                    </a:lnTo>
                    <a:lnTo>
                      <a:pt x="12631" y="348"/>
                    </a:lnTo>
                    <a:lnTo>
                      <a:pt x="1186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40"/>
              <p:cNvSpPr/>
              <p:nvPr/>
            </p:nvSpPr>
            <p:spPr>
              <a:xfrm>
                <a:off x="7796132" y="1529985"/>
                <a:ext cx="271167" cy="169487"/>
              </a:xfrm>
              <a:custGeom>
                <a:avLst/>
                <a:gdLst/>
                <a:ahLst/>
                <a:cxnLst/>
                <a:rect l="l" t="t" r="r" b="b"/>
                <a:pathLst>
                  <a:path w="8470" h="5294" extrusionOk="0">
                    <a:moveTo>
                      <a:pt x="5823" y="1"/>
                    </a:moveTo>
                    <a:lnTo>
                      <a:pt x="5385" y="110"/>
                    </a:lnTo>
                    <a:lnTo>
                      <a:pt x="4199" y="439"/>
                    </a:lnTo>
                    <a:lnTo>
                      <a:pt x="2483" y="932"/>
                    </a:lnTo>
                    <a:lnTo>
                      <a:pt x="1516" y="1224"/>
                    </a:lnTo>
                    <a:lnTo>
                      <a:pt x="494" y="1552"/>
                    </a:lnTo>
                    <a:lnTo>
                      <a:pt x="92" y="1680"/>
                    </a:lnTo>
                    <a:lnTo>
                      <a:pt x="56" y="1972"/>
                    </a:lnTo>
                    <a:lnTo>
                      <a:pt x="19" y="2282"/>
                    </a:lnTo>
                    <a:lnTo>
                      <a:pt x="1" y="2611"/>
                    </a:lnTo>
                    <a:lnTo>
                      <a:pt x="1" y="2939"/>
                    </a:lnTo>
                    <a:lnTo>
                      <a:pt x="37" y="3268"/>
                    </a:lnTo>
                    <a:lnTo>
                      <a:pt x="92" y="3597"/>
                    </a:lnTo>
                    <a:lnTo>
                      <a:pt x="183" y="3907"/>
                    </a:lnTo>
                    <a:lnTo>
                      <a:pt x="238" y="4053"/>
                    </a:lnTo>
                    <a:lnTo>
                      <a:pt x="311" y="4181"/>
                    </a:lnTo>
                    <a:lnTo>
                      <a:pt x="402" y="4327"/>
                    </a:lnTo>
                    <a:lnTo>
                      <a:pt x="475" y="4454"/>
                    </a:lnTo>
                    <a:lnTo>
                      <a:pt x="585" y="4582"/>
                    </a:lnTo>
                    <a:lnTo>
                      <a:pt x="694" y="4692"/>
                    </a:lnTo>
                    <a:lnTo>
                      <a:pt x="822" y="4801"/>
                    </a:lnTo>
                    <a:lnTo>
                      <a:pt x="950" y="4911"/>
                    </a:lnTo>
                    <a:lnTo>
                      <a:pt x="1114" y="5002"/>
                    </a:lnTo>
                    <a:lnTo>
                      <a:pt x="1260" y="5075"/>
                    </a:lnTo>
                    <a:lnTo>
                      <a:pt x="1443" y="5148"/>
                    </a:lnTo>
                    <a:lnTo>
                      <a:pt x="1644" y="5203"/>
                    </a:lnTo>
                    <a:lnTo>
                      <a:pt x="1844" y="5239"/>
                    </a:lnTo>
                    <a:lnTo>
                      <a:pt x="2063" y="5276"/>
                    </a:lnTo>
                    <a:lnTo>
                      <a:pt x="2301" y="5294"/>
                    </a:lnTo>
                    <a:lnTo>
                      <a:pt x="2830" y="5294"/>
                    </a:lnTo>
                    <a:lnTo>
                      <a:pt x="3122" y="5257"/>
                    </a:lnTo>
                    <a:lnTo>
                      <a:pt x="3432" y="5221"/>
                    </a:lnTo>
                    <a:lnTo>
                      <a:pt x="3724" y="5166"/>
                    </a:lnTo>
                    <a:lnTo>
                      <a:pt x="3998" y="5111"/>
                    </a:lnTo>
                    <a:lnTo>
                      <a:pt x="4272" y="5038"/>
                    </a:lnTo>
                    <a:lnTo>
                      <a:pt x="4527" y="4965"/>
                    </a:lnTo>
                    <a:lnTo>
                      <a:pt x="4783" y="4874"/>
                    </a:lnTo>
                    <a:lnTo>
                      <a:pt x="5257" y="4673"/>
                    </a:lnTo>
                    <a:lnTo>
                      <a:pt x="5695" y="4436"/>
                    </a:lnTo>
                    <a:lnTo>
                      <a:pt x="6115" y="4199"/>
                    </a:lnTo>
                    <a:lnTo>
                      <a:pt x="6480" y="3925"/>
                    </a:lnTo>
                    <a:lnTo>
                      <a:pt x="6809" y="3633"/>
                    </a:lnTo>
                    <a:lnTo>
                      <a:pt x="7119" y="3341"/>
                    </a:lnTo>
                    <a:lnTo>
                      <a:pt x="7393" y="3031"/>
                    </a:lnTo>
                    <a:lnTo>
                      <a:pt x="7630" y="2720"/>
                    </a:lnTo>
                    <a:lnTo>
                      <a:pt x="7849" y="2410"/>
                    </a:lnTo>
                    <a:lnTo>
                      <a:pt x="8032" y="2118"/>
                    </a:lnTo>
                    <a:lnTo>
                      <a:pt x="8214" y="1826"/>
                    </a:lnTo>
                    <a:lnTo>
                      <a:pt x="8342" y="1534"/>
                    </a:lnTo>
                    <a:lnTo>
                      <a:pt x="8470" y="1279"/>
                    </a:lnTo>
                    <a:lnTo>
                      <a:pt x="7429" y="749"/>
                    </a:lnTo>
                    <a:lnTo>
                      <a:pt x="6590" y="348"/>
                    </a:lnTo>
                    <a:lnTo>
                      <a:pt x="5823" y="1"/>
                    </a:lnTo>
                    <a:close/>
                  </a:path>
                </a:pathLst>
              </a:custGeom>
              <a:gradFill>
                <a:gsLst>
                  <a:gs pos="0">
                    <a:schemeClr val="dk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40"/>
              <p:cNvSpPr/>
              <p:nvPr/>
            </p:nvSpPr>
            <p:spPr>
              <a:xfrm>
                <a:off x="7792066" y="1676076"/>
                <a:ext cx="265308" cy="81862"/>
              </a:xfrm>
              <a:custGeom>
                <a:avLst/>
                <a:gdLst/>
                <a:ahLst/>
                <a:cxnLst/>
                <a:rect l="l" t="t" r="r" b="b"/>
                <a:pathLst>
                  <a:path w="8287" h="2557" extrusionOk="0">
                    <a:moveTo>
                      <a:pt x="8177" y="1"/>
                    </a:moveTo>
                    <a:lnTo>
                      <a:pt x="8140" y="19"/>
                    </a:lnTo>
                    <a:lnTo>
                      <a:pt x="7684" y="366"/>
                    </a:lnTo>
                    <a:lnTo>
                      <a:pt x="7210" y="694"/>
                    </a:lnTo>
                    <a:lnTo>
                      <a:pt x="6735" y="1023"/>
                    </a:lnTo>
                    <a:lnTo>
                      <a:pt x="6242" y="1333"/>
                    </a:lnTo>
                    <a:lnTo>
                      <a:pt x="5749" y="1607"/>
                    </a:lnTo>
                    <a:lnTo>
                      <a:pt x="5220" y="1844"/>
                    </a:lnTo>
                    <a:lnTo>
                      <a:pt x="4965" y="1954"/>
                    </a:lnTo>
                    <a:lnTo>
                      <a:pt x="4691" y="2063"/>
                    </a:lnTo>
                    <a:lnTo>
                      <a:pt x="4417" y="2155"/>
                    </a:lnTo>
                    <a:lnTo>
                      <a:pt x="4143" y="2228"/>
                    </a:lnTo>
                    <a:lnTo>
                      <a:pt x="3888" y="2282"/>
                    </a:lnTo>
                    <a:lnTo>
                      <a:pt x="3632" y="2337"/>
                    </a:lnTo>
                    <a:lnTo>
                      <a:pt x="3358" y="2374"/>
                    </a:lnTo>
                    <a:lnTo>
                      <a:pt x="3103" y="2392"/>
                    </a:lnTo>
                    <a:lnTo>
                      <a:pt x="2574" y="2392"/>
                    </a:lnTo>
                    <a:lnTo>
                      <a:pt x="2318" y="2374"/>
                    </a:lnTo>
                    <a:lnTo>
                      <a:pt x="2063" y="2337"/>
                    </a:lnTo>
                    <a:lnTo>
                      <a:pt x="1789" y="2301"/>
                    </a:lnTo>
                    <a:lnTo>
                      <a:pt x="1552" y="2228"/>
                    </a:lnTo>
                    <a:lnTo>
                      <a:pt x="1296" y="2155"/>
                    </a:lnTo>
                    <a:lnTo>
                      <a:pt x="1059" y="2063"/>
                    </a:lnTo>
                    <a:lnTo>
                      <a:pt x="821" y="1954"/>
                    </a:lnTo>
                    <a:lnTo>
                      <a:pt x="584" y="1826"/>
                    </a:lnTo>
                    <a:lnTo>
                      <a:pt x="365" y="1680"/>
                    </a:lnTo>
                    <a:lnTo>
                      <a:pt x="146" y="1516"/>
                    </a:lnTo>
                    <a:lnTo>
                      <a:pt x="110" y="1498"/>
                    </a:lnTo>
                    <a:lnTo>
                      <a:pt x="91" y="1498"/>
                    </a:lnTo>
                    <a:lnTo>
                      <a:pt x="18" y="1534"/>
                    </a:lnTo>
                    <a:lnTo>
                      <a:pt x="0" y="1552"/>
                    </a:lnTo>
                    <a:lnTo>
                      <a:pt x="0" y="1589"/>
                    </a:lnTo>
                    <a:lnTo>
                      <a:pt x="0" y="1607"/>
                    </a:lnTo>
                    <a:lnTo>
                      <a:pt x="37" y="1644"/>
                    </a:lnTo>
                    <a:lnTo>
                      <a:pt x="237" y="1808"/>
                    </a:lnTo>
                    <a:lnTo>
                      <a:pt x="456" y="1954"/>
                    </a:lnTo>
                    <a:lnTo>
                      <a:pt x="694" y="2082"/>
                    </a:lnTo>
                    <a:lnTo>
                      <a:pt x="931" y="2191"/>
                    </a:lnTo>
                    <a:lnTo>
                      <a:pt x="1168" y="2282"/>
                    </a:lnTo>
                    <a:lnTo>
                      <a:pt x="1406" y="2374"/>
                    </a:lnTo>
                    <a:lnTo>
                      <a:pt x="1661" y="2447"/>
                    </a:lnTo>
                    <a:lnTo>
                      <a:pt x="1917" y="2483"/>
                    </a:lnTo>
                    <a:lnTo>
                      <a:pt x="2172" y="2538"/>
                    </a:lnTo>
                    <a:lnTo>
                      <a:pt x="2446" y="2556"/>
                    </a:lnTo>
                    <a:lnTo>
                      <a:pt x="3231" y="2556"/>
                    </a:lnTo>
                    <a:lnTo>
                      <a:pt x="3486" y="2520"/>
                    </a:lnTo>
                    <a:lnTo>
                      <a:pt x="3742" y="2483"/>
                    </a:lnTo>
                    <a:lnTo>
                      <a:pt x="4016" y="2428"/>
                    </a:lnTo>
                    <a:lnTo>
                      <a:pt x="4308" y="2355"/>
                    </a:lnTo>
                    <a:lnTo>
                      <a:pt x="4600" y="2264"/>
                    </a:lnTo>
                    <a:lnTo>
                      <a:pt x="4892" y="2173"/>
                    </a:lnTo>
                    <a:lnTo>
                      <a:pt x="5165" y="2063"/>
                    </a:lnTo>
                    <a:lnTo>
                      <a:pt x="5439" y="1936"/>
                    </a:lnTo>
                    <a:lnTo>
                      <a:pt x="5713" y="1808"/>
                    </a:lnTo>
                    <a:lnTo>
                      <a:pt x="6261" y="1516"/>
                    </a:lnTo>
                    <a:lnTo>
                      <a:pt x="6772" y="1206"/>
                    </a:lnTo>
                    <a:lnTo>
                      <a:pt x="7283" y="859"/>
                    </a:lnTo>
                    <a:lnTo>
                      <a:pt x="7775" y="512"/>
                    </a:lnTo>
                    <a:lnTo>
                      <a:pt x="8268" y="147"/>
                    </a:lnTo>
                    <a:lnTo>
                      <a:pt x="8286" y="129"/>
                    </a:lnTo>
                    <a:lnTo>
                      <a:pt x="8286" y="92"/>
                    </a:lnTo>
                    <a:lnTo>
                      <a:pt x="8286" y="56"/>
                    </a:lnTo>
                    <a:lnTo>
                      <a:pt x="8268" y="37"/>
                    </a:lnTo>
                    <a:lnTo>
                      <a:pt x="82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40"/>
              <p:cNvSpPr/>
              <p:nvPr/>
            </p:nvSpPr>
            <p:spPr>
              <a:xfrm>
                <a:off x="7522074" y="1987564"/>
                <a:ext cx="765511" cy="707051"/>
              </a:xfrm>
              <a:custGeom>
                <a:avLst/>
                <a:gdLst/>
                <a:ahLst/>
                <a:cxnLst/>
                <a:rect l="l" t="t" r="r" b="b"/>
                <a:pathLst>
                  <a:path w="23911" h="22085" extrusionOk="0">
                    <a:moveTo>
                      <a:pt x="23546" y="0"/>
                    </a:moveTo>
                    <a:lnTo>
                      <a:pt x="3724" y="2154"/>
                    </a:lnTo>
                    <a:lnTo>
                      <a:pt x="3724" y="2172"/>
                    </a:lnTo>
                    <a:lnTo>
                      <a:pt x="3724" y="2482"/>
                    </a:lnTo>
                    <a:lnTo>
                      <a:pt x="3688" y="3267"/>
                    </a:lnTo>
                    <a:lnTo>
                      <a:pt x="3651" y="3815"/>
                    </a:lnTo>
                    <a:lnTo>
                      <a:pt x="3596" y="4454"/>
                    </a:lnTo>
                    <a:lnTo>
                      <a:pt x="3523" y="5147"/>
                    </a:lnTo>
                    <a:lnTo>
                      <a:pt x="3432" y="5914"/>
                    </a:lnTo>
                    <a:lnTo>
                      <a:pt x="3304" y="6735"/>
                    </a:lnTo>
                    <a:lnTo>
                      <a:pt x="3158" y="7593"/>
                    </a:lnTo>
                    <a:lnTo>
                      <a:pt x="2976" y="8506"/>
                    </a:lnTo>
                    <a:lnTo>
                      <a:pt x="2757" y="9418"/>
                    </a:lnTo>
                    <a:lnTo>
                      <a:pt x="2501" y="10349"/>
                    </a:lnTo>
                    <a:lnTo>
                      <a:pt x="2355" y="10805"/>
                    </a:lnTo>
                    <a:lnTo>
                      <a:pt x="2209" y="11280"/>
                    </a:lnTo>
                    <a:lnTo>
                      <a:pt x="2045" y="11736"/>
                    </a:lnTo>
                    <a:lnTo>
                      <a:pt x="1862" y="12192"/>
                    </a:lnTo>
                    <a:lnTo>
                      <a:pt x="1662" y="12649"/>
                    </a:lnTo>
                    <a:lnTo>
                      <a:pt x="1461" y="13087"/>
                    </a:lnTo>
                    <a:lnTo>
                      <a:pt x="1260" y="13525"/>
                    </a:lnTo>
                    <a:lnTo>
                      <a:pt x="1023" y="13963"/>
                    </a:lnTo>
                    <a:lnTo>
                      <a:pt x="786" y="14383"/>
                    </a:lnTo>
                    <a:lnTo>
                      <a:pt x="530" y="14784"/>
                    </a:lnTo>
                    <a:lnTo>
                      <a:pt x="348" y="15076"/>
                    </a:lnTo>
                    <a:lnTo>
                      <a:pt x="202" y="15368"/>
                    </a:lnTo>
                    <a:lnTo>
                      <a:pt x="110" y="15660"/>
                    </a:lnTo>
                    <a:lnTo>
                      <a:pt x="37" y="15934"/>
                    </a:lnTo>
                    <a:lnTo>
                      <a:pt x="1" y="16208"/>
                    </a:lnTo>
                    <a:lnTo>
                      <a:pt x="1" y="16482"/>
                    </a:lnTo>
                    <a:lnTo>
                      <a:pt x="19" y="16737"/>
                    </a:lnTo>
                    <a:lnTo>
                      <a:pt x="92" y="16993"/>
                    </a:lnTo>
                    <a:lnTo>
                      <a:pt x="183" y="17230"/>
                    </a:lnTo>
                    <a:lnTo>
                      <a:pt x="293" y="17467"/>
                    </a:lnTo>
                    <a:lnTo>
                      <a:pt x="439" y="17704"/>
                    </a:lnTo>
                    <a:lnTo>
                      <a:pt x="621" y="17942"/>
                    </a:lnTo>
                    <a:lnTo>
                      <a:pt x="822" y="18161"/>
                    </a:lnTo>
                    <a:lnTo>
                      <a:pt x="1041" y="18362"/>
                    </a:lnTo>
                    <a:lnTo>
                      <a:pt x="1297" y="18581"/>
                    </a:lnTo>
                    <a:lnTo>
                      <a:pt x="1570" y="18781"/>
                    </a:lnTo>
                    <a:lnTo>
                      <a:pt x="1862" y="18982"/>
                    </a:lnTo>
                    <a:lnTo>
                      <a:pt x="2173" y="19165"/>
                    </a:lnTo>
                    <a:lnTo>
                      <a:pt x="2520" y="19347"/>
                    </a:lnTo>
                    <a:lnTo>
                      <a:pt x="2866" y="19530"/>
                    </a:lnTo>
                    <a:lnTo>
                      <a:pt x="3231" y="19694"/>
                    </a:lnTo>
                    <a:lnTo>
                      <a:pt x="3633" y="19858"/>
                    </a:lnTo>
                    <a:lnTo>
                      <a:pt x="4034" y="20022"/>
                    </a:lnTo>
                    <a:lnTo>
                      <a:pt x="4454" y="20168"/>
                    </a:lnTo>
                    <a:lnTo>
                      <a:pt x="5312" y="20461"/>
                    </a:lnTo>
                    <a:lnTo>
                      <a:pt x="6243" y="20734"/>
                    </a:lnTo>
                    <a:lnTo>
                      <a:pt x="7192" y="20972"/>
                    </a:lnTo>
                    <a:lnTo>
                      <a:pt x="8196" y="21191"/>
                    </a:lnTo>
                    <a:lnTo>
                      <a:pt x="9200" y="21373"/>
                    </a:lnTo>
                    <a:lnTo>
                      <a:pt x="10222" y="21556"/>
                    </a:lnTo>
                    <a:lnTo>
                      <a:pt x="11244" y="21702"/>
                    </a:lnTo>
                    <a:lnTo>
                      <a:pt x="12266" y="21811"/>
                    </a:lnTo>
                    <a:lnTo>
                      <a:pt x="13288" y="21921"/>
                    </a:lnTo>
                    <a:lnTo>
                      <a:pt x="14274" y="21994"/>
                    </a:lnTo>
                    <a:lnTo>
                      <a:pt x="15241" y="22048"/>
                    </a:lnTo>
                    <a:lnTo>
                      <a:pt x="16154" y="22085"/>
                    </a:lnTo>
                    <a:lnTo>
                      <a:pt x="17048" y="22085"/>
                    </a:lnTo>
                    <a:lnTo>
                      <a:pt x="17869" y="22067"/>
                    </a:lnTo>
                    <a:lnTo>
                      <a:pt x="18636" y="22030"/>
                    </a:lnTo>
                    <a:lnTo>
                      <a:pt x="19330" y="21975"/>
                    </a:lnTo>
                    <a:lnTo>
                      <a:pt x="19950" y="21902"/>
                    </a:lnTo>
                    <a:lnTo>
                      <a:pt x="20479" y="21793"/>
                    </a:lnTo>
                    <a:lnTo>
                      <a:pt x="20717" y="21738"/>
                    </a:lnTo>
                    <a:lnTo>
                      <a:pt x="20917" y="21665"/>
                    </a:lnTo>
                    <a:lnTo>
                      <a:pt x="21100" y="21592"/>
                    </a:lnTo>
                    <a:lnTo>
                      <a:pt x="21264" y="21519"/>
                    </a:lnTo>
                    <a:lnTo>
                      <a:pt x="21447" y="21391"/>
                    </a:lnTo>
                    <a:lnTo>
                      <a:pt x="21629" y="21245"/>
                    </a:lnTo>
                    <a:lnTo>
                      <a:pt x="21812" y="21081"/>
                    </a:lnTo>
                    <a:lnTo>
                      <a:pt x="21976" y="20880"/>
                    </a:lnTo>
                    <a:lnTo>
                      <a:pt x="22122" y="20661"/>
                    </a:lnTo>
                    <a:lnTo>
                      <a:pt x="22268" y="20406"/>
                    </a:lnTo>
                    <a:lnTo>
                      <a:pt x="22414" y="20150"/>
                    </a:lnTo>
                    <a:lnTo>
                      <a:pt x="22542" y="19858"/>
                    </a:lnTo>
                    <a:lnTo>
                      <a:pt x="22670" y="19566"/>
                    </a:lnTo>
                    <a:lnTo>
                      <a:pt x="22797" y="19238"/>
                    </a:lnTo>
                    <a:lnTo>
                      <a:pt x="22907" y="18909"/>
                    </a:lnTo>
                    <a:lnTo>
                      <a:pt x="23016" y="18544"/>
                    </a:lnTo>
                    <a:lnTo>
                      <a:pt x="23199" y="17796"/>
                    </a:lnTo>
                    <a:lnTo>
                      <a:pt x="23363" y="16974"/>
                    </a:lnTo>
                    <a:lnTo>
                      <a:pt x="23491" y="16117"/>
                    </a:lnTo>
                    <a:lnTo>
                      <a:pt x="23619" y="15222"/>
                    </a:lnTo>
                    <a:lnTo>
                      <a:pt x="23710" y="14291"/>
                    </a:lnTo>
                    <a:lnTo>
                      <a:pt x="23783" y="13324"/>
                    </a:lnTo>
                    <a:lnTo>
                      <a:pt x="23838" y="12357"/>
                    </a:lnTo>
                    <a:lnTo>
                      <a:pt x="23874" y="11371"/>
                    </a:lnTo>
                    <a:lnTo>
                      <a:pt x="23911" y="10367"/>
                    </a:lnTo>
                    <a:lnTo>
                      <a:pt x="23911" y="9382"/>
                    </a:lnTo>
                    <a:lnTo>
                      <a:pt x="23911" y="8214"/>
                    </a:lnTo>
                    <a:lnTo>
                      <a:pt x="23911" y="7082"/>
                    </a:lnTo>
                    <a:lnTo>
                      <a:pt x="23874" y="5987"/>
                    </a:lnTo>
                    <a:lnTo>
                      <a:pt x="23838" y="4928"/>
                    </a:lnTo>
                    <a:lnTo>
                      <a:pt x="23746" y="2957"/>
                    </a:lnTo>
                    <a:lnTo>
                      <a:pt x="23655" y="1387"/>
                    </a:lnTo>
                    <a:lnTo>
                      <a:pt x="2354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40"/>
              <p:cNvSpPr/>
              <p:nvPr/>
            </p:nvSpPr>
            <p:spPr>
              <a:xfrm>
                <a:off x="7608581" y="1726342"/>
                <a:ext cx="116310" cy="385108"/>
              </a:xfrm>
              <a:custGeom>
                <a:avLst/>
                <a:gdLst/>
                <a:ahLst/>
                <a:cxnLst/>
                <a:rect l="l" t="t" r="r" b="b"/>
                <a:pathLst>
                  <a:path w="3633" h="12029" extrusionOk="0">
                    <a:moveTo>
                      <a:pt x="0" y="1"/>
                    </a:moveTo>
                    <a:lnTo>
                      <a:pt x="37" y="220"/>
                    </a:lnTo>
                    <a:lnTo>
                      <a:pt x="274" y="366"/>
                    </a:lnTo>
                    <a:lnTo>
                      <a:pt x="493" y="512"/>
                    </a:lnTo>
                    <a:lnTo>
                      <a:pt x="931" y="840"/>
                    </a:lnTo>
                    <a:lnTo>
                      <a:pt x="1351" y="1205"/>
                    </a:lnTo>
                    <a:lnTo>
                      <a:pt x="1734" y="1588"/>
                    </a:lnTo>
                    <a:lnTo>
                      <a:pt x="1916" y="1826"/>
                    </a:lnTo>
                    <a:lnTo>
                      <a:pt x="2099" y="2063"/>
                    </a:lnTo>
                    <a:lnTo>
                      <a:pt x="2282" y="2300"/>
                    </a:lnTo>
                    <a:lnTo>
                      <a:pt x="2428" y="2538"/>
                    </a:lnTo>
                    <a:lnTo>
                      <a:pt x="2574" y="2793"/>
                    </a:lnTo>
                    <a:lnTo>
                      <a:pt x="2720" y="3049"/>
                    </a:lnTo>
                    <a:lnTo>
                      <a:pt x="2829" y="3304"/>
                    </a:lnTo>
                    <a:lnTo>
                      <a:pt x="2957" y="3560"/>
                    </a:lnTo>
                    <a:lnTo>
                      <a:pt x="3048" y="3833"/>
                    </a:lnTo>
                    <a:lnTo>
                      <a:pt x="3139" y="4107"/>
                    </a:lnTo>
                    <a:lnTo>
                      <a:pt x="3212" y="4381"/>
                    </a:lnTo>
                    <a:lnTo>
                      <a:pt x="3285" y="4655"/>
                    </a:lnTo>
                    <a:lnTo>
                      <a:pt x="3340" y="4929"/>
                    </a:lnTo>
                    <a:lnTo>
                      <a:pt x="3377" y="5221"/>
                    </a:lnTo>
                    <a:lnTo>
                      <a:pt x="3413" y="5494"/>
                    </a:lnTo>
                    <a:lnTo>
                      <a:pt x="3431" y="5786"/>
                    </a:lnTo>
                    <a:lnTo>
                      <a:pt x="3431" y="6060"/>
                    </a:lnTo>
                    <a:lnTo>
                      <a:pt x="3431" y="6352"/>
                    </a:lnTo>
                    <a:lnTo>
                      <a:pt x="3395" y="6918"/>
                    </a:lnTo>
                    <a:lnTo>
                      <a:pt x="3322" y="7484"/>
                    </a:lnTo>
                    <a:lnTo>
                      <a:pt x="3194" y="8050"/>
                    </a:lnTo>
                    <a:lnTo>
                      <a:pt x="3030" y="8597"/>
                    </a:lnTo>
                    <a:lnTo>
                      <a:pt x="2829" y="9145"/>
                    </a:lnTo>
                    <a:lnTo>
                      <a:pt x="2592" y="9674"/>
                    </a:lnTo>
                    <a:lnTo>
                      <a:pt x="2446" y="9930"/>
                    </a:lnTo>
                    <a:lnTo>
                      <a:pt x="2300" y="10185"/>
                    </a:lnTo>
                    <a:lnTo>
                      <a:pt x="2227" y="10313"/>
                    </a:lnTo>
                    <a:lnTo>
                      <a:pt x="1971" y="10678"/>
                    </a:lnTo>
                    <a:lnTo>
                      <a:pt x="1697" y="11025"/>
                    </a:lnTo>
                    <a:lnTo>
                      <a:pt x="1424" y="11353"/>
                    </a:lnTo>
                    <a:lnTo>
                      <a:pt x="1113" y="11664"/>
                    </a:lnTo>
                    <a:lnTo>
                      <a:pt x="967" y="11810"/>
                    </a:lnTo>
                    <a:lnTo>
                      <a:pt x="949" y="12029"/>
                    </a:lnTo>
                    <a:lnTo>
                      <a:pt x="1132" y="11864"/>
                    </a:lnTo>
                    <a:lnTo>
                      <a:pt x="1515" y="11481"/>
                    </a:lnTo>
                    <a:lnTo>
                      <a:pt x="1862" y="11061"/>
                    </a:lnTo>
                    <a:lnTo>
                      <a:pt x="2190" y="10623"/>
                    </a:lnTo>
                    <a:lnTo>
                      <a:pt x="2501" y="10167"/>
                    </a:lnTo>
                    <a:lnTo>
                      <a:pt x="2647" y="9875"/>
                    </a:lnTo>
                    <a:lnTo>
                      <a:pt x="2811" y="9583"/>
                    </a:lnTo>
                    <a:lnTo>
                      <a:pt x="2939" y="9291"/>
                    </a:lnTo>
                    <a:lnTo>
                      <a:pt x="3066" y="8980"/>
                    </a:lnTo>
                    <a:lnTo>
                      <a:pt x="3194" y="8670"/>
                    </a:lnTo>
                    <a:lnTo>
                      <a:pt x="3285" y="8360"/>
                    </a:lnTo>
                    <a:lnTo>
                      <a:pt x="3377" y="8050"/>
                    </a:lnTo>
                    <a:lnTo>
                      <a:pt x="3450" y="7721"/>
                    </a:lnTo>
                    <a:lnTo>
                      <a:pt x="3523" y="7411"/>
                    </a:lnTo>
                    <a:lnTo>
                      <a:pt x="3559" y="7082"/>
                    </a:lnTo>
                    <a:lnTo>
                      <a:pt x="3596" y="6754"/>
                    </a:lnTo>
                    <a:lnTo>
                      <a:pt x="3614" y="6425"/>
                    </a:lnTo>
                    <a:lnTo>
                      <a:pt x="3632" y="6078"/>
                    </a:lnTo>
                    <a:lnTo>
                      <a:pt x="3614" y="5750"/>
                    </a:lnTo>
                    <a:lnTo>
                      <a:pt x="3596" y="5421"/>
                    </a:lnTo>
                    <a:lnTo>
                      <a:pt x="3559" y="5075"/>
                    </a:lnTo>
                    <a:lnTo>
                      <a:pt x="3486" y="4673"/>
                    </a:lnTo>
                    <a:lnTo>
                      <a:pt x="3395" y="4290"/>
                    </a:lnTo>
                    <a:lnTo>
                      <a:pt x="3267" y="3906"/>
                    </a:lnTo>
                    <a:lnTo>
                      <a:pt x="3121" y="3523"/>
                    </a:lnTo>
                    <a:lnTo>
                      <a:pt x="2975" y="3158"/>
                    </a:lnTo>
                    <a:lnTo>
                      <a:pt x="2793" y="2811"/>
                    </a:lnTo>
                    <a:lnTo>
                      <a:pt x="2574" y="2465"/>
                    </a:lnTo>
                    <a:lnTo>
                      <a:pt x="2355" y="2136"/>
                    </a:lnTo>
                    <a:lnTo>
                      <a:pt x="2117" y="1807"/>
                    </a:lnTo>
                    <a:lnTo>
                      <a:pt x="1862" y="1497"/>
                    </a:lnTo>
                    <a:lnTo>
                      <a:pt x="1588" y="1205"/>
                    </a:lnTo>
                    <a:lnTo>
                      <a:pt x="1296" y="931"/>
                    </a:lnTo>
                    <a:lnTo>
                      <a:pt x="1004" y="676"/>
                    </a:lnTo>
                    <a:lnTo>
                      <a:pt x="675" y="439"/>
                    </a:lnTo>
                    <a:lnTo>
                      <a:pt x="347" y="220"/>
                    </a:lnTo>
                    <a:lnTo>
                      <a:pt x="0" y="1"/>
                    </a:lnTo>
                    <a:close/>
                  </a:path>
                </a:pathLst>
              </a:custGeom>
              <a:solidFill>
                <a:srgbClr val="8178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40"/>
              <p:cNvSpPr/>
              <p:nvPr/>
            </p:nvSpPr>
            <p:spPr>
              <a:xfrm>
                <a:off x="7946897" y="2117871"/>
                <a:ext cx="346562" cy="524182"/>
              </a:xfrm>
              <a:custGeom>
                <a:avLst/>
                <a:gdLst/>
                <a:ahLst/>
                <a:cxnLst/>
                <a:rect l="l" t="t" r="r" b="b"/>
                <a:pathLst>
                  <a:path w="10825" h="16373" extrusionOk="0">
                    <a:moveTo>
                      <a:pt x="6553" y="0"/>
                    </a:moveTo>
                    <a:lnTo>
                      <a:pt x="6079" y="19"/>
                    </a:lnTo>
                    <a:lnTo>
                      <a:pt x="5604" y="92"/>
                    </a:lnTo>
                    <a:lnTo>
                      <a:pt x="5148" y="183"/>
                    </a:lnTo>
                    <a:lnTo>
                      <a:pt x="4692" y="311"/>
                    </a:lnTo>
                    <a:lnTo>
                      <a:pt x="4235" y="457"/>
                    </a:lnTo>
                    <a:lnTo>
                      <a:pt x="3797" y="657"/>
                    </a:lnTo>
                    <a:lnTo>
                      <a:pt x="3377" y="876"/>
                    </a:lnTo>
                    <a:lnTo>
                      <a:pt x="2976" y="1114"/>
                    </a:lnTo>
                    <a:lnTo>
                      <a:pt x="2593" y="1387"/>
                    </a:lnTo>
                    <a:lnTo>
                      <a:pt x="2228" y="1679"/>
                    </a:lnTo>
                    <a:lnTo>
                      <a:pt x="1863" y="2008"/>
                    </a:lnTo>
                    <a:lnTo>
                      <a:pt x="1552" y="2355"/>
                    </a:lnTo>
                    <a:lnTo>
                      <a:pt x="1242" y="2720"/>
                    </a:lnTo>
                    <a:lnTo>
                      <a:pt x="968" y="3103"/>
                    </a:lnTo>
                    <a:lnTo>
                      <a:pt x="731" y="3505"/>
                    </a:lnTo>
                    <a:lnTo>
                      <a:pt x="512" y="3924"/>
                    </a:lnTo>
                    <a:lnTo>
                      <a:pt x="366" y="4271"/>
                    </a:lnTo>
                    <a:lnTo>
                      <a:pt x="256" y="4618"/>
                    </a:lnTo>
                    <a:lnTo>
                      <a:pt x="165" y="4983"/>
                    </a:lnTo>
                    <a:lnTo>
                      <a:pt x="92" y="5330"/>
                    </a:lnTo>
                    <a:lnTo>
                      <a:pt x="37" y="5677"/>
                    </a:lnTo>
                    <a:lnTo>
                      <a:pt x="1" y="6042"/>
                    </a:lnTo>
                    <a:lnTo>
                      <a:pt x="1" y="6388"/>
                    </a:lnTo>
                    <a:lnTo>
                      <a:pt x="19" y="6754"/>
                    </a:lnTo>
                    <a:lnTo>
                      <a:pt x="56" y="7100"/>
                    </a:lnTo>
                    <a:lnTo>
                      <a:pt x="110" y="7447"/>
                    </a:lnTo>
                    <a:lnTo>
                      <a:pt x="165" y="7794"/>
                    </a:lnTo>
                    <a:lnTo>
                      <a:pt x="256" y="8141"/>
                    </a:lnTo>
                    <a:lnTo>
                      <a:pt x="366" y="8487"/>
                    </a:lnTo>
                    <a:lnTo>
                      <a:pt x="475" y="8834"/>
                    </a:lnTo>
                    <a:lnTo>
                      <a:pt x="621" y="9163"/>
                    </a:lnTo>
                    <a:lnTo>
                      <a:pt x="767" y="9491"/>
                    </a:lnTo>
                    <a:lnTo>
                      <a:pt x="913" y="9802"/>
                    </a:lnTo>
                    <a:lnTo>
                      <a:pt x="1059" y="10094"/>
                    </a:lnTo>
                    <a:lnTo>
                      <a:pt x="1406" y="10659"/>
                    </a:lnTo>
                    <a:lnTo>
                      <a:pt x="1771" y="11207"/>
                    </a:lnTo>
                    <a:lnTo>
                      <a:pt x="2173" y="11736"/>
                    </a:lnTo>
                    <a:lnTo>
                      <a:pt x="2520" y="12138"/>
                    </a:lnTo>
                    <a:lnTo>
                      <a:pt x="2866" y="12521"/>
                    </a:lnTo>
                    <a:lnTo>
                      <a:pt x="3231" y="12886"/>
                    </a:lnTo>
                    <a:lnTo>
                      <a:pt x="3596" y="13251"/>
                    </a:lnTo>
                    <a:lnTo>
                      <a:pt x="3998" y="13598"/>
                    </a:lnTo>
                    <a:lnTo>
                      <a:pt x="4400" y="13927"/>
                    </a:lnTo>
                    <a:lnTo>
                      <a:pt x="4801" y="14255"/>
                    </a:lnTo>
                    <a:lnTo>
                      <a:pt x="5239" y="14565"/>
                    </a:lnTo>
                    <a:lnTo>
                      <a:pt x="5677" y="14857"/>
                    </a:lnTo>
                    <a:lnTo>
                      <a:pt x="6115" y="15131"/>
                    </a:lnTo>
                    <a:lnTo>
                      <a:pt x="6572" y="15387"/>
                    </a:lnTo>
                    <a:lnTo>
                      <a:pt x="7046" y="15624"/>
                    </a:lnTo>
                    <a:lnTo>
                      <a:pt x="7521" y="15843"/>
                    </a:lnTo>
                    <a:lnTo>
                      <a:pt x="7995" y="16044"/>
                    </a:lnTo>
                    <a:lnTo>
                      <a:pt x="8488" y="16226"/>
                    </a:lnTo>
                    <a:lnTo>
                      <a:pt x="8981" y="16372"/>
                    </a:lnTo>
                    <a:lnTo>
                      <a:pt x="9072" y="16226"/>
                    </a:lnTo>
                    <a:lnTo>
                      <a:pt x="8689" y="16117"/>
                    </a:lnTo>
                    <a:lnTo>
                      <a:pt x="8178" y="15934"/>
                    </a:lnTo>
                    <a:lnTo>
                      <a:pt x="7685" y="15715"/>
                    </a:lnTo>
                    <a:lnTo>
                      <a:pt x="7174" y="15496"/>
                    </a:lnTo>
                    <a:lnTo>
                      <a:pt x="6681" y="15241"/>
                    </a:lnTo>
                    <a:lnTo>
                      <a:pt x="6207" y="14985"/>
                    </a:lnTo>
                    <a:lnTo>
                      <a:pt x="5732" y="14693"/>
                    </a:lnTo>
                    <a:lnTo>
                      <a:pt x="5276" y="14383"/>
                    </a:lnTo>
                    <a:lnTo>
                      <a:pt x="4838" y="14073"/>
                    </a:lnTo>
                    <a:lnTo>
                      <a:pt x="4400" y="13726"/>
                    </a:lnTo>
                    <a:lnTo>
                      <a:pt x="3980" y="13361"/>
                    </a:lnTo>
                    <a:lnTo>
                      <a:pt x="3560" y="12996"/>
                    </a:lnTo>
                    <a:lnTo>
                      <a:pt x="3177" y="12612"/>
                    </a:lnTo>
                    <a:lnTo>
                      <a:pt x="2793" y="12211"/>
                    </a:lnTo>
                    <a:lnTo>
                      <a:pt x="2447" y="11791"/>
                    </a:lnTo>
                    <a:lnTo>
                      <a:pt x="2100" y="11371"/>
                    </a:lnTo>
                    <a:lnTo>
                      <a:pt x="1790" y="10933"/>
                    </a:lnTo>
                    <a:lnTo>
                      <a:pt x="1552" y="10586"/>
                    </a:lnTo>
                    <a:lnTo>
                      <a:pt x="1333" y="10240"/>
                    </a:lnTo>
                    <a:lnTo>
                      <a:pt x="1132" y="9893"/>
                    </a:lnTo>
                    <a:lnTo>
                      <a:pt x="950" y="9528"/>
                    </a:lnTo>
                    <a:lnTo>
                      <a:pt x="804" y="9236"/>
                    </a:lnTo>
                    <a:lnTo>
                      <a:pt x="694" y="8925"/>
                    </a:lnTo>
                    <a:lnTo>
                      <a:pt x="567" y="8633"/>
                    </a:lnTo>
                    <a:lnTo>
                      <a:pt x="475" y="8323"/>
                    </a:lnTo>
                    <a:lnTo>
                      <a:pt x="384" y="8013"/>
                    </a:lnTo>
                    <a:lnTo>
                      <a:pt x="311" y="7703"/>
                    </a:lnTo>
                    <a:lnTo>
                      <a:pt x="256" y="7392"/>
                    </a:lnTo>
                    <a:lnTo>
                      <a:pt x="202" y="7064"/>
                    </a:lnTo>
                    <a:lnTo>
                      <a:pt x="165" y="6571"/>
                    </a:lnTo>
                    <a:lnTo>
                      <a:pt x="165" y="6078"/>
                    </a:lnTo>
                    <a:lnTo>
                      <a:pt x="220" y="5585"/>
                    </a:lnTo>
                    <a:lnTo>
                      <a:pt x="311" y="5111"/>
                    </a:lnTo>
                    <a:lnTo>
                      <a:pt x="439" y="4636"/>
                    </a:lnTo>
                    <a:lnTo>
                      <a:pt x="603" y="4180"/>
                    </a:lnTo>
                    <a:lnTo>
                      <a:pt x="804" y="3724"/>
                    </a:lnTo>
                    <a:lnTo>
                      <a:pt x="1059" y="3286"/>
                    </a:lnTo>
                    <a:lnTo>
                      <a:pt x="1315" y="2902"/>
                    </a:lnTo>
                    <a:lnTo>
                      <a:pt x="1625" y="2519"/>
                    </a:lnTo>
                    <a:lnTo>
                      <a:pt x="1936" y="2172"/>
                    </a:lnTo>
                    <a:lnTo>
                      <a:pt x="2282" y="1862"/>
                    </a:lnTo>
                    <a:lnTo>
                      <a:pt x="2647" y="1552"/>
                    </a:lnTo>
                    <a:lnTo>
                      <a:pt x="3031" y="1278"/>
                    </a:lnTo>
                    <a:lnTo>
                      <a:pt x="3450" y="1041"/>
                    </a:lnTo>
                    <a:lnTo>
                      <a:pt x="3852" y="822"/>
                    </a:lnTo>
                    <a:lnTo>
                      <a:pt x="4290" y="639"/>
                    </a:lnTo>
                    <a:lnTo>
                      <a:pt x="4728" y="475"/>
                    </a:lnTo>
                    <a:lnTo>
                      <a:pt x="5184" y="347"/>
                    </a:lnTo>
                    <a:lnTo>
                      <a:pt x="5659" y="256"/>
                    </a:lnTo>
                    <a:lnTo>
                      <a:pt x="6115" y="201"/>
                    </a:lnTo>
                    <a:lnTo>
                      <a:pt x="6590" y="183"/>
                    </a:lnTo>
                    <a:lnTo>
                      <a:pt x="7064" y="183"/>
                    </a:lnTo>
                    <a:lnTo>
                      <a:pt x="7539" y="238"/>
                    </a:lnTo>
                    <a:lnTo>
                      <a:pt x="7959" y="292"/>
                    </a:lnTo>
                    <a:lnTo>
                      <a:pt x="8360" y="384"/>
                    </a:lnTo>
                    <a:lnTo>
                      <a:pt x="8744" y="511"/>
                    </a:lnTo>
                    <a:lnTo>
                      <a:pt x="9127" y="639"/>
                    </a:lnTo>
                    <a:lnTo>
                      <a:pt x="9510" y="803"/>
                    </a:lnTo>
                    <a:lnTo>
                      <a:pt x="9875" y="986"/>
                    </a:lnTo>
                    <a:lnTo>
                      <a:pt x="10240" y="1168"/>
                    </a:lnTo>
                    <a:lnTo>
                      <a:pt x="10587" y="1387"/>
                    </a:lnTo>
                    <a:lnTo>
                      <a:pt x="10824" y="1552"/>
                    </a:lnTo>
                    <a:lnTo>
                      <a:pt x="10824" y="1351"/>
                    </a:lnTo>
                    <a:lnTo>
                      <a:pt x="10587" y="1187"/>
                    </a:lnTo>
                    <a:lnTo>
                      <a:pt x="10131" y="913"/>
                    </a:lnTo>
                    <a:lnTo>
                      <a:pt x="9656" y="676"/>
                    </a:lnTo>
                    <a:lnTo>
                      <a:pt x="9163" y="475"/>
                    </a:lnTo>
                    <a:lnTo>
                      <a:pt x="8652" y="292"/>
                    </a:lnTo>
                    <a:lnTo>
                      <a:pt x="8141" y="165"/>
                    </a:lnTo>
                    <a:lnTo>
                      <a:pt x="7612" y="73"/>
                    </a:lnTo>
                    <a:lnTo>
                      <a:pt x="7083" y="19"/>
                    </a:lnTo>
                    <a:lnTo>
                      <a:pt x="65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40"/>
              <p:cNvSpPr/>
              <p:nvPr/>
            </p:nvSpPr>
            <p:spPr>
              <a:xfrm>
                <a:off x="7522682" y="2192086"/>
                <a:ext cx="219719" cy="337182"/>
              </a:xfrm>
              <a:custGeom>
                <a:avLst/>
                <a:gdLst/>
                <a:ahLst/>
                <a:cxnLst/>
                <a:rect l="l" t="t" r="r" b="b"/>
                <a:pathLst>
                  <a:path w="6863" h="10532" extrusionOk="0">
                    <a:moveTo>
                      <a:pt x="3632" y="0"/>
                    </a:moveTo>
                    <a:lnTo>
                      <a:pt x="3340" y="19"/>
                    </a:lnTo>
                    <a:lnTo>
                      <a:pt x="3322" y="201"/>
                    </a:lnTo>
                    <a:lnTo>
                      <a:pt x="3614" y="165"/>
                    </a:lnTo>
                    <a:lnTo>
                      <a:pt x="3906" y="183"/>
                    </a:lnTo>
                    <a:lnTo>
                      <a:pt x="4216" y="219"/>
                    </a:lnTo>
                    <a:lnTo>
                      <a:pt x="4508" y="292"/>
                    </a:lnTo>
                    <a:lnTo>
                      <a:pt x="4782" y="402"/>
                    </a:lnTo>
                    <a:lnTo>
                      <a:pt x="5074" y="548"/>
                    </a:lnTo>
                    <a:lnTo>
                      <a:pt x="5330" y="712"/>
                    </a:lnTo>
                    <a:lnTo>
                      <a:pt x="5567" y="895"/>
                    </a:lnTo>
                    <a:lnTo>
                      <a:pt x="5786" y="1114"/>
                    </a:lnTo>
                    <a:lnTo>
                      <a:pt x="5987" y="1333"/>
                    </a:lnTo>
                    <a:lnTo>
                      <a:pt x="6133" y="1552"/>
                    </a:lnTo>
                    <a:lnTo>
                      <a:pt x="6260" y="1752"/>
                    </a:lnTo>
                    <a:lnTo>
                      <a:pt x="6370" y="1990"/>
                    </a:lnTo>
                    <a:lnTo>
                      <a:pt x="6461" y="2209"/>
                    </a:lnTo>
                    <a:lnTo>
                      <a:pt x="6534" y="2446"/>
                    </a:lnTo>
                    <a:lnTo>
                      <a:pt x="6589" y="2683"/>
                    </a:lnTo>
                    <a:lnTo>
                      <a:pt x="6644" y="2939"/>
                    </a:lnTo>
                    <a:lnTo>
                      <a:pt x="6662" y="3176"/>
                    </a:lnTo>
                    <a:lnTo>
                      <a:pt x="6680" y="3432"/>
                    </a:lnTo>
                    <a:lnTo>
                      <a:pt x="6698" y="3687"/>
                    </a:lnTo>
                    <a:lnTo>
                      <a:pt x="6680" y="3943"/>
                    </a:lnTo>
                    <a:lnTo>
                      <a:pt x="6662" y="4180"/>
                    </a:lnTo>
                    <a:lnTo>
                      <a:pt x="6644" y="4436"/>
                    </a:lnTo>
                    <a:lnTo>
                      <a:pt x="6607" y="4691"/>
                    </a:lnTo>
                    <a:lnTo>
                      <a:pt x="6498" y="5166"/>
                    </a:lnTo>
                    <a:lnTo>
                      <a:pt x="6352" y="5622"/>
                    </a:lnTo>
                    <a:lnTo>
                      <a:pt x="6187" y="6060"/>
                    </a:lnTo>
                    <a:lnTo>
                      <a:pt x="6023" y="6388"/>
                    </a:lnTo>
                    <a:lnTo>
                      <a:pt x="5859" y="6699"/>
                    </a:lnTo>
                    <a:lnTo>
                      <a:pt x="5676" y="7009"/>
                    </a:lnTo>
                    <a:lnTo>
                      <a:pt x="5476" y="7319"/>
                    </a:lnTo>
                    <a:lnTo>
                      <a:pt x="5275" y="7611"/>
                    </a:lnTo>
                    <a:lnTo>
                      <a:pt x="5038" y="7885"/>
                    </a:lnTo>
                    <a:lnTo>
                      <a:pt x="4800" y="8159"/>
                    </a:lnTo>
                    <a:lnTo>
                      <a:pt x="4545" y="8414"/>
                    </a:lnTo>
                    <a:lnTo>
                      <a:pt x="4307" y="8633"/>
                    </a:lnTo>
                    <a:lnTo>
                      <a:pt x="4052" y="8834"/>
                    </a:lnTo>
                    <a:lnTo>
                      <a:pt x="3815" y="9017"/>
                    </a:lnTo>
                    <a:lnTo>
                      <a:pt x="3541" y="9199"/>
                    </a:lnTo>
                    <a:lnTo>
                      <a:pt x="3285" y="9364"/>
                    </a:lnTo>
                    <a:lnTo>
                      <a:pt x="3012" y="9528"/>
                    </a:lnTo>
                    <a:lnTo>
                      <a:pt x="2720" y="9674"/>
                    </a:lnTo>
                    <a:lnTo>
                      <a:pt x="2428" y="9802"/>
                    </a:lnTo>
                    <a:lnTo>
                      <a:pt x="2154" y="9911"/>
                    </a:lnTo>
                    <a:lnTo>
                      <a:pt x="1843" y="10021"/>
                    </a:lnTo>
                    <a:lnTo>
                      <a:pt x="1551" y="10112"/>
                    </a:lnTo>
                    <a:lnTo>
                      <a:pt x="1241" y="10185"/>
                    </a:lnTo>
                    <a:lnTo>
                      <a:pt x="949" y="10240"/>
                    </a:lnTo>
                    <a:lnTo>
                      <a:pt x="639" y="10294"/>
                    </a:lnTo>
                    <a:lnTo>
                      <a:pt x="329" y="10331"/>
                    </a:lnTo>
                    <a:lnTo>
                      <a:pt x="0" y="10367"/>
                    </a:lnTo>
                    <a:lnTo>
                      <a:pt x="55" y="10532"/>
                    </a:lnTo>
                    <a:lnTo>
                      <a:pt x="529" y="10495"/>
                    </a:lnTo>
                    <a:lnTo>
                      <a:pt x="1004" y="10422"/>
                    </a:lnTo>
                    <a:lnTo>
                      <a:pt x="1460" y="10313"/>
                    </a:lnTo>
                    <a:lnTo>
                      <a:pt x="1935" y="10185"/>
                    </a:lnTo>
                    <a:lnTo>
                      <a:pt x="2300" y="10057"/>
                    </a:lnTo>
                    <a:lnTo>
                      <a:pt x="2647" y="9911"/>
                    </a:lnTo>
                    <a:lnTo>
                      <a:pt x="2993" y="9729"/>
                    </a:lnTo>
                    <a:lnTo>
                      <a:pt x="3340" y="9546"/>
                    </a:lnTo>
                    <a:lnTo>
                      <a:pt x="3669" y="9327"/>
                    </a:lnTo>
                    <a:lnTo>
                      <a:pt x="3979" y="9108"/>
                    </a:lnTo>
                    <a:lnTo>
                      <a:pt x="4289" y="8871"/>
                    </a:lnTo>
                    <a:lnTo>
                      <a:pt x="4581" y="8615"/>
                    </a:lnTo>
                    <a:lnTo>
                      <a:pt x="4855" y="8341"/>
                    </a:lnTo>
                    <a:lnTo>
                      <a:pt x="5129" y="8049"/>
                    </a:lnTo>
                    <a:lnTo>
                      <a:pt x="5366" y="7757"/>
                    </a:lnTo>
                    <a:lnTo>
                      <a:pt x="5603" y="7429"/>
                    </a:lnTo>
                    <a:lnTo>
                      <a:pt x="5822" y="7119"/>
                    </a:lnTo>
                    <a:lnTo>
                      <a:pt x="6023" y="6772"/>
                    </a:lnTo>
                    <a:lnTo>
                      <a:pt x="6206" y="6425"/>
                    </a:lnTo>
                    <a:lnTo>
                      <a:pt x="6370" y="6078"/>
                    </a:lnTo>
                    <a:lnTo>
                      <a:pt x="6516" y="5658"/>
                    </a:lnTo>
                    <a:lnTo>
                      <a:pt x="6662" y="5220"/>
                    </a:lnTo>
                    <a:lnTo>
                      <a:pt x="6753" y="4764"/>
                    </a:lnTo>
                    <a:lnTo>
                      <a:pt x="6826" y="4308"/>
                    </a:lnTo>
                    <a:lnTo>
                      <a:pt x="6844" y="4070"/>
                    </a:lnTo>
                    <a:lnTo>
                      <a:pt x="6863" y="3815"/>
                    </a:lnTo>
                    <a:lnTo>
                      <a:pt x="6863" y="3578"/>
                    </a:lnTo>
                    <a:lnTo>
                      <a:pt x="6844" y="3322"/>
                    </a:lnTo>
                    <a:lnTo>
                      <a:pt x="6826" y="3085"/>
                    </a:lnTo>
                    <a:lnTo>
                      <a:pt x="6790" y="2829"/>
                    </a:lnTo>
                    <a:lnTo>
                      <a:pt x="6735" y="2592"/>
                    </a:lnTo>
                    <a:lnTo>
                      <a:pt x="6680" y="2355"/>
                    </a:lnTo>
                    <a:lnTo>
                      <a:pt x="6589" y="2118"/>
                    </a:lnTo>
                    <a:lnTo>
                      <a:pt x="6498" y="1899"/>
                    </a:lnTo>
                    <a:lnTo>
                      <a:pt x="6388" y="1679"/>
                    </a:lnTo>
                    <a:lnTo>
                      <a:pt x="6279" y="1460"/>
                    </a:lnTo>
                    <a:lnTo>
                      <a:pt x="6133" y="1260"/>
                    </a:lnTo>
                    <a:lnTo>
                      <a:pt x="5987" y="1077"/>
                    </a:lnTo>
                    <a:lnTo>
                      <a:pt x="5804" y="895"/>
                    </a:lnTo>
                    <a:lnTo>
                      <a:pt x="5622" y="730"/>
                    </a:lnTo>
                    <a:lnTo>
                      <a:pt x="5439" y="584"/>
                    </a:lnTo>
                    <a:lnTo>
                      <a:pt x="5238" y="457"/>
                    </a:lnTo>
                    <a:lnTo>
                      <a:pt x="5038" y="329"/>
                    </a:lnTo>
                    <a:lnTo>
                      <a:pt x="4819" y="238"/>
                    </a:lnTo>
                    <a:lnTo>
                      <a:pt x="4599" y="146"/>
                    </a:lnTo>
                    <a:lnTo>
                      <a:pt x="4362" y="92"/>
                    </a:lnTo>
                    <a:lnTo>
                      <a:pt x="4143" y="37"/>
                    </a:lnTo>
                    <a:lnTo>
                      <a:pt x="3906" y="19"/>
                    </a:lnTo>
                    <a:lnTo>
                      <a:pt x="3632" y="0"/>
                    </a:lnTo>
                    <a:close/>
                  </a:path>
                </a:pathLst>
              </a:custGeom>
              <a:solidFill>
                <a:srgbClr val="8178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40"/>
              <p:cNvSpPr/>
              <p:nvPr/>
            </p:nvSpPr>
            <p:spPr>
              <a:xfrm>
                <a:off x="7638356" y="2518750"/>
                <a:ext cx="362346" cy="174162"/>
              </a:xfrm>
              <a:custGeom>
                <a:avLst/>
                <a:gdLst/>
                <a:ahLst/>
                <a:cxnLst/>
                <a:rect l="l" t="t" r="r" b="b"/>
                <a:pathLst>
                  <a:path w="11318" h="5440" extrusionOk="0">
                    <a:moveTo>
                      <a:pt x="6134" y="0"/>
                    </a:moveTo>
                    <a:lnTo>
                      <a:pt x="5622" y="37"/>
                    </a:lnTo>
                    <a:lnTo>
                      <a:pt x="5111" y="91"/>
                    </a:lnTo>
                    <a:lnTo>
                      <a:pt x="4619" y="183"/>
                    </a:lnTo>
                    <a:lnTo>
                      <a:pt x="4144" y="292"/>
                    </a:lnTo>
                    <a:lnTo>
                      <a:pt x="3834" y="383"/>
                    </a:lnTo>
                    <a:lnTo>
                      <a:pt x="3524" y="511"/>
                    </a:lnTo>
                    <a:lnTo>
                      <a:pt x="3213" y="621"/>
                    </a:lnTo>
                    <a:lnTo>
                      <a:pt x="2921" y="767"/>
                    </a:lnTo>
                    <a:lnTo>
                      <a:pt x="2629" y="913"/>
                    </a:lnTo>
                    <a:lnTo>
                      <a:pt x="2337" y="1077"/>
                    </a:lnTo>
                    <a:lnTo>
                      <a:pt x="2063" y="1241"/>
                    </a:lnTo>
                    <a:lnTo>
                      <a:pt x="1808" y="1442"/>
                    </a:lnTo>
                    <a:lnTo>
                      <a:pt x="1534" y="1625"/>
                    </a:lnTo>
                    <a:lnTo>
                      <a:pt x="1297" y="1844"/>
                    </a:lnTo>
                    <a:lnTo>
                      <a:pt x="1060" y="2044"/>
                    </a:lnTo>
                    <a:lnTo>
                      <a:pt x="822" y="2282"/>
                    </a:lnTo>
                    <a:lnTo>
                      <a:pt x="603" y="2519"/>
                    </a:lnTo>
                    <a:lnTo>
                      <a:pt x="384" y="2756"/>
                    </a:lnTo>
                    <a:lnTo>
                      <a:pt x="183" y="3012"/>
                    </a:lnTo>
                    <a:lnTo>
                      <a:pt x="1" y="3285"/>
                    </a:lnTo>
                    <a:lnTo>
                      <a:pt x="147" y="3340"/>
                    </a:lnTo>
                    <a:lnTo>
                      <a:pt x="366" y="3066"/>
                    </a:lnTo>
                    <a:lnTo>
                      <a:pt x="567" y="2793"/>
                    </a:lnTo>
                    <a:lnTo>
                      <a:pt x="804" y="2519"/>
                    </a:lnTo>
                    <a:lnTo>
                      <a:pt x="1060" y="2282"/>
                    </a:lnTo>
                    <a:lnTo>
                      <a:pt x="1425" y="1935"/>
                    </a:lnTo>
                    <a:lnTo>
                      <a:pt x="1808" y="1625"/>
                    </a:lnTo>
                    <a:lnTo>
                      <a:pt x="2209" y="1351"/>
                    </a:lnTo>
                    <a:lnTo>
                      <a:pt x="2647" y="1095"/>
                    </a:lnTo>
                    <a:lnTo>
                      <a:pt x="3104" y="858"/>
                    </a:lnTo>
                    <a:lnTo>
                      <a:pt x="3560" y="675"/>
                    </a:lnTo>
                    <a:lnTo>
                      <a:pt x="4035" y="493"/>
                    </a:lnTo>
                    <a:lnTo>
                      <a:pt x="4527" y="365"/>
                    </a:lnTo>
                    <a:lnTo>
                      <a:pt x="5020" y="256"/>
                    </a:lnTo>
                    <a:lnTo>
                      <a:pt x="5513" y="201"/>
                    </a:lnTo>
                    <a:lnTo>
                      <a:pt x="6006" y="164"/>
                    </a:lnTo>
                    <a:lnTo>
                      <a:pt x="6517" y="164"/>
                    </a:lnTo>
                    <a:lnTo>
                      <a:pt x="7010" y="201"/>
                    </a:lnTo>
                    <a:lnTo>
                      <a:pt x="7502" y="274"/>
                    </a:lnTo>
                    <a:lnTo>
                      <a:pt x="7977" y="402"/>
                    </a:lnTo>
                    <a:lnTo>
                      <a:pt x="8452" y="548"/>
                    </a:lnTo>
                    <a:lnTo>
                      <a:pt x="8707" y="657"/>
                    </a:lnTo>
                    <a:lnTo>
                      <a:pt x="8944" y="767"/>
                    </a:lnTo>
                    <a:lnTo>
                      <a:pt x="9163" y="894"/>
                    </a:lnTo>
                    <a:lnTo>
                      <a:pt x="9382" y="1022"/>
                    </a:lnTo>
                    <a:lnTo>
                      <a:pt x="9583" y="1168"/>
                    </a:lnTo>
                    <a:lnTo>
                      <a:pt x="9766" y="1333"/>
                    </a:lnTo>
                    <a:lnTo>
                      <a:pt x="9948" y="1497"/>
                    </a:lnTo>
                    <a:lnTo>
                      <a:pt x="10112" y="1679"/>
                    </a:lnTo>
                    <a:lnTo>
                      <a:pt x="10277" y="1880"/>
                    </a:lnTo>
                    <a:lnTo>
                      <a:pt x="10423" y="2081"/>
                    </a:lnTo>
                    <a:lnTo>
                      <a:pt x="10550" y="2282"/>
                    </a:lnTo>
                    <a:lnTo>
                      <a:pt x="10678" y="2519"/>
                    </a:lnTo>
                    <a:lnTo>
                      <a:pt x="10788" y="2738"/>
                    </a:lnTo>
                    <a:lnTo>
                      <a:pt x="10879" y="2975"/>
                    </a:lnTo>
                    <a:lnTo>
                      <a:pt x="10952" y="3231"/>
                    </a:lnTo>
                    <a:lnTo>
                      <a:pt x="11025" y="3486"/>
                    </a:lnTo>
                    <a:lnTo>
                      <a:pt x="11062" y="3724"/>
                    </a:lnTo>
                    <a:lnTo>
                      <a:pt x="11098" y="3961"/>
                    </a:lnTo>
                    <a:lnTo>
                      <a:pt x="11135" y="4454"/>
                    </a:lnTo>
                    <a:lnTo>
                      <a:pt x="11135" y="4946"/>
                    </a:lnTo>
                    <a:lnTo>
                      <a:pt x="11098" y="5439"/>
                    </a:lnTo>
                    <a:lnTo>
                      <a:pt x="11262" y="5439"/>
                    </a:lnTo>
                    <a:lnTo>
                      <a:pt x="11299" y="5111"/>
                    </a:lnTo>
                    <a:lnTo>
                      <a:pt x="11317" y="4782"/>
                    </a:lnTo>
                    <a:lnTo>
                      <a:pt x="11317" y="4472"/>
                    </a:lnTo>
                    <a:lnTo>
                      <a:pt x="11299" y="4143"/>
                    </a:lnTo>
                    <a:lnTo>
                      <a:pt x="11244" y="3815"/>
                    </a:lnTo>
                    <a:lnTo>
                      <a:pt x="11189" y="3504"/>
                    </a:lnTo>
                    <a:lnTo>
                      <a:pt x="11116" y="3176"/>
                    </a:lnTo>
                    <a:lnTo>
                      <a:pt x="11025" y="2866"/>
                    </a:lnTo>
                    <a:lnTo>
                      <a:pt x="10916" y="2610"/>
                    </a:lnTo>
                    <a:lnTo>
                      <a:pt x="10806" y="2373"/>
                    </a:lnTo>
                    <a:lnTo>
                      <a:pt x="10678" y="2154"/>
                    </a:lnTo>
                    <a:lnTo>
                      <a:pt x="10532" y="1935"/>
                    </a:lnTo>
                    <a:lnTo>
                      <a:pt x="10386" y="1734"/>
                    </a:lnTo>
                    <a:lnTo>
                      <a:pt x="10222" y="1533"/>
                    </a:lnTo>
                    <a:lnTo>
                      <a:pt x="10058" y="1369"/>
                    </a:lnTo>
                    <a:lnTo>
                      <a:pt x="9875" y="1205"/>
                    </a:lnTo>
                    <a:lnTo>
                      <a:pt x="9693" y="1040"/>
                    </a:lnTo>
                    <a:lnTo>
                      <a:pt x="9492" y="894"/>
                    </a:lnTo>
                    <a:lnTo>
                      <a:pt x="9273" y="767"/>
                    </a:lnTo>
                    <a:lnTo>
                      <a:pt x="9072" y="657"/>
                    </a:lnTo>
                    <a:lnTo>
                      <a:pt x="8853" y="548"/>
                    </a:lnTo>
                    <a:lnTo>
                      <a:pt x="8616" y="438"/>
                    </a:lnTo>
                    <a:lnTo>
                      <a:pt x="8379" y="347"/>
                    </a:lnTo>
                    <a:lnTo>
                      <a:pt x="8141" y="274"/>
                    </a:lnTo>
                    <a:lnTo>
                      <a:pt x="7667" y="146"/>
                    </a:lnTo>
                    <a:lnTo>
                      <a:pt x="7156" y="73"/>
                    </a:lnTo>
                    <a:lnTo>
                      <a:pt x="6645" y="18"/>
                    </a:lnTo>
                    <a:lnTo>
                      <a:pt x="61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40"/>
              <p:cNvSpPr/>
              <p:nvPr/>
            </p:nvSpPr>
            <p:spPr>
              <a:xfrm>
                <a:off x="7726017" y="1604199"/>
                <a:ext cx="441807" cy="293385"/>
              </a:xfrm>
              <a:custGeom>
                <a:avLst/>
                <a:gdLst/>
                <a:ahLst/>
                <a:cxnLst/>
                <a:rect l="l" t="t" r="r" b="b"/>
                <a:pathLst>
                  <a:path w="13800" h="9164" extrusionOk="0">
                    <a:moveTo>
                      <a:pt x="384" y="1"/>
                    </a:moveTo>
                    <a:lnTo>
                      <a:pt x="201" y="74"/>
                    </a:lnTo>
                    <a:lnTo>
                      <a:pt x="128" y="694"/>
                    </a:lnTo>
                    <a:lnTo>
                      <a:pt x="55" y="1315"/>
                    </a:lnTo>
                    <a:lnTo>
                      <a:pt x="19" y="1936"/>
                    </a:lnTo>
                    <a:lnTo>
                      <a:pt x="1" y="2556"/>
                    </a:lnTo>
                    <a:lnTo>
                      <a:pt x="19" y="3177"/>
                    </a:lnTo>
                    <a:lnTo>
                      <a:pt x="92" y="3797"/>
                    </a:lnTo>
                    <a:lnTo>
                      <a:pt x="128" y="4108"/>
                    </a:lnTo>
                    <a:lnTo>
                      <a:pt x="201" y="4418"/>
                    </a:lnTo>
                    <a:lnTo>
                      <a:pt x="274" y="4728"/>
                    </a:lnTo>
                    <a:lnTo>
                      <a:pt x="347" y="5020"/>
                    </a:lnTo>
                    <a:lnTo>
                      <a:pt x="439" y="5330"/>
                    </a:lnTo>
                    <a:lnTo>
                      <a:pt x="548" y="5622"/>
                    </a:lnTo>
                    <a:lnTo>
                      <a:pt x="676" y="5915"/>
                    </a:lnTo>
                    <a:lnTo>
                      <a:pt x="822" y="6207"/>
                    </a:lnTo>
                    <a:lnTo>
                      <a:pt x="968" y="6480"/>
                    </a:lnTo>
                    <a:lnTo>
                      <a:pt x="1132" y="6754"/>
                    </a:lnTo>
                    <a:lnTo>
                      <a:pt x="1297" y="7010"/>
                    </a:lnTo>
                    <a:lnTo>
                      <a:pt x="1497" y="7265"/>
                    </a:lnTo>
                    <a:lnTo>
                      <a:pt x="1698" y="7502"/>
                    </a:lnTo>
                    <a:lnTo>
                      <a:pt x="1899" y="7740"/>
                    </a:lnTo>
                    <a:lnTo>
                      <a:pt x="2136" y="7940"/>
                    </a:lnTo>
                    <a:lnTo>
                      <a:pt x="2373" y="8141"/>
                    </a:lnTo>
                    <a:lnTo>
                      <a:pt x="2629" y="8342"/>
                    </a:lnTo>
                    <a:lnTo>
                      <a:pt x="2903" y="8506"/>
                    </a:lnTo>
                    <a:lnTo>
                      <a:pt x="3176" y="8652"/>
                    </a:lnTo>
                    <a:lnTo>
                      <a:pt x="3469" y="8780"/>
                    </a:lnTo>
                    <a:lnTo>
                      <a:pt x="3797" y="8908"/>
                    </a:lnTo>
                    <a:lnTo>
                      <a:pt x="4144" y="8999"/>
                    </a:lnTo>
                    <a:lnTo>
                      <a:pt x="4491" y="9090"/>
                    </a:lnTo>
                    <a:lnTo>
                      <a:pt x="4837" y="9127"/>
                    </a:lnTo>
                    <a:lnTo>
                      <a:pt x="5184" y="9163"/>
                    </a:lnTo>
                    <a:lnTo>
                      <a:pt x="5531" y="9163"/>
                    </a:lnTo>
                    <a:lnTo>
                      <a:pt x="5878" y="9145"/>
                    </a:lnTo>
                    <a:lnTo>
                      <a:pt x="6225" y="9109"/>
                    </a:lnTo>
                    <a:lnTo>
                      <a:pt x="6571" y="9054"/>
                    </a:lnTo>
                    <a:lnTo>
                      <a:pt x="6918" y="8963"/>
                    </a:lnTo>
                    <a:lnTo>
                      <a:pt x="7265" y="8871"/>
                    </a:lnTo>
                    <a:lnTo>
                      <a:pt x="7593" y="8762"/>
                    </a:lnTo>
                    <a:lnTo>
                      <a:pt x="7922" y="8634"/>
                    </a:lnTo>
                    <a:lnTo>
                      <a:pt x="8251" y="8488"/>
                    </a:lnTo>
                    <a:lnTo>
                      <a:pt x="8561" y="8324"/>
                    </a:lnTo>
                    <a:lnTo>
                      <a:pt x="8853" y="8141"/>
                    </a:lnTo>
                    <a:lnTo>
                      <a:pt x="9163" y="7940"/>
                    </a:lnTo>
                    <a:lnTo>
                      <a:pt x="9437" y="7740"/>
                    </a:lnTo>
                    <a:lnTo>
                      <a:pt x="9711" y="7521"/>
                    </a:lnTo>
                    <a:lnTo>
                      <a:pt x="9984" y="7302"/>
                    </a:lnTo>
                    <a:lnTo>
                      <a:pt x="10240" y="7064"/>
                    </a:lnTo>
                    <a:lnTo>
                      <a:pt x="10477" y="6809"/>
                    </a:lnTo>
                    <a:lnTo>
                      <a:pt x="10733" y="6553"/>
                    </a:lnTo>
                    <a:lnTo>
                      <a:pt x="10952" y="6280"/>
                    </a:lnTo>
                    <a:lnTo>
                      <a:pt x="11390" y="5732"/>
                    </a:lnTo>
                    <a:lnTo>
                      <a:pt x="11810" y="5166"/>
                    </a:lnTo>
                    <a:lnTo>
                      <a:pt x="12175" y="4564"/>
                    </a:lnTo>
                    <a:lnTo>
                      <a:pt x="12521" y="3962"/>
                    </a:lnTo>
                    <a:lnTo>
                      <a:pt x="12722" y="3597"/>
                    </a:lnTo>
                    <a:lnTo>
                      <a:pt x="12905" y="3213"/>
                    </a:lnTo>
                    <a:lnTo>
                      <a:pt x="13252" y="2465"/>
                    </a:lnTo>
                    <a:lnTo>
                      <a:pt x="13544" y="1680"/>
                    </a:lnTo>
                    <a:lnTo>
                      <a:pt x="13799" y="895"/>
                    </a:lnTo>
                    <a:lnTo>
                      <a:pt x="13653" y="786"/>
                    </a:lnTo>
                    <a:lnTo>
                      <a:pt x="13507" y="1260"/>
                    </a:lnTo>
                    <a:lnTo>
                      <a:pt x="13343" y="1717"/>
                    </a:lnTo>
                    <a:lnTo>
                      <a:pt x="13179" y="2191"/>
                    </a:lnTo>
                    <a:lnTo>
                      <a:pt x="12978" y="2647"/>
                    </a:lnTo>
                    <a:lnTo>
                      <a:pt x="12777" y="3085"/>
                    </a:lnTo>
                    <a:lnTo>
                      <a:pt x="12558" y="3542"/>
                    </a:lnTo>
                    <a:lnTo>
                      <a:pt x="12321" y="3980"/>
                    </a:lnTo>
                    <a:lnTo>
                      <a:pt x="12083" y="4400"/>
                    </a:lnTo>
                    <a:lnTo>
                      <a:pt x="11718" y="4984"/>
                    </a:lnTo>
                    <a:lnTo>
                      <a:pt x="11335" y="5531"/>
                    </a:lnTo>
                    <a:lnTo>
                      <a:pt x="10915" y="6061"/>
                    </a:lnTo>
                    <a:lnTo>
                      <a:pt x="10477" y="6572"/>
                    </a:lnTo>
                    <a:lnTo>
                      <a:pt x="10240" y="6827"/>
                    </a:lnTo>
                    <a:lnTo>
                      <a:pt x="9984" y="7064"/>
                    </a:lnTo>
                    <a:lnTo>
                      <a:pt x="9729" y="7283"/>
                    </a:lnTo>
                    <a:lnTo>
                      <a:pt x="9473" y="7502"/>
                    </a:lnTo>
                    <a:lnTo>
                      <a:pt x="9200" y="7703"/>
                    </a:lnTo>
                    <a:lnTo>
                      <a:pt x="8926" y="7886"/>
                    </a:lnTo>
                    <a:lnTo>
                      <a:pt x="8634" y="8068"/>
                    </a:lnTo>
                    <a:lnTo>
                      <a:pt x="8342" y="8233"/>
                    </a:lnTo>
                    <a:lnTo>
                      <a:pt x="8031" y="8397"/>
                    </a:lnTo>
                    <a:lnTo>
                      <a:pt x="7721" y="8543"/>
                    </a:lnTo>
                    <a:lnTo>
                      <a:pt x="7374" y="8652"/>
                    </a:lnTo>
                    <a:lnTo>
                      <a:pt x="7046" y="8762"/>
                    </a:lnTo>
                    <a:lnTo>
                      <a:pt x="6699" y="8853"/>
                    </a:lnTo>
                    <a:lnTo>
                      <a:pt x="6352" y="8908"/>
                    </a:lnTo>
                    <a:lnTo>
                      <a:pt x="6006" y="8963"/>
                    </a:lnTo>
                    <a:lnTo>
                      <a:pt x="5659" y="8981"/>
                    </a:lnTo>
                    <a:lnTo>
                      <a:pt x="5312" y="8981"/>
                    </a:lnTo>
                    <a:lnTo>
                      <a:pt x="4965" y="8963"/>
                    </a:lnTo>
                    <a:lnTo>
                      <a:pt x="4618" y="8926"/>
                    </a:lnTo>
                    <a:lnTo>
                      <a:pt x="4272" y="8871"/>
                    </a:lnTo>
                    <a:lnTo>
                      <a:pt x="3943" y="8780"/>
                    </a:lnTo>
                    <a:lnTo>
                      <a:pt x="3596" y="8652"/>
                    </a:lnTo>
                    <a:lnTo>
                      <a:pt x="3286" y="8525"/>
                    </a:lnTo>
                    <a:lnTo>
                      <a:pt x="2976" y="8360"/>
                    </a:lnTo>
                    <a:lnTo>
                      <a:pt x="2702" y="8178"/>
                    </a:lnTo>
                    <a:lnTo>
                      <a:pt x="2446" y="7995"/>
                    </a:lnTo>
                    <a:lnTo>
                      <a:pt x="2209" y="7794"/>
                    </a:lnTo>
                    <a:lnTo>
                      <a:pt x="1990" y="7575"/>
                    </a:lnTo>
                    <a:lnTo>
                      <a:pt x="1771" y="7338"/>
                    </a:lnTo>
                    <a:lnTo>
                      <a:pt x="1570" y="7101"/>
                    </a:lnTo>
                    <a:lnTo>
                      <a:pt x="1388" y="6845"/>
                    </a:lnTo>
                    <a:lnTo>
                      <a:pt x="1224" y="6590"/>
                    </a:lnTo>
                    <a:lnTo>
                      <a:pt x="1059" y="6316"/>
                    </a:lnTo>
                    <a:lnTo>
                      <a:pt x="913" y="6024"/>
                    </a:lnTo>
                    <a:lnTo>
                      <a:pt x="786" y="5732"/>
                    </a:lnTo>
                    <a:lnTo>
                      <a:pt x="676" y="5440"/>
                    </a:lnTo>
                    <a:lnTo>
                      <a:pt x="566" y="5148"/>
                    </a:lnTo>
                    <a:lnTo>
                      <a:pt x="475" y="4856"/>
                    </a:lnTo>
                    <a:lnTo>
                      <a:pt x="402" y="4546"/>
                    </a:lnTo>
                    <a:lnTo>
                      <a:pt x="329" y="4235"/>
                    </a:lnTo>
                    <a:lnTo>
                      <a:pt x="238" y="3706"/>
                    </a:lnTo>
                    <a:lnTo>
                      <a:pt x="201" y="3177"/>
                    </a:lnTo>
                    <a:lnTo>
                      <a:pt x="165" y="2647"/>
                    </a:lnTo>
                    <a:lnTo>
                      <a:pt x="165" y="2118"/>
                    </a:lnTo>
                    <a:lnTo>
                      <a:pt x="201" y="1589"/>
                    </a:lnTo>
                    <a:lnTo>
                      <a:pt x="238" y="1060"/>
                    </a:lnTo>
                    <a:lnTo>
                      <a:pt x="311" y="530"/>
                    </a:lnTo>
                    <a:lnTo>
                      <a:pt x="3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40"/>
              <p:cNvSpPr/>
              <p:nvPr/>
            </p:nvSpPr>
            <p:spPr>
              <a:xfrm>
                <a:off x="7567088" y="1781858"/>
                <a:ext cx="77156" cy="636970"/>
              </a:xfrm>
              <a:custGeom>
                <a:avLst/>
                <a:gdLst/>
                <a:ahLst/>
                <a:cxnLst/>
                <a:rect l="l" t="t" r="r" b="b"/>
                <a:pathLst>
                  <a:path w="2410" h="19896" extrusionOk="0">
                    <a:moveTo>
                      <a:pt x="1661" y="0"/>
                    </a:moveTo>
                    <a:lnTo>
                      <a:pt x="1625" y="19"/>
                    </a:lnTo>
                    <a:lnTo>
                      <a:pt x="1588" y="37"/>
                    </a:lnTo>
                    <a:lnTo>
                      <a:pt x="1570" y="73"/>
                    </a:lnTo>
                    <a:lnTo>
                      <a:pt x="1570" y="128"/>
                    </a:lnTo>
                    <a:lnTo>
                      <a:pt x="1771" y="1807"/>
                    </a:lnTo>
                    <a:lnTo>
                      <a:pt x="1953" y="3468"/>
                    </a:lnTo>
                    <a:lnTo>
                      <a:pt x="2026" y="4308"/>
                    </a:lnTo>
                    <a:lnTo>
                      <a:pt x="2099" y="5148"/>
                    </a:lnTo>
                    <a:lnTo>
                      <a:pt x="2136" y="5987"/>
                    </a:lnTo>
                    <a:lnTo>
                      <a:pt x="2154" y="6845"/>
                    </a:lnTo>
                    <a:lnTo>
                      <a:pt x="2154" y="7885"/>
                    </a:lnTo>
                    <a:lnTo>
                      <a:pt x="2154" y="8926"/>
                    </a:lnTo>
                    <a:lnTo>
                      <a:pt x="2117" y="9966"/>
                    </a:lnTo>
                    <a:lnTo>
                      <a:pt x="2044" y="11006"/>
                    </a:lnTo>
                    <a:lnTo>
                      <a:pt x="1971" y="12047"/>
                    </a:lnTo>
                    <a:lnTo>
                      <a:pt x="1844" y="13087"/>
                    </a:lnTo>
                    <a:lnTo>
                      <a:pt x="1679" y="14109"/>
                    </a:lnTo>
                    <a:lnTo>
                      <a:pt x="1497" y="15150"/>
                    </a:lnTo>
                    <a:lnTo>
                      <a:pt x="1351" y="15734"/>
                    </a:lnTo>
                    <a:lnTo>
                      <a:pt x="1205" y="16318"/>
                    </a:lnTo>
                    <a:lnTo>
                      <a:pt x="1041" y="16902"/>
                    </a:lnTo>
                    <a:lnTo>
                      <a:pt x="876" y="17486"/>
                    </a:lnTo>
                    <a:lnTo>
                      <a:pt x="675" y="18052"/>
                    </a:lnTo>
                    <a:lnTo>
                      <a:pt x="475" y="18617"/>
                    </a:lnTo>
                    <a:lnTo>
                      <a:pt x="256" y="19183"/>
                    </a:lnTo>
                    <a:lnTo>
                      <a:pt x="18" y="19749"/>
                    </a:lnTo>
                    <a:lnTo>
                      <a:pt x="0" y="19786"/>
                    </a:lnTo>
                    <a:lnTo>
                      <a:pt x="18" y="19840"/>
                    </a:lnTo>
                    <a:lnTo>
                      <a:pt x="37" y="19859"/>
                    </a:lnTo>
                    <a:lnTo>
                      <a:pt x="73" y="19895"/>
                    </a:lnTo>
                    <a:lnTo>
                      <a:pt x="164" y="19895"/>
                    </a:lnTo>
                    <a:lnTo>
                      <a:pt x="201" y="19877"/>
                    </a:lnTo>
                    <a:lnTo>
                      <a:pt x="237" y="19822"/>
                    </a:lnTo>
                    <a:lnTo>
                      <a:pt x="438" y="19347"/>
                    </a:lnTo>
                    <a:lnTo>
                      <a:pt x="639" y="18855"/>
                    </a:lnTo>
                    <a:lnTo>
                      <a:pt x="821" y="18362"/>
                    </a:lnTo>
                    <a:lnTo>
                      <a:pt x="986" y="17869"/>
                    </a:lnTo>
                    <a:lnTo>
                      <a:pt x="1150" y="17358"/>
                    </a:lnTo>
                    <a:lnTo>
                      <a:pt x="1296" y="16865"/>
                    </a:lnTo>
                    <a:lnTo>
                      <a:pt x="1442" y="16354"/>
                    </a:lnTo>
                    <a:lnTo>
                      <a:pt x="1570" y="15843"/>
                    </a:lnTo>
                    <a:lnTo>
                      <a:pt x="1789" y="14821"/>
                    </a:lnTo>
                    <a:lnTo>
                      <a:pt x="1971" y="13781"/>
                    </a:lnTo>
                    <a:lnTo>
                      <a:pt x="2117" y="12740"/>
                    </a:lnTo>
                    <a:lnTo>
                      <a:pt x="2245" y="11682"/>
                    </a:lnTo>
                    <a:lnTo>
                      <a:pt x="2318" y="10751"/>
                    </a:lnTo>
                    <a:lnTo>
                      <a:pt x="2373" y="9820"/>
                    </a:lnTo>
                    <a:lnTo>
                      <a:pt x="2391" y="8871"/>
                    </a:lnTo>
                    <a:lnTo>
                      <a:pt x="2409" y="7940"/>
                    </a:lnTo>
                    <a:lnTo>
                      <a:pt x="2409" y="6991"/>
                    </a:lnTo>
                    <a:lnTo>
                      <a:pt x="2373" y="6060"/>
                    </a:lnTo>
                    <a:lnTo>
                      <a:pt x="2336" y="5111"/>
                    </a:lnTo>
                    <a:lnTo>
                      <a:pt x="2263" y="4180"/>
                    </a:lnTo>
                    <a:lnTo>
                      <a:pt x="2172" y="3158"/>
                    </a:lnTo>
                    <a:lnTo>
                      <a:pt x="2063" y="2136"/>
                    </a:lnTo>
                    <a:lnTo>
                      <a:pt x="1789" y="92"/>
                    </a:lnTo>
                    <a:lnTo>
                      <a:pt x="1789" y="37"/>
                    </a:lnTo>
                    <a:lnTo>
                      <a:pt x="1752" y="19"/>
                    </a:lnTo>
                    <a:lnTo>
                      <a:pt x="1716" y="0"/>
                    </a:lnTo>
                    <a:close/>
                  </a:path>
                </a:pathLst>
              </a:custGeom>
              <a:solidFill>
                <a:srgbClr val="8178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40"/>
              <p:cNvSpPr/>
              <p:nvPr/>
            </p:nvSpPr>
            <p:spPr>
              <a:xfrm>
                <a:off x="7842300" y="1408450"/>
                <a:ext cx="178260" cy="232013"/>
              </a:xfrm>
              <a:custGeom>
                <a:avLst/>
                <a:gdLst/>
                <a:ahLst/>
                <a:cxnLst/>
                <a:rect l="l" t="t" r="r" b="b"/>
                <a:pathLst>
                  <a:path w="5568" h="7247" extrusionOk="0">
                    <a:moveTo>
                      <a:pt x="3761" y="1"/>
                    </a:moveTo>
                    <a:lnTo>
                      <a:pt x="1" y="1935"/>
                    </a:lnTo>
                    <a:lnTo>
                      <a:pt x="19" y="3012"/>
                    </a:lnTo>
                    <a:lnTo>
                      <a:pt x="74" y="4545"/>
                    </a:lnTo>
                    <a:lnTo>
                      <a:pt x="129" y="6863"/>
                    </a:lnTo>
                    <a:lnTo>
                      <a:pt x="439" y="6991"/>
                    </a:lnTo>
                    <a:lnTo>
                      <a:pt x="749" y="7101"/>
                    </a:lnTo>
                    <a:lnTo>
                      <a:pt x="1041" y="7174"/>
                    </a:lnTo>
                    <a:lnTo>
                      <a:pt x="1333" y="7210"/>
                    </a:lnTo>
                    <a:lnTo>
                      <a:pt x="1625" y="7247"/>
                    </a:lnTo>
                    <a:lnTo>
                      <a:pt x="1899" y="7247"/>
                    </a:lnTo>
                    <a:lnTo>
                      <a:pt x="2155" y="7228"/>
                    </a:lnTo>
                    <a:lnTo>
                      <a:pt x="2410" y="7192"/>
                    </a:lnTo>
                    <a:lnTo>
                      <a:pt x="2666" y="7137"/>
                    </a:lnTo>
                    <a:lnTo>
                      <a:pt x="2903" y="7064"/>
                    </a:lnTo>
                    <a:lnTo>
                      <a:pt x="3122" y="6973"/>
                    </a:lnTo>
                    <a:lnTo>
                      <a:pt x="3341" y="6881"/>
                    </a:lnTo>
                    <a:lnTo>
                      <a:pt x="3560" y="6754"/>
                    </a:lnTo>
                    <a:lnTo>
                      <a:pt x="3742" y="6644"/>
                    </a:lnTo>
                    <a:lnTo>
                      <a:pt x="3943" y="6516"/>
                    </a:lnTo>
                    <a:lnTo>
                      <a:pt x="4126" y="6389"/>
                    </a:lnTo>
                    <a:lnTo>
                      <a:pt x="4454" y="6097"/>
                    </a:lnTo>
                    <a:lnTo>
                      <a:pt x="4746" y="5823"/>
                    </a:lnTo>
                    <a:lnTo>
                      <a:pt x="4984" y="5531"/>
                    </a:lnTo>
                    <a:lnTo>
                      <a:pt x="5203" y="5275"/>
                    </a:lnTo>
                    <a:lnTo>
                      <a:pt x="5349" y="5056"/>
                    </a:lnTo>
                    <a:lnTo>
                      <a:pt x="5476" y="4892"/>
                    </a:lnTo>
                    <a:lnTo>
                      <a:pt x="5568" y="4728"/>
                    </a:lnTo>
                    <a:lnTo>
                      <a:pt x="5276" y="4235"/>
                    </a:lnTo>
                    <a:lnTo>
                      <a:pt x="5002" y="3706"/>
                    </a:lnTo>
                    <a:lnTo>
                      <a:pt x="4746" y="3158"/>
                    </a:lnTo>
                    <a:lnTo>
                      <a:pt x="4509" y="2592"/>
                    </a:lnTo>
                    <a:lnTo>
                      <a:pt x="4290" y="1990"/>
                    </a:lnTo>
                    <a:lnTo>
                      <a:pt x="4089" y="1351"/>
                    </a:lnTo>
                    <a:lnTo>
                      <a:pt x="3907" y="694"/>
                    </a:lnTo>
                    <a:lnTo>
                      <a:pt x="376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40"/>
              <p:cNvSpPr/>
              <p:nvPr/>
            </p:nvSpPr>
            <p:spPr>
              <a:xfrm>
                <a:off x="7842908" y="1465119"/>
                <a:ext cx="104625" cy="107570"/>
              </a:xfrm>
              <a:custGeom>
                <a:avLst/>
                <a:gdLst/>
                <a:ahLst/>
                <a:cxnLst/>
                <a:rect l="l" t="t" r="r" b="b"/>
                <a:pathLst>
                  <a:path w="3268" h="3360" extrusionOk="0">
                    <a:moveTo>
                      <a:pt x="3267" y="1"/>
                    </a:moveTo>
                    <a:lnTo>
                      <a:pt x="0" y="1242"/>
                    </a:lnTo>
                    <a:lnTo>
                      <a:pt x="55" y="3359"/>
                    </a:lnTo>
                    <a:lnTo>
                      <a:pt x="183" y="3359"/>
                    </a:lnTo>
                    <a:lnTo>
                      <a:pt x="329" y="3323"/>
                    </a:lnTo>
                    <a:lnTo>
                      <a:pt x="475" y="3286"/>
                    </a:lnTo>
                    <a:lnTo>
                      <a:pt x="657" y="3232"/>
                    </a:lnTo>
                    <a:lnTo>
                      <a:pt x="840" y="3140"/>
                    </a:lnTo>
                    <a:lnTo>
                      <a:pt x="1040" y="3013"/>
                    </a:lnTo>
                    <a:lnTo>
                      <a:pt x="1241" y="2867"/>
                    </a:lnTo>
                    <a:lnTo>
                      <a:pt x="1460" y="2684"/>
                    </a:lnTo>
                    <a:lnTo>
                      <a:pt x="1697" y="2483"/>
                    </a:lnTo>
                    <a:lnTo>
                      <a:pt x="1916" y="2246"/>
                    </a:lnTo>
                    <a:lnTo>
                      <a:pt x="2154" y="1972"/>
                    </a:lnTo>
                    <a:lnTo>
                      <a:pt x="2373" y="1644"/>
                    </a:lnTo>
                    <a:lnTo>
                      <a:pt x="2610" y="1297"/>
                    </a:lnTo>
                    <a:lnTo>
                      <a:pt x="2829" y="914"/>
                    </a:lnTo>
                    <a:lnTo>
                      <a:pt x="3048" y="476"/>
                    </a:lnTo>
                    <a:lnTo>
                      <a:pt x="3267"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40"/>
              <p:cNvSpPr/>
              <p:nvPr/>
            </p:nvSpPr>
            <p:spPr>
              <a:xfrm>
                <a:off x="7675783" y="1161251"/>
                <a:ext cx="321975" cy="254807"/>
              </a:xfrm>
              <a:custGeom>
                <a:avLst/>
                <a:gdLst/>
                <a:ahLst/>
                <a:cxnLst/>
                <a:rect l="l" t="t" r="r" b="b"/>
                <a:pathLst>
                  <a:path w="10057" h="7959" extrusionOk="0">
                    <a:moveTo>
                      <a:pt x="5165" y="1"/>
                    </a:moveTo>
                    <a:lnTo>
                      <a:pt x="4745" y="19"/>
                    </a:lnTo>
                    <a:lnTo>
                      <a:pt x="4362" y="74"/>
                    </a:lnTo>
                    <a:lnTo>
                      <a:pt x="4015" y="129"/>
                    </a:lnTo>
                    <a:lnTo>
                      <a:pt x="3705" y="220"/>
                    </a:lnTo>
                    <a:lnTo>
                      <a:pt x="3413" y="330"/>
                    </a:lnTo>
                    <a:lnTo>
                      <a:pt x="3176" y="457"/>
                    </a:lnTo>
                    <a:lnTo>
                      <a:pt x="2957" y="585"/>
                    </a:lnTo>
                    <a:lnTo>
                      <a:pt x="2774" y="713"/>
                    </a:lnTo>
                    <a:lnTo>
                      <a:pt x="2610" y="841"/>
                    </a:lnTo>
                    <a:lnTo>
                      <a:pt x="2482" y="968"/>
                    </a:lnTo>
                    <a:lnTo>
                      <a:pt x="2281" y="1187"/>
                    </a:lnTo>
                    <a:lnTo>
                      <a:pt x="2172" y="1352"/>
                    </a:lnTo>
                    <a:lnTo>
                      <a:pt x="2135" y="1406"/>
                    </a:lnTo>
                    <a:lnTo>
                      <a:pt x="2062" y="1388"/>
                    </a:lnTo>
                    <a:lnTo>
                      <a:pt x="1880" y="1352"/>
                    </a:lnTo>
                    <a:lnTo>
                      <a:pt x="1606" y="1333"/>
                    </a:lnTo>
                    <a:lnTo>
                      <a:pt x="1460" y="1333"/>
                    </a:lnTo>
                    <a:lnTo>
                      <a:pt x="1278" y="1352"/>
                    </a:lnTo>
                    <a:lnTo>
                      <a:pt x="1113" y="1388"/>
                    </a:lnTo>
                    <a:lnTo>
                      <a:pt x="931" y="1443"/>
                    </a:lnTo>
                    <a:lnTo>
                      <a:pt x="767" y="1534"/>
                    </a:lnTo>
                    <a:lnTo>
                      <a:pt x="602" y="1644"/>
                    </a:lnTo>
                    <a:lnTo>
                      <a:pt x="438" y="1790"/>
                    </a:lnTo>
                    <a:lnTo>
                      <a:pt x="292" y="1972"/>
                    </a:lnTo>
                    <a:lnTo>
                      <a:pt x="164" y="2191"/>
                    </a:lnTo>
                    <a:lnTo>
                      <a:pt x="55" y="2465"/>
                    </a:lnTo>
                    <a:lnTo>
                      <a:pt x="18" y="2611"/>
                    </a:lnTo>
                    <a:lnTo>
                      <a:pt x="0" y="2757"/>
                    </a:lnTo>
                    <a:lnTo>
                      <a:pt x="0" y="2903"/>
                    </a:lnTo>
                    <a:lnTo>
                      <a:pt x="0" y="3049"/>
                    </a:lnTo>
                    <a:lnTo>
                      <a:pt x="18" y="3195"/>
                    </a:lnTo>
                    <a:lnTo>
                      <a:pt x="55" y="3341"/>
                    </a:lnTo>
                    <a:lnTo>
                      <a:pt x="146" y="3633"/>
                    </a:lnTo>
                    <a:lnTo>
                      <a:pt x="274" y="3907"/>
                    </a:lnTo>
                    <a:lnTo>
                      <a:pt x="420" y="4181"/>
                    </a:lnTo>
                    <a:lnTo>
                      <a:pt x="602" y="4436"/>
                    </a:lnTo>
                    <a:lnTo>
                      <a:pt x="785" y="4692"/>
                    </a:lnTo>
                    <a:lnTo>
                      <a:pt x="986" y="4911"/>
                    </a:lnTo>
                    <a:lnTo>
                      <a:pt x="1168" y="5130"/>
                    </a:lnTo>
                    <a:lnTo>
                      <a:pt x="1533" y="5458"/>
                    </a:lnTo>
                    <a:lnTo>
                      <a:pt x="1789" y="5677"/>
                    </a:lnTo>
                    <a:lnTo>
                      <a:pt x="1880" y="5750"/>
                    </a:lnTo>
                    <a:lnTo>
                      <a:pt x="9053" y="7959"/>
                    </a:lnTo>
                    <a:lnTo>
                      <a:pt x="9272" y="7356"/>
                    </a:lnTo>
                    <a:lnTo>
                      <a:pt x="9473" y="6718"/>
                    </a:lnTo>
                    <a:lnTo>
                      <a:pt x="9692" y="5933"/>
                    </a:lnTo>
                    <a:lnTo>
                      <a:pt x="9801" y="5513"/>
                    </a:lnTo>
                    <a:lnTo>
                      <a:pt x="9893" y="5075"/>
                    </a:lnTo>
                    <a:lnTo>
                      <a:pt x="9966" y="4619"/>
                    </a:lnTo>
                    <a:lnTo>
                      <a:pt x="10020" y="4181"/>
                    </a:lnTo>
                    <a:lnTo>
                      <a:pt x="10057" y="3761"/>
                    </a:lnTo>
                    <a:lnTo>
                      <a:pt x="10057" y="3359"/>
                    </a:lnTo>
                    <a:lnTo>
                      <a:pt x="10020" y="2976"/>
                    </a:lnTo>
                    <a:lnTo>
                      <a:pt x="9984" y="2794"/>
                    </a:lnTo>
                    <a:lnTo>
                      <a:pt x="9947" y="2629"/>
                    </a:lnTo>
                    <a:lnTo>
                      <a:pt x="9820" y="2337"/>
                    </a:lnTo>
                    <a:lnTo>
                      <a:pt x="9692" y="2063"/>
                    </a:lnTo>
                    <a:lnTo>
                      <a:pt x="9564" y="1844"/>
                    </a:lnTo>
                    <a:lnTo>
                      <a:pt x="9400" y="1644"/>
                    </a:lnTo>
                    <a:lnTo>
                      <a:pt x="9254" y="1479"/>
                    </a:lnTo>
                    <a:lnTo>
                      <a:pt x="9089" y="1333"/>
                    </a:lnTo>
                    <a:lnTo>
                      <a:pt x="8925" y="1224"/>
                    </a:lnTo>
                    <a:lnTo>
                      <a:pt x="8761" y="1133"/>
                    </a:lnTo>
                    <a:lnTo>
                      <a:pt x="8597" y="1060"/>
                    </a:lnTo>
                    <a:lnTo>
                      <a:pt x="8451" y="1005"/>
                    </a:lnTo>
                    <a:lnTo>
                      <a:pt x="8213" y="932"/>
                    </a:lnTo>
                    <a:lnTo>
                      <a:pt x="8049" y="914"/>
                    </a:lnTo>
                    <a:lnTo>
                      <a:pt x="7976" y="914"/>
                    </a:lnTo>
                    <a:lnTo>
                      <a:pt x="7958" y="877"/>
                    </a:lnTo>
                    <a:lnTo>
                      <a:pt x="7867" y="768"/>
                    </a:lnTo>
                    <a:lnTo>
                      <a:pt x="7702" y="622"/>
                    </a:lnTo>
                    <a:lnTo>
                      <a:pt x="7593" y="530"/>
                    </a:lnTo>
                    <a:lnTo>
                      <a:pt x="7447" y="439"/>
                    </a:lnTo>
                    <a:lnTo>
                      <a:pt x="7283" y="366"/>
                    </a:lnTo>
                    <a:lnTo>
                      <a:pt x="7082" y="275"/>
                    </a:lnTo>
                    <a:lnTo>
                      <a:pt x="6844" y="202"/>
                    </a:lnTo>
                    <a:lnTo>
                      <a:pt x="6589" y="129"/>
                    </a:lnTo>
                    <a:lnTo>
                      <a:pt x="6297" y="74"/>
                    </a:lnTo>
                    <a:lnTo>
                      <a:pt x="5950" y="37"/>
                    </a:lnTo>
                    <a:lnTo>
                      <a:pt x="558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40"/>
              <p:cNvSpPr/>
              <p:nvPr/>
            </p:nvSpPr>
            <p:spPr>
              <a:xfrm>
                <a:off x="7724864" y="1224387"/>
                <a:ext cx="243698" cy="302702"/>
              </a:xfrm>
              <a:custGeom>
                <a:avLst/>
                <a:gdLst/>
                <a:ahLst/>
                <a:cxnLst/>
                <a:rect l="l" t="t" r="r" b="b"/>
                <a:pathLst>
                  <a:path w="7612" h="9455" extrusionOk="0">
                    <a:moveTo>
                      <a:pt x="4052" y="0"/>
                    </a:moveTo>
                    <a:lnTo>
                      <a:pt x="3651" y="18"/>
                    </a:lnTo>
                    <a:lnTo>
                      <a:pt x="3450" y="37"/>
                    </a:lnTo>
                    <a:lnTo>
                      <a:pt x="3340" y="55"/>
                    </a:lnTo>
                    <a:lnTo>
                      <a:pt x="3212" y="73"/>
                    </a:lnTo>
                    <a:lnTo>
                      <a:pt x="3158" y="91"/>
                    </a:lnTo>
                    <a:lnTo>
                      <a:pt x="3048" y="110"/>
                    </a:lnTo>
                    <a:lnTo>
                      <a:pt x="2501" y="237"/>
                    </a:lnTo>
                    <a:lnTo>
                      <a:pt x="2136" y="347"/>
                    </a:lnTo>
                    <a:lnTo>
                      <a:pt x="1789" y="493"/>
                    </a:lnTo>
                    <a:lnTo>
                      <a:pt x="1460" y="675"/>
                    </a:lnTo>
                    <a:lnTo>
                      <a:pt x="1132" y="876"/>
                    </a:lnTo>
                    <a:lnTo>
                      <a:pt x="840" y="1114"/>
                    </a:lnTo>
                    <a:lnTo>
                      <a:pt x="584" y="1369"/>
                    </a:lnTo>
                    <a:lnTo>
                      <a:pt x="329" y="1661"/>
                    </a:lnTo>
                    <a:lnTo>
                      <a:pt x="128" y="1971"/>
                    </a:lnTo>
                    <a:lnTo>
                      <a:pt x="55" y="2081"/>
                    </a:lnTo>
                    <a:lnTo>
                      <a:pt x="18" y="2227"/>
                    </a:lnTo>
                    <a:lnTo>
                      <a:pt x="0" y="2373"/>
                    </a:lnTo>
                    <a:lnTo>
                      <a:pt x="0" y="2537"/>
                    </a:lnTo>
                    <a:lnTo>
                      <a:pt x="18" y="2683"/>
                    </a:lnTo>
                    <a:lnTo>
                      <a:pt x="55" y="2847"/>
                    </a:lnTo>
                    <a:lnTo>
                      <a:pt x="91" y="3030"/>
                    </a:lnTo>
                    <a:lnTo>
                      <a:pt x="219" y="3395"/>
                    </a:lnTo>
                    <a:lnTo>
                      <a:pt x="347" y="3815"/>
                    </a:lnTo>
                    <a:lnTo>
                      <a:pt x="511" y="4271"/>
                    </a:lnTo>
                    <a:lnTo>
                      <a:pt x="657" y="4819"/>
                    </a:lnTo>
                    <a:lnTo>
                      <a:pt x="712" y="5111"/>
                    </a:lnTo>
                    <a:lnTo>
                      <a:pt x="767" y="5421"/>
                    </a:lnTo>
                    <a:lnTo>
                      <a:pt x="858" y="5932"/>
                    </a:lnTo>
                    <a:lnTo>
                      <a:pt x="949" y="6425"/>
                    </a:lnTo>
                    <a:lnTo>
                      <a:pt x="1059" y="6881"/>
                    </a:lnTo>
                    <a:lnTo>
                      <a:pt x="1187" y="7301"/>
                    </a:lnTo>
                    <a:lnTo>
                      <a:pt x="1314" y="7702"/>
                    </a:lnTo>
                    <a:lnTo>
                      <a:pt x="1460" y="8068"/>
                    </a:lnTo>
                    <a:lnTo>
                      <a:pt x="1643" y="8378"/>
                    </a:lnTo>
                    <a:lnTo>
                      <a:pt x="1844" y="8670"/>
                    </a:lnTo>
                    <a:lnTo>
                      <a:pt x="1935" y="8798"/>
                    </a:lnTo>
                    <a:lnTo>
                      <a:pt x="2063" y="8907"/>
                    </a:lnTo>
                    <a:lnTo>
                      <a:pt x="2172" y="9017"/>
                    </a:lnTo>
                    <a:lnTo>
                      <a:pt x="2318" y="9126"/>
                    </a:lnTo>
                    <a:lnTo>
                      <a:pt x="2446" y="9199"/>
                    </a:lnTo>
                    <a:lnTo>
                      <a:pt x="2592" y="9272"/>
                    </a:lnTo>
                    <a:lnTo>
                      <a:pt x="2738" y="9345"/>
                    </a:lnTo>
                    <a:lnTo>
                      <a:pt x="2902" y="9382"/>
                    </a:lnTo>
                    <a:lnTo>
                      <a:pt x="3085" y="9418"/>
                    </a:lnTo>
                    <a:lnTo>
                      <a:pt x="3267" y="9455"/>
                    </a:lnTo>
                    <a:lnTo>
                      <a:pt x="3870" y="9455"/>
                    </a:lnTo>
                    <a:lnTo>
                      <a:pt x="4089" y="9418"/>
                    </a:lnTo>
                    <a:lnTo>
                      <a:pt x="4326" y="9382"/>
                    </a:lnTo>
                    <a:lnTo>
                      <a:pt x="4563" y="9327"/>
                    </a:lnTo>
                    <a:lnTo>
                      <a:pt x="4928" y="9217"/>
                    </a:lnTo>
                    <a:lnTo>
                      <a:pt x="5293" y="9090"/>
                    </a:lnTo>
                    <a:lnTo>
                      <a:pt x="5640" y="8907"/>
                    </a:lnTo>
                    <a:lnTo>
                      <a:pt x="5969" y="8706"/>
                    </a:lnTo>
                    <a:lnTo>
                      <a:pt x="6133" y="8597"/>
                    </a:lnTo>
                    <a:lnTo>
                      <a:pt x="6279" y="8469"/>
                    </a:lnTo>
                    <a:lnTo>
                      <a:pt x="6407" y="8341"/>
                    </a:lnTo>
                    <a:lnTo>
                      <a:pt x="6534" y="8195"/>
                    </a:lnTo>
                    <a:lnTo>
                      <a:pt x="6662" y="8031"/>
                    </a:lnTo>
                    <a:lnTo>
                      <a:pt x="6772" y="7885"/>
                    </a:lnTo>
                    <a:lnTo>
                      <a:pt x="6863" y="7702"/>
                    </a:lnTo>
                    <a:lnTo>
                      <a:pt x="6954" y="7520"/>
                    </a:lnTo>
                    <a:lnTo>
                      <a:pt x="7137" y="7082"/>
                    </a:lnTo>
                    <a:lnTo>
                      <a:pt x="7301" y="6680"/>
                    </a:lnTo>
                    <a:lnTo>
                      <a:pt x="7429" y="6315"/>
                    </a:lnTo>
                    <a:lnTo>
                      <a:pt x="7520" y="5987"/>
                    </a:lnTo>
                    <a:lnTo>
                      <a:pt x="7575" y="5731"/>
                    </a:lnTo>
                    <a:lnTo>
                      <a:pt x="7593" y="5494"/>
                    </a:lnTo>
                    <a:lnTo>
                      <a:pt x="7611" y="5238"/>
                    </a:lnTo>
                    <a:lnTo>
                      <a:pt x="7593" y="4983"/>
                    </a:lnTo>
                    <a:lnTo>
                      <a:pt x="7556" y="4764"/>
                    </a:lnTo>
                    <a:lnTo>
                      <a:pt x="7520" y="4527"/>
                    </a:lnTo>
                    <a:lnTo>
                      <a:pt x="7429" y="4052"/>
                    </a:lnTo>
                    <a:lnTo>
                      <a:pt x="7356" y="3505"/>
                    </a:lnTo>
                    <a:lnTo>
                      <a:pt x="7246" y="2866"/>
                    </a:lnTo>
                    <a:lnTo>
                      <a:pt x="7173" y="2555"/>
                    </a:lnTo>
                    <a:lnTo>
                      <a:pt x="7082" y="2227"/>
                    </a:lnTo>
                    <a:lnTo>
                      <a:pt x="7009" y="1990"/>
                    </a:lnTo>
                    <a:lnTo>
                      <a:pt x="6918" y="1752"/>
                    </a:lnTo>
                    <a:lnTo>
                      <a:pt x="6808" y="1533"/>
                    </a:lnTo>
                    <a:lnTo>
                      <a:pt x="6699" y="1314"/>
                    </a:lnTo>
                    <a:lnTo>
                      <a:pt x="6571" y="1114"/>
                    </a:lnTo>
                    <a:lnTo>
                      <a:pt x="6407" y="913"/>
                    </a:lnTo>
                    <a:lnTo>
                      <a:pt x="6242" y="730"/>
                    </a:lnTo>
                    <a:lnTo>
                      <a:pt x="6042" y="566"/>
                    </a:lnTo>
                    <a:lnTo>
                      <a:pt x="5841" y="420"/>
                    </a:lnTo>
                    <a:lnTo>
                      <a:pt x="5603" y="292"/>
                    </a:lnTo>
                    <a:lnTo>
                      <a:pt x="5348" y="183"/>
                    </a:lnTo>
                    <a:lnTo>
                      <a:pt x="5056" y="91"/>
                    </a:lnTo>
                    <a:lnTo>
                      <a:pt x="4764" y="37"/>
                    </a:lnTo>
                    <a:lnTo>
                      <a:pt x="441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40"/>
              <p:cNvSpPr/>
              <p:nvPr/>
            </p:nvSpPr>
            <p:spPr>
              <a:xfrm>
                <a:off x="7840571" y="1240140"/>
                <a:ext cx="122137" cy="108723"/>
              </a:xfrm>
              <a:custGeom>
                <a:avLst/>
                <a:gdLst/>
                <a:ahLst/>
                <a:cxnLst/>
                <a:rect l="l" t="t" r="r" b="b"/>
                <a:pathLst>
                  <a:path w="3815" h="3396" extrusionOk="0">
                    <a:moveTo>
                      <a:pt x="2811" y="1"/>
                    </a:moveTo>
                    <a:lnTo>
                      <a:pt x="0" y="348"/>
                    </a:lnTo>
                    <a:lnTo>
                      <a:pt x="73" y="421"/>
                    </a:lnTo>
                    <a:lnTo>
                      <a:pt x="274" y="603"/>
                    </a:lnTo>
                    <a:lnTo>
                      <a:pt x="566" y="877"/>
                    </a:lnTo>
                    <a:lnTo>
                      <a:pt x="712" y="1060"/>
                    </a:lnTo>
                    <a:lnTo>
                      <a:pt x="876" y="1242"/>
                    </a:lnTo>
                    <a:lnTo>
                      <a:pt x="1040" y="1461"/>
                    </a:lnTo>
                    <a:lnTo>
                      <a:pt x="1186" y="1698"/>
                    </a:lnTo>
                    <a:lnTo>
                      <a:pt x="1314" y="1954"/>
                    </a:lnTo>
                    <a:lnTo>
                      <a:pt x="1424" y="2209"/>
                    </a:lnTo>
                    <a:lnTo>
                      <a:pt x="1515" y="2501"/>
                    </a:lnTo>
                    <a:lnTo>
                      <a:pt x="1551" y="2794"/>
                    </a:lnTo>
                    <a:lnTo>
                      <a:pt x="1570" y="3086"/>
                    </a:lnTo>
                    <a:lnTo>
                      <a:pt x="1570" y="3232"/>
                    </a:lnTo>
                    <a:lnTo>
                      <a:pt x="1551" y="3396"/>
                    </a:lnTo>
                    <a:lnTo>
                      <a:pt x="2628" y="3250"/>
                    </a:lnTo>
                    <a:lnTo>
                      <a:pt x="2829" y="3122"/>
                    </a:lnTo>
                    <a:lnTo>
                      <a:pt x="3030" y="2976"/>
                    </a:lnTo>
                    <a:lnTo>
                      <a:pt x="3267" y="2794"/>
                    </a:lnTo>
                    <a:lnTo>
                      <a:pt x="3486" y="2574"/>
                    </a:lnTo>
                    <a:lnTo>
                      <a:pt x="3596" y="2465"/>
                    </a:lnTo>
                    <a:lnTo>
                      <a:pt x="3669" y="2337"/>
                    </a:lnTo>
                    <a:lnTo>
                      <a:pt x="3742" y="2228"/>
                    </a:lnTo>
                    <a:lnTo>
                      <a:pt x="3796" y="2100"/>
                    </a:lnTo>
                    <a:lnTo>
                      <a:pt x="3815" y="1990"/>
                    </a:lnTo>
                    <a:lnTo>
                      <a:pt x="3796" y="1881"/>
                    </a:lnTo>
                    <a:lnTo>
                      <a:pt x="3705" y="1625"/>
                    </a:lnTo>
                    <a:lnTo>
                      <a:pt x="3577" y="1333"/>
                    </a:lnTo>
                    <a:lnTo>
                      <a:pt x="3413" y="1023"/>
                    </a:lnTo>
                    <a:lnTo>
                      <a:pt x="3249" y="713"/>
                    </a:lnTo>
                    <a:lnTo>
                      <a:pt x="2957" y="220"/>
                    </a:lnTo>
                    <a:lnTo>
                      <a:pt x="281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40"/>
              <p:cNvSpPr/>
              <p:nvPr/>
            </p:nvSpPr>
            <p:spPr>
              <a:xfrm>
                <a:off x="7716668" y="1206266"/>
                <a:ext cx="224425" cy="102864"/>
              </a:xfrm>
              <a:custGeom>
                <a:avLst/>
                <a:gdLst/>
                <a:ahLst/>
                <a:cxnLst/>
                <a:rect l="l" t="t" r="r" b="b"/>
                <a:pathLst>
                  <a:path w="7010" h="3213" extrusionOk="0">
                    <a:moveTo>
                      <a:pt x="4801" y="0"/>
                    </a:moveTo>
                    <a:lnTo>
                      <a:pt x="4454" y="37"/>
                    </a:lnTo>
                    <a:lnTo>
                      <a:pt x="4053" y="110"/>
                    </a:lnTo>
                    <a:lnTo>
                      <a:pt x="3578" y="238"/>
                    </a:lnTo>
                    <a:lnTo>
                      <a:pt x="3122" y="384"/>
                    </a:lnTo>
                    <a:lnTo>
                      <a:pt x="2702" y="566"/>
                    </a:lnTo>
                    <a:lnTo>
                      <a:pt x="2319" y="749"/>
                    </a:lnTo>
                    <a:lnTo>
                      <a:pt x="1954" y="949"/>
                    </a:lnTo>
                    <a:lnTo>
                      <a:pt x="1625" y="1150"/>
                    </a:lnTo>
                    <a:lnTo>
                      <a:pt x="1315" y="1369"/>
                    </a:lnTo>
                    <a:lnTo>
                      <a:pt x="1041" y="1570"/>
                    </a:lnTo>
                    <a:lnTo>
                      <a:pt x="804" y="1771"/>
                    </a:lnTo>
                    <a:lnTo>
                      <a:pt x="585" y="1972"/>
                    </a:lnTo>
                    <a:lnTo>
                      <a:pt x="256" y="2282"/>
                    </a:lnTo>
                    <a:lnTo>
                      <a:pt x="74" y="2519"/>
                    </a:lnTo>
                    <a:lnTo>
                      <a:pt x="1" y="2592"/>
                    </a:lnTo>
                    <a:lnTo>
                      <a:pt x="1" y="2647"/>
                    </a:lnTo>
                    <a:lnTo>
                      <a:pt x="37" y="2756"/>
                    </a:lnTo>
                    <a:lnTo>
                      <a:pt x="110" y="2921"/>
                    </a:lnTo>
                    <a:lnTo>
                      <a:pt x="165" y="2994"/>
                    </a:lnTo>
                    <a:lnTo>
                      <a:pt x="220" y="3067"/>
                    </a:lnTo>
                    <a:lnTo>
                      <a:pt x="311" y="3121"/>
                    </a:lnTo>
                    <a:lnTo>
                      <a:pt x="402" y="3176"/>
                    </a:lnTo>
                    <a:lnTo>
                      <a:pt x="530" y="3213"/>
                    </a:lnTo>
                    <a:lnTo>
                      <a:pt x="658" y="3213"/>
                    </a:lnTo>
                    <a:lnTo>
                      <a:pt x="822" y="3194"/>
                    </a:lnTo>
                    <a:lnTo>
                      <a:pt x="986" y="3158"/>
                    </a:lnTo>
                    <a:lnTo>
                      <a:pt x="1187" y="3067"/>
                    </a:lnTo>
                    <a:lnTo>
                      <a:pt x="1424" y="2939"/>
                    </a:lnTo>
                    <a:lnTo>
                      <a:pt x="1899" y="2610"/>
                    </a:lnTo>
                    <a:lnTo>
                      <a:pt x="2337" y="2300"/>
                    </a:lnTo>
                    <a:lnTo>
                      <a:pt x="2738" y="2008"/>
                    </a:lnTo>
                    <a:lnTo>
                      <a:pt x="3103" y="1771"/>
                    </a:lnTo>
                    <a:lnTo>
                      <a:pt x="3268" y="1680"/>
                    </a:lnTo>
                    <a:lnTo>
                      <a:pt x="3432" y="1588"/>
                    </a:lnTo>
                    <a:lnTo>
                      <a:pt x="3578" y="1534"/>
                    </a:lnTo>
                    <a:lnTo>
                      <a:pt x="3724" y="1515"/>
                    </a:lnTo>
                    <a:lnTo>
                      <a:pt x="3852" y="1515"/>
                    </a:lnTo>
                    <a:lnTo>
                      <a:pt x="3980" y="1552"/>
                    </a:lnTo>
                    <a:lnTo>
                      <a:pt x="4089" y="1607"/>
                    </a:lnTo>
                    <a:lnTo>
                      <a:pt x="4180" y="1716"/>
                    </a:lnTo>
                    <a:lnTo>
                      <a:pt x="4290" y="1862"/>
                    </a:lnTo>
                    <a:lnTo>
                      <a:pt x="4399" y="1972"/>
                    </a:lnTo>
                    <a:lnTo>
                      <a:pt x="4527" y="2081"/>
                    </a:lnTo>
                    <a:lnTo>
                      <a:pt x="4637" y="2191"/>
                    </a:lnTo>
                    <a:lnTo>
                      <a:pt x="4929" y="2045"/>
                    </a:lnTo>
                    <a:lnTo>
                      <a:pt x="5202" y="1917"/>
                    </a:lnTo>
                    <a:lnTo>
                      <a:pt x="5805" y="1680"/>
                    </a:lnTo>
                    <a:lnTo>
                      <a:pt x="6407" y="1479"/>
                    </a:lnTo>
                    <a:lnTo>
                      <a:pt x="7009" y="1315"/>
                    </a:lnTo>
                    <a:lnTo>
                      <a:pt x="6936" y="1114"/>
                    </a:lnTo>
                    <a:lnTo>
                      <a:pt x="6863" y="1004"/>
                    </a:lnTo>
                    <a:lnTo>
                      <a:pt x="6790" y="876"/>
                    </a:lnTo>
                    <a:lnTo>
                      <a:pt x="6699" y="749"/>
                    </a:lnTo>
                    <a:lnTo>
                      <a:pt x="6590" y="621"/>
                    </a:lnTo>
                    <a:lnTo>
                      <a:pt x="6444" y="493"/>
                    </a:lnTo>
                    <a:lnTo>
                      <a:pt x="6298" y="365"/>
                    </a:lnTo>
                    <a:lnTo>
                      <a:pt x="6115" y="256"/>
                    </a:lnTo>
                    <a:lnTo>
                      <a:pt x="5914" y="165"/>
                    </a:lnTo>
                    <a:lnTo>
                      <a:pt x="5677" y="92"/>
                    </a:lnTo>
                    <a:lnTo>
                      <a:pt x="5421" y="37"/>
                    </a:lnTo>
                    <a:lnTo>
                      <a:pt x="5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40"/>
              <p:cNvSpPr/>
              <p:nvPr/>
            </p:nvSpPr>
            <p:spPr>
              <a:xfrm>
                <a:off x="7820689" y="1358184"/>
                <a:ext cx="13478" cy="17000"/>
              </a:xfrm>
              <a:custGeom>
                <a:avLst/>
                <a:gdLst/>
                <a:ahLst/>
                <a:cxnLst/>
                <a:rect l="l" t="t" r="r" b="b"/>
                <a:pathLst>
                  <a:path w="421" h="531" extrusionOk="0">
                    <a:moveTo>
                      <a:pt x="201" y="1"/>
                    </a:moveTo>
                    <a:lnTo>
                      <a:pt x="110" y="19"/>
                    </a:lnTo>
                    <a:lnTo>
                      <a:pt x="55" y="56"/>
                    </a:lnTo>
                    <a:lnTo>
                      <a:pt x="0" y="129"/>
                    </a:lnTo>
                    <a:lnTo>
                      <a:pt x="0" y="238"/>
                    </a:lnTo>
                    <a:lnTo>
                      <a:pt x="19" y="329"/>
                    </a:lnTo>
                    <a:lnTo>
                      <a:pt x="55" y="439"/>
                    </a:lnTo>
                    <a:lnTo>
                      <a:pt x="128" y="494"/>
                    </a:lnTo>
                    <a:lnTo>
                      <a:pt x="201" y="530"/>
                    </a:lnTo>
                    <a:lnTo>
                      <a:pt x="293" y="530"/>
                    </a:lnTo>
                    <a:lnTo>
                      <a:pt x="366" y="475"/>
                    </a:lnTo>
                    <a:lnTo>
                      <a:pt x="402" y="402"/>
                    </a:lnTo>
                    <a:lnTo>
                      <a:pt x="420" y="311"/>
                    </a:lnTo>
                    <a:lnTo>
                      <a:pt x="402" y="202"/>
                    </a:lnTo>
                    <a:lnTo>
                      <a:pt x="347" y="110"/>
                    </a:lnTo>
                    <a:lnTo>
                      <a:pt x="274" y="37"/>
                    </a:lnTo>
                    <a:lnTo>
                      <a:pt x="201"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40"/>
              <p:cNvSpPr/>
              <p:nvPr/>
            </p:nvSpPr>
            <p:spPr>
              <a:xfrm>
                <a:off x="7765173" y="1373392"/>
                <a:ext cx="13478" cy="16392"/>
              </a:xfrm>
              <a:custGeom>
                <a:avLst/>
                <a:gdLst/>
                <a:ahLst/>
                <a:cxnLst/>
                <a:rect l="l" t="t" r="r" b="b"/>
                <a:pathLst>
                  <a:path w="421" h="512" extrusionOk="0">
                    <a:moveTo>
                      <a:pt x="110" y="0"/>
                    </a:moveTo>
                    <a:lnTo>
                      <a:pt x="55" y="37"/>
                    </a:lnTo>
                    <a:lnTo>
                      <a:pt x="1" y="110"/>
                    </a:lnTo>
                    <a:lnTo>
                      <a:pt x="1" y="219"/>
                    </a:lnTo>
                    <a:lnTo>
                      <a:pt x="19" y="311"/>
                    </a:lnTo>
                    <a:lnTo>
                      <a:pt x="55" y="420"/>
                    </a:lnTo>
                    <a:lnTo>
                      <a:pt x="128" y="475"/>
                    </a:lnTo>
                    <a:lnTo>
                      <a:pt x="201" y="511"/>
                    </a:lnTo>
                    <a:lnTo>
                      <a:pt x="293" y="511"/>
                    </a:lnTo>
                    <a:lnTo>
                      <a:pt x="366" y="457"/>
                    </a:lnTo>
                    <a:lnTo>
                      <a:pt x="402" y="384"/>
                    </a:lnTo>
                    <a:lnTo>
                      <a:pt x="420" y="292"/>
                    </a:lnTo>
                    <a:lnTo>
                      <a:pt x="402" y="183"/>
                    </a:lnTo>
                    <a:lnTo>
                      <a:pt x="347" y="92"/>
                    </a:lnTo>
                    <a:lnTo>
                      <a:pt x="274" y="19"/>
                    </a:lnTo>
                    <a:lnTo>
                      <a:pt x="201"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40"/>
              <p:cNvSpPr/>
              <p:nvPr/>
            </p:nvSpPr>
            <p:spPr>
              <a:xfrm>
                <a:off x="7841147" y="1377490"/>
                <a:ext cx="32751" cy="18120"/>
              </a:xfrm>
              <a:custGeom>
                <a:avLst/>
                <a:gdLst/>
                <a:ahLst/>
                <a:cxnLst/>
                <a:rect l="l" t="t" r="r" b="b"/>
                <a:pathLst>
                  <a:path w="1023" h="566" extrusionOk="0">
                    <a:moveTo>
                      <a:pt x="566" y="0"/>
                    </a:moveTo>
                    <a:lnTo>
                      <a:pt x="457" y="18"/>
                    </a:lnTo>
                    <a:lnTo>
                      <a:pt x="347" y="55"/>
                    </a:lnTo>
                    <a:lnTo>
                      <a:pt x="256" y="91"/>
                    </a:lnTo>
                    <a:lnTo>
                      <a:pt x="183" y="128"/>
                    </a:lnTo>
                    <a:lnTo>
                      <a:pt x="110" y="183"/>
                    </a:lnTo>
                    <a:lnTo>
                      <a:pt x="55" y="237"/>
                    </a:lnTo>
                    <a:lnTo>
                      <a:pt x="19" y="292"/>
                    </a:lnTo>
                    <a:lnTo>
                      <a:pt x="0" y="347"/>
                    </a:lnTo>
                    <a:lnTo>
                      <a:pt x="0" y="402"/>
                    </a:lnTo>
                    <a:lnTo>
                      <a:pt x="19" y="456"/>
                    </a:lnTo>
                    <a:lnTo>
                      <a:pt x="73" y="493"/>
                    </a:lnTo>
                    <a:lnTo>
                      <a:pt x="128" y="529"/>
                    </a:lnTo>
                    <a:lnTo>
                      <a:pt x="201" y="548"/>
                    </a:lnTo>
                    <a:lnTo>
                      <a:pt x="274" y="566"/>
                    </a:lnTo>
                    <a:lnTo>
                      <a:pt x="475" y="566"/>
                    </a:lnTo>
                    <a:lnTo>
                      <a:pt x="566" y="548"/>
                    </a:lnTo>
                    <a:lnTo>
                      <a:pt x="676" y="529"/>
                    </a:lnTo>
                    <a:lnTo>
                      <a:pt x="767" y="493"/>
                    </a:lnTo>
                    <a:lnTo>
                      <a:pt x="840" y="438"/>
                    </a:lnTo>
                    <a:lnTo>
                      <a:pt x="913" y="383"/>
                    </a:lnTo>
                    <a:lnTo>
                      <a:pt x="968" y="347"/>
                    </a:lnTo>
                    <a:lnTo>
                      <a:pt x="1004" y="292"/>
                    </a:lnTo>
                    <a:lnTo>
                      <a:pt x="1022" y="219"/>
                    </a:lnTo>
                    <a:lnTo>
                      <a:pt x="1022" y="164"/>
                    </a:lnTo>
                    <a:lnTo>
                      <a:pt x="1004" y="128"/>
                    </a:lnTo>
                    <a:lnTo>
                      <a:pt x="968" y="73"/>
                    </a:lnTo>
                    <a:lnTo>
                      <a:pt x="895" y="37"/>
                    </a:lnTo>
                    <a:lnTo>
                      <a:pt x="840" y="18"/>
                    </a:lnTo>
                    <a:lnTo>
                      <a:pt x="749" y="0"/>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40"/>
              <p:cNvSpPr/>
              <p:nvPr/>
            </p:nvSpPr>
            <p:spPr>
              <a:xfrm>
                <a:off x="7751726" y="1403200"/>
                <a:ext cx="29838" cy="18153"/>
              </a:xfrm>
              <a:custGeom>
                <a:avLst/>
                <a:gdLst/>
                <a:ahLst/>
                <a:cxnLst/>
                <a:rect l="l" t="t" r="r" b="b"/>
                <a:pathLst>
                  <a:path w="932" h="567" extrusionOk="0">
                    <a:moveTo>
                      <a:pt x="457" y="0"/>
                    </a:moveTo>
                    <a:lnTo>
                      <a:pt x="366" y="19"/>
                    </a:lnTo>
                    <a:lnTo>
                      <a:pt x="256" y="55"/>
                    </a:lnTo>
                    <a:lnTo>
                      <a:pt x="147" y="92"/>
                    </a:lnTo>
                    <a:lnTo>
                      <a:pt x="56" y="146"/>
                    </a:lnTo>
                    <a:lnTo>
                      <a:pt x="1" y="201"/>
                    </a:lnTo>
                    <a:lnTo>
                      <a:pt x="56" y="548"/>
                    </a:lnTo>
                    <a:lnTo>
                      <a:pt x="147" y="566"/>
                    </a:lnTo>
                    <a:lnTo>
                      <a:pt x="366" y="566"/>
                    </a:lnTo>
                    <a:lnTo>
                      <a:pt x="475" y="548"/>
                    </a:lnTo>
                    <a:lnTo>
                      <a:pt x="585" y="530"/>
                    </a:lnTo>
                    <a:lnTo>
                      <a:pt x="676" y="493"/>
                    </a:lnTo>
                    <a:lnTo>
                      <a:pt x="749" y="438"/>
                    </a:lnTo>
                    <a:lnTo>
                      <a:pt x="822" y="402"/>
                    </a:lnTo>
                    <a:lnTo>
                      <a:pt x="877" y="347"/>
                    </a:lnTo>
                    <a:lnTo>
                      <a:pt x="913" y="292"/>
                    </a:lnTo>
                    <a:lnTo>
                      <a:pt x="932" y="219"/>
                    </a:lnTo>
                    <a:lnTo>
                      <a:pt x="932" y="165"/>
                    </a:lnTo>
                    <a:lnTo>
                      <a:pt x="913" y="128"/>
                    </a:lnTo>
                    <a:lnTo>
                      <a:pt x="859" y="73"/>
                    </a:lnTo>
                    <a:lnTo>
                      <a:pt x="804" y="37"/>
                    </a:lnTo>
                    <a:lnTo>
                      <a:pt x="731" y="19"/>
                    </a:lnTo>
                    <a:lnTo>
                      <a:pt x="658" y="0"/>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40"/>
              <p:cNvSpPr/>
              <p:nvPr/>
            </p:nvSpPr>
            <p:spPr>
              <a:xfrm>
                <a:off x="7808427" y="1323703"/>
                <a:ext cx="42100" cy="23435"/>
              </a:xfrm>
              <a:custGeom>
                <a:avLst/>
                <a:gdLst/>
                <a:ahLst/>
                <a:cxnLst/>
                <a:rect l="l" t="t" r="r" b="b"/>
                <a:pathLst>
                  <a:path w="1315" h="732" extrusionOk="0">
                    <a:moveTo>
                      <a:pt x="602" y="1"/>
                    </a:moveTo>
                    <a:lnTo>
                      <a:pt x="438" y="19"/>
                    </a:lnTo>
                    <a:lnTo>
                      <a:pt x="274" y="74"/>
                    </a:lnTo>
                    <a:lnTo>
                      <a:pt x="128" y="147"/>
                    </a:lnTo>
                    <a:lnTo>
                      <a:pt x="55" y="202"/>
                    </a:lnTo>
                    <a:lnTo>
                      <a:pt x="0" y="293"/>
                    </a:lnTo>
                    <a:lnTo>
                      <a:pt x="0" y="384"/>
                    </a:lnTo>
                    <a:lnTo>
                      <a:pt x="18" y="476"/>
                    </a:lnTo>
                    <a:lnTo>
                      <a:pt x="91" y="549"/>
                    </a:lnTo>
                    <a:lnTo>
                      <a:pt x="164" y="585"/>
                    </a:lnTo>
                    <a:lnTo>
                      <a:pt x="256" y="603"/>
                    </a:lnTo>
                    <a:lnTo>
                      <a:pt x="310" y="585"/>
                    </a:lnTo>
                    <a:lnTo>
                      <a:pt x="347" y="567"/>
                    </a:lnTo>
                    <a:lnTo>
                      <a:pt x="475" y="512"/>
                    </a:lnTo>
                    <a:lnTo>
                      <a:pt x="548" y="494"/>
                    </a:lnTo>
                    <a:lnTo>
                      <a:pt x="621" y="476"/>
                    </a:lnTo>
                    <a:lnTo>
                      <a:pt x="694" y="494"/>
                    </a:lnTo>
                    <a:lnTo>
                      <a:pt x="749" y="512"/>
                    </a:lnTo>
                    <a:lnTo>
                      <a:pt x="803" y="549"/>
                    </a:lnTo>
                    <a:lnTo>
                      <a:pt x="858" y="603"/>
                    </a:lnTo>
                    <a:lnTo>
                      <a:pt x="931" y="676"/>
                    </a:lnTo>
                    <a:lnTo>
                      <a:pt x="1004" y="713"/>
                    </a:lnTo>
                    <a:lnTo>
                      <a:pt x="1095" y="731"/>
                    </a:lnTo>
                    <a:lnTo>
                      <a:pt x="1187" y="695"/>
                    </a:lnTo>
                    <a:lnTo>
                      <a:pt x="1260" y="640"/>
                    </a:lnTo>
                    <a:lnTo>
                      <a:pt x="1296" y="567"/>
                    </a:lnTo>
                    <a:lnTo>
                      <a:pt x="1314" y="476"/>
                    </a:lnTo>
                    <a:lnTo>
                      <a:pt x="1296" y="421"/>
                    </a:lnTo>
                    <a:lnTo>
                      <a:pt x="1278" y="384"/>
                    </a:lnTo>
                    <a:lnTo>
                      <a:pt x="1168" y="257"/>
                    </a:lnTo>
                    <a:lnTo>
                      <a:pt x="1041" y="147"/>
                    </a:lnTo>
                    <a:lnTo>
                      <a:pt x="913" y="74"/>
                    </a:lnTo>
                    <a:lnTo>
                      <a:pt x="749" y="19"/>
                    </a:lnTo>
                    <a:lnTo>
                      <a:pt x="602"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40"/>
              <p:cNvSpPr/>
              <p:nvPr/>
            </p:nvSpPr>
            <p:spPr>
              <a:xfrm>
                <a:off x="7744138" y="1337758"/>
                <a:ext cx="36273" cy="28077"/>
              </a:xfrm>
              <a:custGeom>
                <a:avLst/>
                <a:gdLst/>
                <a:ahLst/>
                <a:cxnLst/>
                <a:rect l="l" t="t" r="r" b="b"/>
                <a:pathLst>
                  <a:path w="1133" h="877" extrusionOk="0">
                    <a:moveTo>
                      <a:pt x="767" y="0"/>
                    </a:moveTo>
                    <a:lnTo>
                      <a:pt x="639" y="18"/>
                    </a:lnTo>
                    <a:lnTo>
                      <a:pt x="512" y="73"/>
                    </a:lnTo>
                    <a:lnTo>
                      <a:pt x="402" y="128"/>
                    </a:lnTo>
                    <a:lnTo>
                      <a:pt x="293" y="201"/>
                    </a:lnTo>
                    <a:lnTo>
                      <a:pt x="183" y="292"/>
                    </a:lnTo>
                    <a:lnTo>
                      <a:pt x="110" y="383"/>
                    </a:lnTo>
                    <a:lnTo>
                      <a:pt x="37" y="511"/>
                    </a:lnTo>
                    <a:lnTo>
                      <a:pt x="19" y="566"/>
                    </a:lnTo>
                    <a:lnTo>
                      <a:pt x="0" y="602"/>
                    </a:lnTo>
                    <a:lnTo>
                      <a:pt x="19" y="694"/>
                    </a:lnTo>
                    <a:lnTo>
                      <a:pt x="55" y="785"/>
                    </a:lnTo>
                    <a:lnTo>
                      <a:pt x="128" y="840"/>
                    </a:lnTo>
                    <a:lnTo>
                      <a:pt x="201" y="876"/>
                    </a:lnTo>
                    <a:lnTo>
                      <a:pt x="293" y="876"/>
                    </a:lnTo>
                    <a:lnTo>
                      <a:pt x="366" y="840"/>
                    </a:lnTo>
                    <a:lnTo>
                      <a:pt x="402" y="803"/>
                    </a:lnTo>
                    <a:lnTo>
                      <a:pt x="439" y="767"/>
                    </a:lnTo>
                    <a:lnTo>
                      <a:pt x="512" y="639"/>
                    </a:lnTo>
                    <a:lnTo>
                      <a:pt x="621" y="548"/>
                    </a:lnTo>
                    <a:lnTo>
                      <a:pt x="676" y="511"/>
                    </a:lnTo>
                    <a:lnTo>
                      <a:pt x="731" y="493"/>
                    </a:lnTo>
                    <a:lnTo>
                      <a:pt x="895" y="475"/>
                    </a:lnTo>
                    <a:lnTo>
                      <a:pt x="950" y="475"/>
                    </a:lnTo>
                    <a:lnTo>
                      <a:pt x="986" y="456"/>
                    </a:lnTo>
                    <a:lnTo>
                      <a:pt x="1059" y="402"/>
                    </a:lnTo>
                    <a:lnTo>
                      <a:pt x="1114" y="329"/>
                    </a:lnTo>
                    <a:lnTo>
                      <a:pt x="1132" y="256"/>
                    </a:lnTo>
                    <a:lnTo>
                      <a:pt x="1114" y="164"/>
                    </a:lnTo>
                    <a:lnTo>
                      <a:pt x="1077" y="73"/>
                    </a:lnTo>
                    <a:lnTo>
                      <a:pt x="1004" y="18"/>
                    </a:lnTo>
                    <a:lnTo>
                      <a:pt x="968"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40"/>
              <p:cNvSpPr/>
              <p:nvPr/>
            </p:nvSpPr>
            <p:spPr>
              <a:xfrm>
                <a:off x="7939885" y="1383894"/>
                <a:ext cx="28685" cy="32175"/>
              </a:xfrm>
              <a:custGeom>
                <a:avLst/>
                <a:gdLst/>
                <a:ahLst/>
                <a:cxnLst/>
                <a:rect l="l" t="t" r="r" b="b"/>
                <a:pathLst>
                  <a:path w="896" h="1005" extrusionOk="0">
                    <a:moveTo>
                      <a:pt x="877" y="1"/>
                    </a:moveTo>
                    <a:lnTo>
                      <a:pt x="713" y="183"/>
                    </a:lnTo>
                    <a:lnTo>
                      <a:pt x="512" y="311"/>
                    </a:lnTo>
                    <a:lnTo>
                      <a:pt x="402" y="384"/>
                    </a:lnTo>
                    <a:lnTo>
                      <a:pt x="275" y="439"/>
                    </a:lnTo>
                    <a:lnTo>
                      <a:pt x="147" y="475"/>
                    </a:lnTo>
                    <a:lnTo>
                      <a:pt x="1" y="512"/>
                    </a:lnTo>
                    <a:lnTo>
                      <a:pt x="183" y="695"/>
                    </a:lnTo>
                    <a:lnTo>
                      <a:pt x="384" y="822"/>
                    </a:lnTo>
                    <a:lnTo>
                      <a:pt x="585" y="932"/>
                    </a:lnTo>
                    <a:lnTo>
                      <a:pt x="804" y="1005"/>
                    </a:lnTo>
                    <a:lnTo>
                      <a:pt x="859" y="749"/>
                    </a:lnTo>
                    <a:lnTo>
                      <a:pt x="877" y="512"/>
                    </a:lnTo>
                    <a:lnTo>
                      <a:pt x="895" y="256"/>
                    </a:lnTo>
                    <a:lnTo>
                      <a:pt x="877"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40"/>
              <p:cNvSpPr/>
              <p:nvPr/>
            </p:nvSpPr>
            <p:spPr>
              <a:xfrm>
                <a:off x="7789121" y="1414309"/>
                <a:ext cx="58491" cy="50264"/>
              </a:xfrm>
              <a:custGeom>
                <a:avLst/>
                <a:gdLst/>
                <a:ahLst/>
                <a:cxnLst/>
                <a:rect l="l" t="t" r="r" b="b"/>
                <a:pathLst>
                  <a:path w="1827" h="1570" extrusionOk="0">
                    <a:moveTo>
                      <a:pt x="1808" y="0"/>
                    </a:moveTo>
                    <a:lnTo>
                      <a:pt x="1" y="621"/>
                    </a:lnTo>
                    <a:lnTo>
                      <a:pt x="74" y="785"/>
                    </a:lnTo>
                    <a:lnTo>
                      <a:pt x="147" y="949"/>
                    </a:lnTo>
                    <a:lnTo>
                      <a:pt x="275" y="1150"/>
                    </a:lnTo>
                    <a:lnTo>
                      <a:pt x="348" y="1241"/>
                    </a:lnTo>
                    <a:lnTo>
                      <a:pt x="439" y="1332"/>
                    </a:lnTo>
                    <a:lnTo>
                      <a:pt x="530" y="1405"/>
                    </a:lnTo>
                    <a:lnTo>
                      <a:pt x="621" y="1478"/>
                    </a:lnTo>
                    <a:lnTo>
                      <a:pt x="749" y="1515"/>
                    </a:lnTo>
                    <a:lnTo>
                      <a:pt x="859" y="1551"/>
                    </a:lnTo>
                    <a:lnTo>
                      <a:pt x="986" y="1570"/>
                    </a:lnTo>
                    <a:lnTo>
                      <a:pt x="1132" y="1551"/>
                    </a:lnTo>
                    <a:lnTo>
                      <a:pt x="1279" y="1497"/>
                    </a:lnTo>
                    <a:lnTo>
                      <a:pt x="1425" y="1424"/>
                    </a:lnTo>
                    <a:lnTo>
                      <a:pt x="1534" y="1332"/>
                    </a:lnTo>
                    <a:lnTo>
                      <a:pt x="1607" y="1223"/>
                    </a:lnTo>
                    <a:lnTo>
                      <a:pt x="1680" y="1095"/>
                    </a:lnTo>
                    <a:lnTo>
                      <a:pt x="1735" y="967"/>
                    </a:lnTo>
                    <a:lnTo>
                      <a:pt x="1771" y="840"/>
                    </a:lnTo>
                    <a:lnTo>
                      <a:pt x="1808" y="712"/>
                    </a:lnTo>
                    <a:lnTo>
                      <a:pt x="1826" y="438"/>
                    </a:lnTo>
                    <a:lnTo>
                      <a:pt x="1826" y="219"/>
                    </a:lnTo>
                    <a:lnTo>
                      <a:pt x="180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40"/>
              <p:cNvSpPr/>
              <p:nvPr/>
            </p:nvSpPr>
            <p:spPr>
              <a:xfrm>
                <a:off x="7822450" y="1469794"/>
                <a:ext cx="21066" cy="11750"/>
              </a:xfrm>
              <a:custGeom>
                <a:avLst/>
                <a:gdLst/>
                <a:ahLst/>
                <a:cxnLst/>
                <a:rect l="l" t="t" r="r" b="b"/>
                <a:pathLst>
                  <a:path w="658" h="367" extrusionOk="0">
                    <a:moveTo>
                      <a:pt x="548" y="1"/>
                    </a:moveTo>
                    <a:lnTo>
                      <a:pt x="511" y="19"/>
                    </a:lnTo>
                    <a:lnTo>
                      <a:pt x="475" y="56"/>
                    </a:lnTo>
                    <a:lnTo>
                      <a:pt x="438" y="92"/>
                    </a:lnTo>
                    <a:lnTo>
                      <a:pt x="402" y="129"/>
                    </a:lnTo>
                    <a:lnTo>
                      <a:pt x="311" y="165"/>
                    </a:lnTo>
                    <a:lnTo>
                      <a:pt x="201" y="183"/>
                    </a:lnTo>
                    <a:lnTo>
                      <a:pt x="37" y="183"/>
                    </a:lnTo>
                    <a:lnTo>
                      <a:pt x="18" y="202"/>
                    </a:lnTo>
                    <a:lnTo>
                      <a:pt x="0" y="238"/>
                    </a:lnTo>
                    <a:lnTo>
                      <a:pt x="0" y="256"/>
                    </a:lnTo>
                    <a:lnTo>
                      <a:pt x="0" y="293"/>
                    </a:lnTo>
                    <a:lnTo>
                      <a:pt x="18" y="330"/>
                    </a:lnTo>
                    <a:lnTo>
                      <a:pt x="37" y="348"/>
                    </a:lnTo>
                    <a:lnTo>
                      <a:pt x="73" y="366"/>
                    </a:lnTo>
                    <a:lnTo>
                      <a:pt x="238" y="366"/>
                    </a:lnTo>
                    <a:lnTo>
                      <a:pt x="384" y="330"/>
                    </a:lnTo>
                    <a:lnTo>
                      <a:pt x="457" y="311"/>
                    </a:lnTo>
                    <a:lnTo>
                      <a:pt x="530" y="256"/>
                    </a:lnTo>
                    <a:lnTo>
                      <a:pt x="584" y="202"/>
                    </a:lnTo>
                    <a:lnTo>
                      <a:pt x="639" y="147"/>
                    </a:lnTo>
                    <a:lnTo>
                      <a:pt x="657" y="110"/>
                    </a:lnTo>
                    <a:lnTo>
                      <a:pt x="639" y="74"/>
                    </a:lnTo>
                    <a:lnTo>
                      <a:pt x="639" y="56"/>
                    </a:lnTo>
                    <a:lnTo>
                      <a:pt x="603" y="19"/>
                    </a:lnTo>
                    <a:lnTo>
                      <a:pt x="584" y="19"/>
                    </a:lnTo>
                    <a:lnTo>
                      <a:pt x="548" y="1"/>
                    </a:lnTo>
                    <a:close/>
                  </a:path>
                </a:pathLst>
              </a:custGeom>
              <a:solidFill>
                <a:srgbClr val="BB3B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40"/>
              <p:cNvSpPr/>
              <p:nvPr/>
            </p:nvSpPr>
            <p:spPr>
              <a:xfrm>
                <a:off x="7901338" y="1294504"/>
                <a:ext cx="82407" cy="108723"/>
              </a:xfrm>
              <a:custGeom>
                <a:avLst/>
                <a:gdLst/>
                <a:ahLst/>
                <a:cxnLst/>
                <a:rect l="l" t="t" r="r" b="b"/>
                <a:pathLst>
                  <a:path w="2574" h="3396" extrusionOk="0">
                    <a:moveTo>
                      <a:pt x="1333" y="0"/>
                    </a:moveTo>
                    <a:lnTo>
                      <a:pt x="1223" y="19"/>
                    </a:lnTo>
                    <a:lnTo>
                      <a:pt x="1114" y="55"/>
                    </a:lnTo>
                    <a:lnTo>
                      <a:pt x="1022" y="110"/>
                    </a:lnTo>
                    <a:lnTo>
                      <a:pt x="931" y="183"/>
                    </a:lnTo>
                    <a:lnTo>
                      <a:pt x="840" y="256"/>
                    </a:lnTo>
                    <a:lnTo>
                      <a:pt x="749" y="347"/>
                    </a:lnTo>
                    <a:lnTo>
                      <a:pt x="584" y="566"/>
                    </a:lnTo>
                    <a:lnTo>
                      <a:pt x="438" y="803"/>
                    </a:lnTo>
                    <a:lnTo>
                      <a:pt x="311" y="1041"/>
                    </a:lnTo>
                    <a:lnTo>
                      <a:pt x="201" y="1278"/>
                    </a:lnTo>
                    <a:lnTo>
                      <a:pt x="110" y="1497"/>
                    </a:lnTo>
                    <a:lnTo>
                      <a:pt x="55" y="1680"/>
                    </a:lnTo>
                    <a:lnTo>
                      <a:pt x="18" y="1844"/>
                    </a:lnTo>
                    <a:lnTo>
                      <a:pt x="0" y="2008"/>
                    </a:lnTo>
                    <a:lnTo>
                      <a:pt x="18" y="2172"/>
                    </a:lnTo>
                    <a:lnTo>
                      <a:pt x="37" y="2355"/>
                    </a:lnTo>
                    <a:lnTo>
                      <a:pt x="73" y="2519"/>
                    </a:lnTo>
                    <a:lnTo>
                      <a:pt x="128" y="2683"/>
                    </a:lnTo>
                    <a:lnTo>
                      <a:pt x="219" y="2829"/>
                    </a:lnTo>
                    <a:lnTo>
                      <a:pt x="292" y="2939"/>
                    </a:lnTo>
                    <a:lnTo>
                      <a:pt x="384" y="3067"/>
                    </a:lnTo>
                    <a:lnTo>
                      <a:pt x="493" y="3158"/>
                    </a:lnTo>
                    <a:lnTo>
                      <a:pt x="621" y="3249"/>
                    </a:lnTo>
                    <a:lnTo>
                      <a:pt x="767" y="3322"/>
                    </a:lnTo>
                    <a:lnTo>
                      <a:pt x="913" y="3359"/>
                    </a:lnTo>
                    <a:lnTo>
                      <a:pt x="1095" y="3395"/>
                    </a:lnTo>
                    <a:lnTo>
                      <a:pt x="1278" y="3395"/>
                    </a:lnTo>
                    <a:lnTo>
                      <a:pt x="1479" y="3359"/>
                    </a:lnTo>
                    <a:lnTo>
                      <a:pt x="1643" y="3322"/>
                    </a:lnTo>
                    <a:lnTo>
                      <a:pt x="1807" y="3249"/>
                    </a:lnTo>
                    <a:lnTo>
                      <a:pt x="1953" y="3158"/>
                    </a:lnTo>
                    <a:lnTo>
                      <a:pt x="2081" y="3067"/>
                    </a:lnTo>
                    <a:lnTo>
                      <a:pt x="2172" y="2939"/>
                    </a:lnTo>
                    <a:lnTo>
                      <a:pt x="2282" y="2811"/>
                    </a:lnTo>
                    <a:lnTo>
                      <a:pt x="2355" y="2683"/>
                    </a:lnTo>
                    <a:lnTo>
                      <a:pt x="2428" y="2537"/>
                    </a:lnTo>
                    <a:lnTo>
                      <a:pt x="2464" y="2373"/>
                    </a:lnTo>
                    <a:lnTo>
                      <a:pt x="2519" y="2227"/>
                    </a:lnTo>
                    <a:lnTo>
                      <a:pt x="2537" y="2063"/>
                    </a:lnTo>
                    <a:lnTo>
                      <a:pt x="2574" y="1734"/>
                    </a:lnTo>
                    <a:lnTo>
                      <a:pt x="2555" y="1442"/>
                    </a:lnTo>
                    <a:lnTo>
                      <a:pt x="2501" y="1150"/>
                    </a:lnTo>
                    <a:lnTo>
                      <a:pt x="2446" y="876"/>
                    </a:lnTo>
                    <a:lnTo>
                      <a:pt x="2355" y="621"/>
                    </a:lnTo>
                    <a:lnTo>
                      <a:pt x="2300" y="511"/>
                    </a:lnTo>
                    <a:lnTo>
                      <a:pt x="2227" y="402"/>
                    </a:lnTo>
                    <a:lnTo>
                      <a:pt x="2154" y="311"/>
                    </a:lnTo>
                    <a:lnTo>
                      <a:pt x="2081" y="219"/>
                    </a:lnTo>
                    <a:lnTo>
                      <a:pt x="1990" y="146"/>
                    </a:lnTo>
                    <a:lnTo>
                      <a:pt x="1880" y="92"/>
                    </a:lnTo>
                    <a:lnTo>
                      <a:pt x="1752" y="37"/>
                    </a:lnTo>
                    <a:lnTo>
                      <a:pt x="1625" y="19"/>
                    </a:lnTo>
                    <a:lnTo>
                      <a:pt x="149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40"/>
              <p:cNvSpPr/>
              <p:nvPr/>
            </p:nvSpPr>
            <p:spPr>
              <a:xfrm>
                <a:off x="7927623" y="1313201"/>
                <a:ext cx="30414" cy="64318"/>
              </a:xfrm>
              <a:custGeom>
                <a:avLst/>
                <a:gdLst/>
                <a:ahLst/>
                <a:cxnLst/>
                <a:rect l="l" t="t" r="r" b="b"/>
                <a:pathLst>
                  <a:path w="950" h="2009" extrusionOk="0">
                    <a:moveTo>
                      <a:pt x="749" y="0"/>
                    </a:moveTo>
                    <a:lnTo>
                      <a:pt x="621" y="37"/>
                    </a:lnTo>
                    <a:lnTo>
                      <a:pt x="512" y="73"/>
                    </a:lnTo>
                    <a:lnTo>
                      <a:pt x="402" y="146"/>
                    </a:lnTo>
                    <a:lnTo>
                      <a:pt x="311" y="238"/>
                    </a:lnTo>
                    <a:lnTo>
                      <a:pt x="238" y="329"/>
                    </a:lnTo>
                    <a:lnTo>
                      <a:pt x="165" y="439"/>
                    </a:lnTo>
                    <a:lnTo>
                      <a:pt x="110" y="548"/>
                    </a:lnTo>
                    <a:lnTo>
                      <a:pt x="37" y="731"/>
                    </a:lnTo>
                    <a:lnTo>
                      <a:pt x="1" y="895"/>
                    </a:lnTo>
                    <a:lnTo>
                      <a:pt x="1" y="1077"/>
                    </a:lnTo>
                    <a:lnTo>
                      <a:pt x="1" y="1260"/>
                    </a:lnTo>
                    <a:lnTo>
                      <a:pt x="19" y="1424"/>
                    </a:lnTo>
                    <a:lnTo>
                      <a:pt x="55" y="1607"/>
                    </a:lnTo>
                    <a:lnTo>
                      <a:pt x="165" y="1953"/>
                    </a:lnTo>
                    <a:lnTo>
                      <a:pt x="201" y="1990"/>
                    </a:lnTo>
                    <a:lnTo>
                      <a:pt x="220" y="2008"/>
                    </a:lnTo>
                    <a:lnTo>
                      <a:pt x="293" y="2008"/>
                    </a:lnTo>
                    <a:lnTo>
                      <a:pt x="329" y="1990"/>
                    </a:lnTo>
                    <a:lnTo>
                      <a:pt x="347" y="1972"/>
                    </a:lnTo>
                    <a:lnTo>
                      <a:pt x="366" y="1935"/>
                    </a:lnTo>
                    <a:lnTo>
                      <a:pt x="366" y="1880"/>
                    </a:lnTo>
                    <a:lnTo>
                      <a:pt x="274" y="1643"/>
                    </a:lnTo>
                    <a:lnTo>
                      <a:pt x="220" y="1406"/>
                    </a:lnTo>
                    <a:lnTo>
                      <a:pt x="183" y="1169"/>
                    </a:lnTo>
                    <a:lnTo>
                      <a:pt x="183" y="1041"/>
                    </a:lnTo>
                    <a:lnTo>
                      <a:pt x="201" y="913"/>
                    </a:lnTo>
                    <a:lnTo>
                      <a:pt x="220" y="804"/>
                    </a:lnTo>
                    <a:lnTo>
                      <a:pt x="274" y="676"/>
                    </a:lnTo>
                    <a:lnTo>
                      <a:pt x="329" y="548"/>
                    </a:lnTo>
                    <a:lnTo>
                      <a:pt x="402" y="439"/>
                    </a:lnTo>
                    <a:lnTo>
                      <a:pt x="475" y="329"/>
                    </a:lnTo>
                    <a:lnTo>
                      <a:pt x="585" y="256"/>
                    </a:lnTo>
                    <a:lnTo>
                      <a:pt x="712" y="201"/>
                    </a:lnTo>
                    <a:lnTo>
                      <a:pt x="840" y="201"/>
                    </a:lnTo>
                    <a:lnTo>
                      <a:pt x="877" y="183"/>
                    </a:lnTo>
                    <a:lnTo>
                      <a:pt x="913" y="165"/>
                    </a:lnTo>
                    <a:lnTo>
                      <a:pt x="931" y="146"/>
                    </a:lnTo>
                    <a:lnTo>
                      <a:pt x="950" y="110"/>
                    </a:lnTo>
                    <a:lnTo>
                      <a:pt x="950" y="73"/>
                    </a:lnTo>
                    <a:lnTo>
                      <a:pt x="950" y="37"/>
                    </a:lnTo>
                    <a:lnTo>
                      <a:pt x="913" y="19"/>
                    </a:lnTo>
                    <a:lnTo>
                      <a:pt x="877" y="0"/>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40"/>
              <p:cNvSpPr/>
              <p:nvPr/>
            </p:nvSpPr>
            <p:spPr>
              <a:xfrm>
                <a:off x="7718429" y="1349444"/>
                <a:ext cx="78917" cy="78309"/>
              </a:xfrm>
              <a:custGeom>
                <a:avLst/>
                <a:gdLst/>
                <a:ahLst/>
                <a:cxnLst/>
                <a:rect l="l" t="t" r="r" b="b"/>
                <a:pathLst>
                  <a:path w="2465" h="2446" extrusionOk="0">
                    <a:moveTo>
                      <a:pt x="1260" y="183"/>
                    </a:moveTo>
                    <a:lnTo>
                      <a:pt x="1479" y="201"/>
                    </a:lnTo>
                    <a:lnTo>
                      <a:pt x="1661" y="274"/>
                    </a:lnTo>
                    <a:lnTo>
                      <a:pt x="1844" y="365"/>
                    </a:lnTo>
                    <a:lnTo>
                      <a:pt x="1990" y="511"/>
                    </a:lnTo>
                    <a:lnTo>
                      <a:pt x="2118" y="657"/>
                    </a:lnTo>
                    <a:lnTo>
                      <a:pt x="2209" y="840"/>
                    </a:lnTo>
                    <a:lnTo>
                      <a:pt x="2264" y="1040"/>
                    </a:lnTo>
                    <a:lnTo>
                      <a:pt x="2282" y="1259"/>
                    </a:lnTo>
                    <a:lnTo>
                      <a:pt x="2245" y="1460"/>
                    </a:lnTo>
                    <a:lnTo>
                      <a:pt x="2191" y="1661"/>
                    </a:lnTo>
                    <a:lnTo>
                      <a:pt x="2081" y="1825"/>
                    </a:lnTo>
                    <a:lnTo>
                      <a:pt x="1953" y="1990"/>
                    </a:lnTo>
                    <a:lnTo>
                      <a:pt x="1789" y="2099"/>
                    </a:lnTo>
                    <a:lnTo>
                      <a:pt x="1607" y="2190"/>
                    </a:lnTo>
                    <a:lnTo>
                      <a:pt x="1406" y="2245"/>
                    </a:lnTo>
                    <a:lnTo>
                      <a:pt x="1205" y="2263"/>
                    </a:lnTo>
                    <a:lnTo>
                      <a:pt x="986" y="2245"/>
                    </a:lnTo>
                    <a:lnTo>
                      <a:pt x="803" y="2172"/>
                    </a:lnTo>
                    <a:lnTo>
                      <a:pt x="621" y="2081"/>
                    </a:lnTo>
                    <a:lnTo>
                      <a:pt x="475" y="1935"/>
                    </a:lnTo>
                    <a:lnTo>
                      <a:pt x="347" y="1789"/>
                    </a:lnTo>
                    <a:lnTo>
                      <a:pt x="256" y="1606"/>
                    </a:lnTo>
                    <a:lnTo>
                      <a:pt x="201" y="1405"/>
                    </a:lnTo>
                    <a:lnTo>
                      <a:pt x="183" y="1186"/>
                    </a:lnTo>
                    <a:lnTo>
                      <a:pt x="219" y="986"/>
                    </a:lnTo>
                    <a:lnTo>
                      <a:pt x="274" y="785"/>
                    </a:lnTo>
                    <a:lnTo>
                      <a:pt x="384" y="621"/>
                    </a:lnTo>
                    <a:lnTo>
                      <a:pt x="511" y="456"/>
                    </a:lnTo>
                    <a:lnTo>
                      <a:pt x="676" y="347"/>
                    </a:lnTo>
                    <a:lnTo>
                      <a:pt x="858" y="256"/>
                    </a:lnTo>
                    <a:lnTo>
                      <a:pt x="1059" y="183"/>
                    </a:lnTo>
                    <a:close/>
                    <a:moveTo>
                      <a:pt x="1150" y="0"/>
                    </a:moveTo>
                    <a:lnTo>
                      <a:pt x="1023" y="18"/>
                    </a:lnTo>
                    <a:lnTo>
                      <a:pt x="895" y="37"/>
                    </a:lnTo>
                    <a:lnTo>
                      <a:pt x="785" y="73"/>
                    </a:lnTo>
                    <a:lnTo>
                      <a:pt x="676" y="128"/>
                    </a:lnTo>
                    <a:lnTo>
                      <a:pt x="584" y="183"/>
                    </a:lnTo>
                    <a:lnTo>
                      <a:pt x="475" y="256"/>
                    </a:lnTo>
                    <a:lnTo>
                      <a:pt x="384" y="329"/>
                    </a:lnTo>
                    <a:lnTo>
                      <a:pt x="311" y="420"/>
                    </a:lnTo>
                    <a:lnTo>
                      <a:pt x="238" y="511"/>
                    </a:lnTo>
                    <a:lnTo>
                      <a:pt x="165" y="602"/>
                    </a:lnTo>
                    <a:lnTo>
                      <a:pt x="110" y="712"/>
                    </a:lnTo>
                    <a:lnTo>
                      <a:pt x="73" y="821"/>
                    </a:lnTo>
                    <a:lnTo>
                      <a:pt x="37" y="931"/>
                    </a:lnTo>
                    <a:lnTo>
                      <a:pt x="19" y="1059"/>
                    </a:lnTo>
                    <a:lnTo>
                      <a:pt x="0" y="1186"/>
                    </a:lnTo>
                    <a:lnTo>
                      <a:pt x="0" y="1314"/>
                    </a:lnTo>
                    <a:lnTo>
                      <a:pt x="19" y="1442"/>
                    </a:lnTo>
                    <a:lnTo>
                      <a:pt x="55" y="1551"/>
                    </a:lnTo>
                    <a:lnTo>
                      <a:pt x="92" y="1661"/>
                    </a:lnTo>
                    <a:lnTo>
                      <a:pt x="128" y="1771"/>
                    </a:lnTo>
                    <a:lnTo>
                      <a:pt x="201" y="1880"/>
                    </a:lnTo>
                    <a:lnTo>
                      <a:pt x="256" y="1971"/>
                    </a:lnTo>
                    <a:lnTo>
                      <a:pt x="347" y="2063"/>
                    </a:lnTo>
                    <a:lnTo>
                      <a:pt x="420" y="2136"/>
                    </a:lnTo>
                    <a:lnTo>
                      <a:pt x="511" y="2227"/>
                    </a:lnTo>
                    <a:lnTo>
                      <a:pt x="621" y="2282"/>
                    </a:lnTo>
                    <a:lnTo>
                      <a:pt x="712" y="2336"/>
                    </a:lnTo>
                    <a:lnTo>
                      <a:pt x="840" y="2373"/>
                    </a:lnTo>
                    <a:lnTo>
                      <a:pt x="949" y="2409"/>
                    </a:lnTo>
                    <a:lnTo>
                      <a:pt x="1077" y="2446"/>
                    </a:lnTo>
                    <a:lnTo>
                      <a:pt x="1315" y="2446"/>
                    </a:lnTo>
                    <a:lnTo>
                      <a:pt x="1442" y="2428"/>
                    </a:lnTo>
                    <a:lnTo>
                      <a:pt x="1552" y="2409"/>
                    </a:lnTo>
                    <a:lnTo>
                      <a:pt x="1680" y="2373"/>
                    </a:lnTo>
                    <a:lnTo>
                      <a:pt x="1789" y="2318"/>
                    </a:lnTo>
                    <a:lnTo>
                      <a:pt x="1880" y="2263"/>
                    </a:lnTo>
                    <a:lnTo>
                      <a:pt x="1990" y="2190"/>
                    </a:lnTo>
                    <a:lnTo>
                      <a:pt x="2063" y="2117"/>
                    </a:lnTo>
                    <a:lnTo>
                      <a:pt x="2154" y="2026"/>
                    </a:lnTo>
                    <a:lnTo>
                      <a:pt x="2227" y="1935"/>
                    </a:lnTo>
                    <a:lnTo>
                      <a:pt x="2300" y="1844"/>
                    </a:lnTo>
                    <a:lnTo>
                      <a:pt x="2355" y="1734"/>
                    </a:lnTo>
                    <a:lnTo>
                      <a:pt x="2391" y="1624"/>
                    </a:lnTo>
                    <a:lnTo>
                      <a:pt x="2428" y="1497"/>
                    </a:lnTo>
                    <a:lnTo>
                      <a:pt x="2446" y="1387"/>
                    </a:lnTo>
                    <a:lnTo>
                      <a:pt x="2464" y="1259"/>
                    </a:lnTo>
                    <a:lnTo>
                      <a:pt x="2446" y="1132"/>
                    </a:lnTo>
                    <a:lnTo>
                      <a:pt x="2446" y="1004"/>
                    </a:lnTo>
                    <a:lnTo>
                      <a:pt x="2410" y="894"/>
                    </a:lnTo>
                    <a:lnTo>
                      <a:pt x="2373" y="785"/>
                    </a:lnTo>
                    <a:lnTo>
                      <a:pt x="2318" y="675"/>
                    </a:lnTo>
                    <a:lnTo>
                      <a:pt x="2264" y="566"/>
                    </a:lnTo>
                    <a:lnTo>
                      <a:pt x="2209" y="475"/>
                    </a:lnTo>
                    <a:lnTo>
                      <a:pt x="2118" y="383"/>
                    </a:lnTo>
                    <a:lnTo>
                      <a:pt x="2045" y="292"/>
                    </a:lnTo>
                    <a:lnTo>
                      <a:pt x="1953" y="219"/>
                    </a:lnTo>
                    <a:lnTo>
                      <a:pt x="1844" y="164"/>
                    </a:lnTo>
                    <a:lnTo>
                      <a:pt x="1734" y="110"/>
                    </a:lnTo>
                    <a:lnTo>
                      <a:pt x="1625" y="55"/>
                    </a:lnTo>
                    <a:lnTo>
                      <a:pt x="1515" y="37"/>
                    </a:lnTo>
                    <a:lnTo>
                      <a:pt x="13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40"/>
              <p:cNvSpPr/>
              <p:nvPr/>
            </p:nvSpPr>
            <p:spPr>
              <a:xfrm>
                <a:off x="7792066" y="1364043"/>
                <a:ext cx="24556" cy="46774"/>
              </a:xfrm>
              <a:custGeom>
                <a:avLst/>
                <a:gdLst/>
                <a:ahLst/>
                <a:cxnLst/>
                <a:rect l="l" t="t" r="r" b="b"/>
                <a:pathLst>
                  <a:path w="767" h="1461" extrusionOk="0">
                    <a:moveTo>
                      <a:pt x="310" y="0"/>
                    </a:moveTo>
                    <a:lnTo>
                      <a:pt x="274" y="19"/>
                    </a:lnTo>
                    <a:lnTo>
                      <a:pt x="256" y="55"/>
                    </a:lnTo>
                    <a:lnTo>
                      <a:pt x="237" y="92"/>
                    </a:lnTo>
                    <a:lnTo>
                      <a:pt x="256" y="128"/>
                    </a:lnTo>
                    <a:lnTo>
                      <a:pt x="274" y="201"/>
                    </a:lnTo>
                    <a:lnTo>
                      <a:pt x="274" y="274"/>
                    </a:lnTo>
                    <a:lnTo>
                      <a:pt x="256" y="402"/>
                    </a:lnTo>
                    <a:lnTo>
                      <a:pt x="201" y="511"/>
                    </a:lnTo>
                    <a:lnTo>
                      <a:pt x="128" y="639"/>
                    </a:lnTo>
                    <a:lnTo>
                      <a:pt x="73" y="767"/>
                    </a:lnTo>
                    <a:lnTo>
                      <a:pt x="18" y="895"/>
                    </a:lnTo>
                    <a:lnTo>
                      <a:pt x="0" y="968"/>
                    </a:lnTo>
                    <a:lnTo>
                      <a:pt x="0" y="1022"/>
                    </a:lnTo>
                    <a:lnTo>
                      <a:pt x="18" y="1095"/>
                    </a:lnTo>
                    <a:lnTo>
                      <a:pt x="37" y="1168"/>
                    </a:lnTo>
                    <a:lnTo>
                      <a:pt x="91" y="1260"/>
                    </a:lnTo>
                    <a:lnTo>
                      <a:pt x="146" y="1333"/>
                    </a:lnTo>
                    <a:lnTo>
                      <a:pt x="237" y="1388"/>
                    </a:lnTo>
                    <a:lnTo>
                      <a:pt x="310" y="1442"/>
                    </a:lnTo>
                    <a:lnTo>
                      <a:pt x="402" y="1461"/>
                    </a:lnTo>
                    <a:lnTo>
                      <a:pt x="511" y="1461"/>
                    </a:lnTo>
                    <a:lnTo>
                      <a:pt x="602" y="1442"/>
                    </a:lnTo>
                    <a:lnTo>
                      <a:pt x="694" y="1406"/>
                    </a:lnTo>
                    <a:lnTo>
                      <a:pt x="730" y="1388"/>
                    </a:lnTo>
                    <a:lnTo>
                      <a:pt x="767" y="1351"/>
                    </a:lnTo>
                    <a:lnTo>
                      <a:pt x="767" y="1315"/>
                    </a:lnTo>
                    <a:lnTo>
                      <a:pt x="748" y="1260"/>
                    </a:lnTo>
                    <a:lnTo>
                      <a:pt x="730" y="1223"/>
                    </a:lnTo>
                    <a:lnTo>
                      <a:pt x="712" y="1205"/>
                    </a:lnTo>
                    <a:lnTo>
                      <a:pt x="621" y="1205"/>
                    </a:lnTo>
                    <a:lnTo>
                      <a:pt x="548" y="1223"/>
                    </a:lnTo>
                    <a:lnTo>
                      <a:pt x="493" y="1242"/>
                    </a:lnTo>
                    <a:lnTo>
                      <a:pt x="420" y="1242"/>
                    </a:lnTo>
                    <a:lnTo>
                      <a:pt x="365" y="1223"/>
                    </a:lnTo>
                    <a:lnTo>
                      <a:pt x="310" y="1187"/>
                    </a:lnTo>
                    <a:lnTo>
                      <a:pt x="274" y="1132"/>
                    </a:lnTo>
                    <a:lnTo>
                      <a:pt x="237" y="1077"/>
                    </a:lnTo>
                    <a:lnTo>
                      <a:pt x="219" y="1004"/>
                    </a:lnTo>
                    <a:lnTo>
                      <a:pt x="219" y="895"/>
                    </a:lnTo>
                    <a:lnTo>
                      <a:pt x="256" y="803"/>
                    </a:lnTo>
                    <a:lnTo>
                      <a:pt x="365" y="621"/>
                    </a:lnTo>
                    <a:lnTo>
                      <a:pt x="438" y="493"/>
                    </a:lnTo>
                    <a:lnTo>
                      <a:pt x="475" y="347"/>
                    </a:lnTo>
                    <a:lnTo>
                      <a:pt x="493" y="201"/>
                    </a:lnTo>
                    <a:lnTo>
                      <a:pt x="475" y="146"/>
                    </a:lnTo>
                    <a:lnTo>
                      <a:pt x="456" y="55"/>
                    </a:lnTo>
                    <a:lnTo>
                      <a:pt x="420" y="19"/>
                    </a:lnTo>
                    <a:lnTo>
                      <a:pt x="402" y="0"/>
                    </a:lnTo>
                    <a:close/>
                  </a:path>
                </a:pathLst>
              </a:custGeom>
              <a:solidFill>
                <a:srgbClr val="042B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40"/>
              <p:cNvSpPr/>
              <p:nvPr/>
            </p:nvSpPr>
            <p:spPr>
              <a:xfrm>
                <a:off x="7808427" y="1324887"/>
                <a:ext cx="78917" cy="78917"/>
              </a:xfrm>
              <a:custGeom>
                <a:avLst/>
                <a:gdLst/>
                <a:ahLst/>
                <a:cxnLst/>
                <a:rect l="l" t="t" r="r" b="b"/>
                <a:pathLst>
                  <a:path w="2465" h="2465" extrusionOk="0">
                    <a:moveTo>
                      <a:pt x="1260" y="183"/>
                    </a:moveTo>
                    <a:lnTo>
                      <a:pt x="1479" y="220"/>
                    </a:lnTo>
                    <a:lnTo>
                      <a:pt x="1661" y="274"/>
                    </a:lnTo>
                    <a:lnTo>
                      <a:pt x="1844" y="384"/>
                    </a:lnTo>
                    <a:lnTo>
                      <a:pt x="1990" y="512"/>
                    </a:lnTo>
                    <a:lnTo>
                      <a:pt x="2117" y="676"/>
                    </a:lnTo>
                    <a:lnTo>
                      <a:pt x="2209" y="858"/>
                    </a:lnTo>
                    <a:lnTo>
                      <a:pt x="2263" y="1059"/>
                    </a:lnTo>
                    <a:lnTo>
                      <a:pt x="2282" y="1260"/>
                    </a:lnTo>
                    <a:lnTo>
                      <a:pt x="2245" y="1479"/>
                    </a:lnTo>
                    <a:lnTo>
                      <a:pt x="2190" y="1661"/>
                    </a:lnTo>
                    <a:lnTo>
                      <a:pt x="2081" y="1844"/>
                    </a:lnTo>
                    <a:lnTo>
                      <a:pt x="1953" y="1990"/>
                    </a:lnTo>
                    <a:lnTo>
                      <a:pt x="1789" y="2118"/>
                    </a:lnTo>
                    <a:lnTo>
                      <a:pt x="1606" y="2209"/>
                    </a:lnTo>
                    <a:lnTo>
                      <a:pt x="1406" y="2264"/>
                    </a:lnTo>
                    <a:lnTo>
                      <a:pt x="1205" y="2282"/>
                    </a:lnTo>
                    <a:lnTo>
                      <a:pt x="986" y="2245"/>
                    </a:lnTo>
                    <a:lnTo>
                      <a:pt x="803" y="2191"/>
                    </a:lnTo>
                    <a:lnTo>
                      <a:pt x="621" y="2081"/>
                    </a:lnTo>
                    <a:lnTo>
                      <a:pt x="475" y="1953"/>
                    </a:lnTo>
                    <a:lnTo>
                      <a:pt x="347" y="1789"/>
                    </a:lnTo>
                    <a:lnTo>
                      <a:pt x="256" y="1607"/>
                    </a:lnTo>
                    <a:lnTo>
                      <a:pt x="201" y="1406"/>
                    </a:lnTo>
                    <a:lnTo>
                      <a:pt x="183" y="1205"/>
                    </a:lnTo>
                    <a:lnTo>
                      <a:pt x="219" y="986"/>
                    </a:lnTo>
                    <a:lnTo>
                      <a:pt x="274" y="804"/>
                    </a:lnTo>
                    <a:lnTo>
                      <a:pt x="383" y="621"/>
                    </a:lnTo>
                    <a:lnTo>
                      <a:pt x="511" y="475"/>
                    </a:lnTo>
                    <a:lnTo>
                      <a:pt x="676" y="347"/>
                    </a:lnTo>
                    <a:lnTo>
                      <a:pt x="858" y="256"/>
                    </a:lnTo>
                    <a:lnTo>
                      <a:pt x="1059" y="201"/>
                    </a:lnTo>
                    <a:lnTo>
                      <a:pt x="1260" y="183"/>
                    </a:lnTo>
                    <a:close/>
                    <a:moveTo>
                      <a:pt x="1278" y="0"/>
                    </a:moveTo>
                    <a:lnTo>
                      <a:pt x="1150" y="19"/>
                    </a:lnTo>
                    <a:lnTo>
                      <a:pt x="1022" y="19"/>
                    </a:lnTo>
                    <a:lnTo>
                      <a:pt x="913" y="55"/>
                    </a:lnTo>
                    <a:lnTo>
                      <a:pt x="785" y="92"/>
                    </a:lnTo>
                    <a:lnTo>
                      <a:pt x="676" y="147"/>
                    </a:lnTo>
                    <a:lnTo>
                      <a:pt x="584" y="201"/>
                    </a:lnTo>
                    <a:lnTo>
                      <a:pt x="475" y="274"/>
                    </a:lnTo>
                    <a:lnTo>
                      <a:pt x="383" y="347"/>
                    </a:lnTo>
                    <a:lnTo>
                      <a:pt x="310" y="420"/>
                    </a:lnTo>
                    <a:lnTo>
                      <a:pt x="237" y="512"/>
                    </a:lnTo>
                    <a:lnTo>
                      <a:pt x="164" y="621"/>
                    </a:lnTo>
                    <a:lnTo>
                      <a:pt x="110" y="731"/>
                    </a:lnTo>
                    <a:lnTo>
                      <a:pt x="73" y="840"/>
                    </a:lnTo>
                    <a:lnTo>
                      <a:pt x="37" y="950"/>
                    </a:lnTo>
                    <a:lnTo>
                      <a:pt x="18" y="1077"/>
                    </a:lnTo>
                    <a:lnTo>
                      <a:pt x="0" y="1205"/>
                    </a:lnTo>
                    <a:lnTo>
                      <a:pt x="18" y="1315"/>
                    </a:lnTo>
                    <a:lnTo>
                      <a:pt x="18" y="1442"/>
                    </a:lnTo>
                    <a:lnTo>
                      <a:pt x="55" y="1570"/>
                    </a:lnTo>
                    <a:lnTo>
                      <a:pt x="91" y="1680"/>
                    </a:lnTo>
                    <a:lnTo>
                      <a:pt x="146" y="1789"/>
                    </a:lnTo>
                    <a:lnTo>
                      <a:pt x="201" y="1880"/>
                    </a:lnTo>
                    <a:lnTo>
                      <a:pt x="256" y="1990"/>
                    </a:lnTo>
                    <a:lnTo>
                      <a:pt x="347" y="2081"/>
                    </a:lnTo>
                    <a:lnTo>
                      <a:pt x="420" y="2154"/>
                    </a:lnTo>
                    <a:lnTo>
                      <a:pt x="511" y="2227"/>
                    </a:lnTo>
                    <a:lnTo>
                      <a:pt x="621" y="2300"/>
                    </a:lnTo>
                    <a:lnTo>
                      <a:pt x="730" y="2355"/>
                    </a:lnTo>
                    <a:lnTo>
                      <a:pt x="840" y="2391"/>
                    </a:lnTo>
                    <a:lnTo>
                      <a:pt x="949" y="2428"/>
                    </a:lnTo>
                    <a:lnTo>
                      <a:pt x="1077" y="2446"/>
                    </a:lnTo>
                    <a:lnTo>
                      <a:pt x="1205" y="2465"/>
                    </a:lnTo>
                    <a:lnTo>
                      <a:pt x="1314" y="2465"/>
                    </a:lnTo>
                    <a:lnTo>
                      <a:pt x="1442" y="2446"/>
                    </a:lnTo>
                    <a:lnTo>
                      <a:pt x="1570" y="2410"/>
                    </a:lnTo>
                    <a:lnTo>
                      <a:pt x="1679" y="2373"/>
                    </a:lnTo>
                    <a:lnTo>
                      <a:pt x="1789" y="2337"/>
                    </a:lnTo>
                    <a:lnTo>
                      <a:pt x="1880" y="2264"/>
                    </a:lnTo>
                    <a:lnTo>
                      <a:pt x="1990" y="2209"/>
                    </a:lnTo>
                    <a:lnTo>
                      <a:pt x="2081" y="2118"/>
                    </a:lnTo>
                    <a:lnTo>
                      <a:pt x="2154" y="2045"/>
                    </a:lnTo>
                    <a:lnTo>
                      <a:pt x="2227" y="1953"/>
                    </a:lnTo>
                    <a:lnTo>
                      <a:pt x="2300" y="1844"/>
                    </a:lnTo>
                    <a:lnTo>
                      <a:pt x="2355" y="1753"/>
                    </a:lnTo>
                    <a:lnTo>
                      <a:pt x="2391" y="1625"/>
                    </a:lnTo>
                    <a:lnTo>
                      <a:pt x="2428" y="1515"/>
                    </a:lnTo>
                    <a:lnTo>
                      <a:pt x="2446" y="1388"/>
                    </a:lnTo>
                    <a:lnTo>
                      <a:pt x="2464" y="1278"/>
                    </a:lnTo>
                    <a:lnTo>
                      <a:pt x="2464" y="1150"/>
                    </a:lnTo>
                    <a:lnTo>
                      <a:pt x="2446" y="1023"/>
                    </a:lnTo>
                    <a:lnTo>
                      <a:pt x="2409" y="913"/>
                    </a:lnTo>
                    <a:lnTo>
                      <a:pt x="2373" y="785"/>
                    </a:lnTo>
                    <a:lnTo>
                      <a:pt x="2336" y="676"/>
                    </a:lnTo>
                    <a:lnTo>
                      <a:pt x="2263" y="585"/>
                    </a:lnTo>
                    <a:lnTo>
                      <a:pt x="2209" y="475"/>
                    </a:lnTo>
                    <a:lnTo>
                      <a:pt x="2117" y="402"/>
                    </a:lnTo>
                    <a:lnTo>
                      <a:pt x="2044" y="311"/>
                    </a:lnTo>
                    <a:lnTo>
                      <a:pt x="1953" y="238"/>
                    </a:lnTo>
                    <a:lnTo>
                      <a:pt x="1844" y="183"/>
                    </a:lnTo>
                    <a:lnTo>
                      <a:pt x="1734" y="128"/>
                    </a:lnTo>
                    <a:lnTo>
                      <a:pt x="1625" y="74"/>
                    </a:lnTo>
                    <a:lnTo>
                      <a:pt x="1515" y="37"/>
                    </a:lnTo>
                    <a:lnTo>
                      <a:pt x="1387" y="19"/>
                    </a:lnTo>
                    <a:lnTo>
                      <a:pt x="127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40"/>
              <p:cNvSpPr/>
              <p:nvPr/>
            </p:nvSpPr>
            <p:spPr>
              <a:xfrm>
                <a:off x="7788545" y="1362282"/>
                <a:ext cx="22827" cy="12902"/>
              </a:xfrm>
              <a:custGeom>
                <a:avLst/>
                <a:gdLst/>
                <a:ahLst/>
                <a:cxnLst/>
                <a:rect l="l" t="t" r="r" b="b"/>
                <a:pathLst>
                  <a:path w="713" h="403" extrusionOk="0">
                    <a:moveTo>
                      <a:pt x="475" y="1"/>
                    </a:moveTo>
                    <a:lnTo>
                      <a:pt x="384" y="19"/>
                    </a:lnTo>
                    <a:lnTo>
                      <a:pt x="293" y="37"/>
                    </a:lnTo>
                    <a:lnTo>
                      <a:pt x="220" y="74"/>
                    </a:lnTo>
                    <a:lnTo>
                      <a:pt x="147" y="128"/>
                    </a:lnTo>
                    <a:lnTo>
                      <a:pt x="74" y="201"/>
                    </a:lnTo>
                    <a:lnTo>
                      <a:pt x="19" y="274"/>
                    </a:lnTo>
                    <a:lnTo>
                      <a:pt x="1" y="311"/>
                    </a:lnTo>
                    <a:lnTo>
                      <a:pt x="1" y="347"/>
                    </a:lnTo>
                    <a:lnTo>
                      <a:pt x="55" y="384"/>
                    </a:lnTo>
                    <a:lnTo>
                      <a:pt x="74" y="402"/>
                    </a:lnTo>
                    <a:lnTo>
                      <a:pt x="110" y="402"/>
                    </a:lnTo>
                    <a:lnTo>
                      <a:pt x="128" y="384"/>
                    </a:lnTo>
                    <a:lnTo>
                      <a:pt x="147" y="366"/>
                    </a:lnTo>
                    <a:lnTo>
                      <a:pt x="201" y="293"/>
                    </a:lnTo>
                    <a:lnTo>
                      <a:pt x="238" y="256"/>
                    </a:lnTo>
                    <a:lnTo>
                      <a:pt x="293" y="220"/>
                    </a:lnTo>
                    <a:lnTo>
                      <a:pt x="347" y="183"/>
                    </a:lnTo>
                    <a:lnTo>
                      <a:pt x="420" y="165"/>
                    </a:lnTo>
                    <a:lnTo>
                      <a:pt x="493" y="165"/>
                    </a:lnTo>
                    <a:lnTo>
                      <a:pt x="548" y="183"/>
                    </a:lnTo>
                    <a:lnTo>
                      <a:pt x="621" y="201"/>
                    </a:lnTo>
                    <a:lnTo>
                      <a:pt x="694" y="201"/>
                    </a:lnTo>
                    <a:lnTo>
                      <a:pt x="712" y="183"/>
                    </a:lnTo>
                    <a:lnTo>
                      <a:pt x="712" y="147"/>
                    </a:lnTo>
                    <a:lnTo>
                      <a:pt x="712" y="92"/>
                    </a:lnTo>
                    <a:lnTo>
                      <a:pt x="694" y="74"/>
                    </a:lnTo>
                    <a:lnTo>
                      <a:pt x="676" y="55"/>
                    </a:lnTo>
                    <a:lnTo>
                      <a:pt x="585" y="19"/>
                    </a:lnTo>
                    <a:lnTo>
                      <a:pt x="47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40"/>
              <p:cNvSpPr/>
              <p:nvPr/>
            </p:nvSpPr>
            <p:spPr>
              <a:xfrm>
                <a:off x="7879118" y="1313201"/>
                <a:ext cx="39186" cy="33936"/>
              </a:xfrm>
              <a:custGeom>
                <a:avLst/>
                <a:gdLst/>
                <a:ahLst/>
                <a:cxnLst/>
                <a:rect l="l" t="t" r="r" b="b"/>
                <a:pathLst>
                  <a:path w="1224" h="1060" extrusionOk="0">
                    <a:moveTo>
                      <a:pt x="1132" y="0"/>
                    </a:moveTo>
                    <a:lnTo>
                      <a:pt x="950" y="55"/>
                    </a:lnTo>
                    <a:lnTo>
                      <a:pt x="767" y="146"/>
                    </a:lnTo>
                    <a:lnTo>
                      <a:pt x="621" y="238"/>
                    </a:lnTo>
                    <a:lnTo>
                      <a:pt x="475" y="347"/>
                    </a:lnTo>
                    <a:lnTo>
                      <a:pt x="329" y="475"/>
                    </a:lnTo>
                    <a:lnTo>
                      <a:pt x="220" y="621"/>
                    </a:lnTo>
                    <a:lnTo>
                      <a:pt x="110" y="767"/>
                    </a:lnTo>
                    <a:lnTo>
                      <a:pt x="19" y="931"/>
                    </a:lnTo>
                    <a:lnTo>
                      <a:pt x="1" y="968"/>
                    </a:lnTo>
                    <a:lnTo>
                      <a:pt x="19" y="1004"/>
                    </a:lnTo>
                    <a:lnTo>
                      <a:pt x="55" y="1059"/>
                    </a:lnTo>
                    <a:lnTo>
                      <a:pt x="128" y="1059"/>
                    </a:lnTo>
                    <a:lnTo>
                      <a:pt x="147" y="1023"/>
                    </a:lnTo>
                    <a:lnTo>
                      <a:pt x="238" y="877"/>
                    </a:lnTo>
                    <a:lnTo>
                      <a:pt x="329" y="731"/>
                    </a:lnTo>
                    <a:lnTo>
                      <a:pt x="439" y="603"/>
                    </a:lnTo>
                    <a:lnTo>
                      <a:pt x="566" y="475"/>
                    </a:lnTo>
                    <a:lnTo>
                      <a:pt x="694" y="384"/>
                    </a:lnTo>
                    <a:lnTo>
                      <a:pt x="840" y="292"/>
                    </a:lnTo>
                    <a:lnTo>
                      <a:pt x="1005" y="219"/>
                    </a:lnTo>
                    <a:lnTo>
                      <a:pt x="1169" y="165"/>
                    </a:lnTo>
                    <a:lnTo>
                      <a:pt x="1187" y="146"/>
                    </a:lnTo>
                    <a:lnTo>
                      <a:pt x="1224" y="110"/>
                    </a:lnTo>
                    <a:lnTo>
                      <a:pt x="1224" y="55"/>
                    </a:lnTo>
                    <a:lnTo>
                      <a:pt x="1205" y="37"/>
                    </a:lnTo>
                    <a:lnTo>
                      <a:pt x="1187" y="19"/>
                    </a:lnTo>
                    <a:lnTo>
                      <a:pt x="116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40"/>
              <p:cNvSpPr/>
              <p:nvPr/>
            </p:nvSpPr>
            <p:spPr>
              <a:xfrm>
                <a:off x="7243340" y="2080476"/>
                <a:ext cx="434187" cy="417251"/>
              </a:xfrm>
              <a:custGeom>
                <a:avLst/>
                <a:gdLst/>
                <a:ahLst/>
                <a:cxnLst/>
                <a:rect l="l" t="t" r="r" b="b"/>
                <a:pathLst>
                  <a:path w="13562" h="13033" extrusionOk="0">
                    <a:moveTo>
                      <a:pt x="92" y="0"/>
                    </a:moveTo>
                    <a:lnTo>
                      <a:pt x="55" y="493"/>
                    </a:lnTo>
                    <a:lnTo>
                      <a:pt x="37" y="1059"/>
                    </a:lnTo>
                    <a:lnTo>
                      <a:pt x="19" y="1789"/>
                    </a:lnTo>
                    <a:lnTo>
                      <a:pt x="1" y="2665"/>
                    </a:lnTo>
                    <a:lnTo>
                      <a:pt x="37" y="3651"/>
                    </a:lnTo>
                    <a:lnTo>
                      <a:pt x="74" y="4180"/>
                    </a:lnTo>
                    <a:lnTo>
                      <a:pt x="110" y="4727"/>
                    </a:lnTo>
                    <a:lnTo>
                      <a:pt x="165" y="5275"/>
                    </a:lnTo>
                    <a:lnTo>
                      <a:pt x="238" y="5841"/>
                    </a:lnTo>
                    <a:lnTo>
                      <a:pt x="329" y="6407"/>
                    </a:lnTo>
                    <a:lnTo>
                      <a:pt x="439" y="6972"/>
                    </a:lnTo>
                    <a:lnTo>
                      <a:pt x="585" y="7538"/>
                    </a:lnTo>
                    <a:lnTo>
                      <a:pt x="731" y="8086"/>
                    </a:lnTo>
                    <a:lnTo>
                      <a:pt x="895" y="8633"/>
                    </a:lnTo>
                    <a:lnTo>
                      <a:pt x="1096" y="9181"/>
                    </a:lnTo>
                    <a:lnTo>
                      <a:pt x="1315" y="9692"/>
                    </a:lnTo>
                    <a:lnTo>
                      <a:pt x="1570" y="10185"/>
                    </a:lnTo>
                    <a:lnTo>
                      <a:pt x="1862" y="10641"/>
                    </a:lnTo>
                    <a:lnTo>
                      <a:pt x="2008" y="10860"/>
                    </a:lnTo>
                    <a:lnTo>
                      <a:pt x="2173" y="11079"/>
                    </a:lnTo>
                    <a:lnTo>
                      <a:pt x="2337" y="11280"/>
                    </a:lnTo>
                    <a:lnTo>
                      <a:pt x="2501" y="11481"/>
                    </a:lnTo>
                    <a:lnTo>
                      <a:pt x="2702" y="11663"/>
                    </a:lnTo>
                    <a:lnTo>
                      <a:pt x="2884" y="11846"/>
                    </a:lnTo>
                    <a:lnTo>
                      <a:pt x="3085" y="12010"/>
                    </a:lnTo>
                    <a:lnTo>
                      <a:pt x="3304" y="12174"/>
                    </a:lnTo>
                    <a:lnTo>
                      <a:pt x="3523" y="12320"/>
                    </a:lnTo>
                    <a:lnTo>
                      <a:pt x="3742" y="12448"/>
                    </a:lnTo>
                    <a:lnTo>
                      <a:pt x="3980" y="12576"/>
                    </a:lnTo>
                    <a:lnTo>
                      <a:pt x="4235" y="12685"/>
                    </a:lnTo>
                    <a:lnTo>
                      <a:pt x="4491" y="12777"/>
                    </a:lnTo>
                    <a:lnTo>
                      <a:pt x="4746" y="12850"/>
                    </a:lnTo>
                    <a:lnTo>
                      <a:pt x="5020" y="12923"/>
                    </a:lnTo>
                    <a:lnTo>
                      <a:pt x="5294" y="12959"/>
                    </a:lnTo>
                    <a:lnTo>
                      <a:pt x="5549" y="12996"/>
                    </a:lnTo>
                    <a:lnTo>
                      <a:pt x="5805" y="13014"/>
                    </a:lnTo>
                    <a:lnTo>
                      <a:pt x="6060" y="13032"/>
                    </a:lnTo>
                    <a:lnTo>
                      <a:pt x="6316" y="13014"/>
                    </a:lnTo>
                    <a:lnTo>
                      <a:pt x="6553" y="12996"/>
                    </a:lnTo>
                    <a:lnTo>
                      <a:pt x="6809" y="12959"/>
                    </a:lnTo>
                    <a:lnTo>
                      <a:pt x="7046" y="12904"/>
                    </a:lnTo>
                    <a:lnTo>
                      <a:pt x="7265" y="12850"/>
                    </a:lnTo>
                    <a:lnTo>
                      <a:pt x="7502" y="12777"/>
                    </a:lnTo>
                    <a:lnTo>
                      <a:pt x="7721" y="12704"/>
                    </a:lnTo>
                    <a:lnTo>
                      <a:pt x="7940" y="12612"/>
                    </a:lnTo>
                    <a:lnTo>
                      <a:pt x="8159" y="12503"/>
                    </a:lnTo>
                    <a:lnTo>
                      <a:pt x="8579" y="12265"/>
                    </a:lnTo>
                    <a:lnTo>
                      <a:pt x="8981" y="11992"/>
                    </a:lnTo>
                    <a:lnTo>
                      <a:pt x="9382" y="11700"/>
                    </a:lnTo>
                    <a:lnTo>
                      <a:pt x="9747" y="11371"/>
                    </a:lnTo>
                    <a:lnTo>
                      <a:pt x="10094" y="11006"/>
                    </a:lnTo>
                    <a:lnTo>
                      <a:pt x="10441" y="10641"/>
                    </a:lnTo>
                    <a:lnTo>
                      <a:pt x="10751" y="10258"/>
                    </a:lnTo>
                    <a:lnTo>
                      <a:pt x="11061" y="9856"/>
                    </a:lnTo>
                    <a:lnTo>
                      <a:pt x="11335" y="9436"/>
                    </a:lnTo>
                    <a:lnTo>
                      <a:pt x="11609" y="9035"/>
                    </a:lnTo>
                    <a:lnTo>
                      <a:pt x="11864" y="8615"/>
                    </a:lnTo>
                    <a:lnTo>
                      <a:pt x="12102" y="8214"/>
                    </a:lnTo>
                    <a:lnTo>
                      <a:pt x="12321" y="7794"/>
                    </a:lnTo>
                    <a:lnTo>
                      <a:pt x="12704" y="7027"/>
                    </a:lnTo>
                    <a:lnTo>
                      <a:pt x="13014" y="6334"/>
                    </a:lnTo>
                    <a:lnTo>
                      <a:pt x="13251" y="5731"/>
                    </a:lnTo>
                    <a:lnTo>
                      <a:pt x="13434" y="5275"/>
                    </a:lnTo>
                    <a:lnTo>
                      <a:pt x="13562" y="4855"/>
                    </a:lnTo>
                    <a:lnTo>
                      <a:pt x="9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40"/>
              <p:cNvSpPr/>
              <p:nvPr/>
            </p:nvSpPr>
            <p:spPr>
              <a:xfrm>
                <a:off x="7175562" y="1666727"/>
                <a:ext cx="732183" cy="913356"/>
              </a:xfrm>
              <a:custGeom>
                <a:avLst/>
                <a:gdLst/>
                <a:ahLst/>
                <a:cxnLst/>
                <a:rect l="l" t="t" r="r" b="b"/>
                <a:pathLst>
                  <a:path w="22870" h="28529" extrusionOk="0">
                    <a:moveTo>
                      <a:pt x="11043" y="1"/>
                    </a:moveTo>
                    <a:lnTo>
                      <a:pt x="10477" y="37"/>
                    </a:lnTo>
                    <a:lnTo>
                      <a:pt x="9929" y="92"/>
                    </a:lnTo>
                    <a:lnTo>
                      <a:pt x="9364" y="183"/>
                    </a:lnTo>
                    <a:lnTo>
                      <a:pt x="8816" y="311"/>
                    </a:lnTo>
                    <a:lnTo>
                      <a:pt x="8250" y="457"/>
                    </a:lnTo>
                    <a:lnTo>
                      <a:pt x="7940" y="548"/>
                    </a:lnTo>
                    <a:lnTo>
                      <a:pt x="7812" y="585"/>
                    </a:lnTo>
                    <a:lnTo>
                      <a:pt x="7265" y="786"/>
                    </a:lnTo>
                    <a:lnTo>
                      <a:pt x="6735" y="1005"/>
                    </a:lnTo>
                    <a:lnTo>
                      <a:pt x="6224" y="1242"/>
                    </a:lnTo>
                    <a:lnTo>
                      <a:pt x="5731" y="1516"/>
                    </a:lnTo>
                    <a:lnTo>
                      <a:pt x="5257" y="1808"/>
                    </a:lnTo>
                    <a:lnTo>
                      <a:pt x="4782" y="2118"/>
                    </a:lnTo>
                    <a:lnTo>
                      <a:pt x="4344" y="2465"/>
                    </a:lnTo>
                    <a:lnTo>
                      <a:pt x="3925" y="2812"/>
                    </a:lnTo>
                    <a:lnTo>
                      <a:pt x="3505" y="3177"/>
                    </a:lnTo>
                    <a:lnTo>
                      <a:pt x="3121" y="3578"/>
                    </a:lnTo>
                    <a:lnTo>
                      <a:pt x="2756" y="3980"/>
                    </a:lnTo>
                    <a:lnTo>
                      <a:pt x="2410" y="4400"/>
                    </a:lnTo>
                    <a:lnTo>
                      <a:pt x="2081" y="4838"/>
                    </a:lnTo>
                    <a:lnTo>
                      <a:pt x="1789" y="5294"/>
                    </a:lnTo>
                    <a:lnTo>
                      <a:pt x="1497" y="5750"/>
                    </a:lnTo>
                    <a:lnTo>
                      <a:pt x="1242" y="6225"/>
                    </a:lnTo>
                    <a:lnTo>
                      <a:pt x="1004" y="6718"/>
                    </a:lnTo>
                    <a:lnTo>
                      <a:pt x="803" y="7229"/>
                    </a:lnTo>
                    <a:lnTo>
                      <a:pt x="603" y="7740"/>
                    </a:lnTo>
                    <a:lnTo>
                      <a:pt x="438" y="8251"/>
                    </a:lnTo>
                    <a:lnTo>
                      <a:pt x="311" y="8780"/>
                    </a:lnTo>
                    <a:lnTo>
                      <a:pt x="183" y="9309"/>
                    </a:lnTo>
                    <a:lnTo>
                      <a:pt x="92" y="9857"/>
                    </a:lnTo>
                    <a:lnTo>
                      <a:pt x="37" y="10404"/>
                    </a:lnTo>
                    <a:lnTo>
                      <a:pt x="0" y="10952"/>
                    </a:lnTo>
                    <a:lnTo>
                      <a:pt x="0" y="11518"/>
                    </a:lnTo>
                    <a:lnTo>
                      <a:pt x="0" y="12065"/>
                    </a:lnTo>
                    <a:lnTo>
                      <a:pt x="55" y="12631"/>
                    </a:lnTo>
                    <a:lnTo>
                      <a:pt x="128" y="13197"/>
                    </a:lnTo>
                    <a:lnTo>
                      <a:pt x="238" y="13763"/>
                    </a:lnTo>
                    <a:lnTo>
                      <a:pt x="365" y="14329"/>
                    </a:lnTo>
                    <a:lnTo>
                      <a:pt x="530" y="14876"/>
                    </a:lnTo>
                    <a:lnTo>
                      <a:pt x="639" y="15241"/>
                    </a:lnTo>
                    <a:lnTo>
                      <a:pt x="785" y="15606"/>
                    </a:lnTo>
                    <a:lnTo>
                      <a:pt x="931" y="15971"/>
                    </a:lnTo>
                    <a:lnTo>
                      <a:pt x="1077" y="16318"/>
                    </a:lnTo>
                    <a:lnTo>
                      <a:pt x="1242" y="16647"/>
                    </a:lnTo>
                    <a:lnTo>
                      <a:pt x="1424" y="16975"/>
                    </a:lnTo>
                    <a:lnTo>
                      <a:pt x="1607" y="17304"/>
                    </a:lnTo>
                    <a:lnTo>
                      <a:pt x="1807" y="17632"/>
                    </a:lnTo>
                    <a:lnTo>
                      <a:pt x="2008" y="17942"/>
                    </a:lnTo>
                    <a:lnTo>
                      <a:pt x="2227" y="18235"/>
                    </a:lnTo>
                    <a:lnTo>
                      <a:pt x="2446" y="18527"/>
                    </a:lnTo>
                    <a:lnTo>
                      <a:pt x="2683" y="18819"/>
                    </a:lnTo>
                    <a:lnTo>
                      <a:pt x="2921" y="19092"/>
                    </a:lnTo>
                    <a:lnTo>
                      <a:pt x="3176" y="19348"/>
                    </a:lnTo>
                    <a:lnTo>
                      <a:pt x="3432" y="19622"/>
                    </a:lnTo>
                    <a:lnTo>
                      <a:pt x="3706" y="19859"/>
                    </a:lnTo>
                    <a:lnTo>
                      <a:pt x="5111" y="21173"/>
                    </a:lnTo>
                    <a:lnTo>
                      <a:pt x="6516" y="22505"/>
                    </a:lnTo>
                    <a:lnTo>
                      <a:pt x="7903" y="23838"/>
                    </a:lnTo>
                    <a:lnTo>
                      <a:pt x="9254" y="25207"/>
                    </a:lnTo>
                    <a:lnTo>
                      <a:pt x="10185" y="26156"/>
                    </a:lnTo>
                    <a:lnTo>
                      <a:pt x="11098" y="27105"/>
                    </a:lnTo>
                    <a:lnTo>
                      <a:pt x="12430" y="28529"/>
                    </a:lnTo>
                    <a:lnTo>
                      <a:pt x="19055" y="26430"/>
                    </a:lnTo>
                    <a:lnTo>
                      <a:pt x="20424" y="25992"/>
                    </a:lnTo>
                    <a:lnTo>
                      <a:pt x="20844" y="23181"/>
                    </a:lnTo>
                    <a:lnTo>
                      <a:pt x="21008" y="22104"/>
                    </a:lnTo>
                    <a:lnTo>
                      <a:pt x="21173" y="21027"/>
                    </a:lnTo>
                    <a:lnTo>
                      <a:pt x="21373" y="19950"/>
                    </a:lnTo>
                    <a:lnTo>
                      <a:pt x="21556" y="18873"/>
                    </a:lnTo>
                    <a:lnTo>
                      <a:pt x="21811" y="17632"/>
                    </a:lnTo>
                    <a:lnTo>
                      <a:pt x="22049" y="16409"/>
                    </a:lnTo>
                    <a:lnTo>
                      <a:pt x="22596" y="13964"/>
                    </a:lnTo>
                    <a:lnTo>
                      <a:pt x="22669" y="13599"/>
                    </a:lnTo>
                    <a:lnTo>
                      <a:pt x="22724" y="13233"/>
                    </a:lnTo>
                    <a:lnTo>
                      <a:pt x="22779" y="12868"/>
                    </a:lnTo>
                    <a:lnTo>
                      <a:pt x="22815" y="12503"/>
                    </a:lnTo>
                    <a:lnTo>
                      <a:pt x="22852" y="12138"/>
                    </a:lnTo>
                    <a:lnTo>
                      <a:pt x="22870" y="11755"/>
                    </a:lnTo>
                    <a:lnTo>
                      <a:pt x="22870" y="11390"/>
                    </a:lnTo>
                    <a:lnTo>
                      <a:pt x="22870" y="11007"/>
                    </a:lnTo>
                    <a:lnTo>
                      <a:pt x="22852" y="10642"/>
                    </a:lnTo>
                    <a:lnTo>
                      <a:pt x="22815" y="10258"/>
                    </a:lnTo>
                    <a:lnTo>
                      <a:pt x="22760" y="9875"/>
                    </a:lnTo>
                    <a:lnTo>
                      <a:pt x="22706" y="9510"/>
                    </a:lnTo>
                    <a:lnTo>
                      <a:pt x="22633" y="9127"/>
                    </a:lnTo>
                    <a:lnTo>
                      <a:pt x="22541" y="8744"/>
                    </a:lnTo>
                    <a:lnTo>
                      <a:pt x="22450" y="8360"/>
                    </a:lnTo>
                    <a:lnTo>
                      <a:pt x="22341" y="7995"/>
                    </a:lnTo>
                    <a:lnTo>
                      <a:pt x="22158" y="7448"/>
                    </a:lnTo>
                    <a:lnTo>
                      <a:pt x="21939" y="6918"/>
                    </a:lnTo>
                    <a:lnTo>
                      <a:pt x="21702" y="6389"/>
                    </a:lnTo>
                    <a:lnTo>
                      <a:pt x="21446" y="5896"/>
                    </a:lnTo>
                    <a:lnTo>
                      <a:pt x="21154" y="5422"/>
                    </a:lnTo>
                    <a:lnTo>
                      <a:pt x="20844" y="4947"/>
                    </a:lnTo>
                    <a:lnTo>
                      <a:pt x="20534" y="4509"/>
                    </a:lnTo>
                    <a:lnTo>
                      <a:pt x="20187" y="4071"/>
                    </a:lnTo>
                    <a:lnTo>
                      <a:pt x="19822" y="3669"/>
                    </a:lnTo>
                    <a:lnTo>
                      <a:pt x="19439" y="3268"/>
                    </a:lnTo>
                    <a:lnTo>
                      <a:pt x="19037" y="2903"/>
                    </a:lnTo>
                    <a:lnTo>
                      <a:pt x="18617" y="2556"/>
                    </a:lnTo>
                    <a:lnTo>
                      <a:pt x="18198" y="2228"/>
                    </a:lnTo>
                    <a:lnTo>
                      <a:pt x="17741" y="1917"/>
                    </a:lnTo>
                    <a:lnTo>
                      <a:pt x="17285" y="1625"/>
                    </a:lnTo>
                    <a:lnTo>
                      <a:pt x="16810" y="1351"/>
                    </a:lnTo>
                    <a:lnTo>
                      <a:pt x="16336" y="1114"/>
                    </a:lnTo>
                    <a:lnTo>
                      <a:pt x="15843" y="895"/>
                    </a:lnTo>
                    <a:lnTo>
                      <a:pt x="15332" y="694"/>
                    </a:lnTo>
                    <a:lnTo>
                      <a:pt x="14821" y="530"/>
                    </a:lnTo>
                    <a:lnTo>
                      <a:pt x="14310" y="366"/>
                    </a:lnTo>
                    <a:lnTo>
                      <a:pt x="13781" y="238"/>
                    </a:lnTo>
                    <a:lnTo>
                      <a:pt x="13233" y="147"/>
                    </a:lnTo>
                    <a:lnTo>
                      <a:pt x="12685" y="74"/>
                    </a:lnTo>
                    <a:lnTo>
                      <a:pt x="12138" y="19"/>
                    </a:lnTo>
                    <a:lnTo>
                      <a:pt x="11590"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40"/>
              <p:cNvSpPr/>
              <p:nvPr/>
            </p:nvSpPr>
            <p:spPr>
              <a:xfrm>
                <a:off x="7432076" y="2162855"/>
                <a:ext cx="242546" cy="393304"/>
              </a:xfrm>
              <a:custGeom>
                <a:avLst/>
                <a:gdLst/>
                <a:ahLst/>
                <a:cxnLst/>
                <a:rect l="l" t="t" r="r" b="b"/>
                <a:pathLst>
                  <a:path w="7576" h="12285" extrusionOk="0">
                    <a:moveTo>
                      <a:pt x="165" y="1"/>
                    </a:moveTo>
                    <a:lnTo>
                      <a:pt x="92" y="19"/>
                    </a:lnTo>
                    <a:lnTo>
                      <a:pt x="37" y="74"/>
                    </a:lnTo>
                    <a:lnTo>
                      <a:pt x="19" y="128"/>
                    </a:lnTo>
                    <a:lnTo>
                      <a:pt x="1" y="201"/>
                    </a:lnTo>
                    <a:lnTo>
                      <a:pt x="37" y="274"/>
                    </a:lnTo>
                    <a:lnTo>
                      <a:pt x="7210" y="12193"/>
                    </a:lnTo>
                    <a:lnTo>
                      <a:pt x="7247" y="12248"/>
                    </a:lnTo>
                    <a:lnTo>
                      <a:pt x="7302" y="12284"/>
                    </a:lnTo>
                    <a:lnTo>
                      <a:pt x="7411" y="12284"/>
                    </a:lnTo>
                    <a:lnTo>
                      <a:pt x="7484" y="12266"/>
                    </a:lnTo>
                    <a:lnTo>
                      <a:pt x="7539" y="12211"/>
                    </a:lnTo>
                    <a:lnTo>
                      <a:pt x="7576" y="12156"/>
                    </a:lnTo>
                    <a:lnTo>
                      <a:pt x="7576" y="12065"/>
                    </a:lnTo>
                    <a:lnTo>
                      <a:pt x="7539" y="12010"/>
                    </a:lnTo>
                    <a:lnTo>
                      <a:pt x="366" y="92"/>
                    </a:lnTo>
                    <a:lnTo>
                      <a:pt x="311" y="19"/>
                    </a:lnTo>
                    <a:lnTo>
                      <a:pt x="238" y="1"/>
                    </a:ln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40"/>
              <p:cNvSpPr/>
              <p:nvPr/>
            </p:nvSpPr>
            <p:spPr>
              <a:xfrm>
                <a:off x="7664674" y="2093315"/>
                <a:ext cx="87081" cy="440046"/>
              </a:xfrm>
              <a:custGeom>
                <a:avLst/>
                <a:gdLst/>
                <a:ahLst/>
                <a:cxnLst/>
                <a:rect l="l" t="t" r="r" b="b"/>
                <a:pathLst>
                  <a:path w="2720" h="13745" extrusionOk="0">
                    <a:moveTo>
                      <a:pt x="146" y="1"/>
                    </a:moveTo>
                    <a:lnTo>
                      <a:pt x="73" y="19"/>
                    </a:lnTo>
                    <a:lnTo>
                      <a:pt x="37" y="74"/>
                    </a:lnTo>
                    <a:lnTo>
                      <a:pt x="0" y="147"/>
                    </a:lnTo>
                    <a:lnTo>
                      <a:pt x="0" y="220"/>
                    </a:lnTo>
                    <a:lnTo>
                      <a:pt x="2355" y="13580"/>
                    </a:lnTo>
                    <a:lnTo>
                      <a:pt x="2373" y="13653"/>
                    </a:lnTo>
                    <a:lnTo>
                      <a:pt x="2428" y="13708"/>
                    </a:lnTo>
                    <a:lnTo>
                      <a:pt x="2482" y="13726"/>
                    </a:lnTo>
                    <a:lnTo>
                      <a:pt x="2555" y="13744"/>
                    </a:lnTo>
                    <a:lnTo>
                      <a:pt x="2574" y="13744"/>
                    </a:lnTo>
                    <a:lnTo>
                      <a:pt x="2647" y="13708"/>
                    </a:lnTo>
                    <a:lnTo>
                      <a:pt x="2702" y="13653"/>
                    </a:lnTo>
                    <a:lnTo>
                      <a:pt x="2720" y="13598"/>
                    </a:lnTo>
                    <a:lnTo>
                      <a:pt x="2720" y="13507"/>
                    </a:lnTo>
                    <a:lnTo>
                      <a:pt x="384" y="147"/>
                    </a:lnTo>
                    <a:lnTo>
                      <a:pt x="347" y="74"/>
                    </a:lnTo>
                    <a:lnTo>
                      <a:pt x="292" y="19"/>
                    </a:lnTo>
                    <a:lnTo>
                      <a:pt x="219" y="1"/>
                    </a:ln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40"/>
              <p:cNvSpPr/>
              <p:nvPr/>
            </p:nvSpPr>
            <p:spPr>
              <a:xfrm>
                <a:off x="7413378" y="2139483"/>
                <a:ext cx="58491" cy="58459"/>
              </a:xfrm>
              <a:custGeom>
                <a:avLst/>
                <a:gdLst/>
                <a:ahLst/>
                <a:cxnLst/>
                <a:rect l="l" t="t" r="r" b="b"/>
                <a:pathLst>
                  <a:path w="1827" h="1826" extrusionOk="0">
                    <a:moveTo>
                      <a:pt x="950" y="1"/>
                    </a:moveTo>
                    <a:lnTo>
                      <a:pt x="767" y="19"/>
                    </a:lnTo>
                    <a:lnTo>
                      <a:pt x="603" y="55"/>
                    </a:lnTo>
                    <a:lnTo>
                      <a:pt x="439" y="147"/>
                    </a:lnTo>
                    <a:lnTo>
                      <a:pt x="293" y="256"/>
                    </a:lnTo>
                    <a:lnTo>
                      <a:pt x="183" y="384"/>
                    </a:lnTo>
                    <a:lnTo>
                      <a:pt x="92" y="530"/>
                    </a:lnTo>
                    <a:lnTo>
                      <a:pt x="37" y="694"/>
                    </a:lnTo>
                    <a:lnTo>
                      <a:pt x="1" y="877"/>
                    </a:lnTo>
                    <a:lnTo>
                      <a:pt x="19" y="1059"/>
                    </a:lnTo>
                    <a:lnTo>
                      <a:pt x="74" y="1242"/>
                    </a:lnTo>
                    <a:lnTo>
                      <a:pt x="147" y="1406"/>
                    </a:lnTo>
                    <a:lnTo>
                      <a:pt x="256" y="1534"/>
                    </a:lnTo>
                    <a:lnTo>
                      <a:pt x="384" y="1662"/>
                    </a:lnTo>
                    <a:lnTo>
                      <a:pt x="530" y="1735"/>
                    </a:lnTo>
                    <a:lnTo>
                      <a:pt x="694" y="1808"/>
                    </a:lnTo>
                    <a:lnTo>
                      <a:pt x="877" y="1826"/>
                    </a:lnTo>
                    <a:lnTo>
                      <a:pt x="1060" y="1826"/>
                    </a:lnTo>
                    <a:lnTo>
                      <a:pt x="1242" y="1771"/>
                    </a:lnTo>
                    <a:lnTo>
                      <a:pt x="1406" y="1698"/>
                    </a:lnTo>
                    <a:lnTo>
                      <a:pt x="1534" y="1589"/>
                    </a:lnTo>
                    <a:lnTo>
                      <a:pt x="1662" y="1461"/>
                    </a:lnTo>
                    <a:lnTo>
                      <a:pt x="1753" y="1297"/>
                    </a:lnTo>
                    <a:lnTo>
                      <a:pt x="1808" y="1132"/>
                    </a:lnTo>
                    <a:lnTo>
                      <a:pt x="1826" y="950"/>
                    </a:lnTo>
                    <a:lnTo>
                      <a:pt x="1826" y="767"/>
                    </a:lnTo>
                    <a:lnTo>
                      <a:pt x="1771" y="603"/>
                    </a:lnTo>
                    <a:lnTo>
                      <a:pt x="1698" y="439"/>
                    </a:lnTo>
                    <a:lnTo>
                      <a:pt x="1589" y="293"/>
                    </a:lnTo>
                    <a:lnTo>
                      <a:pt x="1461" y="183"/>
                    </a:lnTo>
                    <a:lnTo>
                      <a:pt x="1315" y="92"/>
                    </a:lnTo>
                    <a:lnTo>
                      <a:pt x="1133" y="37"/>
                    </a:lnTo>
                    <a:lnTo>
                      <a:pt x="950" y="1"/>
                    </a:ln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40"/>
              <p:cNvSpPr/>
              <p:nvPr/>
            </p:nvSpPr>
            <p:spPr>
              <a:xfrm>
                <a:off x="7641878" y="2062931"/>
                <a:ext cx="58459" cy="58459"/>
              </a:xfrm>
              <a:custGeom>
                <a:avLst/>
                <a:gdLst/>
                <a:ahLst/>
                <a:cxnLst/>
                <a:rect l="l" t="t" r="r" b="b"/>
                <a:pathLst>
                  <a:path w="1826" h="1826" extrusionOk="0">
                    <a:moveTo>
                      <a:pt x="767" y="1"/>
                    </a:moveTo>
                    <a:lnTo>
                      <a:pt x="584" y="55"/>
                    </a:lnTo>
                    <a:lnTo>
                      <a:pt x="420" y="128"/>
                    </a:lnTo>
                    <a:lnTo>
                      <a:pt x="292" y="238"/>
                    </a:lnTo>
                    <a:lnTo>
                      <a:pt x="165" y="366"/>
                    </a:lnTo>
                    <a:lnTo>
                      <a:pt x="73" y="512"/>
                    </a:lnTo>
                    <a:lnTo>
                      <a:pt x="19" y="694"/>
                    </a:lnTo>
                    <a:lnTo>
                      <a:pt x="0" y="877"/>
                    </a:lnTo>
                    <a:lnTo>
                      <a:pt x="0" y="1059"/>
                    </a:lnTo>
                    <a:lnTo>
                      <a:pt x="55" y="1224"/>
                    </a:lnTo>
                    <a:lnTo>
                      <a:pt x="128" y="1388"/>
                    </a:lnTo>
                    <a:lnTo>
                      <a:pt x="238" y="1534"/>
                    </a:lnTo>
                    <a:lnTo>
                      <a:pt x="365" y="1643"/>
                    </a:lnTo>
                    <a:lnTo>
                      <a:pt x="511" y="1735"/>
                    </a:lnTo>
                    <a:lnTo>
                      <a:pt x="694" y="1789"/>
                    </a:lnTo>
                    <a:lnTo>
                      <a:pt x="876" y="1826"/>
                    </a:lnTo>
                    <a:lnTo>
                      <a:pt x="1059" y="1808"/>
                    </a:lnTo>
                    <a:lnTo>
                      <a:pt x="1223" y="1753"/>
                    </a:lnTo>
                    <a:lnTo>
                      <a:pt x="1388" y="1680"/>
                    </a:lnTo>
                    <a:lnTo>
                      <a:pt x="1534" y="1570"/>
                    </a:lnTo>
                    <a:lnTo>
                      <a:pt x="1643" y="1443"/>
                    </a:lnTo>
                    <a:lnTo>
                      <a:pt x="1734" y="1297"/>
                    </a:lnTo>
                    <a:lnTo>
                      <a:pt x="1789" y="1132"/>
                    </a:lnTo>
                    <a:lnTo>
                      <a:pt x="1826" y="950"/>
                    </a:lnTo>
                    <a:lnTo>
                      <a:pt x="1807" y="767"/>
                    </a:lnTo>
                    <a:lnTo>
                      <a:pt x="1753" y="585"/>
                    </a:lnTo>
                    <a:lnTo>
                      <a:pt x="1680" y="420"/>
                    </a:lnTo>
                    <a:lnTo>
                      <a:pt x="1570" y="293"/>
                    </a:lnTo>
                    <a:lnTo>
                      <a:pt x="1442" y="165"/>
                    </a:lnTo>
                    <a:lnTo>
                      <a:pt x="1296" y="92"/>
                    </a:lnTo>
                    <a:lnTo>
                      <a:pt x="1132" y="19"/>
                    </a:lnTo>
                    <a:lnTo>
                      <a:pt x="950" y="1"/>
                    </a:lnTo>
                    <a:close/>
                  </a:path>
                </a:pathLst>
              </a:custGeom>
              <a:solidFill>
                <a:srgbClr val="22222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40"/>
              <p:cNvSpPr/>
              <p:nvPr/>
            </p:nvSpPr>
            <p:spPr>
              <a:xfrm>
                <a:off x="7563567" y="2498868"/>
                <a:ext cx="299212" cy="153704"/>
              </a:xfrm>
              <a:custGeom>
                <a:avLst/>
                <a:gdLst/>
                <a:ahLst/>
                <a:cxnLst/>
                <a:rect l="l" t="t" r="r" b="b"/>
                <a:pathLst>
                  <a:path w="9346" h="4801" extrusionOk="0">
                    <a:moveTo>
                      <a:pt x="8324" y="1"/>
                    </a:moveTo>
                    <a:lnTo>
                      <a:pt x="8214" y="37"/>
                    </a:lnTo>
                    <a:lnTo>
                      <a:pt x="402" y="2501"/>
                    </a:lnTo>
                    <a:lnTo>
                      <a:pt x="293" y="2556"/>
                    </a:lnTo>
                    <a:lnTo>
                      <a:pt x="201" y="2611"/>
                    </a:lnTo>
                    <a:lnTo>
                      <a:pt x="128" y="2684"/>
                    </a:lnTo>
                    <a:lnTo>
                      <a:pt x="55" y="2793"/>
                    </a:lnTo>
                    <a:lnTo>
                      <a:pt x="19" y="2884"/>
                    </a:lnTo>
                    <a:lnTo>
                      <a:pt x="1" y="2994"/>
                    </a:lnTo>
                    <a:lnTo>
                      <a:pt x="1" y="3103"/>
                    </a:lnTo>
                    <a:lnTo>
                      <a:pt x="19" y="3231"/>
                    </a:lnTo>
                    <a:lnTo>
                      <a:pt x="402" y="4399"/>
                    </a:lnTo>
                    <a:lnTo>
                      <a:pt x="439" y="4509"/>
                    </a:lnTo>
                    <a:lnTo>
                      <a:pt x="512" y="4600"/>
                    </a:lnTo>
                    <a:lnTo>
                      <a:pt x="585" y="4673"/>
                    </a:lnTo>
                    <a:lnTo>
                      <a:pt x="676" y="4746"/>
                    </a:lnTo>
                    <a:lnTo>
                      <a:pt x="785" y="4783"/>
                    </a:lnTo>
                    <a:lnTo>
                      <a:pt x="895" y="4801"/>
                    </a:lnTo>
                    <a:lnTo>
                      <a:pt x="1005" y="4801"/>
                    </a:lnTo>
                    <a:lnTo>
                      <a:pt x="1114" y="4783"/>
                    </a:lnTo>
                    <a:lnTo>
                      <a:pt x="8944" y="2319"/>
                    </a:lnTo>
                    <a:lnTo>
                      <a:pt x="9035" y="2264"/>
                    </a:lnTo>
                    <a:lnTo>
                      <a:pt x="9145" y="2191"/>
                    </a:lnTo>
                    <a:lnTo>
                      <a:pt x="9218" y="2118"/>
                    </a:lnTo>
                    <a:lnTo>
                      <a:pt x="9273" y="2027"/>
                    </a:lnTo>
                    <a:lnTo>
                      <a:pt x="9309" y="1917"/>
                    </a:lnTo>
                    <a:lnTo>
                      <a:pt x="9346" y="1807"/>
                    </a:lnTo>
                    <a:lnTo>
                      <a:pt x="9327" y="1698"/>
                    </a:lnTo>
                    <a:lnTo>
                      <a:pt x="9309" y="1588"/>
                    </a:lnTo>
                    <a:lnTo>
                      <a:pt x="8944" y="402"/>
                    </a:lnTo>
                    <a:lnTo>
                      <a:pt x="8889" y="293"/>
                    </a:lnTo>
                    <a:lnTo>
                      <a:pt x="8835" y="201"/>
                    </a:lnTo>
                    <a:lnTo>
                      <a:pt x="8743" y="128"/>
                    </a:lnTo>
                    <a:lnTo>
                      <a:pt x="8652" y="74"/>
                    </a:lnTo>
                    <a:lnTo>
                      <a:pt x="8561" y="37"/>
                    </a:lnTo>
                    <a:lnTo>
                      <a:pt x="8451"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40"/>
              <p:cNvSpPr/>
              <p:nvPr/>
            </p:nvSpPr>
            <p:spPr>
              <a:xfrm>
                <a:off x="7569426" y="2527490"/>
                <a:ext cx="293353" cy="125083"/>
              </a:xfrm>
              <a:custGeom>
                <a:avLst/>
                <a:gdLst/>
                <a:ahLst/>
                <a:cxnLst/>
                <a:rect l="l" t="t" r="r" b="b"/>
                <a:pathLst>
                  <a:path w="9163" h="3907" extrusionOk="0">
                    <a:moveTo>
                      <a:pt x="8907" y="1"/>
                    </a:moveTo>
                    <a:lnTo>
                      <a:pt x="0" y="2812"/>
                    </a:lnTo>
                    <a:lnTo>
                      <a:pt x="219" y="3505"/>
                    </a:lnTo>
                    <a:lnTo>
                      <a:pt x="256" y="3615"/>
                    </a:lnTo>
                    <a:lnTo>
                      <a:pt x="329" y="3706"/>
                    </a:lnTo>
                    <a:lnTo>
                      <a:pt x="402" y="3779"/>
                    </a:lnTo>
                    <a:lnTo>
                      <a:pt x="493" y="3852"/>
                    </a:lnTo>
                    <a:lnTo>
                      <a:pt x="602" y="3889"/>
                    </a:lnTo>
                    <a:lnTo>
                      <a:pt x="712" y="3907"/>
                    </a:lnTo>
                    <a:lnTo>
                      <a:pt x="822" y="3907"/>
                    </a:lnTo>
                    <a:lnTo>
                      <a:pt x="931" y="3889"/>
                    </a:lnTo>
                    <a:lnTo>
                      <a:pt x="8761" y="1425"/>
                    </a:lnTo>
                    <a:lnTo>
                      <a:pt x="8852" y="1370"/>
                    </a:lnTo>
                    <a:lnTo>
                      <a:pt x="8962" y="1297"/>
                    </a:lnTo>
                    <a:lnTo>
                      <a:pt x="9035" y="1224"/>
                    </a:lnTo>
                    <a:lnTo>
                      <a:pt x="9090" y="1133"/>
                    </a:lnTo>
                    <a:lnTo>
                      <a:pt x="9126" y="1023"/>
                    </a:lnTo>
                    <a:lnTo>
                      <a:pt x="9163" y="913"/>
                    </a:lnTo>
                    <a:lnTo>
                      <a:pt x="9144" y="804"/>
                    </a:lnTo>
                    <a:lnTo>
                      <a:pt x="9126" y="694"/>
                    </a:lnTo>
                    <a:lnTo>
                      <a:pt x="8907"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40"/>
              <p:cNvSpPr/>
              <p:nvPr/>
            </p:nvSpPr>
            <p:spPr>
              <a:xfrm>
                <a:off x="7586362" y="2571929"/>
                <a:ext cx="299212" cy="153704"/>
              </a:xfrm>
              <a:custGeom>
                <a:avLst/>
                <a:gdLst/>
                <a:ahLst/>
                <a:cxnLst/>
                <a:rect l="l" t="t" r="r" b="b"/>
                <a:pathLst>
                  <a:path w="9346" h="4801" extrusionOk="0">
                    <a:moveTo>
                      <a:pt x="8342" y="0"/>
                    </a:moveTo>
                    <a:lnTo>
                      <a:pt x="8214" y="18"/>
                    </a:lnTo>
                    <a:lnTo>
                      <a:pt x="402" y="2501"/>
                    </a:lnTo>
                    <a:lnTo>
                      <a:pt x="293" y="2537"/>
                    </a:lnTo>
                    <a:lnTo>
                      <a:pt x="201" y="2610"/>
                    </a:lnTo>
                    <a:lnTo>
                      <a:pt x="128" y="2683"/>
                    </a:lnTo>
                    <a:lnTo>
                      <a:pt x="73" y="2774"/>
                    </a:lnTo>
                    <a:lnTo>
                      <a:pt x="19" y="2884"/>
                    </a:lnTo>
                    <a:lnTo>
                      <a:pt x="0" y="2993"/>
                    </a:lnTo>
                    <a:lnTo>
                      <a:pt x="0" y="3103"/>
                    </a:lnTo>
                    <a:lnTo>
                      <a:pt x="19" y="3212"/>
                    </a:lnTo>
                    <a:lnTo>
                      <a:pt x="402" y="4399"/>
                    </a:lnTo>
                    <a:lnTo>
                      <a:pt x="439" y="4490"/>
                    </a:lnTo>
                    <a:lnTo>
                      <a:pt x="493" y="4581"/>
                    </a:lnTo>
                    <a:lnTo>
                      <a:pt x="566" y="4654"/>
                    </a:lnTo>
                    <a:lnTo>
                      <a:pt x="639" y="4709"/>
                    </a:lnTo>
                    <a:lnTo>
                      <a:pt x="731" y="4764"/>
                    </a:lnTo>
                    <a:lnTo>
                      <a:pt x="822" y="4782"/>
                    </a:lnTo>
                    <a:lnTo>
                      <a:pt x="931" y="4800"/>
                    </a:lnTo>
                    <a:lnTo>
                      <a:pt x="1023" y="4800"/>
                    </a:lnTo>
                    <a:lnTo>
                      <a:pt x="1114" y="4782"/>
                    </a:lnTo>
                    <a:lnTo>
                      <a:pt x="8944" y="2300"/>
                    </a:lnTo>
                    <a:lnTo>
                      <a:pt x="9035" y="2263"/>
                    </a:lnTo>
                    <a:lnTo>
                      <a:pt x="9108" y="2209"/>
                    </a:lnTo>
                    <a:lnTo>
                      <a:pt x="9199" y="2154"/>
                    </a:lnTo>
                    <a:lnTo>
                      <a:pt x="9254" y="2063"/>
                    </a:lnTo>
                    <a:lnTo>
                      <a:pt x="9291" y="1971"/>
                    </a:lnTo>
                    <a:lnTo>
                      <a:pt x="9327" y="1880"/>
                    </a:lnTo>
                    <a:lnTo>
                      <a:pt x="9345" y="1789"/>
                    </a:lnTo>
                    <a:lnTo>
                      <a:pt x="9345" y="1679"/>
                    </a:lnTo>
                    <a:lnTo>
                      <a:pt x="9309" y="1588"/>
                    </a:lnTo>
                    <a:lnTo>
                      <a:pt x="8944" y="402"/>
                    </a:lnTo>
                    <a:lnTo>
                      <a:pt x="8907" y="292"/>
                    </a:lnTo>
                    <a:lnTo>
                      <a:pt x="8834" y="201"/>
                    </a:lnTo>
                    <a:lnTo>
                      <a:pt x="8761" y="128"/>
                    </a:lnTo>
                    <a:lnTo>
                      <a:pt x="8670" y="73"/>
                    </a:lnTo>
                    <a:lnTo>
                      <a:pt x="8561" y="18"/>
                    </a:lnTo>
                    <a:lnTo>
                      <a:pt x="845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40"/>
              <p:cNvSpPr/>
              <p:nvPr/>
            </p:nvSpPr>
            <p:spPr>
              <a:xfrm>
                <a:off x="7592189" y="2599976"/>
                <a:ext cx="293385" cy="125659"/>
              </a:xfrm>
              <a:custGeom>
                <a:avLst/>
                <a:gdLst/>
                <a:ahLst/>
                <a:cxnLst/>
                <a:rect l="l" t="t" r="r" b="b"/>
                <a:pathLst>
                  <a:path w="9164" h="3925" extrusionOk="0">
                    <a:moveTo>
                      <a:pt x="8908" y="0"/>
                    </a:moveTo>
                    <a:lnTo>
                      <a:pt x="1" y="2811"/>
                    </a:lnTo>
                    <a:lnTo>
                      <a:pt x="220" y="3523"/>
                    </a:lnTo>
                    <a:lnTo>
                      <a:pt x="257" y="3614"/>
                    </a:lnTo>
                    <a:lnTo>
                      <a:pt x="311" y="3705"/>
                    </a:lnTo>
                    <a:lnTo>
                      <a:pt x="384" y="3778"/>
                    </a:lnTo>
                    <a:lnTo>
                      <a:pt x="457" y="3833"/>
                    </a:lnTo>
                    <a:lnTo>
                      <a:pt x="549" y="3888"/>
                    </a:lnTo>
                    <a:lnTo>
                      <a:pt x="640" y="3906"/>
                    </a:lnTo>
                    <a:lnTo>
                      <a:pt x="749" y="3924"/>
                    </a:lnTo>
                    <a:lnTo>
                      <a:pt x="841" y="3924"/>
                    </a:lnTo>
                    <a:lnTo>
                      <a:pt x="8853" y="1387"/>
                    </a:lnTo>
                    <a:lnTo>
                      <a:pt x="8926" y="1333"/>
                    </a:lnTo>
                    <a:lnTo>
                      <a:pt x="9017" y="1278"/>
                    </a:lnTo>
                    <a:lnTo>
                      <a:pt x="9072" y="1187"/>
                    </a:lnTo>
                    <a:lnTo>
                      <a:pt x="9109" y="1095"/>
                    </a:lnTo>
                    <a:lnTo>
                      <a:pt x="9145" y="1004"/>
                    </a:lnTo>
                    <a:lnTo>
                      <a:pt x="9163" y="913"/>
                    </a:lnTo>
                    <a:lnTo>
                      <a:pt x="9163" y="803"/>
                    </a:lnTo>
                    <a:lnTo>
                      <a:pt x="9127" y="712"/>
                    </a:lnTo>
                    <a:lnTo>
                      <a:pt x="8908"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40"/>
              <p:cNvSpPr/>
              <p:nvPr/>
            </p:nvSpPr>
            <p:spPr>
              <a:xfrm>
                <a:off x="7609734" y="2644383"/>
                <a:ext cx="298636" cy="153704"/>
              </a:xfrm>
              <a:custGeom>
                <a:avLst/>
                <a:gdLst/>
                <a:ahLst/>
                <a:cxnLst/>
                <a:rect l="l" t="t" r="r" b="b"/>
                <a:pathLst>
                  <a:path w="9328" h="4801" extrusionOk="0">
                    <a:moveTo>
                      <a:pt x="8323" y="0"/>
                    </a:moveTo>
                    <a:lnTo>
                      <a:pt x="8214" y="37"/>
                    </a:lnTo>
                    <a:lnTo>
                      <a:pt x="384" y="2501"/>
                    </a:lnTo>
                    <a:lnTo>
                      <a:pt x="293" y="2537"/>
                    </a:lnTo>
                    <a:lnTo>
                      <a:pt x="201" y="2610"/>
                    </a:lnTo>
                    <a:lnTo>
                      <a:pt x="110" y="2683"/>
                    </a:lnTo>
                    <a:lnTo>
                      <a:pt x="55" y="2775"/>
                    </a:lnTo>
                    <a:lnTo>
                      <a:pt x="19" y="2884"/>
                    </a:lnTo>
                    <a:lnTo>
                      <a:pt x="1" y="2994"/>
                    </a:lnTo>
                    <a:lnTo>
                      <a:pt x="1" y="3103"/>
                    </a:lnTo>
                    <a:lnTo>
                      <a:pt x="19" y="3213"/>
                    </a:lnTo>
                    <a:lnTo>
                      <a:pt x="384" y="4399"/>
                    </a:lnTo>
                    <a:lnTo>
                      <a:pt x="420" y="4490"/>
                    </a:lnTo>
                    <a:lnTo>
                      <a:pt x="493" y="4582"/>
                    </a:lnTo>
                    <a:lnTo>
                      <a:pt x="548" y="4655"/>
                    </a:lnTo>
                    <a:lnTo>
                      <a:pt x="639" y="4709"/>
                    </a:lnTo>
                    <a:lnTo>
                      <a:pt x="731" y="4764"/>
                    </a:lnTo>
                    <a:lnTo>
                      <a:pt x="822" y="4782"/>
                    </a:lnTo>
                    <a:lnTo>
                      <a:pt x="913" y="4801"/>
                    </a:lnTo>
                    <a:lnTo>
                      <a:pt x="1023" y="4801"/>
                    </a:lnTo>
                    <a:lnTo>
                      <a:pt x="1114" y="4782"/>
                    </a:lnTo>
                    <a:lnTo>
                      <a:pt x="8926" y="2300"/>
                    </a:lnTo>
                    <a:lnTo>
                      <a:pt x="9017" y="2264"/>
                    </a:lnTo>
                    <a:lnTo>
                      <a:pt x="9108" y="2209"/>
                    </a:lnTo>
                    <a:lnTo>
                      <a:pt x="9181" y="2154"/>
                    </a:lnTo>
                    <a:lnTo>
                      <a:pt x="9236" y="2063"/>
                    </a:lnTo>
                    <a:lnTo>
                      <a:pt x="9291" y="1990"/>
                    </a:lnTo>
                    <a:lnTo>
                      <a:pt x="9327" y="1880"/>
                    </a:lnTo>
                    <a:lnTo>
                      <a:pt x="9327" y="1789"/>
                    </a:lnTo>
                    <a:lnTo>
                      <a:pt x="9327" y="1679"/>
                    </a:lnTo>
                    <a:lnTo>
                      <a:pt x="9309" y="1588"/>
                    </a:lnTo>
                    <a:lnTo>
                      <a:pt x="8944" y="402"/>
                    </a:lnTo>
                    <a:lnTo>
                      <a:pt x="8889" y="292"/>
                    </a:lnTo>
                    <a:lnTo>
                      <a:pt x="8816" y="201"/>
                    </a:lnTo>
                    <a:lnTo>
                      <a:pt x="8743" y="128"/>
                    </a:lnTo>
                    <a:lnTo>
                      <a:pt x="8652" y="73"/>
                    </a:lnTo>
                    <a:lnTo>
                      <a:pt x="8542" y="19"/>
                    </a:lnTo>
                    <a:lnTo>
                      <a:pt x="843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40"/>
              <p:cNvSpPr/>
              <p:nvPr/>
            </p:nvSpPr>
            <p:spPr>
              <a:xfrm>
                <a:off x="7614985" y="2672429"/>
                <a:ext cx="293385" cy="125659"/>
              </a:xfrm>
              <a:custGeom>
                <a:avLst/>
                <a:gdLst/>
                <a:ahLst/>
                <a:cxnLst/>
                <a:rect l="l" t="t" r="r" b="b"/>
                <a:pathLst>
                  <a:path w="9164" h="3925" extrusionOk="0">
                    <a:moveTo>
                      <a:pt x="8926" y="0"/>
                    </a:moveTo>
                    <a:lnTo>
                      <a:pt x="1" y="2811"/>
                    </a:lnTo>
                    <a:lnTo>
                      <a:pt x="220" y="3523"/>
                    </a:lnTo>
                    <a:lnTo>
                      <a:pt x="256" y="3614"/>
                    </a:lnTo>
                    <a:lnTo>
                      <a:pt x="329" y="3706"/>
                    </a:lnTo>
                    <a:lnTo>
                      <a:pt x="384" y="3779"/>
                    </a:lnTo>
                    <a:lnTo>
                      <a:pt x="475" y="3833"/>
                    </a:lnTo>
                    <a:lnTo>
                      <a:pt x="567" y="3888"/>
                    </a:lnTo>
                    <a:lnTo>
                      <a:pt x="658" y="3906"/>
                    </a:lnTo>
                    <a:lnTo>
                      <a:pt x="749" y="3925"/>
                    </a:lnTo>
                    <a:lnTo>
                      <a:pt x="859" y="3925"/>
                    </a:lnTo>
                    <a:lnTo>
                      <a:pt x="8853" y="1388"/>
                    </a:lnTo>
                    <a:lnTo>
                      <a:pt x="8944" y="1333"/>
                    </a:lnTo>
                    <a:lnTo>
                      <a:pt x="9017" y="1278"/>
                    </a:lnTo>
                    <a:lnTo>
                      <a:pt x="9072" y="1187"/>
                    </a:lnTo>
                    <a:lnTo>
                      <a:pt x="9127" y="1114"/>
                    </a:lnTo>
                    <a:lnTo>
                      <a:pt x="9163" y="1004"/>
                    </a:lnTo>
                    <a:lnTo>
                      <a:pt x="9163" y="913"/>
                    </a:lnTo>
                    <a:lnTo>
                      <a:pt x="9163" y="803"/>
                    </a:lnTo>
                    <a:lnTo>
                      <a:pt x="9145" y="712"/>
                    </a:lnTo>
                    <a:lnTo>
                      <a:pt x="8926"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40"/>
              <p:cNvSpPr/>
              <p:nvPr/>
            </p:nvSpPr>
            <p:spPr>
              <a:xfrm>
                <a:off x="7698547" y="2735533"/>
                <a:ext cx="143779" cy="95277"/>
              </a:xfrm>
              <a:custGeom>
                <a:avLst/>
                <a:gdLst/>
                <a:ahLst/>
                <a:cxnLst/>
                <a:rect l="l" t="t" r="r" b="b"/>
                <a:pathLst>
                  <a:path w="4491" h="2976" extrusionOk="0">
                    <a:moveTo>
                      <a:pt x="4381" y="1"/>
                    </a:moveTo>
                    <a:lnTo>
                      <a:pt x="1" y="1388"/>
                    </a:lnTo>
                    <a:lnTo>
                      <a:pt x="92" y="1607"/>
                    </a:lnTo>
                    <a:lnTo>
                      <a:pt x="183" y="1808"/>
                    </a:lnTo>
                    <a:lnTo>
                      <a:pt x="311" y="1990"/>
                    </a:lnTo>
                    <a:lnTo>
                      <a:pt x="457" y="2173"/>
                    </a:lnTo>
                    <a:lnTo>
                      <a:pt x="603" y="2337"/>
                    </a:lnTo>
                    <a:lnTo>
                      <a:pt x="767" y="2483"/>
                    </a:lnTo>
                    <a:lnTo>
                      <a:pt x="950" y="2611"/>
                    </a:lnTo>
                    <a:lnTo>
                      <a:pt x="1132" y="2720"/>
                    </a:lnTo>
                    <a:lnTo>
                      <a:pt x="1333" y="2811"/>
                    </a:lnTo>
                    <a:lnTo>
                      <a:pt x="1552" y="2884"/>
                    </a:lnTo>
                    <a:lnTo>
                      <a:pt x="1753" y="2921"/>
                    </a:lnTo>
                    <a:lnTo>
                      <a:pt x="1972" y="2957"/>
                    </a:lnTo>
                    <a:lnTo>
                      <a:pt x="2209" y="2976"/>
                    </a:lnTo>
                    <a:lnTo>
                      <a:pt x="2428" y="2957"/>
                    </a:lnTo>
                    <a:lnTo>
                      <a:pt x="2647" y="2921"/>
                    </a:lnTo>
                    <a:lnTo>
                      <a:pt x="2885" y="2866"/>
                    </a:lnTo>
                    <a:lnTo>
                      <a:pt x="3104" y="2775"/>
                    </a:lnTo>
                    <a:lnTo>
                      <a:pt x="3304" y="2684"/>
                    </a:lnTo>
                    <a:lnTo>
                      <a:pt x="3505" y="2556"/>
                    </a:lnTo>
                    <a:lnTo>
                      <a:pt x="3669" y="2428"/>
                    </a:lnTo>
                    <a:lnTo>
                      <a:pt x="3834" y="2264"/>
                    </a:lnTo>
                    <a:lnTo>
                      <a:pt x="3980" y="2100"/>
                    </a:lnTo>
                    <a:lnTo>
                      <a:pt x="4108" y="1935"/>
                    </a:lnTo>
                    <a:lnTo>
                      <a:pt x="4217" y="1735"/>
                    </a:lnTo>
                    <a:lnTo>
                      <a:pt x="4308" y="1534"/>
                    </a:lnTo>
                    <a:lnTo>
                      <a:pt x="4381" y="1333"/>
                    </a:lnTo>
                    <a:lnTo>
                      <a:pt x="4436" y="1114"/>
                    </a:lnTo>
                    <a:lnTo>
                      <a:pt x="4473" y="895"/>
                    </a:lnTo>
                    <a:lnTo>
                      <a:pt x="4491" y="676"/>
                    </a:lnTo>
                    <a:lnTo>
                      <a:pt x="4473" y="457"/>
                    </a:lnTo>
                    <a:lnTo>
                      <a:pt x="4436" y="220"/>
                    </a:lnTo>
                    <a:lnTo>
                      <a:pt x="4381"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40"/>
              <p:cNvSpPr/>
              <p:nvPr/>
            </p:nvSpPr>
            <p:spPr>
              <a:xfrm>
                <a:off x="7212957" y="1715232"/>
                <a:ext cx="135584" cy="167150"/>
              </a:xfrm>
              <a:custGeom>
                <a:avLst/>
                <a:gdLst/>
                <a:ahLst/>
                <a:cxnLst/>
                <a:rect l="l" t="t" r="r" b="b"/>
                <a:pathLst>
                  <a:path w="4235" h="5221" extrusionOk="0">
                    <a:moveTo>
                      <a:pt x="2373" y="1"/>
                    </a:moveTo>
                    <a:lnTo>
                      <a:pt x="2300" y="19"/>
                    </a:lnTo>
                    <a:lnTo>
                      <a:pt x="2227" y="56"/>
                    </a:lnTo>
                    <a:lnTo>
                      <a:pt x="2154" y="92"/>
                    </a:lnTo>
                    <a:lnTo>
                      <a:pt x="2118" y="147"/>
                    </a:lnTo>
                    <a:lnTo>
                      <a:pt x="1515" y="1005"/>
                    </a:lnTo>
                    <a:lnTo>
                      <a:pt x="1461" y="1005"/>
                    </a:lnTo>
                    <a:lnTo>
                      <a:pt x="1351" y="1041"/>
                    </a:lnTo>
                    <a:lnTo>
                      <a:pt x="1260" y="1096"/>
                    </a:lnTo>
                    <a:lnTo>
                      <a:pt x="1187" y="1151"/>
                    </a:lnTo>
                    <a:lnTo>
                      <a:pt x="1096" y="1242"/>
                    </a:lnTo>
                    <a:lnTo>
                      <a:pt x="1023" y="1370"/>
                    </a:lnTo>
                    <a:lnTo>
                      <a:pt x="968" y="1497"/>
                    </a:lnTo>
                    <a:lnTo>
                      <a:pt x="931" y="1625"/>
                    </a:lnTo>
                    <a:lnTo>
                      <a:pt x="931" y="1753"/>
                    </a:lnTo>
                    <a:lnTo>
                      <a:pt x="950" y="1844"/>
                    </a:lnTo>
                    <a:lnTo>
                      <a:pt x="1004" y="2008"/>
                    </a:lnTo>
                    <a:lnTo>
                      <a:pt x="1041" y="2063"/>
                    </a:lnTo>
                    <a:lnTo>
                      <a:pt x="986" y="2063"/>
                    </a:lnTo>
                    <a:lnTo>
                      <a:pt x="840" y="2081"/>
                    </a:lnTo>
                    <a:lnTo>
                      <a:pt x="767" y="2100"/>
                    </a:lnTo>
                    <a:lnTo>
                      <a:pt x="676" y="2136"/>
                    </a:lnTo>
                    <a:lnTo>
                      <a:pt x="585" y="2191"/>
                    </a:lnTo>
                    <a:lnTo>
                      <a:pt x="493" y="2264"/>
                    </a:lnTo>
                    <a:lnTo>
                      <a:pt x="457" y="2319"/>
                    </a:lnTo>
                    <a:lnTo>
                      <a:pt x="439" y="2374"/>
                    </a:lnTo>
                    <a:lnTo>
                      <a:pt x="402" y="2538"/>
                    </a:lnTo>
                    <a:lnTo>
                      <a:pt x="402" y="2720"/>
                    </a:lnTo>
                    <a:lnTo>
                      <a:pt x="420" y="2921"/>
                    </a:lnTo>
                    <a:lnTo>
                      <a:pt x="475" y="3250"/>
                    </a:lnTo>
                    <a:lnTo>
                      <a:pt x="512" y="3396"/>
                    </a:lnTo>
                    <a:lnTo>
                      <a:pt x="439" y="3432"/>
                    </a:lnTo>
                    <a:lnTo>
                      <a:pt x="256" y="3542"/>
                    </a:lnTo>
                    <a:lnTo>
                      <a:pt x="165" y="3596"/>
                    </a:lnTo>
                    <a:lnTo>
                      <a:pt x="92" y="3688"/>
                    </a:lnTo>
                    <a:lnTo>
                      <a:pt x="37" y="3779"/>
                    </a:lnTo>
                    <a:lnTo>
                      <a:pt x="1" y="3870"/>
                    </a:lnTo>
                    <a:lnTo>
                      <a:pt x="1" y="3980"/>
                    </a:lnTo>
                    <a:lnTo>
                      <a:pt x="19" y="4107"/>
                    </a:lnTo>
                    <a:lnTo>
                      <a:pt x="55" y="4253"/>
                    </a:lnTo>
                    <a:lnTo>
                      <a:pt x="128" y="4399"/>
                    </a:lnTo>
                    <a:lnTo>
                      <a:pt x="201" y="4545"/>
                    </a:lnTo>
                    <a:lnTo>
                      <a:pt x="293" y="4673"/>
                    </a:lnTo>
                    <a:lnTo>
                      <a:pt x="420" y="4819"/>
                    </a:lnTo>
                    <a:lnTo>
                      <a:pt x="566" y="4929"/>
                    </a:lnTo>
                    <a:lnTo>
                      <a:pt x="712" y="5038"/>
                    </a:lnTo>
                    <a:lnTo>
                      <a:pt x="858" y="5111"/>
                    </a:lnTo>
                    <a:lnTo>
                      <a:pt x="1004" y="5184"/>
                    </a:lnTo>
                    <a:lnTo>
                      <a:pt x="1132" y="5221"/>
                    </a:lnTo>
                    <a:lnTo>
                      <a:pt x="1278" y="5221"/>
                    </a:lnTo>
                    <a:lnTo>
                      <a:pt x="1406" y="5203"/>
                    </a:lnTo>
                    <a:lnTo>
                      <a:pt x="1534" y="5130"/>
                    </a:lnTo>
                    <a:lnTo>
                      <a:pt x="1661" y="5020"/>
                    </a:lnTo>
                    <a:lnTo>
                      <a:pt x="1716" y="4965"/>
                    </a:lnTo>
                    <a:lnTo>
                      <a:pt x="1753" y="4892"/>
                    </a:lnTo>
                    <a:lnTo>
                      <a:pt x="1771" y="4801"/>
                    </a:lnTo>
                    <a:lnTo>
                      <a:pt x="1771" y="4728"/>
                    </a:lnTo>
                    <a:lnTo>
                      <a:pt x="1753" y="4564"/>
                    </a:lnTo>
                    <a:lnTo>
                      <a:pt x="1680" y="4381"/>
                    </a:lnTo>
                    <a:lnTo>
                      <a:pt x="1607" y="4235"/>
                    </a:lnTo>
                    <a:lnTo>
                      <a:pt x="1515" y="4126"/>
                    </a:lnTo>
                    <a:lnTo>
                      <a:pt x="1442" y="4016"/>
                    </a:lnTo>
                    <a:lnTo>
                      <a:pt x="1661" y="4144"/>
                    </a:lnTo>
                    <a:lnTo>
                      <a:pt x="1899" y="4272"/>
                    </a:lnTo>
                    <a:lnTo>
                      <a:pt x="2173" y="4418"/>
                    </a:lnTo>
                    <a:lnTo>
                      <a:pt x="2428" y="4527"/>
                    </a:lnTo>
                    <a:lnTo>
                      <a:pt x="2556" y="4564"/>
                    </a:lnTo>
                    <a:lnTo>
                      <a:pt x="2665" y="4582"/>
                    </a:lnTo>
                    <a:lnTo>
                      <a:pt x="2775" y="4600"/>
                    </a:lnTo>
                    <a:lnTo>
                      <a:pt x="2848" y="4582"/>
                    </a:lnTo>
                    <a:lnTo>
                      <a:pt x="2884" y="4527"/>
                    </a:lnTo>
                    <a:lnTo>
                      <a:pt x="2903" y="4472"/>
                    </a:lnTo>
                    <a:lnTo>
                      <a:pt x="2903" y="4381"/>
                    </a:lnTo>
                    <a:lnTo>
                      <a:pt x="2884" y="4272"/>
                    </a:lnTo>
                    <a:lnTo>
                      <a:pt x="2775" y="4053"/>
                    </a:lnTo>
                    <a:lnTo>
                      <a:pt x="2647" y="3815"/>
                    </a:lnTo>
                    <a:lnTo>
                      <a:pt x="2483" y="3578"/>
                    </a:lnTo>
                    <a:lnTo>
                      <a:pt x="2173" y="3195"/>
                    </a:lnTo>
                    <a:lnTo>
                      <a:pt x="2045" y="3031"/>
                    </a:lnTo>
                    <a:lnTo>
                      <a:pt x="2319" y="3250"/>
                    </a:lnTo>
                    <a:lnTo>
                      <a:pt x="2611" y="3450"/>
                    </a:lnTo>
                    <a:lnTo>
                      <a:pt x="2957" y="3669"/>
                    </a:lnTo>
                    <a:lnTo>
                      <a:pt x="3286" y="3852"/>
                    </a:lnTo>
                    <a:lnTo>
                      <a:pt x="3450" y="3925"/>
                    </a:lnTo>
                    <a:lnTo>
                      <a:pt x="3596" y="3980"/>
                    </a:lnTo>
                    <a:lnTo>
                      <a:pt x="3724" y="3998"/>
                    </a:lnTo>
                    <a:lnTo>
                      <a:pt x="3833" y="3998"/>
                    </a:lnTo>
                    <a:lnTo>
                      <a:pt x="3870" y="3980"/>
                    </a:lnTo>
                    <a:lnTo>
                      <a:pt x="3906" y="3961"/>
                    </a:lnTo>
                    <a:lnTo>
                      <a:pt x="3925" y="3925"/>
                    </a:lnTo>
                    <a:lnTo>
                      <a:pt x="3943" y="3870"/>
                    </a:lnTo>
                    <a:lnTo>
                      <a:pt x="3943" y="3761"/>
                    </a:lnTo>
                    <a:lnTo>
                      <a:pt x="3925" y="3615"/>
                    </a:lnTo>
                    <a:lnTo>
                      <a:pt x="3852" y="3469"/>
                    </a:lnTo>
                    <a:lnTo>
                      <a:pt x="3779" y="3286"/>
                    </a:lnTo>
                    <a:lnTo>
                      <a:pt x="3669" y="3122"/>
                    </a:lnTo>
                    <a:lnTo>
                      <a:pt x="3541" y="2939"/>
                    </a:lnTo>
                    <a:lnTo>
                      <a:pt x="3286" y="2574"/>
                    </a:lnTo>
                    <a:lnTo>
                      <a:pt x="2994" y="2246"/>
                    </a:lnTo>
                    <a:lnTo>
                      <a:pt x="2757" y="1954"/>
                    </a:lnTo>
                    <a:lnTo>
                      <a:pt x="2519" y="1698"/>
                    </a:lnTo>
                    <a:lnTo>
                      <a:pt x="2556" y="1662"/>
                    </a:lnTo>
                    <a:lnTo>
                      <a:pt x="2665" y="1607"/>
                    </a:lnTo>
                    <a:lnTo>
                      <a:pt x="2720" y="1589"/>
                    </a:lnTo>
                    <a:lnTo>
                      <a:pt x="2848" y="1589"/>
                    </a:lnTo>
                    <a:lnTo>
                      <a:pt x="2903" y="1625"/>
                    </a:lnTo>
                    <a:lnTo>
                      <a:pt x="3049" y="1789"/>
                    </a:lnTo>
                    <a:lnTo>
                      <a:pt x="3231" y="2027"/>
                    </a:lnTo>
                    <a:lnTo>
                      <a:pt x="3359" y="2154"/>
                    </a:lnTo>
                    <a:lnTo>
                      <a:pt x="3505" y="2282"/>
                    </a:lnTo>
                    <a:lnTo>
                      <a:pt x="3651" y="2374"/>
                    </a:lnTo>
                    <a:lnTo>
                      <a:pt x="3815" y="2428"/>
                    </a:lnTo>
                    <a:lnTo>
                      <a:pt x="3979" y="2465"/>
                    </a:lnTo>
                    <a:lnTo>
                      <a:pt x="4089" y="2428"/>
                    </a:lnTo>
                    <a:lnTo>
                      <a:pt x="4162" y="2392"/>
                    </a:lnTo>
                    <a:lnTo>
                      <a:pt x="4198" y="2319"/>
                    </a:lnTo>
                    <a:lnTo>
                      <a:pt x="4217" y="2246"/>
                    </a:lnTo>
                    <a:lnTo>
                      <a:pt x="4235" y="2191"/>
                    </a:lnTo>
                    <a:lnTo>
                      <a:pt x="4235" y="2118"/>
                    </a:lnTo>
                    <a:lnTo>
                      <a:pt x="4162" y="1990"/>
                    </a:lnTo>
                    <a:lnTo>
                      <a:pt x="4125" y="1862"/>
                    </a:lnTo>
                    <a:lnTo>
                      <a:pt x="4052" y="1589"/>
                    </a:lnTo>
                    <a:lnTo>
                      <a:pt x="3998" y="1315"/>
                    </a:lnTo>
                    <a:lnTo>
                      <a:pt x="3961" y="1041"/>
                    </a:lnTo>
                    <a:lnTo>
                      <a:pt x="3906" y="786"/>
                    </a:lnTo>
                    <a:lnTo>
                      <a:pt x="3833" y="585"/>
                    </a:lnTo>
                    <a:lnTo>
                      <a:pt x="3797" y="494"/>
                    </a:lnTo>
                    <a:lnTo>
                      <a:pt x="3742" y="421"/>
                    </a:lnTo>
                    <a:lnTo>
                      <a:pt x="3669" y="366"/>
                    </a:lnTo>
                    <a:lnTo>
                      <a:pt x="3578" y="329"/>
                    </a:lnTo>
                    <a:lnTo>
                      <a:pt x="3176" y="183"/>
                    </a:lnTo>
                    <a:lnTo>
                      <a:pt x="2957" y="110"/>
                    </a:lnTo>
                    <a:lnTo>
                      <a:pt x="2757" y="37"/>
                    </a:lnTo>
                    <a:lnTo>
                      <a:pt x="2556"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40"/>
              <p:cNvSpPr/>
              <p:nvPr/>
            </p:nvSpPr>
            <p:spPr>
              <a:xfrm>
                <a:off x="7777435" y="1684849"/>
                <a:ext cx="653330" cy="953087"/>
              </a:xfrm>
              <a:custGeom>
                <a:avLst/>
                <a:gdLst/>
                <a:ahLst/>
                <a:cxnLst/>
                <a:rect l="l" t="t" r="r" b="b"/>
                <a:pathLst>
                  <a:path w="20407" h="29770" extrusionOk="0">
                    <a:moveTo>
                      <a:pt x="14073" y="1"/>
                    </a:moveTo>
                    <a:lnTo>
                      <a:pt x="13744" y="311"/>
                    </a:lnTo>
                    <a:lnTo>
                      <a:pt x="13434" y="639"/>
                    </a:lnTo>
                    <a:lnTo>
                      <a:pt x="13142" y="968"/>
                    </a:lnTo>
                    <a:lnTo>
                      <a:pt x="12868" y="1297"/>
                    </a:lnTo>
                    <a:lnTo>
                      <a:pt x="12613" y="1625"/>
                    </a:lnTo>
                    <a:lnTo>
                      <a:pt x="12376" y="1972"/>
                    </a:lnTo>
                    <a:lnTo>
                      <a:pt x="12138" y="2319"/>
                    </a:lnTo>
                    <a:lnTo>
                      <a:pt x="11938" y="2665"/>
                    </a:lnTo>
                    <a:lnTo>
                      <a:pt x="11737" y="3012"/>
                    </a:lnTo>
                    <a:lnTo>
                      <a:pt x="11554" y="3359"/>
                    </a:lnTo>
                    <a:lnTo>
                      <a:pt x="11390" y="3706"/>
                    </a:lnTo>
                    <a:lnTo>
                      <a:pt x="11244" y="4053"/>
                    </a:lnTo>
                    <a:lnTo>
                      <a:pt x="11098" y="4399"/>
                    </a:lnTo>
                    <a:lnTo>
                      <a:pt x="10970" y="4728"/>
                    </a:lnTo>
                    <a:lnTo>
                      <a:pt x="10861" y="5075"/>
                    </a:lnTo>
                    <a:lnTo>
                      <a:pt x="10769" y="5403"/>
                    </a:lnTo>
                    <a:lnTo>
                      <a:pt x="10696" y="5750"/>
                    </a:lnTo>
                    <a:lnTo>
                      <a:pt x="10623" y="6079"/>
                    </a:lnTo>
                    <a:lnTo>
                      <a:pt x="10569" y="6389"/>
                    </a:lnTo>
                    <a:lnTo>
                      <a:pt x="10514" y="6717"/>
                    </a:lnTo>
                    <a:lnTo>
                      <a:pt x="10477" y="7028"/>
                    </a:lnTo>
                    <a:lnTo>
                      <a:pt x="10459" y="7320"/>
                    </a:lnTo>
                    <a:lnTo>
                      <a:pt x="10459" y="7612"/>
                    </a:lnTo>
                    <a:lnTo>
                      <a:pt x="10459" y="7904"/>
                    </a:lnTo>
                    <a:lnTo>
                      <a:pt x="10477" y="8178"/>
                    </a:lnTo>
                    <a:lnTo>
                      <a:pt x="10514" y="8433"/>
                    </a:lnTo>
                    <a:lnTo>
                      <a:pt x="10550" y="8689"/>
                    </a:lnTo>
                    <a:lnTo>
                      <a:pt x="10587" y="8926"/>
                    </a:lnTo>
                    <a:lnTo>
                      <a:pt x="10660" y="9163"/>
                    </a:lnTo>
                    <a:lnTo>
                      <a:pt x="10733" y="9364"/>
                    </a:lnTo>
                    <a:lnTo>
                      <a:pt x="10806" y="9565"/>
                    </a:lnTo>
                    <a:lnTo>
                      <a:pt x="10897" y="9747"/>
                    </a:lnTo>
                    <a:lnTo>
                      <a:pt x="10988" y="9948"/>
                    </a:lnTo>
                    <a:lnTo>
                      <a:pt x="11080" y="10167"/>
                    </a:lnTo>
                    <a:lnTo>
                      <a:pt x="11244" y="10660"/>
                    </a:lnTo>
                    <a:lnTo>
                      <a:pt x="11408" y="11207"/>
                    </a:lnTo>
                    <a:lnTo>
                      <a:pt x="11554" y="11828"/>
                    </a:lnTo>
                    <a:lnTo>
                      <a:pt x="11682" y="12503"/>
                    </a:lnTo>
                    <a:lnTo>
                      <a:pt x="11773" y="13197"/>
                    </a:lnTo>
                    <a:lnTo>
                      <a:pt x="11865" y="13890"/>
                    </a:lnTo>
                    <a:lnTo>
                      <a:pt x="11938" y="14602"/>
                    </a:lnTo>
                    <a:lnTo>
                      <a:pt x="11974" y="15296"/>
                    </a:lnTo>
                    <a:lnTo>
                      <a:pt x="11992" y="15953"/>
                    </a:lnTo>
                    <a:lnTo>
                      <a:pt x="11974" y="16573"/>
                    </a:lnTo>
                    <a:lnTo>
                      <a:pt x="11938" y="17121"/>
                    </a:lnTo>
                    <a:lnTo>
                      <a:pt x="11865" y="17614"/>
                    </a:lnTo>
                    <a:lnTo>
                      <a:pt x="11828" y="17815"/>
                    </a:lnTo>
                    <a:lnTo>
                      <a:pt x="11773" y="18015"/>
                    </a:lnTo>
                    <a:lnTo>
                      <a:pt x="11700" y="18161"/>
                    </a:lnTo>
                    <a:lnTo>
                      <a:pt x="11627" y="18307"/>
                    </a:lnTo>
                    <a:lnTo>
                      <a:pt x="11554" y="18399"/>
                    </a:lnTo>
                    <a:lnTo>
                      <a:pt x="11463" y="18472"/>
                    </a:lnTo>
                    <a:lnTo>
                      <a:pt x="11372" y="18526"/>
                    </a:lnTo>
                    <a:lnTo>
                      <a:pt x="11262" y="18545"/>
                    </a:lnTo>
                    <a:lnTo>
                      <a:pt x="11153" y="18563"/>
                    </a:lnTo>
                    <a:lnTo>
                      <a:pt x="11025" y="18581"/>
                    </a:lnTo>
                    <a:lnTo>
                      <a:pt x="10897" y="18563"/>
                    </a:lnTo>
                    <a:lnTo>
                      <a:pt x="10769" y="18545"/>
                    </a:lnTo>
                    <a:lnTo>
                      <a:pt x="10459" y="18490"/>
                    </a:lnTo>
                    <a:lnTo>
                      <a:pt x="10149" y="18380"/>
                    </a:lnTo>
                    <a:lnTo>
                      <a:pt x="9784" y="18234"/>
                    </a:lnTo>
                    <a:lnTo>
                      <a:pt x="8999" y="17869"/>
                    </a:lnTo>
                    <a:lnTo>
                      <a:pt x="8105" y="17468"/>
                    </a:lnTo>
                    <a:lnTo>
                      <a:pt x="7630" y="17249"/>
                    </a:lnTo>
                    <a:lnTo>
                      <a:pt x="7119" y="17030"/>
                    </a:lnTo>
                    <a:lnTo>
                      <a:pt x="6590" y="16811"/>
                    </a:lnTo>
                    <a:lnTo>
                      <a:pt x="6042" y="16610"/>
                    </a:lnTo>
                    <a:lnTo>
                      <a:pt x="5476" y="16446"/>
                    </a:lnTo>
                    <a:lnTo>
                      <a:pt x="4892" y="16281"/>
                    </a:lnTo>
                    <a:lnTo>
                      <a:pt x="4600" y="16227"/>
                    </a:lnTo>
                    <a:lnTo>
                      <a:pt x="4308" y="16190"/>
                    </a:lnTo>
                    <a:lnTo>
                      <a:pt x="4016" y="16154"/>
                    </a:lnTo>
                    <a:lnTo>
                      <a:pt x="3742" y="16154"/>
                    </a:lnTo>
                    <a:lnTo>
                      <a:pt x="3469" y="16172"/>
                    </a:lnTo>
                    <a:lnTo>
                      <a:pt x="3195" y="16190"/>
                    </a:lnTo>
                    <a:lnTo>
                      <a:pt x="2939" y="16245"/>
                    </a:lnTo>
                    <a:lnTo>
                      <a:pt x="2684" y="16318"/>
                    </a:lnTo>
                    <a:lnTo>
                      <a:pt x="2447" y="16391"/>
                    </a:lnTo>
                    <a:lnTo>
                      <a:pt x="2209" y="16482"/>
                    </a:lnTo>
                    <a:lnTo>
                      <a:pt x="1972" y="16610"/>
                    </a:lnTo>
                    <a:lnTo>
                      <a:pt x="1753" y="16738"/>
                    </a:lnTo>
                    <a:lnTo>
                      <a:pt x="1552" y="16884"/>
                    </a:lnTo>
                    <a:lnTo>
                      <a:pt x="1351" y="17030"/>
                    </a:lnTo>
                    <a:lnTo>
                      <a:pt x="1169" y="17212"/>
                    </a:lnTo>
                    <a:lnTo>
                      <a:pt x="986" y="17395"/>
                    </a:lnTo>
                    <a:lnTo>
                      <a:pt x="840" y="17614"/>
                    </a:lnTo>
                    <a:lnTo>
                      <a:pt x="676" y="17833"/>
                    </a:lnTo>
                    <a:lnTo>
                      <a:pt x="548" y="18052"/>
                    </a:lnTo>
                    <a:lnTo>
                      <a:pt x="421" y="18307"/>
                    </a:lnTo>
                    <a:lnTo>
                      <a:pt x="311" y="18563"/>
                    </a:lnTo>
                    <a:lnTo>
                      <a:pt x="220" y="18837"/>
                    </a:lnTo>
                    <a:lnTo>
                      <a:pt x="147" y="19110"/>
                    </a:lnTo>
                    <a:lnTo>
                      <a:pt x="92" y="19402"/>
                    </a:lnTo>
                    <a:lnTo>
                      <a:pt x="37" y="19713"/>
                    </a:lnTo>
                    <a:lnTo>
                      <a:pt x="19" y="20041"/>
                    </a:lnTo>
                    <a:lnTo>
                      <a:pt x="1" y="20370"/>
                    </a:lnTo>
                    <a:lnTo>
                      <a:pt x="19" y="20717"/>
                    </a:lnTo>
                    <a:lnTo>
                      <a:pt x="37" y="21063"/>
                    </a:lnTo>
                    <a:lnTo>
                      <a:pt x="92" y="21428"/>
                    </a:lnTo>
                    <a:lnTo>
                      <a:pt x="147" y="21793"/>
                    </a:lnTo>
                    <a:lnTo>
                      <a:pt x="238" y="22195"/>
                    </a:lnTo>
                    <a:lnTo>
                      <a:pt x="366" y="22578"/>
                    </a:lnTo>
                    <a:lnTo>
                      <a:pt x="530" y="22980"/>
                    </a:lnTo>
                    <a:lnTo>
                      <a:pt x="731" y="23363"/>
                    </a:lnTo>
                    <a:lnTo>
                      <a:pt x="986" y="23765"/>
                    </a:lnTo>
                    <a:lnTo>
                      <a:pt x="1278" y="24166"/>
                    </a:lnTo>
                    <a:lnTo>
                      <a:pt x="1589" y="24568"/>
                    </a:lnTo>
                    <a:lnTo>
                      <a:pt x="1954" y="24969"/>
                    </a:lnTo>
                    <a:lnTo>
                      <a:pt x="2337" y="25353"/>
                    </a:lnTo>
                    <a:lnTo>
                      <a:pt x="2775" y="25736"/>
                    </a:lnTo>
                    <a:lnTo>
                      <a:pt x="3213" y="26119"/>
                    </a:lnTo>
                    <a:lnTo>
                      <a:pt x="3688" y="26484"/>
                    </a:lnTo>
                    <a:lnTo>
                      <a:pt x="4181" y="26831"/>
                    </a:lnTo>
                    <a:lnTo>
                      <a:pt x="4710" y="27178"/>
                    </a:lnTo>
                    <a:lnTo>
                      <a:pt x="5239" y="27506"/>
                    </a:lnTo>
                    <a:lnTo>
                      <a:pt x="5787" y="27817"/>
                    </a:lnTo>
                    <a:lnTo>
                      <a:pt x="6352" y="28109"/>
                    </a:lnTo>
                    <a:lnTo>
                      <a:pt x="6937" y="28382"/>
                    </a:lnTo>
                    <a:lnTo>
                      <a:pt x="7521" y="28638"/>
                    </a:lnTo>
                    <a:lnTo>
                      <a:pt x="8123" y="28875"/>
                    </a:lnTo>
                    <a:lnTo>
                      <a:pt x="8707" y="29094"/>
                    </a:lnTo>
                    <a:lnTo>
                      <a:pt x="9309" y="29277"/>
                    </a:lnTo>
                    <a:lnTo>
                      <a:pt x="9912" y="29441"/>
                    </a:lnTo>
                    <a:lnTo>
                      <a:pt x="10514" y="29569"/>
                    </a:lnTo>
                    <a:lnTo>
                      <a:pt x="11116" y="29660"/>
                    </a:lnTo>
                    <a:lnTo>
                      <a:pt x="11700" y="29733"/>
                    </a:lnTo>
                    <a:lnTo>
                      <a:pt x="12284" y="29770"/>
                    </a:lnTo>
                    <a:lnTo>
                      <a:pt x="12850" y="29770"/>
                    </a:lnTo>
                    <a:lnTo>
                      <a:pt x="13416" y="29733"/>
                    </a:lnTo>
                    <a:lnTo>
                      <a:pt x="13945" y="29660"/>
                    </a:lnTo>
                    <a:lnTo>
                      <a:pt x="14475" y="29550"/>
                    </a:lnTo>
                    <a:lnTo>
                      <a:pt x="14730" y="29496"/>
                    </a:lnTo>
                    <a:lnTo>
                      <a:pt x="14986" y="29404"/>
                    </a:lnTo>
                    <a:lnTo>
                      <a:pt x="15223" y="29313"/>
                    </a:lnTo>
                    <a:lnTo>
                      <a:pt x="15460" y="29222"/>
                    </a:lnTo>
                    <a:lnTo>
                      <a:pt x="15697" y="29094"/>
                    </a:lnTo>
                    <a:lnTo>
                      <a:pt x="15916" y="28985"/>
                    </a:lnTo>
                    <a:lnTo>
                      <a:pt x="16135" y="28839"/>
                    </a:lnTo>
                    <a:lnTo>
                      <a:pt x="16355" y="28711"/>
                    </a:lnTo>
                    <a:lnTo>
                      <a:pt x="16756" y="28401"/>
                    </a:lnTo>
                    <a:lnTo>
                      <a:pt x="17139" y="28054"/>
                    </a:lnTo>
                    <a:lnTo>
                      <a:pt x="17504" y="27671"/>
                    </a:lnTo>
                    <a:lnTo>
                      <a:pt x="17851" y="27269"/>
                    </a:lnTo>
                    <a:lnTo>
                      <a:pt x="18161" y="26831"/>
                    </a:lnTo>
                    <a:lnTo>
                      <a:pt x="18453" y="26356"/>
                    </a:lnTo>
                    <a:lnTo>
                      <a:pt x="18727" y="25864"/>
                    </a:lnTo>
                    <a:lnTo>
                      <a:pt x="18983" y="25353"/>
                    </a:lnTo>
                    <a:lnTo>
                      <a:pt x="19202" y="24805"/>
                    </a:lnTo>
                    <a:lnTo>
                      <a:pt x="19421" y="24239"/>
                    </a:lnTo>
                    <a:lnTo>
                      <a:pt x="19603" y="23655"/>
                    </a:lnTo>
                    <a:lnTo>
                      <a:pt x="19768" y="23053"/>
                    </a:lnTo>
                    <a:lnTo>
                      <a:pt x="19914" y="22432"/>
                    </a:lnTo>
                    <a:lnTo>
                      <a:pt x="20041" y="21812"/>
                    </a:lnTo>
                    <a:lnTo>
                      <a:pt x="20151" y="21155"/>
                    </a:lnTo>
                    <a:lnTo>
                      <a:pt x="20242" y="20498"/>
                    </a:lnTo>
                    <a:lnTo>
                      <a:pt x="20315" y="19840"/>
                    </a:lnTo>
                    <a:lnTo>
                      <a:pt x="20352" y="19165"/>
                    </a:lnTo>
                    <a:lnTo>
                      <a:pt x="20388" y="18490"/>
                    </a:lnTo>
                    <a:lnTo>
                      <a:pt x="20406" y="17796"/>
                    </a:lnTo>
                    <a:lnTo>
                      <a:pt x="20406" y="17103"/>
                    </a:lnTo>
                    <a:lnTo>
                      <a:pt x="20388" y="16409"/>
                    </a:lnTo>
                    <a:lnTo>
                      <a:pt x="20352" y="15734"/>
                    </a:lnTo>
                    <a:lnTo>
                      <a:pt x="20297" y="15040"/>
                    </a:lnTo>
                    <a:lnTo>
                      <a:pt x="20224" y="14365"/>
                    </a:lnTo>
                    <a:lnTo>
                      <a:pt x="20151" y="13671"/>
                    </a:lnTo>
                    <a:lnTo>
                      <a:pt x="20041" y="13014"/>
                    </a:lnTo>
                    <a:lnTo>
                      <a:pt x="19932" y="12339"/>
                    </a:lnTo>
                    <a:lnTo>
                      <a:pt x="19804" y="11700"/>
                    </a:lnTo>
                    <a:lnTo>
                      <a:pt x="19658" y="11061"/>
                    </a:lnTo>
                    <a:lnTo>
                      <a:pt x="19494" y="10422"/>
                    </a:lnTo>
                    <a:lnTo>
                      <a:pt x="19311" y="9820"/>
                    </a:lnTo>
                    <a:lnTo>
                      <a:pt x="19129" y="9218"/>
                    </a:lnTo>
                    <a:lnTo>
                      <a:pt x="18946" y="8634"/>
                    </a:lnTo>
                    <a:lnTo>
                      <a:pt x="18746" y="8068"/>
                    </a:lnTo>
                    <a:lnTo>
                      <a:pt x="18526" y="7520"/>
                    </a:lnTo>
                    <a:lnTo>
                      <a:pt x="18307" y="6991"/>
                    </a:lnTo>
                    <a:lnTo>
                      <a:pt x="18088" y="6480"/>
                    </a:lnTo>
                    <a:lnTo>
                      <a:pt x="17632" y="5494"/>
                    </a:lnTo>
                    <a:lnTo>
                      <a:pt x="17176" y="4582"/>
                    </a:lnTo>
                    <a:lnTo>
                      <a:pt x="16701" y="3761"/>
                    </a:lnTo>
                    <a:lnTo>
                      <a:pt x="16245" y="2994"/>
                    </a:lnTo>
                    <a:lnTo>
                      <a:pt x="15807" y="2319"/>
                    </a:lnTo>
                    <a:lnTo>
                      <a:pt x="15405" y="1716"/>
                    </a:lnTo>
                    <a:lnTo>
                      <a:pt x="15040" y="1205"/>
                    </a:lnTo>
                    <a:lnTo>
                      <a:pt x="14712" y="785"/>
                    </a:lnTo>
                    <a:lnTo>
                      <a:pt x="14237" y="201"/>
                    </a:lnTo>
                    <a:lnTo>
                      <a:pt x="1407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40"/>
              <p:cNvSpPr/>
              <p:nvPr/>
            </p:nvSpPr>
            <p:spPr>
              <a:xfrm>
                <a:off x="8089497" y="2001588"/>
                <a:ext cx="54938" cy="48535"/>
              </a:xfrm>
              <a:custGeom>
                <a:avLst/>
                <a:gdLst/>
                <a:ahLst/>
                <a:cxnLst/>
                <a:rect l="l" t="t" r="r" b="b"/>
                <a:pathLst>
                  <a:path w="1716" h="1516" extrusionOk="0">
                    <a:moveTo>
                      <a:pt x="92" y="0"/>
                    </a:moveTo>
                    <a:lnTo>
                      <a:pt x="55" y="18"/>
                    </a:lnTo>
                    <a:lnTo>
                      <a:pt x="19" y="37"/>
                    </a:lnTo>
                    <a:lnTo>
                      <a:pt x="0" y="73"/>
                    </a:lnTo>
                    <a:lnTo>
                      <a:pt x="0" y="128"/>
                    </a:lnTo>
                    <a:lnTo>
                      <a:pt x="19" y="164"/>
                    </a:lnTo>
                    <a:lnTo>
                      <a:pt x="37" y="201"/>
                    </a:lnTo>
                    <a:lnTo>
                      <a:pt x="1533" y="1479"/>
                    </a:lnTo>
                    <a:lnTo>
                      <a:pt x="1570" y="1515"/>
                    </a:lnTo>
                    <a:lnTo>
                      <a:pt x="1607" y="1515"/>
                    </a:lnTo>
                    <a:lnTo>
                      <a:pt x="1643" y="1497"/>
                    </a:lnTo>
                    <a:lnTo>
                      <a:pt x="1680" y="1460"/>
                    </a:lnTo>
                    <a:lnTo>
                      <a:pt x="1698" y="1424"/>
                    </a:lnTo>
                    <a:lnTo>
                      <a:pt x="1716" y="1387"/>
                    </a:lnTo>
                    <a:lnTo>
                      <a:pt x="1698" y="1333"/>
                    </a:lnTo>
                    <a:lnTo>
                      <a:pt x="1661" y="1296"/>
                    </a:lnTo>
                    <a:lnTo>
                      <a:pt x="183" y="18"/>
                    </a:lnTo>
                    <a:lnTo>
                      <a:pt x="14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40"/>
              <p:cNvSpPr/>
              <p:nvPr/>
            </p:nvSpPr>
            <p:spPr>
              <a:xfrm>
                <a:off x="7838234" y="2196184"/>
                <a:ext cx="138497" cy="293353"/>
              </a:xfrm>
              <a:custGeom>
                <a:avLst/>
                <a:gdLst/>
                <a:ahLst/>
                <a:cxnLst/>
                <a:rect l="l" t="t" r="r" b="b"/>
                <a:pathLst>
                  <a:path w="4326" h="9163" extrusionOk="0">
                    <a:moveTo>
                      <a:pt x="2300" y="0"/>
                    </a:moveTo>
                    <a:lnTo>
                      <a:pt x="2263" y="18"/>
                    </a:lnTo>
                    <a:lnTo>
                      <a:pt x="2227" y="55"/>
                    </a:lnTo>
                    <a:lnTo>
                      <a:pt x="2209" y="91"/>
                    </a:lnTo>
                    <a:lnTo>
                      <a:pt x="2209" y="128"/>
                    </a:lnTo>
                    <a:lnTo>
                      <a:pt x="2227" y="183"/>
                    </a:lnTo>
                    <a:lnTo>
                      <a:pt x="2245" y="219"/>
                    </a:lnTo>
                    <a:lnTo>
                      <a:pt x="2501" y="475"/>
                    </a:lnTo>
                    <a:lnTo>
                      <a:pt x="2738" y="748"/>
                    </a:lnTo>
                    <a:lnTo>
                      <a:pt x="2975" y="1022"/>
                    </a:lnTo>
                    <a:lnTo>
                      <a:pt x="3176" y="1332"/>
                    </a:lnTo>
                    <a:lnTo>
                      <a:pt x="3358" y="1643"/>
                    </a:lnTo>
                    <a:lnTo>
                      <a:pt x="3523" y="1971"/>
                    </a:lnTo>
                    <a:lnTo>
                      <a:pt x="3687" y="2300"/>
                    </a:lnTo>
                    <a:lnTo>
                      <a:pt x="3796" y="2647"/>
                    </a:lnTo>
                    <a:lnTo>
                      <a:pt x="3906" y="2993"/>
                    </a:lnTo>
                    <a:lnTo>
                      <a:pt x="3997" y="3358"/>
                    </a:lnTo>
                    <a:lnTo>
                      <a:pt x="4052" y="3723"/>
                    </a:lnTo>
                    <a:lnTo>
                      <a:pt x="4088" y="4070"/>
                    </a:lnTo>
                    <a:lnTo>
                      <a:pt x="4107" y="4435"/>
                    </a:lnTo>
                    <a:lnTo>
                      <a:pt x="4088" y="4800"/>
                    </a:lnTo>
                    <a:lnTo>
                      <a:pt x="4034" y="5165"/>
                    </a:lnTo>
                    <a:lnTo>
                      <a:pt x="3979" y="5530"/>
                    </a:lnTo>
                    <a:lnTo>
                      <a:pt x="3869" y="5859"/>
                    </a:lnTo>
                    <a:lnTo>
                      <a:pt x="3760" y="6169"/>
                    </a:lnTo>
                    <a:lnTo>
                      <a:pt x="3614" y="6479"/>
                    </a:lnTo>
                    <a:lnTo>
                      <a:pt x="3431" y="6772"/>
                    </a:lnTo>
                    <a:lnTo>
                      <a:pt x="3249" y="7045"/>
                    </a:lnTo>
                    <a:lnTo>
                      <a:pt x="3030" y="7319"/>
                    </a:lnTo>
                    <a:lnTo>
                      <a:pt x="2793" y="7556"/>
                    </a:lnTo>
                    <a:lnTo>
                      <a:pt x="2537" y="7794"/>
                    </a:lnTo>
                    <a:lnTo>
                      <a:pt x="2263" y="8013"/>
                    </a:lnTo>
                    <a:lnTo>
                      <a:pt x="1989" y="8195"/>
                    </a:lnTo>
                    <a:lnTo>
                      <a:pt x="1679" y="8378"/>
                    </a:lnTo>
                    <a:lnTo>
                      <a:pt x="1387" y="8524"/>
                    </a:lnTo>
                    <a:lnTo>
                      <a:pt x="1059" y="8670"/>
                    </a:lnTo>
                    <a:lnTo>
                      <a:pt x="748" y="8779"/>
                    </a:lnTo>
                    <a:lnTo>
                      <a:pt x="420" y="8870"/>
                    </a:lnTo>
                    <a:lnTo>
                      <a:pt x="91" y="8925"/>
                    </a:lnTo>
                    <a:lnTo>
                      <a:pt x="37" y="8944"/>
                    </a:lnTo>
                    <a:lnTo>
                      <a:pt x="18" y="8980"/>
                    </a:lnTo>
                    <a:lnTo>
                      <a:pt x="0" y="9017"/>
                    </a:lnTo>
                    <a:lnTo>
                      <a:pt x="0" y="9053"/>
                    </a:lnTo>
                    <a:lnTo>
                      <a:pt x="0" y="9108"/>
                    </a:lnTo>
                    <a:lnTo>
                      <a:pt x="37" y="9126"/>
                    </a:lnTo>
                    <a:lnTo>
                      <a:pt x="73" y="9144"/>
                    </a:lnTo>
                    <a:lnTo>
                      <a:pt x="128" y="9163"/>
                    </a:lnTo>
                    <a:lnTo>
                      <a:pt x="456" y="9090"/>
                    </a:lnTo>
                    <a:lnTo>
                      <a:pt x="803" y="8998"/>
                    </a:lnTo>
                    <a:lnTo>
                      <a:pt x="1132" y="8889"/>
                    </a:lnTo>
                    <a:lnTo>
                      <a:pt x="1460" y="8743"/>
                    </a:lnTo>
                    <a:lnTo>
                      <a:pt x="1770" y="8597"/>
                    </a:lnTo>
                    <a:lnTo>
                      <a:pt x="2081" y="8414"/>
                    </a:lnTo>
                    <a:lnTo>
                      <a:pt x="2373" y="8213"/>
                    </a:lnTo>
                    <a:lnTo>
                      <a:pt x="2665" y="7994"/>
                    </a:lnTo>
                    <a:lnTo>
                      <a:pt x="2920" y="7757"/>
                    </a:lnTo>
                    <a:lnTo>
                      <a:pt x="3158" y="7502"/>
                    </a:lnTo>
                    <a:lnTo>
                      <a:pt x="3395" y="7228"/>
                    </a:lnTo>
                    <a:lnTo>
                      <a:pt x="3596" y="6936"/>
                    </a:lnTo>
                    <a:lnTo>
                      <a:pt x="3778" y="6644"/>
                    </a:lnTo>
                    <a:lnTo>
                      <a:pt x="3942" y="6315"/>
                    </a:lnTo>
                    <a:lnTo>
                      <a:pt x="4070" y="5987"/>
                    </a:lnTo>
                    <a:lnTo>
                      <a:pt x="4180" y="5658"/>
                    </a:lnTo>
                    <a:lnTo>
                      <a:pt x="4253" y="5275"/>
                    </a:lnTo>
                    <a:lnTo>
                      <a:pt x="4307" y="4892"/>
                    </a:lnTo>
                    <a:lnTo>
                      <a:pt x="4326" y="4508"/>
                    </a:lnTo>
                    <a:lnTo>
                      <a:pt x="4326" y="4125"/>
                    </a:lnTo>
                    <a:lnTo>
                      <a:pt x="4289" y="3742"/>
                    </a:lnTo>
                    <a:lnTo>
                      <a:pt x="4234" y="3358"/>
                    </a:lnTo>
                    <a:lnTo>
                      <a:pt x="4143" y="2975"/>
                    </a:lnTo>
                    <a:lnTo>
                      <a:pt x="4034" y="2610"/>
                    </a:lnTo>
                    <a:lnTo>
                      <a:pt x="3906" y="2245"/>
                    </a:lnTo>
                    <a:lnTo>
                      <a:pt x="3742" y="1898"/>
                    </a:lnTo>
                    <a:lnTo>
                      <a:pt x="3559" y="1551"/>
                    </a:lnTo>
                    <a:lnTo>
                      <a:pt x="3358" y="1223"/>
                    </a:lnTo>
                    <a:lnTo>
                      <a:pt x="3158" y="894"/>
                    </a:lnTo>
                    <a:lnTo>
                      <a:pt x="2920" y="584"/>
                    </a:lnTo>
                    <a:lnTo>
                      <a:pt x="2665" y="310"/>
                    </a:lnTo>
                    <a:lnTo>
                      <a:pt x="2391" y="37"/>
                    </a:lnTo>
                    <a:lnTo>
                      <a:pt x="2336" y="18"/>
                    </a:lnTo>
                    <a:lnTo>
                      <a:pt x="230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40"/>
              <p:cNvSpPr/>
              <p:nvPr/>
            </p:nvSpPr>
            <p:spPr>
              <a:xfrm>
                <a:off x="8276472" y="2476648"/>
                <a:ext cx="108147" cy="135616"/>
              </a:xfrm>
              <a:custGeom>
                <a:avLst/>
                <a:gdLst/>
                <a:ahLst/>
                <a:cxnLst/>
                <a:rect l="l" t="t" r="r" b="b"/>
                <a:pathLst>
                  <a:path w="3378" h="4236" extrusionOk="0">
                    <a:moveTo>
                      <a:pt x="3268" y="1"/>
                    </a:moveTo>
                    <a:lnTo>
                      <a:pt x="3213" y="19"/>
                    </a:lnTo>
                    <a:lnTo>
                      <a:pt x="2903" y="147"/>
                    </a:lnTo>
                    <a:lnTo>
                      <a:pt x="2593" y="293"/>
                    </a:lnTo>
                    <a:lnTo>
                      <a:pt x="2301" y="476"/>
                    </a:lnTo>
                    <a:lnTo>
                      <a:pt x="2009" y="676"/>
                    </a:lnTo>
                    <a:lnTo>
                      <a:pt x="1753" y="877"/>
                    </a:lnTo>
                    <a:lnTo>
                      <a:pt x="1498" y="1114"/>
                    </a:lnTo>
                    <a:lnTo>
                      <a:pt x="1260" y="1352"/>
                    </a:lnTo>
                    <a:lnTo>
                      <a:pt x="1041" y="1625"/>
                    </a:lnTo>
                    <a:lnTo>
                      <a:pt x="841" y="1899"/>
                    </a:lnTo>
                    <a:lnTo>
                      <a:pt x="658" y="2173"/>
                    </a:lnTo>
                    <a:lnTo>
                      <a:pt x="494" y="2483"/>
                    </a:lnTo>
                    <a:lnTo>
                      <a:pt x="348" y="2794"/>
                    </a:lnTo>
                    <a:lnTo>
                      <a:pt x="220" y="3104"/>
                    </a:lnTo>
                    <a:lnTo>
                      <a:pt x="129" y="3432"/>
                    </a:lnTo>
                    <a:lnTo>
                      <a:pt x="37" y="3779"/>
                    </a:lnTo>
                    <a:lnTo>
                      <a:pt x="1" y="4108"/>
                    </a:lnTo>
                    <a:lnTo>
                      <a:pt x="1" y="4162"/>
                    </a:lnTo>
                    <a:lnTo>
                      <a:pt x="19" y="4199"/>
                    </a:lnTo>
                    <a:lnTo>
                      <a:pt x="56" y="4235"/>
                    </a:lnTo>
                    <a:lnTo>
                      <a:pt x="129" y="4235"/>
                    </a:lnTo>
                    <a:lnTo>
                      <a:pt x="183" y="4217"/>
                    </a:lnTo>
                    <a:lnTo>
                      <a:pt x="202" y="4199"/>
                    </a:lnTo>
                    <a:lnTo>
                      <a:pt x="220" y="4144"/>
                    </a:lnTo>
                    <a:lnTo>
                      <a:pt x="275" y="3816"/>
                    </a:lnTo>
                    <a:lnTo>
                      <a:pt x="348" y="3487"/>
                    </a:lnTo>
                    <a:lnTo>
                      <a:pt x="439" y="3177"/>
                    </a:lnTo>
                    <a:lnTo>
                      <a:pt x="567" y="2867"/>
                    </a:lnTo>
                    <a:lnTo>
                      <a:pt x="695" y="2575"/>
                    </a:lnTo>
                    <a:lnTo>
                      <a:pt x="859" y="2301"/>
                    </a:lnTo>
                    <a:lnTo>
                      <a:pt x="1023" y="2027"/>
                    </a:lnTo>
                    <a:lnTo>
                      <a:pt x="1224" y="1753"/>
                    </a:lnTo>
                    <a:lnTo>
                      <a:pt x="1425" y="1498"/>
                    </a:lnTo>
                    <a:lnTo>
                      <a:pt x="1662" y="1279"/>
                    </a:lnTo>
                    <a:lnTo>
                      <a:pt x="1899" y="1060"/>
                    </a:lnTo>
                    <a:lnTo>
                      <a:pt x="2155" y="859"/>
                    </a:lnTo>
                    <a:lnTo>
                      <a:pt x="2428" y="658"/>
                    </a:lnTo>
                    <a:lnTo>
                      <a:pt x="2702" y="494"/>
                    </a:lnTo>
                    <a:lnTo>
                      <a:pt x="3012" y="348"/>
                    </a:lnTo>
                    <a:lnTo>
                      <a:pt x="3305" y="220"/>
                    </a:lnTo>
                    <a:lnTo>
                      <a:pt x="3359" y="202"/>
                    </a:lnTo>
                    <a:lnTo>
                      <a:pt x="3378" y="165"/>
                    </a:lnTo>
                    <a:lnTo>
                      <a:pt x="3378" y="129"/>
                    </a:lnTo>
                    <a:lnTo>
                      <a:pt x="3378" y="74"/>
                    </a:lnTo>
                    <a:lnTo>
                      <a:pt x="3341" y="37"/>
                    </a:lnTo>
                    <a:lnTo>
                      <a:pt x="3323" y="19"/>
                    </a:lnTo>
                    <a:lnTo>
                      <a:pt x="32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40"/>
              <p:cNvSpPr/>
              <p:nvPr/>
            </p:nvSpPr>
            <p:spPr>
              <a:xfrm>
                <a:off x="8128045" y="2273312"/>
                <a:ext cx="147877" cy="84167"/>
              </a:xfrm>
              <a:custGeom>
                <a:avLst/>
                <a:gdLst/>
                <a:ahLst/>
                <a:cxnLst/>
                <a:rect l="l" t="t" r="r" b="b"/>
                <a:pathLst>
                  <a:path w="4619" h="2629" extrusionOk="0">
                    <a:moveTo>
                      <a:pt x="110" y="0"/>
                    </a:moveTo>
                    <a:lnTo>
                      <a:pt x="74" y="19"/>
                    </a:lnTo>
                    <a:lnTo>
                      <a:pt x="37" y="37"/>
                    </a:lnTo>
                    <a:lnTo>
                      <a:pt x="1" y="73"/>
                    </a:lnTo>
                    <a:lnTo>
                      <a:pt x="1" y="128"/>
                    </a:lnTo>
                    <a:lnTo>
                      <a:pt x="1" y="165"/>
                    </a:lnTo>
                    <a:lnTo>
                      <a:pt x="19" y="201"/>
                    </a:lnTo>
                    <a:lnTo>
                      <a:pt x="74" y="219"/>
                    </a:lnTo>
                    <a:lnTo>
                      <a:pt x="658" y="457"/>
                    </a:lnTo>
                    <a:lnTo>
                      <a:pt x="1224" y="712"/>
                    </a:lnTo>
                    <a:lnTo>
                      <a:pt x="1790" y="986"/>
                    </a:lnTo>
                    <a:lnTo>
                      <a:pt x="2337" y="1278"/>
                    </a:lnTo>
                    <a:lnTo>
                      <a:pt x="2867" y="1588"/>
                    </a:lnTo>
                    <a:lnTo>
                      <a:pt x="3414" y="1917"/>
                    </a:lnTo>
                    <a:lnTo>
                      <a:pt x="3925" y="2264"/>
                    </a:lnTo>
                    <a:lnTo>
                      <a:pt x="4436" y="2610"/>
                    </a:lnTo>
                    <a:lnTo>
                      <a:pt x="4491" y="2629"/>
                    </a:lnTo>
                    <a:lnTo>
                      <a:pt x="4527" y="2629"/>
                    </a:lnTo>
                    <a:lnTo>
                      <a:pt x="4564" y="2610"/>
                    </a:lnTo>
                    <a:lnTo>
                      <a:pt x="4600" y="2592"/>
                    </a:lnTo>
                    <a:lnTo>
                      <a:pt x="4619" y="2556"/>
                    </a:lnTo>
                    <a:lnTo>
                      <a:pt x="4619" y="2501"/>
                    </a:lnTo>
                    <a:lnTo>
                      <a:pt x="4619" y="2464"/>
                    </a:lnTo>
                    <a:lnTo>
                      <a:pt x="4582" y="2428"/>
                    </a:lnTo>
                    <a:lnTo>
                      <a:pt x="4053" y="2063"/>
                    </a:lnTo>
                    <a:lnTo>
                      <a:pt x="3542" y="1716"/>
                    </a:lnTo>
                    <a:lnTo>
                      <a:pt x="2994" y="1387"/>
                    </a:lnTo>
                    <a:lnTo>
                      <a:pt x="2447" y="1077"/>
                    </a:lnTo>
                    <a:lnTo>
                      <a:pt x="1881" y="785"/>
                    </a:lnTo>
                    <a:lnTo>
                      <a:pt x="1315" y="511"/>
                    </a:lnTo>
                    <a:lnTo>
                      <a:pt x="749" y="256"/>
                    </a:lnTo>
                    <a:lnTo>
                      <a:pt x="165" y="19"/>
                    </a:lnTo>
                    <a:lnTo>
                      <a:pt x="1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40"/>
              <p:cNvSpPr/>
              <p:nvPr/>
            </p:nvSpPr>
            <p:spPr>
              <a:xfrm>
                <a:off x="8195247" y="2301934"/>
                <a:ext cx="84199" cy="14631"/>
              </a:xfrm>
              <a:custGeom>
                <a:avLst/>
                <a:gdLst/>
                <a:ahLst/>
                <a:cxnLst/>
                <a:rect l="l" t="t" r="r" b="b"/>
                <a:pathLst>
                  <a:path w="2630" h="457" extrusionOk="0">
                    <a:moveTo>
                      <a:pt x="713" y="1"/>
                    </a:moveTo>
                    <a:lnTo>
                      <a:pt x="402" y="19"/>
                    </a:lnTo>
                    <a:lnTo>
                      <a:pt x="92" y="55"/>
                    </a:lnTo>
                    <a:lnTo>
                      <a:pt x="56" y="74"/>
                    </a:lnTo>
                    <a:lnTo>
                      <a:pt x="19" y="92"/>
                    </a:lnTo>
                    <a:lnTo>
                      <a:pt x="1" y="128"/>
                    </a:lnTo>
                    <a:lnTo>
                      <a:pt x="1" y="183"/>
                    </a:lnTo>
                    <a:lnTo>
                      <a:pt x="19" y="220"/>
                    </a:lnTo>
                    <a:lnTo>
                      <a:pt x="37" y="256"/>
                    </a:lnTo>
                    <a:lnTo>
                      <a:pt x="74" y="274"/>
                    </a:lnTo>
                    <a:lnTo>
                      <a:pt x="129" y="274"/>
                    </a:lnTo>
                    <a:lnTo>
                      <a:pt x="439" y="256"/>
                    </a:lnTo>
                    <a:lnTo>
                      <a:pt x="731" y="238"/>
                    </a:lnTo>
                    <a:lnTo>
                      <a:pt x="1023" y="238"/>
                    </a:lnTo>
                    <a:lnTo>
                      <a:pt x="1333" y="256"/>
                    </a:lnTo>
                    <a:lnTo>
                      <a:pt x="1625" y="274"/>
                    </a:lnTo>
                    <a:lnTo>
                      <a:pt x="1917" y="311"/>
                    </a:lnTo>
                    <a:lnTo>
                      <a:pt x="2209" y="384"/>
                    </a:lnTo>
                    <a:lnTo>
                      <a:pt x="2501" y="439"/>
                    </a:lnTo>
                    <a:lnTo>
                      <a:pt x="2556" y="457"/>
                    </a:lnTo>
                    <a:lnTo>
                      <a:pt x="2593" y="439"/>
                    </a:lnTo>
                    <a:lnTo>
                      <a:pt x="2611" y="402"/>
                    </a:lnTo>
                    <a:lnTo>
                      <a:pt x="2629" y="366"/>
                    </a:lnTo>
                    <a:lnTo>
                      <a:pt x="2629" y="311"/>
                    </a:lnTo>
                    <a:lnTo>
                      <a:pt x="2611" y="274"/>
                    </a:lnTo>
                    <a:lnTo>
                      <a:pt x="2574" y="238"/>
                    </a:lnTo>
                    <a:lnTo>
                      <a:pt x="2538" y="220"/>
                    </a:lnTo>
                    <a:lnTo>
                      <a:pt x="2228" y="147"/>
                    </a:lnTo>
                    <a:lnTo>
                      <a:pt x="1936" y="92"/>
                    </a:lnTo>
                    <a:lnTo>
                      <a:pt x="1625" y="37"/>
                    </a:lnTo>
                    <a:lnTo>
                      <a:pt x="1333" y="19"/>
                    </a:lnTo>
                    <a:lnTo>
                      <a:pt x="1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40"/>
              <p:cNvSpPr/>
              <p:nvPr/>
            </p:nvSpPr>
            <p:spPr>
              <a:xfrm>
                <a:off x="7931145" y="1962431"/>
                <a:ext cx="239600" cy="312658"/>
              </a:xfrm>
              <a:custGeom>
                <a:avLst/>
                <a:gdLst/>
                <a:ahLst/>
                <a:cxnLst/>
                <a:rect l="l" t="t" r="r" b="b"/>
                <a:pathLst>
                  <a:path w="7484" h="9766" extrusionOk="0">
                    <a:moveTo>
                      <a:pt x="5731" y="0"/>
                    </a:moveTo>
                    <a:lnTo>
                      <a:pt x="5695" y="19"/>
                    </a:lnTo>
                    <a:lnTo>
                      <a:pt x="5658" y="37"/>
                    </a:lnTo>
                    <a:lnTo>
                      <a:pt x="5640" y="73"/>
                    </a:lnTo>
                    <a:lnTo>
                      <a:pt x="5622" y="110"/>
                    </a:lnTo>
                    <a:lnTo>
                      <a:pt x="5640" y="165"/>
                    </a:lnTo>
                    <a:lnTo>
                      <a:pt x="5841" y="657"/>
                    </a:lnTo>
                    <a:lnTo>
                      <a:pt x="6023" y="1150"/>
                    </a:lnTo>
                    <a:lnTo>
                      <a:pt x="6206" y="1661"/>
                    </a:lnTo>
                    <a:lnTo>
                      <a:pt x="6370" y="2172"/>
                    </a:lnTo>
                    <a:lnTo>
                      <a:pt x="6534" y="2683"/>
                    </a:lnTo>
                    <a:lnTo>
                      <a:pt x="6662" y="3194"/>
                    </a:lnTo>
                    <a:lnTo>
                      <a:pt x="6790" y="3724"/>
                    </a:lnTo>
                    <a:lnTo>
                      <a:pt x="6899" y="4235"/>
                    </a:lnTo>
                    <a:lnTo>
                      <a:pt x="7082" y="5239"/>
                    </a:lnTo>
                    <a:lnTo>
                      <a:pt x="7155" y="5750"/>
                    </a:lnTo>
                    <a:lnTo>
                      <a:pt x="7210" y="6261"/>
                    </a:lnTo>
                    <a:lnTo>
                      <a:pt x="7264" y="6790"/>
                    </a:lnTo>
                    <a:lnTo>
                      <a:pt x="7283" y="7301"/>
                    </a:lnTo>
                    <a:lnTo>
                      <a:pt x="7283" y="7812"/>
                    </a:lnTo>
                    <a:lnTo>
                      <a:pt x="7246" y="8305"/>
                    </a:lnTo>
                    <a:lnTo>
                      <a:pt x="7191" y="8579"/>
                    </a:lnTo>
                    <a:lnTo>
                      <a:pt x="7118" y="8816"/>
                    </a:lnTo>
                    <a:lnTo>
                      <a:pt x="7009" y="9035"/>
                    </a:lnTo>
                    <a:lnTo>
                      <a:pt x="6954" y="9126"/>
                    </a:lnTo>
                    <a:lnTo>
                      <a:pt x="6863" y="9218"/>
                    </a:lnTo>
                    <a:lnTo>
                      <a:pt x="6790" y="9291"/>
                    </a:lnTo>
                    <a:lnTo>
                      <a:pt x="6699" y="9364"/>
                    </a:lnTo>
                    <a:lnTo>
                      <a:pt x="6589" y="9418"/>
                    </a:lnTo>
                    <a:lnTo>
                      <a:pt x="6479" y="9473"/>
                    </a:lnTo>
                    <a:lnTo>
                      <a:pt x="6370" y="9510"/>
                    </a:lnTo>
                    <a:lnTo>
                      <a:pt x="6242" y="9528"/>
                    </a:lnTo>
                    <a:lnTo>
                      <a:pt x="6096" y="9546"/>
                    </a:lnTo>
                    <a:lnTo>
                      <a:pt x="5950" y="9546"/>
                    </a:lnTo>
                    <a:lnTo>
                      <a:pt x="5695" y="9510"/>
                    </a:lnTo>
                    <a:lnTo>
                      <a:pt x="5439" y="9473"/>
                    </a:lnTo>
                    <a:lnTo>
                      <a:pt x="5165" y="9400"/>
                    </a:lnTo>
                    <a:lnTo>
                      <a:pt x="4910" y="9327"/>
                    </a:lnTo>
                    <a:lnTo>
                      <a:pt x="4399" y="9145"/>
                    </a:lnTo>
                    <a:lnTo>
                      <a:pt x="3906" y="8962"/>
                    </a:lnTo>
                    <a:lnTo>
                      <a:pt x="2939" y="8597"/>
                    </a:lnTo>
                    <a:lnTo>
                      <a:pt x="1990" y="8195"/>
                    </a:lnTo>
                    <a:lnTo>
                      <a:pt x="1059" y="7757"/>
                    </a:lnTo>
                    <a:lnTo>
                      <a:pt x="146" y="7301"/>
                    </a:lnTo>
                    <a:lnTo>
                      <a:pt x="110" y="7283"/>
                    </a:lnTo>
                    <a:lnTo>
                      <a:pt x="55" y="7301"/>
                    </a:lnTo>
                    <a:lnTo>
                      <a:pt x="37" y="7319"/>
                    </a:lnTo>
                    <a:lnTo>
                      <a:pt x="0" y="7356"/>
                    </a:lnTo>
                    <a:lnTo>
                      <a:pt x="0" y="7392"/>
                    </a:lnTo>
                    <a:lnTo>
                      <a:pt x="0" y="7447"/>
                    </a:lnTo>
                    <a:lnTo>
                      <a:pt x="18" y="7484"/>
                    </a:lnTo>
                    <a:lnTo>
                      <a:pt x="55" y="7520"/>
                    </a:lnTo>
                    <a:lnTo>
                      <a:pt x="876" y="7940"/>
                    </a:lnTo>
                    <a:lnTo>
                      <a:pt x="1716" y="8323"/>
                    </a:lnTo>
                    <a:lnTo>
                      <a:pt x="2555" y="8688"/>
                    </a:lnTo>
                    <a:lnTo>
                      <a:pt x="3413" y="9035"/>
                    </a:lnTo>
                    <a:lnTo>
                      <a:pt x="4271" y="9345"/>
                    </a:lnTo>
                    <a:lnTo>
                      <a:pt x="4709" y="9491"/>
                    </a:lnTo>
                    <a:lnTo>
                      <a:pt x="5147" y="9619"/>
                    </a:lnTo>
                    <a:lnTo>
                      <a:pt x="5476" y="9692"/>
                    </a:lnTo>
                    <a:lnTo>
                      <a:pt x="5804" y="9765"/>
                    </a:lnTo>
                    <a:lnTo>
                      <a:pt x="6315" y="9765"/>
                    </a:lnTo>
                    <a:lnTo>
                      <a:pt x="6479" y="9729"/>
                    </a:lnTo>
                    <a:lnTo>
                      <a:pt x="6644" y="9674"/>
                    </a:lnTo>
                    <a:lnTo>
                      <a:pt x="6772" y="9601"/>
                    </a:lnTo>
                    <a:lnTo>
                      <a:pt x="6899" y="9528"/>
                    </a:lnTo>
                    <a:lnTo>
                      <a:pt x="7009" y="9437"/>
                    </a:lnTo>
                    <a:lnTo>
                      <a:pt x="7100" y="9327"/>
                    </a:lnTo>
                    <a:lnTo>
                      <a:pt x="7191" y="9218"/>
                    </a:lnTo>
                    <a:lnTo>
                      <a:pt x="7264" y="9090"/>
                    </a:lnTo>
                    <a:lnTo>
                      <a:pt x="7319" y="8962"/>
                    </a:lnTo>
                    <a:lnTo>
                      <a:pt x="7374" y="8816"/>
                    </a:lnTo>
                    <a:lnTo>
                      <a:pt x="7410" y="8688"/>
                    </a:lnTo>
                    <a:lnTo>
                      <a:pt x="7465" y="8378"/>
                    </a:lnTo>
                    <a:lnTo>
                      <a:pt x="7483" y="8086"/>
                    </a:lnTo>
                    <a:lnTo>
                      <a:pt x="7483" y="7776"/>
                    </a:lnTo>
                    <a:lnTo>
                      <a:pt x="7483" y="7301"/>
                    </a:lnTo>
                    <a:lnTo>
                      <a:pt x="7465" y="6827"/>
                    </a:lnTo>
                    <a:lnTo>
                      <a:pt x="7429" y="6352"/>
                    </a:lnTo>
                    <a:lnTo>
                      <a:pt x="7374" y="5877"/>
                    </a:lnTo>
                    <a:lnTo>
                      <a:pt x="7319" y="5403"/>
                    </a:lnTo>
                    <a:lnTo>
                      <a:pt x="7246" y="4928"/>
                    </a:lnTo>
                    <a:lnTo>
                      <a:pt x="7173" y="4472"/>
                    </a:lnTo>
                    <a:lnTo>
                      <a:pt x="7082" y="3997"/>
                    </a:lnTo>
                    <a:lnTo>
                      <a:pt x="6972" y="3486"/>
                    </a:lnTo>
                    <a:lnTo>
                      <a:pt x="6845" y="2994"/>
                    </a:lnTo>
                    <a:lnTo>
                      <a:pt x="6717" y="2501"/>
                    </a:lnTo>
                    <a:lnTo>
                      <a:pt x="6571" y="2008"/>
                    </a:lnTo>
                    <a:lnTo>
                      <a:pt x="6406" y="1515"/>
                    </a:lnTo>
                    <a:lnTo>
                      <a:pt x="6224" y="1022"/>
                    </a:lnTo>
                    <a:lnTo>
                      <a:pt x="6041" y="548"/>
                    </a:lnTo>
                    <a:lnTo>
                      <a:pt x="5841" y="73"/>
                    </a:lnTo>
                    <a:lnTo>
                      <a:pt x="5822" y="19"/>
                    </a:lnTo>
                    <a:lnTo>
                      <a:pt x="57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40"/>
              <p:cNvSpPr/>
              <p:nvPr/>
            </p:nvSpPr>
            <p:spPr>
              <a:xfrm>
                <a:off x="7861606" y="2504118"/>
                <a:ext cx="373423" cy="135039"/>
              </a:xfrm>
              <a:custGeom>
                <a:avLst/>
                <a:gdLst/>
                <a:ahLst/>
                <a:cxnLst/>
                <a:rect l="l" t="t" r="r" b="b"/>
                <a:pathLst>
                  <a:path w="11664" h="4218" extrusionOk="0">
                    <a:moveTo>
                      <a:pt x="91" y="1"/>
                    </a:moveTo>
                    <a:lnTo>
                      <a:pt x="55" y="19"/>
                    </a:lnTo>
                    <a:lnTo>
                      <a:pt x="18" y="37"/>
                    </a:lnTo>
                    <a:lnTo>
                      <a:pt x="0" y="74"/>
                    </a:lnTo>
                    <a:lnTo>
                      <a:pt x="0" y="129"/>
                    </a:lnTo>
                    <a:lnTo>
                      <a:pt x="0" y="165"/>
                    </a:lnTo>
                    <a:lnTo>
                      <a:pt x="37" y="202"/>
                    </a:lnTo>
                    <a:lnTo>
                      <a:pt x="639" y="713"/>
                    </a:lnTo>
                    <a:lnTo>
                      <a:pt x="1259" y="1169"/>
                    </a:lnTo>
                    <a:lnTo>
                      <a:pt x="1917" y="1607"/>
                    </a:lnTo>
                    <a:lnTo>
                      <a:pt x="2592" y="2009"/>
                    </a:lnTo>
                    <a:lnTo>
                      <a:pt x="3267" y="2392"/>
                    </a:lnTo>
                    <a:lnTo>
                      <a:pt x="3979" y="2720"/>
                    </a:lnTo>
                    <a:lnTo>
                      <a:pt x="4691" y="3031"/>
                    </a:lnTo>
                    <a:lnTo>
                      <a:pt x="5421" y="3304"/>
                    </a:lnTo>
                    <a:lnTo>
                      <a:pt x="6169" y="3542"/>
                    </a:lnTo>
                    <a:lnTo>
                      <a:pt x="6918" y="3742"/>
                    </a:lnTo>
                    <a:lnTo>
                      <a:pt x="7684" y="3907"/>
                    </a:lnTo>
                    <a:lnTo>
                      <a:pt x="8451" y="4034"/>
                    </a:lnTo>
                    <a:lnTo>
                      <a:pt x="9236" y="4126"/>
                    </a:lnTo>
                    <a:lnTo>
                      <a:pt x="10002" y="4199"/>
                    </a:lnTo>
                    <a:lnTo>
                      <a:pt x="10787" y="4217"/>
                    </a:lnTo>
                    <a:lnTo>
                      <a:pt x="11572" y="4199"/>
                    </a:lnTo>
                    <a:lnTo>
                      <a:pt x="11627" y="4181"/>
                    </a:lnTo>
                    <a:lnTo>
                      <a:pt x="11645" y="4162"/>
                    </a:lnTo>
                    <a:lnTo>
                      <a:pt x="11663" y="4107"/>
                    </a:lnTo>
                    <a:lnTo>
                      <a:pt x="11663" y="4071"/>
                    </a:lnTo>
                    <a:lnTo>
                      <a:pt x="11663" y="4034"/>
                    </a:lnTo>
                    <a:lnTo>
                      <a:pt x="11627" y="3998"/>
                    </a:lnTo>
                    <a:lnTo>
                      <a:pt x="11590" y="3980"/>
                    </a:lnTo>
                    <a:lnTo>
                      <a:pt x="11535" y="3961"/>
                    </a:lnTo>
                    <a:lnTo>
                      <a:pt x="10769" y="3980"/>
                    </a:lnTo>
                    <a:lnTo>
                      <a:pt x="10002" y="3961"/>
                    </a:lnTo>
                    <a:lnTo>
                      <a:pt x="9236" y="3907"/>
                    </a:lnTo>
                    <a:lnTo>
                      <a:pt x="8469" y="3815"/>
                    </a:lnTo>
                    <a:lnTo>
                      <a:pt x="7702" y="3688"/>
                    </a:lnTo>
                    <a:lnTo>
                      <a:pt x="6954" y="3523"/>
                    </a:lnTo>
                    <a:lnTo>
                      <a:pt x="6206" y="3323"/>
                    </a:lnTo>
                    <a:lnTo>
                      <a:pt x="5476" y="3085"/>
                    </a:lnTo>
                    <a:lnTo>
                      <a:pt x="4764" y="2812"/>
                    </a:lnTo>
                    <a:lnTo>
                      <a:pt x="4052" y="2501"/>
                    </a:lnTo>
                    <a:lnTo>
                      <a:pt x="3358" y="2173"/>
                    </a:lnTo>
                    <a:lnTo>
                      <a:pt x="2683" y="1808"/>
                    </a:lnTo>
                    <a:lnTo>
                      <a:pt x="2026" y="1406"/>
                    </a:lnTo>
                    <a:lnTo>
                      <a:pt x="1387" y="968"/>
                    </a:lnTo>
                    <a:lnTo>
                      <a:pt x="767" y="512"/>
                    </a:lnTo>
                    <a:lnTo>
                      <a:pt x="164" y="19"/>
                    </a:lnTo>
                    <a:lnTo>
                      <a:pt x="12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40"/>
              <p:cNvSpPr/>
              <p:nvPr/>
            </p:nvSpPr>
            <p:spPr>
              <a:xfrm>
                <a:off x="7596895" y="2164616"/>
                <a:ext cx="280483" cy="177683"/>
              </a:xfrm>
              <a:custGeom>
                <a:avLst/>
                <a:gdLst/>
                <a:ahLst/>
                <a:cxnLst/>
                <a:rect l="l" t="t" r="r" b="b"/>
                <a:pathLst>
                  <a:path w="8761" h="5550" extrusionOk="0">
                    <a:moveTo>
                      <a:pt x="1843" y="0"/>
                    </a:moveTo>
                    <a:lnTo>
                      <a:pt x="1551" y="19"/>
                    </a:lnTo>
                    <a:lnTo>
                      <a:pt x="1241" y="73"/>
                    </a:lnTo>
                    <a:lnTo>
                      <a:pt x="931" y="146"/>
                    </a:lnTo>
                    <a:lnTo>
                      <a:pt x="657" y="256"/>
                    </a:lnTo>
                    <a:lnTo>
                      <a:pt x="529" y="311"/>
                    </a:lnTo>
                    <a:lnTo>
                      <a:pt x="420" y="384"/>
                    </a:lnTo>
                    <a:lnTo>
                      <a:pt x="347" y="457"/>
                    </a:lnTo>
                    <a:lnTo>
                      <a:pt x="274" y="530"/>
                    </a:lnTo>
                    <a:lnTo>
                      <a:pt x="237" y="603"/>
                    </a:lnTo>
                    <a:lnTo>
                      <a:pt x="219" y="658"/>
                    </a:lnTo>
                    <a:lnTo>
                      <a:pt x="237" y="731"/>
                    </a:lnTo>
                    <a:lnTo>
                      <a:pt x="292" y="804"/>
                    </a:lnTo>
                    <a:lnTo>
                      <a:pt x="365" y="858"/>
                    </a:lnTo>
                    <a:lnTo>
                      <a:pt x="456" y="913"/>
                    </a:lnTo>
                    <a:lnTo>
                      <a:pt x="566" y="931"/>
                    </a:lnTo>
                    <a:lnTo>
                      <a:pt x="675" y="950"/>
                    </a:lnTo>
                    <a:lnTo>
                      <a:pt x="931" y="950"/>
                    </a:lnTo>
                    <a:lnTo>
                      <a:pt x="1205" y="931"/>
                    </a:lnTo>
                    <a:lnTo>
                      <a:pt x="1515" y="913"/>
                    </a:lnTo>
                    <a:lnTo>
                      <a:pt x="1825" y="895"/>
                    </a:lnTo>
                    <a:lnTo>
                      <a:pt x="1989" y="913"/>
                    </a:lnTo>
                    <a:lnTo>
                      <a:pt x="2135" y="931"/>
                    </a:lnTo>
                    <a:lnTo>
                      <a:pt x="2300" y="950"/>
                    </a:lnTo>
                    <a:lnTo>
                      <a:pt x="2446" y="1004"/>
                    </a:lnTo>
                    <a:lnTo>
                      <a:pt x="2975" y="1205"/>
                    </a:lnTo>
                    <a:lnTo>
                      <a:pt x="3377" y="1369"/>
                    </a:lnTo>
                    <a:lnTo>
                      <a:pt x="3614" y="1497"/>
                    </a:lnTo>
                    <a:lnTo>
                      <a:pt x="3687" y="1552"/>
                    </a:lnTo>
                    <a:lnTo>
                      <a:pt x="3212" y="1461"/>
                    </a:lnTo>
                    <a:lnTo>
                      <a:pt x="2975" y="1442"/>
                    </a:lnTo>
                    <a:lnTo>
                      <a:pt x="2701" y="1424"/>
                    </a:lnTo>
                    <a:lnTo>
                      <a:pt x="2391" y="1442"/>
                    </a:lnTo>
                    <a:lnTo>
                      <a:pt x="2062" y="1479"/>
                    </a:lnTo>
                    <a:lnTo>
                      <a:pt x="1679" y="1570"/>
                    </a:lnTo>
                    <a:lnTo>
                      <a:pt x="1241" y="1698"/>
                    </a:lnTo>
                    <a:lnTo>
                      <a:pt x="1022" y="1771"/>
                    </a:lnTo>
                    <a:lnTo>
                      <a:pt x="821" y="1862"/>
                    </a:lnTo>
                    <a:lnTo>
                      <a:pt x="657" y="1953"/>
                    </a:lnTo>
                    <a:lnTo>
                      <a:pt x="493" y="2045"/>
                    </a:lnTo>
                    <a:lnTo>
                      <a:pt x="365" y="2136"/>
                    </a:lnTo>
                    <a:lnTo>
                      <a:pt x="256" y="2245"/>
                    </a:lnTo>
                    <a:lnTo>
                      <a:pt x="164" y="2337"/>
                    </a:lnTo>
                    <a:lnTo>
                      <a:pt x="91" y="2428"/>
                    </a:lnTo>
                    <a:lnTo>
                      <a:pt x="55" y="2519"/>
                    </a:lnTo>
                    <a:lnTo>
                      <a:pt x="18" y="2592"/>
                    </a:lnTo>
                    <a:lnTo>
                      <a:pt x="0" y="2665"/>
                    </a:lnTo>
                    <a:lnTo>
                      <a:pt x="0" y="2738"/>
                    </a:lnTo>
                    <a:lnTo>
                      <a:pt x="18" y="2793"/>
                    </a:lnTo>
                    <a:lnTo>
                      <a:pt x="55" y="2848"/>
                    </a:lnTo>
                    <a:lnTo>
                      <a:pt x="110" y="2884"/>
                    </a:lnTo>
                    <a:lnTo>
                      <a:pt x="164" y="2903"/>
                    </a:lnTo>
                    <a:lnTo>
                      <a:pt x="456" y="2939"/>
                    </a:lnTo>
                    <a:lnTo>
                      <a:pt x="602" y="2939"/>
                    </a:lnTo>
                    <a:lnTo>
                      <a:pt x="785" y="2921"/>
                    </a:lnTo>
                    <a:lnTo>
                      <a:pt x="986" y="2884"/>
                    </a:lnTo>
                    <a:lnTo>
                      <a:pt x="1205" y="2848"/>
                    </a:lnTo>
                    <a:lnTo>
                      <a:pt x="1478" y="2757"/>
                    </a:lnTo>
                    <a:lnTo>
                      <a:pt x="1770" y="2665"/>
                    </a:lnTo>
                    <a:lnTo>
                      <a:pt x="1953" y="2610"/>
                    </a:lnTo>
                    <a:lnTo>
                      <a:pt x="2117" y="2574"/>
                    </a:lnTo>
                    <a:lnTo>
                      <a:pt x="2464" y="2519"/>
                    </a:lnTo>
                    <a:lnTo>
                      <a:pt x="2793" y="2519"/>
                    </a:lnTo>
                    <a:lnTo>
                      <a:pt x="3085" y="2537"/>
                    </a:lnTo>
                    <a:lnTo>
                      <a:pt x="3340" y="2574"/>
                    </a:lnTo>
                    <a:lnTo>
                      <a:pt x="3559" y="2610"/>
                    </a:lnTo>
                    <a:lnTo>
                      <a:pt x="3742" y="2647"/>
                    </a:lnTo>
                    <a:lnTo>
                      <a:pt x="3468" y="2647"/>
                    </a:lnTo>
                    <a:lnTo>
                      <a:pt x="3103" y="2684"/>
                    </a:lnTo>
                    <a:lnTo>
                      <a:pt x="2665" y="2757"/>
                    </a:lnTo>
                    <a:lnTo>
                      <a:pt x="2208" y="2848"/>
                    </a:lnTo>
                    <a:lnTo>
                      <a:pt x="1752" y="2994"/>
                    </a:lnTo>
                    <a:lnTo>
                      <a:pt x="1551" y="3067"/>
                    </a:lnTo>
                    <a:lnTo>
                      <a:pt x="1351" y="3140"/>
                    </a:lnTo>
                    <a:lnTo>
                      <a:pt x="1168" y="3231"/>
                    </a:lnTo>
                    <a:lnTo>
                      <a:pt x="1004" y="3322"/>
                    </a:lnTo>
                    <a:lnTo>
                      <a:pt x="858" y="3432"/>
                    </a:lnTo>
                    <a:lnTo>
                      <a:pt x="767" y="3523"/>
                    </a:lnTo>
                    <a:lnTo>
                      <a:pt x="694" y="3633"/>
                    </a:lnTo>
                    <a:lnTo>
                      <a:pt x="639" y="3742"/>
                    </a:lnTo>
                    <a:lnTo>
                      <a:pt x="602" y="3833"/>
                    </a:lnTo>
                    <a:lnTo>
                      <a:pt x="584" y="3906"/>
                    </a:lnTo>
                    <a:lnTo>
                      <a:pt x="602" y="3979"/>
                    </a:lnTo>
                    <a:lnTo>
                      <a:pt x="621" y="4052"/>
                    </a:lnTo>
                    <a:lnTo>
                      <a:pt x="657" y="4107"/>
                    </a:lnTo>
                    <a:lnTo>
                      <a:pt x="712" y="4162"/>
                    </a:lnTo>
                    <a:lnTo>
                      <a:pt x="767" y="4198"/>
                    </a:lnTo>
                    <a:lnTo>
                      <a:pt x="858" y="4235"/>
                    </a:lnTo>
                    <a:lnTo>
                      <a:pt x="931" y="4253"/>
                    </a:lnTo>
                    <a:lnTo>
                      <a:pt x="1132" y="4253"/>
                    </a:lnTo>
                    <a:lnTo>
                      <a:pt x="1241" y="4235"/>
                    </a:lnTo>
                    <a:lnTo>
                      <a:pt x="1369" y="4198"/>
                    </a:lnTo>
                    <a:lnTo>
                      <a:pt x="1478" y="4162"/>
                    </a:lnTo>
                    <a:lnTo>
                      <a:pt x="1606" y="4125"/>
                    </a:lnTo>
                    <a:lnTo>
                      <a:pt x="1770" y="4089"/>
                    </a:lnTo>
                    <a:lnTo>
                      <a:pt x="2135" y="4016"/>
                    </a:lnTo>
                    <a:lnTo>
                      <a:pt x="2519" y="3979"/>
                    </a:lnTo>
                    <a:lnTo>
                      <a:pt x="2920" y="3961"/>
                    </a:lnTo>
                    <a:lnTo>
                      <a:pt x="3888" y="3961"/>
                    </a:lnTo>
                    <a:lnTo>
                      <a:pt x="3322" y="4089"/>
                    </a:lnTo>
                    <a:lnTo>
                      <a:pt x="2811" y="4253"/>
                    </a:lnTo>
                    <a:lnTo>
                      <a:pt x="2537" y="4326"/>
                    </a:lnTo>
                    <a:lnTo>
                      <a:pt x="2300" y="4436"/>
                    </a:lnTo>
                    <a:lnTo>
                      <a:pt x="2135" y="4527"/>
                    </a:lnTo>
                    <a:lnTo>
                      <a:pt x="2026" y="4618"/>
                    </a:lnTo>
                    <a:lnTo>
                      <a:pt x="1935" y="4709"/>
                    </a:lnTo>
                    <a:lnTo>
                      <a:pt x="1898" y="4764"/>
                    </a:lnTo>
                    <a:lnTo>
                      <a:pt x="1880" y="4819"/>
                    </a:lnTo>
                    <a:lnTo>
                      <a:pt x="1880" y="4874"/>
                    </a:lnTo>
                    <a:lnTo>
                      <a:pt x="1880" y="4928"/>
                    </a:lnTo>
                    <a:lnTo>
                      <a:pt x="1935" y="4983"/>
                    </a:lnTo>
                    <a:lnTo>
                      <a:pt x="1989" y="5038"/>
                    </a:lnTo>
                    <a:lnTo>
                      <a:pt x="2081" y="5093"/>
                    </a:lnTo>
                    <a:lnTo>
                      <a:pt x="2208" y="5148"/>
                    </a:lnTo>
                    <a:lnTo>
                      <a:pt x="2318" y="5166"/>
                    </a:lnTo>
                    <a:lnTo>
                      <a:pt x="2446" y="5184"/>
                    </a:lnTo>
                    <a:lnTo>
                      <a:pt x="3048" y="5184"/>
                    </a:lnTo>
                    <a:lnTo>
                      <a:pt x="3413" y="5148"/>
                    </a:lnTo>
                    <a:lnTo>
                      <a:pt x="4198" y="5074"/>
                    </a:lnTo>
                    <a:lnTo>
                      <a:pt x="4599" y="5056"/>
                    </a:lnTo>
                    <a:lnTo>
                      <a:pt x="4983" y="5056"/>
                    </a:lnTo>
                    <a:lnTo>
                      <a:pt x="5147" y="5074"/>
                    </a:lnTo>
                    <a:lnTo>
                      <a:pt x="5330" y="5093"/>
                    </a:lnTo>
                    <a:lnTo>
                      <a:pt x="5676" y="5166"/>
                    </a:lnTo>
                    <a:lnTo>
                      <a:pt x="6041" y="5275"/>
                    </a:lnTo>
                    <a:lnTo>
                      <a:pt x="6388" y="5403"/>
                    </a:lnTo>
                    <a:lnTo>
                      <a:pt x="6552" y="5458"/>
                    </a:lnTo>
                    <a:lnTo>
                      <a:pt x="6717" y="5513"/>
                    </a:lnTo>
                    <a:lnTo>
                      <a:pt x="6881" y="5531"/>
                    </a:lnTo>
                    <a:lnTo>
                      <a:pt x="7045" y="5549"/>
                    </a:lnTo>
                    <a:lnTo>
                      <a:pt x="7209" y="5549"/>
                    </a:lnTo>
                    <a:lnTo>
                      <a:pt x="7374" y="5513"/>
                    </a:lnTo>
                    <a:lnTo>
                      <a:pt x="7538" y="5494"/>
                    </a:lnTo>
                    <a:lnTo>
                      <a:pt x="7684" y="5440"/>
                    </a:lnTo>
                    <a:lnTo>
                      <a:pt x="7830" y="5385"/>
                    </a:lnTo>
                    <a:lnTo>
                      <a:pt x="7976" y="5294"/>
                    </a:lnTo>
                    <a:lnTo>
                      <a:pt x="8122" y="5221"/>
                    </a:lnTo>
                    <a:lnTo>
                      <a:pt x="8232" y="5111"/>
                    </a:lnTo>
                    <a:lnTo>
                      <a:pt x="8359" y="5001"/>
                    </a:lnTo>
                    <a:lnTo>
                      <a:pt x="8469" y="4874"/>
                    </a:lnTo>
                    <a:lnTo>
                      <a:pt x="8560" y="4728"/>
                    </a:lnTo>
                    <a:lnTo>
                      <a:pt x="8633" y="4582"/>
                    </a:lnTo>
                    <a:lnTo>
                      <a:pt x="8706" y="4399"/>
                    </a:lnTo>
                    <a:lnTo>
                      <a:pt x="8743" y="4217"/>
                    </a:lnTo>
                    <a:lnTo>
                      <a:pt x="8761" y="4052"/>
                    </a:lnTo>
                    <a:lnTo>
                      <a:pt x="8724" y="3888"/>
                    </a:lnTo>
                    <a:lnTo>
                      <a:pt x="8670" y="3724"/>
                    </a:lnTo>
                    <a:lnTo>
                      <a:pt x="8578" y="3560"/>
                    </a:lnTo>
                    <a:lnTo>
                      <a:pt x="8451" y="3395"/>
                    </a:lnTo>
                    <a:lnTo>
                      <a:pt x="8305" y="3231"/>
                    </a:lnTo>
                    <a:lnTo>
                      <a:pt x="8140" y="3067"/>
                    </a:lnTo>
                    <a:lnTo>
                      <a:pt x="7958" y="2884"/>
                    </a:lnTo>
                    <a:lnTo>
                      <a:pt x="7556" y="2574"/>
                    </a:lnTo>
                    <a:lnTo>
                      <a:pt x="7155" y="2264"/>
                    </a:lnTo>
                    <a:lnTo>
                      <a:pt x="6771" y="1990"/>
                    </a:lnTo>
                    <a:lnTo>
                      <a:pt x="6443" y="1771"/>
                    </a:lnTo>
                    <a:lnTo>
                      <a:pt x="6206" y="1588"/>
                    </a:lnTo>
                    <a:lnTo>
                      <a:pt x="6023" y="1461"/>
                    </a:lnTo>
                    <a:lnTo>
                      <a:pt x="5786" y="1315"/>
                    </a:lnTo>
                    <a:lnTo>
                      <a:pt x="5275" y="1004"/>
                    </a:lnTo>
                    <a:lnTo>
                      <a:pt x="4672" y="712"/>
                    </a:lnTo>
                    <a:lnTo>
                      <a:pt x="4034" y="402"/>
                    </a:lnTo>
                    <a:lnTo>
                      <a:pt x="3723" y="274"/>
                    </a:lnTo>
                    <a:lnTo>
                      <a:pt x="3431" y="183"/>
                    </a:lnTo>
                    <a:lnTo>
                      <a:pt x="3158" y="110"/>
                    </a:lnTo>
                    <a:lnTo>
                      <a:pt x="2902" y="73"/>
                    </a:lnTo>
                    <a:lnTo>
                      <a:pt x="2647" y="37"/>
                    </a:lnTo>
                    <a:lnTo>
                      <a:pt x="2391" y="19"/>
                    </a:lnTo>
                    <a:lnTo>
                      <a:pt x="184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40"/>
              <p:cNvSpPr/>
              <p:nvPr/>
            </p:nvSpPr>
            <p:spPr>
              <a:xfrm>
                <a:off x="7742377" y="2164616"/>
                <a:ext cx="95277" cy="83015"/>
              </a:xfrm>
              <a:custGeom>
                <a:avLst/>
                <a:gdLst/>
                <a:ahLst/>
                <a:cxnLst/>
                <a:rect l="l" t="t" r="r" b="b"/>
                <a:pathLst>
                  <a:path w="2976" h="2593" extrusionOk="0">
                    <a:moveTo>
                      <a:pt x="147" y="0"/>
                    </a:moveTo>
                    <a:lnTo>
                      <a:pt x="92" y="37"/>
                    </a:lnTo>
                    <a:lnTo>
                      <a:pt x="37" y="92"/>
                    </a:lnTo>
                    <a:lnTo>
                      <a:pt x="19" y="165"/>
                    </a:lnTo>
                    <a:lnTo>
                      <a:pt x="1" y="238"/>
                    </a:lnTo>
                    <a:lnTo>
                      <a:pt x="19" y="329"/>
                    </a:lnTo>
                    <a:lnTo>
                      <a:pt x="55" y="420"/>
                    </a:lnTo>
                    <a:lnTo>
                      <a:pt x="147" y="621"/>
                    </a:lnTo>
                    <a:lnTo>
                      <a:pt x="275" y="822"/>
                    </a:lnTo>
                    <a:lnTo>
                      <a:pt x="402" y="1023"/>
                    </a:lnTo>
                    <a:lnTo>
                      <a:pt x="530" y="1169"/>
                    </a:lnTo>
                    <a:lnTo>
                      <a:pt x="658" y="1315"/>
                    </a:lnTo>
                    <a:lnTo>
                      <a:pt x="2976" y="2592"/>
                    </a:lnTo>
                    <a:lnTo>
                      <a:pt x="2830" y="2337"/>
                    </a:lnTo>
                    <a:lnTo>
                      <a:pt x="2428" y="1771"/>
                    </a:lnTo>
                    <a:lnTo>
                      <a:pt x="2191" y="1461"/>
                    </a:lnTo>
                    <a:lnTo>
                      <a:pt x="1935" y="1169"/>
                    </a:lnTo>
                    <a:lnTo>
                      <a:pt x="1698" y="913"/>
                    </a:lnTo>
                    <a:lnTo>
                      <a:pt x="1589" y="822"/>
                    </a:lnTo>
                    <a:lnTo>
                      <a:pt x="1479" y="749"/>
                    </a:lnTo>
                    <a:lnTo>
                      <a:pt x="1260" y="621"/>
                    </a:lnTo>
                    <a:lnTo>
                      <a:pt x="1059" y="475"/>
                    </a:lnTo>
                    <a:lnTo>
                      <a:pt x="640" y="183"/>
                    </a:lnTo>
                    <a:lnTo>
                      <a:pt x="457" y="73"/>
                    </a:lnTo>
                    <a:lnTo>
                      <a:pt x="366" y="37"/>
                    </a:lnTo>
                    <a:lnTo>
                      <a:pt x="29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40"/>
              <p:cNvSpPr/>
              <p:nvPr/>
            </p:nvSpPr>
            <p:spPr>
              <a:xfrm>
                <a:off x="6351625" y="3650661"/>
                <a:ext cx="288679" cy="683104"/>
              </a:xfrm>
              <a:custGeom>
                <a:avLst/>
                <a:gdLst/>
                <a:ahLst/>
                <a:cxnLst/>
                <a:rect l="l" t="t" r="r" b="b"/>
                <a:pathLst>
                  <a:path w="9017" h="21337" extrusionOk="0">
                    <a:moveTo>
                      <a:pt x="4508" y="0"/>
                    </a:moveTo>
                    <a:lnTo>
                      <a:pt x="4308" y="55"/>
                    </a:lnTo>
                    <a:lnTo>
                      <a:pt x="4089" y="128"/>
                    </a:lnTo>
                    <a:lnTo>
                      <a:pt x="3797" y="219"/>
                    </a:lnTo>
                    <a:lnTo>
                      <a:pt x="3450" y="365"/>
                    </a:lnTo>
                    <a:lnTo>
                      <a:pt x="3085" y="566"/>
                    </a:lnTo>
                    <a:lnTo>
                      <a:pt x="2665" y="803"/>
                    </a:lnTo>
                    <a:lnTo>
                      <a:pt x="2464" y="949"/>
                    </a:lnTo>
                    <a:lnTo>
                      <a:pt x="2245" y="1113"/>
                    </a:lnTo>
                    <a:lnTo>
                      <a:pt x="2044" y="1296"/>
                    </a:lnTo>
                    <a:lnTo>
                      <a:pt x="1825" y="1478"/>
                    </a:lnTo>
                    <a:lnTo>
                      <a:pt x="1625" y="1697"/>
                    </a:lnTo>
                    <a:lnTo>
                      <a:pt x="1424" y="1916"/>
                    </a:lnTo>
                    <a:lnTo>
                      <a:pt x="1223" y="2172"/>
                    </a:lnTo>
                    <a:lnTo>
                      <a:pt x="1041" y="2428"/>
                    </a:lnTo>
                    <a:lnTo>
                      <a:pt x="858" y="2720"/>
                    </a:lnTo>
                    <a:lnTo>
                      <a:pt x="694" y="3030"/>
                    </a:lnTo>
                    <a:lnTo>
                      <a:pt x="548" y="3358"/>
                    </a:lnTo>
                    <a:lnTo>
                      <a:pt x="402" y="3705"/>
                    </a:lnTo>
                    <a:lnTo>
                      <a:pt x="292" y="4070"/>
                    </a:lnTo>
                    <a:lnTo>
                      <a:pt x="183" y="4472"/>
                    </a:lnTo>
                    <a:lnTo>
                      <a:pt x="110" y="4892"/>
                    </a:lnTo>
                    <a:lnTo>
                      <a:pt x="37" y="5330"/>
                    </a:lnTo>
                    <a:lnTo>
                      <a:pt x="0" y="5804"/>
                    </a:lnTo>
                    <a:lnTo>
                      <a:pt x="0" y="6297"/>
                    </a:lnTo>
                    <a:lnTo>
                      <a:pt x="0" y="6826"/>
                    </a:lnTo>
                    <a:lnTo>
                      <a:pt x="37" y="7374"/>
                    </a:lnTo>
                    <a:lnTo>
                      <a:pt x="110" y="7921"/>
                    </a:lnTo>
                    <a:lnTo>
                      <a:pt x="183" y="8505"/>
                    </a:lnTo>
                    <a:lnTo>
                      <a:pt x="292" y="9108"/>
                    </a:lnTo>
                    <a:lnTo>
                      <a:pt x="402" y="9710"/>
                    </a:lnTo>
                    <a:lnTo>
                      <a:pt x="548" y="10331"/>
                    </a:lnTo>
                    <a:lnTo>
                      <a:pt x="694" y="10951"/>
                    </a:lnTo>
                    <a:lnTo>
                      <a:pt x="858" y="11572"/>
                    </a:lnTo>
                    <a:lnTo>
                      <a:pt x="1041" y="12192"/>
                    </a:lnTo>
                    <a:lnTo>
                      <a:pt x="1424" y="13452"/>
                    </a:lnTo>
                    <a:lnTo>
                      <a:pt x="1825" y="14675"/>
                    </a:lnTo>
                    <a:lnTo>
                      <a:pt x="2245" y="15861"/>
                    </a:lnTo>
                    <a:lnTo>
                      <a:pt x="2665" y="16974"/>
                    </a:lnTo>
                    <a:lnTo>
                      <a:pt x="3085" y="18015"/>
                    </a:lnTo>
                    <a:lnTo>
                      <a:pt x="3450" y="18946"/>
                    </a:lnTo>
                    <a:lnTo>
                      <a:pt x="3797" y="19749"/>
                    </a:lnTo>
                    <a:lnTo>
                      <a:pt x="4308" y="20898"/>
                    </a:lnTo>
                    <a:lnTo>
                      <a:pt x="4508" y="21337"/>
                    </a:lnTo>
                    <a:lnTo>
                      <a:pt x="4691" y="20898"/>
                    </a:lnTo>
                    <a:lnTo>
                      <a:pt x="5202" y="19749"/>
                    </a:lnTo>
                    <a:lnTo>
                      <a:pt x="5549" y="18946"/>
                    </a:lnTo>
                    <a:lnTo>
                      <a:pt x="5932" y="18015"/>
                    </a:lnTo>
                    <a:lnTo>
                      <a:pt x="6334" y="16974"/>
                    </a:lnTo>
                    <a:lnTo>
                      <a:pt x="6753" y="15861"/>
                    </a:lnTo>
                    <a:lnTo>
                      <a:pt x="7173" y="14675"/>
                    </a:lnTo>
                    <a:lnTo>
                      <a:pt x="7593" y="13452"/>
                    </a:lnTo>
                    <a:lnTo>
                      <a:pt x="7958" y="12192"/>
                    </a:lnTo>
                    <a:lnTo>
                      <a:pt x="8141" y="11572"/>
                    </a:lnTo>
                    <a:lnTo>
                      <a:pt x="8305" y="10951"/>
                    </a:lnTo>
                    <a:lnTo>
                      <a:pt x="8451" y="10331"/>
                    </a:lnTo>
                    <a:lnTo>
                      <a:pt x="8597" y="9710"/>
                    </a:lnTo>
                    <a:lnTo>
                      <a:pt x="8725" y="9108"/>
                    </a:lnTo>
                    <a:lnTo>
                      <a:pt x="8816" y="8505"/>
                    </a:lnTo>
                    <a:lnTo>
                      <a:pt x="8907" y="7921"/>
                    </a:lnTo>
                    <a:lnTo>
                      <a:pt x="8962" y="7374"/>
                    </a:lnTo>
                    <a:lnTo>
                      <a:pt x="8998" y="6826"/>
                    </a:lnTo>
                    <a:lnTo>
                      <a:pt x="9017" y="6297"/>
                    </a:lnTo>
                    <a:lnTo>
                      <a:pt x="8998" y="5804"/>
                    </a:lnTo>
                    <a:lnTo>
                      <a:pt x="8962" y="5330"/>
                    </a:lnTo>
                    <a:lnTo>
                      <a:pt x="8907" y="4892"/>
                    </a:lnTo>
                    <a:lnTo>
                      <a:pt x="8816" y="4472"/>
                    </a:lnTo>
                    <a:lnTo>
                      <a:pt x="8725" y="4070"/>
                    </a:lnTo>
                    <a:lnTo>
                      <a:pt x="8597" y="3705"/>
                    </a:lnTo>
                    <a:lnTo>
                      <a:pt x="8451" y="3358"/>
                    </a:lnTo>
                    <a:lnTo>
                      <a:pt x="8305" y="3030"/>
                    </a:lnTo>
                    <a:lnTo>
                      <a:pt x="8141" y="2720"/>
                    </a:lnTo>
                    <a:lnTo>
                      <a:pt x="7958" y="2428"/>
                    </a:lnTo>
                    <a:lnTo>
                      <a:pt x="7776" y="2172"/>
                    </a:lnTo>
                    <a:lnTo>
                      <a:pt x="7593" y="1916"/>
                    </a:lnTo>
                    <a:lnTo>
                      <a:pt x="7392" y="1697"/>
                    </a:lnTo>
                    <a:lnTo>
                      <a:pt x="7173" y="1478"/>
                    </a:lnTo>
                    <a:lnTo>
                      <a:pt x="6972" y="1296"/>
                    </a:lnTo>
                    <a:lnTo>
                      <a:pt x="6753" y="1113"/>
                    </a:lnTo>
                    <a:lnTo>
                      <a:pt x="6553" y="949"/>
                    </a:lnTo>
                    <a:lnTo>
                      <a:pt x="6334" y="803"/>
                    </a:lnTo>
                    <a:lnTo>
                      <a:pt x="5932" y="566"/>
                    </a:lnTo>
                    <a:lnTo>
                      <a:pt x="5549" y="365"/>
                    </a:lnTo>
                    <a:lnTo>
                      <a:pt x="5202" y="219"/>
                    </a:lnTo>
                    <a:lnTo>
                      <a:pt x="4928" y="128"/>
                    </a:lnTo>
                    <a:lnTo>
                      <a:pt x="4691" y="55"/>
                    </a:lnTo>
                    <a:lnTo>
                      <a:pt x="4508"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40"/>
              <p:cNvSpPr/>
              <p:nvPr/>
            </p:nvSpPr>
            <p:spPr>
              <a:xfrm>
                <a:off x="7224643" y="3650661"/>
                <a:ext cx="288679" cy="683104"/>
              </a:xfrm>
              <a:custGeom>
                <a:avLst/>
                <a:gdLst/>
                <a:ahLst/>
                <a:cxnLst/>
                <a:rect l="l" t="t" r="r" b="b"/>
                <a:pathLst>
                  <a:path w="9017" h="21337" extrusionOk="0">
                    <a:moveTo>
                      <a:pt x="4509" y="0"/>
                    </a:moveTo>
                    <a:lnTo>
                      <a:pt x="4308" y="55"/>
                    </a:lnTo>
                    <a:lnTo>
                      <a:pt x="4089" y="128"/>
                    </a:lnTo>
                    <a:lnTo>
                      <a:pt x="3797" y="219"/>
                    </a:lnTo>
                    <a:lnTo>
                      <a:pt x="3450" y="365"/>
                    </a:lnTo>
                    <a:lnTo>
                      <a:pt x="3085" y="566"/>
                    </a:lnTo>
                    <a:lnTo>
                      <a:pt x="2665" y="803"/>
                    </a:lnTo>
                    <a:lnTo>
                      <a:pt x="2465" y="949"/>
                    </a:lnTo>
                    <a:lnTo>
                      <a:pt x="2246" y="1113"/>
                    </a:lnTo>
                    <a:lnTo>
                      <a:pt x="2045" y="1296"/>
                    </a:lnTo>
                    <a:lnTo>
                      <a:pt x="1826" y="1478"/>
                    </a:lnTo>
                    <a:lnTo>
                      <a:pt x="1625" y="1697"/>
                    </a:lnTo>
                    <a:lnTo>
                      <a:pt x="1424" y="1916"/>
                    </a:lnTo>
                    <a:lnTo>
                      <a:pt x="1223" y="2172"/>
                    </a:lnTo>
                    <a:lnTo>
                      <a:pt x="1041" y="2428"/>
                    </a:lnTo>
                    <a:lnTo>
                      <a:pt x="858" y="2720"/>
                    </a:lnTo>
                    <a:lnTo>
                      <a:pt x="694" y="3030"/>
                    </a:lnTo>
                    <a:lnTo>
                      <a:pt x="548" y="3358"/>
                    </a:lnTo>
                    <a:lnTo>
                      <a:pt x="402" y="3705"/>
                    </a:lnTo>
                    <a:lnTo>
                      <a:pt x="293" y="4070"/>
                    </a:lnTo>
                    <a:lnTo>
                      <a:pt x="183" y="4472"/>
                    </a:lnTo>
                    <a:lnTo>
                      <a:pt x="110" y="4892"/>
                    </a:lnTo>
                    <a:lnTo>
                      <a:pt x="37" y="5330"/>
                    </a:lnTo>
                    <a:lnTo>
                      <a:pt x="1" y="5804"/>
                    </a:lnTo>
                    <a:lnTo>
                      <a:pt x="1" y="6297"/>
                    </a:lnTo>
                    <a:lnTo>
                      <a:pt x="1" y="6826"/>
                    </a:lnTo>
                    <a:lnTo>
                      <a:pt x="37" y="7374"/>
                    </a:lnTo>
                    <a:lnTo>
                      <a:pt x="110" y="7921"/>
                    </a:lnTo>
                    <a:lnTo>
                      <a:pt x="183" y="8505"/>
                    </a:lnTo>
                    <a:lnTo>
                      <a:pt x="293" y="9108"/>
                    </a:lnTo>
                    <a:lnTo>
                      <a:pt x="402" y="9710"/>
                    </a:lnTo>
                    <a:lnTo>
                      <a:pt x="548" y="10331"/>
                    </a:lnTo>
                    <a:lnTo>
                      <a:pt x="694" y="10951"/>
                    </a:lnTo>
                    <a:lnTo>
                      <a:pt x="858" y="11572"/>
                    </a:lnTo>
                    <a:lnTo>
                      <a:pt x="1041" y="12192"/>
                    </a:lnTo>
                    <a:lnTo>
                      <a:pt x="1424" y="13452"/>
                    </a:lnTo>
                    <a:lnTo>
                      <a:pt x="1826" y="14675"/>
                    </a:lnTo>
                    <a:lnTo>
                      <a:pt x="2246" y="15861"/>
                    </a:lnTo>
                    <a:lnTo>
                      <a:pt x="2665" y="16974"/>
                    </a:lnTo>
                    <a:lnTo>
                      <a:pt x="3085" y="18015"/>
                    </a:lnTo>
                    <a:lnTo>
                      <a:pt x="3450" y="18946"/>
                    </a:lnTo>
                    <a:lnTo>
                      <a:pt x="3797" y="19749"/>
                    </a:lnTo>
                    <a:lnTo>
                      <a:pt x="4308" y="20898"/>
                    </a:lnTo>
                    <a:lnTo>
                      <a:pt x="4509" y="21337"/>
                    </a:lnTo>
                    <a:lnTo>
                      <a:pt x="4691" y="20898"/>
                    </a:lnTo>
                    <a:lnTo>
                      <a:pt x="5202" y="19749"/>
                    </a:lnTo>
                    <a:lnTo>
                      <a:pt x="5549" y="18946"/>
                    </a:lnTo>
                    <a:lnTo>
                      <a:pt x="5932" y="18015"/>
                    </a:lnTo>
                    <a:lnTo>
                      <a:pt x="6334" y="16974"/>
                    </a:lnTo>
                    <a:lnTo>
                      <a:pt x="6754" y="15861"/>
                    </a:lnTo>
                    <a:lnTo>
                      <a:pt x="7174" y="14675"/>
                    </a:lnTo>
                    <a:lnTo>
                      <a:pt x="7593" y="13452"/>
                    </a:lnTo>
                    <a:lnTo>
                      <a:pt x="7958" y="12192"/>
                    </a:lnTo>
                    <a:lnTo>
                      <a:pt x="8141" y="11572"/>
                    </a:lnTo>
                    <a:lnTo>
                      <a:pt x="8305" y="10951"/>
                    </a:lnTo>
                    <a:lnTo>
                      <a:pt x="8451" y="10331"/>
                    </a:lnTo>
                    <a:lnTo>
                      <a:pt x="8597" y="9710"/>
                    </a:lnTo>
                    <a:lnTo>
                      <a:pt x="8725" y="9108"/>
                    </a:lnTo>
                    <a:lnTo>
                      <a:pt x="8816" y="8505"/>
                    </a:lnTo>
                    <a:lnTo>
                      <a:pt x="8907" y="7921"/>
                    </a:lnTo>
                    <a:lnTo>
                      <a:pt x="8962" y="7374"/>
                    </a:lnTo>
                    <a:lnTo>
                      <a:pt x="8999" y="6826"/>
                    </a:lnTo>
                    <a:lnTo>
                      <a:pt x="9017" y="6297"/>
                    </a:lnTo>
                    <a:lnTo>
                      <a:pt x="8999" y="5804"/>
                    </a:lnTo>
                    <a:lnTo>
                      <a:pt x="8962" y="5330"/>
                    </a:lnTo>
                    <a:lnTo>
                      <a:pt x="8907" y="4892"/>
                    </a:lnTo>
                    <a:lnTo>
                      <a:pt x="8816" y="4472"/>
                    </a:lnTo>
                    <a:lnTo>
                      <a:pt x="8725" y="4070"/>
                    </a:lnTo>
                    <a:lnTo>
                      <a:pt x="8597" y="3705"/>
                    </a:lnTo>
                    <a:lnTo>
                      <a:pt x="8451" y="3358"/>
                    </a:lnTo>
                    <a:lnTo>
                      <a:pt x="8305" y="3030"/>
                    </a:lnTo>
                    <a:lnTo>
                      <a:pt x="8141" y="2720"/>
                    </a:lnTo>
                    <a:lnTo>
                      <a:pt x="7958" y="2428"/>
                    </a:lnTo>
                    <a:lnTo>
                      <a:pt x="7776" y="2172"/>
                    </a:lnTo>
                    <a:lnTo>
                      <a:pt x="7593" y="1916"/>
                    </a:lnTo>
                    <a:lnTo>
                      <a:pt x="7393" y="1697"/>
                    </a:lnTo>
                    <a:lnTo>
                      <a:pt x="7174" y="1478"/>
                    </a:lnTo>
                    <a:lnTo>
                      <a:pt x="6973" y="1296"/>
                    </a:lnTo>
                    <a:lnTo>
                      <a:pt x="6754" y="1113"/>
                    </a:lnTo>
                    <a:lnTo>
                      <a:pt x="6553" y="949"/>
                    </a:lnTo>
                    <a:lnTo>
                      <a:pt x="6334" y="803"/>
                    </a:lnTo>
                    <a:lnTo>
                      <a:pt x="5932" y="566"/>
                    </a:lnTo>
                    <a:lnTo>
                      <a:pt x="5549" y="365"/>
                    </a:lnTo>
                    <a:lnTo>
                      <a:pt x="5202" y="219"/>
                    </a:lnTo>
                    <a:lnTo>
                      <a:pt x="4910" y="128"/>
                    </a:lnTo>
                    <a:lnTo>
                      <a:pt x="4691" y="55"/>
                    </a:lnTo>
                    <a:lnTo>
                      <a:pt x="4509"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40"/>
              <p:cNvSpPr/>
              <p:nvPr/>
            </p:nvSpPr>
            <p:spPr>
              <a:xfrm>
                <a:off x="6493040" y="2663080"/>
                <a:ext cx="879452" cy="1356860"/>
              </a:xfrm>
              <a:custGeom>
                <a:avLst/>
                <a:gdLst/>
                <a:ahLst/>
                <a:cxnLst/>
                <a:rect l="l" t="t" r="r" b="b"/>
                <a:pathLst>
                  <a:path w="27470" h="42382" extrusionOk="0">
                    <a:moveTo>
                      <a:pt x="13379" y="0"/>
                    </a:moveTo>
                    <a:lnTo>
                      <a:pt x="13032" y="55"/>
                    </a:lnTo>
                    <a:lnTo>
                      <a:pt x="12704" y="146"/>
                    </a:lnTo>
                    <a:lnTo>
                      <a:pt x="12357" y="256"/>
                    </a:lnTo>
                    <a:lnTo>
                      <a:pt x="12046" y="420"/>
                    </a:lnTo>
                    <a:lnTo>
                      <a:pt x="11736" y="603"/>
                    </a:lnTo>
                    <a:lnTo>
                      <a:pt x="11444" y="822"/>
                    </a:lnTo>
                    <a:lnTo>
                      <a:pt x="11170" y="1077"/>
                    </a:lnTo>
                    <a:lnTo>
                      <a:pt x="10002" y="2282"/>
                    </a:lnTo>
                    <a:lnTo>
                      <a:pt x="9363" y="2957"/>
                    </a:lnTo>
                    <a:lnTo>
                      <a:pt x="8725" y="3687"/>
                    </a:lnTo>
                    <a:lnTo>
                      <a:pt x="8068" y="4436"/>
                    </a:lnTo>
                    <a:lnTo>
                      <a:pt x="7392" y="5220"/>
                    </a:lnTo>
                    <a:lnTo>
                      <a:pt x="6717" y="6042"/>
                    </a:lnTo>
                    <a:lnTo>
                      <a:pt x="6042" y="6881"/>
                    </a:lnTo>
                    <a:lnTo>
                      <a:pt x="5512" y="7538"/>
                    </a:lnTo>
                    <a:lnTo>
                      <a:pt x="5019" y="8214"/>
                    </a:lnTo>
                    <a:lnTo>
                      <a:pt x="4527" y="8907"/>
                    </a:lnTo>
                    <a:lnTo>
                      <a:pt x="4034" y="9601"/>
                    </a:lnTo>
                    <a:lnTo>
                      <a:pt x="3578" y="10294"/>
                    </a:lnTo>
                    <a:lnTo>
                      <a:pt x="3121" y="10988"/>
                    </a:lnTo>
                    <a:lnTo>
                      <a:pt x="2702" y="11700"/>
                    </a:lnTo>
                    <a:lnTo>
                      <a:pt x="2300" y="12412"/>
                    </a:lnTo>
                    <a:lnTo>
                      <a:pt x="1935" y="13123"/>
                    </a:lnTo>
                    <a:lnTo>
                      <a:pt x="1606" y="13817"/>
                    </a:lnTo>
                    <a:lnTo>
                      <a:pt x="1296" y="14529"/>
                    </a:lnTo>
                    <a:lnTo>
                      <a:pt x="1022" y="15222"/>
                    </a:lnTo>
                    <a:lnTo>
                      <a:pt x="803" y="15898"/>
                    </a:lnTo>
                    <a:lnTo>
                      <a:pt x="621" y="16573"/>
                    </a:lnTo>
                    <a:lnTo>
                      <a:pt x="475" y="17248"/>
                    </a:lnTo>
                    <a:lnTo>
                      <a:pt x="420" y="17577"/>
                    </a:lnTo>
                    <a:lnTo>
                      <a:pt x="384" y="17905"/>
                    </a:lnTo>
                    <a:lnTo>
                      <a:pt x="311" y="18672"/>
                    </a:lnTo>
                    <a:lnTo>
                      <a:pt x="237" y="19493"/>
                    </a:lnTo>
                    <a:lnTo>
                      <a:pt x="146" y="21246"/>
                    </a:lnTo>
                    <a:lnTo>
                      <a:pt x="73" y="23125"/>
                    </a:lnTo>
                    <a:lnTo>
                      <a:pt x="18" y="25097"/>
                    </a:lnTo>
                    <a:lnTo>
                      <a:pt x="0" y="27123"/>
                    </a:lnTo>
                    <a:lnTo>
                      <a:pt x="18" y="29167"/>
                    </a:lnTo>
                    <a:lnTo>
                      <a:pt x="37" y="31175"/>
                    </a:lnTo>
                    <a:lnTo>
                      <a:pt x="73" y="33146"/>
                    </a:lnTo>
                    <a:lnTo>
                      <a:pt x="164" y="36741"/>
                    </a:lnTo>
                    <a:lnTo>
                      <a:pt x="256" y="39680"/>
                    </a:lnTo>
                    <a:lnTo>
                      <a:pt x="347" y="41651"/>
                    </a:lnTo>
                    <a:lnTo>
                      <a:pt x="384" y="42381"/>
                    </a:lnTo>
                    <a:lnTo>
                      <a:pt x="27086" y="42381"/>
                    </a:lnTo>
                    <a:lnTo>
                      <a:pt x="27123" y="41651"/>
                    </a:lnTo>
                    <a:lnTo>
                      <a:pt x="27214" y="39680"/>
                    </a:lnTo>
                    <a:lnTo>
                      <a:pt x="27323" y="36741"/>
                    </a:lnTo>
                    <a:lnTo>
                      <a:pt x="27415" y="33146"/>
                    </a:lnTo>
                    <a:lnTo>
                      <a:pt x="27451" y="31175"/>
                    </a:lnTo>
                    <a:lnTo>
                      <a:pt x="27469" y="29167"/>
                    </a:lnTo>
                    <a:lnTo>
                      <a:pt x="27469" y="27123"/>
                    </a:lnTo>
                    <a:lnTo>
                      <a:pt x="27451" y="25097"/>
                    </a:lnTo>
                    <a:lnTo>
                      <a:pt x="27396" y="23125"/>
                    </a:lnTo>
                    <a:lnTo>
                      <a:pt x="27342" y="21246"/>
                    </a:lnTo>
                    <a:lnTo>
                      <a:pt x="27232" y="19493"/>
                    </a:lnTo>
                    <a:lnTo>
                      <a:pt x="27159" y="18672"/>
                    </a:lnTo>
                    <a:lnTo>
                      <a:pt x="27086" y="17905"/>
                    </a:lnTo>
                    <a:lnTo>
                      <a:pt x="27049" y="17577"/>
                    </a:lnTo>
                    <a:lnTo>
                      <a:pt x="27013" y="17267"/>
                    </a:lnTo>
                    <a:lnTo>
                      <a:pt x="26867" y="16610"/>
                    </a:lnTo>
                    <a:lnTo>
                      <a:pt x="26684" y="15952"/>
                    </a:lnTo>
                    <a:lnTo>
                      <a:pt x="26465" y="15295"/>
                    </a:lnTo>
                    <a:lnTo>
                      <a:pt x="26210" y="14620"/>
                    </a:lnTo>
                    <a:lnTo>
                      <a:pt x="25936" y="13945"/>
                    </a:lnTo>
                    <a:lnTo>
                      <a:pt x="25608" y="13251"/>
                    </a:lnTo>
                    <a:lnTo>
                      <a:pt x="25261" y="12576"/>
                    </a:lnTo>
                    <a:lnTo>
                      <a:pt x="24878" y="11882"/>
                    </a:lnTo>
                    <a:lnTo>
                      <a:pt x="24476" y="11189"/>
                    </a:lnTo>
                    <a:lnTo>
                      <a:pt x="24038" y="10513"/>
                    </a:lnTo>
                    <a:lnTo>
                      <a:pt x="23600" y="9838"/>
                    </a:lnTo>
                    <a:lnTo>
                      <a:pt x="23144" y="9163"/>
                    </a:lnTo>
                    <a:lnTo>
                      <a:pt x="22669" y="8487"/>
                    </a:lnTo>
                    <a:lnTo>
                      <a:pt x="22176" y="7830"/>
                    </a:lnTo>
                    <a:lnTo>
                      <a:pt x="21683" y="7173"/>
                    </a:lnTo>
                    <a:lnTo>
                      <a:pt x="20972" y="6297"/>
                    </a:lnTo>
                    <a:lnTo>
                      <a:pt x="20260" y="5439"/>
                    </a:lnTo>
                    <a:lnTo>
                      <a:pt x="19566" y="4600"/>
                    </a:lnTo>
                    <a:lnTo>
                      <a:pt x="18873" y="3815"/>
                    </a:lnTo>
                    <a:lnTo>
                      <a:pt x="18179" y="3048"/>
                    </a:lnTo>
                    <a:lnTo>
                      <a:pt x="17522" y="2355"/>
                    </a:lnTo>
                    <a:lnTo>
                      <a:pt x="16317" y="1077"/>
                    </a:lnTo>
                    <a:lnTo>
                      <a:pt x="16025" y="822"/>
                    </a:lnTo>
                    <a:lnTo>
                      <a:pt x="15733" y="603"/>
                    </a:lnTo>
                    <a:lnTo>
                      <a:pt x="15423" y="420"/>
                    </a:lnTo>
                    <a:lnTo>
                      <a:pt x="15113" y="256"/>
                    </a:lnTo>
                    <a:lnTo>
                      <a:pt x="14766" y="146"/>
                    </a:lnTo>
                    <a:lnTo>
                      <a:pt x="14437" y="55"/>
                    </a:lnTo>
                    <a:lnTo>
                      <a:pt x="1409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40"/>
              <p:cNvSpPr/>
              <p:nvPr/>
            </p:nvSpPr>
            <p:spPr>
              <a:xfrm>
                <a:off x="6595300" y="2847143"/>
                <a:ext cx="196956" cy="1067028"/>
              </a:xfrm>
              <a:custGeom>
                <a:avLst/>
                <a:gdLst/>
                <a:ahLst/>
                <a:cxnLst/>
                <a:rect l="l" t="t" r="r" b="b"/>
                <a:pathLst>
                  <a:path w="6152" h="33329" extrusionOk="0">
                    <a:moveTo>
                      <a:pt x="6005" y="1"/>
                    </a:moveTo>
                    <a:lnTo>
                      <a:pt x="5969" y="19"/>
                    </a:lnTo>
                    <a:lnTo>
                      <a:pt x="5932" y="55"/>
                    </a:lnTo>
                    <a:lnTo>
                      <a:pt x="5695" y="439"/>
                    </a:lnTo>
                    <a:lnTo>
                      <a:pt x="5111" y="1406"/>
                    </a:lnTo>
                    <a:lnTo>
                      <a:pt x="4271" y="2830"/>
                    </a:lnTo>
                    <a:lnTo>
                      <a:pt x="3797" y="3669"/>
                    </a:lnTo>
                    <a:lnTo>
                      <a:pt x="3304" y="4582"/>
                    </a:lnTo>
                    <a:lnTo>
                      <a:pt x="2793" y="5531"/>
                    </a:lnTo>
                    <a:lnTo>
                      <a:pt x="2300" y="6517"/>
                    </a:lnTo>
                    <a:lnTo>
                      <a:pt x="1825" y="7520"/>
                    </a:lnTo>
                    <a:lnTo>
                      <a:pt x="1387" y="8524"/>
                    </a:lnTo>
                    <a:lnTo>
                      <a:pt x="1004" y="9492"/>
                    </a:lnTo>
                    <a:lnTo>
                      <a:pt x="822" y="9984"/>
                    </a:lnTo>
                    <a:lnTo>
                      <a:pt x="676" y="10441"/>
                    </a:lnTo>
                    <a:lnTo>
                      <a:pt x="530" y="10897"/>
                    </a:lnTo>
                    <a:lnTo>
                      <a:pt x="420" y="11335"/>
                    </a:lnTo>
                    <a:lnTo>
                      <a:pt x="329" y="11755"/>
                    </a:lnTo>
                    <a:lnTo>
                      <a:pt x="256" y="12156"/>
                    </a:lnTo>
                    <a:lnTo>
                      <a:pt x="201" y="12576"/>
                    </a:lnTo>
                    <a:lnTo>
                      <a:pt x="165" y="13069"/>
                    </a:lnTo>
                    <a:lnTo>
                      <a:pt x="92" y="14237"/>
                    </a:lnTo>
                    <a:lnTo>
                      <a:pt x="37" y="15624"/>
                    </a:lnTo>
                    <a:lnTo>
                      <a:pt x="0" y="17157"/>
                    </a:lnTo>
                    <a:lnTo>
                      <a:pt x="0" y="18837"/>
                    </a:lnTo>
                    <a:lnTo>
                      <a:pt x="0" y="20589"/>
                    </a:lnTo>
                    <a:lnTo>
                      <a:pt x="37" y="24166"/>
                    </a:lnTo>
                    <a:lnTo>
                      <a:pt x="92" y="27561"/>
                    </a:lnTo>
                    <a:lnTo>
                      <a:pt x="165" y="30427"/>
                    </a:lnTo>
                    <a:lnTo>
                      <a:pt x="256" y="33201"/>
                    </a:lnTo>
                    <a:lnTo>
                      <a:pt x="274" y="33256"/>
                    </a:lnTo>
                    <a:lnTo>
                      <a:pt x="292" y="33292"/>
                    </a:lnTo>
                    <a:lnTo>
                      <a:pt x="329" y="33310"/>
                    </a:lnTo>
                    <a:lnTo>
                      <a:pt x="384" y="33329"/>
                    </a:lnTo>
                    <a:lnTo>
                      <a:pt x="420" y="33310"/>
                    </a:lnTo>
                    <a:lnTo>
                      <a:pt x="457" y="33274"/>
                    </a:lnTo>
                    <a:lnTo>
                      <a:pt x="493" y="33237"/>
                    </a:lnTo>
                    <a:lnTo>
                      <a:pt x="493" y="33201"/>
                    </a:lnTo>
                    <a:lnTo>
                      <a:pt x="402" y="30427"/>
                    </a:lnTo>
                    <a:lnTo>
                      <a:pt x="329" y="27561"/>
                    </a:lnTo>
                    <a:lnTo>
                      <a:pt x="274" y="24166"/>
                    </a:lnTo>
                    <a:lnTo>
                      <a:pt x="238" y="20607"/>
                    </a:lnTo>
                    <a:lnTo>
                      <a:pt x="238" y="18855"/>
                    </a:lnTo>
                    <a:lnTo>
                      <a:pt x="238" y="17176"/>
                    </a:lnTo>
                    <a:lnTo>
                      <a:pt x="274" y="15643"/>
                    </a:lnTo>
                    <a:lnTo>
                      <a:pt x="329" y="14255"/>
                    </a:lnTo>
                    <a:lnTo>
                      <a:pt x="402" y="13106"/>
                    </a:lnTo>
                    <a:lnTo>
                      <a:pt x="438" y="12613"/>
                    </a:lnTo>
                    <a:lnTo>
                      <a:pt x="493" y="12193"/>
                    </a:lnTo>
                    <a:lnTo>
                      <a:pt x="566" y="11791"/>
                    </a:lnTo>
                    <a:lnTo>
                      <a:pt x="657" y="11372"/>
                    </a:lnTo>
                    <a:lnTo>
                      <a:pt x="767" y="10952"/>
                    </a:lnTo>
                    <a:lnTo>
                      <a:pt x="895" y="10496"/>
                    </a:lnTo>
                    <a:lnTo>
                      <a:pt x="1059" y="10039"/>
                    </a:lnTo>
                    <a:lnTo>
                      <a:pt x="1223" y="9565"/>
                    </a:lnTo>
                    <a:lnTo>
                      <a:pt x="1606" y="8597"/>
                    </a:lnTo>
                    <a:lnTo>
                      <a:pt x="2045" y="7593"/>
                    </a:lnTo>
                    <a:lnTo>
                      <a:pt x="2519" y="6608"/>
                    </a:lnTo>
                    <a:lnTo>
                      <a:pt x="3012" y="5622"/>
                    </a:lnTo>
                    <a:lnTo>
                      <a:pt x="3505" y="4673"/>
                    </a:lnTo>
                    <a:lnTo>
                      <a:pt x="3997" y="3779"/>
                    </a:lnTo>
                    <a:lnTo>
                      <a:pt x="4472" y="2939"/>
                    </a:lnTo>
                    <a:lnTo>
                      <a:pt x="5312" y="1516"/>
                    </a:lnTo>
                    <a:lnTo>
                      <a:pt x="5896" y="566"/>
                    </a:lnTo>
                    <a:lnTo>
                      <a:pt x="6133" y="183"/>
                    </a:lnTo>
                    <a:lnTo>
                      <a:pt x="6151" y="147"/>
                    </a:lnTo>
                    <a:lnTo>
                      <a:pt x="6151" y="92"/>
                    </a:lnTo>
                    <a:lnTo>
                      <a:pt x="6133" y="55"/>
                    </a:lnTo>
                    <a:lnTo>
                      <a:pt x="6096" y="19"/>
                    </a:lnTo>
                    <a:lnTo>
                      <a:pt x="6042"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40"/>
              <p:cNvSpPr/>
              <p:nvPr/>
            </p:nvSpPr>
            <p:spPr>
              <a:xfrm>
                <a:off x="7073878" y="2847143"/>
                <a:ext cx="196956" cy="1067028"/>
              </a:xfrm>
              <a:custGeom>
                <a:avLst/>
                <a:gdLst/>
                <a:ahLst/>
                <a:cxnLst/>
                <a:rect l="l" t="t" r="r" b="b"/>
                <a:pathLst>
                  <a:path w="6152" h="33329" extrusionOk="0">
                    <a:moveTo>
                      <a:pt x="110" y="1"/>
                    </a:moveTo>
                    <a:lnTo>
                      <a:pt x="55" y="19"/>
                    </a:lnTo>
                    <a:lnTo>
                      <a:pt x="19" y="55"/>
                    </a:lnTo>
                    <a:lnTo>
                      <a:pt x="1" y="92"/>
                    </a:lnTo>
                    <a:lnTo>
                      <a:pt x="1" y="147"/>
                    </a:lnTo>
                    <a:lnTo>
                      <a:pt x="19" y="183"/>
                    </a:lnTo>
                    <a:lnTo>
                      <a:pt x="256" y="566"/>
                    </a:lnTo>
                    <a:lnTo>
                      <a:pt x="840" y="1516"/>
                    </a:lnTo>
                    <a:lnTo>
                      <a:pt x="1680" y="2939"/>
                    </a:lnTo>
                    <a:lnTo>
                      <a:pt x="2136" y="3779"/>
                    </a:lnTo>
                    <a:lnTo>
                      <a:pt x="2647" y="4673"/>
                    </a:lnTo>
                    <a:lnTo>
                      <a:pt x="3140" y="5622"/>
                    </a:lnTo>
                    <a:lnTo>
                      <a:pt x="3633" y="6608"/>
                    </a:lnTo>
                    <a:lnTo>
                      <a:pt x="4107" y="7593"/>
                    </a:lnTo>
                    <a:lnTo>
                      <a:pt x="4527" y="8597"/>
                    </a:lnTo>
                    <a:lnTo>
                      <a:pt x="4929" y="9565"/>
                    </a:lnTo>
                    <a:lnTo>
                      <a:pt x="5093" y="10039"/>
                    </a:lnTo>
                    <a:lnTo>
                      <a:pt x="5257" y="10496"/>
                    </a:lnTo>
                    <a:lnTo>
                      <a:pt x="5385" y="10952"/>
                    </a:lnTo>
                    <a:lnTo>
                      <a:pt x="5494" y="11372"/>
                    </a:lnTo>
                    <a:lnTo>
                      <a:pt x="5586" y="11791"/>
                    </a:lnTo>
                    <a:lnTo>
                      <a:pt x="5659" y="12193"/>
                    </a:lnTo>
                    <a:lnTo>
                      <a:pt x="5713" y="12613"/>
                    </a:lnTo>
                    <a:lnTo>
                      <a:pt x="5750" y="13106"/>
                    </a:lnTo>
                    <a:lnTo>
                      <a:pt x="5823" y="14255"/>
                    </a:lnTo>
                    <a:lnTo>
                      <a:pt x="5878" y="15643"/>
                    </a:lnTo>
                    <a:lnTo>
                      <a:pt x="5914" y="17176"/>
                    </a:lnTo>
                    <a:lnTo>
                      <a:pt x="5914" y="18855"/>
                    </a:lnTo>
                    <a:lnTo>
                      <a:pt x="5914" y="20607"/>
                    </a:lnTo>
                    <a:lnTo>
                      <a:pt x="5878" y="24166"/>
                    </a:lnTo>
                    <a:lnTo>
                      <a:pt x="5805" y="27561"/>
                    </a:lnTo>
                    <a:lnTo>
                      <a:pt x="5732" y="30427"/>
                    </a:lnTo>
                    <a:lnTo>
                      <a:pt x="5659" y="33201"/>
                    </a:lnTo>
                    <a:lnTo>
                      <a:pt x="5659" y="33237"/>
                    </a:lnTo>
                    <a:lnTo>
                      <a:pt x="5695" y="33274"/>
                    </a:lnTo>
                    <a:lnTo>
                      <a:pt x="5732" y="33310"/>
                    </a:lnTo>
                    <a:lnTo>
                      <a:pt x="5768" y="33329"/>
                    </a:lnTo>
                    <a:lnTo>
                      <a:pt x="5823" y="33310"/>
                    </a:lnTo>
                    <a:lnTo>
                      <a:pt x="5859" y="33292"/>
                    </a:lnTo>
                    <a:lnTo>
                      <a:pt x="5878" y="33256"/>
                    </a:lnTo>
                    <a:lnTo>
                      <a:pt x="5896" y="33201"/>
                    </a:lnTo>
                    <a:lnTo>
                      <a:pt x="5987" y="30427"/>
                    </a:lnTo>
                    <a:lnTo>
                      <a:pt x="6060" y="27561"/>
                    </a:lnTo>
                    <a:lnTo>
                      <a:pt x="6115" y="24166"/>
                    </a:lnTo>
                    <a:lnTo>
                      <a:pt x="6151" y="20589"/>
                    </a:lnTo>
                    <a:lnTo>
                      <a:pt x="6151" y="18837"/>
                    </a:lnTo>
                    <a:lnTo>
                      <a:pt x="6151" y="17157"/>
                    </a:lnTo>
                    <a:lnTo>
                      <a:pt x="6115" y="15624"/>
                    </a:lnTo>
                    <a:lnTo>
                      <a:pt x="6060" y="14237"/>
                    </a:lnTo>
                    <a:lnTo>
                      <a:pt x="5987" y="13069"/>
                    </a:lnTo>
                    <a:lnTo>
                      <a:pt x="5951" y="12576"/>
                    </a:lnTo>
                    <a:lnTo>
                      <a:pt x="5896" y="12156"/>
                    </a:lnTo>
                    <a:lnTo>
                      <a:pt x="5823" y="11755"/>
                    </a:lnTo>
                    <a:lnTo>
                      <a:pt x="5732" y="11335"/>
                    </a:lnTo>
                    <a:lnTo>
                      <a:pt x="5622" y="10897"/>
                    </a:lnTo>
                    <a:lnTo>
                      <a:pt x="5476" y="10441"/>
                    </a:lnTo>
                    <a:lnTo>
                      <a:pt x="5330" y="9984"/>
                    </a:lnTo>
                    <a:lnTo>
                      <a:pt x="5148" y="9492"/>
                    </a:lnTo>
                    <a:lnTo>
                      <a:pt x="4764" y="8524"/>
                    </a:lnTo>
                    <a:lnTo>
                      <a:pt x="4326" y="7520"/>
                    </a:lnTo>
                    <a:lnTo>
                      <a:pt x="3852" y="6517"/>
                    </a:lnTo>
                    <a:lnTo>
                      <a:pt x="3359" y="5531"/>
                    </a:lnTo>
                    <a:lnTo>
                      <a:pt x="2848" y="4582"/>
                    </a:lnTo>
                    <a:lnTo>
                      <a:pt x="2355" y="3669"/>
                    </a:lnTo>
                    <a:lnTo>
                      <a:pt x="1881" y="2830"/>
                    </a:lnTo>
                    <a:lnTo>
                      <a:pt x="1041" y="1406"/>
                    </a:lnTo>
                    <a:lnTo>
                      <a:pt x="457" y="439"/>
                    </a:lnTo>
                    <a:lnTo>
                      <a:pt x="220" y="55"/>
                    </a:lnTo>
                    <a:lnTo>
                      <a:pt x="183" y="19"/>
                    </a:lnTo>
                    <a:lnTo>
                      <a:pt x="147"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40"/>
              <p:cNvSpPr/>
              <p:nvPr/>
            </p:nvSpPr>
            <p:spPr>
              <a:xfrm>
                <a:off x="6500628" y="3914188"/>
                <a:ext cx="864277" cy="247796"/>
              </a:xfrm>
              <a:custGeom>
                <a:avLst/>
                <a:gdLst/>
                <a:ahLst/>
                <a:cxnLst/>
                <a:rect l="l" t="t" r="r" b="b"/>
                <a:pathLst>
                  <a:path w="26996" h="7740" extrusionOk="0">
                    <a:moveTo>
                      <a:pt x="0" y="1"/>
                    </a:moveTo>
                    <a:lnTo>
                      <a:pt x="0" y="7739"/>
                    </a:lnTo>
                    <a:lnTo>
                      <a:pt x="26995" y="7739"/>
                    </a:lnTo>
                    <a:lnTo>
                      <a:pt x="2699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40"/>
              <p:cNvSpPr/>
              <p:nvPr/>
            </p:nvSpPr>
            <p:spPr>
              <a:xfrm>
                <a:off x="6500628" y="4022308"/>
                <a:ext cx="864277" cy="15815"/>
              </a:xfrm>
              <a:custGeom>
                <a:avLst/>
                <a:gdLst/>
                <a:ahLst/>
                <a:cxnLst/>
                <a:rect l="l" t="t" r="r" b="b"/>
                <a:pathLst>
                  <a:path w="26996" h="494" extrusionOk="0">
                    <a:moveTo>
                      <a:pt x="0" y="0"/>
                    </a:moveTo>
                    <a:lnTo>
                      <a:pt x="0" y="475"/>
                    </a:lnTo>
                    <a:lnTo>
                      <a:pt x="26995" y="493"/>
                    </a:lnTo>
                    <a:lnTo>
                      <a:pt x="26995" y="18"/>
                    </a:lnTo>
                    <a:lnTo>
                      <a:pt x="0" y="0"/>
                    </a:lnTo>
                    <a:close/>
                  </a:path>
                </a:pathLst>
              </a:custGeom>
              <a:solidFill>
                <a:srgbClr val="FB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40"/>
              <p:cNvSpPr/>
              <p:nvPr/>
            </p:nvSpPr>
            <p:spPr>
              <a:xfrm>
                <a:off x="6788134" y="3621430"/>
                <a:ext cx="288679" cy="682528"/>
              </a:xfrm>
              <a:custGeom>
                <a:avLst/>
                <a:gdLst/>
                <a:ahLst/>
                <a:cxnLst/>
                <a:rect l="l" t="t" r="r" b="b"/>
                <a:pathLst>
                  <a:path w="9017" h="21319" extrusionOk="0">
                    <a:moveTo>
                      <a:pt x="4509" y="0"/>
                    </a:moveTo>
                    <a:lnTo>
                      <a:pt x="4326" y="37"/>
                    </a:lnTo>
                    <a:lnTo>
                      <a:pt x="4107" y="110"/>
                    </a:lnTo>
                    <a:lnTo>
                      <a:pt x="3815" y="219"/>
                    </a:lnTo>
                    <a:lnTo>
                      <a:pt x="3468" y="365"/>
                    </a:lnTo>
                    <a:lnTo>
                      <a:pt x="3085" y="548"/>
                    </a:lnTo>
                    <a:lnTo>
                      <a:pt x="2683" y="804"/>
                    </a:lnTo>
                    <a:lnTo>
                      <a:pt x="2464" y="950"/>
                    </a:lnTo>
                    <a:lnTo>
                      <a:pt x="2264" y="1096"/>
                    </a:lnTo>
                    <a:lnTo>
                      <a:pt x="2045" y="1278"/>
                    </a:lnTo>
                    <a:lnTo>
                      <a:pt x="1844" y="1479"/>
                    </a:lnTo>
                    <a:lnTo>
                      <a:pt x="1625" y="1680"/>
                    </a:lnTo>
                    <a:lnTo>
                      <a:pt x="1424" y="1917"/>
                    </a:lnTo>
                    <a:lnTo>
                      <a:pt x="1242" y="2154"/>
                    </a:lnTo>
                    <a:lnTo>
                      <a:pt x="1059" y="2428"/>
                    </a:lnTo>
                    <a:lnTo>
                      <a:pt x="877" y="2702"/>
                    </a:lnTo>
                    <a:lnTo>
                      <a:pt x="712" y="3012"/>
                    </a:lnTo>
                    <a:lnTo>
                      <a:pt x="566" y="3341"/>
                    </a:lnTo>
                    <a:lnTo>
                      <a:pt x="420" y="3687"/>
                    </a:lnTo>
                    <a:lnTo>
                      <a:pt x="292" y="4071"/>
                    </a:lnTo>
                    <a:lnTo>
                      <a:pt x="201" y="4454"/>
                    </a:lnTo>
                    <a:lnTo>
                      <a:pt x="110" y="4874"/>
                    </a:lnTo>
                    <a:lnTo>
                      <a:pt x="55" y="5330"/>
                    </a:lnTo>
                    <a:lnTo>
                      <a:pt x="19" y="5786"/>
                    </a:lnTo>
                    <a:lnTo>
                      <a:pt x="0" y="6297"/>
                    </a:lnTo>
                    <a:lnTo>
                      <a:pt x="19" y="6808"/>
                    </a:lnTo>
                    <a:lnTo>
                      <a:pt x="55" y="7356"/>
                    </a:lnTo>
                    <a:lnTo>
                      <a:pt x="110" y="7922"/>
                    </a:lnTo>
                    <a:lnTo>
                      <a:pt x="201" y="8506"/>
                    </a:lnTo>
                    <a:lnTo>
                      <a:pt x="292" y="9090"/>
                    </a:lnTo>
                    <a:lnTo>
                      <a:pt x="420" y="9692"/>
                    </a:lnTo>
                    <a:lnTo>
                      <a:pt x="566" y="10313"/>
                    </a:lnTo>
                    <a:lnTo>
                      <a:pt x="712" y="10933"/>
                    </a:lnTo>
                    <a:lnTo>
                      <a:pt x="877" y="11554"/>
                    </a:lnTo>
                    <a:lnTo>
                      <a:pt x="1059" y="12193"/>
                    </a:lnTo>
                    <a:lnTo>
                      <a:pt x="1424" y="13434"/>
                    </a:lnTo>
                    <a:lnTo>
                      <a:pt x="1844" y="14657"/>
                    </a:lnTo>
                    <a:lnTo>
                      <a:pt x="2264" y="15843"/>
                    </a:lnTo>
                    <a:lnTo>
                      <a:pt x="2683" y="16956"/>
                    </a:lnTo>
                    <a:lnTo>
                      <a:pt x="3085" y="17997"/>
                    </a:lnTo>
                    <a:lnTo>
                      <a:pt x="3468" y="18928"/>
                    </a:lnTo>
                    <a:lnTo>
                      <a:pt x="3815" y="19731"/>
                    </a:lnTo>
                    <a:lnTo>
                      <a:pt x="4326" y="20899"/>
                    </a:lnTo>
                    <a:lnTo>
                      <a:pt x="4509" y="21319"/>
                    </a:lnTo>
                    <a:lnTo>
                      <a:pt x="4709" y="20899"/>
                    </a:lnTo>
                    <a:lnTo>
                      <a:pt x="5220" y="19731"/>
                    </a:lnTo>
                    <a:lnTo>
                      <a:pt x="5567" y="18928"/>
                    </a:lnTo>
                    <a:lnTo>
                      <a:pt x="5951" y="17997"/>
                    </a:lnTo>
                    <a:lnTo>
                      <a:pt x="6352" y="16956"/>
                    </a:lnTo>
                    <a:lnTo>
                      <a:pt x="6772" y="15843"/>
                    </a:lnTo>
                    <a:lnTo>
                      <a:pt x="7192" y="14657"/>
                    </a:lnTo>
                    <a:lnTo>
                      <a:pt x="7593" y="13434"/>
                    </a:lnTo>
                    <a:lnTo>
                      <a:pt x="7976" y="12193"/>
                    </a:lnTo>
                    <a:lnTo>
                      <a:pt x="8159" y="11554"/>
                    </a:lnTo>
                    <a:lnTo>
                      <a:pt x="8323" y="10933"/>
                    </a:lnTo>
                    <a:lnTo>
                      <a:pt x="8469" y="10313"/>
                    </a:lnTo>
                    <a:lnTo>
                      <a:pt x="8615" y="9692"/>
                    </a:lnTo>
                    <a:lnTo>
                      <a:pt x="8725" y="9090"/>
                    </a:lnTo>
                    <a:lnTo>
                      <a:pt x="8834" y="8506"/>
                    </a:lnTo>
                    <a:lnTo>
                      <a:pt x="8907" y="7922"/>
                    </a:lnTo>
                    <a:lnTo>
                      <a:pt x="8980" y="7356"/>
                    </a:lnTo>
                    <a:lnTo>
                      <a:pt x="9017" y="6808"/>
                    </a:lnTo>
                    <a:lnTo>
                      <a:pt x="9017" y="6297"/>
                    </a:lnTo>
                    <a:lnTo>
                      <a:pt x="9017" y="5786"/>
                    </a:lnTo>
                    <a:lnTo>
                      <a:pt x="8980" y="5330"/>
                    </a:lnTo>
                    <a:lnTo>
                      <a:pt x="8907" y="4874"/>
                    </a:lnTo>
                    <a:lnTo>
                      <a:pt x="8834" y="4454"/>
                    </a:lnTo>
                    <a:lnTo>
                      <a:pt x="8725" y="4071"/>
                    </a:lnTo>
                    <a:lnTo>
                      <a:pt x="8615" y="3687"/>
                    </a:lnTo>
                    <a:lnTo>
                      <a:pt x="8469" y="3341"/>
                    </a:lnTo>
                    <a:lnTo>
                      <a:pt x="8323" y="3012"/>
                    </a:lnTo>
                    <a:lnTo>
                      <a:pt x="8159" y="2702"/>
                    </a:lnTo>
                    <a:lnTo>
                      <a:pt x="7976" y="2428"/>
                    </a:lnTo>
                    <a:lnTo>
                      <a:pt x="7794" y="2154"/>
                    </a:lnTo>
                    <a:lnTo>
                      <a:pt x="7593" y="1917"/>
                    </a:lnTo>
                    <a:lnTo>
                      <a:pt x="7392" y="1680"/>
                    </a:lnTo>
                    <a:lnTo>
                      <a:pt x="7192" y="1479"/>
                    </a:lnTo>
                    <a:lnTo>
                      <a:pt x="6973" y="1278"/>
                    </a:lnTo>
                    <a:lnTo>
                      <a:pt x="6772" y="1096"/>
                    </a:lnTo>
                    <a:lnTo>
                      <a:pt x="6553" y="950"/>
                    </a:lnTo>
                    <a:lnTo>
                      <a:pt x="6352" y="804"/>
                    </a:lnTo>
                    <a:lnTo>
                      <a:pt x="5951" y="548"/>
                    </a:lnTo>
                    <a:lnTo>
                      <a:pt x="5567" y="365"/>
                    </a:lnTo>
                    <a:lnTo>
                      <a:pt x="5220" y="219"/>
                    </a:lnTo>
                    <a:lnTo>
                      <a:pt x="4928" y="110"/>
                    </a:lnTo>
                    <a:lnTo>
                      <a:pt x="4709" y="37"/>
                    </a:lnTo>
                    <a:lnTo>
                      <a:pt x="4509"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40"/>
              <p:cNvSpPr/>
              <p:nvPr/>
            </p:nvSpPr>
            <p:spPr>
              <a:xfrm>
                <a:off x="6737292" y="3136988"/>
                <a:ext cx="390935" cy="390967"/>
              </a:xfrm>
              <a:custGeom>
                <a:avLst/>
                <a:gdLst/>
                <a:ahLst/>
                <a:cxnLst/>
                <a:rect l="l" t="t" r="r" b="b"/>
                <a:pathLst>
                  <a:path w="12211" h="12212" extrusionOk="0">
                    <a:moveTo>
                      <a:pt x="6097" y="238"/>
                    </a:moveTo>
                    <a:lnTo>
                      <a:pt x="6407" y="256"/>
                    </a:lnTo>
                    <a:lnTo>
                      <a:pt x="6699" y="274"/>
                    </a:lnTo>
                    <a:lnTo>
                      <a:pt x="6991" y="311"/>
                    </a:lnTo>
                    <a:lnTo>
                      <a:pt x="7283" y="366"/>
                    </a:lnTo>
                    <a:lnTo>
                      <a:pt x="7575" y="420"/>
                    </a:lnTo>
                    <a:lnTo>
                      <a:pt x="7849" y="512"/>
                    </a:lnTo>
                    <a:lnTo>
                      <a:pt x="8123" y="603"/>
                    </a:lnTo>
                    <a:lnTo>
                      <a:pt x="8378" y="712"/>
                    </a:lnTo>
                    <a:lnTo>
                      <a:pt x="8652" y="822"/>
                    </a:lnTo>
                    <a:lnTo>
                      <a:pt x="8889" y="950"/>
                    </a:lnTo>
                    <a:lnTo>
                      <a:pt x="9145" y="1096"/>
                    </a:lnTo>
                    <a:lnTo>
                      <a:pt x="9382" y="1242"/>
                    </a:lnTo>
                    <a:lnTo>
                      <a:pt x="9619" y="1406"/>
                    </a:lnTo>
                    <a:lnTo>
                      <a:pt x="9838" y="1589"/>
                    </a:lnTo>
                    <a:lnTo>
                      <a:pt x="10039" y="1771"/>
                    </a:lnTo>
                    <a:lnTo>
                      <a:pt x="10258" y="1972"/>
                    </a:lnTo>
                    <a:lnTo>
                      <a:pt x="10441" y="2173"/>
                    </a:lnTo>
                    <a:lnTo>
                      <a:pt x="10623" y="2373"/>
                    </a:lnTo>
                    <a:lnTo>
                      <a:pt x="10806" y="2592"/>
                    </a:lnTo>
                    <a:lnTo>
                      <a:pt x="10970" y="2830"/>
                    </a:lnTo>
                    <a:lnTo>
                      <a:pt x="11116" y="3067"/>
                    </a:lnTo>
                    <a:lnTo>
                      <a:pt x="11262" y="3322"/>
                    </a:lnTo>
                    <a:lnTo>
                      <a:pt x="11390" y="3560"/>
                    </a:lnTo>
                    <a:lnTo>
                      <a:pt x="11517" y="3834"/>
                    </a:lnTo>
                    <a:lnTo>
                      <a:pt x="11609" y="4089"/>
                    </a:lnTo>
                    <a:lnTo>
                      <a:pt x="11700" y="4363"/>
                    </a:lnTo>
                    <a:lnTo>
                      <a:pt x="11791" y="4637"/>
                    </a:lnTo>
                    <a:lnTo>
                      <a:pt x="11846" y="4929"/>
                    </a:lnTo>
                    <a:lnTo>
                      <a:pt x="11901" y="5221"/>
                    </a:lnTo>
                    <a:lnTo>
                      <a:pt x="11937" y="5513"/>
                    </a:lnTo>
                    <a:lnTo>
                      <a:pt x="11955" y="5805"/>
                    </a:lnTo>
                    <a:lnTo>
                      <a:pt x="11974" y="6115"/>
                    </a:lnTo>
                    <a:lnTo>
                      <a:pt x="11955" y="6407"/>
                    </a:lnTo>
                    <a:lnTo>
                      <a:pt x="11937" y="6717"/>
                    </a:lnTo>
                    <a:lnTo>
                      <a:pt x="11901" y="7009"/>
                    </a:lnTo>
                    <a:lnTo>
                      <a:pt x="11846" y="7283"/>
                    </a:lnTo>
                    <a:lnTo>
                      <a:pt x="11791" y="7575"/>
                    </a:lnTo>
                    <a:lnTo>
                      <a:pt x="11700" y="7849"/>
                    </a:lnTo>
                    <a:lnTo>
                      <a:pt x="11609" y="8123"/>
                    </a:lnTo>
                    <a:lnTo>
                      <a:pt x="11517" y="8396"/>
                    </a:lnTo>
                    <a:lnTo>
                      <a:pt x="11390" y="8652"/>
                    </a:lnTo>
                    <a:lnTo>
                      <a:pt x="11262" y="8908"/>
                    </a:lnTo>
                    <a:lnTo>
                      <a:pt x="11116" y="9145"/>
                    </a:lnTo>
                    <a:lnTo>
                      <a:pt x="10970" y="9382"/>
                    </a:lnTo>
                    <a:lnTo>
                      <a:pt x="10806" y="9619"/>
                    </a:lnTo>
                    <a:lnTo>
                      <a:pt x="10623" y="9838"/>
                    </a:lnTo>
                    <a:lnTo>
                      <a:pt x="10441" y="10057"/>
                    </a:lnTo>
                    <a:lnTo>
                      <a:pt x="10258" y="10258"/>
                    </a:lnTo>
                    <a:lnTo>
                      <a:pt x="10039" y="10459"/>
                    </a:lnTo>
                    <a:lnTo>
                      <a:pt x="9838" y="10641"/>
                    </a:lnTo>
                    <a:lnTo>
                      <a:pt x="9619" y="10806"/>
                    </a:lnTo>
                    <a:lnTo>
                      <a:pt x="9382" y="10970"/>
                    </a:lnTo>
                    <a:lnTo>
                      <a:pt x="9145" y="11134"/>
                    </a:lnTo>
                    <a:lnTo>
                      <a:pt x="8889" y="11262"/>
                    </a:lnTo>
                    <a:lnTo>
                      <a:pt x="8652" y="11390"/>
                    </a:lnTo>
                    <a:lnTo>
                      <a:pt x="8378" y="11518"/>
                    </a:lnTo>
                    <a:lnTo>
                      <a:pt x="8123" y="11627"/>
                    </a:lnTo>
                    <a:lnTo>
                      <a:pt x="7849" y="11718"/>
                    </a:lnTo>
                    <a:lnTo>
                      <a:pt x="7575" y="11791"/>
                    </a:lnTo>
                    <a:lnTo>
                      <a:pt x="7283" y="11864"/>
                    </a:lnTo>
                    <a:lnTo>
                      <a:pt x="6991" y="11901"/>
                    </a:lnTo>
                    <a:lnTo>
                      <a:pt x="6699" y="11956"/>
                    </a:lnTo>
                    <a:lnTo>
                      <a:pt x="6407" y="11974"/>
                    </a:lnTo>
                    <a:lnTo>
                      <a:pt x="5805" y="11974"/>
                    </a:lnTo>
                    <a:lnTo>
                      <a:pt x="5513" y="11956"/>
                    </a:lnTo>
                    <a:lnTo>
                      <a:pt x="5202" y="11901"/>
                    </a:lnTo>
                    <a:lnTo>
                      <a:pt x="4929" y="11864"/>
                    </a:lnTo>
                    <a:lnTo>
                      <a:pt x="4636" y="11791"/>
                    </a:lnTo>
                    <a:lnTo>
                      <a:pt x="4363" y="11718"/>
                    </a:lnTo>
                    <a:lnTo>
                      <a:pt x="4089" y="11627"/>
                    </a:lnTo>
                    <a:lnTo>
                      <a:pt x="3815" y="11518"/>
                    </a:lnTo>
                    <a:lnTo>
                      <a:pt x="3560" y="11390"/>
                    </a:lnTo>
                    <a:lnTo>
                      <a:pt x="3304" y="11262"/>
                    </a:lnTo>
                    <a:lnTo>
                      <a:pt x="3067" y="11134"/>
                    </a:lnTo>
                    <a:lnTo>
                      <a:pt x="2830" y="10970"/>
                    </a:lnTo>
                    <a:lnTo>
                      <a:pt x="2592" y="10806"/>
                    </a:lnTo>
                    <a:lnTo>
                      <a:pt x="2373" y="10641"/>
                    </a:lnTo>
                    <a:lnTo>
                      <a:pt x="2154" y="10459"/>
                    </a:lnTo>
                    <a:lnTo>
                      <a:pt x="1953" y="10258"/>
                    </a:lnTo>
                    <a:lnTo>
                      <a:pt x="1753" y="10057"/>
                    </a:lnTo>
                    <a:lnTo>
                      <a:pt x="1570" y="9838"/>
                    </a:lnTo>
                    <a:lnTo>
                      <a:pt x="1406" y="9619"/>
                    </a:lnTo>
                    <a:lnTo>
                      <a:pt x="1242" y="9382"/>
                    </a:lnTo>
                    <a:lnTo>
                      <a:pt x="1077" y="9145"/>
                    </a:lnTo>
                    <a:lnTo>
                      <a:pt x="950" y="8908"/>
                    </a:lnTo>
                    <a:lnTo>
                      <a:pt x="822" y="8652"/>
                    </a:lnTo>
                    <a:lnTo>
                      <a:pt x="694" y="8396"/>
                    </a:lnTo>
                    <a:lnTo>
                      <a:pt x="585" y="8123"/>
                    </a:lnTo>
                    <a:lnTo>
                      <a:pt x="493" y="7849"/>
                    </a:lnTo>
                    <a:lnTo>
                      <a:pt x="420" y="7575"/>
                    </a:lnTo>
                    <a:lnTo>
                      <a:pt x="347" y="7283"/>
                    </a:lnTo>
                    <a:lnTo>
                      <a:pt x="311" y="7009"/>
                    </a:lnTo>
                    <a:lnTo>
                      <a:pt x="274" y="6717"/>
                    </a:lnTo>
                    <a:lnTo>
                      <a:pt x="238" y="6407"/>
                    </a:lnTo>
                    <a:lnTo>
                      <a:pt x="238" y="6115"/>
                    </a:lnTo>
                    <a:lnTo>
                      <a:pt x="238" y="5805"/>
                    </a:lnTo>
                    <a:lnTo>
                      <a:pt x="274" y="5513"/>
                    </a:lnTo>
                    <a:lnTo>
                      <a:pt x="311" y="5221"/>
                    </a:lnTo>
                    <a:lnTo>
                      <a:pt x="347" y="4929"/>
                    </a:lnTo>
                    <a:lnTo>
                      <a:pt x="420" y="4637"/>
                    </a:lnTo>
                    <a:lnTo>
                      <a:pt x="493" y="4363"/>
                    </a:lnTo>
                    <a:lnTo>
                      <a:pt x="585" y="4089"/>
                    </a:lnTo>
                    <a:lnTo>
                      <a:pt x="694" y="3834"/>
                    </a:lnTo>
                    <a:lnTo>
                      <a:pt x="822" y="3560"/>
                    </a:lnTo>
                    <a:lnTo>
                      <a:pt x="950" y="3322"/>
                    </a:lnTo>
                    <a:lnTo>
                      <a:pt x="1077" y="3067"/>
                    </a:lnTo>
                    <a:lnTo>
                      <a:pt x="1242" y="2830"/>
                    </a:lnTo>
                    <a:lnTo>
                      <a:pt x="1406" y="2592"/>
                    </a:lnTo>
                    <a:lnTo>
                      <a:pt x="1570" y="2373"/>
                    </a:lnTo>
                    <a:lnTo>
                      <a:pt x="1753" y="2173"/>
                    </a:lnTo>
                    <a:lnTo>
                      <a:pt x="1953" y="1972"/>
                    </a:lnTo>
                    <a:lnTo>
                      <a:pt x="2154" y="1771"/>
                    </a:lnTo>
                    <a:lnTo>
                      <a:pt x="2373" y="1589"/>
                    </a:lnTo>
                    <a:lnTo>
                      <a:pt x="2592" y="1406"/>
                    </a:lnTo>
                    <a:lnTo>
                      <a:pt x="2830" y="1242"/>
                    </a:lnTo>
                    <a:lnTo>
                      <a:pt x="3067" y="1096"/>
                    </a:lnTo>
                    <a:lnTo>
                      <a:pt x="3304" y="950"/>
                    </a:lnTo>
                    <a:lnTo>
                      <a:pt x="3560" y="822"/>
                    </a:lnTo>
                    <a:lnTo>
                      <a:pt x="3815" y="712"/>
                    </a:lnTo>
                    <a:lnTo>
                      <a:pt x="4089" y="603"/>
                    </a:lnTo>
                    <a:lnTo>
                      <a:pt x="4363" y="512"/>
                    </a:lnTo>
                    <a:lnTo>
                      <a:pt x="4636" y="420"/>
                    </a:lnTo>
                    <a:lnTo>
                      <a:pt x="4929" y="366"/>
                    </a:lnTo>
                    <a:lnTo>
                      <a:pt x="5202" y="311"/>
                    </a:lnTo>
                    <a:lnTo>
                      <a:pt x="5513" y="274"/>
                    </a:lnTo>
                    <a:lnTo>
                      <a:pt x="5805" y="256"/>
                    </a:lnTo>
                    <a:lnTo>
                      <a:pt x="6097" y="238"/>
                    </a:lnTo>
                    <a:close/>
                    <a:moveTo>
                      <a:pt x="6097" y="1"/>
                    </a:moveTo>
                    <a:lnTo>
                      <a:pt x="5786" y="19"/>
                    </a:lnTo>
                    <a:lnTo>
                      <a:pt x="5476" y="37"/>
                    </a:lnTo>
                    <a:lnTo>
                      <a:pt x="5166" y="74"/>
                    </a:lnTo>
                    <a:lnTo>
                      <a:pt x="4874" y="128"/>
                    </a:lnTo>
                    <a:lnTo>
                      <a:pt x="4582" y="201"/>
                    </a:lnTo>
                    <a:lnTo>
                      <a:pt x="4290" y="274"/>
                    </a:lnTo>
                    <a:lnTo>
                      <a:pt x="3998" y="366"/>
                    </a:lnTo>
                    <a:lnTo>
                      <a:pt x="3724" y="475"/>
                    </a:lnTo>
                    <a:lnTo>
                      <a:pt x="3450" y="603"/>
                    </a:lnTo>
                    <a:lnTo>
                      <a:pt x="3195" y="749"/>
                    </a:lnTo>
                    <a:lnTo>
                      <a:pt x="2939" y="895"/>
                    </a:lnTo>
                    <a:lnTo>
                      <a:pt x="2684" y="1041"/>
                    </a:lnTo>
                    <a:lnTo>
                      <a:pt x="2446" y="1224"/>
                    </a:lnTo>
                    <a:lnTo>
                      <a:pt x="2227" y="1406"/>
                    </a:lnTo>
                    <a:lnTo>
                      <a:pt x="2008" y="1589"/>
                    </a:lnTo>
                    <a:lnTo>
                      <a:pt x="1789" y="1789"/>
                    </a:lnTo>
                    <a:lnTo>
                      <a:pt x="1588" y="2008"/>
                    </a:lnTo>
                    <a:lnTo>
                      <a:pt x="1388" y="2227"/>
                    </a:lnTo>
                    <a:lnTo>
                      <a:pt x="1205" y="2465"/>
                    </a:lnTo>
                    <a:lnTo>
                      <a:pt x="1041" y="2702"/>
                    </a:lnTo>
                    <a:lnTo>
                      <a:pt x="877" y="2939"/>
                    </a:lnTo>
                    <a:lnTo>
                      <a:pt x="731" y="3195"/>
                    </a:lnTo>
                    <a:lnTo>
                      <a:pt x="603" y="3468"/>
                    </a:lnTo>
                    <a:lnTo>
                      <a:pt x="475" y="3742"/>
                    </a:lnTo>
                    <a:lnTo>
                      <a:pt x="366" y="4016"/>
                    </a:lnTo>
                    <a:lnTo>
                      <a:pt x="274" y="4290"/>
                    </a:lnTo>
                    <a:lnTo>
                      <a:pt x="183" y="4582"/>
                    </a:lnTo>
                    <a:lnTo>
                      <a:pt x="128" y="4874"/>
                    </a:lnTo>
                    <a:lnTo>
                      <a:pt x="74" y="5184"/>
                    </a:lnTo>
                    <a:lnTo>
                      <a:pt x="19" y="5494"/>
                    </a:lnTo>
                    <a:lnTo>
                      <a:pt x="1" y="5805"/>
                    </a:lnTo>
                    <a:lnTo>
                      <a:pt x="1" y="6115"/>
                    </a:lnTo>
                    <a:lnTo>
                      <a:pt x="1" y="6425"/>
                    </a:lnTo>
                    <a:lnTo>
                      <a:pt x="19" y="6736"/>
                    </a:lnTo>
                    <a:lnTo>
                      <a:pt x="74" y="7046"/>
                    </a:lnTo>
                    <a:lnTo>
                      <a:pt x="128" y="7338"/>
                    </a:lnTo>
                    <a:lnTo>
                      <a:pt x="183" y="7630"/>
                    </a:lnTo>
                    <a:lnTo>
                      <a:pt x="274" y="7922"/>
                    </a:lnTo>
                    <a:lnTo>
                      <a:pt x="366" y="8214"/>
                    </a:lnTo>
                    <a:lnTo>
                      <a:pt x="475" y="8488"/>
                    </a:lnTo>
                    <a:lnTo>
                      <a:pt x="603" y="8762"/>
                    </a:lnTo>
                    <a:lnTo>
                      <a:pt x="731" y="9017"/>
                    </a:lnTo>
                    <a:lnTo>
                      <a:pt x="877" y="9273"/>
                    </a:lnTo>
                    <a:lnTo>
                      <a:pt x="1041" y="9528"/>
                    </a:lnTo>
                    <a:lnTo>
                      <a:pt x="1205" y="9765"/>
                    </a:lnTo>
                    <a:lnTo>
                      <a:pt x="1388" y="9984"/>
                    </a:lnTo>
                    <a:lnTo>
                      <a:pt x="1588" y="10222"/>
                    </a:lnTo>
                    <a:lnTo>
                      <a:pt x="1789" y="10422"/>
                    </a:lnTo>
                    <a:lnTo>
                      <a:pt x="2008" y="10623"/>
                    </a:lnTo>
                    <a:lnTo>
                      <a:pt x="2227" y="10824"/>
                    </a:lnTo>
                    <a:lnTo>
                      <a:pt x="2446" y="11007"/>
                    </a:lnTo>
                    <a:lnTo>
                      <a:pt x="2684" y="11171"/>
                    </a:lnTo>
                    <a:lnTo>
                      <a:pt x="2939" y="11335"/>
                    </a:lnTo>
                    <a:lnTo>
                      <a:pt x="3195" y="11481"/>
                    </a:lnTo>
                    <a:lnTo>
                      <a:pt x="3450" y="11609"/>
                    </a:lnTo>
                    <a:lnTo>
                      <a:pt x="3724" y="11737"/>
                    </a:lnTo>
                    <a:lnTo>
                      <a:pt x="3998" y="11846"/>
                    </a:lnTo>
                    <a:lnTo>
                      <a:pt x="4290" y="11937"/>
                    </a:lnTo>
                    <a:lnTo>
                      <a:pt x="4582" y="12029"/>
                    </a:lnTo>
                    <a:lnTo>
                      <a:pt x="4874" y="12083"/>
                    </a:lnTo>
                    <a:lnTo>
                      <a:pt x="5166" y="12138"/>
                    </a:lnTo>
                    <a:lnTo>
                      <a:pt x="5476" y="12193"/>
                    </a:lnTo>
                    <a:lnTo>
                      <a:pt x="5786" y="12211"/>
                    </a:lnTo>
                    <a:lnTo>
                      <a:pt x="6425" y="12211"/>
                    </a:lnTo>
                    <a:lnTo>
                      <a:pt x="6735" y="12193"/>
                    </a:lnTo>
                    <a:lnTo>
                      <a:pt x="7027" y="12138"/>
                    </a:lnTo>
                    <a:lnTo>
                      <a:pt x="7338" y="12083"/>
                    </a:lnTo>
                    <a:lnTo>
                      <a:pt x="7630" y="12029"/>
                    </a:lnTo>
                    <a:lnTo>
                      <a:pt x="7922" y="11937"/>
                    </a:lnTo>
                    <a:lnTo>
                      <a:pt x="8196" y="11846"/>
                    </a:lnTo>
                    <a:lnTo>
                      <a:pt x="8469" y="11737"/>
                    </a:lnTo>
                    <a:lnTo>
                      <a:pt x="8743" y="11609"/>
                    </a:lnTo>
                    <a:lnTo>
                      <a:pt x="9017" y="11481"/>
                    </a:lnTo>
                    <a:lnTo>
                      <a:pt x="9272" y="11335"/>
                    </a:lnTo>
                    <a:lnTo>
                      <a:pt x="9510" y="11171"/>
                    </a:lnTo>
                    <a:lnTo>
                      <a:pt x="9747" y="11007"/>
                    </a:lnTo>
                    <a:lnTo>
                      <a:pt x="9984" y="10824"/>
                    </a:lnTo>
                    <a:lnTo>
                      <a:pt x="10203" y="10623"/>
                    </a:lnTo>
                    <a:lnTo>
                      <a:pt x="10422" y="10422"/>
                    </a:lnTo>
                    <a:lnTo>
                      <a:pt x="10623" y="10222"/>
                    </a:lnTo>
                    <a:lnTo>
                      <a:pt x="10806" y="9984"/>
                    </a:lnTo>
                    <a:lnTo>
                      <a:pt x="10988" y="9765"/>
                    </a:lnTo>
                    <a:lnTo>
                      <a:pt x="11171" y="9528"/>
                    </a:lnTo>
                    <a:lnTo>
                      <a:pt x="11317" y="9273"/>
                    </a:lnTo>
                    <a:lnTo>
                      <a:pt x="11463" y="9017"/>
                    </a:lnTo>
                    <a:lnTo>
                      <a:pt x="11609" y="8762"/>
                    </a:lnTo>
                    <a:lnTo>
                      <a:pt x="11736" y="8488"/>
                    </a:lnTo>
                    <a:lnTo>
                      <a:pt x="11846" y="8214"/>
                    </a:lnTo>
                    <a:lnTo>
                      <a:pt x="11937" y="7922"/>
                    </a:lnTo>
                    <a:lnTo>
                      <a:pt x="12010" y="7630"/>
                    </a:lnTo>
                    <a:lnTo>
                      <a:pt x="12083" y="7338"/>
                    </a:lnTo>
                    <a:lnTo>
                      <a:pt x="12138" y="7046"/>
                    </a:lnTo>
                    <a:lnTo>
                      <a:pt x="12175" y="6736"/>
                    </a:lnTo>
                    <a:lnTo>
                      <a:pt x="12193" y="6425"/>
                    </a:lnTo>
                    <a:lnTo>
                      <a:pt x="12211" y="6115"/>
                    </a:lnTo>
                    <a:lnTo>
                      <a:pt x="12193" y="5805"/>
                    </a:lnTo>
                    <a:lnTo>
                      <a:pt x="12175" y="5494"/>
                    </a:lnTo>
                    <a:lnTo>
                      <a:pt x="12138" y="5184"/>
                    </a:lnTo>
                    <a:lnTo>
                      <a:pt x="12083" y="4874"/>
                    </a:lnTo>
                    <a:lnTo>
                      <a:pt x="12010" y="4582"/>
                    </a:lnTo>
                    <a:lnTo>
                      <a:pt x="11937" y="4290"/>
                    </a:lnTo>
                    <a:lnTo>
                      <a:pt x="11846" y="4016"/>
                    </a:lnTo>
                    <a:lnTo>
                      <a:pt x="11736" y="3742"/>
                    </a:lnTo>
                    <a:lnTo>
                      <a:pt x="11609" y="3468"/>
                    </a:lnTo>
                    <a:lnTo>
                      <a:pt x="11463" y="3195"/>
                    </a:lnTo>
                    <a:lnTo>
                      <a:pt x="11317" y="2939"/>
                    </a:lnTo>
                    <a:lnTo>
                      <a:pt x="11171" y="2702"/>
                    </a:lnTo>
                    <a:lnTo>
                      <a:pt x="10988" y="2465"/>
                    </a:lnTo>
                    <a:lnTo>
                      <a:pt x="10806" y="2227"/>
                    </a:lnTo>
                    <a:lnTo>
                      <a:pt x="10623" y="2008"/>
                    </a:lnTo>
                    <a:lnTo>
                      <a:pt x="10422" y="1789"/>
                    </a:lnTo>
                    <a:lnTo>
                      <a:pt x="10203" y="1589"/>
                    </a:lnTo>
                    <a:lnTo>
                      <a:pt x="9984" y="1406"/>
                    </a:lnTo>
                    <a:lnTo>
                      <a:pt x="9747" y="1224"/>
                    </a:lnTo>
                    <a:lnTo>
                      <a:pt x="9510" y="1041"/>
                    </a:lnTo>
                    <a:lnTo>
                      <a:pt x="9272" y="895"/>
                    </a:lnTo>
                    <a:lnTo>
                      <a:pt x="9017" y="749"/>
                    </a:lnTo>
                    <a:lnTo>
                      <a:pt x="8743" y="603"/>
                    </a:lnTo>
                    <a:lnTo>
                      <a:pt x="8469" y="475"/>
                    </a:lnTo>
                    <a:lnTo>
                      <a:pt x="8196" y="366"/>
                    </a:lnTo>
                    <a:lnTo>
                      <a:pt x="7922" y="274"/>
                    </a:lnTo>
                    <a:lnTo>
                      <a:pt x="7630" y="201"/>
                    </a:lnTo>
                    <a:lnTo>
                      <a:pt x="7338" y="128"/>
                    </a:lnTo>
                    <a:lnTo>
                      <a:pt x="7027" y="74"/>
                    </a:lnTo>
                    <a:lnTo>
                      <a:pt x="6735" y="37"/>
                    </a:lnTo>
                    <a:lnTo>
                      <a:pt x="6425" y="19"/>
                    </a:lnTo>
                    <a:lnTo>
                      <a:pt x="6097" y="1"/>
                    </a:lnTo>
                    <a:close/>
                  </a:path>
                </a:pathLst>
              </a:custGeom>
              <a:solidFill>
                <a:srgbClr val="262B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40"/>
              <p:cNvSpPr/>
              <p:nvPr/>
            </p:nvSpPr>
            <p:spPr>
              <a:xfrm>
                <a:off x="6785796" y="3185493"/>
                <a:ext cx="293962" cy="293962"/>
              </a:xfrm>
              <a:custGeom>
                <a:avLst/>
                <a:gdLst/>
                <a:ahLst/>
                <a:cxnLst/>
                <a:rect l="l" t="t" r="r" b="b"/>
                <a:pathLst>
                  <a:path w="9182" h="9182" extrusionOk="0">
                    <a:moveTo>
                      <a:pt x="4344" y="1"/>
                    </a:moveTo>
                    <a:lnTo>
                      <a:pt x="4125" y="19"/>
                    </a:lnTo>
                    <a:lnTo>
                      <a:pt x="3888" y="55"/>
                    </a:lnTo>
                    <a:lnTo>
                      <a:pt x="3669" y="92"/>
                    </a:lnTo>
                    <a:lnTo>
                      <a:pt x="3432" y="147"/>
                    </a:lnTo>
                    <a:lnTo>
                      <a:pt x="3231" y="201"/>
                    </a:lnTo>
                    <a:lnTo>
                      <a:pt x="3012" y="274"/>
                    </a:lnTo>
                    <a:lnTo>
                      <a:pt x="2793" y="366"/>
                    </a:lnTo>
                    <a:lnTo>
                      <a:pt x="2391" y="548"/>
                    </a:lnTo>
                    <a:lnTo>
                      <a:pt x="2026" y="785"/>
                    </a:lnTo>
                    <a:lnTo>
                      <a:pt x="1661" y="1059"/>
                    </a:lnTo>
                    <a:lnTo>
                      <a:pt x="1333" y="1351"/>
                    </a:lnTo>
                    <a:lnTo>
                      <a:pt x="1041" y="1680"/>
                    </a:lnTo>
                    <a:lnTo>
                      <a:pt x="785" y="2026"/>
                    </a:lnTo>
                    <a:lnTo>
                      <a:pt x="548" y="2410"/>
                    </a:lnTo>
                    <a:lnTo>
                      <a:pt x="347" y="2811"/>
                    </a:lnTo>
                    <a:lnTo>
                      <a:pt x="274" y="3012"/>
                    </a:lnTo>
                    <a:lnTo>
                      <a:pt x="201" y="3231"/>
                    </a:lnTo>
                    <a:lnTo>
                      <a:pt x="146" y="3450"/>
                    </a:lnTo>
                    <a:lnTo>
                      <a:pt x="92" y="3669"/>
                    </a:lnTo>
                    <a:lnTo>
                      <a:pt x="55" y="3888"/>
                    </a:lnTo>
                    <a:lnTo>
                      <a:pt x="19" y="4125"/>
                    </a:lnTo>
                    <a:lnTo>
                      <a:pt x="0" y="4363"/>
                    </a:lnTo>
                    <a:lnTo>
                      <a:pt x="0" y="4600"/>
                    </a:lnTo>
                    <a:lnTo>
                      <a:pt x="0" y="4837"/>
                    </a:lnTo>
                    <a:lnTo>
                      <a:pt x="19" y="5056"/>
                    </a:lnTo>
                    <a:lnTo>
                      <a:pt x="55" y="5294"/>
                    </a:lnTo>
                    <a:lnTo>
                      <a:pt x="92" y="5513"/>
                    </a:lnTo>
                    <a:lnTo>
                      <a:pt x="146" y="5750"/>
                    </a:lnTo>
                    <a:lnTo>
                      <a:pt x="201" y="5969"/>
                    </a:lnTo>
                    <a:lnTo>
                      <a:pt x="274" y="6170"/>
                    </a:lnTo>
                    <a:lnTo>
                      <a:pt x="347" y="6389"/>
                    </a:lnTo>
                    <a:lnTo>
                      <a:pt x="548" y="6790"/>
                    </a:lnTo>
                    <a:lnTo>
                      <a:pt x="785" y="7155"/>
                    </a:lnTo>
                    <a:lnTo>
                      <a:pt x="1041" y="7520"/>
                    </a:lnTo>
                    <a:lnTo>
                      <a:pt x="1333" y="7849"/>
                    </a:lnTo>
                    <a:lnTo>
                      <a:pt x="1661" y="8141"/>
                    </a:lnTo>
                    <a:lnTo>
                      <a:pt x="2026" y="8396"/>
                    </a:lnTo>
                    <a:lnTo>
                      <a:pt x="2391" y="8634"/>
                    </a:lnTo>
                    <a:lnTo>
                      <a:pt x="2793" y="8834"/>
                    </a:lnTo>
                    <a:lnTo>
                      <a:pt x="3012" y="8907"/>
                    </a:lnTo>
                    <a:lnTo>
                      <a:pt x="3231" y="8980"/>
                    </a:lnTo>
                    <a:lnTo>
                      <a:pt x="3432" y="9035"/>
                    </a:lnTo>
                    <a:lnTo>
                      <a:pt x="3669" y="9090"/>
                    </a:lnTo>
                    <a:lnTo>
                      <a:pt x="3888" y="9126"/>
                    </a:lnTo>
                    <a:lnTo>
                      <a:pt x="4125" y="9163"/>
                    </a:lnTo>
                    <a:lnTo>
                      <a:pt x="4344" y="9181"/>
                    </a:lnTo>
                    <a:lnTo>
                      <a:pt x="4819" y="9181"/>
                    </a:lnTo>
                    <a:lnTo>
                      <a:pt x="5056" y="9163"/>
                    </a:lnTo>
                    <a:lnTo>
                      <a:pt x="5293" y="9126"/>
                    </a:lnTo>
                    <a:lnTo>
                      <a:pt x="5512" y="9090"/>
                    </a:lnTo>
                    <a:lnTo>
                      <a:pt x="5731" y="9035"/>
                    </a:lnTo>
                    <a:lnTo>
                      <a:pt x="5951" y="8980"/>
                    </a:lnTo>
                    <a:lnTo>
                      <a:pt x="6170" y="8907"/>
                    </a:lnTo>
                    <a:lnTo>
                      <a:pt x="6370" y="8834"/>
                    </a:lnTo>
                    <a:lnTo>
                      <a:pt x="6772" y="8634"/>
                    </a:lnTo>
                    <a:lnTo>
                      <a:pt x="7155" y="8396"/>
                    </a:lnTo>
                    <a:lnTo>
                      <a:pt x="7502" y="8141"/>
                    </a:lnTo>
                    <a:lnTo>
                      <a:pt x="7830" y="7849"/>
                    </a:lnTo>
                    <a:lnTo>
                      <a:pt x="8141" y="7520"/>
                    </a:lnTo>
                    <a:lnTo>
                      <a:pt x="8396" y="7155"/>
                    </a:lnTo>
                    <a:lnTo>
                      <a:pt x="8634" y="6790"/>
                    </a:lnTo>
                    <a:lnTo>
                      <a:pt x="8816" y="6389"/>
                    </a:lnTo>
                    <a:lnTo>
                      <a:pt x="8907" y="6170"/>
                    </a:lnTo>
                    <a:lnTo>
                      <a:pt x="8980" y="5969"/>
                    </a:lnTo>
                    <a:lnTo>
                      <a:pt x="9035" y="5750"/>
                    </a:lnTo>
                    <a:lnTo>
                      <a:pt x="9090" y="5513"/>
                    </a:lnTo>
                    <a:lnTo>
                      <a:pt x="9126" y="5294"/>
                    </a:lnTo>
                    <a:lnTo>
                      <a:pt x="9163" y="5056"/>
                    </a:lnTo>
                    <a:lnTo>
                      <a:pt x="9181" y="4837"/>
                    </a:lnTo>
                    <a:lnTo>
                      <a:pt x="9181" y="4600"/>
                    </a:lnTo>
                    <a:lnTo>
                      <a:pt x="9181" y="4363"/>
                    </a:lnTo>
                    <a:lnTo>
                      <a:pt x="9163" y="4125"/>
                    </a:lnTo>
                    <a:lnTo>
                      <a:pt x="9126" y="3888"/>
                    </a:lnTo>
                    <a:lnTo>
                      <a:pt x="9090" y="3669"/>
                    </a:lnTo>
                    <a:lnTo>
                      <a:pt x="9035" y="3450"/>
                    </a:lnTo>
                    <a:lnTo>
                      <a:pt x="8980" y="3231"/>
                    </a:lnTo>
                    <a:lnTo>
                      <a:pt x="8907" y="3012"/>
                    </a:lnTo>
                    <a:lnTo>
                      <a:pt x="8816" y="2811"/>
                    </a:lnTo>
                    <a:lnTo>
                      <a:pt x="8634" y="2410"/>
                    </a:lnTo>
                    <a:lnTo>
                      <a:pt x="8396" y="2026"/>
                    </a:lnTo>
                    <a:lnTo>
                      <a:pt x="8141" y="1680"/>
                    </a:lnTo>
                    <a:lnTo>
                      <a:pt x="7830" y="1351"/>
                    </a:lnTo>
                    <a:lnTo>
                      <a:pt x="7502" y="1059"/>
                    </a:lnTo>
                    <a:lnTo>
                      <a:pt x="7155" y="785"/>
                    </a:lnTo>
                    <a:lnTo>
                      <a:pt x="6772" y="548"/>
                    </a:lnTo>
                    <a:lnTo>
                      <a:pt x="6370" y="366"/>
                    </a:lnTo>
                    <a:lnTo>
                      <a:pt x="6170" y="274"/>
                    </a:lnTo>
                    <a:lnTo>
                      <a:pt x="5951" y="201"/>
                    </a:lnTo>
                    <a:lnTo>
                      <a:pt x="5731" y="147"/>
                    </a:lnTo>
                    <a:lnTo>
                      <a:pt x="5512" y="92"/>
                    </a:lnTo>
                    <a:lnTo>
                      <a:pt x="5293" y="55"/>
                    </a:lnTo>
                    <a:lnTo>
                      <a:pt x="5056" y="19"/>
                    </a:lnTo>
                    <a:lnTo>
                      <a:pt x="4819"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40"/>
              <p:cNvSpPr/>
              <p:nvPr/>
            </p:nvSpPr>
            <p:spPr>
              <a:xfrm>
                <a:off x="6686450" y="2663080"/>
                <a:ext cx="500811" cy="279907"/>
              </a:xfrm>
              <a:custGeom>
                <a:avLst/>
                <a:gdLst/>
                <a:ahLst/>
                <a:cxnLst/>
                <a:rect l="l" t="t" r="r" b="b"/>
                <a:pathLst>
                  <a:path w="15643" h="8743" extrusionOk="0">
                    <a:moveTo>
                      <a:pt x="7338" y="0"/>
                    </a:moveTo>
                    <a:lnTo>
                      <a:pt x="6991" y="55"/>
                    </a:lnTo>
                    <a:lnTo>
                      <a:pt x="6663" y="146"/>
                    </a:lnTo>
                    <a:lnTo>
                      <a:pt x="6316" y="256"/>
                    </a:lnTo>
                    <a:lnTo>
                      <a:pt x="6005" y="420"/>
                    </a:lnTo>
                    <a:lnTo>
                      <a:pt x="5695" y="603"/>
                    </a:lnTo>
                    <a:lnTo>
                      <a:pt x="5403" y="822"/>
                    </a:lnTo>
                    <a:lnTo>
                      <a:pt x="5129" y="1077"/>
                    </a:lnTo>
                    <a:lnTo>
                      <a:pt x="4272" y="1953"/>
                    </a:lnTo>
                    <a:lnTo>
                      <a:pt x="3359" y="2939"/>
                    </a:lnTo>
                    <a:lnTo>
                      <a:pt x="2373" y="4016"/>
                    </a:lnTo>
                    <a:lnTo>
                      <a:pt x="1388" y="5166"/>
                    </a:lnTo>
                    <a:lnTo>
                      <a:pt x="1242" y="5348"/>
                    </a:lnTo>
                    <a:lnTo>
                      <a:pt x="621" y="6096"/>
                    </a:lnTo>
                    <a:lnTo>
                      <a:pt x="1" y="6881"/>
                    </a:lnTo>
                    <a:lnTo>
                      <a:pt x="676" y="7210"/>
                    </a:lnTo>
                    <a:lnTo>
                      <a:pt x="1041" y="7374"/>
                    </a:lnTo>
                    <a:lnTo>
                      <a:pt x="1424" y="7538"/>
                    </a:lnTo>
                    <a:lnTo>
                      <a:pt x="1844" y="7703"/>
                    </a:lnTo>
                    <a:lnTo>
                      <a:pt x="2282" y="7849"/>
                    </a:lnTo>
                    <a:lnTo>
                      <a:pt x="2738" y="7995"/>
                    </a:lnTo>
                    <a:lnTo>
                      <a:pt x="3213" y="8141"/>
                    </a:lnTo>
                    <a:lnTo>
                      <a:pt x="3706" y="8268"/>
                    </a:lnTo>
                    <a:lnTo>
                      <a:pt x="4217" y="8378"/>
                    </a:lnTo>
                    <a:lnTo>
                      <a:pt x="4746" y="8487"/>
                    </a:lnTo>
                    <a:lnTo>
                      <a:pt x="5312" y="8579"/>
                    </a:lnTo>
                    <a:lnTo>
                      <a:pt x="5878" y="8633"/>
                    </a:lnTo>
                    <a:lnTo>
                      <a:pt x="6480" y="8688"/>
                    </a:lnTo>
                    <a:lnTo>
                      <a:pt x="7082" y="8725"/>
                    </a:lnTo>
                    <a:lnTo>
                      <a:pt x="7721" y="8743"/>
                    </a:lnTo>
                    <a:lnTo>
                      <a:pt x="8287" y="8725"/>
                    </a:lnTo>
                    <a:lnTo>
                      <a:pt x="8834" y="8706"/>
                    </a:lnTo>
                    <a:lnTo>
                      <a:pt x="9400" y="8670"/>
                    </a:lnTo>
                    <a:lnTo>
                      <a:pt x="9948" y="8597"/>
                    </a:lnTo>
                    <a:lnTo>
                      <a:pt x="10477" y="8542"/>
                    </a:lnTo>
                    <a:lnTo>
                      <a:pt x="11006" y="8451"/>
                    </a:lnTo>
                    <a:lnTo>
                      <a:pt x="11518" y="8360"/>
                    </a:lnTo>
                    <a:lnTo>
                      <a:pt x="12029" y="8250"/>
                    </a:lnTo>
                    <a:lnTo>
                      <a:pt x="12521" y="8141"/>
                    </a:lnTo>
                    <a:lnTo>
                      <a:pt x="13014" y="8013"/>
                    </a:lnTo>
                    <a:lnTo>
                      <a:pt x="13945" y="7757"/>
                    </a:lnTo>
                    <a:lnTo>
                      <a:pt x="14821" y="7465"/>
                    </a:lnTo>
                    <a:lnTo>
                      <a:pt x="15642" y="7173"/>
                    </a:lnTo>
                    <a:lnTo>
                      <a:pt x="14949" y="6315"/>
                    </a:lnTo>
                    <a:lnTo>
                      <a:pt x="14274" y="5494"/>
                    </a:lnTo>
                    <a:lnTo>
                      <a:pt x="14128" y="5312"/>
                    </a:lnTo>
                    <a:lnTo>
                      <a:pt x="13105" y="4125"/>
                    </a:lnTo>
                    <a:lnTo>
                      <a:pt x="12102" y="3012"/>
                    </a:lnTo>
                    <a:lnTo>
                      <a:pt x="11152" y="1990"/>
                    </a:lnTo>
                    <a:lnTo>
                      <a:pt x="10276" y="1077"/>
                    </a:lnTo>
                    <a:lnTo>
                      <a:pt x="9984" y="822"/>
                    </a:lnTo>
                    <a:lnTo>
                      <a:pt x="9692" y="603"/>
                    </a:lnTo>
                    <a:lnTo>
                      <a:pt x="9382" y="420"/>
                    </a:lnTo>
                    <a:lnTo>
                      <a:pt x="9072" y="256"/>
                    </a:lnTo>
                    <a:lnTo>
                      <a:pt x="8725" y="146"/>
                    </a:lnTo>
                    <a:lnTo>
                      <a:pt x="8396" y="55"/>
                    </a:lnTo>
                    <a:lnTo>
                      <a:pt x="8050"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40"/>
              <p:cNvSpPr/>
              <p:nvPr/>
            </p:nvSpPr>
            <p:spPr>
              <a:xfrm>
                <a:off x="6726182" y="2828445"/>
                <a:ext cx="417251" cy="56122"/>
              </a:xfrm>
              <a:custGeom>
                <a:avLst/>
                <a:gdLst/>
                <a:ahLst/>
                <a:cxnLst/>
                <a:rect l="l" t="t" r="r" b="b"/>
                <a:pathLst>
                  <a:path w="13033" h="1753" extrusionOk="0">
                    <a:moveTo>
                      <a:pt x="147" y="1"/>
                    </a:moveTo>
                    <a:lnTo>
                      <a:pt x="1" y="183"/>
                    </a:lnTo>
                    <a:lnTo>
                      <a:pt x="548" y="475"/>
                    </a:lnTo>
                    <a:lnTo>
                      <a:pt x="840" y="621"/>
                    </a:lnTo>
                    <a:lnTo>
                      <a:pt x="1169" y="749"/>
                    </a:lnTo>
                    <a:lnTo>
                      <a:pt x="1516" y="895"/>
                    </a:lnTo>
                    <a:lnTo>
                      <a:pt x="1862" y="1023"/>
                    </a:lnTo>
                    <a:lnTo>
                      <a:pt x="2246" y="1150"/>
                    </a:lnTo>
                    <a:lnTo>
                      <a:pt x="2647" y="1260"/>
                    </a:lnTo>
                    <a:lnTo>
                      <a:pt x="3067" y="1370"/>
                    </a:lnTo>
                    <a:lnTo>
                      <a:pt x="3505" y="1461"/>
                    </a:lnTo>
                    <a:lnTo>
                      <a:pt x="3961" y="1534"/>
                    </a:lnTo>
                    <a:lnTo>
                      <a:pt x="4436" y="1607"/>
                    </a:lnTo>
                    <a:lnTo>
                      <a:pt x="4947" y="1662"/>
                    </a:lnTo>
                    <a:lnTo>
                      <a:pt x="5458" y="1716"/>
                    </a:lnTo>
                    <a:lnTo>
                      <a:pt x="6006" y="1735"/>
                    </a:lnTo>
                    <a:lnTo>
                      <a:pt x="6571" y="1753"/>
                    </a:lnTo>
                    <a:lnTo>
                      <a:pt x="7137" y="1735"/>
                    </a:lnTo>
                    <a:lnTo>
                      <a:pt x="7667" y="1716"/>
                    </a:lnTo>
                    <a:lnTo>
                      <a:pt x="8178" y="1680"/>
                    </a:lnTo>
                    <a:lnTo>
                      <a:pt x="8670" y="1625"/>
                    </a:lnTo>
                    <a:lnTo>
                      <a:pt x="9145" y="1552"/>
                    </a:lnTo>
                    <a:lnTo>
                      <a:pt x="9583" y="1479"/>
                    </a:lnTo>
                    <a:lnTo>
                      <a:pt x="10021" y="1406"/>
                    </a:lnTo>
                    <a:lnTo>
                      <a:pt x="10423" y="1297"/>
                    </a:lnTo>
                    <a:lnTo>
                      <a:pt x="10824" y="1205"/>
                    </a:lnTo>
                    <a:lnTo>
                      <a:pt x="11189" y="1096"/>
                    </a:lnTo>
                    <a:lnTo>
                      <a:pt x="11554" y="968"/>
                    </a:lnTo>
                    <a:lnTo>
                      <a:pt x="11883" y="840"/>
                    </a:lnTo>
                    <a:lnTo>
                      <a:pt x="12485" y="585"/>
                    </a:lnTo>
                    <a:lnTo>
                      <a:pt x="13033" y="329"/>
                    </a:lnTo>
                    <a:lnTo>
                      <a:pt x="12887" y="147"/>
                    </a:lnTo>
                    <a:lnTo>
                      <a:pt x="12357" y="402"/>
                    </a:lnTo>
                    <a:lnTo>
                      <a:pt x="11755" y="658"/>
                    </a:lnTo>
                    <a:lnTo>
                      <a:pt x="11426" y="767"/>
                    </a:lnTo>
                    <a:lnTo>
                      <a:pt x="11080" y="895"/>
                    </a:lnTo>
                    <a:lnTo>
                      <a:pt x="10715" y="986"/>
                    </a:lnTo>
                    <a:lnTo>
                      <a:pt x="10331" y="1096"/>
                    </a:lnTo>
                    <a:lnTo>
                      <a:pt x="9930" y="1187"/>
                    </a:lnTo>
                    <a:lnTo>
                      <a:pt x="9510" y="1278"/>
                    </a:lnTo>
                    <a:lnTo>
                      <a:pt x="9072" y="1351"/>
                    </a:lnTo>
                    <a:lnTo>
                      <a:pt x="8616" y="1406"/>
                    </a:lnTo>
                    <a:lnTo>
                      <a:pt x="8141" y="1461"/>
                    </a:lnTo>
                    <a:lnTo>
                      <a:pt x="7630" y="1497"/>
                    </a:lnTo>
                    <a:lnTo>
                      <a:pt x="7119" y="1516"/>
                    </a:lnTo>
                    <a:lnTo>
                      <a:pt x="6024" y="1516"/>
                    </a:lnTo>
                    <a:lnTo>
                      <a:pt x="5495" y="1479"/>
                    </a:lnTo>
                    <a:lnTo>
                      <a:pt x="4983" y="1443"/>
                    </a:lnTo>
                    <a:lnTo>
                      <a:pt x="4491" y="1388"/>
                    </a:lnTo>
                    <a:lnTo>
                      <a:pt x="4016" y="1315"/>
                    </a:lnTo>
                    <a:lnTo>
                      <a:pt x="3578" y="1242"/>
                    </a:lnTo>
                    <a:lnTo>
                      <a:pt x="3140" y="1150"/>
                    </a:lnTo>
                    <a:lnTo>
                      <a:pt x="2739" y="1041"/>
                    </a:lnTo>
                    <a:lnTo>
                      <a:pt x="2355" y="931"/>
                    </a:lnTo>
                    <a:lnTo>
                      <a:pt x="1972" y="822"/>
                    </a:lnTo>
                    <a:lnTo>
                      <a:pt x="1625" y="694"/>
                    </a:lnTo>
                    <a:lnTo>
                      <a:pt x="1297" y="566"/>
                    </a:lnTo>
                    <a:lnTo>
                      <a:pt x="676" y="293"/>
                    </a:lnTo>
                    <a:lnTo>
                      <a:pt x="147" y="1"/>
                    </a:lnTo>
                    <a:close/>
                  </a:path>
                </a:pathLst>
              </a:custGeom>
              <a:solidFill>
                <a:srgbClr val="FBF8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21" name="Google Shape;2221;p40"/>
          <p:cNvGrpSpPr/>
          <p:nvPr/>
        </p:nvGrpSpPr>
        <p:grpSpPr>
          <a:xfrm>
            <a:off x="6177055" y="1140790"/>
            <a:ext cx="611648" cy="365223"/>
            <a:chOff x="4504125" y="1762525"/>
            <a:chExt cx="985575" cy="588500"/>
          </a:xfrm>
        </p:grpSpPr>
        <p:sp>
          <p:nvSpPr>
            <p:cNvPr id="2222" name="Google Shape;2222;p40"/>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40"/>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40"/>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40"/>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26" name="Google Shape;2226;p40"/>
          <p:cNvGrpSpPr/>
          <p:nvPr/>
        </p:nvGrpSpPr>
        <p:grpSpPr>
          <a:xfrm>
            <a:off x="649261" y="3761249"/>
            <a:ext cx="745923" cy="742920"/>
            <a:chOff x="778525" y="3588975"/>
            <a:chExt cx="1073425" cy="1068950"/>
          </a:xfrm>
        </p:grpSpPr>
        <p:sp>
          <p:nvSpPr>
            <p:cNvPr id="2227" name="Google Shape;2227;p40"/>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28" name="Google Shape;2228;p40"/>
            <p:cNvGrpSpPr/>
            <p:nvPr/>
          </p:nvGrpSpPr>
          <p:grpSpPr>
            <a:xfrm>
              <a:off x="778525" y="3588975"/>
              <a:ext cx="1073425" cy="1010450"/>
              <a:chOff x="5329875" y="761550"/>
              <a:chExt cx="1073425" cy="1010450"/>
            </a:xfrm>
          </p:grpSpPr>
          <p:sp>
            <p:nvSpPr>
              <p:cNvPr id="2229" name="Google Shape;2229;p40"/>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40"/>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40"/>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40"/>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40"/>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40"/>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40"/>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40"/>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40"/>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40"/>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40"/>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40"/>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41" name="Google Shape;2241;p40"/>
          <p:cNvGrpSpPr/>
          <p:nvPr/>
        </p:nvGrpSpPr>
        <p:grpSpPr>
          <a:xfrm flipH="1">
            <a:off x="4745954" y="3761256"/>
            <a:ext cx="560435" cy="558099"/>
            <a:chOff x="778525" y="3588975"/>
            <a:chExt cx="1073425" cy="1068950"/>
          </a:xfrm>
        </p:grpSpPr>
        <p:sp>
          <p:nvSpPr>
            <p:cNvPr id="2242" name="Google Shape;2242;p40"/>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43" name="Google Shape;2243;p40"/>
            <p:cNvGrpSpPr/>
            <p:nvPr/>
          </p:nvGrpSpPr>
          <p:grpSpPr>
            <a:xfrm>
              <a:off x="778525" y="3588975"/>
              <a:ext cx="1073425" cy="1010450"/>
              <a:chOff x="5329875" y="761550"/>
              <a:chExt cx="1073425" cy="1010450"/>
            </a:xfrm>
          </p:grpSpPr>
          <p:sp>
            <p:nvSpPr>
              <p:cNvPr id="2244" name="Google Shape;2244;p40"/>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40"/>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40"/>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40"/>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40"/>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40"/>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40"/>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40"/>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40"/>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40"/>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40"/>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40"/>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56" name="Google Shape;2256;p40"/>
          <p:cNvGrpSpPr/>
          <p:nvPr/>
        </p:nvGrpSpPr>
        <p:grpSpPr>
          <a:xfrm>
            <a:off x="7920435" y="3718174"/>
            <a:ext cx="930353" cy="829089"/>
            <a:chOff x="2236010" y="3967511"/>
            <a:chExt cx="930353" cy="829089"/>
          </a:xfrm>
        </p:grpSpPr>
        <p:sp>
          <p:nvSpPr>
            <p:cNvPr id="2257" name="Google Shape;2257;p40"/>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58" name="Google Shape;2258;p40"/>
            <p:cNvGrpSpPr/>
            <p:nvPr/>
          </p:nvGrpSpPr>
          <p:grpSpPr>
            <a:xfrm>
              <a:off x="2236010" y="3967511"/>
              <a:ext cx="930353" cy="794959"/>
              <a:chOff x="1627375" y="-1981850"/>
              <a:chExt cx="1305575" cy="1115575"/>
            </a:xfrm>
          </p:grpSpPr>
          <p:sp>
            <p:nvSpPr>
              <p:cNvPr id="2259" name="Google Shape;2259;p40"/>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40"/>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40"/>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40"/>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40"/>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40"/>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40"/>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66" name="Google Shape;2266;p40"/>
          <p:cNvGrpSpPr/>
          <p:nvPr/>
        </p:nvGrpSpPr>
        <p:grpSpPr>
          <a:xfrm>
            <a:off x="7920430" y="1072890"/>
            <a:ext cx="611648" cy="365223"/>
            <a:chOff x="4504125" y="1762525"/>
            <a:chExt cx="985575" cy="588500"/>
          </a:xfrm>
        </p:grpSpPr>
        <p:sp>
          <p:nvSpPr>
            <p:cNvPr id="2267" name="Google Shape;2267;p40"/>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40"/>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40"/>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40"/>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71" name="Google Shape;2271;p40"/>
          <p:cNvSpPr/>
          <p:nvPr/>
        </p:nvSpPr>
        <p:spPr>
          <a:xfrm>
            <a:off x="3573150" y="1359850"/>
            <a:ext cx="611597" cy="27929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p:cNvSpPr txBox="1"/>
          <p:nvPr/>
        </p:nvSpPr>
        <p:spPr>
          <a:xfrm>
            <a:off x="154632" y="1313729"/>
            <a:ext cx="5720368" cy="3785652"/>
          </a:xfrm>
          <a:prstGeom prst="rect">
            <a:avLst/>
          </a:prstGeom>
          <a:noFill/>
        </p:spPr>
        <p:txBody>
          <a:bodyPr wrap="square" rtlCol="0">
            <a:spAutoFit/>
          </a:bodyPr>
          <a:lstStyle/>
          <a:p>
            <a:pPr marL="342900" lvl="0" indent="-342900" algn="just">
              <a:buFont typeface="Arial" panose="020B0604020202020204" pitchFamily="34" charset="0"/>
              <a:buChar char="•"/>
            </a:pPr>
            <a:r>
              <a:rPr lang="en-US" sz="2000" dirty="0">
                <a:latin typeface="Days One" panose="020B0604020202020204" charset="0"/>
              </a:rPr>
              <a:t>Teamwork is important in the current corporate environment because it is known to create an environment where the member feel more empowered</a:t>
            </a:r>
          </a:p>
          <a:p>
            <a:pPr marL="342900" lvl="0" indent="-342900" algn="just">
              <a:buFont typeface="Arial" panose="020B0604020202020204" pitchFamily="34" charset="0"/>
              <a:buChar char="•"/>
            </a:pPr>
            <a:r>
              <a:rPr lang="en-US" sz="2000" dirty="0">
                <a:latin typeface="Days One" panose="020B0604020202020204" charset="0"/>
              </a:rPr>
              <a:t>When achieved and nourished correctly teamwork facilitates the process of accomplishing complex tasks with better accuracy, efficiency at a greater speed (</a:t>
            </a:r>
            <a:r>
              <a:rPr lang="en-US" sz="2000" dirty="0" err="1">
                <a:latin typeface="Days One" panose="020B0604020202020204" charset="0"/>
              </a:rPr>
              <a:t>Doukanari</a:t>
            </a:r>
            <a:r>
              <a:rPr lang="en-US" sz="2000" dirty="0">
                <a:latin typeface="Days One" panose="020B0604020202020204" charset="0"/>
              </a:rPr>
              <a:t> </a:t>
            </a:r>
            <a:r>
              <a:rPr lang="en-US" sz="2000" i="1" dirty="0">
                <a:latin typeface="Days One" panose="020B0604020202020204" charset="0"/>
              </a:rPr>
              <a:t>et al.</a:t>
            </a:r>
            <a:r>
              <a:rPr lang="en-US" sz="2000" dirty="0">
                <a:latin typeface="Days One" panose="020B0604020202020204" charset="0"/>
              </a:rPr>
              <a:t> 2021)</a:t>
            </a:r>
          </a:p>
          <a:p>
            <a:pPr marL="342900" indent="-342900" algn="just">
              <a:buFont typeface="Arial" panose="020B0604020202020204" pitchFamily="34" charset="0"/>
              <a:buChar char="•"/>
            </a:pPr>
            <a:endParaRPr lang="en-US" sz="2000" dirty="0">
              <a:latin typeface="Days One" panose="020B060402020202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75"/>
        <p:cNvGrpSpPr/>
        <p:nvPr/>
      </p:nvGrpSpPr>
      <p:grpSpPr>
        <a:xfrm>
          <a:off x="0" y="0"/>
          <a:ext cx="0" cy="0"/>
          <a:chOff x="0" y="0"/>
          <a:chExt cx="0" cy="0"/>
        </a:xfrm>
      </p:grpSpPr>
      <p:grpSp>
        <p:nvGrpSpPr>
          <p:cNvPr id="2282" name="Google Shape;2282;p41"/>
          <p:cNvGrpSpPr/>
          <p:nvPr/>
        </p:nvGrpSpPr>
        <p:grpSpPr>
          <a:xfrm>
            <a:off x="5709149" y="1414375"/>
            <a:ext cx="1953677" cy="3357125"/>
            <a:chOff x="5709149" y="1414375"/>
            <a:chExt cx="1953677" cy="3357125"/>
          </a:xfrm>
        </p:grpSpPr>
        <p:sp>
          <p:nvSpPr>
            <p:cNvPr id="2283" name="Google Shape;2283;p41"/>
            <p:cNvSpPr/>
            <p:nvPr/>
          </p:nvSpPr>
          <p:spPr>
            <a:xfrm>
              <a:off x="5713426" y="4537200"/>
              <a:ext cx="1949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41"/>
            <p:cNvSpPr/>
            <p:nvPr/>
          </p:nvSpPr>
          <p:spPr>
            <a:xfrm>
              <a:off x="6337476" y="1945738"/>
              <a:ext cx="635294" cy="408662"/>
            </a:xfrm>
            <a:custGeom>
              <a:avLst/>
              <a:gdLst/>
              <a:ahLst/>
              <a:cxnLst/>
              <a:rect l="l" t="t" r="r" b="b"/>
              <a:pathLst>
                <a:path w="18417" h="11847" extrusionOk="0">
                  <a:moveTo>
                    <a:pt x="16409" y="1"/>
                  </a:moveTo>
                  <a:lnTo>
                    <a:pt x="16226" y="19"/>
                  </a:lnTo>
                  <a:lnTo>
                    <a:pt x="16044" y="55"/>
                  </a:lnTo>
                  <a:lnTo>
                    <a:pt x="15861" y="92"/>
                  </a:lnTo>
                  <a:lnTo>
                    <a:pt x="15697" y="165"/>
                  </a:lnTo>
                  <a:lnTo>
                    <a:pt x="15533" y="256"/>
                  </a:lnTo>
                  <a:lnTo>
                    <a:pt x="15368" y="366"/>
                  </a:lnTo>
                  <a:lnTo>
                    <a:pt x="15222" y="475"/>
                  </a:lnTo>
                  <a:lnTo>
                    <a:pt x="15095" y="603"/>
                  </a:lnTo>
                  <a:lnTo>
                    <a:pt x="14967" y="767"/>
                  </a:lnTo>
                  <a:lnTo>
                    <a:pt x="14930" y="804"/>
                  </a:lnTo>
                  <a:lnTo>
                    <a:pt x="14839" y="913"/>
                  </a:lnTo>
                  <a:lnTo>
                    <a:pt x="14748" y="1041"/>
                  </a:lnTo>
                  <a:lnTo>
                    <a:pt x="14565" y="1297"/>
                  </a:lnTo>
                  <a:lnTo>
                    <a:pt x="14182" y="1826"/>
                  </a:lnTo>
                  <a:lnTo>
                    <a:pt x="13744" y="2446"/>
                  </a:lnTo>
                  <a:lnTo>
                    <a:pt x="13635" y="2574"/>
                  </a:lnTo>
                  <a:lnTo>
                    <a:pt x="13434" y="2866"/>
                  </a:lnTo>
                  <a:lnTo>
                    <a:pt x="12777" y="3742"/>
                  </a:lnTo>
                  <a:lnTo>
                    <a:pt x="12120" y="4618"/>
                  </a:lnTo>
                  <a:lnTo>
                    <a:pt x="12028" y="4746"/>
                  </a:lnTo>
                  <a:lnTo>
                    <a:pt x="11919" y="4892"/>
                  </a:lnTo>
                  <a:lnTo>
                    <a:pt x="11152" y="5878"/>
                  </a:lnTo>
                  <a:lnTo>
                    <a:pt x="10751" y="6352"/>
                  </a:lnTo>
                  <a:lnTo>
                    <a:pt x="10367" y="6790"/>
                  </a:lnTo>
                  <a:lnTo>
                    <a:pt x="9984" y="7210"/>
                  </a:lnTo>
                  <a:lnTo>
                    <a:pt x="9619" y="7557"/>
                  </a:lnTo>
                  <a:lnTo>
                    <a:pt x="9364" y="7776"/>
                  </a:lnTo>
                  <a:lnTo>
                    <a:pt x="9291" y="7758"/>
                  </a:lnTo>
                  <a:lnTo>
                    <a:pt x="9072" y="7685"/>
                  </a:lnTo>
                  <a:lnTo>
                    <a:pt x="8834" y="7575"/>
                  </a:lnTo>
                  <a:lnTo>
                    <a:pt x="8414" y="7393"/>
                  </a:lnTo>
                  <a:lnTo>
                    <a:pt x="8341" y="7338"/>
                  </a:lnTo>
                  <a:lnTo>
                    <a:pt x="8305" y="7320"/>
                  </a:lnTo>
                  <a:lnTo>
                    <a:pt x="7794" y="7064"/>
                  </a:lnTo>
                  <a:lnTo>
                    <a:pt x="7283" y="6772"/>
                  </a:lnTo>
                  <a:lnTo>
                    <a:pt x="6754" y="6462"/>
                  </a:lnTo>
                  <a:lnTo>
                    <a:pt x="6224" y="6133"/>
                  </a:lnTo>
                  <a:lnTo>
                    <a:pt x="5257" y="5513"/>
                  </a:lnTo>
                  <a:lnTo>
                    <a:pt x="5093" y="5403"/>
                  </a:lnTo>
                  <a:lnTo>
                    <a:pt x="4071" y="4728"/>
                  </a:lnTo>
                  <a:lnTo>
                    <a:pt x="2994" y="4016"/>
                  </a:lnTo>
                  <a:lnTo>
                    <a:pt x="2446" y="3651"/>
                  </a:lnTo>
                  <a:lnTo>
                    <a:pt x="2172" y="3487"/>
                  </a:lnTo>
                  <a:lnTo>
                    <a:pt x="2045" y="3396"/>
                  </a:lnTo>
                  <a:lnTo>
                    <a:pt x="1917" y="3304"/>
                  </a:lnTo>
                  <a:lnTo>
                    <a:pt x="1880" y="3286"/>
                  </a:lnTo>
                  <a:lnTo>
                    <a:pt x="1716" y="3195"/>
                  </a:lnTo>
                  <a:lnTo>
                    <a:pt x="1534" y="3140"/>
                  </a:lnTo>
                  <a:lnTo>
                    <a:pt x="1351" y="3104"/>
                  </a:lnTo>
                  <a:lnTo>
                    <a:pt x="1150" y="3104"/>
                  </a:lnTo>
                  <a:lnTo>
                    <a:pt x="968" y="3122"/>
                  </a:lnTo>
                  <a:lnTo>
                    <a:pt x="785" y="3177"/>
                  </a:lnTo>
                  <a:lnTo>
                    <a:pt x="603" y="3268"/>
                  </a:lnTo>
                  <a:lnTo>
                    <a:pt x="438" y="3377"/>
                  </a:lnTo>
                  <a:lnTo>
                    <a:pt x="347" y="3469"/>
                  </a:lnTo>
                  <a:lnTo>
                    <a:pt x="274" y="3560"/>
                  </a:lnTo>
                  <a:lnTo>
                    <a:pt x="201" y="3651"/>
                  </a:lnTo>
                  <a:lnTo>
                    <a:pt x="128" y="3761"/>
                  </a:lnTo>
                  <a:lnTo>
                    <a:pt x="92" y="3870"/>
                  </a:lnTo>
                  <a:lnTo>
                    <a:pt x="55" y="3980"/>
                  </a:lnTo>
                  <a:lnTo>
                    <a:pt x="19" y="4089"/>
                  </a:lnTo>
                  <a:lnTo>
                    <a:pt x="0" y="4199"/>
                  </a:lnTo>
                  <a:lnTo>
                    <a:pt x="0" y="4326"/>
                  </a:lnTo>
                  <a:lnTo>
                    <a:pt x="0" y="4436"/>
                  </a:lnTo>
                  <a:lnTo>
                    <a:pt x="19" y="4564"/>
                  </a:lnTo>
                  <a:lnTo>
                    <a:pt x="55" y="4673"/>
                  </a:lnTo>
                  <a:lnTo>
                    <a:pt x="92" y="4783"/>
                  </a:lnTo>
                  <a:lnTo>
                    <a:pt x="146" y="4892"/>
                  </a:lnTo>
                  <a:lnTo>
                    <a:pt x="201" y="5002"/>
                  </a:lnTo>
                  <a:lnTo>
                    <a:pt x="274" y="5093"/>
                  </a:lnTo>
                  <a:lnTo>
                    <a:pt x="384" y="5239"/>
                  </a:lnTo>
                  <a:lnTo>
                    <a:pt x="511" y="5367"/>
                  </a:lnTo>
                  <a:lnTo>
                    <a:pt x="730" y="5622"/>
                  </a:lnTo>
                  <a:lnTo>
                    <a:pt x="1187" y="6133"/>
                  </a:lnTo>
                  <a:lnTo>
                    <a:pt x="1643" y="6626"/>
                  </a:lnTo>
                  <a:lnTo>
                    <a:pt x="2118" y="7119"/>
                  </a:lnTo>
                  <a:lnTo>
                    <a:pt x="2610" y="7594"/>
                  </a:lnTo>
                  <a:lnTo>
                    <a:pt x="3103" y="8050"/>
                  </a:lnTo>
                  <a:lnTo>
                    <a:pt x="3614" y="8524"/>
                  </a:lnTo>
                  <a:lnTo>
                    <a:pt x="4125" y="8962"/>
                  </a:lnTo>
                  <a:lnTo>
                    <a:pt x="4673" y="9419"/>
                  </a:lnTo>
                  <a:lnTo>
                    <a:pt x="5220" y="9857"/>
                  </a:lnTo>
                  <a:lnTo>
                    <a:pt x="5804" y="10277"/>
                  </a:lnTo>
                  <a:lnTo>
                    <a:pt x="5969" y="10386"/>
                  </a:lnTo>
                  <a:lnTo>
                    <a:pt x="6096" y="10477"/>
                  </a:lnTo>
                  <a:lnTo>
                    <a:pt x="6425" y="10678"/>
                  </a:lnTo>
                  <a:lnTo>
                    <a:pt x="6735" y="10879"/>
                  </a:lnTo>
                  <a:lnTo>
                    <a:pt x="7082" y="11061"/>
                  </a:lnTo>
                  <a:lnTo>
                    <a:pt x="7447" y="11262"/>
                  </a:lnTo>
                  <a:lnTo>
                    <a:pt x="7830" y="11445"/>
                  </a:lnTo>
                  <a:lnTo>
                    <a:pt x="8268" y="11609"/>
                  </a:lnTo>
                  <a:lnTo>
                    <a:pt x="8524" y="11682"/>
                  </a:lnTo>
                  <a:lnTo>
                    <a:pt x="8780" y="11755"/>
                  </a:lnTo>
                  <a:lnTo>
                    <a:pt x="9090" y="11810"/>
                  </a:lnTo>
                  <a:lnTo>
                    <a:pt x="9254" y="11828"/>
                  </a:lnTo>
                  <a:lnTo>
                    <a:pt x="9345" y="11846"/>
                  </a:lnTo>
                  <a:lnTo>
                    <a:pt x="9856" y="11846"/>
                  </a:lnTo>
                  <a:lnTo>
                    <a:pt x="9911" y="11828"/>
                  </a:lnTo>
                  <a:lnTo>
                    <a:pt x="9966" y="11828"/>
                  </a:lnTo>
                  <a:lnTo>
                    <a:pt x="10094" y="11810"/>
                  </a:lnTo>
                  <a:lnTo>
                    <a:pt x="10221" y="11791"/>
                  </a:lnTo>
                  <a:lnTo>
                    <a:pt x="10331" y="11773"/>
                  </a:lnTo>
                  <a:lnTo>
                    <a:pt x="10440" y="11737"/>
                  </a:lnTo>
                  <a:lnTo>
                    <a:pt x="10495" y="11718"/>
                  </a:lnTo>
                  <a:lnTo>
                    <a:pt x="10532" y="11700"/>
                  </a:lnTo>
                  <a:lnTo>
                    <a:pt x="10732" y="11645"/>
                  </a:lnTo>
                  <a:lnTo>
                    <a:pt x="10805" y="11609"/>
                  </a:lnTo>
                  <a:lnTo>
                    <a:pt x="10897" y="11572"/>
                  </a:lnTo>
                  <a:lnTo>
                    <a:pt x="10951" y="11554"/>
                  </a:lnTo>
                  <a:lnTo>
                    <a:pt x="10970" y="11536"/>
                  </a:lnTo>
                  <a:lnTo>
                    <a:pt x="11043" y="11518"/>
                  </a:lnTo>
                  <a:lnTo>
                    <a:pt x="11189" y="11445"/>
                  </a:lnTo>
                  <a:lnTo>
                    <a:pt x="11317" y="11372"/>
                  </a:lnTo>
                  <a:lnTo>
                    <a:pt x="11371" y="11335"/>
                  </a:lnTo>
                  <a:lnTo>
                    <a:pt x="11444" y="11299"/>
                  </a:lnTo>
                  <a:lnTo>
                    <a:pt x="11554" y="11226"/>
                  </a:lnTo>
                  <a:lnTo>
                    <a:pt x="11955" y="10952"/>
                  </a:lnTo>
                  <a:lnTo>
                    <a:pt x="12302" y="10678"/>
                  </a:lnTo>
                  <a:lnTo>
                    <a:pt x="12631" y="10386"/>
                  </a:lnTo>
                  <a:lnTo>
                    <a:pt x="12941" y="10094"/>
                  </a:lnTo>
                  <a:lnTo>
                    <a:pt x="13105" y="9930"/>
                  </a:lnTo>
                  <a:lnTo>
                    <a:pt x="13434" y="9601"/>
                  </a:lnTo>
                  <a:lnTo>
                    <a:pt x="13927" y="9054"/>
                  </a:lnTo>
                  <a:lnTo>
                    <a:pt x="14383" y="8524"/>
                  </a:lnTo>
                  <a:lnTo>
                    <a:pt x="14821" y="7977"/>
                  </a:lnTo>
                  <a:lnTo>
                    <a:pt x="15241" y="7411"/>
                  </a:lnTo>
                  <a:lnTo>
                    <a:pt x="15642" y="6863"/>
                  </a:lnTo>
                  <a:lnTo>
                    <a:pt x="16044" y="6298"/>
                  </a:lnTo>
                  <a:lnTo>
                    <a:pt x="16427" y="5732"/>
                  </a:lnTo>
                  <a:lnTo>
                    <a:pt x="16792" y="5166"/>
                  </a:lnTo>
                  <a:lnTo>
                    <a:pt x="17157" y="4582"/>
                  </a:lnTo>
                  <a:lnTo>
                    <a:pt x="17522" y="3998"/>
                  </a:lnTo>
                  <a:lnTo>
                    <a:pt x="17851" y="3414"/>
                  </a:lnTo>
                  <a:lnTo>
                    <a:pt x="18015" y="3122"/>
                  </a:lnTo>
                  <a:lnTo>
                    <a:pt x="18106" y="2976"/>
                  </a:lnTo>
                  <a:lnTo>
                    <a:pt x="18197" y="2812"/>
                  </a:lnTo>
                  <a:lnTo>
                    <a:pt x="18270" y="2647"/>
                  </a:lnTo>
                  <a:lnTo>
                    <a:pt x="18325" y="2501"/>
                  </a:lnTo>
                  <a:lnTo>
                    <a:pt x="18362" y="2337"/>
                  </a:lnTo>
                  <a:lnTo>
                    <a:pt x="18398" y="2154"/>
                  </a:lnTo>
                  <a:lnTo>
                    <a:pt x="18417" y="1990"/>
                  </a:lnTo>
                  <a:lnTo>
                    <a:pt x="18417" y="1826"/>
                  </a:lnTo>
                  <a:lnTo>
                    <a:pt x="18398" y="1662"/>
                  </a:lnTo>
                  <a:lnTo>
                    <a:pt x="18362" y="1497"/>
                  </a:lnTo>
                  <a:lnTo>
                    <a:pt x="18325" y="1333"/>
                  </a:lnTo>
                  <a:lnTo>
                    <a:pt x="18270" y="1187"/>
                  </a:lnTo>
                  <a:lnTo>
                    <a:pt x="18197" y="1023"/>
                  </a:lnTo>
                  <a:lnTo>
                    <a:pt x="18124" y="877"/>
                  </a:lnTo>
                  <a:lnTo>
                    <a:pt x="18015" y="731"/>
                  </a:lnTo>
                  <a:lnTo>
                    <a:pt x="17905" y="603"/>
                  </a:lnTo>
                  <a:lnTo>
                    <a:pt x="17778" y="494"/>
                  </a:lnTo>
                  <a:lnTo>
                    <a:pt x="17650" y="366"/>
                  </a:lnTo>
                  <a:lnTo>
                    <a:pt x="17486" y="256"/>
                  </a:lnTo>
                  <a:lnTo>
                    <a:pt x="17303" y="165"/>
                  </a:lnTo>
                  <a:lnTo>
                    <a:pt x="17139" y="92"/>
                  </a:lnTo>
                  <a:lnTo>
                    <a:pt x="16956" y="55"/>
                  </a:lnTo>
                  <a:lnTo>
                    <a:pt x="16774" y="19"/>
                  </a:lnTo>
                  <a:lnTo>
                    <a:pt x="16591"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41"/>
            <p:cNvSpPr/>
            <p:nvPr/>
          </p:nvSpPr>
          <p:spPr>
            <a:xfrm>
              <a:off x="6752382" y="2105037"/>
              <a:ext cx="41566" cy="188929"/>
            </a:xfrm>
            <a:custGeom>
              <a:avLst/>
              <a:gdLst/>
              <a:ahLst/>
              <a:cxnLst/>
              <a:rect l="l" t="t" r="r" b="b"/>
              <a:pathLst>
                <a:path w="1205" h="5477" extrusionOk="0">
                  <a:moveTo>
                    <a:pt x="92" y="0"/>
                  </a:moveTo>
                  <a:lnTo>
                    <a:pt x="0" y="128"/>
                  </a:lnTo>
                  <a:lnTo>
                    <a:pt x="165" y="439"/>
                  </a:lnTo>
                  <a:lnTo>
                    <a:pt x="329" y="749"/>
                  </a:lnTo>
                  <a:lnTo>
                    <a:pt x="475" y="1059"/>
                  </a:lnTo>
                  <a:lnTo>
                    <a:pt x="603" y="1369"/>
                  </a:lnTo>
                  <a:lnTo>
                    <a:pt x="712" y="1698"/>
                  </a:lnTo>
                  <a:lnTo>
                    <a:pt x="822" y="2026"/>
                  </a:lnTo>
                  <a:lnTo>
                    <a:pt x="895" y="2373"/>
                  </a:lnTo>
                  <a:lnTo>
                    <a:pt x="968" y="2702"/>
                  </a:lnTo>
                  <a:lnTo>
                    <a:pt x="1022" y="3049"/>
                  </a:lnTo>
                  <a:lnTo>
                    <a:pt x="1059" y="3395"/>
                  </a:lnTo>
                  <a:lnTo>
                    <a:pt x="1077" y="3742"/>
                  </a:lnTo>
                  <a:lnTo>
                    <a:pt x="1077" y="4089"/>
                  </a:lnTo>
                  <a:lnTo>
                    <a:pt x="1059" y="4436"/>
                  </a:lnTo>
                  <a:lnTo>
                    <a:pt x="1041" y="4782"/>
                  </a:lnTo>
                  <a:lnTo>
                    <a:pt x="986" y="5129"/>
                  </a:lnTo>
                  <a:lnTo>
                    <a:pt x="913" y="5476"/>
                  </a:lnTo>
                  <a:lnTo>
                    <a:pt x="1077" y="5312"/>
                  </a:lnTo>
                  <a:lnTo>
                    <a:pt x="1132" y="4983"/>
                  </a:lnTo>
                  <a:lnTo>
                    <a:pt x="1187" y="4636"/>
                  </a:lnTo>
                  <a:lnTo>
                    <a:pt x="1205" y="4308"/>
                  </a:lnTo>
                  <a:lnTo>
                    <a:pt x="1205" y="3961"/>
                  </a:lnTo>
                  <a:lnTo>
                    <a:pt x="1205" y="3633"/>
                  </a:lnTo>
                  <a:lnTo>
                    <a:pt x="1187" y="3286"/>
                  </a:lnTo>
                  <a:lnTo>
                    <a:pt x="1150" y="2957"/>
                  </a:lnTo>
                  <a:lnTo>
                    <a:pt x="1095" y="2610"/>
                  </a:lnTo>
                  <a:lnTo>
                    <a:pt x="1022" y="2282"/>
                  </a:lnTo>
                  <a:lnTo>
                    <a:pt x="949" y="1953"/>
                  </a:lnTo>
                  <a:lnTo>
                    <a:pt x="840" y="1625"/>
                  </a:lnTo>
                  <a:lnTo>
                    <a:pt x="730" y="1315"/>
                  </a:lnTo>
                  <a:lnTo>
                    <a:pt x="603" y="986"/>
                  </a:lnTo>
                  <a:lnTo>
                    <a:pt x="457" y="676"/>
                  </a:lnTo>
                  <a:lnTo>
                    <a:pt x="311" y="365"/>
                  </a:lnTo>
                  <a:lnTo>
                    <a:pt x="128" y="73"/>
                  </a:lnTo>
                  <a:lnTo>
                    <a:pt x="92"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41"/>
            <p:cNvSpPr/>
            <p:nvPr/>
          </p:nvSpPr>
          <p:spPr>
            <a:xfrm>
              <a:off x="6513125" y="2132115"/>
              <a:ext cx="114627" cy="111453"/>
            </a:xfrm>
            <a:custGeom>
              <a:avLst/>
              <a:gdLst/>
              <a:ahLst/>
              <a:cxnLst/>
              <a:rect l="l" t="t" r="r" b="b"/>
              <a:pathLst>
                <a:path w="3323" h="3231" extrusionOk="0">
                  <a:moveTo>
                    <a:pt x="1" y="0"/>
                  </a:moveTo>
                  <a:lnTo>
                    <a:pt x="74" y="311"/>
                  </a:lnTo>
                  <a:lnTo>
                    <a:pt x="147" y="621"/>
                  </a:lnTo>
                  <a:lnTo>
                    <a:pt x="238" y="931"/>
                  </a:lnTo>
                  <a:lnTo>
                    <a:pt x="329" y="1223"/>
                  </a:lnTo>
                  <a:lnTo>
                    <a:pt x="439" y="1479"/>
                  </a:lnTo>
                  <a:lnTo>
                    <a:pt x="566" y="1752"/>
                  </a:lnTo>
                  <a:lnTo>
                    <a:pt x="694" y="2026"/>
                  </a:lnTo>
                  <a:lnTo>
                    <a:pt x="840" y="2282"/>
                  </a:lnTo>
                  <a:lnTo>
                    <a:pt x="1004" y="2519"/>
                  </a:lnTo>
                  <a:lnTo>
                    <a:pt x="1205" y="2738"/>
                  </a:lnTo>
                  <a:lnTo>
                    <a:pt x="1406" y="2939"/>
                  </a:lnTo>
                  <a:lnTo>
                    <a:pt x="1534" y="3012"/>
                  </a:lnTo>
                  <a:lnTo>
                    <a:pt x="1643" y="3085"/>
                  </a:lnTo>
                  <a:lnTo>
                    <a:pt x="1771" y="3140"/>
                  </a:lnTo>
                  <a:lnTo>
                    <a:pt x="1899" y="3194"/>
                  </a:lnTo>
                  <a:lnTo>
                    <a:pt x="2027" y="3213"/>
                  </a:lnTo>
                  <a:lnTo>
                    <a:pt x="2154" y="3231"/>
                  </a:lnTo>
                  <a:lnTo>
                    <a:pt x="2282" y="3231"/>
                  </a:lnTo>
                  <a:lnTo>
                    <a:pt x="2410" y="3213"/>
                  </a:lnTo>
                  <a:lnTo>
                    <a:pt x="2538" y="3176"/>
                  </a:lnTo>
                  <a:lnTo>
                    <a:pt x="2647" y="3121"/>
                  </a:lnTo>
                  <a:lnTo>
                    <a:pt x="2757" y="3048"/>
                  </a:lnTo>
                  <a:lnTo>
                    <a:pt x="2848" y="2975"/>
                  </a:lnTo>
                  <a:lnTo>
                    <a:pt x="2939" y="2884"/>
                  </a:lnTo>
                  <a:lnTo>
                    <a:pt x="3012" y="2775"/>
                  </a:lnTo>
                  <a:lnTo>
                    <a:pt x="3122" y="2556"/>
                  </a:lnTo>
                  <a:lnTo>
                    <a:pt x="3213" y="2337"/>
                  </a:lnTo>
                  <a:lnTo>
                    <a:pt x="3322" y="1990"/>
                  </a:lnTo>
                  <a:lnTo>
                    <a:pt x="3249" y="1935"/>
                  </a:lnTo>
                  <a:lnTo>
                    <a:pt x="3213" y="1917"/>
                  </a:lnTo>
                  <a:lnTo>
                    <a:pt x="3103" y="2245"/>
                  </a:lnTo>
                  <a:lnTo>
                    <a:pt x="2994" y="2519"/>
                  </a:lnTo>
                  <a:lnTo>
                    <a:pt x="2921" y="2647"/>
                  </a:lnTo>
                  <a:lnTo>
                    <a:pt x="2848" y="2756"/>
                  </a:lnTo>
                  <a:lnTo>
                    <a:pt x="2757" y="2848"/>
                  </a:lnTo>
                  <a:lnTo>
                    <a:pt x="2684" y="2939"/>
                  </a:lnTo>
                  <a:lnTo>
                    <a:pt x="2574" y="3012"/>
                  </a:lnTo>
                  <a:lnTo>
                    <a:pt x="2483" y="3067"/>
                  </a:lnTo>
                  <a:lnTo>
                    <a:pt x="2373" y="3103"/>
                  </a:lnTo>
                  <a:lnTo>
                    <a:pt x="2136" y="3103"/>
                  </a:lnTo>
                  <a:lnTo>
                    <a:pt x="2008" y="3085"/>
                  </a:lnTo>
                  <a:lnTo>
                    <a:pt x="1862" y="3048"/>
                  </a:lnTo>
                  <a:lnTo>
                    <a:pt x="1716" y="2975"/>
                  </a:lnTo>
                  <a:lnTo>
                    <a:pt x="1607" y="2902"/>
                  </a:lnTo>
                  <a:lnTo>
                    <a:pt x="1497" y="2829"/>
                  </a:lnTo>
                  <a:lnTo>
                    <a:pt x="1278" y="2629"/>
                  </a:lnTo>
                  <a:lnTo>
                    <a:pt x="1096" y="2410"/>
                  </a:lnTo>
                  <a:lnTo>
                    <a:pt x="931" y="2172"/>
                  </a:lnTo>
                  <a:lnTo>
                    <a:pt x="785" y="1898"/>
                  </a:lnTo>
                  <a:lnTo>
                    <a:pt x="658" y="1643"/>
                  </a:lnTo>
                  <a:lnTo>
                    <a:pt x="548" y="1369"/>
                  </a:lnTo>
                  <a:lnTo>
                    <a:pt x="439" y="1132"/>
                  </a:lnTo>
                  <a:lnTo>
                    <a:pt x="366" y="876"/>
                  </a:lnTo>
                  <a:lnTo>
                    <a:pt x="293" y="621"/>
                  </a:lnTo>
                  <a:lnTo>
                    <a:pt x="220" y="365"/>
                  </a:lnTo>
                  <a:lnTo>
                    <a:pt x="165" y="110"/>
                  </a:lnTo>
                  <a:lnTo>
                    <a:pt x="1"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41"/>
            <p:cNvSpPr/>
            <p:nvPr/>
          </p:nvSpPr>
          <p:spPr>
            <a:xfrm>
              <a:off x="6543343" y="2286378"/>
              <a:ext cx="171923" cy="59814"/>
            </a:xfrm>
            <a:custGeom>
              <a:avLst/>
              <a:gdLst/>
              <a:ahLst/>
              <a:cxnLst/>
              <a:rect l="l" t="t" r="r" b="b"/>
              <a:pathLst>
                <a:path w="4984" h="1734" extrusionOk="0">
                  <a:moveTo>
                    <a:pt x="1789" y="0"/>
                  </a:moveTo>
                  <a:lnTo>
                    <a:pt x="1570" y="18"/>
                  </a:lnTo>
                  <a:lnTo>
                    <a:pt x="1370" y="37"/>
                  </a:lnTo>
                  <a:lnTo>
                    <a:pt x="1169" y="73"/>
                  </a:lnTo>
                  <a:lnTo>
                    <a:pt x="968" y="110"/>
                  </a:lnTo>
                  <a:lnTo>
                    <a:pt x="767" y="183"/>
                  </a:lnTo>
                  <a:lnTo>
                    <a:pt x="567" y="237"/>
                  </a:lnTo>
                  <a:lnTo>
                    <a:pt x="384" y="329"/>
                  </a:lnTo>
                  <a:lnTo>
                    <a:pt x="183" y="402"/>
                  </a:lnTo>
                  <a:lnTo>
                    <a:pt x="1" y="511"/>
                  </a:lnTo>
                  <a:lnTo>
                    <a:pt x="128" y="602"/>
                  </a:lnTo>
                  <a:lnTo>
                    <a:pt x="384" y="475"/>
                  </a:lnTo>
                  <a:lnTo>
                    <a:pt x="621" y="365"/>
                  </a:lnTo>
                  <a:lnTo>
                    <a:pt x="877" y="274"/>
                  </a:lnTo>
                  <a:lnTo>
                    <a:pt x="1151" y="219"/>
                  </a:lnTo>
                  <a:lnTo>
                    <a:pt x="1406" y="164"/>
                  </a:lnTo>
                  <a:lnTo>
                    <a:pt x="1680" y="146"/>
                  </a:lnTo>
                  <a:lnTo>
                    <a:pt x="1954" y="128"/>
                  </a:lnTo>
                  <a:lnTo>
                    <a:pt x="2227" y="146"/>
                  </a:lnTo>
                  <a:lnTo>
                    <a:pt x="2428" y="183"/>
                  </a:lnTo>
                  <a:lnTo>
                    <a:pt x="2611" y="219"/>
                  </a:lnTo>
                  <a:lnTo>
                    <a:pt x="2812" y="256"/>
                  </a:lnTo>
                  <a:lnTo>
                    <a:pt x="2994" y="329"/>
                  </a:lnTo>
                  <a:lnTo>
                    <a:pt x="3359" y="475"/>
                  </a:lnTo>
                  <a:lnTo>
                    <a:pt x="3706" y="657"/>
                  </a:lnTo>
                  <a:lnTo>
                    <a:pt x="4034" y="876"/>
                  </a:lnTo>
                  <a:lnTo>
                    <a:pt x="4326" y="1132"/>
                  </a:lnTo>
                  <a:lnTo>
                    <a:pt x="4600" y="1424"/>
                  </a:lnTo>
                  <a:lnTo>
                    <a:pt x="4837" y="1734"/>
                  </a:lnTo>
                  <a:lnTo>
                    <a:pt x="4929" y="1697"/>
                  </a:lnTo>
                  <a:lnTo>
                    <a:pt x="4983" y="1679"/>
                  </a:lnTo>
                  <a:lnTo>
                    <a:pt x="4801" y="1442"/>
                  </a:lnTo>
                  <a:lnTo>
                    <a:pt x="4618" y="1223"/>
                  </a:lnTo>
                  <a:lnTo>
                    <a:pt x="4418" y="1022"/>
                  </a:lnTo>
                  <a:lnTo>
                    <a:pt x="4199" y="840"/>
                  </a:lnTo>
                  <a:lnTo>
                    <a:pt x="3961" y="657"/>
                  </a:lnTo>
                  <a:lnTo>
                    <a:pt x="3724" y="511"/>
                  </a:lnTo>
                  <a:lnTo>
                    <a:pt x="3469" y="365"/>
                  </a:lnTo>
                  <a:lnTo>
                    <a:pt x="3213" y="256"/>
                  </a:lnTo>
                  <a:lnTo>
                    <a:pt x="3012" y="183"/>
                  </a:lnTo>
                  <a:lnTo>
                    <a:pt x="2812" y="128"/>
                  </a:lnTo>
                  <a:lnTo>
                    <a:pt x="2611" y="73"/>
                  </a:lnTo>
                  <a:lnTo>
                    <a:pt x="2410" y="37"/>
                  </a:lnTo>
                  <a:lnTo>
                    <a:pt x="2191" y="18"/>
                  </a:lnTo>
                  <a:lnTo>
                    <a:pt x="1990"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41"/>
            <p:cNvSpPr/>
            <p:nvPr/>
          </p:nvSpPr>
          <p:spPr>
            <a:xfrm>
              <a:off x="6807781" y="1973438"/>
              <a:ext cx="112730" cy="62367"/>
            </a:xfrm>
            <a:custGeom>
              <a:avLst/>
              <a:gdLst/>
              <a:ahLst/>
              <a:cxnLst/>
              <a:rect l="l" t="t" r="r" b="b"/>
              <a:pathLst>
                <a:path w="3268" h="1808" extrusionOk="0">
                  <a:moveTo>
                    <a:pt x="3158" y="1"/>
                  </a:moveTo>
                  <a:lnTo>
                    <a:pt x="3140" y="19"/>
                  </a:lnTo>
                  <a:lnTo>
                    <a:pt x="3049" y="183"/>
                  </a:lnTo>
                  <a:lnTo>
                    <a:pt x="2939" y="348"/>
                  </a:lnTo>
                  <a:lnTo>
                    <a:pt x="2830" y="512"/>
                  </a:lnTo>
                  <a:lnTo>
                    <a:pt x="2720" y="640"/>
                  </a:lnTo>
                  <a:lnTo>
                    <a:pt x="2574" y="786"/>
                  </a:lnTo>
                  <a:lnTo>
                    <a:pt x="2446" y="913"/>
                  </a:lnTo>
                  <a:lnTo>
                    <a:pt x="2300" y="1041"/>
                  </a:lnTo>
                  <a:lnTo>
                    <a:pt x="2136" y="1151"/>
                  </a:lnTo>
                  <a:lnTo>
                    <a:pt x="1990" y="1242"/>
                  </a:lnTo>
                  <a:lnTo>
                    <a:pt x="1826" y="1333"/>
                  </a:lnTo>
                  <a:lnTo>
                    <a:pt x="1643" y="1424"/>
                  </a:lnTo>
                  <a:lnTo>
                    <a:pt x="1479" y="1497"/>
                  </a:lnTo>
                  <a:lnTo>
                    <a:pt x="1296" y="1552"/>
                  </a:lnTo>
                  <a:lnTo>
                    <a:pt x="1114" y="1589"/>
                  </a:lnTo>
                  <a:lnTo>
                    <a:pt x="931" y="1625"/>
                  </a:lnTo>
                  <a:lnTo>
                    <a:pt x="731" y="1662"/>
                  </a:lnTo>
                  <a:lnTo>
                    <a:pt x="420" y="1662"/>
                  </a:lnTo>
                  <a:lnTo>
                    <a:pt x="110" y="1643"/>
                  </a:lnTo>
                  <a:lnTo>
                    <a:pt x="1" y="1771"/>
                  </a:lnTo>
                  <a:lnTo>
                    <a:pt x="183" y="1789"/>
                  </a:lnTo>
                  <a:lnTo>
                    <a:pt x="366" y="1808"/>
                  </a:lnTo>
                  <a:lnTo>
                    <a:pt x="548" y="1808"/>
                  </a:lnTo>
                  <a:lnTo>
                    <a:pt x="731" y="1789"/>
                  </a:lnTo>
                  <a:lnTo>
                    <a:pt x="931" y="1771"/>
                  </a:lnTo>
                  <a:lnTo>
                    <a:pt x="1132" y="1735"/>
                  </a:lnTo>
                  <a:lnTo>
                    <a:pt x="1315" y="1680"/>
                  </a:lnTo>
                  <a:lnTo>
                    <a:pt x="1515" y="1625"/>
                  </a:lnTo>
                  <a:lnTo>
                    <a:pt x="1698" y="1552"/>
                  </a:lnTo>
                  <a:lnTo>
                    <a:pt x="1880" y="1461"/>
                  </a:lnTo>
                  <a:lnTo>
                    <a:pt x="2045" y="1370"/>
                  </a:lnTo>
                  <a:lnTo>
                    <a:pt x="2209" y="1260"/>
                  </a:lnTo>
                  <a:lnTo>
                    <a:pt x="2373" y="1151"/>
                  </a:lnTo>
                  <a:lnTo>
                    <a:pt x="2519" y="1023"/>
                  </a:lnTo>
                  <a:lnTo>
                    <a:pt x="2665" y="895"/>
                  </a:lnTo>
                  <a:lnTo>
                    <a:pt x="2811" y="749"/>
                  </a:lnTo>
                  <a:lnTo>
                    <a:pt x="2939" y="603"/>
                  </a:lnTo>
                  <a:lnTo>
                    <a:pt x="3049" y="439"/>
                  </a:lnTo>
                  <a:lnTo>
                    <a:pt x="3158" y="275"/>
                  </a:lnTo>
                  <a:lnTo>
                    <a:pt x="3268" y="92"/>
                  </a:lnTo>
                  <a:lnTo>
                    <a:pt x="3268" y="74"/>
                  </a:lnTo>
                  <a:lnTo>
                    <a:pt x="3268" y="37"/>
                  </a:lnTo>
                  <a:lnTo>
                    <a:pt x="3231"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41"/>
            <p:cNvSpPr/>
            <p:nvPr/>
          </p:nvSpPr>
          <p:spPr>
            <a:xfrm>
              <a:off x="6662350" y="2211454"/>
              <a:ext cx="32770" cy="62988"/>
            </a:xfrm>
            <a:custGeom>
              <a:avLst/>
              <a:gdLst/>
              <a:ahLst/>
              <a:cxnLst/>
              <a:rect l="l" t="t" r="r" b="b"/>
              <a:pathLst>
                <a:path w="950" h="1826" extrusionOk="0">
                  <a:moveTo>
                    <a:pt x="73" y="0"/>
                  </a:moveTo>
                  <a:lnTo>
                    <a:pt x="19" y="18"/>
                  </a:lnTo>
                  <a:lnTo>
                    <a:pt x="0" y="73"/>
                  </a:lnTo>
                  <a:lnTo>
                    <a:pt x="0" y="91"/>
                  </a:lnTo>
                  <a:lnTo>
                    <a:pt x="19" y="110"/>
                  </a:lnTo>
                  <a:lnTo>
                    <a:pt x="183" y="292"/>
                  </a:lnTo>
                  <a:lnTo>
                    <a:pt x="329" y="475"/>
                  </a:lnTo>
                  <a:lnTo>
                    <a:pt x="457" y="657"/>
                  </a:lnTo>
                  <a:lnTo>
                    <a:pt x="566" y="858"/>
                  </a:lnTo>
                  <a:lnTo>
                    <a:pt x="657" y="1077"/>
                  </a:lnTo>
                  <a:lnTo>
                    <a:pt x="730" y="1296"/>
                  </a:lnTo>
                  <a:lnTo>
                    <a:pt x="785" y="1533"/>
                  </a:lnTo>
                  <a:lnTo>
                    <a:pt x="822" y="1752"/>
                  </a:lnTo>
                  <a:lnTo>
                    <a:pt x="822" y="1789"/>
                  </a:lnTo>
                  <a:lnTo>
                    <a:pt x="840" y="1807"/>
                  </a:lnTo>
                  <a:lnTo>
                    <a:pt x="895" y="1825"/>
                  </a:lnTo>
                  <a:lnTo>
                    <a:pt x="931" y="1807"/>
                  </a:lnTo>
                  <a:lnTo>
                    <a:pt x="949" y="1789"/>
                  </a:lnTo>
                  <a:lnTo>
                    <a:pt x="949" y="1752"/>
                  </a:lnTo>
                  <a:lnTo>
                    <a:pt x="913" y="1515"/>
                  </a:lnTo>
                  <a:lnTo>
                    <a:pt x="876" y="1278"/>
                  </a:lnTo>
                  <a:lnTo>
                    <a:pt x="785" y="1040"/>
                  </a:lnTo>
                  <a:lnTo>
                    <a:pt x="694" y="803"/>
                  </a:lnTo>
                  <a:lnTo>
                    <a:pt x="584" y="602"/>
                  </a:lnTo>
                  <a:lnTo>
                    <a:pt x="438" y="383"/>
                  </a:lnTo>
                  <a:lnTo>
                    <a:pt x="292" y="201"/>
                  </a:lnTo>
                  <a:lnTo>
                    <a:pt x="110" y="18"/>
                  </a:lnTo>
                  <a:lnTo>
                    <a:pt x="92"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41"/>
            <p:cNvSpPr/>
            <p:nvPr/>
          </p:nvSpPr>
          <p:spPr>
            <a:xfrm>
              <a:off x="6674320" y="2235359"/>
              <a:ext cx="10107" cy="31528"/>
            </a:xfrm>
            <a:custGeom>
              <a:avLst/>
              <a:gdLst/>
              <a:ahLst/>
              <a:cxnLst/>
              <a:rect l="l" t="t" r="r" b="b"/>
              <a:pathLst>
                <a:path w="293" h="914" extrusionOk="0">
                  <a:moveTo>
                    <a:pt x="201" y="1"/>
                  </a:moveTo>
                  <a:lnTo>
                    <a:pt x="183" y="19"/>
                  </a:lnTo>
                  <a:lnTo>
                    <a:pt x="164" y="37"/>
                  </a:lnTo>
                  <a:lnTo>
                    <a:pt x="0" y="822"/>
                  </a:lnTo>
                  <a:lnTo>
                    <a:pt x="0" y="858"/>
                  </a:lnTo>
                  <a:lnTo>
                    <a:pt x="18" y="877"/>
                  </a:lnTo>
                  <a:lnTo>
                    <a:pt x="55" y="913"/>
                  </a:lnTo>
                  <a:lnTo>
                    <a:pt x="110" y="913"/>
                  </a:lnTo>
                  <a:lnTo>
                    <a:pt x="128" y="895"/>
                  </a:lnTo>
                  <a:lnTo>
                    <a:pt x="146" y="858"/>
                  </a:lnTo>
                  <a:lnTo>
                    <a:pt x="292" y="74"/>
                  </a:lnTo>
                  <a:lnTo>
                    <a:pt x="292" y="55"/>
                  </a:lnTo>
                  <a:lnTo>
                    <a:pt x="292" y="19"/>
                  </a:lnTo>
                  <a:lnTo>
                    <a:pt x="237"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41"/>
            <p:cNvSpPr/>
            <p:nvPr/>
          </p:nvSpPr>
          <p:spPr>
            <a:xfrm>
              <a:off x="6754280" y="1885303"/>
              <a:ext cx="591210" cy="897215"/>
            </a:xfrm>
            <a:custGeom>
              <a:avLst/>
              <a:gdLst/>
              <a:ahLst/>
              <a:cxnLst/>
              <a:rect l="l" t="t" r="r" b="b"/>
              <a:pathLst>
                <a:path w="17139" h="26010" extrusionOk="0">
                  <a:moveTo>
                    <a:pt x="11773" y="1"/>
                  </a:moveTo>
                  <a:lnTo>
                    <a:pt x="9181" y="311"/>
                  </a:lnTo>
                  <a:lnTo>
                    <a:pt x="9090" y="329"/>
                  </a:lnTo>
                  <a:lnTo>
                    <a:pt x="8998" y="329"/>
                  </a:lnTo>
                  <a:lnTo>
                    <a:pt x="8925" y="347"/>
                  </a:lnTo>
                  <a:lnTo>
                    <a:pt x="7447" y="512"/>
                  </a:lnTo>
                  <a:lnTo>
                    <a:pt x="7337" y="585"/>
                  </a:lnTo>
                  <a:lnTo>
                    <a:pt x="7045" y="749"/>
                  </a:lnTo>
                  <a:lnTo>
                    <a:pt x="6607" y="950"/>
                  </a:lnTo>
                  <a:lnTo>
                    <a:pt x="6370" y="1059"/>
                  </a:lnTo>
                  <a:lnTo>
                    <a:pt x="6096" y="1150"/>
                  </a:lnTo>
                  <a:lnTo>
                    <a:pt x="5877" y="1223"/>
                  </a:lnTo>
                  <a:lnTo>
                    <a:pt x="5585" y="1296"/>
                  </a:lnTo>
                  <a:lnTo>
                    <a:pt x="5421" y="1333"/>
                  </a:lnTo>
                  <a:lnTo>
                    <a:pt x="5238" y="1351"/>
                  </a:lnTo>
                  <a:lnTo>
                    <a:pt x="4837" y="1369"/>
                  </a:lnTo>
                  <a:lnTo>
                    <a:pt x="4472" y="1406"/>
                  </a:lnTo>
                  <a:lnTo>
                    <a:pt x="4344" y="1424"/>
                  </a:lnTo>
                  <a:lnTo>
                    <a:pt x="4143" y="1461"/>
                  </a:lnTo>
                  <a:lnTo>
                    <a:pt x="3961" y="1534"/>
                  </a:lnTo>
                  <a:lnTo>
                    <a:pt x="3796" y="1607"/>
                  </a:lnTo>
                  <a:lnTo>
                    <a:pt x="3650" y="1716"/>
                  </a:lnTo>
                  <a:lnTo>
                    <a:pt x="3504" y="1862"/>
                  </a:lnTo>
                  <a:lnTo>
                    <a:pt x="3413" y="1990"/>
                  </a:lnTo>
                  <a:lnTo>
                    <a:pt x="3340" y="2136"/>
                  </a:lnTo>
                  <a:lnTo>
                    <a:pt x="3285" y="2300"/>
                  </a:lnTo>
                  <a:lnTo>
                    <a:pt x="3212" y="2483"/>
                  </a:lnTo>
                  <a:lnTo>
                    <a:pt x="3176" y="2647"/>
                  </a:lnTo>
                  <a:lnTo>
                    <a:pt x="3176" y="2702"/>
                  </a:lnTo>
                  <a:lnTo>
                    <a:pt x="3158" y="2793"/>
                  </a:lnTo>
                  <a:lnTo>
                    <a:pt x="3139" y="2903"/>
                  </a:lnTo>
                  <a:lnTo>
                    <a:pt x="3121" y="3268"/>
                  </a:lnTo>
                  <a:lnTo>
                    <a:pt x="3139" y="3633"/>
                  </a:lnTo>
                  <a:lnTo>
                    <a:pt x="3194" y="4344"/>
                  </a:lnTo>
                  <a:lnTo>
                    <a:pt x="3194" y="4655"/>
                  </a:lnTo>
                  <a:lnTo>
                    <a:pt x="3194" y="4947"/>
                  </a:lnTo>
                  <a:lnTo>
                    <a:pt x="3176" y="5093"/>
                  </a:lnTo>
                  <a:lnTo>
                    <a:pt x="3139" y="5202"/>
                  </a:lnTo>
                  <a:lnTo>
                    <a:pt x="3103" y="5312"/>
                  </a:lnTo>
                  <a:lnTo>
                    <a:pt x="3066" y="5403"/>
                  </a:lnTo>
                  <a:lnTo>
                    <a:pt x="3012" y="5494"/>
                  </a:lnTo>
                  <a:lnTo>
                    <a:pt x="2793" y="5750"/>
                  </a:lnTo>
                  <a:lnTo>
                    <a:pt x="2519" y="6042"/>
                  </a:lnTo>
                  <a:lnTo>
                    <a:pt x="2245" y="6370"/>
                  </a:lnTo>
                  <a:lnTo>
                    <a:pt x="2099" y="6553"/>
                  </a:lnTo>
                  <a:lnTo>
                    <a:pt x="1953" y="6735"/>
                  </a:lnTo>
                  <a:lnTo>
                    <a:pt x="1917" y="6809"/>
                  </a:lnTo>
                  <a:lnTo>
                    <a:pt x="1844" y="6918"/>
                  </a:lnTo>
                  <a:lnTo>
                    <a:pt x="1825" y="6973"/>
                  </a:lnTo>
                  <a:lnTo>
                    <a:pt x="1789" y="7028"/>
                  </a:lnTo>
                  <a:lnTo>
                    <a:pt x="1661" y="7265"/>
                  </a:lnTo>
                  <a:lnTo>
                    <a:pt x="1570" y="7502"/>
                  </a:lnTo>
                  <a:lnTo>
                    <a:pt x="1497" y="7758"/>
                  </a:lnTo>
                  <a:lnTo>
                    <a:pt x="1442" y="8031"/>
                  </a:lnTo>
                  <a:lnTo>
                    <a:pt x="1442" y="8104"/>
                  </a:lnTo>
                  <a:lnTo>
                    <a:pt x="1424" y="8214"/>
                  </a:lnTo>
                  <a:lnTo>
                    <a:pt x="1424" y="8250"/>
                  </a:lnTo>
                  <a:lnTo>
                    <a:pt x="1424" y="8524"/>
                  </a:lnTo>
                  <a:lnTo>
                    <a:pt x="1442" y="8761"/>
                  </a:lnTo>
                  <a:lnTo>
                    <a:pt x="1479" y="8980"/>
                  </a:lnTo>
                  <a:lnTo>
                    <a:pt x="1515" y="9199"/>
                  </a:lnTo>
                  <a:lnTo>
                    <a:pt x="1570" y="9437"/>
                  </a:lnTo>
                  <a:lnTo>
                    <a:pt x="1625" y="9601"/>
                  </a:lnTo>
                  <a:lnTo>
                    <a:pt x="1825" y="10167"/>
                  </a:lnTo>
                  <a:lnTo>
                    <a:pt x="1898" y="10386"/>
                  </a:lnTo>
                  <a:lnTo>
                    <a:pt x="2172" y="11006"/>
                  </a:lnTo>
                  <a:lnTo>
                    <a:pt x="2227" y="11152"/>
                  </a:lnTo>
                  <a:lnTo>
                    <a:pt x="2282" y="11298"/>
                  </a:lnTo>
                  <a:lnTo>
                    <a:pt x="2373" y="11536"/>
                  </a:lnTo>
                  <a:lnTo>
                    <a:pt x="2501" y="11883"/>
                  </a:lnTo>
                  <a:lnTo>
                    <a:pt x="2610" y="12229"/>
                  </a:lnTo>
                  <a:lnTo>
                    <a:pt x="2647" y="12394"/>
                  </a:lnTo>
                  <a:lnTo>
                    <a:pt x="2701" y="12613"/>
                  </a:lnTo>
                  <a:lnTo>
                    <a:pt x="2720" y="12813"/>
                  </a:lnTo>
                  <a:lnTo>
                    <a:pt x="2738" y="13032"/>
                  </a:lnTo>
                  <a:lnTo>
                    <a:pt x="2756" y="13215"/>
                  </a:lnTo>
                  <a:lnTo>
                    <a:pt x="2738" y="13543"/>
                  </a:lnTo>
                  <a:lnTo>
                    <a:pt x="2720" y="13890"/>
                  </a:lnTo>
                  <a:lnTo>
                    <a:pt x="2683" y="14255"/>
                  </a:lnTo>
                  <a:lnTo>
                    <a:pt x="2628" y="14657"/>
                  </a:lnTo>
                  <a:lnTo>
                    <a:pt x="2610" y="14766"/>
                  </a:lnTo>
                  <a:lnTo>
                    <a:pt x="2610" y="14803"/>
                  </a:lnTo>
                  <a:lnTo>
                    <a:pt x="2519" y="15296"/>
                  </a:lnTo>
                  <a:lnTo>
                    <a:pt x="2428" y="15825"/>
                  </a:lnTo>
                  <a:lnTo>
                    <a:pt x="2373" y="16062"/>
                  </a:lnTo>
                  <a:lnTo>
                    <a:pt x="2190" y="16811"/>
                  </a:lnTo>
                  <a:lnTo>
                    <a:pt x="2008" y="17559"/>
                  </a:lnTo>
                  <a:lnTo>
                    <a:pt x="1953" y="17723"/>
                  </a:lnTo>
                  <a:lnTo>
                    <a:pt x="1771" y="18362"/>
                  </a:lnTo>
                  <a:lnTo>
                    <a:pt x="1588" y="18946"/>
                  </a:lnTo>
                  <a:lnTo>
                    <a:pt x="1369" y="19676"/>
                  </a:lnTo>
                  <a:lnTo>
                    <a:pt x="1205" y="20169"/>
                  </a:lnTo>
                  <a:lnTo>
                    <a:pt x="1205" y="20205"/>
                  </a:lnTo>
                  <a:lnTo>
                    <a:pt x="1168" y="20315"/>
                  </a:lnTo>
                  <a:lnTo>
                    <a:pt x="913" y="21209"/>
                  </a:lnTo>
                  <a:lnTo>
                    <a:pt x="876" y="21355"/>
                  </a:lnTo>
                  <a:lnTo>
                    <a:pt x="602" y="22432"/>
                  </a:lnTo>
                  <a:lnTo>
                    <a:pt x="402" y="23381"/>
                  </a:lnTo>
                  <a:lnTo>
                    <a:pt x="237" y="24184"/>
                  </a:lnTo>
                  <a:lnTo>
                    <a:pt x="128" y="24841"/>
                  </a:lnTo>
                  <a:lnTo>
                    <a:pt x="55" y="25352"/>
                  </a:lnTo>
                  <a:lnTo>
                    <a:pt x="18" y="25717"/>
                  </a:lnTo>
                  <a:lnTo>
                    <a:pt x="0" y="26009"/>
                  </a:lnTo>
                  <a:lnTo>
                    <a:pt x="402" y="26009"/>
                  </a:lnTo>
                  <a:lnTo>
                    <a:pt x="894" y="25991"/>
                  </a:lnTo>
                  <a:lnTo>
                    <a:pt x="1570" y="25936"/>
                  </a:lnTo>
                  <a:lnTo>
                    <a:pt x="2391" y="25845"/>
                  </a:lnTo>
                  <a:lnTo>
                    <a:pt x="2866" y="25772"/>
                  </a:lnTo>
                  <a:lnTo>
                    <a:pt x="3377" y="25699"/>
                  </a:lnTo>
                  <a:lnTo>
                    <a:pt x="3924" y="25590"/>
                  </a:lnTo>
                  <a:lnTo>
                    <a:pt x="4490" y="25462"/>
                  </a:lnTo>
                  <a:lnTo>
                    <a:pt x="5092" y="25316"/>
                  </a:lnTo>
                  <a:lnTo>
                    <a:pt x="5731" y="25152"/>
                  </a:lnTo>
                  <a:lnTo>
                    <a:pt x="5877" y="25097"/>
                  </a:lnTo>
                  <a:lnTo>
                    <a:pt x="6790" y="24823"/>
                  </a:lnTo>
                  <a:lnTo>
                    <a:pt x="7739" y="24495"/>
                  </a:lnTo>
                  <a:lnTo>
                    <a:pt x="8743" y="24093"/>
                  </a:lnTo>
                  <a:lnTo>
                    <a:pt x="9254" y="23874"/>
                  </a:lnTo>
                  <a:lnTo>
                    <a:pt x="9783" y="23655"/>
                  </a:lnTo>
                  <a:lnTo>
                    <a:pt x="9911" y="23582"/>
                  </a:lnTo>
                  <a:lnTo>
                    <a:pt x="10696" y="23217"/>
                  </a:lnTo>
                  <a:lnTo>
                    <a:pt x="11481" y="22797"/>
                  </a:lnTo>
                  <a:lnTo>
                    <a:pt x="12284" y="22359"/>
                  </a:lnTo>
                  <a:lnTo>
                    <a:pt x="13105" y="21866"/>
                  </a:lnTo>
                  <a:lnTo>
                    <a:pt x="13178" y="21830"/>
                  </a:lnTo>
                  <a:lnTo>
                    <a:pt x="13141" y="21720"/>
                  </a:lnTo>
                  <a:lnTo>
                    <a:pt x="12922" y="21246"/>
                  </a:lnTo>
                  <a:lnTo>
                    <a:pt x="12758" y="20881"/>
                  </a:lnTo>
                  <a:lnTo>
                    <a:pt x="12594" y="20443"/>
                  </a:lnTo>
                  <a:lnTo>
                    <a:pt x="12539" y="20297"/>
                  </a:lnTo>
                  <a:lnTo>
                    <a:pt x="12375" y="19749"/>
                  </a:lnTo>
                  <a:lnTo>
                    <a:pt x="12229" y="19165"/>
                  </a:lnTo>
                  <a:lnTo>
                    <a:pt x="12119" y="18617"/>
                  </a:lnTo>
                  <a:lnTo>
                    <a:pt x="12028" y="18052"/>
                  </a:lnTo>
                  <a:lnTo>
                    <a:pt x="11992" y="17705"/>
                  </a:lnTo>
                  <a:lnTo>
                    <a:pt x="11973" y="17577"/>
                  </a:lnTo>
                  <a:lnTo>
                    <a:pt x="11973" y="17267"/>
                  </a:lnTo>
                  <a:lnTo>
                    <a:pt x="11973" y="16975"/>
                  </a:lnTo>
                  <a:lnTo>
                    <a:pt x="11973" y="16665"/>
                  </a:lnTo>
                  <a:lnTo>
                    <a:pt x="11992" y="16354"/>
                  </a:lnTo>
                  <a:lnTo>
                    <a:pt x="12046" y="15989"/>
                  </a:lnTo>
                  <a:lnTo>
                    <a:pt x="12119" y="15606"/>
                  </a:lnTo>
                  <a:lnTo>
                    <a:pt x="12156" y="15460"/>
                  </a:lnTo>
                  <a:lnTo>
                    <a:pt x="12247" y="15095"/>
                  </a:lnTo>
                  <a:lnTo>
                    <a:pt x="12357" y="14730"/>
                  </a:lnTo>
                  <a:lnTo>
                    <a:pt x="12484" y="14365"/>
                  </a:lnTo>
                  <a:lnTo>
                    <a:pt x="12776" y="13616"/>
                  </a:lnTo>
                  <a:lnTo>
                    <a:pt x="13105" y="12832"/>
                  </a:lnTo>
                  <a:lnTo>
                    <a:pt x="13470" y="12029"/>
                  </a:lnTo>
                  <a:lnTo>
                    <a:pt x="13543" y="11901"/>
                  </a:lnTo>
                  <a:lnTo>
                    <a:pt x="14036" y="10897"/>
                  </a:lnTo>
                  <a:lnTo>
                    <a:pt x="14565" y="9911"/>
                  </a:lnTo>
                  <a:lnTo>
                    <a:pt x="14693" y="9638"/>
                  </a:lnTo>
                  <a:lnTo>
                    <a:pt x="14802" y="9473"/>
                  </a:lnTo>
                  <a:lnTo>
                    <a:pt x="14839" y="9382"/>
                  </a:lnTo>
                  <a:lnTo>
                    <a:pt x="14912" y="9254"/>
                  </a:lnTo>
                  <a:lnTo>
                    <a:pt x="15642" y="7958"/>
                  </a:lnTo>
                  <a:lnTo>
                    <a:pt x="15861" y="7539"/>
                  </a:lnTo>
                  <a:lnTo>
                    <a:pt x="15952" y="7393"/>
                  </a:lnTo>
                  <a:lnTo>
                    <a:pt x="16117" y="7119"/>
                  </a:lnTo>
                  <a:lnTo>
                    <a:pt x="16153" y="7046"/>
                  </a:lnTo>
                  <a:lnTo>
                    <a:pt x="16208" y="6973"/>
                  </a:lnTo>
                  <a:lnTo>
                    <a:pt x="16263" y="6863"/>
                  </a:lnTo>
                  <a:lnTo>
                    <a:pt x="16354" y="6699"/>
                  </a:lnTo>
                  <a:lnTo>
                    <a:pt x="16390" y="6644"/>
                  </a:lnTo>
                  <a:lnTo>
                    <a:pt x="16427" y="6571"/>
                  </a:lnTo>
                  <a:lnTo>
                    <a:pt x="16536" y="6389"/>
                  </a:lnTo>
                  <a:lnTo>
                    <a:pt x="16883" y="5768"/>
                  </a:lnTo>
                  <a:lnTo>
                    <a:pt x="17011" y="5531"/>
                  </a:lnTo>
                  <a:lnTo>
                    <a:pt x="17047" y="5421"/>
                  </a:lnTo>
                  <a:lnTo>
                    <a:pt x="17066" y="5330"/>
                  </a:lnTo>
                  <a:lnTo>
                    <a:pt x="17084" y="5257"/>
                  </a:lnTo>
                  <a:lnTo>
                    <a:pt x="17102" y="5020"/>
                  </a:lnTo>
                  <a:lnTo>
                    <a:pt x="17120" y="4892"/>
                  </a:lnTo>
                  <a:lnTo>
                    <a:pt x="17139" y="4746"/>
                  </a:lnTo>
                  <a:lnTo>
                    <a:pt x="17139" y="4728"/>
                  </a:lnTo>
                  <a:lnTo>
                    <a:pt x="17139" y="4582"/>
                  </a:lnTo>
                  <a:lnTo>
                    <a:pt x="17139" y="4399"/>
                  </a:lnTo>
                  <a:lnTo>
                    <a:pt x="17120" y="4217"/>
                  </a:lnTo>
                  <a:lnTo>
                    <a:pt x="17102" y="4034"/>
                  </a:lnTo>
                  <a:lnTo>
                    <a:pt x="17066" y="3852"/>
                  </a:lnTo>
                  <a:lnTo>
                    <a:pt x="17011" y="3669"/>
                  </a:lnTo>
                  <a:lnTo>
                    <a:pt x="16938" y="3468"/>
                  </a:lnTo>
                  <a:lnTo>
                    <a:pt x="16865" y="3322"/>
                  </a:lnTo>
                  <a:lnTo>
                    <a:pt x="16792" y="3231"/>
                  </a:lnTo>
                  <a:lnTo>
                    <a:pt x="16792" y="3213"/>
                  </a:lnTo>
                  <a:lnTo>
                    <a:pt x="16719" y="3122"/>
                  </a:lnTo>
                  <a:lnTo>
                    <a:pt x="16609" y="2994"/>
                  </a:lnTo>
                  <a:lnTo>
                    <a:pt x="16500" y="2848"/>
                  </a:lnTo>
                  <a:lnTo>
                    <a:pt x="16354" y="2720"/>
                  </a:lnTo>
                  <a:lnTo>
                    <a:pt x="16190" y="2592"/>
                  </a:lnTo>
                  <a:lnTo>
                    <a:pt x="15897" y="2392"/>
                  </a:lnTo>
                  <a:lnTo>
                    <a:pt x="15843" y="2355"/>
                  </a:lnTo>
                  <a:lnTo>
                    <a:pt x="15733" y="2300"/>
                  </a:lnTo>
                  <a:lnTo>
                    <a:pt x="15715" y="2282"/>
                  </a:lnTo>
                  <a:lnTo>
                    <a:pt x="15660" y="2246"/>
                  </a:lnTo>
                  <a:lnTo>
                    <a:pt x="15532" y="2191"/>
                  </a:lnTo>
                  <a:lnTo>
                    <a:pt x="15332" y="2100"/>
                  </a:lnTo>
                  <a:lnTo>
                    <a:pt x="15076" y="1990"/>
                  </a:lnTo>
                  <a:lnTo>
                    <a:pt x="14821" y="1880"/>
                  </a:lnTo>
                  <a:lnTo>
                    <a:pt x="14218" y="1661"/>
                  </a:lnTo>
                  <a:lnTo>
                    <a:pt x="14127" y="1625"/>
                  </a:lnTo>
                  <a:lnTo>
                    <a:pt x="14109" y="1607"/>
                  </a:lnTo>
                  <a:lnTo>
                    <a:pt x="14091" y="1607"/>
                  </a:lnTo>
                  <a:lnTo>
                    <a:pt x="13999" y="1570"/>
                  </a:lnTo>
                  <a:lnTo>
                    <a:pt x="13561" y="1351"/>
                  </a:lnTo>
                  <a:lnTo>
                    <a:pt x="13196" y="1150"/>
                  </a:lnTo>
                  <a:lnTo>
                    <a:pt x="13032" y="1059"/>
                  </a:lnTo>
                  <a:lnTo>
                    <a:pt x="12758" y="858"/>
                  </a:lnTo>
                  <a:lnTo>
                    <a:pt x="12539" y="694"/>
                  </a:lnTo>
                  <a:lnTo>
                    <a:pt x="12430" y="603"/>
                  </a:lnTo>
                  <a:lnTo>
                    <a:pt x="11773"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41"/>
            <p:cNvSpPr/>
            <p:nvPr/>
          </p:nvSpPr>
          <p:spPr>
            <a:xfrm>
              <a:off x="6904126" y="1933768"/>
              <a:ext cx="360783" cy="296588"/>
            </a:xfrm>
            <a:custGeom>
              <a:avLst/>
              <a:gdLst/>
              <a:ahLst/>
              <a:cxnLst/>
              <a:rect l="l" t="t" r="r" b="b"/>
              <a:pathLst>
                <a:path w="10459" h="8598" extrusionOk="0">
                  <a:moveTo>
                    <a:pt x="128" y="1"/>
                  </a:moveTo>
                  <a:lnTo>
                    <a:pt x="0" y="19"/>
                  </a:lnTo>
                  <a:lnTo>
                    <a:pt x="128" y="439"/>
                  </a:lnTo>
                  <a:lnTo>
                    <a:pt x="274" y="877"/>
                  </a:lnTo>
                  <a:lnTo>
                    <a:pt x="438" y="1279"/>
                  </a:lnTo>
                  <a:lnTo>
                    <a:pt x="602" y="1698"/>
                  </a:lnTo>
                  <a:lnTo>
                    <a:pt x="785" y="2100"/>
                  </a:lnTo>
                  <a:lnTo>
                    <a:pt x="986" y="2520"/>
                  </a:lnTo>
                  <a:lnTo>
                    <a:pt x="1186" y="2903"/>
                  </a:lnTo>
                  <a:lnTo>
                    <a:pt x="1405" y="3305"/>
                  </a:lnTo>
                  <a:lnTo>
                    <a:pt x="1624" y="3688"/>
                  </a:lnTo>
                  <a:lnTo>
                    <a:pt x="1862" y="4071"/>
                  </a:lnTo>
                  <a:lnTo>
                    <a:pt x="2117" y="4436"/>
                  </a:lnTo>
                  <a:lnTo>
                    <a:pt x="2373" y="4801"/>
                  </a:lnTo>
                  <a:lnTo>
                    <a:pt x="2647" y="5148"/>
                  </a:lnTo>
                  <a:lnTo>
                    <a:pt x="2939" y="5495"/>
                  </a:lnTo>
                  <a:lnTo>
                    <a:pt x="3231" y="5842"/>
                  </a:lnTo>
                  <a:lnTo>
                    <a:pt x="3523" y="6170"/>
                  </a:lnTo>
                  <a:lnTo>
                    <a:pt x="3979" y="6626"/>
                  </a:lnTo>
                  <a:lnTo>
                    <a:pt x="4234" y="6864"/>
                  </a:lnTo>
                  <a:lnTo>
                    <a:pt x="4472" y="7064"/>
                  </a:lnTo>
                  <a:lnTo>
                    <a:pt x="4746" y="7283"/>
                  </a:lnTo>
                  <a:lnTo>
                    <a:pt x="5001" y="7466"/>
                  </a:lnTo>
                  <a:lnTo>
                    <a:pt x="5275" y="7667"/>
                  </a:lnTo>
                  <a:lnTo>
                    <a:pt x="5549" y="7831"/>
                  </a:lnTo>
                  <a:lnTo>
                    <a:pt x="5841" y="7995"/>
                  </a:lnTo>
                  <a:lnTo>
                    <a:pt x="6133" y="8123"/>
                  </a:lnTo>
                  <a:lnTo>
                    <a:pt x="6425" y="8251"/>
                  </a:lnTo>
                  <a:lnTo>
                    <a:pt x="6735" y="8360"/>
                  </a:lnTo>
                  <a:lnTo>
                    <a:pt x="7045" y="8452"/>
                  </a:lnTo>
                  <a:lnTo>
                    <a:pt x="7374" y="8525"/>
                  </a:lnTo>
                  <a:lnTo>
                    <a:pt x="7702" y="8579"/>
                  </a:lnTo>
                  <a:lnTo>
                    <a:pt x="8031" y="8598"/>
                  </a:lnTo>
                  <a:lnTo>
                    <a:pt x="8633" y="8598"/>
                  </a:lnTo>
                  <a:lnTo>
                    <a:pt x="8925" y="8561"/>
                  </a:lnTo>
                  <a:lnTo>
                    <a:pt x="9217" y="8525"/>
                  </a:lnTo>
                  <a:lnTo>
                    <a:pt x="9509" y="8470"/>
                  </a:lnTo>
                  <a:lnTo>
                    <a:pt x="9783" y="8397"/>
                  </a:lnTo>
                  <a:lnTo>
                    <a:pt x="10075" y="8324"/>
                  </a:lnTo>
                  <a:lnTo>
                    <a:pt x="10349" y="8233"/>
                  </a:lnTo>
                  <a:lnTo>
                    <a:pt x="10458" y="8068"/>
                  </a:lnTo>
                  <a:lnTo>
                    <a:pt x="10075" y="8178"/>
                  </a:lnTo>
                  <a:lnTo>
                    <a:pt x="9674" y="8287"/>
                  </a:lnTo>
                  <a:lnTo>
                    <a:pt x="9272" y="8379"/>
                  </a:lnTo>
                  <a:lnTo>
                    <a:pt x="8870" y="8433"/>
                  </a:lnTo>
                  <a:lnTo>
                    <a:pt x="8524" y="8452"/>
                  </a:lnTo>
                  <a:lnTo>
                    <a:pt x="8177" y="8470"/>
                  </a:lnTo>
                  <a:lnTo>
                    <a:pt x="7830" y="8452"/>
                  </a:lnTo>
                  <a:lnTo>
                    <a:pt x="7483" y="8397"/>
                  </a:lnTo>
                  <a:lnTo>
                    <a:pt x="7137" y="8342"/>
                  </a:lnTo>
                  <a:lnTo>
                    <a:pt x="6808" y="8251"/>
                  </a:lnTo>
                  <a:lnTo>
                    <a:pt x="6479" y="8141"/>
                  </a:lnTo>
                  <a:lnTo>
                    <a:pt x="6151" y="7995"/>
                  </a:lnTo>
                  <a:lnTo>
                    <a:pt x="5859" y="7849"/>
                  </a:lnTo>
                  <a:lnTo>
                    <a:pt x="5567" y="7685"/>
                  </a:lnTo>
                  <a:lnTo>
                    <a:pt x="5275" y="7502"/>
                  </a:lnTo>
                  <a:lnTo>
                    <a:pt x="5001" y="7320"/>
                  </a:lnTo>
                  <a:lnTo>
                    <a:pt x="4746" y="7101"/>
                  </a:lnTo>
                  <a:lnTo>
                    <a:pt x="4490" y="6900"/>
                  </a:lnTo>
                  <a:lnTo>
                    <a:pt x="3997" y="6444"/>
                  </a:lnTo>
                  <a:lnTo>
                    <a:pt x="3523" y="5969"/>
                  </a:lnTo>
                  <a:lnTo>
                    <a:pt x="3085" y="5477"/>
                  </a:lnTo>
                  <a:lnTo>
                    <a:pt x="2683" y="4965"/>
                  </a:lnTo>
                  <a:lnTo>
                    <a:pt x="2282" y="4436"/>
                  </a:lnTo>
                  <a:lnTo>
                    <a:pt x="1917" y="3889"/>
                  </a:lnTo>
                  <a:lnTo>
                    <a:pt x="1570" y="3323"/>
                  </a:lnTo>
                  <a:lnTo>
                    <a:pt x="1259" y="2739"/>
                  </a:lnTo>
                  <a:lnTo>
                    <a:pt x="949" y="2155"/>
                  </a:lnTo>
                  <a:lnTo>
                    <a:pt x="712" y="1625"/>
                  </a:lnTo>
                  <a:lnTo>
                    <a:pt x="511" y="1096"/>
                  </a:lnTo>
                  <a:lnTo>
                    <a:pt x="310" y="548"/>
                  </a:lnTo>
                  <a:lnTo>
                    <a:pt x="128"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41"/>
            <p:cNvSpPr/>
            <p:nvPr/>
          </p:nvSpPr>
          <p:spPr>
            <a:xfrm>
              <a:off x="6784497" y="2334843"/>
              <a:ext cx="136014" cy="287136"/>
            </a:xfrm>
            <a:custGeom>
              <a:avLst/>
              <a:gdLst/>
              <a:ahLst/>
              <a:cxnLst/>
              <a:rect l="l" t="t" r="r" b="b"/>
              <a:pathLst>
                <a:path w="3943" h="8324" extrusionOk="0">
                  <a:moveTo>
                    <a:pt x="1862" y="0"/>
                  </a:moveTo>
                  <a:lnTo>
                    <a:pt x="1880" y="183"/>
                  </a:lnTo>
                  <a:lnTo>
                    <a:pt x="2081" y="329"/>
                  </a:lnTo>
                  <a:lnTo>
                    <a:pt x="2282" y="511"/>
                  </a:lnTo>
                  <a:lnTo>
                    <a:pt x="2464" y="694"/>
                  </a:lnTo>
                  <a:lnTo>
                    <a:pt x="2628" y="876"/>
                  </a:lnTo>
                  <a:lnTo>
                    <a:pt x="2902" y="1223"/>
                  </a:lnTo>
                  <a:lnTo>
                    <a:pt x="3140" y="1588"/>
                  </a:lnTo>
                  <a:lnTo>
                    <a:pt x="3340" y="1990"/>
                  </a:lnTo>
                  <a:lnTo>
                    <a:pt x="3505" y="2391"/>
                  </a:lnTo>
                  <a:lnTo>
                    <a:pt x="3632" y="2811"/>
                  </a:lnTo>
                  <a:lnTo>
                    <a:pt x="3724" y="3249"/>
                  </a:lnTo>
                  <a:lnTo>
                    <a:pt x="3778" y="3687"/>
                  </a:lnTo>
                  <a:lnTo>
                    <a:pt x="3797" y="4125"/>
                  </a:lnTo>
                  <a:lnTo>
                    <a:pt x="3778" y="4563"/>
                  </a:lnTo>
                  <a:lnTo>
                    <a:pt x="3705" y="4983"/>
                  </a:lnTo>
                  <a:lnTo>
                    <a:pt x="3614" y="5403"/>
                  </a:lnTo>
                  <a:lnTo>
                    <a:pt x="3541" y="5604"/>
                  </a:lnTo>
                  <a:lnTo>
                    <a:pt x="3468" y="5823"/>
                  </a:lnTo>
                  <a:lnTo>
                    <a:pt x="3377" y="6005"/>
                  </a:lnTo>
                  <a:lnTo>
                    <a:pt x="3267" y="6206"/>
                  </a:lnTo>
                  <a:lnTo>
                    <a:pt x="3158" y="6389"/>
                  </a:lnTo>
                  <a:lnTo>
                    <a:pt x="3048" y="6571"/>
                  </a:lnTo>
                  <a:lnTo>
                    <a:pt x="2920" y="6754"/>
                  </a:lnTo>
                  <a:lnTo>
                    <a:pt x="2774" y="6918"/>
                  </a:lnTo>
                  <a:lnTo>
                    <a:pt x="2610" y="7082"/>
                  </a:lnTo>
                  <a:lnTo>
                    <a:pt x="2446" y="7246"/>
                  </a:lnTo>
                  <a:lnTo>
                    <a:pt x="2190" y="7447"/>
                  </a:lnTo>
                  <a:lnTo>
                    <a:pt x="1917" y="7630"/>
                  </a:lnTo>
                  <a:lnTo>
                    <a:pt x="1625" y="7794"/>
                  </a:lnTo>
                  <a:lnTo>
                    <a:pt x="1333" y="7922"/>
                  </a:lnTo>
                  <a:lnTo>
                    <a:pt x="1022" y="8031"/>
                  </a:lnTo>
                  <a:lnTo>
                    <a:pt x="694" y="8104"/>
                  </a:lnTo>
                  <a:lnTo>
                    <a:pt x="365" y="8159"/>
                  </a:lnTo>
                  <a:lnTo>
                    <a:pt x="37" y="8177"/>
                  </a:lnTo>
                  <a:lnTo>
                    <a:pt x="0" y="8323"/>
                  </a:lnTo>
                  <a:lnTo>
                    <a:pt x="292" y="8305"/>
                  </a:lnTo>
                  <a:lnTo>
                    <a:pt x="584" y="8269"/>
                  </a:lnTo>
                  <a:lnTo>
                    <a:pt x="876" y="8214"/>
                  </a:lnTo>
                  <a:lnTo>
                    <a:pt x="1168" y="8122"/>
                  </a:lnTo>
                  <a:lnTo>
                    <a:pt x="1442" y="8031"/>
                  </a:lnTo>
                  <a:lnTo>
                    <a:pt x="1716" y="7903"/>
                  </a:lnTo>
                  <a:lnTo>
                    <a:pt x="1971" y="7757"/>
                  </a:lnTo>
                  <a:lnTo>
                    <a:pt x="2227" y="7593"/>
                  </a:lnTo>
                  <a:lnTo>
                    <a:pt x="2391" y="7465"/>
                  </a:lnTo>
                  <a:lnTo>
                    <a:pt x="2574" y="7319"/>
                  </a:lnTo>
                  <a:lnTo>
                    <a:pt x="2738" y="7155"/>
                  </a:lnTo>
                  <a:lnTo>
                    <a:pt x="2884" y="6991"/>
                  </a:lnTo>
                  <a:lnTo>
                    <a:pt x="3030" y="6827"/>
                  </a:lnTo>
                  <a:lnTo>
                    <a:pt x="3158" y="6644"/>
                  </a:lnTo>
                  <a:lnTo>
                    <a:pt x="3286" y="6462"/>
                  </a:lnTo>
                  <a:lnTo>
                    <a:pt x="3395" y="6261"/>
                  </a:lnTo>
                  <a:lnTo>
                    <a:pt x="3486" y="6060"/>
                  </a:lnTo>
                  <a:lnTo>
                    <a:pt x="3578" y="5859"/>
                  </a:lnTo>
                  <a:lnTo>
                    <a:pt x="3669" y="5658"/>
                  </a:lnTo>
                  <a:lnTo>
                    <a:pt x="3742" y="5439"/>
                  </a:lnTo>
                  <a:lnTo>
                    <a:pt x="3851" y="5001"/>
                  </a:lnTo>
                  <a:lnTo>
                    <a:pt x="3906" y="4563"/>
                  </a:lnTo>
                  <a:lnTo>
                    <a:pt x="3943" y="4235"/>
                  </a:lnTo>
                  <a:lnTo>
                    <a:pt x="3943" y="3906"/>
                  </a:lnTo>
                  <a:lnTo>
                    <a:pt x="3906" y="3596"/>
                  </a:lnTo>
                  <a:lnTo>
                    <a:pt x="3870" y="3267"/>
                  </a:lnTo>
                  <a:lnTo>
                    <a:pt x="3815" y="2939"/>
                  </a:lnTo>
                  <a:lnTo>
                    <a:pt x="3724" y="2610"/>
                  </a:lnTo>
                  <a:lnTo>
                    <a:pt x="3614" y="2300"/>
                  </a:lnTo>
                  <a:lnTo>
                    <a:pt x="3486" y="2008"/>
                  </a:lnTo>
                  <a:lnTo>
                    <a:pt x="3340" y="1698"/>
                  </a:lnTo>
                  <a:lnTo>
                    <a:pt x="3194" y="1424"/>
                  </a:lnTo>
                  <a:lnTo>
                    <a:pt x="3012" y="1132"/>
                  </a:lnTo>
                  <a:lnTo>
                    <a:pt x="2811" y="876"/>
                  </a:lnTo>
                  <a:lnTo>
                    <a:pt x="2592" y="621"/>
                  </a:lnTo>
                  <a:lnTo>
                    <a:pt x="2373" y="402"/>
                  </a:lnTo>
                  <a:lnTo>
                    <a:pt x="2117" y="183"/>
                  </a:lnTo>
                  <a:lnTo>
                    <a:pt x="1862"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41"/>
            <p:cNvSpPr/>
            <p:nvPr/>
          </p:nvSpPr>
          <p:spPr>
            <a:xfrm>
              <a:off x="6815957" y="2123940"/>
              <a:ext cx="206556" cy="574825"/>
            </a:xfrm>
            <a:custGeom>
              <a:avLst/>
              <a:gdLst/>
              <a:ahLst/>
              <a:cxnLst/>
              <a:rect l="l" t="t" r="r" b="b"/>
              <a:pathLst>
                <a:path w="5988" h="16664" extrusionOk="0">
                  <a:moveTo>
                    <a:pt x="56" y="0"/>
                  </a:moveTo>
                  <a:lnTo>
                    <a:pt x="37" y="55"/>
                  </a:lnTo>
                  <a:lnTo>
                    <a:pt x="1" y="110"/>
                  </a:lnTo>
                  <a:lnTo>
                    <a:pt x="475" y="475"/>
                  </a:lnTo>
                  <a:lnTo>
                    <a:pt x="950" y="858"/>
                  </a:lnTo>
                  <a:lnTo>
                    <a:pt x="1406" y="1259"/>
                  </a:lnTo>
                  <a:lnTo>
                    <a:pt x="1844" y="1679"/>
                  </a:lnTo>
                  <a:lnTo>
                    <a:pt x="2264" y="2117"/>
                  </a:lnTo>
                  <a:lnTo>
                    <a:pt x="2666" y="2592"/>
                  </a:lnTo>
                  <a:lnTo>
                    <a:pt x="3049" y="3066"/>
                  </a:lnTo>
                  <a:lnTo>
                    <a:pt x="3396" y="3559"/>
                  </a:lnTo>
                  <a:lnTo>
                    <a:pt x="3706" y="3997"/>
                  </a:lnTo>
                  <a:lnTo>
                    <a:pt x="3980" y="4453"/>
                  </a:lnTo>
                  <a:lnTo>
                    <a:pt x="4235" y="4928"/>
                  </a:lnTo>
                  <a:lnTo>
                    <a:pt x="4491" y="5403"/>
                  </a:lnTo>
                  <a:lnTo>
                    <a:pt x="4710" y="5895"/>
                  </a:lnTo>
                  <a:lnTo>
                    <a:pt x="4911" y="6388"/>
                  </a:lnTo>
                  <a:lnTo>
                    <a:pt x="5093" y="6881"/>
                  </a:lnTo>
                  <a:lnTo>
                    <a:pt x="5257" y="7392"/>
                  </a:lnTo>
                  <a:lnTo>
                    <a:pt x="5403" y="7903"/>
                  </a:lnTo>
                  <a:lnTo>
                    <a:pt x="5531" y="8432"/>
                  </a:lnTo>
                  <a:lnTo>
                    <a:pt x="5641" y="8943"/>
                  </a:lnTo>
                  <a:lnTo>
                    <a:pt x="5714" y="9473"/>
                  </a:lnTo>
                  <a:lnTo>
                    <a:pt x="5787" y="10002"/>
                  </a:lnTo>
                  <a:lnTo>
                    <a:pt x="5823" y="10550"/>
                  </a:lnTo>
                  <a:lnTo>
                    <a:pt x="5860" y="11079"/>
                  </a:lnTo>
                  <a:lnTo>
                    <a:pt x="5860" y="11608"/>
                  </a:lnTo>
                  <a:lnTo>
                    <a:pt x="5841" y="12247"/>
                  </a:lnTo>
                  <a:lnTo>
                    <a:pt x="5787" y="12886"/>
                  </a:lnTo>
                  <a:lnTo>
                    <a:pt x="5695" y="13525"/>
                  </a:lnTo>
                  <a:lnTo>
                    <a:pt x="5586" y="14145"/>
                  </a:lnTo>
                  <a:lnTo>
                    <a:pt x="5458" y="14766"/>
                  </a:lnTo>
                  <a:lnTo>
                    <a:pt x="5294" y="15386"/>
                  </a:lnTo>
                  <a:lnTo>
                    <a:pt x="5093" y="15989"/>
                  </a:lnTo>
                  <a:lnTo>
                    <a:pt x="4874" y="16573"/>
                  </a:lnTo>
                  <a:lnTo>
                    <a:pt x="4874" y="16609"/>
                  </a:lnTo>
                  <a:lnTo>
                    <a:pt x="4874" y="16627"/>
                  </a:lnTo>
                  <a:lnTo>
                    <a:pt x="4911" y="16664"/>
                  </a:lnTo>
                  <a:lnTo>
                    <a:pt x="4965" y="16664"/>
                  </a:lnTo>
                  <a:lnTo>
                    <a:pt x="5002" y="16646"/>
                  </a:lnTo>
                  <a:lnTo>
                    <a:pt x="5002" y="16609"/>
                  </a:lnTo>
                  <a:lnTo>
                    <a:pt x="5203" y="16080"/>
                  </a:lnTo>
                  <a:lnTo>
                    <a:pt x="5385" y="15532"/>
                  </a:lnTo>
                  <a:lnTo>
                    <a:pt x="5531" y="14985"/>
                  </a:lnTo>
                  <a:lnTo>
                    <a:pt x="5677" y="14437"/>
                  </a:lnTo>
                  <a:lnTo>
                    <a:pt x="5787" y="13871"/>
                  </a:lnTo>
                  <a:lnTo>
                    <a:pt x="5860" y="13306"/>
                  </a:lnTo>
                  <a:lnTo>
                    <a:pt x="5933" y="12740"/>
                  </a:lnTo>
                  <a:lnTo>
                    <a:pt x="5969" y="12174"/>
                  </a:lnTo>
                  <a:lnTo>
                    <a:pt x="5987" y="11608"/>
                  </a:lnTo>
                  <a:lnTo>
                    <a:pt x="5987" y="11042"/>
                  </a:lnTo>
                  <a:lnTo>
                    <a:pt x="5969" y="10477"/>
                  </a:lnTo>
                  <a:lnTo>
                    <a:pt x="5914" y="9911"/>
                  </a:lnTo>
                  <a:lnTo>
                    <a:pt x="5841" y="9345"/>
                  </a:lnTo>
                  <a:lnTo>
                    <a:pt x="5750" y="8779"/>
                  </a:lnTo>
                  <a:lnTo>
                    <a:pt x="5622" y="8213"/>
                  </a:lnTo>
                  <a:lnTo>
                    <a:pt x="5495" y="7666"/>
                  </a:lnTo>
                  <a:lnTo>
                    <a:pt x="5349" y="7173"/>
                  </a:lnTo>
                  <a:lnTo>
                    <a:pt x="5184" y="6680"/>
                  </a:lnTo>
                  <a:lnTo>
                    <a:pt x="5002" y="6206"/>
                  </a:lnTo>
                  <a:lnTo>
                    <a:pt x="4801" y="5731"/>
                  </a:lnTo>
                  <a:lnTo>
                    <a:pt x="4582" y="5257"/>
                  </a:lnTo>
                  <a:lnTo>
                    <a:pt x="4345" y="4800"/>
                  </a:lnTo>
                  <a:lnTo>
                    <a:pt x="4089" y="4362"/>
                  </a:lnTo>
                  <a:lnTo>
                    <a:pt x="3815" y="3924"/>
                  </a:lnTo>
                  <a:lnTo>
                    <a:pt x="3523" y="3504"/>
                  </a:lnTo>
                  <a:lnTo>
                    <a:pt x="3231" y="3085"/>
                  </a:lnTo>
                  <a:lnTo>
                    <a:pt x="2921" y="2683"/>
                  </a:lnTo>
                  <a:lnTo>
                    <a:pt x="2593" y="2281"/>
                  </a:lnTo>
                  <a:lnTo>
                    <a:pt x="2246" y="1898"/>
                  </a:lnTo>
                  <a:lnTo>
                    <a:pt x="1881" y="1533"/>
                  </a:lnTo>
                  <a:lnTo>
                    <a:pt x="1516" y="1168"/>
                  </a:lnTo>
                  <a:lnTo>
                    <a:pt x="1132" y="821"/>
                  </a:lnTo>
                  <a:lnTo>
                    <a:pt x="603" y="402"/>
                  </a:lnTo>
                  <a:lnTo>
                    <a:pt x="56"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41"/>
            <p:cNvSpPr/>
            <p:nvPr/>
          </p:nvSpPr>
          <p:spPr>
            <a:xfrm>
              <a:off x="6805263" y="2015004"/>
              <a:ext cx="61091" cy="231082"/>
            </a:xfrm>
            <a:custGeom>
              <a:avLst/>
              <a:gdLst/>
              <a:ahLst/>
              <a:cxnLst/>
              <a:rect l="l" t="t" r="r" b="b"/>
              <a:pathLst>
                <a:path w="1771" h="6699" extrusionOk="0">
                  <a:moveTo>
                    <a:pt x="1661" y="0"/>
                  </a:moveTo>
                  <a:lnTo>
                    <a:pt x="1625" y="37"/>
                  </a:lnTo>
                  <a:lnTo>
                    <a:pt x="1607" y="55"/>
                  </a:lnTo>
                  <a:lnTo>
                    <a:pt x="1607" y="92"/>
                  </a:lnTo>
                  <a:lnTo>
                    <a:pt x="1643" y="347"/>
                  </a:lnTo>
                  <a:lnTo>
                    <a:pt x="1625" y="584"/>
                  </a:lnTo>
                  <a:lnTo>
                    <a:pt x="1570" y="822"/>
                  </a:lnTo>
                  <a:lnTo>
                    <a:pt x="1497" y="1059"/>
                  </a:lnTo>
                  <a:lnTo>
                    <a:pt x="1388" y="1296"/>
                  </a:lnTo>
                  <a:lnTo>
                    <a:pt x="1278" y="1515"/>
                  </a:lnTo>
                  <a:lnTo>
                    <a:pt x="1004" y="1935"/>
                  </a:lnTo>
                  <a:lnTo>
                    <a:pt x="749" y="2300"/>
                  </a:lnTo>
                  <a:lnTo>
                    <a:pt x="530" y="2683"/>
                  </a:lnTo>
                  <a:lnTo>
                    <a:pt x="420" y="2866"/>
                  </a:lnTo>
                  <a:lnTo>
                    <a:pt x="329" y="3067"/>
                  </a:lnTo>
                  <a:lnTo>
                    <a:pt x="238" y="3268"/>
                  </a:lnTo>
                  <a:lnTo>
                    <a:pt x="165" y="3487"/>
                  </a:lnTo>
                  <a:lnTo>
                    <a:pt x="74" y="3888"/>
                  </a:lnTo>
                  <a:lnTo>
                    <a:pt x="19" y="4290"/>
                  </a:lnTo>
                  <a:lnTo>
                    <a:pt x="1" y="4709"/>
                  </a:lnTo>
                  <a:lnTo>
                    <a:pt x="37" y="5111"/>
                  </a:lnTo>
                  <a:lnTo>
                    <a:pt x="110" y="5513"/>
                  </a:lnTo>
                  <a:lnTo>
                    <a:pt x="201" y="5914"/>
                  </a:lnTo>
                  <a:lnTo>
                    <a:pt x="347" y="6297"/>
                  </a:lnTo>
                  <a:lnTo>
                    <a:pt x="530" y="6662"/>
                  </a:lnTo>
                  <a:lnTo>
                    <a:pt x="548" y="6681"/>
                  </a:lnTo>
                  <a:lnTo>
                    <a:pt x="585" y="6699"/>
                  </a:lnTo>
                  <a:lnTo>
                    <a:pt x="621" y="6681"/>
                  </a:lnTo>
                  <a:lnTo>
                    <a:pt x="658" y="6644"/>
                  </a:lnTo>
                  <a:lnTo>
                    <a:pt x="658" y="6626"/>
                  </a:lnTo>
                  <a:lnTo>
                    <a:pt x="658" y="6589"/>
                  </a:lnTo>
                  <a:lnTo>
                    <a:pt x="548" y="6389"/>
                  </a:lnTo>
                  <a:lnTo>
                    <a:pt x="457" y="6188"/>
                  </a:lnTo>
                  <a:lnTo>
                    <a:pt x="384" y="5987"/>
                  </a:lnTo>
                  <a:lnTo>
                    <a:pt x="311" y="5768"/>
                  </a:lnTo>
                  <a:lnTo>
                    <a:pt x="256" y="5549"/>
                  </a:lnTo>
                  <a:lnTo>
                    <a:pt x="201" y="5330"/>
                  </a:lnTo>
                  <a:lnTo>
                    <a:pt x="183" y="5111"/>
                  </a:lnTo>
                  <a:lnTo>
                    <a:pt x="147" y="4892"/>
                  </a:lnTo>
                  <a:lnTo>
                    <a:pt x="147" y="4673"/>
                  </a:lnTo>
                  <a:lnTo>
                    <a:pt x="147" y="4454"/>
                  </a:lnTo>
                  <a:lnTo>
                    <a:pt x="165" y="4235"/>
                  </a:lnTo>
                  <a:lnTo>
                    <a:pt x="201" y="3998"/>
                  </a:lnTo>
                  <a:lnTo>
                    <a:pt x="238" y="3779"/>
                  </a:lnTo>
                  <a:lnTo>
                    <a:pt x="293" y="3578"/>
                  </a:lnTo>
                  <a:lnTo>
                    <a:pt x="366" y="3359"/>
                  </a:lnTo>
                  <a:lnTo>
                    <a:pt x="439" y="3140"/>
                  </a:lnTo>
                  <a:lnTo>
                    <a:pt x="530" y="2957"/>
                  </a:lnTo>
                  <a:lnTo>
                    <a:pt x="621" y="2775"/>
                  </a:lnTo>
                  <a:lnTo>
                    <a:pt x="858" y="2391"/>
                  </a:lnTo>
                  <a:lnTo>
                    <a:pt x="1096" y="2045"/>
                  </a:lnTo>
                  <a:lnTo>
                    <a:pt x="1333" y="1661"/>
                  </a:lnTo>
                  <a:lnTo>
                    <a:pt x="1442" y="1479"/>
                  </a:lnTo>
                  <a:lnTo>
                    <a:pt x="1534" y="1296"/>
                  </a:lnTo>
                  <a:lnTo>
                    <a:pt x="1625" y="1096"/>
                  </a:lnTo>
                  <a:lnTo>
                    <a:pt x="1698" y="895"/>
                  </a:lnTo>
                  <a:lnTo>
                    <a:pt x="1753" y="694"/>
                  </a:lnTo>
                  <a:lnTo>
                    <a:pt x="1771" y="493"/>
                  </a:lnTo>
                  <a:lnTo>
                    <a:pt x="1771" y="274"/>
                  </a:lnTo>
                  <a:lnTo>
                    <a:pt x="1753" y="55"/>
                  </a:lnTo>
                  <a:lnTo>
                    <a:pt x="1734" y="19"/>
                  </a:lnTo>
                  <a:lnTo>
                    <a:pt x="1716"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41"/>
            <p:cNvSpPr/>
            <p:nvPr/>
          </p:nvSpPr>
          <p:spPr>
            <a:xfrm>
              <a:off x="7070323" y="2292035"/>
              <a:ext cx="149260" cy="347572"/>
            </a:xfrm>
            <a:custGeom>
              <a:avLst/>
              <a:gdLst/>
              <a:ahLst/>
              <a:cxnLst/>
              <a:rect l="l" t="t" r="r" b="b"/>
              <a:pathLst>
                <a:path w="4327" h="10076" extrusionOk="0">
                  <a:moveTo>
                    <a:pt x="4271" y="0"/>
                  </a:moveTo>
                  <a:lnTo>
                    <a:pt x="3888" y="55"/>
                  </a:lnTo>
                  <a:lnTo>
                    <a:pt x="3505" y="128"/>
                  </a:lnTo>
                  <a:lnTo>
                    <a:pt x="3140" y="219"/>
                  </a:lnTo>
                  <a:lnTo>
                    <a:pt x="2793" y="365"/>
                  </a:lnTo>
                  <a:lnTo>
                    <a:pt x="2465" y="530"/>
                  </a:lnTo>
                  <a:lnTo>
                    <a:pt x="2136" y="730"/>
                  </a:lnTo>
                  <a:lnTo>
                    <a:pt x="1826" y="949"/>
                  </a:lnTo>
                  <a:lnTo>
                    <a:pt x="1534" y="1187"/>
                  </a:lnTo>
                  <a:lnTo>
                    <a:pt x="1278" y="1460"/>
                  </a:lnTo>
                  <a:lnTo>
                    <a:pt x="1023" y="1752"/>
                  </a:lnTo>
                  <a:lnTo>
                    <a:pt x="804" y="2044"/>
                  </a:lnTo>
                  <a:lnTo>
                    <a:pt x="603" y="2373"/>
                  </a:lnTo>
                  <a:lnTo>
                    <a:pt x="439" y="2702"/>
                  </a:lnTo>
                  <a:lnTo>
                    <a:pt x="293" y="3067"/>
                  </a:lnTo>
                  <a:lnTo>
                    <a:pt x="165" y="3413"/>
                  </a:lnTo>
                  <a:lnTo>
                    <a:pt x="92" y="3797"/>
                  </a:lnTo>
                  <a:lnTo>
                    <a:pt x="37" y="4198"/>
                  </a:lnTo>
                  <a:lnTo>
                    <a:pt x="1" y="4618"/>
                  </a:lnTo>
                  <a:lnTo>
                    <a:pt x="19" y="5020"/>
                  </a:lnTo>
                  <a:lnTo>
                    <a:pt x="55" y="5439"/>
                  </a:lnTo>
                  <a:lnTo>
                    <a:pt x="128" y="5841"/>
                  </a:lnTo>
                  <a:lnTo>
                    <a:pt x="238" y="6224"/>
                  </a:lnTo>
                  <a:lnTo>
                    <a:pt x="366" y="6607"/>
                  </a:lnTo>
                  <a:lnTo>
                    <a:pt x="530" y="6991"/>
                  </a:lnTo>
                  <a:lnTo>
                    <a:pt x="712" y="7338"/>
                  </a:lnTo>
                  <a:lnTo>
                    <a:pt x="913" y="7684"/>
                  </a:lnTo>
                  <a:lnTo>
                    <a:pt x="1150" y="8031"/>
                  </a:lnTo>
                  <a:lnTo>
                    <a:pt x="1406" y="8341"/>
                  </a:lnTo>
                  <a:lnTo>
                    <a:pt x="1680" y="8652"/>
                  </a:lnTo>
                  <a:lnTo>
                    <a:pt x="1990" y="8925"/>
                  </a:lnTo>
                  <a:lnTo>
                    <a:pt x="2300" y="9181"/>
                  </a:lnTo>
                  <a:lnTo>
                    <a:pt x="2647" y="9418"/>
                  </a:lnTo>
                  <a:lnTo>
                    <a:pt x="2957" y="9619"/>
                  </a:lnTo>
                  <a:lnTo>
                    <a:pt x="3268" y="9783"/>
                  </a:lnTo>
                  <a:lnTo>
                    <a:pt x="3614" y="9948"/>
                  </a:lnTo>
                  <a:lnTo>
                    <a:pt x="3943" y="10075"/>
                  </a:lnTo>
                  <a:lnTo>
                    <a:pt x="4016" y="10039"/>
                  </a:lnTo>
                  <a:lnTo>
                    <a:pt x="3979" y="9929"/>
                  </a:lnTo>
                  <a:lnTo>
                    <a:pt x="3505" y="9729"/>
                  </a:lnTo>
                  <a:lnTo>
                    <a:pt x="3049" y="9491"/>
                  </a:lnTo>
                  <a:lnTo>
                    <a:pt x="2611" y="9236"/>
                  </a:lnTo>
                  <a:lnTo>
                    <a:pt x="2392" y="9071"/>
                  </a:lnTo>
                  <a:lnTo>
                    <a:pt x="2191" y="8925"/>
                  </a:lnTo>
                  <a:lnTo>
                    <a:pt x="1990" y="8761"/>
                  </a:lnTo>
                  <a:lnTo>
                    <a:pt x="1807" y="8579"/>
                  </a:lnTo>
                  <a:lnTo>
                    <a:pt x="1625" y="8396"/>
                  </a:lnTo>
                  <a:lnTo>
                    <a:pt x="1461" y="8195"/>
                  </a:lnTo>
                  <a:lnTo>
                    <a:pt x="1296" y="7995"/>
                  </a:lnTo>
                  <a:lnTo>
                    <a:pt x="1132" y="7794"/>
                  </a:lnTo>
                  <a:lnTo>
                    <a:pt x="986" y="7575"/>
                  </a:lnTo>
                  <a:lnTo>
                    <a:pt x="858" y="7356"/>
                  </a:lnTo>
                  <a:lnTo>
                    <a:pt x="676" y="7009"/>
                  </a:lnTo>
                  <a:lnTo>
                    <a:pt x="530" y="6644"/>
                  </a:lnTo>
                  <a:lnTo>
                    <a:pt x="402" y="6279"/>
                  </a:lnTo>
                  <a:lnTo>
                    <a:pt x="293" y="5896"/>
                  </a:lnTo>
                  <a:lnTo>
                    <a:pt x="220" y="5512"/>
                  </a:lnTo>
                  <a:lnTo>
                    <a:pt x="183" y="5147"/>
                  </a:lnTo>
                  <a:lnTo>
                    <a:pt x="165" y="4764"/>
                  </a:lnTo>
                  <a:lnTo>
                    <a:pt x="165" y="4381"/>
                  </a:lnTo>
                  <a:lnTo>
                    <a:pt x="201" y="3997"/>
                  </a:lnTo>
                  <a:lnTo>
                    <a:pt x="274" y="3614"/>
                  </a:lnTo>
                  <a:lnTo>
                    <a:pt x="384" y="3249"/>
                  </a:lnTo>
                  <a:lnTo>
                    <a:pt x="512" y="2884"/>
                  </a:lnTo>
                  <a:lnTo>
                    <a:pt x="676" y="2537"/>
                  </a:lnTo>
                  <a:lnTo>
                    <a:pt x="858" y="2209"/>
                  </a:lnTo>
                  <a:lnTo>
                    <a:pt x="1096" y="1880"/>
                  </a:lnTo>
                  <a:lnTo>
                    <a:pt x="1351" y="1570"/>
                  </a:lnTo>
                  <a:lnTo>
                    <a:pt x="1643" y="1278"/>
                  </a:lnTo>
                  <a:lnTo>
                    <a:pt x="1972" y="1022"/>
                  </a:lnTo>
                  <a:lnTo>
                    <a:pt x="2300" y="785"/>
                  </a:lnTo>
                  <a:lnTo>
                    <a:pt x="2665" y="584"/>
                  </a:lnTo>
                  <a:lnTo>
                    <a:pt x="3049" y="402"/>
                  </a:lnTo>
                  <a:lnTo>
                    <a:pt x="3450" y="274"/>
                  </a:lnTo>
                  <a:lnTo>
                    <a:pt x="3852" y="183"/>
                  </a:lnTo>
                  <a:lnTo>
                    <a:pt x="4052" y="165"/>
                  </a:lnTo>
                  <a:lnTo>
                    <a:pt x="4271" y="146"/>
                  </a:lnTo>
                  <a:lnTo>
                    <a:pt x="4290" y="128"/>
                  </a:lnTo>
                  <a:lnTo>
                    <a:pt x="4308" y="128"/>
                  </a:lnTo>
                  <a:lnTo>
                    <a:pt x="4326" y="73"/>
                  </a:lnTo>
                  <a:lnTo>
                    <a:pt x="4308" y="19"/>
                  </a:lnTo>
                  <a:lnTo>
                    <a:pt x="4290" y="19"/>
                  </a:lnTo>
                  <a:lnTo>
                    <a:pt x="4271"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41"/>
            <p:cNvSpPr/>
            <p:nvPr/>
          </p:nvSpPr>
          <p:spPr>
            <a:xfrm>
              <a:off x="7047660" y="1896652"/>
              <a:ext cx="277064" cy="241155"/>
            </a:xfrm>
            <a:custGeom>
              <a:avLst/>
              <a:gdLst/>
              <a:ahLst/>
              <a:cxnLst/>
              <a:rect l="l" t="t" r="r" b="b"/>
              <a:pathLst>
                <a:path w="8032" h="6991" extrusionOk="0">
                  <a:moveTo>
                    <a:pt x="493" y="0"/>
                  </a:moveTo>
                  <a:lnTo>
                    <a:pt x="420" y="18"/>
                  </a:lnTo>
                  <a:lnTo>
                    <a:pt x="329" y="219"/>
                  </a:lnTo>
                  <a:lnTo>
                    <a:pt x="256" y="438"/>
                  </a:lnTo>
                  <a:lnTo>
                    <a:pt x="183" y="639"/>
                  </a:lnTo>
                  <a:lnTo>
                    <a:pt x="128" y="858"/>
                  </a:lnTo>
                  <a:lnTo>
                    <a:pt x="73" y="1095"/>
                  </a:lnTo>
                  <a:lnTo>
                    <a:pt x="37" y="1314"/>
                  </a:lnTo>
                  <a:lnTo>
                    <a:pt x="0" y="1771"/>
                  </a:lnTo>
                  <a:lnTo>
                    <a:pt x="19" y="2209"/>
                  </a:lnTo>
                  <a:lnTo>
                    <a:pt x="55" y="2665"/>
                  </a:lnTo>
                  <a:lnTo>
                    <a:pt x="146" y="3121"/>
                  </a:lnTo>
                  <a:lnTo>
                    <a:pt x="274" y="3559"/>
                  </a:lnTo>
                  <a:lnTo>
                    <a:pt x="384" y="3833"/>
                  </a:lnTo>
                  <a:lnTo>
                    <a:pt x="493" y="4107"/>
                  </a:lnTo>
                  <a:lnTo>
                    <a:pt x="621" y="4344"/>
                  </a:lnTo>
                  <a:lnTo>
                    <a:pt x="767" y="4600"/>
                  </a:lnTo>
                  <a:lnTo>
                    <a:pt x="931" y="4837"/>
                  </a:lnTo>
                  <a:lnTo>
                    <a:pt x="1096" y="5056"/>
                  </a:lnTo>
                  <a:lnTo>
                    <a:pt x="1278" y="5275"/>
                  </a:lnTo>
                  <a:lnTo>
                    <a:pt x="1479" y="5476"/>
                  </a:lnTo>
                  <a:lnTo>
                    <a:pt x="1680" y="5676"/>
                  </a:lnTo>
                  <a:lnTo>
                    <a:pt x="1899" y="5859"/>
                  </a:lnTo>
                  <a:lnTo>
                    <a:pt x="2118" y="6023"/>
                  </a:lnTo>
                  <a:lnTo>
                    <a:pt x="2355" y="6187"/>
                  </a:lnTo>
                  <a:lnTo>
                    <a:pt x="2610" y="6333"/>
                  </a:lnTo>
                  <a:lnTo>
                    <a:pt x="2866" y="6461"/>
                  </a:lnTo>
                  <a:lnTo>
                    <a:pt x="3122" y="6589"/>
                  </a:lnTo>
                  <a:lnTo>
                    <a:pt x="3395" y="6680"/>
                  </a:lnTo>
                  <a:lnTo>
                    <a:pt x="3669" y="6772"/>
                  </a:lnTo>
                  <a:lnTo>
                    <a:pt x="3961" y="6845"/>
                  </a:lnTo>
                  <a:lnTo>
                    <a:pt x="4235" y="6899"/>
                  </a:lnTo>
                  <a:lnTo>
                    <a:pt x="4527" y="6954"/>
                  </a:lnTo>
                  <a:lnTo>
                    <a:pt x="4819" y="6972"/>
                  </a:lnTo>
                  <a:lnTo>
                    <a:pt x="5093" y="6991"/>
                  </a:lnTo>
                  <a:lnTo>
                    <a:pt x="5385" y="6991"/>
                  </a:lnTo>
                  <a:lnTo>
                    <a:pt x="5677" y="6972"/>
                  </a:lnTo>
                  <a:lnTo>
                    <a:pt x="5969" y="6936"/>
                  </a:lnTo>
                  <a:lnTo>
                    <a:pt x="6261" y="6899"/>
                  </a:lnTo>
                  <a:lnTo>
                    <a:pt x="6535" y="6826"/>
                  </a:lnTo>
                  <a:lnTo>
                    <a:pt x="6808" y="6753"/>
                  </a:lnTo>
                  <a:lnTo>
                    <a:pt x="7082" y="6662"/>
                  </a:lnTo>
                  <a:lnTo>
                    <a:pt x="7356" y="6571"/>
                  </a:lnTo>
                  <a:lnTo>
                    <a:pt x="7630" y="6443"/>
                  </a:lnTo>
                  <a:lnTo>
                    <a:pt x="7885" y="6315"/>
                  </a:lnTo>
                  <a:lnTo>
                    <a:pt x="7922" y="6242"/>
                  </a:lnTo>
                  <a:lnTo>
                    <a:pt x="8031" y="6060"/>
                  </a:lnTo>
                  <a:lnTo>
                    <a:pt x="7812" y="6187"/>
                  </a:lnTo>
                  <a:lnTo>
                    <a:pt x="7575" y="6315"/>
                  </a:lnTo>
                  <a:lnTo>
                    <a:pt x="7356" y="6406"/>
                  </a:lnTo>
                  <a:lnTo>
                    <a:pt x="7119" y="6516"/>
                  </a:lnTo>
                  <a:lnTo>
                    <a:pt x="6881" y="6589"/>
                  </a:lnTo>
                  <a:lnTo>
                    <a:pt x="6626" y="6662"/>
                  </a:lnTo>
                  <a:lnTo>
                    <a:pt x="6389" y="6717"/>
                  </a:lnTo>
                  <a:lnTo>
                    <a:pt x="6133" y="6772"/>
                  </a:lnTo>
                  <a:lnTo>
                    <a:pt x="5878" y="6808"/>
                  </a:lnTo>
                  <a:lnTo>
                    <a:pt x="5640" y="6826"/>
                  </a:lnTo>
                  <a:lnTo>
                    <a:pt x="5385" y="6845"/>
                  </a:lnTo>
                  <a:lnTo>
                    <a:pt x="4874" y="6845"/>
                  </a:lnTo>
                  <a:lnTo>
                    <a:pt x="4618" y="6826"/>
                  </a:lnTo>
                  <a:lnTo>
                    <a:pt x="4363" y="6790"/>
                  </a:lnTo>
                  <a:lnTo>
                    <a:pt x="4107" y="6735"/>
                  </a:lnTo>
                  <a:lnTo>
                    <a:pt x="3833" y="6680"/>
                  </a:lnTo>
                  <a:lnTo>
                    <a:pt x="3560" y="6589"/>
                  </a:lnTo>
                  <a:lnTo>
                    <a:pt x="3286" y="6498"/>
                  </a:lnTo>
                  <a:lnTo>
                    <a:pt x="3030" y="6388"/>
                  </a:lnTo>
                  <a:lnTo>
                    <a:pt x="2775" y="6260"/>
                  </a:lnTo>
                  <a:lnTo>
                    <a:pt x="2537" y="6133"/>
                  </a:lnTo>
                  <a:lnTo>
                    <a:pt x="2300" y="5987"/>
                  </a:lnTo>
                  <a:lnTo>
                    <a:pt x="2081" y="5822"/>
                  </a:lnTo>
                  <a:lnTo>
                    <a:pt x="1862" y="5640"/>
                  </a:lnTo>
                  <a:lnTo>
                    <a:pt x="1643" y="5457"/>
                  </a:lnTo>
                  <a:lnTo>
                    <a:pt x="1461" y="5257"/>
                  </a:lnTo>
                  <a:lnTo>
                    <a:pt x="1278" y="5056"/>
                  </a:lnTo>
                  <a:lnTo>
                    <a:pt x="1096" y="4837"/>
                  </a:lnTo>
                  <a:lnTo>
                    <a:pt x="931" y="4600"/>
                  </a:lnTo>
                  <a:lnTo>
                    <a:pt x="785" y="4362"/>
                  </a:lnTo>
                  <a:lnTo>
                    <a:pt x="658" y="4107"/>
                  </a:lnTo>
                  <a:lnTo>
                    <a:pt x="548" y="3851"/>
                  </a:lnTo>
                  <a:lnTo>
                    <a:pt x="439" y="3614"/>
                  </a:lnTo>
                  <a:lnTo>
                    <a:pt x="366" y="3358"/>
                  </a:lnTo>
                  <a:lnTo>
                    <a:pt x="293" y="3103"/>
                  </a:lnTo>
                  <a:lnTo>
                    <a:pt x="238" y="2847"/>
                  </a:lnTo>
                  <a:lnTo>
                    <a:pt x="183" y="2574"/>
                  </a:lnTo>
                  <a:lnTo>
                    <a:pt x="165" y="2318"/>
                  </a:lnTo>
                  <a:lnTo>
                    <a:pt x="146" y="2044"/>
                  </a:lnTo>
                  <a:lnTo>
                    <a:pt x="146" y="1789"/>
                  </a:lnTo>
                  <a:lnTo>
                    <a:pt x="165" y="1515"/>
                  </a:lnTo>
                  <a:lnTo>
                    <a:pt x="183" y="1259"/>
                  </a:lnTo>
                  <a:lnTo>
                    <a:pt x="238" y="1004"/>
                  </a:lnTo>
                  <a:lnTo>
                    <a:pt x="293" y="730"/>
                  </a:lnTo>
                  <a:lnTo>
                    <a:pt x="366" y="493"/>
                  </a:lnTo>
                  <a:lnTo>
                    <a:pt x="475" y="237"/>
                  </a:lnTo>
                  <a:lnTo>
                    <a:pt x="585"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41"/>
            <p:cNvSpPr/>
            <p:nvPr/>
          </p:nvSpPr>
          <p:spPr>
            <a:xfrm>
              <a:off x="6841794" y="1414375"/>
              <a:ext cx="457093" cy="445779"/>
            </a:xfrm>
            <a:custGeom>
              <a:avLst/>
              <a:gdLst/>
              <a:ahLst/>
              <a:cxnLst/>
              <a:rect l="l" t="t" r="r" b="b"/>
              <a:pathLst>
                <a:path w="13251" h="12923" extrusionOk="0">
                  <a:moveTo>
                    <a:pt x="6680" y="0"/>
                  </a:moveTo>
                  <a:lnTo>
                    <a:pt x="6516" y="55"/>
                  </a:lnTo>
                  <a:lnTo>
                    <a:pt x="6352" y="128"/>
                  </a:lnTo>
                  <a:lnTo>
                    <a:pt x="6206" y="219"/>
                  </a:lnTo>
                  <a:lnTo>
                    <a:pt x="6060" y="347"/>
                  </a:lnTo>
                  <a:lnTo>
                    <a:pt x="5950" y="475"/>
                  </a:lnTo>
                  <a:lnTo>
                    <a:pt x="5841" y="602"/>
                  </a:lnTo>
                  <a:lnTo>
                    <a:pt x="5695" y="840"/>
                  </a:lnTo>
                  <a:lnTo>
                    <a:pt x="5603" y="1022"/>
                  </a:lnTo>
                  <a:lnTo>
                    <a:pt x="5567" y="1095"/>
                  </a:lnTo>
                  <a:lnTo>
                    <a:pt x="5494" y="967"/>
                  </a:lnTo>
                  <a:lnTo>
                    <a:pt x="5403" y="858"/>
                  </a:lnTo>
                  <a:lnTo>
                    <a:pt x="5275" y="712"/>
                  </a:lnTo>
                  <a:lnTo>
                    <a:pt x="5184" y="657"/>
                  </a:lnTo>
                  <a:lnTo>
                    <a:pt x="5074" y="584"/>
                  </a:lnTo>
                  <a:lnTo>
                    <a:pt x="4965" y="529"/>
                  </a:lnTo>
                  <a:lnTo>
                    <a:pt x="4837" y="475"/>
                  </a:lnTo>
                  <a:lnTo>
                    <a:pt x="4709" y="456"/>
                  </a:lnTo>
                  <a:lnTo>
                    <a:pt x="4545" y="420"/>
                  </a:lnTo>
                  <a:lnTo>
                    <a:pt x="4381" y="420"/>
                  </a:lnTo>
                  <a:lnTo>
                    <a:pt x="4198" y="438"/>
                  </a:lnTo>
                  <a:lnTo>
                    <a:pt x="4016" y="475"/>
                  </a:lnTo>
                  <a:lnTo>
                    <a:pt x="3851" y="529"/>
                  </a:lnTo>
                  <a:lnTo>
                    <a:pt x="3724" y="602"/>
                  </a:lnTo>
                  <a:lnTo>
                    <a:pt x="3596" y="694"/>
                  </a:lnTo>
                  <a:lnTo>
                    <a:pt x="3504" y="803"/>
                  </a:lnTo>
                  <a:lnTo>
                    <a:pt x="3413" y="894"/>
                  </a:lnTo>
                  <a:lnTo>
                    <a:pt x="3358" y="1004"/>
                  </a:lnTo>
                  <a:lnTo>
                    <a:pt x="3304" y="1132"/>
                  </a:lnTo>
                  <a:lnTo>
                    <a:pt x="3231" y="1351"/>
                  </a:lnTo>
                  <a:lnTo>
                    <a:pt x="3194" y="1533"/>
                  </a:lnTo>
                  <a:lnTo>
                    <a:pt x="3176" y="1716"/>
                  </a:lnTo>
                  <a:lnTo>
                    <a:pt x="3121" y="1679"/>
                  </a:lnTo>
                  <a:lnTo>
                    <a:pt x="2975" y="1643"/>
                  </a:lnTo>
                  <a:lnTo>
                    <a:pt x="2756" y="1588"/>
                  </a:lnTo>
                  <a:lnTo>
                    <a:pt x="2628" y="1570"/>
                  </a:lnTo>
                  <a:lnTo>
                    <a:pt x="2318" y="1570"/>
                  </a:lnTo>
                  <a:lnTo>
                    <a:pt x="2154" y="1606"/>
                  </a:lnTo>
                  <a:lnTo>
                    <a:pt x="2008" y="1661"/>
                  </a:lnTo>
                  <a:lnTo>
                    <a:pt x="1825" y="1716"/>
                  </a:lnTo>
                  <a:lnTo>
                    <a:pt x="1679" y="1825"/>
                  </a:lnTo>
                  <a:lnTo>
                    <a:pt x="1515" y="1953"/>
                  </a:lnTo>
                  <a:lnTo>
                    <a:pt x="1351" y="2117"/>
                  </a:lnTo>
                  <a:lnTo>
                    <a:pt x="1205" y="2318"/>
                  </a:lnTo>
                  <a:lnTo>
                    <a:pt x="1132" y="2482"/>
                  </a:lnTo>
                  <a:lnTo>
                    <a:pt x="1077" y="2647"/>
                  </a:lnTo>
                  <a:lnTo>
                    <a:pt x="1059" y="2829"/>
                  </a:lnTo>
                  <a:lnTo>
                    <a:pt x="1040" y="2993"/>
                  </a:lnTo>
                  <a:lnTo>
                    <a:pt x="1059" y="3176"/>
                  </a:lnTo>
                  <a:lnTo>
                    <a:pt x="1077" y="3358"/>
                  </a:lnTo>
                  <a:lnTo>
                    <a:pt x="1113" y="3541"/>
                  </a:lnTo>
                  <a:lnTo>
                    <a:pt x="1168" y="3705"/>
                  </a:lnTo>
                  <a:lnTo>
                    <a:pt x="1278" y="4016"/>
                  </a:lnTo>
                  <a:lnTo>
                    <a:pt x="1387" y="4253"/>
                  </a:lnTo>
                  <a:lnTo>
                    <a:pt x="1515" y="4490"/>
                  </a:lnTo>
                  <a:lnTo>
                    <a:pt x="1351" y="4508"/>
                  </a:lnTo>
                  <a:lnTo>
                    <a:pt x="1168" y="4545"/>
                  </a:lnTo>
                  <a:lnTo>
                    <a:pt x="967" y="4636"/>
                  </a:lnTo>
                  <a:lnTo>
                    <a:pt x="840" y="4691"/>
                  </a:lnTo>
                  <a:lnTo>
                    <a:pt x="730" y="4764"/>
                  </a:lnTo>
                  <a:lnTo>
                    <a:pt x="602" y="4873"/>
                  </a:lnTo>
                  <a:lnTo>
                    <a:pt x="493" y="4983"/>
                  </a:lnTo>
                  <a:lnTo>
                    <a:pt x="365" y="5111"/>
                  </a:lnTo>
                  <a:lnTo>
                    <a:pt x="256" y="5257"/>
                  </a:lnTo>
                  <a:lnTo>
                    <a:pt x="164" y="5439"/>
                  </a:lnTo>
                  <a:lnTo>
                    <a:pt x="73" y="5640"/>
                  </a:lnTo>
                  <a:lnTo>
                    <a:pt x="18" y="5859"/>
                  </a:lnTo>
                  <a:lnTo>
                    <a:pt x="0" y="6041"/>
                  </a:lnTo>
                  <a:lnTo>
                    <a:pt x="18" y="6224"/>
                  </a:lnTo>
                  <a:lnTo>
                    <a:pt x="73" y="6388"/>
                  </a:lnTo>
                  <a:lnTo>
                    <a:pt x="164" y="6534"/>
                  </a:lnTo>
                  <a:lnTo>
                    <a:pt x="256" y="6680"/>
                  </a:lnTo>
                  <a:lnTo>
                    <a:pt x="383" y="6790"/>
                  </a:lnTo>
                  <a:lnTo>
                    <a:pt x="511" y="6899"/>
                  </a:lnTo>
                  <a:lnTo>
                    <a:pt x="657" y="7009"/>
                  </a:lnTo>
                  <a:lnTo>
                    <a:pt x="785" y="7082"/>
                  </a:lnTo>
                  <a:lnTo>
                    <a:pt x="1040" y="7210"/>
                  </a:lnTo>
                  <a:lnTo>
                    <a:pt x="1223" y="7283"/>
                  </a:lnTo>
                  <a:lnTo>
                    <a:pt x="1296" y="7301"/>
                  </a:lnTo>
                  <a:lnTo>
                    <a:pt x="1113" y="7374"/>
                  </a:lnTo>
                  <a:lnTo>
                    <a:pt x="931" y="7465"/>
                  </a:lnTo>
                  <a:lnTo>
                    <a:pt x="712" y="7593"/>
                  </a:lnTo>
                  <a:lnTo>
                    <a:pt x="621" y="7684"/>
                  </a:lnTo>
                  <a:lnTo>
                    <a:pt x="529" y="7775"/>
                  </a:lnTo>
                  <a:lnTo>
                    <a:pt x="438" y="7885"/>
                  </a:lnTo>
                  <a:lnTo>
                    <a:pt x="365" y="8013"/>
                  </a:lnTo>
                  <a:lnTo>
                    <a:pt x="329" y="8140"/>
                  </a:lnTo>
                  <a:lnTo>
                    <a:pt x="292" y="8305"/>
                  </a:lnTo>
                  <a:lnTo>
                    <a:pt x="310" y="8469"/>
                  </a:lnTo>
                  <a:lnTo>
                    <a:pt x="347" y="8652"/>
                  </a:lnTo>
                  <a:lnTo>
                    <a:pt x="402" y="8834"/>
                  </a:lnTo>
                  <a:lnTo>
                    <a:pt x="511" y="9017"/>
                  </a:lnTo>
                  <a:lnTo>
                    <a:pt x="621" y="9181"/>
                  </a:lnTo>
                  <a:lnTo>
                    <a:pt x="767" y="9327"/>
                  </a:lnTo>
                  <a:lnTo>
                    <a:pt x="931" y="9473"/>
                  </a:lnTo>
                  <a:lnTo>
                    <a:pt x="1095" y="9601"/>
                  </a:lnTo>
                  <a:lnTo>
                    <a:pt x="1259" y="9728"/>
                  </a:lnTo>
                  <a:lnTo>
                    <a:pt x="1442" y="9838"/>
                  </a:lnTo>
                  <a:lnTo>
                    <a:pt x="1789" y="10020"/>
                  </a:lnTo>
                  <a:lnTo>
                    <a:pt x="2063" y="10148"/>
                  </a:lnTo>
                  <a:lnTo>
                    <a:pt x="2336" y="10258"/>
                  </a:lnTo>
                  <a:lnTo>
                    <a:pt x="2300" y="10312"/>
                  </a:lnTo>
                  <a:lnTo>
                    <a:pt x="2190" y="10458"/>
                  </a:lnTo>
                  <a:lnTo>
                    <a:pt x="2044" y="10659"/>
                  </a:lnTo>
                  <a:lnTo>
                    <a:pt x="1990" y="10787"/>
                  </a:lnTo>
                  <a:lnTo>
                    <a:pt x="1917" y="10933"/>
                  </a:lnTo>
                  <a:lnTo>
                    <a:pt x="1862" y="11097"/>
                  </a:lnTo>
                  <a:lnTo>
                    <a:pt x="1825" y="11262"/>
                  </a:lnTo>
                  <a:lnTo>
                    <a:pt x="1807" y="11426"/>
                  </a:lnTo>
                  <a:lnTo>
                    <a:pt x="1789" y="11608"/>
                  </a:lnTo>
                  <a:lnTo>
                    <a:pt x="1825" y="11791"/>
                  </a:lnTo>
                  <a:lnTo>
                    <a:pt x="1880" y="11973"/>
                  </a:lnTo>
                  <a:lnTo>
                    <a:pt x="1971" y="12174"/>
                  </a:lnTo>
                  <a:lnTo>
                    <a:pt x="2081" y="12357"/>
                  </a:lnTo>
                  <a:lnTo>
                    <a:pt x="2227" y="12503"/>
                  </a:lnTo>
                  <a:lnTo>
                    <a:pt x="2391" y="12612"/>
                  </a:lnTo>
                  <a:lnTo>
                    <a:pt x="2555" y="12703"/>
                  </a:lnTo>
                  <a:lnTo>
                    <a:pt x="2720" y="12776"/>
                  </a:lnTo>
                  <a:lnTo>
                    <a:pt x="2902" y="12831"/>
                  </a:lnTo>
                  <a:lnTo>
                    <a:pt x="3085" y="12849"/>
                  </a:lnTo>
                  <a:lnTo>
                    <a:pt x="3450" y="12849"/>
                  </a:lnTo>
                  <a:lnTo>
                    <a:pt x="3760" y="12813"/>
                  </a:lnTo>
                  <a:lnTo>
                    <a:pt x="4034" y="12758"/>
                  </a:lnTo>
                  <a:lnTo>
                    <a:pt x="4271" y="12703"/>
                  </a:lnTo>
                  <a:lnTo>
                    <a:pt x="4892" y="12758"/>
                  </a:lnTo>
                  <a:lnTo>
                    <a:pt x="5567" y="12831"/>
                  </a:lnTo>
                  <a:lnTo>
                    <a:pt x="6370" y="12886"/>
                  </a:lnTo>
                  <a:lnTo>
                    <a:pt x="7246" y="12922"/>
                  </a:lnTo>
                  <a:lnTo>
                    <a:pt x="7684" y="12922"/>
                  </a:lnTo>
                  <a:lnTo>
                    <a:pt x="8104" y="12904"/>
                  </a:lnTo>
                  <a:lnTo>
                    <a:pt x="8505" y="12886"/>
                  </a:lnTo>
                  <a:lnTo>
                    <a:pt x="8889" y="12849"/>
                  </a:lnTo>
                  <a:lnTo>
                    <a:pt x="9217" y="12795"/>
                  </a:lnTo>
                  <a:lnTo>
                    <a:pt x="9491" y="12703"/>
                  </a:lnTo>
                  <a:lnTo>
                    <a:pt x="9728" y="12612"/>
                  </a:lnTo>
                  <a:lnTo>
                    <a:pt x="9929" y="12521"/>
                  </a:lnTo>
                  <a:lnTo>
                    <a:pt x="10075" y="12411"/>
                  </a:lnTo>
                  <a:lnTo>
                    <a:pt x="10221" y="12302"/>
                  </a:lnTo>
                  <a:lnTo>
                    <a:pt x="10312" y="12192"/>
                  </a:lnTo>
                  <a:lnTo>
                    <a:pt x="10385" y="12083"/>
                  </a:lnTo>
                  <a:lnTo>
                    <a:pt x="10440" y="11973"/>
                  </a:lnTo>
                  <a:lnTo>
                    <a:pt x="10477" y="11864"/>
                  </a:lnTo>
                  <a:lnTo>
                    <a:pt x="10495" y="11754"/>
                  </a:lnTo>
                  <a:lnTo>
                    <a:pt x="10513" y="11663"/>
                  </a:lnTo>
                  <a:lnTo>
                    <a:pt x="10495" y="11517"/>
                  </a:lnTo>
                  <a:lnTo>
                    <a:pt x="10477" y="11408"/>
                  </a:lnTo>
                  <a:lnTo>
                    <a:pt x="10458" y="11371"/>
                  </a:lnTo>
                  <a:lnTo>
                    <a:pt x="10623" y="11371"/>
                  </a:lnTo>
                  <a:lnTo>
                    <a:pt x="10805" y="11353"/>
                  </a:lnTo>
                  <a:lnTo>
                    <a:pt x="11043" y="11316"/>
                  </a:lnTo>
                  <a:lnTo>
                    <a:pt x="11298" y="11243"/>
                  </a:lnTo>
                  <a:lnTo>
                    <a:pt x="11608" y="11134"/>
                  </a:lnTo>
                  <a:lnTo>
                    <a:pt x="11754" y="11061"/>
                  </a:lnTo>
                  <a:lnTo>
                    <a:pt x="11919" y="10970"/>
                  </a:lnTo>
                  <a:lnTo>
                    <a:pt x="12065" y="10860"/>
                  </a:lnTo>
                  <a:lnTo>
                    <a:pt x="12229" y="10732"/>
                  </a:lnTo>
                  <a:lnTo>
                    <a:pt x="12357" y="10604"/>
                  </a:lnTo>
                  <a:lnTo>
                    <a:pt x="12448" y="10440"/>
                  </a:lnTo>
                  <a:lnTo>
                    <a:pt x="12521" y="10258"/>
                  </a:lnTo>
                  <a:lnTo>
                    <a:pt x="12557" y="10093"/>
                  </a:lnTo>
                  <a:lnTo>
                    <a:pt x="12557" y="9893"/>
                  </a:lnTo>
                  <a:lnTo>
                    <a:pt x="12557" y="9710"/>
                  </a:lnTo>
                  <a:lnTo>
                    <a:pt x="12521" y="9528"/>
                  </a:lnTo>
                  <a:lnTo>
                    <a:pt x="12484" y="9345"/>
                  </a:lnTo>
                  <a:lnTo>
                    <a:pt x="12375" y="9017"/>
                  </a:lnTo>
                  <a:lnTo>
                    <a:pt x="12247" y="8743"/>
                  </a:lnTo>
                  <a:lnTo>
                    <a:pt x="12119" y="8487"/>
                  </a:lnTo>
                  <a:lnTo>
                    <a:pt x="12284" y="8451"/>
                  </a:lnTo>
                  <a:lnTo>
                    <a:pt x="12466" y="8414"/>
                  </a:lnTo>
                  <a:lnTo>
                    <a:pt x="12667" y="8323"/>
                  </a:lnTo>
                  <a:lnTo>
                    <a:pt x="12758" y="8250"/>
                  </a:lnTo>
                  <a:lnTo>
                    <a:pt x="12868" y="8177"/>
                  </a:lnTo>
                  <a:lnTo>
                    <a:pt x="12959" y="8086"/>
                  </a:lnTo>
                  <a:lnTo>
                    <a:pt x="13050" y="7976"/>
                  </a:lnTo>
                  <a:lnTo>
                    <a:pt x="13123" y="7848"/>
                  </a:lnTo>
                  <a:lnTo>
                    <a:pt x="13178" y="7702"/>
                  </a:lnTo>
                  <a:lnTo>
                    <a:pt x="13214" y="7556"/>
                  </a:lnTo>
                  <a:lnTo>
                    <a:pt x="13251" y="7356"/>
                  </a:lnTo>
                  <a:lnTo>
                    <a:pt x="13233" y="7173"/>
                  </a:lnTo>
                  <a:lnTo>
                    <a:pt x="13214" y="6991"/>
                  </a:lnTo>
                  <a:lnTo>
                    <a:pt x="13196" y="6808"/>
                  </a:lnTo>
                  <a:lnTo>
                    <a:pt x="13141" y="6644"/>
                  </a:lnTo>
                  <a:lnTo>
                    <a:pt x="13087" y="6498"/>
                  </a:lnTo>
                  <a:lnTo>
                    <a:pt x="13014" y="6352"/>
                  </a:lnTo>
                  <a:lnTo>
                    <a:pt x="12868" y="6096"/>
                  </a:lnTo>
                  <a:lnTo>
                    <a:pt x="12722" y="5895"/>
                  </a:lnTo>
                  <a:lnTo>
                    <a:pt x="12594" y="5749"/>
                  </a:lnTo>
                  <a:lnTo>
                    <a:pt x="12466" y="5640"/>
                  </a:lnTo>
                  <a:lnTo>
                    <a:pt x="12576" y="5403"/>
                  </a:lnTo>
                  <a:lnTo>
                    <a:pt x="12685" y="5165"/>
                  </a:lnTo>
                  <a:lnTo>
                    <a:pt x="12776" y="4873"/>
                  </a:lnTo>
                  <a:lnTo>
                    <a:pt x="12813" y="4709"/>
                  </a:lnTo>
                  <a:lnTo>
                    <a:pt x="12849" y="4545"/>
                  </a:lnTo>
                  <a:lnTo>
                    <a:pt x="12868" y="4362"/>
                  </a:lnTo>
                  <a:lnTo>
                    <a:pt x="12868" y="4198"/>
                  </a:lnTo>
                  <a:lnTo>
                    <a:pt x="12849" y="4034"/>
                  </a:lnTo>
                  <a:lnTo>
                    <a:pt x="12813" y="3888"/>
                  </a:lnTo>
                  <a:lnTo>
                    <a:pt x="12758" y="3742"/>
                  </a:lnTo>
                  <a:lnTo>
                    <a:pt x="12667" y="3614"/>
                  </a:lnTo>
                  <a:lnTo>
                    <a:pt x="12539" y="3486"/>
                  </a:lnTo>
                  <a:lnTo>
                    <a:pt x="12430" y="3395"/>
                  </a:lnTo>
                  <a:lnTo>
                    <a:pt x="12302" y="3322"/>
                  </a:lnTo>
                  <a:lnTo>
                    <a:pt x="12156" y="3249"/>
                  </a:lnTo>
                  <a:lnTo>
                    <a:pt x="12028" y="3194"/>
                  </a:lnTo>
                  <a:lnTo>
                    <a:pt x="11882" y="3158"/>
                  </a:lnTo>
                  <a:lnTo>
                    <a:pt x="11627" y="3103"/>
                  </a:lnTo>
                  <a:lnTo>
                    <a:pt x="11389" y="3085"/>
                  </a:lnTo>
                  <a:lnTo>
                    <a:pt x="11024" y="3085"/>
                  </a:lnTo>
                  <a:lnTo>
                    <a:pt x="11061" y="2902"/>
                  </a:lnTo>
                  <a:lnTo>
                    <a:pt x="11079" y="2683"/>
                  </a:lnTo>
                  <a:lnTo>
                    <a:pt x="11061" y="2428"/>
                  </a:lnTo>
                  <a:lnTo>
                    <a:pt x="11043" y="2282"/>
                  </a:lnTo>
                  <a:lnTo>
                    <a:pt x="11006" y="2117"/>
                  </a:lnTo>
                  <a:lnTo>
                    <a:pt x="10951" y="1971"/>
                  </a:lnTo>
                  <a:lnTo>
                    <a:pt x="10896" y="1825"/>
                  </a:lnTo>
                  <a:lnTo>
                    <a:pt x="10805" y="1661"/>
                  </a:lnTo>
                  <a:lnTo>
                    <a:pt x="10677" y="1515"/>
                  </a:lnTo>
                  <a:lnTo>
                    <a:pt x="10550" y="1369"/>
                  </a:lnTo>
                  <a:lnTo>
                    <a:pt x="10367" y="1241"/>
                  </a:lnTo>
                  <a:lnTo>
                    <a:pt x="10185" y="1132"/>
                  </a:lnTo>
                  <a:lnTo>
                    <a:pt x="10002" y="1059"/>
                  </a:lnTo>
                  <a:lnTo>
                    <a:pt x="9820" y="1004"/>
                  </a:lnTo>
                  <a:lnTo>
                    <a:pt x="9619" y="967"/>
                  </a:lnTo>
                  <a:lnTo>
                    <a:pt x="9436" y="967"/>
                  </a:lnTo>
                  <a:lnTo>
                    <a:pt x="9272" y="986"/>
                  </a:lnTo>
                  <a:lnTo>
                    <a:pt x="9090" y="1004"/>
                  </a:lnTo>
                  <a:lnTo>
                    <a:pt x="8925" y="1040"/>
                  </a:lnTo>
                  <a:lnTo>
                    <a:pt x="8652" y="1150"/>
                  </a:lnTo>
                  <a:lnTo>
                    <a:pt x="8414" y="1241"/>
                  </a:lnTo>
                  <a:lnTo>
                    <a:pt x="8213" y="1369"/>
                  </a:lnTo>
                  <a:lnTo>
                    <a:pt x="8195" y="1241"/>
                  </a:lnTo>
                  <a:lnTo>
                    <a:pt x="8159" y="1095"/>
                  </a:lnTo>
                  <a:lnTo>
                    <a:pt x="8104" y="931"/>
                  </a:lnTo>
                  <a:lnTo>
                    <a:pt x="8031" y="748"/>
                  </a:lnTo>
                  <a:lnTo>
                    <a:pt x="7903" y="566"/>
                  </a:lnTo>
                  <a:lnTo>
                    <a:pt x="7757" y="383"/>
                  </a:lnTo>
                  <a:lnTo>
                    <a:pt x="7666" y="310"/>
                  </a:lnTo>
                  <a:lnTo>
                    <a:pt x="7556" y="237"/>
                  </a:lnTo>
                  <a:lnTo>
                    <a:pt x="7319" y="91"/>
                  </a:lnTo>
                  <a:lnTo>
                    <a:pt x="7210" y="55"/>
                  </a:lnTo>
                  <a:lnTo>
                    <a:pt x="7100" y="18"/>
                  </a:lnTo>
                  <a:lnTo>
                    <a:pt x="6881"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41"/>
            <p:cNvSpPr/>
            <p:nvPr/>
          </p:nvSpPr>
          <p:spPr>
            <a:xfrm>
              <a:off x="6841794" y="1414375"/>
              <a:ext cx="457093" cy="445779"/>
            </a:xfrm>
            <a:custGeom>
              <a:avLst/>
              <a:gdLst/>
              <a:ahLst/>
              <a:cxnLst/>
              <a:rect l="l" t="t" r="r" b="b"/>
              <a:pathLst>
                <a:path w="13251" h="12923" fill="none" extrusionOk="0">
                  <a:moveTo>
                    <a:pt x="4271" y="12703"/>
                  </a:moveTo>
                  <a:lnTo>
                    <a:pt x="4271" y="12703"/>
                  </a:lnTo>
                  <a:lnTo>
                    <a:pt x="4034" y="12758"/>
                  </a:lnTo>
                  <a:lnTo>
                    <a:pt x="3760" y="12813"/>
                  </a:lnTo>
                  <a:lnTo>
                    <a:pt x="3450" y="12849"/>
                  </a:lnTo>
                  <a:lnTo>
                    <a:pt x="3267" y="12849"/>
                  </a:lnTo>
                  <a:lnTo>
                    <a:pt x="3085" y="12849"/>
                  </a:lnTo>
                  <a:lnTo>
                    <a:pt x="2902" y="12831"/>
                  </a:lnTo>
                  <a:lnTo>
                    <a:pt x="2720" y="12776"/>
                  </a:lnTo>
                  <a:lnTo>
                    <a:pt x="2555" y="12703"/>
                  </a:lnTo>
                  <a:lnTo>
                    <a:pt x="2391" y="12612"/>
                  </a:lnTo>
                  <a:lnTo>
                    <a:pt x="2227" y="12503"/>
                  </a:lnTo>
                  <a:lnTo>
                    <a:pt x="2081" y="12357"/>
                  </a:lnTo>
                  <a:lnTo>
                    <a:pt x="2081" y="12357"/>
                  </a:lnTo>
                  <a:lnTo>
                    <a:pt x="1971" y="12174"/>
                  </a:lnTo>
                  <a:lnTo>
                    <a:pt x="1880" y="11973"/>
                  </a:lnTo>
                  <a:lnTo>
                    <a:pt x="1825" y="11791"/>
                  </a:lnTo>
                  <a:lnTo>
                    <a:pt x="1789" y="11608"/>
                  </a:lnTo>
                  <a:lnTo>
                    <a:pt x="1807" y="11426"/>
                  </a:lnTo>
                  <a:lnTo>
                    <a:pt x="1825" y="11262"/>
                  </a:lnTo>
                  <a:lnTo>
                    <a:pt x="1862" y="11097"/>
                  </a:lnTo>
                  <a:lnTo>
                    <a:pt x="1917" y="10933"/>
                  </a:lnTo>
                  <a:lnTo>
                    <a:pt x="1990" y="10787"/>
                  </a:lnTo>
                  <a:lnTo>
                    <a:pt x="2044" y="10659"/>
                  </a:lnTo>
                  <a:lnTo>
                    <a:pt x="2190" y="10458"/>
                  </a:lnTo>
                  <a:lnTo>
                    <a:pt x="2300" y="10312"/>
                  </a:lnTo>
                  <a:lnTo>
                    <a:pt x="2336" y="10258"/>
                  </a:lnTo>
                  <a:lnTo>
                    <a:pt x="2336" y="10258"/>
                  </a:lnTo>
                  <a:lnTo>
                    <a:pt x="2063" y="10148"/>
                  </a:lnTo>
                  <a:lnTo>
                    <a:pt x="1789" y="10020"/>
                  </a:lnTo>
                  <a:lnTo>
                    <a:pt x="1442" y="9838"/>
                  </a:lnTo>
                  <a:lnTo>
                    <a:pt x="1259" y="9728"/>
                  </a:lnTo>
                  <a:lnTo>
                    <a:pt x="1095" y="9601"/>
                  </a:lnTo>
                  <a:lnTo>
                    <a:pt x="931" y="9473"/>
                  </a:lnTo>
                  <a:lnTo>
                    <a:pt x="767" y="9327"/>
                  </a:lnTo>
                  <a:lnTo>
                    <a:pt x="621" y="9181"/>
                  </a:lnTo>
                  <a:lnTo>
                    <a:pt x="511" y="9017"/>
                  </a:lnTo>
                  <a:lnTo>
                    <a:pt x="402" y="8834"/>
                  </a:lnTo>
                  <a:lnTo>
                    <a:pt x="347" y="8652"/>
                  </a:lnTo>
                  <a:lnTo>
                    <a:pt x="347" y="8652"/>
                  </a:lnTo>
                  <a:lnTo>
                    <a:pt x="310" y="8469"/>
                  </a:lnTo>
                  <a:lnTo>
                    <a:pt x="292" y="8305"/>
                  </a:lnTo>
                  <a:lnTo>
                    <a:pt x="329" y="8140"/>
                  </a:lnTo>
                  <a:lnTo>
                    <a:pt x="365" y="8013"/>
                  </a:lnTo>
                  <a:lnTo>
                    <a:pt x="438" y="7885"/>
                  </a:lnTo>
                  <a:lnTo>
                    <a:pt x="529" y="7775"/>
                  </a:lnTo>
                  <a:lnTo>
                    <a:pt x="621" y="7684"/>
                  </a:lnTo>
                  <a:lnTo>
                    <a:pt x="712" y="7593"/>
                  </a:lnTo>
                  <a:lnTo>
                    <a:pt x="931" y="7465"/>
                  </a:lnTo>
                  <a:lnTo>
                    <a:pt x="1113" y="7374"/>
                  </a:lnTo>
                  <a:lnTo>
                    <a:pt x="1296" y="7301"/>
                  </a:lnTo>
                  <a:lnTo>
                    <a:pt x="1296" y="7301"/>
                  </a:lnTo>
                  <a:lnTo>
                    <a:pt x="1223" y="7283"/>
                  </a:lnTo>
                  <a:lnTo>
                    <a:pt x="1040" y="7210"/>
                  </a:lnTo>
                  <a:lnTo>
                    <a:pt x="785" y="7082"/>
                  </a:lnTo>
                  <a:lnTo>
                    <a:pt x="657" y="7009"/>
                  </a:lnTo>
                  <a:lnTo>
                    <a:pt x="511" y="6899"/>
                  </a:lnTo>
                  <a:lnTo>
                    <a:pt x="383" y="6790"/>
                  </a:lnTo>
                  <a:lnTo>
                    <a:pt x="256" y="6680"/>
                  </a:lnTo>
                  <a:lnTo>
                    <a:pt x="164" y="6534"/>
                  </a:lnTo>
                  <a:lnTo>
                    <a:pt x="73" y="6388"/>
                  </a:lnTo>
                  <a:lnTo>
                    <a:pt x="18" y="6224"/>
                  </a:lnTo>
                  <a:lnTo>
                    <a:pt x="0" y="6041"/>
                  </a:lnTo>
                  <a:lnTo>
                    <a:pt x="18" y="5859"/>
                  </a:lnTo>
                  <a:lnTo>
                    <a:pt x="73" y="5640"/>
                  </a:lnTo>
                  <a:lnTo>
                    <a:pt x="73" y="5640"/>
                  </a:lnTo>
                  <a:lnTo>
                    <a:pt x="164" y="5439"/>
                  </a:lnTo>
                  <a:lnTo>
                    <a:pt x="256" y="5257"/>
                  </a:lnTo>
                  <a:lnTo>
                    <a:pt x="365" y="5111"/>
                  </a:lnTo>
                  <a:lnTo>
                    <a:pt x="493" y="4983"/>
                  </a:lnTo>
                  <a:lnTo>
                    <a:pt x="602" y="4873"/>
                  </a:lnTo>
                  <a:lnTo>
                    <a:pt x="730" y="4764"/>
                  </a:lnTo>
                  <a:lnTo>
                    <a:pt x="840" y="4691"/>
                  </a:lnTo>
                  <a:lnTo>
                    <a:pt x="967" y="4636"/>
                  </a:lnTo>
                  <a:lnTo>
                    <a:pt x="1168" y="4545"/>
                  </a:lnTo>
                  <a:lnTo>
                    <a:pt x="1351" y="4508"/>
                  </a:lnTo>
                  <a:lnTo>
                    <a:pt x="1515" y="4490"/>
                  </a:lnTo>
                  <a:lnTo>
                    <a:pt x="1515" y="4490"/>
                  </a:lnTo>
                  <a:lnTo>
                    <a:pt x="1387" y="4253"/>
                  </a:lnTo>
                  <a:lnTo>
                    <a:pt x="1278" y="4016"/>
                  </a:lnTo>
                  <a:lnTo>
                    <a:pt x="1168" y="3705"/>
                  </a:lnTo>
                  <a:lnTo>
                    <a:pt x="1113" y="3541"/>
                  </a:lnTo>
                  <a:lnTo>
                    <a:pt x="1077" y="3358"/>
                  </a:lnTo>
                  <a:lnTo>
                    <a:pt x="1059" y="3176"/>
                  </a:lnTo>
                  <a:lnTo>
                    <a:pt x="1040" y="2993"/>
                  </a:lnTo>
                  <a:lnTo>
                    <a:pt x="1059" y="2829"/>
                  </a:lnTo>
                  <a:lnTo>
                    <a:pt x="1077" y="2647"/>
                  </a:lnTo>
                  <a:lnTo>
                    <a:pt x="1132" y="2482"/>
                  </a:lnTo>
                  <a:lnTo>
                    <a:pt x="1205" y="2318"/>
                  </a:lnTo>
                  <a:lnTo>
                    <a:pt x="1205" y="2318"/>
                  </a:lnTo>
                  <a:lnTo>
                    <a:pt x="1351" y="2117"/>
                  </a:lnTo>
                  <a:lnTo>
                    <a:pt x="1515" y="1953"/>
                  </a:lnTo>
                  <a:lnTo>
                    <a:pt x="1679" y="1825"/>
                  </a:lnTo>
                  <a:lnTo>
                    <a:pt x="1825" y="1716"/>
                  </a:lnTo>
                  <a:lnTo>
                    <a:pt x="2008" y="1661"/>
                  </a:lnTo>
                  <a:lnTo>
                    <a:pt x="2154" y="1606"/>
                  </a:lnTo>
                  <a:lnTo>
                    <a:pt x="2318" y="1570"/>
                  </a:lnTo>
                  <a:lnTo>
                    <a:pt x="2482" y="1570"/>
                  </a:lnTo>
                  <a:lnTo>
                    <a:pt x="2628" y="1570"/>
                  </a:lnTo>
                  <a:lnTo>
                    <a:pt x="2756" y="1588"/>
                  </a:lnTo>
                  <a:lnTo>
                    <a:pt x="2975" y="1643"/>
                  </a:lnTo>
                  <a:lnTo>
                    <a:pt x="3121" y="1679"/>
                  </a:lnTo>
                  <a:lnTo>
                    <a:pt x="3176" y="1716"/>
                  </a:lnTo>
                  <a:lnTo>
                    <a:pt x="3176" y="1716"/>
                  </a:lnTo>
                  <a:lnTo>
                    <a:pt x="3194" y="1533"/>
                  </a:lnTo>
                  <a:lnTo>
                    <a:pt x="3231" y="1351"/>
                  </a:lnTo>
                  <a:lnTo>
                    <a:pt x="3304" y="1132"/>
                  </a:lnTo>
                  <a:lnTo>
                    <a:pt x="3358" y="1004"/>
                  </a:lnTo>
                  <a:lnTo>
                    <a:pt x="3413" y="894"/>
                  </a:lnTo>
                  <a:lnTo>
                    <a:pt x="3504" y="803"/>
                  </a:lnTo>
                  <a:lnTo>
                    <a:pt x="3596" y="694"/>
                  </a:lnTo>
                  <a:lnTo>
                    <a:pt x="3724" y="602"/>
                  </a:lnTo>
                  <a:lnTo>
                    <a:pt x="3851" y="529"/>
                  </a:lnTo>
                  <a:lnTo>
                    <a:pt x="4016" y="475"/>
                  </a:lnTo>
                  <a:lnTo>
                    <a:pt x="4198" y="438"/>
                  </a:lnTo>
                  <a:lnTo>
                    <a:pt x="4198" y="438"/>
                  </a:lnTo>
                  <a:lnTo>
                    <a:pt x="4381" y="420"/>
                  </a:lnTo>
                  <a:lnTo>
                    <a:pt x="4545" y="420"/>
                  </a:lnTo>
                  <a:lnTo>
                    <a:pt x="4709" y="456"/>
                  </a:lnTo>
                  <a:lnTo>
                    <a:pt x="4837" y="475"/>
                  </a:lnTo>
                  <a:lnTo>
                    <a:pt x="4965" y="529"/>
                  </a:lnTo>
                  <a:lnTo>
                    <a:pt x="5074" y="584"/>
                  </a:lnTo>
                  <a:lnTo>
                    <a:pt x="5184" y="657"/>
                  </a:lnTo>
                  <a:lnTo>
                    <a:pt x="5275" y="712"/>
                  </a:lnTo>
                  <a:lnTo>
                    <a:pt x="5403" y="858"/>
                  </a:lnTo>
                  <a:lnTo>
                    <a:pt x="5494" y="967"/>
                  </a:lnTo>
                  <a:lnTo>
                    <a:pt x="5567" y="1095"/>
                  </a:lnTo>
                  <a:lnTo>
                    <a:pt x="5567" y="1095"/>
                  </a:lnTo>
                  <a:lnTo>
                    <a:pt x="5603" y="1022"/>
                  </a:lnTo>
                  <a:lnTo>
                    <a:pt x="5695" y="840"/>
                  </a:lnTo>
                  <a:lnTo>
                    <a:pt x="5841" y="602"/>
                  </a:lnTo>
                  <a:lnTo>
                    <a:pt x="5950" y="475"/>
                  </a:lnTo>
                  <a:lnTo>
                    <a:pt x="6060" y="347"/>
                  </a:lnTo>
                  <a:lnTo>
                    <a:pt x="6206" y="219"/>
                  </a:lnTo>
                  <a:lnTo>
                    <a:pt x="6352" y="128"/>
                  </a:lnTo>
                  <a:lnTo>
                    <a:pt x="6516" y="55"/>
                  </a:lnTo>
                  <a:lnTo>
                    <a:pt x="6680" y="0"/>
                  </a:lnTo>
                  <a:lnTo>
                    <a:pt x="6881" y="0"/>
                  </a:lnTo>
                  <a:lnTo>
                    <a:pt x="7100" y="18"/>
                  </a:lnTo>
                  <a:lnTo>
                    <a:pt x="7210" y="55"/>
                  </a:lnTo>
                  <a:lnTo>
                    <a:pt x="7319" y="91"/>
                  </a:lnTo>
                  <a:lnTo>
                    <a:pt x="7556" y="237"/>
                  </a:lnTo>
                  <a:lnTo>
                    <a:pt x="7556" y="237"/>
                  </a:lnTo>
                  <a:lnTo>
                    <a:pt x="7666" y="310"/>
                  </a:lnTo>
                  <a:lnTo>
                    <a:pt x="7757" y="383"/>
                  </a:lnTo>
                  <a:lnTo>
                    <a:pt x="7903" y="566"/>
                  </a:lnTo>
                  <a:lnTo>
                    <a:pt x="8031" y="748"/>
                  </a:lnTo>
                  <a:lnTo>
                    <a:pt x="8104" y="931"/>
                  </a:lnTo>
                  <a:lnTo>
                    <a:pt x="8159" y="1095"/>
                  </a:lnTo>
                  <a:lnTo>
                    <a:pt x="8195" y="1241"/>
                  </a:lnTo>
                  <a:lnTo>
                    <a:pt x="8213" y="1369"/>
                  </a:lnTo>
                  <a:lnTo>
                    <a:pt x="8213" y="1369"/>
                  </a:lnTo>
                  <a:lnTo>
                    <a:pt x="8414" y="1241"/>
                  </a:lnTo>
                  <a:lnTo>
                    <a:pt x="8652" y="1150"/>
                  </a:lnTo>
                  <a:lnTo>
                    <a:pt x="8925" y="1040"/>
                  </a:lnTo>
                  <a:lnTo>
                    <a:pt x="9090" y="1004"/>
                  </a:lnTo>
                  <a:lnTo>
                    <a:pt x="9272" y="986"/>
                  </a:lnTo>
                  <a:lnTo>
                    <a:pt x="9436" y="967"/>
                  </a:lnTo>
                  <a:lnTo>
                    <a:pt x="9619" y="967"/>
                  </a:lnTo>
                  <a:lnTo>
                    <a:pt x="9820" y="1004"/>
                  </a:lnTo>
                  <a:lnTo>
                    <a:pt x="10002" y="1059"/>
                  </a:lnTo>
                  <a:lnTo>
                    <a:pt x="10185" y="1132"/>
                  </a:lnTo>
                  <a:lnTo>
                    <a:pt x="10367" y="1241"/>
                  </a:lnTo>
                  <a:lnTo>
                    <a:pt x="10367" y="1241"/>
                  </a:lnTo>
                  <a:lnTo>
                    <a:pt x="10550" y="1369"/>
                  </a:lnTo>
                  <a:lnTo>
                    <a:pt x="10677" y="1515"/>
                  </a:lnTo>
                  <a:lnTo>
                    <a:pt x="10805" y="1661"/>
                  </a:lnTo>
                  <a:lnTo>
                    <a:pt x="10896" y="1825"/>
                  </a:lnTo>
                  <a:lnTo>
                    <a:pt x="10951" y="1971"/>
                  </a:lnTo>
                  <a:lnTo>
                    <a:pt x="11006" y="2117"/>
                  </a:lnTo>
                  <a:lnTo>
                    <a:pt x="11043" y="2282"/>
                  </a:lnTo>
                  <a:lnTo>
                    <a:pt x="11061" y="2428"/>
                  </a:lnTo>
                  <a:lnTo>
                    <a:pt x="11079" y="2683"/>
                  </a:lnTo>
                  <a:lnTo>
                    <a:pt x="11061" y="2902"/>
                  </a:lnTo>
                  <a:lnTo>
                    <a:pt x="11024" y="3085"/>
                  </a:lnTo>
                  <a:lnTo>
                    <a:pt x="11024" y="3085"/>
                  </a:lnTo>
                  <a:lnTo>
                    <a:pt x="11207" y="3085"/>
                  </a:lnTo>
                  <a:lnTo>
                    <a:pt x="11389" y="3085"/>
                  </a:lnTo>
                  <a:lnTo>
                    <a:pt x="11627" y="3103"/>
                  </a:lnTo>
                  <a:lnTo>
                    <a:pt x="11882" y="3158"/>
                  </a:lnTo>
                  <a:lnTo>
                    <a:pt x="12028" y="3194"/>
                  </a:lnTo>
                  <a:lnTo>
                    <a:pt x="12156" y="3249"/>
                  </a:lnTo>
                  <a:lnTo>
                    <a:pt x="12302" y="3322"/>
                  </a:lnTo>
                  <a:lnTo>
                    <a:pt x="12430" y="3395"/>
                  </a:lnTo>
                  <a:lnTo>
                    <a:pt x="12539" y="3486"/>
                  </a:lnTo>
                  <a:lnTo>
                    <a:pt x="12667" y="3614"/>
                  </a:lnTo>
                  <a:lnTo>
                    <a:pt x="12667" y="3614"/>
                  </a:lnTo>
                  <a:lnTo>
                    <a:pt x="12758" y="3742"/>
                  </a:lnTo>
                  <a:lnTo>
                    <a:pt x="12813" y="3888"/>
                  </a:lnTo>
                  <a:lnTo>
                    <a:pt x="12849" y="4034"/>
                  </a:lnTo>
                  <a:lnTo>
                    <a:pt x="12868" y="4198"/>
                  </a:lnTo>
                  <a:lnTo>
                    <a:pt x="12868" y="4362"/>
                  </a:lnTo>
                  <a:lnTo>
                    <a:pt x="12849" y="4545"/>
                  </a:lnTo>
                  <a:lnTo>
                    <a:pt x="12813" y="4709"/>
                  </a:lnTo>
                  <a:lnTo>
                    <a:pt x="12776" y="4873"/>
                  </a:lnTo>
                  <a:lnTo>
                    <a:pt x="12685" y="5165"/>
                  </a:lnTo>
                  <a:lnTo>
                    <a:pt x="12576" y="5403"/>
                  </a:lnTo>
                  <a:lnTo>
                    <a:pt x="12466" y="5640"/>
                  </a:lnTo>
                  <a:lnTo>
                    <a:pt x="12466" y="5640"/>
                  </a:lnTo>
                  <a:lnTo>
                    <a:pt x="12594" y="5749"/>
                  </a:lnTo>
                  <a:lnTo>
                    <a:pt x="12722" y="5895"/>
                  </a:lnTo>
                  <a:lnTo>
                    <a:pt x="12868" y="6096"/>
                  </a:lnTo>
                  <a:lnTo>
                    <a:pt x="13014" y="6352"/>
                  </a:lnTo>
                  <a:lnTo>
                    <a:pt x="13087" y="6498"/>
                  </a:lnTo>
                  <a:lnTo>
                    <a:pt x="13141" y="6644"/>
                  </a:lnTo>
                  <a:lnTo>
                    <a:pt x="13196" y="6808"/>
                  </a:lnTo>
                  <a:lnTo>
                    <a:pt x="13214" y="6991"/>
                  </a:lnTo>
                  <a:lnTo>
                    <a:pt x="13233" y="7173"/>
                  </a:lnTo>
                  <a:lnTo>
                    <a:pt x="13251" y="7356"/>
                  </a:lnTo>
                  <a:lnTo>
                    <a:pt x="13251" y="7356"/>
                  </a:lnTo>
                  <a:lnTo>
                    <a:pt x="13214" y="7556"/>
                  </a:lnTo>
                  <a:lnTo>
                    <a:pt x="13178" y="7702"/>
                  </a:lnTo>
                  <a:lnTo>
                    <a:pt x="13123" y="7848"/>
                  </a:lnTo>
                  <a:lnTo>
                    <a:pt x="13050" y="7976"/>
                  </a:lnTo>
                  <a:lnTo>
                    <a:pt x="12959" y="8086"/>
                  </a:lnTo>
                  <a:lnTo>
                    <a:pt x="12868" y="8177"/>
                  </a:lnTo>
                  <a:lnTo>
                    <a:pt x="12758" y="8250"/>
                  </a:lnTo>
                  <a:lnTo>
                    <a:pt x="12667" y="8323"/>
                  </a:lnTo>
                  <a:lnTo>
                    <a:pt x="12466" y="8414"/>
                  </a:lnTo>
                  <a:lnTo>
                    <a:pt x="12284" y="8451"/>
                  </a:lnTo>
                  <a:lnTo>
                    <a:pt x="12119" y="8487"/>
                  </a:lnTo>
                  <a:lnTo>
                    <a:pt x="12119" y="8487"/>
                  </a:lnTo>
                  <a:lnTo>
                    <a:pt x="12247" y="8743"/>
                  </a:lnTo>
                  <a:lnTo>
                    <a:pt x="12375" y="9017"/>
                  </a:lnTo>
                  <a:lnTo>
                    <a:pt x="12484" y="9345"/>
                  </a:lnTo>
                  <a:lnTo>
                    <a:pt x="12521" y="9528"/>
                  </a:lnTo>
                  <a:lnTo>
                    <a:pt x="12557" y="9710"/>
                  </a:lnTo>
                  <a:lnTo>
                    <a:pt x="12557" y="9893"/>
                  </a:lnTo>
                  <a:lnTo>
                    <a:pt x="12557" y="10093"/>
                  </a:lnTo>
                  <a:lnTo>
                    <a:pt x="12521" y="10258"/>
                  </a:lnTo>
                  <a:lnTo>
                    <a:pt x="12448" y="10440"/>
                  </a:lnTo>
                  <a:lnTo>
                    <a:pt x="12357" y="10604"/>
                  </a:lnTo>
                  <a:lnTo>
                    <a:pt x="12229" y="10732"/>
                  </a:lnTo>
                  <a:lnTo>
                    <a:pt x="12229" y="10732"/>
                  </a:lnTo>
                  <a:lnTo>
                    <a:pt x="12065" y="10860"/>
                  </a:lnTo>
                  <a:lnTo>
                    <a:pt x="11919" y="10970"/>
                  </a:lnTo>
                  <a:lnTo>
                    <a:pt x="11754" y="11061"/>
                  </a:lnTo>
                  <a:lnTo>
                    <a:pt x="11608" y="11134"/>
                  </a:lnTo>
                  <a:lnTo>
                    <a:pt x="11298" y="11243"/>
                  </a:lnTo>
                  <a:lnTo>
                    <a:pt x="11043" y="11316"/>
                  </a:lnTo>
                  <a:lnTo>
                    <a:pt x="10805" y="11353"/>
                  </a:lnTo>
                  <a:lnTo>
                    <a:pt x="10623" y="11371"/>
                  </a:lnTo>
                  <a:lnTo>
                    <a:pt x="10458" y="11371"/>
                  </a:lnTo>
                  <a:lnTo>
                    <a:pt x="10458" y="11371"/>
                  </a:lnTo>
                  <a:lnTo>
                    <a:pt x="10477" y="11408"/>
                  </a:lnTo>
                  <a:lnTo>
                    <a:pt x="10495" y="11517"/>
                  </a:lnTo>
                  <a:lnTo>
                    <a:pt x="10513" y="11663"/>
                  </a:lnTo>
                  <a:lnTo>
                    <a:pt x="10495" y="11754"/>
                  </a:lnTo>
                  <a:lnTo>
                    <a:pt x="10477" y="11864"/>
                  </a:lnTo>
                  <a:lnTo>
                    <a:pt x="10440" y="11973"/>
                  </a:lnTo>
                  <a:lnTo>
                    <a:pt x="10385" y="12083"/>
                  </a:lnTo>
                  <a:lnTo>
                    <a:pt x="10312" y="12192"/>
                  </a:lnTo>
                  <a:lnTo>
                    <a:pt x="10221" y="12302"/>
                  </a:lnTo>
                  <a:lnTo>
                    <a:pt x="10075" y="12411"/>
                  </a:lnTo>
                  <a:lnTo>
                    <a:pt x="9929" y="12521"/>
                  </a:lnTo>
                  <a:lnTo>
                    <a:pt x="9728" y="12612"/>
                  </a:lnTo>
                  <a:lnTo>
                    <a:pt x="9491" y="12703"/>
                  </a:lnTo>
                  <a:lnTo>
                    <a:pt x="9491" y="12703"/>
                  </a:lnTo>
                  <a:lnTo>
                    <a:pt x="9217" y="12795"/>
                  </a:lnTo>
                  <a:lnTo>
                    <a:pt x="8889" y="12849"/>
                  </a:lnTo>
                  <a:lnTo>
                    <a:pt x="8505" y="12886"/>
                  </a:lnTo>
                  <a:lnTo>
                    <a:pt x="8104" y="12904"/>
                  </a:lnTo>
                  <a:lnTo>
                    <a:pt x="7684" y="12922"/>
                  </a:lnTo>
                  <a:lnTo>
                    <a:pt x="7246" y="12922"/>
                  </a:lnTo>
                  <a:lnTo>
                    <a:pt x="6370" y="12886"/>
                  </a:lnTo>
                  <a:lnTo>
                    <a:pt x="5567" y="12831"/>
                  </a:lnTo>
                  <a:lnTo>
                    <a:pt x="4892" y="12758"/>
                  </a:lnTo>
                  <a:lnTo>
                    <a:pt x="4271" y="1270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41"/>
            <p:cNvSpPr/>
            <p:nvPr/>
          </p:nvSpPr>
          <p:spPr>
            <a:xfrm>
              <a:off x="6913543" y="1692647"/>
              <a:ext cx="37186" cy="72440"/>
            </a:xfrm>
            <a:custGeom>
              <a:avLst/>
              <a:gdLst/>
              <a:ahLst/>
              <a:cxnLst/>
              <a:rect l="l" t="t" r="r" b="b"/>
              <a:pathLst>
                <a:path w="1078" h="2100" extrusionOk="0">
                  <a:moveTo>
                    <a:pt x="530" y="0"/>
                  </a:moveTo>
                  <a:lnTo>
                    <a:pt x="457" y="19"/>
                  </a:lnTo>
                  <a:lnTo>
                    <a:pt x="384" y="55"/>
                  </a:lnTo>
                  <a:lnTo>
                    <a:pt x="293" y="110"/>
                  </a:lnTo>
                  <a:lnTo>
                    <a:pt x="202" y="201"/>
                  </a:lnTo>
                  <a:lnTo>
                    <a:pt x="110" y="311"/>
                  </a:lnTo>
                  <a:lnTo>
                    <a:pt x="56" y="457"/>
                  </a:lnTo>
                  <a:lnTo>
                    <a:pt x="1" y="658"/>
                  </a:lnTo>
                  <a:lnTo>
                    <a:pt x="1" y="913"/>
                  </a:lnTo>
                  <a:lnTo>
                    <a:pt x="37" y="1169"/>
                  </a:lnTo>
                  <a:lnTo>
                    <a:pt x="110" y="1424"/>
                  </a:lnTo>
                  <a:lnTo>
                    <a:pt x="202" y="1661"/>
                  </a:lnTo>
                  <a:lnTo>
                    <a:pt x="256" y="1771"/>
                  </a:lnTo>
                  <a:lnTo>
                    <a:pt x="329" y="1862"/>
                  </a:lnTo>
                  <a:lnTo>
                    <a:pt x="402" y="1953"/>
                  </a:lnTo>
                  <a:lnTo>
                    <a:pt x="494" y="2008"/>
                  </a:lnTo>
                  <a:lnTo>
                    <a:pt x="585" y="2063"/>
                  </a:lnTo>
                  <a:lnTo>
                    <a:pt x="676" y="2099"/>
                  </a:lnTo>
                  <a:lnTo>
                    <a:pt x="786" y="2099"/>
                  </a:lnTo>
                  <a:lnTo>
                    <a:pt x="895" y="2081"/>
                  </a:lnTo>
                  <a:lnTo>
                    <a:pt x="950" y="2063"/>
                  </a:lnTo>
                  <a:lnTo>
                    <a:pt x="986" y="2045"/>
                  </a:lnTo>
                  <a:lnTo>
                    <a:pt x="1023" y="2008"/>
                  </a:lnTo>
                  <a:lnTo>
                    <a:pt x="1041" y="1953"/>
                  </a:lnTo>
                  <a:lnTo>
                    <a:pt x="1078" y="1844"/>
                  </a:lnTo>
                  <a:lnTo>
                    <a:pt x="1078" y="1698"/>
                  </a:lnTo>
                  <a:lnTo>
                    <a:pt x="1078" y="1534"/>
                  </a:lnTo>
                  <a:lnTo>
                    <a:pt x="1041" y="1369"/>
                  </a:lnTo>
                  <a:lnTo>
                    <a:pt x="932" y="986"/>
                  </a:lnTo>
                  <a:lnTo>
                    <a:pt x="804" y="621"/>
                  </a:lnTo>
                  <a:lnTo>
                    <a:pt x="676" y="311"/>
                  </a:lnTo>
                  <a:lnTo>
                    <a:pt x="53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41"/>
            <p:cNvSpPr/>
            <p:nvPr/>
          </p:nvSpPr>
          <p:spPr>
            <a:xfrm>
              <a:off x="6913543" y="1692647"/>
              <a:ext cx="37186" cy="72440"/>
            </a:xfrm>
            <a:custGeom>
              <a:avLst/>
              <a:gdLst/>
              <a:ahLst/>
              <a:cxnLst/>
              <a:rect l="l" t="t" r="r" b="b"/>
              <a:pathLst>
                <a:path w="1078" h="2100" fill="none" extrusionOk="0">
                  <a:moveTo>
                    <a:pt x="530" y="0"/>
                  </a:moveTo>
                  <a:lnTo>
                    <a:pt x="530" y="0"/>
                  </a:lnTo>
                  <a:lnTo>
                    <a:pt x="457" y="19"/>
                  </a:lnTo>
                  <a:lnTo>
                    <a:pt x="384" y="55"/>
                  </a:lnTo>
                  <a:lnTo>
                    <a:pt x="293" y="110"/>
                  </a:lnTo>
                  <a:lnTo>
                    <a:pt x="202" y="201"/>
                  </a:lnTo>
                  <a:lnTo>
                    <a:pt x="110" y="311"/>
                  </a:lnTo>
                  <a:lnTo>
                    <a:pt x="56" y="457"/>
                  </a:lnTo>
                  <a:lnTo>
                    <a:pt x="1" y="658"/>
                  </a:lnTo>
                  <a:lnTo>
                    <a:pt x="1" y="658"/>
                  </a:lnTo>
                  <a:lnTo>
                    <a:pt x="1" y="913"/>
                  </a:lnTo>
                  <a:lnTo>
                    <a:pt x="37" y="1169"/>
                  </a:lnTo>
                  <a:lnTo>
                    <a:pt x="110" y="1424"/>
                  </a:lnTo>
                  <a:lnTo>
                    <a:pt x="202" y="1661"/>
                  </a:lnTo>
                  <a:lnTo>
                    <a:pt x="256" y="1771"/>
                  </a:lnTo>
                  <a:lnTo>
                    <a:pt x="329" y="1862"/>
                  </a:lnTo>
                  <a:lnTo>
                    <a:pt x="402" y="1953"/>
                  </a:lnTo>
                  <a:lnTo>
                    <a:pt x="494" y="2008"/>
                  </a:lnTo>
                  <a:lnTo>
                    <a:pt x="585" y="2063"/>
                  </a:lnTo>
                  <a:lnTo>
                    <a:pt x="676" y="2099"/>
                  </a:lnTo>
                  <a:lnTo>
                    <a:pt x="786" y="2099"/>
                  </a:lnTo>
                  <a:lnTo>
                    <a:pt x="895" y="2081"/>
                  </a:lnTo>
                  <a:lnTo>
                    <a:pt x="895" y="2081"/>
                  </a:lnTo>
                  <a:lnTo>
                    <a:pt x="950" y="2063"/>
                  </a:lnTo>
                  <a:lnTo>
                    <a:pt x="986" y="2045"/>
                  </a:lnTo>
                  <a:lnTo>
                    <a:pt x="1023" y="2008"/>
                  </a:lnTo>
                  <a:lnTo>
                    <a:pt x="1041" y="1953"/>
                  </a:lnTo>
                  <a:lnTo>
                    <a:pt x="1078" y="1844"/>
                  </a:lnTo>
                  <a:lnTo>
                    <a:pt x="1078" y="1698"/>
                  </a:lnTo>
                  <a:lnTo>
                    <a:pt x="1078" y="1534"/>
                  </a:lnTo>
                  <a:lnTo>
                    <a:pt x="1041" y="1369"/>
                  </a:lnTo>
                  <a:lnTo>
                    <a:pt x="932" y="986"/>
                  </a:lnTo>
                  <a:lnTo>
                    <a:pt x="804" y="621"/>
                  </a:lnTo>
                  <a:lnTo>
                    <a:pt x="676" y="311"/>
                  </a:lnTo>
                  <a:lnTo>
                    <a:pt x="530" y="0"/>
                  </a:lnTo>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41"/>
            <p:cNvSpPr/>
            <p:nvPr/>
          </p:nvSpPr>
          <p:spPr>
            <a:xfrm>
              <a:off x="6913543" y="1746805"/>
              <a:ext cx="37186" cy="37151"/>
            </a:xfrm>
            <a:custGeom>
              <a:avLst/>
              <a:gdLst/>
              <a:ahLst/>
              <a:cxnLst/>
              <a:rect l="l" t="t" r="r" b="b"/>
              <a:pathLst>
                <a:path w="1078" h="1077" extrusionOk="0">
                  <a:moveTo>
                    <a:pt x="548" y="0"/>
                  </a:moveTo>
                  <a:lnTo>
                    <a:pt x="439" y="18"/>
                  </a:lnTo>
                  <a:lnTo>
                    <a:pt x="329" y="37"/>
                  </a:lnTo>
                  <a:lnTo>
                    <a:pt x="238" y="91"/>
                  </a:lnTo>
                  <a:lnTo>
                    <a:pt x="165" y="164"/>
                  </a:lnTo>
                  <a:lnTo>
                    <a:pt x="92" y="237"/>
                  </a:lnTo>
                  <a:lnTo>
                    <a:pt x="56" y="329"/>
                  </a:lnTo>
                  <a:lnTo>
                    <a:pt x="19" y="420"/>
                  </a:lnTo>
                  <a:lnTo>
                    <a:pt x="1" y="529"/>
                  </a:lnTo>
                  <a:lnTo>
                    <a:pt x="19" y="639"/>
                  </a:lnTo>
                  <a:lnTo>
                    <a:pt x="56" y="748"/>
                  </a:lnTo>
                  <a:lnTo>
                    <a:pt x="92" y="840"/>
                  </a:lnTo>
                  <a:lnTo>
                    <a:pt x="165" y="913"/>
                  </a:lnTo>
                  <a:lnTo>
                    <a:pt x="238" y="986"/>
                  </a:lnTo>
                  <a:lnTo>
                    <a:pt x="329" y="1022"/>
                  </a:lnTo>
                  <a:lnTo>
                    <a:pt x="439" y="1059"/>
                  </a:lnTo>
                  <a:lnTo>
                    <a:pt x="548" y="1077"/>
                  </a:lnTo>
                  <a:lnTo>
                    <a:pt x="658" y="1059"/>
                  </a:lnTo>
                  <a:lnTo>
                    <a:pt x="749" y="1022"/>
                  </a:lnTo>
                  <a:lnTo>
                    <a:pt x="840" y="986"/>
                  </a:lnTo>
                  <a:lnTo>
                    <a:pt x="913" y="913"/>
                  </a:lnTo>
                  <a:lnTo>
                    <a:pt x="986" y="840"/>
                  </a:lnTo>
                  <a:lnTo>
                    <a:pt x="1041" y="748"/>
                  </a:lnTo>
                  <a:lnTo>
                    <a:pt x="1059" y="639"/>
                  </a:lnTo>
                  <a:lnTo>
                    <a:pt x="1078" y="529"/>
                  </a:lnTo>
                  <a:lnTo>
                    <a:pt x="1059" y="420"/>
                  </a:lnTo>
                  <a:lnTo>
                    <a:pt x="1041" y="329"/>
                  </a:lnTo>
                  <a:lnTo>
                    <a:pt x="986" y="237"/>
                  </a:lnTo>
                  <a:lnTo>
                    <a:pt x="913" y="164"/>
                  </a:lnTo>
                  <a:lnTo>
                    <a:pt x="840" y="91"/>
                  </a:lnTo>
                  <a:lnTo>
                    <a:pt x="749" y="37"/>
                  </a:lnTo>
                  <a:lnTo>
                    <a:pt x="658" y="18"/>
                  </a:lnTo>
                  <a:lnTo>
                    <a:pt x="548" y="0"/>
                  </a:lnTo>
                  <a:close/>
                </a:path>
              </a:pathLst>
            </a:custGeom>
            <a:solidFill>
              <a:srgbClr val="FCA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41"/>
            <p:cNvSpPr/>
            <p:nvPr/>
          </p:nvSpPr>
          <p:spPr>
            <a:xfrm>
              <a:off x="6913543" y="1746805"/>
              <a:ext cx="37186" cy="37151"/>
            </a:xfrm>
            <a:custGeom>
              <a:avLst/>
              <a:gdLst/>
              <a:ahLst/>
              <a:cxnLst/>
              <a:rect l="l" t="t" r="r" b="b"/>
              <a:pathLst>
                <a:path w="1078" h="1077" fill="none" extrusionOk="0">
                  <a:moveTo>
                    <a:pt x="1078" y="529"/>
                  </a:moveTo>
                  <a:lnTo>
                    <a:pt x="1078" y="529"/>
                  </a:lnTo>
                  <a:lnTo>
                    <a:pt x="1059" y="639"/>
                  </a:lnTo>
                  <a:lnTo>
                    <a:pt x="1041" y="748"/>
                  </a:lnTo>
                  <a:lnTo>
                    <a:pt x="986" y="840"/>
                  </a:lnTo>
                  <a:lnTo>
                    <a:pt x="913" y="913"/>
                  </a:lnTo>
                  <a:lnTo>
                    <a:pt x="840" y="986"/>
                  </a:lnTo>
                  <a:lnTo>
                    <a:pt x="749" y="1022"/>
                  </a:lnTo>
                  <a:lnTo>
                    <a:pt x="658" y="1059"/>
                  </a:lnTo>
                  <a:lnTo>
                    <a:pt x="548" y="1077"/>
                  </a:lnTo>
                  <a:lnTo>
                    <a:pt x="548" y="1077"/>
                  </a:lnTo>
                  <a:lnTo>
                    <a:pt x="439" y="1059"/>
                  </a:lnTo>
                  <a:lnTo>
                    <a:pt x="329" y="1022"/>
                  </a:lnTo>
                  <a:lnTo>
                    <a:pt x="238" y="986"/>
                  </a:lnTo>
                  <a:lnTo>
                    <a:pt x="165" y="913"/>
                  </a:lnTo>
                  <a:lnTo>
                    <a:pt x="92" y="840"/>
                  </a:lnTo>
                  <a:lnTo>
                    <a:pt x="56" y="748"/>
                  </a:lnTo>
                  <a:lnTo>
                    <a:pt x="19" y="639"/>
                  </a:lnTo>
                  <a:lnTo>
                    <a:pt x="1" y="529"/>
                  </a:lnTo>
                  <a:lnTo>
                    <a:pt x="1" y="529"/>
                  </a:lnTo>
                  <a:lnTo>
                    <a:pt x="19" y="420"/>
                  </a:lnTo>
                  <a:lnTo>
                    <a:pt x="56" y="329"/>
                  </a:lnTo>
                  <a:lnTo>
                    <a:pt x="92" y="237"/>
                  </a:lnTo>
                  <a:lnTo>
                    <a:pt x="165" y="164"/>
                  </a:lnTo>
                  <a:lnTo>
                    <a:pt x="238" y="91"/>
                  </a:lnTo>
                  <a:lnTo>
                    <a:pt x="329" y="37"/>
                  </a:lnTo>
                  <a:lnTo>
                    <a:pt x="439" y="18"/>
                  </a:lnTo>
                  <a:lnTo>
                    <a:pt x="548" y="0"/>
                  </a:lnTo>
                  <a:lnTo>
                    <a:pt x="548" y="0"/>
                  </a:lnTo>
                  <a:lnTo>
                    <a:pt x="658" y="18"/>
                  </a:lnTo>
                  <a:lnTo>
                    <a:pt x="749" y="37"/>
                  </a:lnTo>
                  <a:lnTo>
                    <a:pt x="840" y="91"/>
                  </a:lnTo>
                  <a:lnTo>
                    <a:pt x="913" y="164"/>
                  </a:lnTo>
                  <a:lnTo>
                    <a:pt x="986" y="237"/>
                  </a:lnTo>
                  <a:lnTo>
                    <a:pt x="1041" y="329"/>
                  </a:lnTo>
                  <a:lnTo>
                    <a:pt x="1059" y="420"/>
                  </a:lnTo>
                  <a:lnTo>
                    <a:pt x="1078" y="52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41"/>
            <p:cNvSpPr/>
            <p:nvPr/>
          </p:nvSpPr>
          <p:spPr>
            <a:xfrm>
              <a:off x="6996676" y="1848772"/>
              <a:ext cx="34" cy="34"/>
            </a:xfrm>
            <a:custGeom>
              <a:avLst/>
              <a:gdLst/>
              <a:ahLst/>
              <a:cxnLst/>
              <a:rect l="l" t="t" r="r" b="b"/>
              <a:pathLst>
                <a:path w="1" h="1" extrusionOk="0">
                  <a:moveTo>
                    <a:pt x="0" y="1"/>
                  </a:moveTo>
                  <a:lnTo>
                    <a:pt x="0"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41"/>
            <p:cNvSpPr/>
            <p:nvPr/>
          </p:nvSpPr>
          <p:spPr>
            <a:xfrm>
              <a:off x="6996676" y="1848772"/>
              <a:ext cx="34" cy="34"/>
            </a:xfrm>
            <a:custGeom>
              <a:avLst/>
              <a:gdLst/>
              <a:ahLst/>
              <a:cxnLst/>
              <a:rect l="l" t="t" r="r" b="b"/>
              <a:pathLst>
                <a:path w="1" h="1" fill="none" extrusionOk="0">
                  <a:moveTo>
                    <a:pt x="0" y="1"/>
                  </a:move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41"/>
            <p:cNvSpPr/>
            <p:nvPr/>
          </p:nvSpPr>
          <p:spPr>
            <a:xfrm>
              <a:off x="6996676" y="1759396"/>
              <a:ext cx="172544" cy="207798"/>
            </a:xfrm>
            <a:custGeom>
              <a:avLst/>
              <a:gdLst/>
              <a:ahLst/>
              <a:cxnLst/>
              <a:rect l="l" t="t" r="r" b="b"/>
              <a:pathLst>
                <a:path w="5002" h="6024" extrusionOk="0">
                  <a:moveTo>
                    <a:pt x="3888" y="0"/>
                  </a:moveTo>
                  <a:lnTo>
                    <a:pt x="3742" y="91"/>
                  </a:lnTo>
                  <a:lnTo>
                    <a:pt x="3523" y="256"/>
                  </a:lnTo>
                  <a:lnTo>
                    <a:pt x="3358" y="456"/>
                  </a:lnTo>
                  <a:lnTo>
                    <a:pt x="3194" y="675"/>
                  </a:lnTo>
                  <a:lnTo>
                    <a:pt x="3030" y="858"/>
                  </a:lnTo>
                  <a:lnTo>
                    <a:pt x="2847" y="1041"/>
                  </a:lnTo>
                  <a:lnTo>
                    <a:pt x="2647" y="1223"/>
                  </a:lnTo>
                  <a:lnTo>
                    <a:pt x="2446" y="1387"/>
                  </a:lnTo>
                  <a:lnTo>
                    <a:pt x="2245" y="1552"/>
                  </a:lnTo>
                  <a:lnTo>
                    <a:pt x="2026" y="1698"/>
                  </a:lnTo>
                  <a:lnTo>
                    <a:pt x="1789" y="1844"/>
                  </a:lnTo>
                  <a:lnTo>
                    <a:pt x="1570" y="1971"/>
                  </a:lnTo>
                  <a:lnTo>
                    <a:pt x="1077" y="2209"/>
                  </a:lnTo>
                  <a:lnTo>
                    <a:pt x="548" y="2428"/>
                  </a:lnTo>
                  <a:lnTo>
                    <a:pt x="0" y="2592"/>
                  </a:lnTo>
                  <a:lnTo>
                    <a:pt x="0" y="2610"/>
                  </a:lnTo>
                  <a:lnTo>
                    <a:pt x="55" y="2939"/>
                  </a:lnTo>
                  <a:lnTo>
                    <a:pt x="128" y="3559"/>
                  </a:lnTo>
                  <a:lnTo>
                    <a:pt x="164" y="4107"/>
                  </a:lnTo>
                  <a:lnTo>
                    <a:pt x="164" y="4472"/>
                  </a:lnTo>
                  <a:lnTo>
                    <a:pt x="164" y="4709"/>
                  </a:lnTo>
                  <a:lnTo>
                    <a:pt x="128" y="4946"/>
                  </a:lnTo>
                  <a:lnTo>
                    <a:pt x="91" y="5165"/>
                  </a:lnTo>
                  <a:lnTo>
                    <a:pt x="37" y="5403"/>
                  </a:lnTo>
                  <a:lnTo>
                    <a:pt x="55" y="5439"/>
                  </a:lnTo>
                  <a:lnTo>
                    <a:pt x="128" y="5549"/>
                  </a:lnTo>
                  <a:lnTo>
                    <a:pt x="183" y="5603"/>
                  </a:lnTo>
                  <a:lnTo>
                    <a:pt x="256" y="5677"/>
                  </a:lnTo>
                  <a:lnTo>
                    <a:pt x="347" y="5750"/>
                  </a:lnTo>
                  <a:lnTo>
                    <a:pt x="456" y="5823"/>
                  </a:lnTo>
                  <a:lnTo>
                    <a:pt x="602" y="5877"/>
                  </a:lnTo>
                  <a:lnTo>
                    <a:pt x="785" y="5932"/>
                  </a:lnTo>
                  <a:lnTo>
                    <a:pt x="986" y="5987"/>
                  </a:lnTo>
                  <a:lnTo>
                    <a:pt x="1223" y="6005"/>
                  </a:lnTo>
                  <a:lnTo>
                    <a:pt x="1497" y="6023"/>
                  </a:lnTo>
                  <a:lnTo>
                    <a:pt x="1789" y="6005"/>
                  </a:lnTo>
                  <a:lnTo>
                    <a:pt x="2136" y="5969"/>
                  </a:lnTo>
                  <a:lnTo>
                    <a:pt x="2537" y="5914"/>
                  </a:lnTo>
                  <a:lnTo>
                    <a:pt x="2847" y="5841"/>
                  </a:lnTo>
                  <a:lnTo>
                    <a:pt x="3139" y="5731"/>
                  </a:lnTo>
                  <a:lnTo>
                    <a:pt x="3395" y="5603"/>
                  </a:lnTo>
                  <a:lnTo>
                    <a:pt x="3650" y="5476"/>
                  </a:lnTo>
                  <a:lnTo>
                    <a:pt x="3869" y="5311"/>
                  </a:lnTo>
                  <a:lnTo>
                    <a:pt x="4070" y="5165"/>
                  </a:lnTo>
                  <a:lnTo>
                    <a:pt x="4253" y="5001"/>
                  </a:lnTo>
                  <a:lnTo>
                    <a:pt x="4417" y="4837"/>
                  </a:lnTo>
                  <a:lnTo>
                    <a:pt x="4545" y="4673"/>
                  </a:lnTo>
                  <a:lnTo>
                    <a:pt x="4673" y="4527"/>
                  </a:lnTo>
                  <a:lnTo>
                    <a:pt x="4855" y="4253"/>
                  </a:lnTo>
                  <a:lnTo>
                    <a:pt x="4965" y="4070"/>
                  </a:lnTo>
                  <a:lnTo>
                    <a:pt x="5001" y="3997"/>
                  </a:lnTo>
                  <a:lnTo>
                    <a:pt x="4709" y="3559"/>
                  </a:lnTo>
                  <a:lnTo>
                    <a:pt x="4472" y="3121"/>
                  </a:lnTo>
                  <a:lnTo>
                    <a:pt x="4289" y="2683"/>
                  </a:lnTo>
                  <a:lnTo>
                    <a:pt x="4125" y="2245"/>
                  </a:lnTo>
                  <a:lnTo>
                    <a:pt x="4015" y="1789"/>
                  </a:lnTo>
                  <a:lnTo>
                    <a:pt x="3942" y="1333"/>
                  </a:lnTo>
                  <a:lnTo>
                    <a:pt x="3906" y="858"/>
                  </a:lnTo>
                  <a:lnTo>
                    <a:pt x="3906" y="365"/>
                  </a:lnTo>
                  <a:lnTo>
                    <a:pt x="3924" y="91"/>
                  </a:lnTo>
                  <a:lnTo>
                    <a:pt x="3888"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41"/>
            <p:cNvSpPr/>
            <p:nvPr/>
          </p:nvSpPr>
          <p:spPr>
            <a:xfrm>
              <a:off x="6996676" y="1810379"/>
              <a:ext cx="86893" cy="90687"/>
            </a:xfrm>
            <a:custGeom>
              <a:avLst/>
              <a:gdLst/>
              <a:ahLst/>
              <a:cxnLst/>
              <a:rect l="l" t="t" r="r" b="b"/>
              <a:pathLst>
                <a:path w="2519" h="2629" extrusionOk="0">
                  <a:moveTo>
                    <a:pt x="2519" y="1"/>
                  </a:moveTo>
                  <a:lnTo>
                    <a:pt x="2245" y="238"/>
                  </a:lnTo>
                  <a:lnTo>
                    <a:pt x="1953" y="457"/>
                  </a:lnTo>
                  <a:lnTo>
                    <a:pt x="1661" y="658"/>
                  </a:lnTo>
                  <a:lnTo>
                    <a:pt x="1351" y="822"/>
                  </a:lnTo>
                  <a:lnTo>
                    <a:pt x="1040" y="968"/>
                  </a:lnTo>
                  <a:lnTo>
                    <a:pt x="712" y="1059"/>
                  </a:lnTo>
                  <a:lnTo>
                    <a:pt x="402" y="1114"/>
                  </a:lnTo>
                  <a:lnTo>
                    <a:pt x="237" y="1132"/>
                  </a:lnTo>
                  <a:lnTo>
                    <a:pt x="0" y="1132"/>
                  </a:lnTo>
                  <a:lnTo>
                    <a:pt x="55" y="1461"/>
                  </a:lnTo>
                  <a:lnTo>
                    <a:pt x="128" y="2081"/>
                  </a:lnTo>
                  <a:lnTo>
                    <a:pt x="164" y="2629"/>
                  </a:lnTo>
                  <a:lnTo>
                    <a:pt x="420" y="2519"/>
                  </a:lnTo>
                  <a:lnTo>
                    <a:pt x="657" y="2392"/>
                  </a:lnTo>
                  <a:lnTo>
                    <a:pt x="876" y="2246"/>
                  </a:lnTo>
                  <a:lnTo>
                    <a:pt x="1077" y="2081"/>
                  </a:lnTo>
                  <a:lnTo>
                    <a:pt x="1259" y="1917"/>
                  </a:lnTo>
                  <a:lnTo>
                    <a:pt x="1442" y="1753"/>
                  </a:lnTo>
                  <a:lnTo>
                    <a:pt x="1606" y="1570"/>
                  </a:lnTo>
                  <a:lnTo>
                    <a:pt x="1752" y="1388"/>
                  </a:lnTo>
                  <a:lnTo>
                    <a:pt x="2008" y="1004"/>
                  </a:lnTo>
                  <a:lnTo>
                    <a:pt x="2227" y="639"/>
                  </a:lnTo>
                  <a:lnTo>
                    <a:pt x="2391" y="311"/>
                  </a:lnTo>
                  <a:lnTo>
                    <a:pt x="2519"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41"/>
            <p:cNvSpPr/>
            <p:nvPr/>
          </p:nvSpPr>
          <p:spPr>
            <a:xfrm>
              <a:off x="6908507" y="1528934"/>
              <a:ext cx="283376" cy="323667"/>
            </a:xfrm>
            <a:custGeom>
              <a:avLst/>
              <a:gdLst/>
              <a:ahLst/>
              <a:cxnLst/>
              <a:rect l="l" t="t" r="r" b="b"/>
              <a:pathLst>
                <a:path w="8215" h="9383" extrusionOk="0">
                  <a:moveTo>
                    <a:pt x="4235" y="1"/>
                  </a:moveTo>
                  <a:lnTo>
                    <a:pt x="3980" y="37"/>
                  </a:lnTo>
                  <a:lnTo>
                    <a:pt x="3706" y="74"/>
                  </a:lnTo>
                  <a:lnTo>
                    <a:pt x="3432" y="129"/>
                  </a:lnTo>
                  <a:lnTo>
                    <a:pt x="2885" y="256"/>
                  </a:lnTo>
                  <a:lnTo>
                    <a:pt x="2410" y="403"/>
                  </a:lnTo>
                  <a:lnTo>
                    <a:pt x="1972" y="567"/>
                  </a:lnTo>
                  <a:lnTo>
                    <a:pt x="1589" y="749"/>
                  </a:lnTo>
                  <a:lnTo>
                    <a:pt x="1242" y="950"/>
                  </a:lnTo>
                  <a:lnTo>
                    <a:pt x="950" y="1151"/>
                  </a:lnTo>
                  <a:lnTo>
                    <a:pt x="694" y="1370"/>
                  </a:lnTo>
                  <a:lnTo>
                    <a:pt x="494" y="1607"/>
                  </a:lnTo>
                  <a:lnTo>
                    <a:pt x="329" y="1844"/>
                  </a:lnTo>
                  <a:lnTo>
                    <a:pt x="202" y="2100"/>
                  </a:lnTo>
                  <a:lnTo>
                    <a:pt x="92" y="2337"/>
                  </a:lnTo>
                  <a:lnTo>
                    <a:pt x="37" y="2611"/>
                  </a:lnTo>
                  <a:lnTo>
                    <a:pt x="1" y="2867"/>
                  </a:lnTo>
                  <a:lnTo>
                    <a:pt x="1" y="3122"/>
                  </a:lnTo>
                  <a:lnTo>
                    <a:pt x="37" y="3396"/>
                  </a:lnTo>
                  <a:lnTo>
                    <a:pt x="92" y="3651"/>
                  </a:lnTo>
                  <a:lnTo>
                    <a:pt x="165" y="3943"/>
                  </a:lnTo>
                  <a:lnTo>
                    <a:pt x="275" y="4308"/>
                  </a:lnTo>
                  <a:lnTo>
                    <a:pt x="512" y="5075"/>
                  </a:lnTo>
                  <a:lnTo>
                    <a:pt x="822" y="5969"/>
                  </a:lnTo>
                  <a:lnTo>
                    <a:pt x="822" y="6006"/>
                  </a:lnTo>
                  <a:lnTo>
                    <a:pt x="786" y="6243"/>
                  </a:lnTo>
                  <a:lnTo>
                    <a:pt x="786" y="6499"/>
                  </a:lnTo>
                  <a:lnTo>
                    <a:pt x="786" y="6973"/>
                  </a:lnTo>
                  <a:lnTo>
                    <a:pt x="804" y="7210"/>
                  </a:lnTo>
                  <a:lnTo>
                    <a:pt x="822" y="7448"/>
                  </a:lnTo>
                  <a:lnTo>
                    <a:pt x="877" y="7667"/>
                  </a:lnTo>
                  <a:lnTo>
                    <a:pt x="932" y="7904"/>
                  </a:lnTo>
                  <a:lnTo>
                    <a:pt x="1005" y="8123"/>
                  </a:lnTo>
                  <a:lnTo>
                    <a:pt x="1078" y="8342"/>
                  </a:lnTo>
                  <a:lnTo>
                    <a:pt x="1169" y="8543"/>
                  </a:lnTo>
                  <a:lnTo>
                    <a:pt x="1297" y="8725"/>
                  </a:lnTo>
                  <a:lnTo>
                    <a:pt x="1406" y="8890"/>
                  </a:lnTo>
                  <a:lnTo>
                    <a:pt x="1552" y="9036"/>
                  </a:lnTo>
                  <a:lnTo>
                    <a:pt x="1716" y="9145"/>
                  </a:lnTo>
                  <a:lnTo>
                    <a:pt x="1899" y="9255"/>
                  </a:lnTo>
                  <a:lnTo>
                    <a:pt x="2082" y="9309"/>
                  </a:lnTo>
                  <a:lnTo>
                    <a:pt x="2301" y="9346"/>
                  </a:lnTo>
                  <a:lnTo>
                    <a:pt x="2556" y="9382"/>
                  </a:lnTo>
                  <a:lnTo>
                    <a:pt x="2775" y="9382"/>
                  </a:lnTo>
                  <a:lnTo>
                    <a:pt x="3031" y="9364"/>
                  </a:lnTo>
                  <a:lnTo>
                    <a:pt x="3250" y="9328"/>
                  </a:lnTo>
                  <a:lnTo>
                    <a:pt x="3469" y="9273"/>
                  </a:lnTo>
                  <a:lnTo>
                    <a:pt x="3724" y="9182"/>
                  </a:lnTo>
                  <a:lnTo>
                    <a:pt x="3961" y="9090"/>
                  </a:lnTo>
                  <a:lnTo>
                    <a:pt x="4217" y="8981"/>
                  </a:lnTo>
                  <a:lnTo>
                    <a:pt x="4491" y="8835"/>
                  </a:lnTo>
                  <a:lnTo>
                    <a:pt x="4746" y="8689"/>
                  </a:lnTo>
                  <a:lnTo>
                    <a:pt x="5002" y="8525"/>
                  </a:lnTo>
                  <a:lnTo>
                    <a:pt x="5239" y="8342"/>
                  </a:lnTo>
                  <a:lnTo>
                    <a:pt x="5495" y="8141"/>
                  </a:lnTo>
                  <a:lnTo>
                    <a:pt x="5714" y="7922"/>
                  </a:lnTo>
                  <a:lnTo>
                    <a:pt x="5933" y="7703"/>
                  </a:lnTo>
                  <a:lnTo>
                    <a:pt x="6115" y="7466"/>
                  </a:lnTo>
                  <a:lnTo>
                    <a:pt x="6279" y="7210"/>
                  </a:lnTo>
                  <a:lnTo>
                    <a:pt x="6425" y="6955"/>
                  </a:lnTo>
                  <a:lnTo>
                    <a:pt x="6535" y="6681"/>
                  </a:lnTo>
                  <a:lnTo>
                    <a:pt x="6553" y="6608"/>
                  </a:lnTo>
                  <a:lnTo>
                    <a:pt x="6608" y="6462"/>
                  </a:lnTo>
                  <a:lnTo>
                    <a:pt x="6626" y="6462"/>
                  </a:lnTo>
                  <a:lnTo>
                    <a:pt x="6827" y="6407"/>
                  </a:lnTo>
                  <a:lnTo>
                    <a:pt x="7010" y="6353"/>
                  </a:lnTo>
                  <a:lnTo>
                    <a:pt x="7192" y="6280"/>
                  </a:lnTo>
                  <a:lnTo>
                    <a:pt x="7338" y="6188"/>
                  </a:lnTo>
                  <a:lnTo>
                    <a:pt x="7484" y="6079"/>
                  </a:lnTo>
                  <a:lnTo>
                    <a:pt x="7630" y="5951"/>
                  </a:lnTo>
                  <a:lnTo>
                    <a:pt x="7740" y="5823"/>
                  </a:lnTo>
                  <a:lnTo>
                    <a:pt x="7849" y="5677"/>
                  </a:lnTo>
                  <a:lnTo>
                    <a:pt x="7940" y="5513"/>
                  </a:lnTo>
                  <a:lnTo>
                    <a:pt x="8032" y="5367"/>
                  </a:lnTo>
                  <a:lnTo>
                    <a:pt x="8086" y="5203"/>
                  </a:lnTo>
                  <a:lnTo>
                    <a:pt x="8141" y="5038"/>
                  </a:lnTo>
                  <a:lnTo>
                    <a:pt x="8178" y="4874"/>
                  </a:lnTo>
                  <a:lnTo>
                    <a:pt x="8196" y="4710"/>
                  </a:lnTo>
                  <a:lnTo>
                    <a:pt x="8214" y="4546"/>
                  </a:lnTo>
                  <a:lnTo>
                    <a:pt x="8196" y="4381"/>
                  </a:lnTo>
                  <a:lnTo>
                    <a:pt x="8159" y="4162"/>
                  </a:lnTo>
                  <a:lnTo>
                    <a:pt x="8123" y="4071"/>
                  </a:lnTo>
                  <a:lnTo>
                    <a:pt x="8068" y="3962"/>
                  </a:lnTo>
                  <a:lnTo>
                    <a:pt x="8013" y="3870"/>
                  </a:lnTo>
                  <a:lnTo>
                    <a:pt x="7940" y="3779"/>
                  </a:lnTo>
                  <a:lnTo>
                    <a:pt x="7849" y="3706"/>
                  </a:lnTo>
                  <a:lnTo>
                    <a:pt x="7740" y="3651"/>
                  </a:lnTo>
                  <a:lnTo>
                    <a:pt x="7776" y="3615"/>
                  </a:lnTo>
                  <a:lnTo>
                    <a:pt x="7794" y="3560"/>
                  </a:lnTo>
                  <a:lnTo>
                    <a:pt x="7813" y="3396"/>
                  </a:lnTo>
                  <a:lnTo>
                    <a:pt x="7831" y="3195"/>
                  </a:lnTo>
                  <a:lnTo>
                    <a:pt x="7831" y="2976"/>
                  </a:lnTo>
                  <a:lnTo>
                    <a:pt x="7794" y="2556"/>
                  </a:lnTo>
                  <a:lnTo>
                    <a:pt x="7758" y="2301"/>
                  </a:lnTo>
                  <a:lnTo>
                    <a:pt x="7685" y="2118"/>
                  </a:lnTo>
                  <a:lnTo>
                    <a:pt x="7594" y="1899"/>
                  </a:lnTo>
                  <a:lnTo>
                    <a:pt x="7502" y="1680"/>
                  </a:lnTo>
                  <a:lnTo>
                    <a:pt x="7375" y="1461"/>
                  </a:lnTo>
                  <a:lnTo>
                    <a:pt x="7229" y="1242"/>
                  </a:lnTo>
                  <a:lnTo>
                    <a:pt x="7046" y="1023"/>
                  </a:lnTo>
                  <a:lnTo>
                    <a:pt x="6845" y="804"/>
                  </a:lnTo>
                  <a:lnTo>
                    <a:pt x="6608" y="603"/>
                  </a:lnTo>
                  <a:lnTo>
                    <a:pt x="6352" y="439"/>
                  </a:lnTo>
                  <a:lnTo>
                    <a:pt x="6042" y="275"/>
                  </a:lnTo>
                  <a:lnTo>
                    <a:pt x="5714" y="147"/>
                  </a:lnTo>
                  <a:lnTo>
                    <a:pt x="5531" y="92"/>
                  </a:lnTo>
                  <a:lnTo>
                    <a:pt x="5349" y="56"/>
                  </a:lnTo>
                  <a:lnTo>
                    <a:pt x="5148" y="19"/>
                  </a:lnTo>
                  <a:lnTo>
                    <a:pt x="492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41"/>
            <p:cNvSpPr/>
            <p:nvPr/>
          </p:nvSpPr>
          <p:spPr>
            <a:xfrm>
              <a:off x="6908507" y="1528934"/>
              <a:ext cx="283376" cy="323667"/>
            </a:xfrm>
            <a:custGeom>
              <a:avLst/>
              <a:gdLst/>
              <a:ahLst/>
              <a:cxnLst/>
              <a:rect l="l" t="t" r="r" b="b"/>
              <a:pathLst>
                <a:path w="8215" h="9383" fill="none" extrusionOk="0">
                  <a:moveTo>
                    <a:pt x="8196" y="4381"/>
                  </a:moveTo>
                  <a:lnTo>
                    <a:pt x="8196" y="4381"/>
                  </a:lnTo>
                  <a:lnTo>
                    <a:pt x="8214" y="4546"/>
                  </a:lnTo>
                  <a:lnTo>
                    <a:pt x="8196" y="4710"/>
                  </a:lnTo>
                  <a:lnTo>
                    <a:pt x="8178" y="4874"/>
                  </a:lnTo>
                  <a:lnTo>
                    <a:pt x="8141" y="5038"/>
                  </a:lnTo>
                  <a:lnTo>
                    <a:pt x="8086" y="5203"/>
                  </a:lnTo>
                  <a:lnTo>
                    <a:pt x="8032" y="5367"/>
                  </a:lnTo>
                  <a:lnTo>
                    <a:pt x="7940" y="5513"/>
                  </a:lnTo>
                  <a:lnTo>
                    <a:pt x="7849" y="5677"/>
                  </a:lnTo>
                  <a:lnTo>
                    <a:pt x="7740" y="5823"/>
                  </a:lnTo>
                  <a:lnTo>
                    <a:pt x="7630" y="5951"/>
                  </a:lnTo>
                  <a:lnTo>
                    <a:pt x="7484" y="6079"/>
                  </a:lnTo>
                  <a:lnTo>
                    <a:pt x="7338" y="6188"/>
                  </a:lnTo>
                  <a:lnTo>
                    <a:pt x="7192" y="6280"/>
                  </a:lnTo>
                  <a:lnTo>
                    <a:pt x="7010" y="6353"/>
                  </a:lnTo>
                  <a:lnTo>
                    <a:pt x="6827" y="6407"/>
                  </a:lnTo>
                  <a:lnTo>
                    <a:pt x="6626" y="6462"/>
                  </a:lnTo>
                  <a:lnTo>
                    <a:pt x="6626" y="6462"/>
                  </a:lnTo>
                  <a:lnTo>
                    <a:pt x="6626" y="6462"/>
                  </a:lnTo>
                  <a:lnTo>
                    <a:pt x="6608" y="6462"/>
                  </a:lnTo>
                  <a:lnTo>
                    <a:pt x="6608" y="6462"/>
                  </a:lnTo>
                  <a:lnTo>
                    <a:pt x="6553" y="6608"/>
                  </a:lnTo>
                  <a:lnTo>
                    <a:pt x="6553" y="6608"/>
                  </a:lnTo>
                  <a:lnTo>
                    <a:pt x="6535" y="6681"/>
                  </a:lnTo>
                  <a:lnTo>
                    <a:pt x="6535" y="6681"/>
                  </a:lnTo>
                  <a:lnTo>
                    <a:pt x="6535" y="6681"/>
                  </a:lnTo>
                  <a:lnTo>
                    <a:pt x="6425" y="6955"/>
                  </a:lnTo>
                  <a:lnTo>
                    <a:pt x="6279" y="7210"/>
                  </a:lnTo>
                  <a:lnTo>
                    <a:pt x="6115" y="7466"/>
                  </a:lnTo>
                  <a:lnTo>
                    <a:pt x="5933" y="7703"/>
                  </a:lnTo>
                  <a:lnTo>
                    <a:pt x="5714" y="7922"/>
                  </a:lnTo>
                  <a:lnTo>
                    <a:pt x="5495" y="8141"/>
                  </a:lnTo>
                  <a:lnTo>
                    <a:pt x="5239" y="8342"/>
                  </a:lnTo>
                  <a:lnTo>
                    <a:pt x="5002" y="8525"/>
                  </a:lnTo>
                  <a:lnTo>
                    <a:pt x="4746" y="8689"/>
                  </a:lnTo>
                  <a:lnTo>
                    <a:pt x="4491" y="8835"/>
                  </a:lnTo>
                  <a:lnTo>
                    <a:pt x="4217" y="8981"/>
                  </a:lnTo>
                  <a:lnTo>
                    <a:pt x="3961" y="9090"/>
                  </a:lnTo>
                  <a:lnTo>
                    <a:pt x="3724" y="9182"/>
                  </a:lnTo>
                  <a:lnTo>
                    <a:pt x="3469" y="9273"/>
                  </a:lnTo>
                  <a:lnTo>
                    <a:pt x="3250" y="9328"/>
                  </a:lnTo>
                  <a:lnTo>
                    <a:pt x="3031" y="9364"/>
                  </a:lnTo>
                  <a:lnTo>
                    <a:pt x="3031" y="9364"/>
                  </a:lnTo>
                  <a:lnTo>
                    <a:pt x="2775" y="9382"/>
                  </a:lnTo>
                  <a:lnTo>
                    <a:pt x="2556" y="9382"/>
                  </a:lnTo>
                  <a:lnTo>
                    <a:pt x="2301" y="9346"/>
                  </a:lnTo>
                  <a:lnTo>
                    <a:pt x="2301" y="9346"/>
                  </a:lnTo>
                  <a:lnTo>
                    <a:pt x="2082" y="9309"/>
                  </a:lnTo>
                  <a:lnTo>
                    <a:pt x="1899" y="9255"/>
                  </a:lnTo>
                  <a:lnTo>
                    <a:pt x="1716" y="9145"/>
                  </a:lnTo>
                  <a:lnTo>
                    <a:pt x="1552" y="9036"/>
                  </a:lnTo>
                  <a:lnTo>
                    <a:pt x="1406" y="8890"/>
                  </a:lnTo>
                  <a:lnTo>
                    <a:pt x="1297" y="8725"/>
                  </a:lnTo>
                  <a:lnTo>
                    <a:pt x="1169" y="8543"/>
                  </a:lnTo>
                  <a:lnTo>
                    <a:pt x="1078" y="8342"/>
                  </a:lnTo>
                  <a:lnTo>
                    <a:pt x="1005" y="8123"/>
                  </a:lnTo>
                  <a:lnTo>
                    <a:pt x="932" y="7904"/>
                  </a:lnTo>
                  <a:lnTo>
                    <a:pt x="877" y="7667"/>
                  </a:lnTo>
                  <a:lnTo>
                    <a:pt x="822" y="7448"/>
                  </a:lnTo>
                  <a:lnTo>
                    <a:pt x="804" y="7210"/>
                  </a:lnTo>
                  <a:lnTo>
                    <a:pt x="786" y="6973"/>
                  </a:lnTo>
                  <a:lnTo>
                    <a:pt x="786" y="6499"/>
                  </a:lnTo>
                  <a:lnTo>
                    <a:pt x="786" y="6499"/>
                  </a:lnTo>
                  <a:lnTo>
                    <a:pt x="786" y="6243"/>
                  </a:lnTo>
                  <a:lnTo>
                    <a:pt x="822" y="6006"/>
                  </a:lnTo>
                  <a:lnTo>
                    <a:pt x="822" y="6006"/>
                  </a:lnTo>
                  <a:lnTo>
                    <a:pt x="822" y="5969"/>
                  </a:lnTo>
                  <a:lnTo>
                    <a:pt x="822" y="5969"/>
                  </a:lnTo>
                  <a:lnTo>
                    <a:pt x="512" y="5075"/>
                  </a:lnTo>
                  <a:lnTo>
                    <a:pt x="275" y="4308"/>
                  </a:lnTo>
                  <a:lnTo>
                    <a:pt x="165" y="3943"/>
                  </a:lnTo>
                  <a:lnTo>
                    <a:pt x="92" y="3651"/>
                  </a:lnTo>
                  <a:lnTo>
                    <a:pt x="92" y="3651"/>
                  </a:lnTo>
                  <a:lnTo>
                    <a:pt x="37" y="3396"/>
                  </a:lnTo>
                  <a:lnTo>
                    <a:pt x="1" y="3122"/>
                  </a:lnTo>
                  <a:lnTo>
                    <a:pt x="1" y="2867"/>
                  </a:lnTo>
                  <a:lnTo>
                    <a:pt x="37" y="2611"/>
                  </a:lnTo>
                  <a:lnTo>
                    <a:pt x="92" y="2337"/>
                  </a:lnTo>
                  <a:lnTo>
                    <a:pt x="202" y="2100"/>
                  </a:lnTo>
                  <a:lnTo>
                    <a:pt x="329" y="1844"/>
                  </a:lnTo>
                  <a:lnTo>
                    <a:pt x="494" y="1607"/>
                  </a:lnTo>
                  <a:lnTo>
                    <a:pt x="694" y="1370"/>
                  </a:lnTo>
                  <a:lnTo>
                    <a:pt x="950" y="1151"/>
                  </a:lnTo>
                  <a:lnTo>
                    <a:pt x="1242" y="950"/>
                  </a:lnTo>
                  <a:lnTo>
                    <a:pt x="1589" y="749"/>
                  </a:lnTo>
                  <a:lnTo>
                    <a:pt x="1972" y="567"/>
                  </a:lnTo>
                  <a:lnTo>
                    <a:pt x="2410" y="403"/>
                  </a:lnTo>
                  <a:lnTo>
                    <a:pt x="2885" y="256"/>
                  </a:lnTo>
                  <a:lnTo>
                    <a:pt x="3432" y="129"/>
                  </a:lnTo>
                  <a:lnTo>
                    <a:pt x="3432" y="129"/>
                  </a:lnTo>
                  <a:lnTo>
                    <a:pt x="3706" y="74"/>
                  </a:lnTo>
                  <a:lnTo>
                    <a:pt x="3980" y="37"/>
                  </a:lnTo>
                  <a:lnTo>
                    <a:pt x="4235" y="1"/>
                  </a:lnTo>
                  <a:lnTo>
                    <a:pt x="4473" y="1"/>
                  </a:lnTo>
                  <a:lnTo>
                    <a:pt x="4710" y="1"/>
                  </a:lnTo>
                  <a:lnTo>
                    <a:pt x="4929" y="1"/>
                  </a:lnTo>
                  <a:lnTo>
                    <a:pt x="5148" y="19"/>
                  </a:lnTo>
                  <a:lnTo>
                    <a:pt x="5349" y="56"/>
                  </a:lnTo>
                  <a:lnTo>
                    <a:pt x="5531" y="92"/>
                  </a:lnTo>
                  <a:lnTo>
                    <a:pt x="5714" y="147"/>
                  </a:lnTo>
                  <a:lnTo>
                    <a:pt x="6042" y="275"/>
                  </a:lnTo>
                  <a:lnTo>
                    <a:pt x="6352" y="439"/>
                  </a:lnTo>
                  <a:lnTo>
                    <a:pt x="6608" y="603"/>
                  </a:lnTo>
                  <a:lnTo>
                    <a:pt x="6845" y="804"/>
                  </a:lnTo>
                  <a:lnTo>
                    <a:pt x="7046" y="1023"/>
                  </a:lnTo>
                  <a:lnTo>
                    <a:pt x="7229" y="1242"/>
                  </a:lnTo>
                  <a:lnTo>
                    <a:pt x="7375" y="1461"/>
                  </a:lnTo>
                  <a:lnTo>
                    <a:pt x="7502" y="1680"/>
                  </a:lnTo>
                  <a:lnTo>
                    <a:pt x="7594" y="1899"/>
                  </a:lnTo>
                  <a:lnTo>
                    <a:pt x="7685" y="2118"/>
                  </a:lnTo>
                  <a:lnTo>
                    <a:pt x="7758" y="2301"/>
                  </a:lnTo>
                  <a:lnTo>
                    <a:pt x="7758" y="2301"/>
                  </a:lnTo>
                  <a:lnTo>
                    <a:pt x="7794" y="2556"/>
                  </a:lnTo>
                  <a:lnTo>
                    <a:pt x="7831" y="2976"/>
                  </a:lnTo>
                  <a:lnTo>
                    <a:pt x="7831" y="3195"/>
                  </a:lnTo>
                  <a:lnTo>
                    <a:pt x="7813" y="3396"/>
                  </a:lnTo>
                  <a:lnTo>
                    <a:pt x="7794" y="3560"/>
                  </a:lnTo>
                  <a:lnTo>
                    <a:pt x="7776" y="3615"/>
                  </a:lnTo>
                  <a:lnTo>
                    <a:pt x="7740" y="3651"/>
                  </a:lnTo>
                  <a:lnTo>
                    <a:pt x="7740" y="3651"/>
                  </a:lnTo>
                  <a:lnTo>
                    <a:pt x="7849" y="3706"/>
                  </a:lnTo>
                  <a:lnTo>
                    <a:pt x="7940" y="3779"/>
                  </a:lnTo>
                  <a:lnTo>
                    <a:pt x="8013" y="3870"/>
                  </a:lnTo>
                  <a:lnTo>
                    <a:pt x="8068" y="3962"/>
                  </a:lnTo>
                  <a:lnTo>
                    <a:pt x="8123" y="4071"/>
                  </a:lnTo>
                  <a:lnTo>
                    <a:pt x="8159" y="4162"/>
                  </a:lnTo>
                  <a:lnTo>
                    <a:pt x="8196" y="438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41"/>
            <p:cNvSpPr/>
            <p:nvPr/>
          </p:nvSpPr>
          <p:spPr>
            <a:xfrm>
              <a:off x="7142107" y="1728522"/>
              <a:ext cx="36530" cy="36565"/>
            </a:xfrm>
            <a:custGeom>
              <a:avLst/>
              <a:gdLst/>
              <a:ahLst/>
              <a:cxnLst/>
              <a:rect l="l" t="t" r="r" b="b"/>
              <a:pathLst>
                <a:path w="1059" h="1060" extrusionOk="0">
                  <a:moveTo>
                    <a:pt x="420" y="1"/>
                  </a:moveTo>
                  <a:lnTo>
                    <a:pt x="311" y="37"/>
                  </a:lnTo>
                  <a:lnTo>
                    <a:pt x="219" y="92"/>
                  </a:lnTo>
                  <a:lnTo>
                    <a:pt x="146" y="147"/>
                  </a:lnTo>
                  <a:lnTo>
                    <a:pt x="92" y="238"/>
                  </a:lnTo>
                  <a:lnTo>
                    <a:pt x="37" y="329"/>
                  </a:lnTo>
                  <a:lnTo>
                    <a:pt x="0" y="421"/>
                  </a:lnTo>
                  <a:lnTo>
                    <a:pt x="0" y="530"/>
                  </a:lnTo>
                  <a:lnTo>
                    <a:pt x="0" y="640"/>
                  </a:lnTo>
                  <a:lnTo>
                    <a:pt x="37" y="731"/>
                  </a:lnTo>
                  <a:lnTo>
                    <a:pt x="92" y="822"/>
                  </a:lnTo>
                  <a:lnTo>
                    <a:pt x="146" y="913"/>
                  </a:lnTo>
                  <a:lnTo>
                    <a:pt x="219" y="968"/>
                  </a:lnTo>
                  <a:lnTo>
                    <a:pt x="311" y="1023"/>
                  </a:lnTo>
                  <a:lnTo>
                    <a:pt x="420" y="1059"/>
                  </a:lnTo>
                  <a:lnTo>
                    <a:pt x="639" y="1059"/>
                  </a:lnTo>
                  <a:lnTo>
                    <a:pt x="730" y="1023"/>
                  </a:lnTo>
                  <a:lnTo>
                    <a:pt x="822" y="968"/>
                  </a:lnTo>
                  <a:lnTo>
                    <a:pt x="913" y="913"/>
                  </a:lnTo>
                  <a:lnTo>
                    <a:pt x="968" y="822"/>
                  </a:lnTo>
                  <a:lnTo>
                    <a:pt x="1022" y="731"/>
                  </a:lnTo>
                  <a:lnTo>
                    <a:pt x="1059" y="640"/>
                  </a:lnTo>
                  <a:lnTo>
                    <a:pt x="1059" y="530"/>
                  </a:lnTo>
                  <a:lnTo>
                    <a:pt x="1059" y="421"/>
                  </a:lnTo>
                  <a:lnTo>
                    <a:pt x="1022" y="329"/>
                  </a:lnTo>
                  <a:lnTo>
                    <a:pt x="968" y="238"/>
                  </a:lnTo>
                  <a:lnTo>
                    <a:pt x="913" y="147"/>
                  </a:lnTo>
                  <a:lnTo>
                    <a:pt x="822" y="92"/>
                  </a:lnTo>
                  <a:lnTo>
                    <a:pt x="730" y="37"/>
                  </a:lnTo>
                  <a:lnTo>
                    <a:pt x="639" y="1"/>
                  </a:lnTo>
                  <a:close/>
                </a:path>
              </a:pathLst>
            </a:custGeom>
            <a:solidFill>
              <a:srgbClr val="FCA1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41"/>
            <p:cNvSpPr/>
            <p:nvPr/>
          </p:nvSpPr>
          <p:spPr>
            <a:xfrm>
              <a:off x="6996021" y="1789613"/>
              <a:ext cx="15799" cy="9486"/>
            </a:xfrm>
            <a:custGeom>
              <a:avLst/>
              <a:gdLst/>
              <a:ahLst/>
              <a:cxnLst/>
              <a:rect l="l" t="t" r="r" b="b"/>
              <a:pathLst>
                <a:path w="458" h="275" extrusionOk="0">
                  <a:moveTo>
                    <a:pt x="366" y="0"/>
                  </a:moveTo>
                  <a:lnTo>
                    <a:pt x="329" y="37"/>
                  </a:lnTo>
                  <a:lnTo>
                    <a:pt x="311" y="55"/>
                  </a:lnTo>
                  <a:lnTo>
                    <a:pt x="275" y="110"/>
                  </a:lnTo>
                  <a:lnTo>
                    <a:pt x="183" y="146"/>
                  </a:lnTo>
                  <a:lnTo>
                    <a:pt x="74" y="146"/>
                  </a:lnTo>
                  <a:lnTo>
                    <a:pt x="19" y="165"/>
                  </a:lnTo>
                  <a:lnTo>
                    <a:pt x="1" y="201"/>
                  </a:lnTo>
                  <a:lnTo>
                    <a:pt x="1" y="256"/>
                  </a:lnTo>
                  <a:lnTo>
                    <a:pt x="56" y="274"/>
                  </a:lnTo>
                  <a:lnTo>
                    <a:pt x="165" y="274"/>
                  </a:lnTo>
                  <a:lnTo>
                    <a:pt x="256" y="256"/>
                  </a:lnTo>
                  <a:lnTo>
                    <a:pt x="329" y="219"/>
                  </a:lnTo>
                  <a:lnTo>
                    <a:pt x="402" y="165"/>
                  </a:lnTo>
                  <a:lnTo>
                    <a:pt x="457" y="92"/>
                  </a:lnTo>
                  <a:lnTo>
                    <a:pt x="457" y="55"/>
                  </a:lnTo>
                  <a:lnTo>
                    <a:pt x="421" y="19"/>
                  </a:lnTo>
                  <a:lnTo>
                    <a:pt x="366"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41"/>
            <p:cNvSpPr/>
            <p:nvPr/>
          </p:nvSpPr>
          <p:spPr>
            <a:xfrm>
              <a:off x="6971495" y="1760637"/>
              <a:ext cx="44706" cy="25837"/>
            </a:xfrm>
            <a:custGeom>
              <a:avLst/>
              <a:gdLst/>
              <a:ahLst/>
              <a:cxnLst/>
              <a:rect l="l" t="t" r="r" b="b"/>
              <a:pathLst>
                <a:path w="1296" h="749" extrusionOk="0">
                  <a:moveTo>
                    <a:pt x="1186" y="1"/>
                  </a:moveTo>
                  <a:lnTo>
                    <a:pt x="1150" y="19"/>
                  </a:lnTo>
                  <a:lnTo>
                    <a:pt x="1132" y="55"/>
                  </a:lnTo>
                  <a:lnTo>
                    <a:pt x="1113" y="92"/>
                  </a:lnTo>
                  <a:lnTo>
                    <a:pt x="1095" y="147"/>
                  </a:lnTo>
                  <a:lnTo>
                    <a:pt x="1040" y="256"/>
                  </a:lnTo>
                  <a:lnTo>
                    <a:pt x="986" y="329"/>
                  </a:lnTo>
                  <a:lnTo>
                    <a:pt x="913" y="384"/>
                  </a:lnTo>
                  <a:lnTo>
                    <a:pt x="821" y="457"/>
                  </a:lnTo>
                  <a:lnTo>
                    <a:pt x="712" y="512"/>
                  </a:lnTo>
                  <a:lnTo>
                    <a:pt x="694" y="512"/>
                  </a:lnTo>
                  <a:lnTo>
                    <a:pt x="584" y="548"/>
                  </a:lnTo>
                  <a:lnTo>
                    <a:pt x="310" y="548"/>
                  </a:lnTo>
                  <a:lnTo>
                    <a:pt x="201" y="512"/>
                  </a:lnTo>
                  <a:lnTo>
                    <a:pt x="164" y="475"/>
                  </a:lnTo>
                  <a:lnTo>
                    <a:pt x="128" y="457"/>
                  </a:lnTo>
                  <a:lnTo>
                    <a:pt x="91" y="457"/>
                  </a:lnTo>
                  <a:lnTo>
                    <a:pt x="55" y="475"/>
                  </a:lnTo>
                  <a:lnTo>
                    <a:pt x="18" y="512"/>
                  </a:lnTo>
                  <a:lnTo>
                    <a:pt x="18" y="548"/>
                  </a:lnTo>
                  <a:lnTo>
                    <a:pt x="0" y="585"/>
                  </a:lnTo>
                  <a:lnTo>
                    <a:pt x="18" y="621"/>
                  </a:lnTo>
                  <a:lnTo>
                    <a:pt x="55" y="639"/>
                  </a:lnTo>
                  <a:lnTo>
                    <a:pt x="110" y="676"/>
                  </a:lnTo>
                  <a:lnTo>
                    <a:pt x="256" y="731"/>
                  </a:lnTo>
                  <a:lnTo>
                    <a:pt x="347" y="749"/>
                  </a:lnTo>
                  <a:lnTo>
                    <a:pt x="475" y="749"/>
                  </a:lnTo>
                  <a:lnTo>
                    <a:pt x="621" y="731"/>
                  </a:lnTo>
                  <a:lnTo>
                    <a:pt x="767" y="694"/>
                  </a:lnTo>
                  <a:lnTo>
                    <a:pt x="785" y="694"/>
                  </a:lnTo>
                  <a:lnTo>
                    <a:pt x="931" y="621"/>
                  </a:lnTo>
                  <a:lnTo>
                    <a:pt x="1040" y="530"/>
                  </a:lnTo>
                  <a:lnTo>
                    <a:pt x="1132" y="439"/>
                  </a:lnTo>
                  <a:lnTo>
                    <a:pt x="1205" y="347"/>
                  </a:lnTo>
                  <a:lnTo>
                    <a:pt x="1259" y="274"/>
                  </a:lnTo>
                  <a:lnTo>
                    <a:pt x="1278" y="201"/>
                  </a:lnTo>
                  <a:lnTo>
                    <a:pt x="1296" y="128"/>
                  </a:lnTo>
                  <a:lnTo>
                    <a:pt x="1296" y="92"/>
                  </a:lnTo>
                  <a:lnTo>
                    <a:pt x="1296" y="55"/>
                  </a:lnTo>
                  <a:lnTo>
                    <a:pt x="1259" y="19"/>
                  </a:lnTo>
                  <a:lnTo>
                    <a:pt x="1223"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41"/>
            <p:cNvSpPr/>
            <p:nvPr/>
          </p:nvSpPr>
          <p:spPr>
            <a:xfrm>
              <a:off x="6950694" y="1700202"/>
              <a:ext cx="16420" cy="28355"/>
            </a:xfrm>
            <a:custGeom>
              <a:avLst/>
              <a:gdLst/>
              <a:ahLst/>
              <a:cxnLst/>
              <a:rect l="l" t="t" r="r" b="b"/>
              <a:pathLst>
                <a:path w="476" h="822" extrusionOk="0">
                  <a:moveTo>
                    <a:pt x="128" y="0"/>
                  </a:moveTo>
                  <a:lnTo>
                    <a:pt x="74" y="19"/>
                  </a:lnTo>
                  <a:lnTo>
                    <a:pt x="37" y="55"/>
                  </a:lnTo>
                  <a:lnTo>
                    <a:pt x="19" y="92"/>
                  </a:lnTo>
                  <a:lnTo>
                    <a:pt x="1" y="165"/>
                  </a:lnTo>
                  <a:lnTo>
                    <a:pt x="1" y="293"/>
                  </a:lnTo>
                  <a:lnTo>
                    <a:pt x="19" y="457"/>
                  </a:lnTo>
                  <a:lnTo>
                    <a:pt x="74" y="621"/>
                  </a:lnTo>
                  <a:lnTo>
                    <a:pt x="165" y="731"/>
                  </a:lnTo>
                  <a:lnTo>
                    <a:pt x="201" y="767"/>
                  </a:lnTo>
                  <a:lnTo>
                    <a:pt x="256" y="804"/>
                  </a:lnTo>
                  <a:lnTo>
                    <a:pt x="293" y="822"/>
                  </a:lnTo>
                  <a:lnTo>
                    <a:pt x="347" y="804"/>
                  </a:lnTo>
                  <a:lnTo>
                    <a:pt x="384" y="785"/>
                  </a:lnTo>
                  <a:lnTo>
                    <a:pt x="420" y="749"/>
                  </a:lnTo>
                  <a:lnTo>
                    <a:pt x="439" y="712"/>
                  </a:lnTo>
                  <a:lnTo>
                    <a:pt x="457" y="658"/>
                  </a:lnTo>
                  <a:lnTo>
                    <a:pt x="475" y="512"/>
                  </a:lnTo>
                  <a:lnTo>
                    <a:pt x="439" y="347"/>
                  </a:lnTo>
                  <a:lnTo>
                    <a:pt x="384" y="201"/>
                  </a:lnTo>
                  <a:lnTo>
                    <a:pt x="311" y="73"/>
                  </a:lnTo>
                  <a:lnTo>
                    <a:pt x="256" y="37"/>
                  </a:lnTo>
                  <a:lnTo>
                    <a:pt x="220"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41"/>
            <p:cNvSpPr/>
            <p:nvPr/>
          </p:nvSpPr>
          <p:spPr>
            <a:xfrm>
              <a:off x="6934344" y="1699581"/>
              <a:ext cx="37807" cy="12004"/>
            </a:xfrm>
            <a:custGeom>
              <a:avLst/>
              <a:gdLst/>
              <a:ahLst/>
              <a:cxnLst/>
              <a:rect l="l" t="t" r="r" b="b"/>
              <a:pathLst>
                <a:path w="1096" h="348" extrusionOk="0">
                  <a:moveTo>
                    <a:pt x="529" y="0"/>
                  </a:moveTo>
                  <a:lnTo>
                    <a:pt x="347" y="37"/>
                  </a:lnTo>
                  <a:lnTo>
                    <a:pt x="256" y="73"/>
                  </a:lnTo>
                  <a:lnTo>
                    <a:pt x="183" y="110"/>
                  </a:lnTo>
                  <a:lnTo>
                    <a:pt x="91" y="165"/>
                  </a:lnTo>
                  <a:lnTo>
                    <a:pt x="0" y="238"/>
                  </a:lnTo>
                  <a:lnTo>
                    <a:pt x="0" y="292"/>
                  </a:lnTo>
                  <a:lnTo>
                    <a:pt x="18" y="329"/>
                  </a:lnTo>
                  <a:lnTo>
                    <a:pt x="55" y="347"/>
                  </a:lnTo>
                  <a:lnTo>
                    <a:pt x="91" y="329"/>
                  </a:lnTo>
                  <a:lnTo>
                    <a:pt x="164" y="256"/>
                  </a:lnTo>
                  <a:lnTo>
                    <a:pt x="237" y="219"/>
                  </a:lnTo>
                  <a:lnTo>
                    <a:pt x="402" y="146"/>
                  </a:lnTo>
                  <a:lnTo>
                    <a:pt x="548" y="128"/>
                  </a:lnTo>
                  <a:lnTo>
                    <a:pt x="694" y="128"/>
                  </a:lnTo>
                  <a:lnTo>
                    <a:pt x="821" y="146"/>
                  </a:lnTo>
                  <a:lnTo>
                    <a:pt x="931" y="165"/>
                  </a:lnTo>
                  <a:lnTo>
                    <a:pt x="1022" y="201"/>
                  </a:lnTo>
                  <a:lnTo>
                    <a:pt x="1077" y="201"/>
                  </a:lnTo>
                  <a:lnTo>
                    <a:pt x="1095" y="165"/>
                  </a:lnTo>
                  <a:lnTo>
                    <a:pt x="1095" y="128"/>
                  </a:lnTo>
                  <a:lnTo>
                    <a:pt x="1077" y="91"/>
                  </a:lnTo>
                  <a:lnTo>
                    <a:pt x="949" y="37"/>
                  </a:lnTo>
                  <a:lnTo>
                    <a:pt x="840" y="18"/>
                  </a:lnTo>
                  <a:lnTo>
                    <a:pt x="694"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41"/>
            <p:cNvSpPr/>
            <p:nvPr/>
          </p:nvSpPr>
          <p:spPr>
            <a:xfrm>
              <a:off x="7018063" y="1682575"/>
              <a:ext cx="17041" cy="28355"/>
            </a:xfrm>
            <a:custGeom>
              <a:avLst/>
              <a:gdLst/>
              <a:ahLst/>
              <a:cxnLst/>
              <a:rect l="l" t="t" r="r" b="b"/>
              <a:pathLst>
                <a:path w="494" h="822" extrusionOk="0">
                  <a:moveTo>
                    <a:pt x="128" y="0"/>
                  </a:moveTo>
                  <a:lnTo>
                    <a:pt x="92" y="19"/>
                  </a:lnTo>
                  <a:lnTo>
                    <a:pt x="55" y="55"/>
                  </a:lnTo>
                  <a:lnTo>
                    <a:pt x="37" y="110"/>
                  </a:lnTo>
                  <a:lnTo>
                    <a:pt x="19" y="165"/>
                  </a:lnTo>
                  <a:lnTo>
                    <a:pt x="1" y="311"/>
                  </a:lnTo>
                  <a:lnTo>
                    <a:pt x="37" y="475"/>
                  </a:lnTo>
                  <a:lnTo>
                    <a:pt x="92" y="621"/>
                  </a:lnTo>
                  <a:lnTo>
                    <a:pt x="183" y="749"/>
                  </a:lnTo>
                  <a:lnTo>
                    <a:pt x="220" y="785"/>
                  </a:lnTo>
                  <a:lnTo>
                    <a:pt x="274" y="804"/>
                  </a:lnTo>
                  <a:lnTo>
                    <a:pt x="311" y="822"/>
                  </a:lnTo>
                  <a:lnTo>
                    <a:pt x="366" y="822"/>
                  </a:lnTo>
                  <a:lnTo>
                    <a:pt x="402" y="804"/>
                  </a:lnTo>
                  <a:lnTo>
                    <a:pt x="439" y="767"/>
                  </a:lnTo>
                  <a:lnTo>
                    <a:pt x="457" y="712"/>
                  </a:lnTo>
                  <a:lnTo>
                    <a:pt x="475" y="658"/>
                  </a:lnTo>
                  <a:lnTo>
                    <a:pt x="493" y="511"/>
                  </a:lnTo>
                  <a:lnTo>
                    <a:pt x="457" y="347"/>
                  </a:lnTo>
                  <a:lnTo>
                    <a:pt x="402" y="201"/>
                  </a:lnTo>
                  <a:lnTo>
                    <a:pt x="311" y="92"/>
                  </a:lnTo>
                  <a:lnTo>
                    <a:pt x="274" y="37"/>
                  </a:lnTo>
                  <a:lnTo>
                    <a:pt x="220" y="19"/>
                  </a:lnTo>
                  <a:lnTo>
                    <a:pt x="183"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41"/>
            <p:cNvSpPr/>
            <p:nvPr/>
          </p:nvSpPr>
          <p:spPr>
            <a:xfrm>
              <a:off x="7005473" y="1681954"/>
              <a:ext cx="39083" cy="9452"/>
            </a:xfrm>
            <a:custGeom>
              <a:avLst/>
              <a:gdLst/>
              <a:ahLst/>
              <a:cxnLst/>
              <a:rect l="l" t="t" r="r" b="b"/>
              <a:pathLst>
                <a:path w="1133" h="274" extrusionOk="0">
                  <a:moveTo>
                    <a:pt x="384" y="0"/>
                  </a:moveTo>
                  <a:lnTo>
                    <a:pt x="311" y="37"/>
                  </a:lnTo>
                  <a:lnTo>
                    <a:pt x="201" y="55"/>
                  </a:lnTo>
                  <a:lnTo>
                    <a:pt x="128" y="110"/>
                  </a:lnTo>
                  <a:lnTo>
                    <a:pt x="37" y="164"/>
                  </a:lnTo>
                  <a:lnTo>
                    <a:pt x="1" y="219"/>
                  </a:lnTo>
                  <a:lnTo>
                    <a:pt x="19" y="256"/>
                  </a:lnTo>
                  <a:lnTo>
                    <a:pt x="55" y="274"/>
                  </a:lnTo>
                  <a:lnTo>
                    <a:pt x="110" y="274"/>
                  </a:lnTo>
                  <a:lnTo>
                    <a:pt x="183" y="219"/>
                  </a:lnTo>
                  <a:lnTo>
                    <a:pt x="256" y="183"/>
                  </a:lnTo>
                  <a:lnTo>
                    <a:pt x="420" y="128"/>
                  </a:lnTo>
                  <a:lnTo>
                    <a:pt x="585" y="128"/>
                  </a:lnTo>
                  <a:lnTo>
                    <a:pt x="731" y="146"/>
                  </a:lnTo>
                  <a:lnTo>
                    <a:pt x="840" y="183"/>
                  </a:lnTo>
                  <a:lnTo>
                    <a:pt x="950" y="219"/>
                  </a:lnTo>
                  <a:lnTo>
                    <a:pt x="1041" y="256"/>
                  </a:lnTo>
                  <a:lnTo>
                    <a:pt x="1059" y="274"/>
                  </a:lnTo>
                  <a:lnTo>
                    <a:pt x="1096" y="256"/>
                  </a:lnTo>
                  <a:lnTo>
                    <a:pt x="1132" y="237"/>
                  </a:lnTo>
                  <a:lnTo>
                    <a:pt x="1132" y="183"/>
                  </a:lnTo>
                  <a:lnTo>
                    <a:pt x="1096" y="146"/>
                  </a:lnTo>
                  <a:lnTo>
                    <a:pt x="986" y="91"/>
                  </a:lnTo>
                  <a:lnTo>
                    <a:pt x="877" y="55"/>
                  </a:lnTo>
                  <a:lnTo>
                    <a:pt x="731" y="18"/>
                  </a:lnTo>
                  <a:lnTo>
                    <a:pt x="566"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41"/>
            <p:cNvSpPr/>
            <p:nvPr/>
          </p:nvSpPr>
          <p:spPr>
            <a:xfrm>
              <a:off x="7126343" y="1676262"/>
              <a:ext cx="42877" cy="53571"/>
            </a:xfrm>
            <a:custGeom>
              <a:avLst/>
              <a:gdLst/>
              <a:ahLst/>
              <a:cxnLst/>
              <a:rect l="l" t="t" r="r" b="b"/>
              <a:pathLst>
                <a:path w="1243" h="1553" extrusionOk="0">
                  <a:moveTo>
                    <a:pt x="1078" y="1"/>
                  </a:moveTo>
                  <a:lnTo>
                    <a:pt x="914" y="110"/>
                  </a:lnTo>
                  <a:lnTo>
                    <a:pt x="731" y="220"/>
                  </a:lnTo>
                  <a:lnTo>
                    <a:pt x="549" y="384"/>
                  </a:lnTo>
                  <a:lnTo>
                    <a:pt x="366" y="585"/>
                  </a:lnTo>
                  <a:lnTo>
                    <a:pt x="275" y="694"/>
                  </a:lnTo>
                  <a:lnTo>
                    <a:pt x="183" y="822"/>
                  </a:lnTo>
                  <a:lnTo>
                    <a:pt x="129" y="968"/>
                  </a:lnTo>
                  <a:lnTo>
                    <a:pt x="56" y="1114"/>
                  </a:lnTo>
                  <a:lnTo>
                    <a:pt x="19" y="1260"/>
                  </a:lnTo>
                  <a:lnTo>
                    <a:pt x="1" y="1443"/>
                  </a:lnTo>
                  <a:lnTo>
                    <a:pt x="1" y="1479"/>
                  </a:lnTo>
                  <a:lnTo>
                    <a:pt x="19" y="1516"/>
                  </a:lnTo>
                  <a:lnTo>
                    <a:pt x="56" y="1534"/>
                  </a:lnTo>
                  <a:lnTo>
                    <a:pt x="92" y="1552"/>
                  </a:lnTo>
                  <a:lnTo>
                    <a:pt x="147" y="1552"/>
                  </a:lnTo>
                  <a:lnTo>
                    <a:pt x="202" y="1516"/>
                  </a:lnTo>
                  <a:lnTo>
                    <a:pt x="220" y="1479"/>
                  </a:lnTo>
                  <a:lnTo>
                    <a:pt x="220" y="1443"/>
                  </a:lnTo>
                  <a:lnTo>
                    <a:pt x="238" y="1315"/>
                  </a:lnTo>
                  <a:lnTo>
                    <a:pt x="275" y="1169"/>
                  </a:lnTo>
                  <a:lnTo>
                    <a:pt x="329" y="1041"/>
                  </a:lnTo>
                  <a:lnTo>
                    <a:pt x="403" y="932"/>
                  </a:lnTo>
                  <a:lnTo>
                    <a:pt x="476" y="804"/>
                  </a:lnTo>
                  <a:lnTo>
                    <a:pt x="549" y="713"/>
                  </a:lnTo>
                  <a:lnTo>
                    <a:pt x="713" y="530"/>
                  </a:lnTo>
                  <a:lnTo>
                    <a:pt x="895" y="402"/>
                  </a:lnTo>
                  <a:lnTo>
                    <a:pt x="1041" y="293"/>
                  </a:lnTo>
                  <a:lnTo>
                    <a:pt x="1187" y="202"/>
                  </a:lnTo>
                  <a:lnTo>
                    <a:pt x="1224" y="183"/>
                  </a:lnTo>
                  <a:lnTo>
                    <a:pt x="1242" y="147"/>
                  </a:lnTo>
                  <a:lnTo>
                    <a:pt x="1242" y="110"/>
                  </a:lnTo>
                  <a:lnTo>
                    <a:pt x="1224" y="56"/>
                  </a:lnTo>
                  <a:lnTo>
                    <a:pt x="1206" y="19"/>
                  </a:lnTo>
                  <a:lnTo>
                    <a:pt x="1169"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41"/>
            <p:cNvSpPr/>
            <p:nvPr/>
          </p:nvSpPr>
          <p:spPr>
            <a:xfrm>
              <a:off x="7137071" y="1695787"/>
              <a:ext cx="28355" cy="15143"/>
            </a:xfrm>
            <a:custGeom>
              <a:avLst/>
              <a:gdLst/>
              <a:ahLst/>
              <a:cxnLst/>
              <a:rect l="l" t="t" r="r" b="b"/>
              <a:pathLst>
                <a:path w="822" h="439" extrusionOk="0">
                  <a:moveTo>
                    <a:pt x="92" y="1"/>
                  </a:moveTo>
                  <a:lnTo>
                    <a:pt x="55" y="19"/>
                  </a:lnTo>
                  <a:lnTo>
                    <a:pt x="18" y="55"/>
                  </a:lnTo>
                  <a:lnTo>
                    <a:pt x="0" y="92"/>
                  </a:lnTo>
                  <a:lnTo>
                    <a:pt x="0" y="128"/>
                  </a:lnTo>
                  <a:lnTo>
                    <a:pt x="18" y="183"/>
                  </a:lnTo>
                  <a:lnTo>
                    <a:pt x="55" y="201"/>
                  </a:lnTo>
                  <a:lnTo>
                    <a:pt x="92" y="220"/>
                  </a:lnTo>
                  <a:lnTo>
                    <a:pt x="238" y="220"/>
                  </a:lnTo>
                  <a:lnTo>
                    <a:pt x="347" y="238"/>
                  </a:lnTo>
                  <a:lnTo>
                    <a:pt x="438" y="256"/>
                  </a:lnTo>
                  <a:lnTo>
                    <a:pt x="493" y="293"/>
                  </a:lnTo>
                  <a:lnTo>
                    <a:pt x="603" y="366"/>
                  </a:lnTo>
                  <a:lnTo>
                    <a:pt x="639" y="402"/>
                  </a:lnTo>
                  <a:lnTo>
                    <a:pt x="694" y="439"/>
                  </a:lnTo>
                  <a:lnTo>
                    <a:pt x="749" y="439"/>
                  </a:lnTo>
                  <a:lnTo>
                    <a:pt x="785" y="421"/>
                  </a:lnTo>
                  <a:lnTo>
                    <a:pt x="822" y="384"/>
                  </a:lnTo>
                  <a:lnTo>
                    <a:pt x="822" y="348"/>
                  </a:lnTo>
                  <a:lnTo>
                    <a:pt x="822" y="311"/>
                  </a:lnTo>
                  <a:lnTo>
                    <a:pt x="803" y="256"/>
                  </a:lnTo>
                  <a:lnTo>
                    <a:pt x="749" y="201"/>
                  </a:lnTo>
                  <a:lnTo>
                    <a:pt x="694" y="165"/>
                  </a:lnTo>
                  <a:lnTo>
                    <a:pt x="621" y="110"/>
                  </a:lnTo>
                  <a:lnTo>
                    <a:pt x="511" y="55"/>
                  </a:lnTo>
                  <a:lnTo>
                    <a:pt x="402" y="19"/>
                  </a:lnTo>
                  <a:lnTo>
                    <a:pt x="256"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41"/>
            <p:cNvSpPr/>
            <p:nvPr/>
          </p:nvSpPr>
          <p:spPr>
            <a:xfrm>
              <a:off x="6935586" y="1736077"/>
              <a:ext cx="20180" cy="17041"/>
            </a:xfrm>
            <a:custGeom>
              <a:avLst/>
              <a:gdLst/>
              <a:ahLst/>
              <a:cxnLst/>
              <a:rect l="l" t="t" r="r" b="b"/>
              <a:pathLst>
                <a:path w="585" h="494" extrusionOk="0">
                  <a:moveTo>
                    <a:pt x="37" y="1"/>
                  </a:moveTo>
                  <a:lnTo>
                    <a:pt x="1" y="311"/>
                  </a:lnTo>
                  <a:lnTo>
                    <a:pt x="1" y="494"/>
                  </a:lnTo>
                  <a:lnTo>
                    <a:pt x="238" y="439"/>
                  </a:lnTo>
                  <a:lnTo>
                    <a:pt x="439" y="366"/>
                  </a:lnTo>
                  <a:lnTo>
                    <a:pt x="493" y="329"/>
                  </a:lnTo>
                  <a:lnTo>
                    <a:pt x="548" y="275"/>
                  </a:lnTo>
                  <a:lnTo>
                    <a:pt x="585" y="238"/>
                  </a:lnTo>
                  <a:lnTo>
                    <a:pt x="585" y="183"/>
                  </a:lnTo>
                  <a:lnTo>
                    <a:pt x="585" y="147"/>
                  </a:lnTo>
                  <a:lnTo>
                    <a:pt x="548" y="110"/>
                  </a:lnTo>
                  <a:lnTo>
                    <a:pt x="493" y="74"/>
                  </a:lnTo>
                  <a:lnTo>
                    <a:pt x="420" y="56"/>
                  </a:lnTo>
                  <a:lnTo>
                    <a:pt x="256" y="19"/>
                  </a:lnTo>
                  <a:lnTo>
                    <a:pt x="37" y="1"/>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41"/>
            <p:cNvSpPr/>
            <p:nvPr/>
          </p:nvSpPr>
          <p:spPr>
            <a:xfrm>
              <a:off x="6935586" y="1736077"/>
              <a:ext cx="20180" cy="17041"/>
            </a:xfrm>
            <a:custGeom>
              <a:avLst/>
              <a:gdLst/>
              <a:ahLst/>
              <a:cxnLst/>
              <a:rect l="l" t="t" r="r" b="b"/>
              <a:pathLst>
                <a:path w="585" h="494" fill="none" extrusionOk="0">
                  <a:moveTo>
                    <a:pt x="37" y="1"/>
                  </a:moveTo>
                  <a:lnTo>
                    <a:pt x="37" y="1"/>
                  </a:lnTo>
                  <a:lnTo>
                    <a:pt x="37" y="1"/>
                  </a:lnTo>
                  <a:lnTo>
                    <a:pt x="1" y="311"/>
                  </a:lnTo>
                  <a:lnTo>
                    <a:pt x="1" y="311"/>
                  </a:lnTo>
                  <a:lnTo>
                    <a:pt x="1" y="494"/>
                  </a:lnTo>
                  <a:lnTo>
                    <a:pt x="1" y="494"/>
                  </a:lnTo>
                  <a:lnTo>
                    <a:pt x="238" y="439"/>
                  </a:lnTo>
                  <a:lnTo>
                    <a:pt x="439" y="366"/>
                  </a:lnTo>
                  <a:lnTo>
                    <a:pt x="493" y="329"/>
                  </a:lnTo>
                  <a:lnTo>
                    <a:pt x="548" y="275"/>
                  </a:lnTo>
                  <a:lnTo>
                    <a:pt x="585" y="238"/>
                  </a:lnTo>
                  <a:lnTo>
                    <a:pt x="585" y="183"/>
                  </a:lnTo>
                  <a:lnTo>
                    <a:pt x="585" y="183"/>
                  </a:lnTo>
                  <a:lnTo>
                    <a:pt x="585" y="147"/>
                  </a:lnTo>
                  <a:lnTo>
                    <a:pt x="548" y="110"/>
                  </a:lnTo>
                  <a:lnTo>
                    <a:pt x="493" y="74"/>
                  </a:lnTo>
                  <a:lnTo>
                    <a:pt x="420" y="56"/>
                  </a:lnTo>
                  <a:lnTo>
                    <a:pt x="256" y="19"/>
                  </a:lnTo>
                  <a:lnTo>
                    <a:pt x="3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41"/>
            <p:cNvSpPr/>
            <p:nvPr/>
          </p:nvSpPr>
          <p:spPr>
            <a:xfrm>
              <a:off x="7021858" y="1724142"/>
              <a:ext cx="54157" cy="18282"/>
            </a:xfrm>
            <a:custGeom>
              <a:avLst/>
              <a:gdLst/>
              <a:ahLst/>
              <a:cxnLst/>
              <a:rect l="l" t="t" r="r" b="b"/>
              <a:pathLst>
                <a:path w="1570" h="530" extrusionOk="0">
                  <a:moveTo>
                    <a:pt x="767" y="0"/>
                  </a:moveTo>
                  <a:lnTo>
                    <a:pt x="456" y="55"/>
                  </a:lnTo>
                  <a:lnTo>
                    <a:pt x="329" y="91"/>
                  </a:lnTo>
                  <a:lnTo>
                    <a:pt x="219" y="128"/>
                  </a:lnTo>
                  <a:lnTo>
                    <a:pt x="128" y="183"/>
                  </a:lnTo>
                  <a:lnTo>
                    <a:pt x="55" y="237"/>
                  </a:lnTo>
                  <a:lnTo>
                    <a:pt x="18" y="274"/>
                  </a:lnTo>
                  <a:lnTo>
                    <a:pt x="0" y="329"/>
                  </a:lnTo>
                  <a:lnTo>
                    <a:pt x="18" y="383"/>
                  </a:lnTo>
                  <a:lnTo>
                    <a:pt x="55" y="420"/>
                  </a:lnTo>
                  <a:lnTo>
                    <a:pt x="110" y="438"/>
                  </a:lnTo>
                  <a:lnTo>
                    <a:pt x="183" y="475"/>
                  </a:lnTo>
                  <a:lnTo>
                    <a:pt x="365" y="511"/>
                  </a:lnTo>
                  <a:lnTo>
                    <a:pt x="584" y="529"/>
                  </a:lnTo>
                  <a:lnTo>
                    <a:pt x="803" y="511"/>
                  </a:lnTo>
                  <a:lnTo>
                    <a:pt x="1114" y="475"/>
                  </a:lnTo>
                  <a:lnTo>
                    <a:pt x="1241" y="438"/>
                  </a:lnTo>
                  <a:lnTo>
                    <a:pt x="1351" y="383"/>
                  </a:lnTo>
                  <a:lnTo>
                    <a:pt x="1442" y="347"/>
                  </a:lnTo>
                  <a:lnTo>
                    <a:pt x="1515" y="292"/>
                  </a:lnTo>
                  <a:lnTo>
                    <a:pt x="1552" y="237"/>
                  </a:lnTo>
                  <a:lnTo>
                    <a:pt x="1570" y="183"/>
                  </a:lnTo>
                  <a:lnTo>
                    <a:pt x="1552" y="146"/>
                  </a:lnTo>
                  <a:lnTo>
                    <a:pt x="1515" y="110"/>
                  </a:lnTo>
                  <a:lnTo>
                    <a:pt x="1460" y="73"/>
                  </a:lnTo>
                  <a:lnTo>
                    <a:pt x="1387" y="55"/>
                  </a:lnTo>
                  <a:lnTo>
                    <a:pt x="1205" y="18"/>
                  </a:lnTo>
                  <a:lnTo>
                    <a:pt x="986" y="0"/>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41"/>
            <p:cNvSpPr/>
            <p:nvPr/>
          </p:nvSpPr>
          <p:spPr>
            <a:xfrm>
              <a:off x="7021858" y="1724142"/>
              <a:ext cx="54157" cy="18282"/>
            </a:xfrm>
            <a:custGeom>
              <a:avLst/>
              <a:gdLst/>
              <a:ahLst/>
              <a:cxnLst/>
              <a:rect l="l" t="t" r="r" b="b"/>
              <a:pathLst>
                <a:path w="1570" h="530" fill="none" extrusionOk="0">
                  <a:moveTo>
                    <a:pt x="986" y="0"/>
                  </a:moveTo>
                  <a:lnTo>
                    <a:pt x="986" y="0"/>
                  </a:lnTo>
                  <a:lnTo>
                    <a:pt x="767" y="0"/>
                  </a:lnTo>
                  <a:lnTo>
                    <a:pt x="767" y="0"/>
                  </a:lnTo>
                  <a:lnTo>
                    <a:pt x="456" y="55"/>
                  </a:lnTo>
                  <a:lnTo>
                    <a:pt x="329" y="91"/>
                  </a:lnTo>
                  <a:lnTo>
                    <a:pt x="219" y="128"/>
                  </a:lnTo>
                  <a:lnTo>
                    <a:pt x="128" y="183"/>
                  </a:lnTo>
                  <a:lnTo>
                    <a:pt x="55" y="237"/>
                  </a:lnTo>
                  <a:lnTo>
                    <a:pt x="18" y="274"/>
                  </a:lnTo>
                  <a:lnTo>
                    <a:pt x="0" y="329"/>
                  </a:lnTo>
                  <a:lnTo>
                    <a:pt x="0" y="329"/>
                  </a:lnTo>
                  <a:lnTo>
                    <a:pt x="18" y="383"/>
                  </a:lnTo>
                  <a:lnTo>
                    <a:pt x="55" y="420"/>
                  </a:lnTo>
                  <a:lnTo>
                    <a:pt x="110" y="438"/>
                  </a:lnTo>
                  <a:lnTo>
                    <a:pt x="183" y="475"/>
                  </a:lnTo>
                  <a:lnTo>
                    <a:pt x="365" y="511"/>
                  </a:lnTo>
                  <a:lnTo>
                    <a:pt x="584" y="529"/>
                  </a:lnTo>
                  <a:lnTo>
                    <a:pt x="584" y="529"/>
                  </a:lnTo>
                  <a:lnTo>
                    <a:pt x="803" y="511"/>
                  </a:lnTo>
                  <a:lnTo>
                    <a:pt x="803" y="511"/>
                  </a:lnTo>
                  <a:lnTo>
                    <a:pt x="1114" y="475"/>
                  </a:lnTo>
                  <a:lnTo>
                    <a:pt x="1241" y="438"/>
                  </a:lnTo>
                  <a:lnTo>
                    <a:pt x="1351" y="383"/>
                  </a:lnTo>
                  <a:lnTo>
                    <a:pt x="1442" y="347"/>
                  </a:lnTo>
                  <a:lnTo>
                    <a:pt x="1515" y="292"/>
                  </a:lnTo>
                  <a:lnTo>
                    <a:pt x="1552" y="237"/>
                  </a:lnTo>
                  <a:lnTo>
                    <a:pt x="1570" y="183"/>
                  </a:lnTo>
                  <a:lnTo>
                    <a:pt x="1570" y="183"/>
                  </a:lnTo>
                  <a:lnTo>
                    <a:pt x="1552" y="146"/>
                  </a:lnTo>
                  <a:lnTo>
                    <a:pt x="1515" y="110"/>
                  </a:lnTo>
                  <a:lnTo>
                    <a:pt x="1460" y="73"/>
                  </a:lnTo>
                  <a:lnTo>
                    <a:pt x="1387" y="55"/>
                  </a:lnTo>
                  <a:lnTo>
                    <a:pt x="1205" y="18"/>
                  </a:lnTo>
                  <a:lnTo>
                    <a:pt x="98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41"/>
            <p:cNvSpPr/>
            <p:nvPr/>
          </p:nvSpPr>
          <p:spPr>
            <a:xfrm>
              <a:off x="7109372" y="1741769"/>
              <a:ext cx="27734" cy="17661"/>
            </a:xfrm>
            <a:custGeom>
              <a:avLst/>
              <a:gdLst/>
              <a:ahLst/>
              <a:cxnLst/>
              <a:rect l="l" t="t" r="r" b="b"/>
              <a:pathLst>
                <a:path w="804" h="512" extrusionOk="0">
                  <a:moveTo>
                    <a:pt x="91" y="0"/>
                  </a:moveTo>
                  <a:lnTo>
                    <a:pt x="55" y="18"/>
                  </a:lnTo>
                  <a:lnTo>
                    <a:pt x="18" y="55"/>
                  </a:lnTo>
                  <a:lnTo>
                    <a:pt x="0" y="91"/>
                  </a:lnTo>
                  <a:lnTo>
                    <a:pt x="18" y="146"/>
                  </a:lnTo>
                  <a:lnTo>
                    <a:pt x="37" y="183"/>
                  </a:lnTo>
                  <a:lnTo>
                    <a:pt x="146" y="310"/>
                  </a:lnTo>
                  <a:lnTo>
                    <a:pt x="274" y="383"/>
                  </a:lnTo>
                  <a:lnTo>
                    <a:pt x="383" y="438"/>
                  </a:lnTo>
                  <a:lnTo>
                    <a:pt x="511" y="475"/>
                  </a:lnTo>
                  <a:lnTo>
                    <a:pt x="621" y="493"/>
                  </a:lnTo>
                  <a:lnTo>
                    <a:pt x="712" y="511"/>
                  </a:lnTo>
                  <a:lnTo>
                    <a:pt x="730" y="438"/>
                  </a:lnTo>
                  <a:lnTo>
                    <a:pt x="785" y="292"/>
                  </a:lnTo>
                  <a:lnTo>
                    <a:pt x="803" y="292"/>
                  </a:lnTo>
                  <a:lnTo>
                    <a:pt x="694" y="274"/>
                  </a:lnTo>
                  <a:lnTo>
                    <a:pt x="602" y="274"/>
                  </a:lnTo>
                  <a:lnTo>
                    <a:pt x="493" y="237"/>
                  </a:lnTo>
                  <a:lnTo>
                    <a:pt x="420" y="219"/>
                  </a:lnTo>
                  <a:lnTo>
                    <a:pt x="347" y="164"/>
                  </a:lnTo>
                  <a:lnTo>
                    <a:pt x="274" y="110"/>
                  </a:lnTo>
                  <a:lnTo>
                    <a:pt x="201" y="37"/>
                  </a:lnTo>
                  <a:lnTo>
                    <a:pt x="183" y="18"/>
                  </a:lnTo>
                  <a:lnTo>
                    <a:pt x="128"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41"/>
            <p:cNvSpPr/>
            <p:nvPr/>
          </p:nvSpPr>
          <p:spPr>
            <a:xfrm>
              <a:off x="6900953" y="1520758"/>
              <a:ext cx="259437" cy="190826"/>
            </a:xfrm>
            <a:custGeom>
              <a:avLst/>
              <a:gdLst/>
              <a:ahLst/>
              <a:cxnLst/>
              <a:rect l="l" t="t" r="r" b="b"/>
              <a:pathLst>
                <a:path w="7521" h="5532" extrusionOk="0">
                  <a:moveTo>
                    <a:pt x="4509" y="1"/>
                  </a:moveTo>
                  <a:lnTo>
                    <a:pt x="4308" y="19"/>
                  </a:lnTo>
                  <a:lnTo>
                    <a:pt x="4107" y="55"/>
                  </a:lnTo>
                  <a:lnTo>
                    <a:pt x="3523" y="165"/>
                  </a:lnTo>
                  <a:lnTo>
                    <a:pt x="2994" y="329"/>
                  </a:lnTo>
                  <a:lnTo>
                    <a:pt x="2465" y="530"/>
                  </a:lnTo>
                  <a:lnTo>
                    <a:pt x="2228" y="640"/>
                  </a:lnTo>
                  <a:lnTo>
                    <a:pt x="1990" y="749"/>
                  </a:lnTo>
                  <a:lnTo>
                    <a:pt x="1753" y="877"/>
                  </a:lnTo>
                  <a:lnTo>
                    <a:pt x="1534" y="1005"/>
                  </a:lnTo>
                  <a:lnTo>
                    <a:pt x="1333" y="1151"/>
                  </a:lnTo>
                  <a:lnTo>
                    <a:pt x="1132" y="1297"/>
                  </a:lnTo>
                  <a:lnTo>
                    <a:pt x="950" y="1461"/>
                  </a:lnTo>
                  <a:lnTo>
                    <a:pt x="786" y="1607"/>
                  </a:lnTo>
                  <a:lnTo>
                    <a:pt x="640" y="1771"/>
                  </a:lnTo>
                  <a:lnTo>
                    <a:pt x="494" y="1954"/>
                  </a:lnTo>
                  <a:lnTo>
                    <a:pt x="384" y="2118"/>
                  </a:lnTo>
                  <a:lnTo>
                    <a:pt x="275" y="2300"/>
                  </a:lnTo>
                  <a:lnTo>
                    <a:pt x="183" y="2465"/>
                  </a:lnTo>
                  <a:lnTo>
                    <a:pt x="110" y="2647"/>
                  </a:lnTo>
                  <a:lnTo>
                    <a:pt x="56" y="2848"/>
                  </a:lnTo>
                  <a:lnTo>
                    <a:pt x="19" y="3031"/>
                  </a:lnTo>
                  <a:lnTo>
                    <a:pt x="1" y="3231"/>
                  </a:lnTo>
                  <a:lnTo>
                    <a:pt x="19" y="3414"/>
                  </a:lnTo>
                  <a:lnTo>
                    <a:pt x="56" y="3943"/>
                  </a:lnTo>
                  <a:lnTo>
                    <a:pt x="110" y="4308"/>
                  </a:lnTo>
                  <a:lnTo>
                    <a:pt x="183" y="4527"/>
                  </a:lnTo>
                  <a:lnTo>
                    <a:pt x="220" y="4600"/>
                  </a:lnTo>
                  <a:lnTo>
                    <a:pt x="256" y="4655"/>
                  </a:lnTo>
                  <a:lnTo>
                    <a:pt x="293" y="4691"/>
                  </a:lnTo>
                  <a:lnTo>
                    <a:pt x="311" y="4710"/>
                  </a:lnTo>
                  <a:lnTo>
                    <a:pt x="366" y="4710"/>
                  </a:lnTo>
                  <a:lnTo>
                    <a:pt x="402" y="4691"/>
                  </a:lnTo>
                  <a:lnTo>
                    <a:pt x="421" y="4691"/>
                  </a:lnTo>
                  <a:lnTo>
                    <a:pt x="421" y="4618"/>
                  </a:lnTo>
                  <a:lnTo>
                    <a:pt x="421" y="4308"/>
                  </a:lnTo>
                  <a:lnTo>
                    <a:pt x="475" y="3268"/>
                  </a:lnTo>
                  <a:lnTo>
                    <a:pt x="567" y="3177"/>
                  </a:lnTo>
                  <a:lnTo>
                    <a:pt x="676" y="3067"/>
                  </a:lnTo>
                  <a:lnTo>
                    <a:pt x="840" y="2957"/>
                  </a:lnTo>
                  <a:lnTo>
                    <a:pt x="1005" y="2848"/>
                  </a:lnTo>
                  <a:lnTo>
                    <a:pt x="1205" y="2775"/>
                  </a:lnTo>
                  <a:lnTo>
                    <a:pt x="1315" y="2757"/>
                  </a:lnTo>
                  <a:lnTo>
                    <a:pt x="1406" y="2738"/>
                  </a:lnTo>
                  <a:lnTo>
                    <a:pt x="1516" y="2738"/>
                  </a:lnTo>
                  <a:lnTo>
                    <a:pt x="1625" y="2775"/>
                  </a:lnTo>
                  <a:lnTo>
                    <a:pt x="1844" y="2848"/>
                  </a:lnTo>
                  <a:lnTo>
                    <a:pt x="2063" y="2957"/>
                  </a:lnTo>
                  <a:lnTo>
                    <a:pt x="2538" y="3158"/>
                  </a:lnTo>
                  <a:lnTo>
                    <a:pt x="2775" y="3231"/>
                  </a:lnTo>
                  <a:lnTo>
                    <a:pt x="3031" y="3304"/>
                  </a:lnTo>
                  <a:lnTo>
                    <a:pt x="3268" y="3323"/>
                  </a:lnTo>
                  <a:lnTo>
                    <a:pt x="3396" y="3323"/>
                  </a:lnTo>
                  <a:lnTo>
                    <a:pt x="3505" y="3304"/>
                  </a:lnTo>
                  <a:lnTo>
                    <a:pt x="4449" y="3126"/>
                  </a:lnTo>
                  <a:lnTo>
                    <a:pt x="4449" y="3126"/>
                  </a:lnTo>
                  <a:lnTo>
                    <a:pt x="4655" y="3140"/>
                  </a:lnTo>
                  <a:lnTo>
                    <a:pt x="4911" y="3195"/>
                  </a:lnTo>
                  <a:lnTo>
                    <a:pt x="5148" y="3250"/>
                  </a:lnTo>
                  <a:lnTo>
                    <a:pt x="5349" y="3323"/>
                  </a:lnTo>
                  <a:lnTo>
                    <a:pt x="5458" y="3396"/>
                  </a:lnTo>
                  <a:lnTo>
                    <a:pt x="5568" y="3469"/>
                  </a:lnTo>
                  <a:lnTo>
                    <a:pt x="5677" y="3578"/>
                  </a:lnTo>
                  <a:lnTo>
                    <a:pt x="5787" y="3706"/>
                  </a:lnTo>
                  <a:lnTo>
                    <a:pt x="5896" y="3870"/>
                  </a:lnTo>
                  <a:lnTo>
                    <a:pt x="5933" y="3961"/>
                  </a:lnTo>
                  <a:lnTo>
                    <a:pt x="5951" y="4071"/>
                  </a:lnTo>
                  <a:lnTo>
                    <a:pt x="5969" y="4162"/>
                  </a:lnTo>
                  <a:lnTo>
                    <a:pt x="5969" y="4272"/>
                  </a:lnTo>
                  <a:lnTo>
                    <a:pt x="5951" y="4746"/>
                  </a:lnTo>
                  <a:lnTo>
                    <a:pt x="5951" y="4983"/>
                  </a:lnTo>
                  <a:lnTo>
                    <a:pt x="5951" y="5202"/>
                  </a:lnTo>
                  <a:lnTo>
                    <a:pt x="5969" y="5367"/>
                  </a:lnTo>
                  <a:lnTo>
                    <a:pt x="5987" y="5440"/>
                  </a:lnTo>
                  <a:lnTo>
                    <a:pt x="6024" y="5476"/>
                  </a:lnTo>
                  <a:lnTo>
                    <a:pt x="6060" y="5513"/>
                  </a:lnTo>
                  <a:lnTo>
                    <a:pt x="6097" y="5531"/>
                  </a:lnTo>
                  <a:lnTo>
                    <a:pt x="6152" y="5531"/>
                  </a:lnTo>
                  <a:lnTo>
                    <a:pt x="6225" y="5513"/>
                  </a:lnTo>
                  <a:lnTo>
                    <a:pt x="6352" y="5422"/>
                  </a:lnTo>
                  <a:lnTo>
                    <a:pt x="6462" y="5312"/>
                  </a:lnTo>
                  <a:lnTo>
                    <a:pt x="6553" y="5202"/>
                  </a:lnTo>
                  <a:lnTo>
                    <a:pt x="6608" y="5075"/>
                  </a:lnTo>
                  <a:lnTo>
                    <a:pt x="6681" y="4892"/>
                  </a:lnTo>
                  <a:lnTo>
                    <a:pt x="6699" y="4801"/>
                  </a:lnTo>
                  <a:lnTo>
                    <a:pt x="6845" y="4582"/>
                  </a:lnTo>
                  <a:lnTo>
                    <a:pt x="7028" y="4381"/>
                  </a:lnTo>
                  <a:lnTo>
                    <a:pt x="7137" y="4272"/>
                  </a:lnTo>
                  <a:lnTo>
                    <a:pt x="7247" y="4180"/>
                  </a:lnTo>
                  <a:lnTo>
                    <a:pt x="7375" y="4107"/>
                  </a:lnTo>
                  <a:lnTo>
                    <a:pt x="7521" y="4034"/>
                  </a:lnTo>
                  <a:lnTo>
                    <a:pt x="7521" y="3633"/>
                  </a:lnTo>
                  <a:lnTo>
                    <a:pt x="7502" y="3213"/>
                  </a:lnTo>
                  <a:lnTo>
                    <a:pt x="7466" y="2830"/>
                  </a:lnTo>
                  <a:lnTo>
                    <a:pt x="7429" y="2428"/>
                  </a:lnTo>
                  <a:lnTo>
                    <a:pt x="7338" y="2027"/>
                  </a:lnTo>
                  <a:lnTo>
                    <a:pt x="7229" y="1643"/>
                  </a:lnTo>
                  <a:lnTo>
                    <a:pt x="7101" y="1278"/>
                  </a:lnTo>
                  <a:lnTo>
                    <a:pt x="6918" y="913"/>
                  </a:lnTo>
                  <a:lnTo>
                    <a:pt x="6626" y="694"/>
                  </a:lnTo>
                  <a:lnTo>
                    <a:pt x="6316" y="493"/>
                  </a:lnTo>
                  <a:lnTo>
                    <a:pt x="5987" y="311"/>
                  </a:lnTo>
                  <a:lnTo>
                    <a:pt x="5641" y="183"/>
                  </a:lnTo>
                  <a:lnTo>
                    <a:pt x="5276" y="74"/>
                  </a:lnTo>
                  <a:lnTo>
                    <a:pt x="5093" y="37"/>
                  </a:lnTo>
                  <a:lnTo>
                    <a:pt x="4892" y="19"/>
                  </a:lnTo>
                  <a:lnTo>
                    <a:pt x="4710"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41"/>
            <p:cNvSpPr/>
            <p:nvPr/>
          </p:nvSpPr>
          <p:spPr>
            <a:xfrm>
              <a:off x="6900953" y="1520758"/>
              <a:ext cx="259437" cy="190826"/>
            </a:xfrm>
            <a:custGeom>
              <a:avLst/>
              <a:gdLst/>
              <a:ahLst/>
              <a:cxnLst/>
              <a:rect l="l" t="t" r="r" b="b"/>
              <a:pathLst>
                <a:path w="7521" h="5532" fill="none" extrusionOk="0">
                  <a:moveTo>
                    <a:pt x="4381" y="3122"/>
                  </a:moveTo>
                  <a:lnTo>
                    <a:pt x="4381" y="3122"/>
                  </a:lnTo>
                  <a:lnTo>
                    <a:pt x="4655" y="3140"/>
                  </a:lnTo>
                  <a:lnTo>
                    <a:pt x="4911" y="3195"/>
                  </a:lnTo>
                  <a:lnTo>
                    <a:pt x="5148" y="3250"/>
                  </a:lnTo>
                  <a:lnTo>
                    <a:pt x="5349" y="3323"/>
                  </a:lnTo>
                  <a:lnTo>
                    <a:pt x="5349" y="3323"/>
                  </a:lnTo>
                  <a:lnTo>
                    <a:pt x="5349" y="3323"/>
                  </a:lnTo>
                  <a:lnTo>
                    <a:pt x="5458" y="3396"/>
                  </a:lnTo>
                  <a:lnTo>
                    <a:pt x="5568" y="3469"/>
                  </a:lnTo>
                  <a:lnTo>
                    <a:pt x="5677" y="3578"/>
                  </a:lnTo>
                  <a:lnTo>
                    <a:pt x="5787" y="3706"/>
                  </a:lnTo>
                  <a:lnTo>
                    <a:pt x="5896" y="3870"/>
                  </a:lnTo>
                  <a:lnTo>
                    <a:pt x="5933" y="3961"/>
                  </a:lnTo>
                  <a:lnTo>
                    <a:pt x="5951" y="4071"/>
                  </a:lnTo>
                  <a:lnTo>
                    <a:pt x="5969" y="4162"/>
                  </a:lnTo>
                  <a:lnTo>
                    <a:pt x="5969" y="4272"/>
                  </a:lnTo>
                  <a:lnTo>
                    <a:pt x="5969" y="4272"/>
                  </a:lnTo>
                  <a:lnTo>
                    <a:pt x="5951" y="4746"/>
                  </a:lnTo>
                  <a:lnTo>
                    <a:pt x="5951" y="4983"/>
                  </a:lnTo>
                  <a:lnTo>
                    <a:pt x="5951" y="5202"/>
                  </a:lnTo>
                  <a:lnTo>
                    <a:pt x="5969" y="5367"/>
                  </a:lnTo>
                  <a:lnTo>
                    <a:pt x="5987" y="5440"/>
                  </a:lnTo>
                  <a:lnTo>
                    <a:pt x="6024" y="5476"/>
                  </a:lnTo>
                  <a:lnTo>
                    <a:pt x="6060" y="5513"/>
                  </a:lnTo>
                  <a:lnTo>
                    <a:pt x="6097" y="5531"/>
                  </a:lnTo>
                  <a:lnTo>
                    <a:pt x="6152" y="5531"/>
                  </a:lnTo>
                  <a:lnTo>
                    <a:pt x="6225" y="5513"/>
                  </a:lnTo>
                  <a:lnTo>
                    <a:pt x="6225" y="5513"/>
                  </a:lnTo>
                  <a:lnTo>
                    <a:pt x="6352" y="5422"/>
                  </a:lnTo>
                  <a:lnTo>
                    <a:pt x="6462" y="5312"/>
                  </a:lnTo>
                  <a:lnTo>
                    <a:pt x="6553" y="5202"/>
                  </a:lnTo>
                  <a:lnTo>
                    <a:pt x="6608" y="5075"/>
                  </a:lnTo>
                  <a:lnTo>
                    <a:pt x="6681" y="4892"/>
                  </a:lnTo>
                  <a:lnTo>
                    <a:pt x="6699" y="4801"/>
                  </a:lnTo>
                  <a:lnTo>
                    <a:pt x="6699" y="4801"/>
                  </a:lnTo>
                  <a:lnTo>
                    <a:pt x="6699" y="4801"/>
                  </a:lnTo>
                  <a:lnTo>
                    <a:pt x="6845" y="4582"/>
                  </a:lnTo>
                  <a:lnTo>
                    <a:pt x="7028" y="4381"/>
                  </a:lnTo>
                  <a:lnTo>
                    <a:pt x="7137" y="4272"/>
                  </a:lnTo>
                  <a:lnTo>
                    <a:pt x="7247" y="4180"/>
                  </a:lnTo>
                  <a:lnTo>
                    <a:pt x="7375" y="4107"/>
                  </a:lnTo>
                  <a:lnTo>
                    <a:pt x="7521" y="4034"/>
                  </a:lnTo>
                  <a:lnTo>
                    <a:pt x="7521" y="4034"/>
                  </a:lnTo>
                  <a:lnTo>
                    <a:pt x="7521" y="3633"/>
                  </a:lnTo>
                  <a:lnTo>
                    <a:pt x="7502" y="3213"/>
                  </a:lnTo>
                  <a:lnTo>
                    <a:pt x="7466" y="2830"/>
                  </a:lnTo>
                  <a:lnTo>
                    <a:pt x="7429" y="2428"/>
                  </a:lnTo>
                  <a:lnTo>
                    <a:pt x="7338" y="2027"/>
                  </a:lnTo>
                  <a:lnTo>
                    <a:pt x="7229" y="1643"/>
                  </a:lnTo>
                  <a:lnTo>
                    <a:pt x="7101" y="1278"/>
                  </a:lnTo>
                  <a:lnTo>
                    <a:pt x="6918" y="913"/>
                  </a:lnTo>
                  <a:lnTo>
                    <a:pt x="6918" y="913"/>
                  </a:lnTo>
                  <a:lnTo>
                    <a:pt x="6626" y="694"/>
                  </a:lnTo>
                  <a:lnTo>
                    <a:pt x="6316" y="493"/>
                  </a:lnTo>
                  <a:lnTo>
                    <a:pt x="5987" y="311"/>
                  </a:lnTo>
                  <a:lnTo>
                    <a:pt x="5641" y="183"/>
                  </a:lnTo>
                  <a:lnTo>
                    <a:pt x="5276" y="74"/>
                  </a:lnTo>
                  <a:lnTo>
                    <a:pt x="5093" y="37"/>
                  </a:lnTo>
                  <a:lnTo>
                    <a:pt x="4892" y="19"/>
                  </a:lnTo>
                  <a:lnTo>
                    <a:pt x="4710" y="1"/>
                  </a:lnTo>
                  <a:lnTo>
                    <a:pt x="4509" y="1"/>
                  </a:lnTo>
                  <a:lnTo>
                    <a:pt x="4308" y="19"/>
                  </a:lnTo>
                  <a:lnTo>
                    <a:pt x="4107" y="55"/>
                  </a:lnTo>
                  <a:lnTo>
                    <a:pt x="4107" y="55"/>
                  </a:lnTo>
                  <a:lnTo>
                    <a:pt x="3523" y="165"/>
                  </a:lnTo>
                  <a:lnTo>
                    <a:pt x="2994" y="329"/>
                  </a:lnTo>
                  <a:lnTo>
                    <a:pt x="2465" y="530"/>
                  </a:lnTo>
                  <a:lnTo>
                    <a:pt x="2228" y="640"/>
                  </a:lnTo>
                  <a:lnTo>
                    <a:pt x="1990" y="749"/>
                  </a:lnTo>
                  <a:lnTo>
                    <a:pt x="1753" y="877"/>
                  </a:lnTo>
                  <a:lnTo>
                    <a:pt x="1534" y="1005"/>
                  </a:lnTo>
                  <a:lnTo>
                    <a:pt x="1333" y="1151"/>
                  </a:lnTo>
                  <a:lnTo>
                    <a:pt x="1132" y="1297"/>
                  </a:lnTo>
                  <a:lnTo>
                    <a:pt x="950" y="1461"/>
                  </a:lnTo>
                  <a:lnTo>
                    <a:pt x="786" y="1607"/>
                  </a:lnTo>
                  <a:lnTo>
                    <a:pt x="640" y="1771"/>
                  </a:lnTo>
                  <a:lnTo>
                    <a:pt x="494" y="1954"/>
                  </a:lnTo>
                  <a:lnTo>
                    <a:pt x="494" y="1954"/>
                  </a:lnTo>
                  <a:lnTo>
                    <a:pt x="384" y="2118"/>
                  </a:lnTo>
                  <a:lnTo>
                    <a:pt x="275" y="2300"/>
                  </a:lnTo>
                  <a:lnTo>
                    <a:pt x="183" y="2465"/>
                  </a:lnTo>
                  <a:lnTo>
                    <a:pt x="110" y="2647"/>
                  </a:lnTo>
                  <a:lnTo>
                    <a:pt x="56" y="2848"/>
                  </a:lnTo>
                  <a:lnTo>
                    <a:pt x="19" y="3031"/>
                  </a:lnTo>
                  <a:lnTo>
                    <a:pt x="1" y="3231"/>
                  </a:lnTo>
                  <a:lnTo>
                    <a:pt x="19" y="3414"/>
                  </a:lnTo>
                  <a:lnTo>
                    <a:pt x="19" y="3414"/>
                  </a:lnTo>
                  <a:lnTo>
                    <a:pt x="56" y="3943"/>
                  </a:lnTo>
                  <a:lnTo>
                    <a:pt x="110" y="4308"/>
                  </a:lnTo>
                  <a:lnTo>
                    <a:pt x="183" y="4527"/>
                  </a:lnTo>
                  <a:lnTo>
                    <a:pt x="220" y="4600"/>
                  </a:lnTo>
                  <a:lnTo>
                    <a:pt x="256" y="4655"/>
                  </a:lnTo>
                  <a:lnTo>
                    <a:pt x="293" y="4691"/>
                  </a:lnTo>
                  <a:lnTo>
                    <a:pt x="311" y="4710"/>
                  </a:lnTo>
                  <a:lnTo>
                    <a:pt x="366" y="4710"/>
                  </a:lnTo>
                  <a:lnTo>
                    <a:pt x="402" y="4691"/>
                  </a:lnTo>
                  <a:lnTo>
                    <a:pt x="421" y="4691"/>
                  </a:lnTo>
                  <a:lnTo>
                    <a:pt x="421" y="4691"/>
                  </a:lnTo>
                  <a:lnTo>
                    <a:pt x="421" y="4618"/>
                  </a:lnTo>
                  <a:lnTo>
                    <a:pt x="421" y="4308"/>
                  </a:lnTo>
                  <a:lnTo>
                    <a:pt x="421" y="4308"/>
                  </a:lnTo>
                  <a:lnTo>
                    <a:pt x="421" y="4308"/>
                  </a:lnTo>
                  <a:lnTo>
                    <a:pt x="475" y="3268"/>
                  </a:lnTo>
                  <a:lnTo>
                    <a:pt x="475" y="3268"/>
                  </a:lnTo>
                  <a:lnTo>
                    <a:pt x="567" y="3177"/>
                  </a:lnTo>
                  <a:lnTo>
                    <a:pt x="676" y="3067"/>
                  </a:lnTo>
                  <a:lnTo>
                    <a:pt x="840" y="2957"/>
                  </a:lnTo>
                  <a:lnTo>
                    <a:pt x="1005" y="2848"/>
                  </a:lnTo>
                  <a:lnTo>
                    <a:pt x="1205" y="2775"/>
                  </a:lnTo>
                  <a:lnTo>
                    <a:pt x="1315" y="2757"/>
                  </a:lnTo>
                  <a:lnTo>
                    <a:pt x="1406" y="2738"/>
                  </a:lnTo>
                  <a:lnTo>
                    <a:pt x="1516" y="2738"/>
                  </a:lnTo>
                  <a:lnTo>
                    <a:pt x="1625" y="2775"/>
                  </a:lnTo>
                  <a:lnTo>
                    <a:pt x="1625" y="2775"/>
                  </a:lnTo>
                  <a:lnTo>
                    <a:pt x="1844" y="2848"/>
                  </a:lnTo>
                  <a:lnTo>
                    <a:pt x="2063" y="2957"/>
                  </a:lnTo>
                  <a:lnTo>
                    <a:pt x="2538" y="3158"/>
                  </a:lnTo>
                  <a:lnTo>
                    <a:pt x="2775" y="3231"/>
                  </a:lnTo>
                  <a:lnTo>
                    <a:pt x="3031" y="3304"/>
                  </a:lnTo>
                  <a:lnTo>
                    <a:pt x="3268" y="3323"/>
                  </a:lnTo>
                  <a:lnTo>
                    <a:pt x="3396" y="3323"/>
                  </a:lnTo>
                  <a:lnTo>
                    <a:pt x="3505" y="3304"/>
                  </a:lnTo>
                  <a:lnTo>
                    <a:pt x="3505" y="3304"/>
                  </a:lnTo>
                  <a:lnTo>
                    <a:pt x="4473" y="312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41"/>
            <p:cNvSpPr/>
            <p:nvPr/>
          </p:nvSpPr>
          <p:spPr>
            <a:xfrm>
              <a:off x="7042003" y="1573639"/>
              <a:ext cx="123423" cy="159953"/>
            </a:xfrm>
            <a:custGeom>
              <a:avLst/>
              <a:gdLst/>
              <a:ahLst/>
              <a:cxnLst/>
              <a:rect l="l" t="t" r="r" b="b"/>
              <a:pathLst>
                <a:path w="3578" h="4637" extrusionOk="0">
                  <a:moveTo>
                    <a:pt x="2665" y="1"/>
                  </a:moveTo>
                  <a:lnTo>
                    <a:pt x="2428" y="19"/>
                  </a:lnTo>
                  <a:lnTo>
                    <a:pt x="2190" y="56"/>
                  </a:lnTo>
                  <a:lnTo>
                    <a:pt x="1953" y="110"/>
                  </a:lnTo>
                  <a:lnTo>
                    <a:pt x="1698" y="183"/>
                  </a:lnTo>
                  <a:lnTo>
                    <a:pt x="1460" y="256"/>
                  </a:lnTo>
                  <a:lnTo>
                    <a:pt x="1241" y="348"/>
                  </a:lnTo>
                  <a:lnTo>
                    <a:pt x="803" y="548"/>
                  </a:lnTo>
                  <a:lnTo>
                    <a:pt x="438" y="731"/>
                  </a:lnTo>
                  <a:lnTo>
                    <a:pt x="164" y="913"/>
                  </a:lnTo>
                  <a:lnTo>
                    <a:pt x="0" y="1023"/>
                  </a:lnTo>
                  <a:lnTo>
                    <a:pt x="18" y="1151"/>
                  </a:lnTo>
                  <a:lnTo>
                    <a:pt x="73" y="1278"/>
                  </a:lnTo>
                  <a:lnTo>
                    <a:pt x="128" y="1424"/>
                  </a:lnTo>
                  <a:lnTo>
                    <a:pt x="219" y="1589"/>
                  </a:lnTo>
                  <a:lnTo>
                    <a:pt x="292" y="1589"/>
                  </a:lnTo>
                  <a:lnTo>
                    <a:pt x="566" y="1607"/>
                  </a:lnTo>
                  <a:lnTo>
                    <a:pt x="822" y="1662"/>
                  </a:lnTo>
                  <a:lnTo>
                    <a:pt x="1059" y="1717"/>
                  </a:lnTo>
                  <a:lnTo>
                    <a:pt x="1260" y="1790"/>
                  </a:lnTo>
                  <a:lnTo>
                    <a:pt x="1369" y="1863"/>
                  </a:lnTo>
                  <a:lnTo>
                    <a:pt x="1479" y="1936"/>
                  </a:lnTo>
                  <a:lnTo>
                    <a:pt x="1588" y="2045"/>
                  </a:lnTo>
                  <a:lnTo>
                    <a:pt x="1698" y="2173"/>
                  </a:lnTo>
                  <a:lnTo>
                    <a:pt x="1807" y="2337"/>
                  </a:lnTo>
                  <a:lnTo>
                    <a:pt x="1844" y="2428"/>
                  </a:lnTo>
                  <a:lnTo>
                    <a:pt x="1862" y="2538"/>
                  </a:lnTo>
                  <a:lnTo>
                    <a:pt x="1880" y="2629"/>
                  </a:lnTo>
                  <a:lnTo>
                    <a:pt x="1880" y="2739"/>
                  </a:lnTo>
                  <a:lnTo>
                    <a:pt x="1880" y="2903"/>
                  </a:lnTo>
                  <a:lnTo>
                    <a:pt x="1862" y="3067"/>
                  </a:lnTo>
                  <a:lnTo>
                    <a:pt x="1844" y="3323"/>
                  </a:lnTo>
                  <a:lnTo>
                    <a:pt x="1844" y="3797"/>
                  </a:lnTo>
                  <a:lnTo>
                    <a:pt x="2209" y="4637"/>
                  </a:lnTo>
                  <a:lnTo>
                    <a:pt x="2263" y="4381"/>
                  </a:lnTo>
                  <a:lnTo>
                    <a:pt x="2336" y="4126"/>
                  </a:lnTo>
                  <a:lnTo>
                    <a:pt x="2428" y="3889"/>
                  </a:lnTo>
                  <a:lnTo>
                    <a:pt x="2519" y="3688"/>
                  </a:lnTo>
                  <a:lnTo>
                    <a:pt x="2701" y="3377"/>
                  </a:lnTo>
                  <a:lnTo>
                    <a:pt x="2774" y="3250"/>
                  </a:lnTo>
                  <a:lnTo>
                    <a:pt x="2902" y="3031"/>
                  </a:lnTo>
                  <a:lnTo>
                    <a:pt x="3030" y="2830"/>
                  </a:lnTo>
                  <a:lnTo>
                    <a:pt x="3103" y="2739"/>
                  </a:lnTo>
                  <a:lnTo>
                    <a:pt x="3194" y="2647"/>
                  </a:lnTo>
                  <a:lnTo>
                    <a:pt x="3304" y="2574"/>
                  </a:lnTo>
                  <a:lnTo>
                    <a:pt x="3432" y="2501"/>
                  </a:lnTo>
                  <a:lnTo>
                    <a:pt x="3486" y="2337"/>
                  </a:lnTo>
                  <a:lnTo>
                    <a:pt x="3523" y="2155"/>
                  </a:lnTo>
                  <a:lnTo>
                    <a:pt x="3541" y="1990"/>
                  </a:lnTo>
                  <a:lnTo>
                    <a:pt x="3559" y="1844"/>
                  </a:lnTo>
                  <a:lnTo>
                    <a:pt x="3578" y="1516"/>
                  </a:lnTo>
                  <a:lnTo>
                    <a:pt x="3541" y="1205"/>
                  </a:lnTo>
                  <a:lnTo>
                    <a:pt x="3468" y="913"/>
                  </a:lnTo>
                  <a:lnTo>
                    <a:pt x="3377" y="621"/>
                  </a:lnTo>
                  <a:lnTo>
                    <a:pt x="3249" y="329"/>
                  </a:lnTo>
                  <a:lnTo>
                    <a:pt x="3121" y="37"/>
                  </a:lnTo>
                  <a:lnTo>
                    <a:pt x="2902"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41"/>
            <p:cNvSpPr/>
            <p:nvPr/>
          </p:nvSpPr>
          <p:spPr>
            <a:xfrm>
              <a:off x="7131379" y="1536488"/>
              <a:ext cx="65540" cy="123458"/>
            </a:xfrm>
            <a:custGeom>
              <a:avLst/>
              <a:gdLst/>
              <a:ahLst/>
              <a:cxnLst/>
              <a:rect l="l" t="t" r="r" b="b"/>
              <a:pathLst>
                <a:path w="1900" h="3579" extrusionOk="0">
                  <a:moveTo>
                    <a:pt x="1" y="1"/>
                  </a:moveTo>
                  <a:lnTo>
                    <a:pt x="19" y="129"/>
                  </a:lnTo>
                  <a:lnTo>
                    <a:pt x="37" y="439"/>
                  </a:lnTo>
                  <a:lnTo>
                    <a:pt x="74" y="622"/>
                  </a:lnTo>
                  <a:lnTo>
                    <a:pt x="129" y="804"/>
                  </a:lnTo>
                  <a:lnTo>
                    <a:pt x="183" y="968"/>
                  </a:lnTo>
                  <a:lnTo>
                    <a:pt x="238" y="1023"/>
                  </a:lnTo>
                  <a:lnTo>
                    <a:pt x="275" y="1078"/>
                  </a:lnTo>
                  <a:lnTo>
                    <a:pt x="384" y="1242"/>
                  </a:lnTo>
                  <a:lnTo>
                    <a:pt x="512" y="1443"/>
                  </a:lnTo>
                  <a:lnTo>
                    <a:pt x="640" y="1717"/>
                  </a:lnTo>
                  <a:lnTo>
                    <a:pt x="695" y="1899"/>
                  </a:lnTo>
                  <a:lnTo>
                    <a:pt x="749" y="2082"/>
                  </a:lnTo>
                  <a:lnTo>
                    <a:pt x="804" y="2282"/>
                  </a:lnTo>
                  <a:lnTo>
                    <a:pt x="841" y="2501"/>
                  </a:lnTo>
                  <a:lnTo>
                    <a:pt x="859" y="2739"/>
                  </a:lnTo>
                  <a:lnTo>
                    <a:pt x="877" y="3013"/>
                  </a:lnTo>
                  <a:lnTo>
                    <a:pt x="859" y="3286"/>
                  </a:lnTo>
                  <a:lnTo>
                    <a:pt x="841" y="3578"/>
                  </a:lnTo>
                  <a:lnTo>
                    <a:pt x="914" y="3542"/>
                  </a:lnTo>
                  <a:lnTo>
                    <a:pt x="1133" y="3487"/>
                  </a:lnTo>
                  <a:lnTo>
                    <a:pt x="1388" y="3432"/>
                  </a:lnTo>
                  <a:lnTo>
                    <a:pt x="1516" y="3432"/>
                  </a:lnTo>
                  <a:lnTo>
                    <a:pt x="1625" y="3451"/>
                  </a:lnTo>
                  <a:lnTo>
                    <a:pt x="1662" y="3451"/>
                  </a:lnTo>
                  <a:lnTo>
                    <a:pt x="1717" y="3414"/>
                  </a:lnTo>
                  <a:lnTo>
                    <a:pt x="1753" y="3378"/>
                  </a:lnTo>
                  <a:lnTo>
                    <a:pt x="1790" y="3323"/>
                  </a:lnTo>
                  <a:lnTo>
                    <a:pt x="1844" y="3140"/>
                  </a:lnTo>
                  <a:lnTo>
                    <a:pt x="1881" y="2921"/>
                  </a:lnTo>
                  <a:lnTo>
                    <a:pt x="1899" y="2648"/>
                  </a:lnTo>
                  <a:lnTo>
                    <a:pt x="1863" y="2355"/>
                  </a:lnTo>
                  <a:lnTo>
                    <a:pt x="1790" y="2027"/>
                  </a:lnTo>
                  <a:lnTo>
                    <a:pt x="1753" y="1881"/>
                  </a:lnTo>
                  <a:lnTo>
                    <a:pt x="1680" y="1717"/>
                  </a:lnTo>
                  <a:lnTo>
                    <a:pt x="1607" y="1571"/>
                  </a:lnTo>
                  <a:lnTo>
                    <a:pt x="1516" y="1406"/>
                  </a:lnTo>
                  <a:lnTo>
                    <a:pt x="1406" y="1260"/>
                  </a:lnTo>
                  <a:lnTo>
                    <a:pt x="1279" y="1096"/>
                  </a:lnTo>
                  <a:lnTo>
                    <a:pt x="1005" y="804"/>
                  </a:lnTo>
                  <a:lnTo>
                    <a:pt x="713" y="549"/>
                  </a:lnTo>
                  <a:lnTo>
                    <a:pt x="439" y="330"/>
                  </a:lnTo>
                  <a:lnTo>
                    <a:pt x="220" y="147"/>
                  </a:lnTo>
                  <a:lnTo>
                    <a:pt x="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1"/>
            <p:cNvSpPr/>
            <p:nvPr/>
          </p:nvSpPr>
          <p:spPr>
            <a:xfrm>
              <a:off x="6963285" y="1702720"/>
              <a:ext cx="25871" cy="50397"/>
            </a:xfrm>
            <a:custGeom>
              <a:avLst/>
              <a:gdLst/>
              <a:ahLst/>
              <a:cxnLst/>
              <a:rect l="l" t="t" r="r" b="b"/>
              <a:pathLst>
                <a:path w="750" h="1461" extrusionOk="0">
                  <a:moveTo>
                    <a:pt x="621" y="0"/>
                  </a:moveTo>
                  <a:lnTo>
                    <a:pt x="603" y="19"/>
                  </a:lnTo>
                  <a:lnTo>
                    <a:pt x="567" y="37"/>
                  </a:lnTo>
                  <a:lnTo>
                    <a:pt x="567" y="74"/>
                  </a:lnTo>
                  <a:lnTo>
                    <a:pt x="530" y="238"/>
                  </a:lnTo>
                  <a:lnTo>
                    <a:pt x="494" y="402"/>
                  </a:lnTo>
                  <a:lnTo>
                    <a:pt x="457" y="548"/>
                  </a:lnTo>
                  <a:lnTo>
                    <a:pt x="402" y="676"/>
                  </a:lnTo>
                  <a:lnTo>
                    <a:pt x="329" y="785"/>
                  </a:lnTo>
                  <a:lnTo>
                    <a:pt x="238" y="895"/>
                  </a:lnTo>
                  <a:lnTo>
                    <a:pt x="147" y="1004"/>
                  </a:lnTo>
                  <a:lnTo>
                    <a:pt x="37" y="1096"/>
                  </a:lnTo>
                  <a:lnTo>
                    <a:pt x="1" y="1132"/>
                  </a:lnTo>
                  <a:lnTo>
                    <a:pt x="1" y="1187"/>
                  </a:lnTo>
                  <a:lnTo>
                    <a:pt x="19" y="1223"/>
                  </a:lnTo>
                  <a:lnTo>
                    <a:pt x="55" y="1260"/>
                  </a:lnTo>
                  <a:lnTo>
                    <a:pt x="512" y="1461"/>
                  </a:lnTo>
                  <a:lnTo>
                    <a:pt x="548" y="1461"/>
                  </a:lnTo>
                  <a:lnTo>
                    <a:pt x="603" y="1442"/>
                  </a:lnTo>
                  <a:lnTo>
                    <a:pt x="621" y="1406"/>
                  </a:lnTo>
                  <a:lnTo>
                    <a:pt x="640" y="1369"/>
                  </a:lnTo>
                  <a:lnTo>
                    <a:pt x="640" y="1333"/>
                  </a:lnTo>
                  <a:lnTo>
                    <a:pt x="603" y="1315"/>
                  </a:lnTo>
                  <a:lnTo>
                    <a:pt x="585" y="1278"/>
                  </a:lnTo>
                  <a:lnTo>
                    <a:pt x="275" y="1150"/>
                  </a:lnTo>
                  <a:lnTo>
                    <a:pt x="366" y="1041"/>
                  </a:lnTo>
                  <a:lnTo>
                    <a:pt x="457" y="931"/>
                  </a:lnTo>
                  <a:lnTo>
                    <a:pt x="530" y="822"/>
                  </a:lnTo>
                  <a:lnTo>
                    <a:pt x="603" y="694"/>
                  </a:lnTo>
                  <a:lnTo>
                    <a:pt x="658" y="566"/>
                  </a:lnTo>
                  <a:lnTo>
                    <a:pt x="694" y="420"/>
                  </a:lnTo>
                  <a:lnTo>
                    <a:pt x="731" y="256"/>
                  </a:lnTo>
                  <a:lnTo>
                    <a:pt x="749" y="92"/>
                  </a:lnTo>
                  <a:lnTo>
                    <a:pt x="749" y="55"/>
                  </a:lnTo>
                  <a:lnTo>
                    <a:pt x="731" y="19"/>
                  </a:lnTo>
                  <a:lnTo>
                    <a:pt x="694"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41"/>
            <p:cNvSpPr/>
            <p:nvPr/>
          </p:nvSpPr>
          <p:spPr>
            <a:xfrm>
              <a:off x="6987846" y="1668087"/>
              <a:ext cx="77476" cy="77476"/>
            </a:xfrm>
            <a:custGeom>
              <a:avLst/>
              <a:gdLst/>
              <a:ahLst/>
              <a:cxnLst/>
              <a:rect l="l" t="t" r="r" b="b"/>
              <a:pathLst>
                <a:path w="2246" h="2246" extrusionOk="0">
                  <a:moveTo>
                    <a:pt x="1169" y="183"/>
                  </a:moveTo>
                  <a:lnTo>
                    <a:pt x="1351" y="201"/>
                  </a:lnTo>
                  <a:lnTo>
                    <a:pt x="1515" y="256"/>
                  </a:lnTo>
                  <a:lnTo>
                    <a:pt x="1680" y="347"/>
                  </a:lnTo>
                  <a:lnTo>
                    <a:pt x="1807" y="475"/>
                  </a:lnTo>
                  <a:lnTo>
                    <a:pt x="1935" y="621"/>
                  </a:lnTo>
                  <a:lnTo>
                    <a:pt x="2008" y="785"/>
                  </a:lnTo>
                  <a:lnTo>
                    <a:pt x="2063" y="968"/>
                  </a:lnTo>
                  <a:lnTo>
                    <a:pt x="2081" y="1169"/>
                  </a:lnTo>
                  <a:lnTo>
                    <a:pt x="2045" y="1351"/>
                  </a:lnTo>
                  <a:lnTo>
                    <a:pt x="1990" y="1516"/>
                  </a:lnTo>
                  <a:lnTo>
                    <a:pt x="1899" y="1680"/>
                  </a:lnTo>
                  <a:lnTo>
                    <a:pt x="1789" y="1808"/>
                  </a:lnTo>
                  <a:lnTo>
                    <a:pt x="1643" y="1917"/>
                  </a:lnTo>
                  <a:lnTo>
                    <a:pt x="1479" y="2008"/>
                  </a:lnTo>
                  <a:lnTo>
                    <a:pt x="1278" y="2063"/>
                  </a:lnTo>
                  <a:lnTo>
                    <a:pt x="1096" y="2063"/>
                  </a:lnTo>
                  <a:lnTo>
                    <a:pt x="913" y="2045"/>
                  </a:lnTo>
                  <a:lnTo>
                    <a:pt x="731" y="1990"/>
                  </a:lnTo>
                  <a:lnTo>
                    <a:pt x="585" y="1899"/>
                  </a:lnTo>
                  <a:lnTo>
                    <a:pt x="439" y="1771"/>
                  </a:lnTo>
                  <a:lnTo>
                    <a:pt x="329" y="1625"/>
                  </a:lnTo>
                  <a:lnTo>
                    <a:pt x="238" y="1461"/>
                  </a:lnTo>
                  <a:lnTo>
                    <a:pt x="201" y="1278"/>
                  </a:lnTo>
                  <a:lnTo>
                    <a:pt x="183" y="1096"/>
                  </a:lnTo>
                  <a:lnTo>
                    <a:pt x="201" y="913"/>
                  </a:lnTo>
                  <a:lnTo>
                    <a:pt x="274" y="731"/>
                  </a:lnTo>
                  <a:lnTo>
                    <a:pt x="366" y="585"/>
                  </a:lnTo>
                  <a:lnTo>
                    <a:pt x="475" y="439"/>
                  </a:lnTo>
                  <a:lnTo>
                    <a:pt x="621" y="329"/>
                  </a:lnTo>
                  <a:lnTo>
                    <a:pt x="785" y="238"/>
                  </a:lnTo>
                  <a:lnTo>
                    <a:pt x="968" y="201"/>
                  </a:lnTo>
                  <a:lnTo>
                    <a:pt x="1169" y="183"/>
                  </a:lnTo>
                  <a:close/>
                  <a:moveTo>
                    <a:pt x="1059" y="1"/>
                  </a:moveTo>
                  <a:lnTo>
                    <a:pt x="950" y="19"/>
                  </a:lnTo>
                  <a:lnTo>
                    <a:pt x="822" y="37"/>
                  </a:lnTo>
                  <a:lnTo>
                    <a:pt x="731" y="74"/>
                  </a:lnTo>
                  <a:lnTo>
                    <a:pt x="621" y="128"/>
                  </a:lnTo>
                  <a:lnTo>
                    <a:pt x="530" y="183"/>
                  </a:lnTo>
                  <a:lnTo>
                    <a:pt x="347" y="311"/>
                  </a:lnTo>
                  <a:lnTo>
                    <a:pt x="220" y="475"/>
                  </a:lnTo>
                  <a:lnTo>
                    <a:pt x="110" y="658"/>
                  </a:lnTo>
                  <a:lnTo>
                    <a:pt x="37" y="858"/>
                  </a:lnTo>
                  <a:lnTo>
                    <a:pt x="19" y="968"/>
                  </a:lnTo>
                  <a:lnTo>
                    <a:pt x="1" y="1078"/>
                  </a:lnTo>
                  <a:lnTo>
                    <a:pt x="1" y="1205"/>
                  </a:lnTo>
                  <a:lnTo>
                    <a:pt x="19" y="1315"/>
                  </a:lnTo>
                  <a:lnTo>
                    <a:pt x="37" y="1424"/>
                  </a:lnTo>
                  <a:lnTo>
                    <a:pt x="74" y="1534"/>
                  </a:lnTo>
                  <a:lnTo>
                    <a:pt x="128" y="1625"/>
                  </a:lnTo>
                  <a:lnTo>
                    <a:pt x="183" y="1735"/>
                  </a:lnTo>
                  <a:lnTo>
                    <a:pt x="311" y="1899"/>
                  </a:lnTo>
                  <a:lnTo>
                    <a:pt x="475" y="2045"/>
                  </a:lnTo>
                  <a:lnTo>
                    <a:pt x="658" y="2154"/>
                  </a:lnTo>
                  <a:lnTo>
                    <a:pt x="877" y="2227"/>
                  </a:lnTo>
                  <a:lnTo>
                    <a:pt x="986" y="2246"/>
                  </a:lnTo>
                  <a:lnTo>
                    <a:pt x="1205" y="2246"/>
                  </a:lnTo>
                  <a:lnTo>
                    <a:pt x="1315" y="2227"/>
                  </a:lnTo>
                  <a:lnTo>
                    <a:pt x="1424" y="2209"/>
                  </a:lnTo>
                  <a:lnTo>
                    <a:pt x="1534" y="2173"/>
                  </a:lnTo>
                  <a:lnTo>
                    <a:pt x="1643" y="2136"/>
                  </a:lnTo>
                  <a:lnTo>
                    <a:pt x="1734" y="2081"/>
                  </a:lnTo>
                  <a:lnTo>
                    <a:pt x="1899" y="1935"/>
                  </a:lnTo>
                  <a:lnTo>
                    <a:pt x="2045" y="1771"/>
                  </a:lnTo>
                  <a:lnTo>
                    <a:pt x="2154" y="1589"/>
                  </a:lnTo>
                  <a:lnTo>
                    <a:pt x="2227" y="1388"/>
                  </a:lnTo>
                  <a:lnTo>
                    <a:pt x="2246" y="1278"/>
                  </a:lnTo>
                  <a:lnTo>
                    <a:pt x="2246" y="1169"/>
                  </a:lnTo>
                  <a:lnTo>
                    <a:pt x="2246" y="1059"/>
                  </a:lnTo>
                  <a:lnTo>
                    <a:pt x="2227" y="931"/>
                  </a:lnTo>
                  <a:lnTo>
                    <a:pt x="2209" y="822"/>
                  </a:lnTo>
                  <a:lnTo>
                    <a:pt x="2173" y="712"/>
                  </a:lnTo>
                  <a:lnTo>
                    <a:pt x="2136" y="621"/>
                  </a:lnTo>
                  <a:lnTo>
                    <a:pt x="2081" y="530"/>
                  </a:lnTo>
                  <a:lnTo>
                    <a:pt x="1935" y="347"/>
                  </a:lnTo>
                  <a:lnTo>
                    <a:pt x="1771" y="220"/>
                  </a:lnTo>
                  <a:lnTo>
                    <a:pt x="1588" y="110"/>
                  </a:lnTo>
                  <a:lnTo>
                    <a:pt x="1388" y="37"/>
                  </a:lnTo>
                  <a:lnTo>
                    <a:pt x="1278" y="19"/>
                  </a:lnTo>
                  <a:lnTo>
                    <a:pt x="11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41"/>
            <p:cNvSpPr/>
            <p:nvPr/>
          </p:nvSpPr>
          <p:spPr>
            <a:xfrm>
              <a:off x="6897193" y="1683196"/>
              <a:ext cx="77476" cy="77476"/>
            </a:xfrm>
            <a:custGeom>
              <a:avLst/>
              <a:gdLst/>
              <a:ahLst/>
              <a:cxnLst/>
              <a:rect l="l" t="t" r="r" b="b"/>
              <a:pathLst>
                <a:path w="2246" h="2246" extrusionOk="0">
                  <a:moveTo>
                    <a:pt x="1168" y="183"/>
                  </a:moveTo>
                  <a:lnTo>
                    <a:pt x="1351" y="201"/>
                  </a:lnTo>
                  <a:lnTo>
                    <a:pt x="1515" y="274"/>
                  </a:lnTo>
                  <a:lnTo>
                    <a:pt x="1679" y="366"/>
                  </a:lnTo>
                  <a:lnTo>
                    <a:pt x="1807" y="475"/>
                  </a:lnTo>
                  <a:lnTo>
                    <a:pt x="1935" y="621"/>
                  </a:lnTo>
                  <a:lnTo>
                    <a:pt x="2008" y="786"/>
                  </a:lnTo>
                  <a:lnTo>
                    <a:pt x="2063" y="968"/>
                  </a:lnTo>
                  <a:lnTo>
                    <a:pt x="2081" y="1169"/>
                  </a:lnTo>
                  <a:lnTo>
                    <a:pt x="2044" y="1351"/>
                  </a:lnTo>
                  <a:lnTo>
                    <a:pt x="1990" y="1516"/>
                  </a:lnTo>
                  <a:lnTo>
                    <a:pt x="1898" y="1680"/>
                  </a:lnTo>
                  <a:lnTo>
                    <a:pt x="1789" y="1808"/>
                  </a:lnTo>
                  <a:lnTo>
                    <a:pt x="1643" y="1935"/>
                  </a:lnTo>
                  <a:lnTo>
                    <a:pt x="1479" y="2008"/>
                  </a:lnTo>
                  <a:lnTo>
                    <a:pt x="1296" y="2063"/>
                  </a:lnTo>
                  <a:lnTo>
                    <a:pt x="1095" y="2081"/>
                  </a:lnTo>
                  <a:lnTo>
                    <a:pt x="913" y="2045"/>
                  </a:lnTo>
                  <a:lnTo>
                    <a:pt x="730" y="1990"/>
                  </a:lnTo>
                  <a:lnTo>
                    <a:pt x="584" y="1899"/>
                  </a:lnTo>
                  <a:lnTo>
                    <a:pt x="438" y="1789"/>
                  </a:lnTo>
                  <a:lnTo>
                    <a:pt x="329" y="1643"/>
                  </a:lnTo>
                  <a:lnTo>
                    <a:pt x="256" y="1479"/>
                  </a:lnTo>
                  <a:lnTo>
                    <a:pt x="201" y="1297"/>
                  </a:lnTo>
                  <a:lnTo>
                    <a:pt x="183" y="1096"/>
                  </a:lnTo>
                  <a:lnTo>
                    <a:pt x="201" y="913"/>
                  </a:lnTo>
                  <a:lnTo>
                    <a:pt x="274" y="731"/>
                  </a:lnTo>
                  <a:lnTo>
                    <a:pt x="365" y="585"/>
                  </a:lnTo>
                  <a:lnTo>
                    <a:pt x="475" y="439"/>
                  </a:lnTo>
                  <a:lnTo>
                    <a:pt x="621" y="329"/>
                  </a:lnTo>
                  <a:lnTo>
                    <a:pt x="785" y="256"/>
                  </a:lnTo>
                  <a:lnTo>
                    <a:pt x="968" y="201"/>
                  </a:lnTo>
                  <a:lnTo>
                    <a:pt x="1168" y="183"/>
                  </a:lnTo>
                  <a:close/>
                  <a:moveTo>
                    <a:pt x="1059" y="1"/>
                  </a:moveTo>
                  <a:lnTo>
                    <a:pt x="949" y="19"/>
                  </a:lnTo>
                  <a:lnTo>
                    <a:pt x="840" y="55"/>
                  </a:lnTo>
                  <a:lnTo>
                    <a:pt x="730" y="92"/>
                  </a:lnTo>
                  <a:lnTo>
                    <a:pt x="621" y="128"/>
                  </a:lnTo>
                  <a:lnTo>
                    <a:pt x="530" y="183"/>
                  </a:lnTo>
                  <a:lnTo>
                    <a:pt x="365" y="311"/>
                  </a:lnTo>
                  <a:lnTo>
                    <a:pt x="219" y="475"/>
                  </a:lnTo>
                  <a:lnTo>
                    <a:pt x="110" y="658"/>
                  </a:lnTo>
                  <a:lnTo>
                    <a:pt x="37" y="877"/>
                  </a:lnTo>
                  <a:lnTo>
                    <a:pt x="19" y="986"/>
                  </a:lnTo>
                  <a:lnTo>
                    <a:pt x="0" y="1096"/>
                  </a:lnTo>
                  <a:lnTo>
                    <a:pt x="0" y="1205"/>
                  </a:lnTo>
                  <a:lnTo>
                    <a:pt x="19" y="1315"/>
                  </a:lnTo>
                  <a:lnTo>
                    <a:pt x="55" y="1424"/>
                  </a:lnTo>
                  <a:lnTo>
                    <a:pt x="92" y="1534"/>
                  </a:lnTo>
                  <a:lnTo>
                    <a:pt x="128" y="1643"/>
                  </a:lnTo>
                  <a:lnTo>
                    <a:pt x="183" y="1735"/>
                  </a:lnTo>
                  <a:lnTo>
                    <a:pt x="311" y="1899"/>
                  </a:lnTo>
                  <a:lnTo>
                    <a:pt x="475" y="2045"/>
                  </a:lnTo>
                  <a:lnTo>
                    <a:pt x="657" y="2154"/>
                  </a:lnTo>
                  <a:lnTo>
                    <a:pt x="876" y="2227"/>
                  </a:lnTo>
                  <a:lnTo>
                    <a:pt x="986" y="2246"/>
                  </a:lnTo>
                  <a:lnTo>
                    <a:pt x="1314" y="2246"/>
                  </a:lnTo>
                  <a:lnTo>
                    <a:pt x="1424" y="2209"/>
                  </a:lnTo>
                  <a:lnTo>
                    <a:pt x="1533" y="2173"/>
                  </a:lnTo>
                  <a:lnTo>
                    <a:pt x="1643" y="2136"/>
                  </a:lnTo>
                  <a:lnTo>
                    <a:pt x="1734" y="2081"/>
                  </a:lnTo>
                  <a:lnTo>
                    <a:pt x="1898" y="1935"/>
                  </a:lnTo>
                  <a:lnTo>
                    <a:pt x="2044" y="1789"/>
                  </a:lnTo>
                  <a:lnTo>
                    <a:pt x="2154" y="1589"/>
                  </a:lnTo>
                  <a:lnTo>
                    <a:pt x="2227" y="1388"/>
                  </a:lnTo>
                  <a:lnTo>
                    <a:pt x="2245" y="1278"/>
                  </a:lnTo>
                  <a:lnTo>
                    <a:pt x="2245" y="1169"/>
                  </a:lnTo>
                  <a:lnTo>
                    <a:pt x="2245" y="1059"/>
                  </a:lnTo>
                  <a:lnTo>
                    <a:pt x="2245" y="950"/>
                  </a:lnTo>
                  <a:lnTo>
                    <a:pt x="2209" y="840"/>
                  </a:lnTo>
                  <a:lnTo>
                    <a:pt x="2172" y="731"/>
                  </a:lnTo>
                  <a:lnTo>
                    <a:pt x="2136" y="621"/>
                  </a:lnTo>
                  <a:lnTo>
                    <a:pt x="2081" y="530"/>
                  </a:lnTo>
                  <a:lnTo>
                    <a:pt x="1935" y="366"/>
                  </a:lnTo>
                  <a:lnTo>
                    <a:pt x="1789" y="220"/>
                  </a:lnTo>
                  <a:lnTo>
                    <a:pt x="1588" y="110"/>
                  </a:lnTo>
                  <a:lnTo>
                    <a:pt x="1387" y="37"/>
                  </a:lnTo>
                  <a:lnTo>
                    <a:pt x="1278" y="19"/>
                  </a:lnTo>
                  <a:lnTo>
                    <a:pt x="11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41"/>
            <p:cNvSpPr/>
            <p:nvPr/>
          </p:nvSpPr>
          <p:spPr>
            <a:xfrm>
              <a:off x="7052696" y="1665569"/>
              <a:ext cx="91343" cy="18282"/>
            </a:xfrm>
            <a:custGeom>
              <a:avLst/>
              <a:gdLst/>
              <a:ahLst/>
              <a:cxnLst/>
              <a:rect l="l" t="t" r="r" b="b"/>
              <a:pathLst>
                <a:path w="2648" h="530" extrusionOk="0">
                  <a:moveTo>
                    <a:pt x="1187" y="1"/>
                  </a:moveTo>
                  <a:lnTo>
                    <a:pt x="968" y="37"/>
                  </a:lnTo>
                  <a:lnTo>
                    <a:pt x="731" y="74"/>
                  </a:lnTo>
                  <a:lnTo>
                    <a:pt x="493" y="147"/>
                  </a:lnTo>
                  <a:lnTo>
                    <a:pt x="256" y="256"/>
                  </a:lnTo>
                  <a:lnTo>
                    <a:pt x="0" y="384"/>
                  </a:lnTo>
                  <a:lnTo>
                    <a:pt x="92" y="530"/>
                  </a:lnTo>
                  <a:lnTo>
                    <a:pt x="329" y="420"/>
                  </a:lnTo>
                  <a:lnTo>
                    <a:pt x="548" y="329"/>
                  </a:lnTo>
                  <a:lnTo>
                    <a:pt x="785" y="256"/>
                  </a:lnTo>
                  <a:lnTo>
                    <a:pt x="1004" y="201"/>
                  </a:lnTo>
                  <a:lnTo>
                    <a:pt x="1223" y="183"/>
                  </a:lnTo>
                  <a:lnTo>
                    <a:pt x="1607" y="183"/>
                  </a:lnTo>
                  <a:lnTo>
                    <a:pt x="1789" y="201"/>
                  </a:lnTo>
                  <a:lnTo>
                    <a:pt x="2118" y="256"/>
                  </a:lnTo>
                  <a:lnTo>
                    <a:pt x="2355" y="329"/>
                  </a:lnTo>
                  <a:lnTo>
                    <a:pt x="2519" y="384"/>
                  </a:lnTo>
                  <a:lnTo>
                    <a:pt x="2574" y="420"/>
                  </a:lnTo>
                  <a:lnTo>
                    <a:pt x="2647" y="274"/>
                  </a:lnTo>
                  <a:lnTo>
                    <a:pt x="2574" y="238"/>
                  </a:lnTo>
                  <a:lnTo>
                    <a:pt x="2391" y="165"/>
                  </a:lnTo>
                  <a:lnTo>
                    <a:pt x="2136" y="92"/>
                  </a:lnTo>
                  <a:lnTo>
                    <a:pt x="1807" y="19"/>
                  </a:lnTo>
                  <a:lnTo>
                    <a:pt x="160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41"/>
            <p:cNvSpPr/>
            <p:nvPr/>
          </p:nvSpPr>
          <p:spPr>
            <a:xfrm>
              <a:off x="6968321" y="1705238"/>
              <a:ext cx="24595" cy="10107"/>
            </a:xfrm>
            <a:custGeom>
              <a:avLst/>
              <a:gdLst/>
              <a:ahLst/>
              <a:cxnLst/>
              <a:rect l="l" t="t" r="r" b="b"/>
              <a:pathLst>
                <a:path w="713" h="293" extrusionOk="0">
                  <a:moveTo>
                    <a:pt x="293" y="1"/>
                  </a:moveTo>
                  <a:lnTo>
                    <a:pt x="202" y="37"/>
                  </a:lnTo>
                  <a:lnTo>
                    <a:pt x="92" y="92"/>
                  </a:lnTo>
                  <a:lnTo>
                    <a:pt x="1" y="183"/>
                  </a:lnTo>
                  <a:lnTo>
                    <a:pt x="147" y="293"/>
                  </a:lnTo>
                  <a:lnTo>
                    <a:pt x="220" y="220"/>
                  </a:lnTo>
                  <a:lnTo>
                    <a:pt x="293" y="183"/>
                  </a:lnTo>
                  <a:lnTo>
                    <a:pt x="384" y="165"/>
                  </a:lnTo>
                  <a:lnTo>
                    <a:pt x="457" y="165"/>
                  </a:lnTo>
                  <a:lnTo>
                    <a:pt x="567" y="201"/>
                  </a:lnTo>
                  <a:lnTo>
                    <a:pt x="621" y="220"/>
                  </a:lnTo>
                  <a:lnTo>
                    <a:pt x="713" y="55"/>
                  </a:lnTo>
                  <a:lnTo>
                    <a:pt x="56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41"/>
            <p:cNvSpPr/>
            <p:nvPr/>
          </p:nvSpPr>
          <p:spPr>
            <a:xfrm>
              <a:off x="6994158" y="1641664"/>
              <a:ext cx="63609" cy="26458"/>
            </a:xfrm>
            <a:custGeom>
              <a:avLst/>
              <a:gdLst/>
              <a:ahLst/>
              <a:cxnLst/>
              <a:rect l="l" t="t" r="r" b="b"/>
              <a:pathLst>
                <a:path w="1844" h="767" extrusionOk="0">
                  <a:moveTo>
                    <a:pt x="803" y="0"/>
                  </a:moveTo>
                  <a:lnTo>
                    <a:pt x="675" y="37"/>
                  </a:lnTo>
                  <a:lnTo>
                    <a:pt x="529" y="73"/>
                  </a:lnTo>
                  <a:lnTo>
                    <a:pt x="383" y="128"/>
                  </a:lnTo>
                  <a:lnTo>
                    <a:pt x="256" y="183"/>
                  </a:lnTo>
                  <a:lnTo>
                    <a:pt x="164" y="274"/>
                  </a:lnTo>
                  <a:lnTo>
                    <a:pt x="91" y="347"/>
                  </a:lnTo>
                  <a:lnTo>
                    <a:pt x="37" y="438"/>
                  </a:lnTo>
                  <a:lnTo>
                    <a:pt x="0" y="529"/>
                  </a:lnTo>
                  <a:lnTo>
                    <a:pt x="18" y="602"/>
                  </a:lnTo>
                  <a:lnTo>
                    <a:pt x="55" y="657"/>
                  </a:lnTo>
                  <a:lnTo>
                    <a:pt x="91" y="712"/>
                  </a:lnTo>
                  <a:lnTo>
                    <a:pt x="164" y="748"/>
                  </a:lnTo>
                  <a:lnTo>
                    <a:pt x="237" y="767"/>
                  </a:lnTo>
                  <a:lnTo>
                    <a:pt x="310" y="748"/>
                  </a:lnTo>
                  <a:lnTo>
                    <a:pt x="383" y="712"/>
                  </a:lnTo>
                  <a:lnTo>
                    <a:pt x="475" y="639"/>
                  </a:lnTo>
                  <a:lnTo>
                    <a:pt x="602" y="548"/>
                  </a:lnTo>
                  <a:lnTo>
                    <a:pt x="767" y="475"/>
                  </a:lnTo>
                  <a:lnTo>
                    <a:pt x="949" y="402"/>
                  </a:lnTo>
                  <a:lnTo>
                    <a:pt x="1150" y="347"/>
                  </a:lnTo>
                  <a:lnTo>
                    <a:pt x="1369" y="310"/>
                  </a:lnTo>
                  <a:lnTo>
                    <a:pt x="1716" y="237"/>
                  </a:lnTo>
                  <a:lnTo>
                    <a:pt x="1844" y="219"/>
                  </a:lnTo>
                  <a:lnTo>
                    <a:pt x="1734" y="164"/>
                  </a:lnTo>
                  <a:lnTo>
                    <a:pt x="1588" y="110"/>
                  </a:lnTo>
                  <a:lnTo>
                    <a:pt x="1405" y="37"/>
                  </a:lnTo>
                  <a:lnTo>
                    <a:pt x="1186"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41"/>
            <p:cNvSpPr/>
            <p:nvPr/>
          </p:nvSpPr>
          <p:spPr>
            <a:xfrm>
              <a:off x="6917959" y="1659912"/>
              <a:ext cx="53536" cy="21421"/>
            </a:xfrm>
            <a:custGeom>
              <a:avLst/>
              <a:gdLst/>
              <a:ahLst/>
              <a:cxnLst/>
              <a:rect l="l" t="t" r="r" b="b"/>
              <a:pathLst>
                <a:path w="1552" h="621" extrusionOk="0">
                  <a:moveTo>
                    <a:pt x="858" y="0"/>
                  </a:moveTo>
                  <a:lnTo>
                    <a:pt x="731" y="37"/>
                  </a:lnTo>
                  <a:lnTo>
                    <a:pt x="603" y="73"/>
                  </a:lnTo>
                  <a:lnTo>
                    <a:pt x="493" y="110"/>
                  </a:lnTo>
                  <a:lnTo>
                    <a:pt x="311" y="201"/>
                  </a:lnTo>
                  <a:lnTo>
                    <a:pt x="183" y="329"/>
                  </a:lnTo>
                  <a:lnTo>
                    <a:pt x="92" y="438"/>
                  </a:lnTo>
                  <a:lnTo>
                    <a:pt x="37" y="530"/>
                  </a:lnTo>
                  <a:lnTo>
                    <a:pt x="1" y="621"/>
                  </a:lnTo>
                  <a:lnTo>
                    <a:pt x="92" y="584"/>
                  </a:lnTo>
                  <a:lnTo>
                    <a:pt x="329" y="530"/>
                  </a:lnTo>
                  <a:lnTo>
                    <a:pt x="658" y="475"/>
                  </a:lnTo>
                  <a:lnTo>
                    <a:pt x="1004" y="475"/>
                  </a:lnTo>
                  <a:lnTo>
                    <a:pt x="1150" y="493"/>
                  </a:lnTo>
                  <a:lnTo>
                    <a:pt x="1260" y="511"/>
                  </a:lnTo>
                  <a:lnTo>
                    <a:pt x="1333" y="530"/>
                  </a:lnTo>
                  <a:lnTo>
                    <a:pt x="1424" y="511"/>
                  </a:lnTo>
                  <a:lnTo>
                    <a:pt x="1479" y="457"/>
                  </a:lnTo>
                  <a:lnTo>
                    <a:pt x="1516" y="402"/>
                  </a:lnTo>
                  <a:lnTo>
                    <a:pt x="1552" y="329"/>
                  </a:lnTo>
                  <a:lnTo>
                    <a:pt x="1552" y="256"/>
                  </a:lnTo>
                  <a:lnTo>
                    <a:pt x="1516" y="183"/>
                  </a:lnTo>
                  <a:lnTo>
                    <a:pt x="1461" y="128"/>
                  </a:lnTo>
                  <a:lnTo>
                    <a:pt x="1369" y="73"/>
                  </a:lnTo>
                  <a:lnTo>
                    <a:pt x="1278" y="19"/>
                  </a:lnTo>
                  <a:lnTo>
                    <a:pt x="1150"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41"/>
            <p:cNvSpPr/>
            <p:nvPr/>
          </p:nvSpPr>
          <p:spPr>
            <a:xfrm>
              <a:off x="7313341" y="4379162"/>
              <a:ext cx="177580" cy="309144"/>
            </a:xfrm>
            <a:custGeom>
              <a:avLst/>
              <a:gdLst/>
              <a:ahLst/>
              <a:cxnLst/>
              <a:rect l="l" t="t" r="r" b="b"/>
              <a:pathLst>
                <a:path w="5148" h="8962" extrusionOk="0">
                  <a:moveTo>
                    <a:pt x="3195" y="0"/>
                  </a:moveTo>
                  <a:lnTo>
                    <a:pt x="1096" y="2355"/>
                  </a:lnTo>
                  <a:lnTo>
                    <a:pt x="804" y="3760"/>
                  </a:lnTo>
                  <a:lnTo>
                    <a:pt x="567" y="4965"/>
                  </a:lnTo>
                  <a:lnTo>
                    <a:pt x="329" y="5969"/>
                  </a:lnTo>
                  <a:lnTo>
                    <a:pt x="238" y="6407"/>
                  </a:lnTo>
                  <a:lnTo>
                    <a:pt x="129" y="6881"/>
                  </a:lnTo>
                  <a:lnTo>
                    <a:pt x="56" y="7392"/>
                  </a:lnTo>
                  <a:lnTo>
                    <a:pt x="19" y="7630"/>
                  </a:lnTo>
                  <a:lnTo>
                    <a:pt x="1" y="7867"/>
                  </a:lnTo>
                  <a:lnTo>
                    <a:pt x="1" y="8086"/>
                  </a:lnTo>
                  <a:lnTo>
                    <a:pt x="19" y="8287"/>
                  </a:lnTo>
                  <a:lnTo>
                    <a:pt x="56" y="8487"/>
                  </a:lnTo>
                  <a:lnTo>
                    <a:pt x="110" y="8652"/>
                  </a:lnTo>
                  <a:lnTo>
                    <a:pt x="183" y="8779"/>
                  </a:lnTo>
                  <a:lnTo>
                    <a:pt x="238" y="8834"/>
                  </a:lnTo>
                  <a:lnTo>
                    <a:pt x="293" y="8871"/>
                  </a:lnTo>
                  <a:lnTo>
                    <a:pt x="366" y="8907"/>
                  </a:lnTo>
                  <a:lnTo>
                    <a:pt x="439" y="8944"/>
                  </a:lnTo>
                  <a:lnTo>
                    <a:pt x="512" y="8962"/>
                  </a:lnTo>
                  <a:lnTo>
                    <a:pt x="1005" y="8962"/>
                  </a:lnTo>
                  <a:lnTo>
                    <a:pt x="1424" y="8907"/>
                  </a:lnTo>
                  <a:lnTo>
                    <a:pt x="1862" y="8834"/>
                  </a:lnTo>
                  <a:lnTo>
                    <a:pt x="2081" y="8798"/>
                  </a:lnTo>
                  <a:lnTo>
                    <a:pt x="2301" y="8725"/>
                  </a:lnTo>
                  <a:lnTo>
                    <a:pt x="2501" y="8652"/>
                  </a:lnTo>
                  <a:lnTo>
                    <a:pt x="2702" y="8560"/>
                  </a:lnTo>
                  <a:lnTo>
                    <a:pt x="2903" y="8469"/>
                  </a:lnTo>
                  <a:lnTo>
                    <a:pt x="3085" y="8360"/>
                  </a:lnTo>
                  <a:lnTo>
                    <a:pt x="3250" y="8232"/>
                  </a:lnTo>
                  <a:lnTo>
                    <a:pt x="3396" y="8086"/>
                  </a:lnTo>
                  <a:lnTo>
                    <a:pt x="3542" y="7940"/>
                  </a:lnTo>
                  <a:lnTo>
                    <a:pt x="3651" y="7757"/>
                  </a:lnTo>
                  <a:lnTo>
                    <a:pt x="3761" y="7575"/>
                  </a:lnTo>
                  <a:lnTo>
                    <a:pt x="3834" y="7392"/>
                  </a:lnTo>
                  <a:lnTo>
                    <a:pt x="3907" y="7192"/>
                  </a:lnTo>
                  <a:lnTo>
                    <a:pt x="3980" y="6991"/>
                  </a:lnTo>
                  <a:lnTo>
                    <a:pt x="4071" y="6589"/>
                  </a:lnTo>
                  <a:lnTo>
                    <a:pt x="4144" y="6224"/>
                  </a:lnTo>
                  <a:lnTo>
                    <a:pt x="4180" y="5896"/>
                  </a:lnTo>
                  <a:lnTo>
                    <a:pt x="4199" y="5640"/>
                  </a:lnTo>
                  <a:lnTo>
                    <a:pt x="4199" y="5403"/>
                  </a:lnTo>
                  <a:lnTo>
                    <a:pt x="4655" y="6626"/>
                  </a:lnTo>
                  <a:lnTo>
                    <a:pt x="5148" y="6553"/>
                  </a:lnTo>
                  <a:lnTo>
                    <a:pt x="4892" y="4600"/>
                  </a:lnTo>
                  <a:lnTo>
                    <a:pt x="4655" y="2975"/>
                  </a:lnTo>
                  <a:lnTo>
                    <a:pt x="4454" y="1625"/>
                  </a:lnTo>
                  <a:lnTo>
                    <a:pt x="4399" y="1387"/>
                  </a:lnTo>
                  <a:lnTo>
                    <a:pt x="4345" y="1168"/>
                  </a:lnTo>
                  <a:lnTo>
                    <a:pt x="4253" y="968"/>
                  </a:lnTo>
                  <a:lnTo>
                    <a:pt x="4162" y="803"/>
                  </a:lnTo>
                  <a:lnTo>
                    <a:pt x="4071" y="639"/>
                  </a:lnTo>
                  <a:lnTo>
                    <a:pt x="3961" y="511"/>
                  </a:lnTo>
                  <a:lnTo>
                    <a:pt x="3852" y="402"/>
                  </a:lnTo>
                  <a:lnTo>
                    <a:pt x="3742" y="292"/>
                  </a:lnTo>
                  <a:lnTo>
                    <a:pt x="3542" y="146"/>
                  </a:lnTo>
                  <a:lnTo>
                    <a:pt x="3359" y="55"/>
                  </a:lnTo>
                  <a:lnTo>
                    <a:pt x="3231" y="19"/>
                  </a:lnTo>
                  <a:lnTo>
                    <a:pt x="3195"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41"/>
            <p:cNvSpPr/>
            <p:nvPr/>
          </p:nvSpPr>
          <p:spPr>
            <a:xfrm>
              <a:off x="7336004" y="4312414"/>
              <a:ext cx="113385" cy="304763"/>
            </a:xfrm>
            <a:custGeom>
              <a:avLst/>
              <a:gdLst/>
              <a:ahLst/>
              <a:cxnLst/>
              <a:rect l="l" t="t" r="r" b="b"/>
              <a:pathLst>
                <a:path w="3287" h="8835" extrusionOk="0">
                  <a:moveTo>
                    <a:pt x="2009" y="1"/>
                  </a:moveTo>
                  <a:lnTo>
                    <a:pt x="129" y="420"/>
                  </a:lnTo>
                  <a:lnTo>
                    <a:pt x="256" y="2081"/>
                  </a:lnTo>
                  <a:lnTo>
                    <a:pt x="457" y="4564"/>
                  </a:lnTo>
                  <a:lnTo>
                    <a:pt x="475" y="4783"/>
                  </a:lnTo>
                  <a:lnTo>
                    <a:pt x="457" y="5038"/>
                  </a:lnTo>
                  <a:lnTo>
                    <a:pt x="439" y="5294"/>
                  </a:lnTo>
                  <a:lnTo>
                    <a:pt x="402" y="5567"/>
                  </a:lnTo>
                  <a:lnTo>
                    <a:pt x="311" y="6170"/>
                  </a:lnTo>
                  <a:lnTo>
                    <a:pt x="202" y="6754"/>
                  </a:lnTo>
                  <a:lnTo>
                    <a:pt x="110" y="7320"/>
                  </a:lnTo>
                  <a:lnTo>
                    <a:pt x="37" y="7831"/>
                  </a:lnTo>
                  <a:lnTo>
                    <a:pt x="19" y="8050"/>
                  </a:lnTo>
                  <a:lnTo>
                    <a:pt x="1" y="8250"/>
                  </a:lnTo>
                  <a:lnTo>
                    <a:pt x="19" y="8415"/>
                  </a:lnTo>
                  <a:lnTo>
                    <a:pt x="56" y="8524"/>
                  </a:lnTo>
                  <a:lnTo>
                    <a:pt x="110" y="8634"/>
                  </a:lnTo>
                  <a:lnTo>
                    <a:pt x="202" y="8707"/>
                  </a:lnTo>
                  <a:lnTo>
                    <a:pt x="329" y="8762"/>
                  </a:lnTo>
                  <a:lnTo>
                    <a:pt x="457" y="8798"/>
                  </a:lnTo>
                  <a:lnTo>
                    <a:pt x="621" y="8816"/>
                  </a:lnTo>
                  <a:lnTo>
                    <a:pt x="804" y="8835"/>
                  </a:lnTo>
                  <a:lnTo>
                    <a:pt x="1005" y="8816"/>
                  </a:lnTo>
                  <a:lnTo>
                    <a:pt x="1205" y="8780"/>
                  </a:lnTo>
                  <a:lnTo>
                    <a:pt x="1406" y="8743"/>
                  </a:lnTo>
                  <a:lnTo>
                    <a:pt x="1607" y="8670"/>
                  </a:lnTo>
                  <a:lnTo>
                    <a:pt x="1808" y="8597"/>
                  </a:lnTo>
                  <a:lnTo>
                    <a:pt x="2009" y="8506"/>
                  </a:lnTo>
                  <a:lnTo>
                    <a:pt x="2173" y="8396"/>
                  </a:lnTo>
                  <a:lnTo>
                    <a:pt x="2337" y="8287"/>
                  </a:lnTo>
                  <a:lnTo>
                    <a:pt x="2483" y="8141"/>
                  </a:lnTo>
                  <a:lnTo>
                    <a:pt x="2611" y="7995"/>
                  </a:lnTo>
                  <a:lnTo>
                    <a:pt x="2720" y="7831"/>
                  </a:lnTo>
                  <a:lnTo>
                    <a:pt x="2793" y="7648"/>
                  </a:lnTo>
                  <a:lnTo>
                    <a:pt x="2866" y="7447"/>
                  </a:lnTo>
                  <a:lnTo>
                    <a:pt x="2939" y="7247"/>
                  </a:lnTo>
                  <a:lnTo>
                    <a:pt x="2994" y="7009"/>
                  </a:lnTo>
                  <a:lnTo>
                    <a:pt x="3031" y="6772"/>
                  </a:lnTo>
                  <a:lnTo>
                    <a:pt x="3104" y="6279"/>
                  </a:lnTo>
                  <a:lnTo>
                    <a:pt x="3158" y="5768"/>
                  </a:lnTo>
                  <a:lnTo>
                    <a:pt x="3195" y="5239"/>
                  </a:lnTo>
                  <a:lnTo>
                    <a:pt x="3231" y="4746"/>
                  </a:lnTo>
                  <a:lnTo>
                    <a:pt x="3268" y="4272"/>
                  </a:lnTo>
                  <a:lnTo>
                    <a:pt x="3286" y="4053"/>
                  </a:lnTo>
                  <a:lnTo>
                    <a:pt x="3286" y="3833"/>
                  </a:lnTo>
                  <a:lnTo>
                    <a:pt x="3286" y="3633"/>
                  </a:lnTo>
                  <a:lnTo>
                    <a:pt x="3250" y="3432"/>
                  </a:lnTo>
                  <a:lnTo>
                    <a:pt x="3231" y="3249"/>
                  </a:lnTo>
                  <a:lnTo>
                    <a:pt x="3177" y="3067"/>
                  </a:lnTo>
                  <a:lnTo>
                    <a:pt x="3067" y="2738"/>
                  </a:lnTo>
                  <a:lnTo>
                    <a:pt x="2939" y="2465"/>
                  </a:lnTo>
                  <a:lnTo>
                    <a:pt x="2812" y="2227"/>
                  </a:lnTo>
                  <a:lnTo>
                    <a:pt x="2666" y="2063"/>
                  </a:lnTo>
                  <a:lnTo>
                    <a:pt x="2538" y="1935"/>
                  </a:lnTo>
                  <a:lnTo>
                    <a:pt x="2483" y="1862"/>
                  </a:lnTo>
                  <a:lnTo>
                    <a:pt x="2428" y="1771"/>
                  </a:lnTo>
                  <a:lnTo>
                    <a:pt x="2374" y="1662"/>
                  </a:lnTo>
                  <a:lnTo>
                    <a:pt x="2319" y="1534"/>
                  </a:lnTo>
                  <a:lnTo>
                    <a:pt x="2228" y="1205"/>
                  </a:lnTo>
                  <a:lnTo>
                    <a:pt x="2155" y="877"/>
                  </a:lnTo>
                  <a:lnTo>
                    <a:pt x="2045" y="274"/>
                  </a:lnTo>
                  <a:lnTo>
                    <a:pt x="200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41"/>
            <p:cNvSpPr/>
            <p:nvPr/>
          </p:nvSpPr>
          <p:spPr>
            <a:xfrm>
              <a:off x="7003575" y="2752890"/>
              <a:ext cx="414319" cy="1638271"/>
            </a:xfrm>
            <a:custGeom>
              <a:avLst/>
              <a:gdLst/>
              <a:ahLst/>
              <a:cxnLst/>
              <a:rect l="l" t="t" r="r" b="b"/>
              <a:pathLst>
                <a:path w="12011" h="47493" extrusionOk="0">
                  <a:moveTo>
                    <a:pt x="7156" y="1"/>
                  </a:moveTo>
                  <a:lnTo>
                    <a:pt x="5860" y="420"/>
                  </a:lnTo>
                  <a:lnTo>
                    <a:pt x="5622" y="493"/>
                  </a:lnTo>
                  <a:lnTo>
                    <a:pt x="4108" y="1005"/>
                  </a:lnTo>
                  <a:lnTo>
                    <a:pt x="3943" y="1059"/>
                  </a:lnTo>
                  <a:lnTo>
                    <a:pt x="457" y="2209"/>
                  </a:lnTo>
                  <a:lnTo>
                    <a:pt x="183" y="2300"/>
                  </a:lnTo>
                  <a:lnTo>
                    <a:pt x="56" y="2337"/>
                  </a:lnTo>
                  <a:lnTo>
                    <a:pt x="19" y="2300"/>
                  </a:lnTo>
                  <a:lnTo>
                    <a:pt x="1" y="2337"/>
                  </a:lnTo>
                  <a:lnTo>
                    <a:pt x="1" y="2428"/>
                  </a:lnTo>
                  <a:lnTo>
                    <a:pt x="1" y="2574"/>
                  </a:lnTo>
                  <a:lnTo>
                    <a:pt x="19" y="2793"/>
                  </a:lnTo>
                  <a:lnTo>
                    <a:pt x="74" y="3322"/>
                  </a:lnTo>
                  <a:lnTo>
                    <a:pt x="275" y="4691"/>
                  </a:lnTo>
                  <a:lnTo>
                    <a:pt x="548" y="6462"/>
                  </a:lnTo>
                  <a:lnTo>
                    <a:pt x="585" y="6663"/>
                  </a:lnTo>
                  <a:lnTo>
                    <a:pt x="621" y="6900"/>
                  </a:lnTo>
                  <a:lnTo>
                    <a:pt x="658" y="7082"/>
                  </a:lnTo>
                  <a:lnTo>
                    <a:pt x="694" y="7283"/>
                  </a:lnTo>
                  <a:lnTo>
                    <a:pt x="1023" y="9200"/>
                  </a:lnTo>
                  <a:lnTo>
                    <a:pt x="1370" y="11153"/>
                  </a:lnTo>
                  <a:lnTo>
                    <a:pt x="1406" y="11353"/>
                  </a:lnTo>
                  <a:lnTo>
                    <a:pt x="1424" y="11463"/>
                  </a:lnTo>
                  <a:lnTo>
                    <a:pt x="1461" y="11645"/>
                  </a:lnTo>
                  <a:lnTo>
                    <a:pt x="1881" y="13927"/>
                  </a:lnTo>
                  <a:lnTo>
                    <a:pt x="2228" y="15789"/>
                  </a:lnTo>
                  <a:lnTo>
                    <a:pt x="2301" y="16099"/>
                  </a:lnTo>
                  <a:lnTo>
                    <a:pt x="2319" y="16245"/>
                  </a:lnTo>
                  <a:lnTo>
                    <a:pt x="2684" y="17997"/>
                  </a:lnTo>
                  <a:lnTo>
                    <a:pt x="3140" y="19986"/>
                  </a:lnTo>
                  <a:lnTo>
                    <a:pt x="3177" y="20169"/>
                  </a:lnTo>
                  <a:lnTo>
                    <a:pt x="3323" y="20753"/>
                  </a:lnTo>
                  <a:lnTo>
                    <a:pt x="3359" y="20972"/>
                  </a:lnTo>
                  <a:lnTo>
                    <a:pt x="3706" y="22396"/>
                  </a:lnTo>
                  <a:lnTo>
                    <a:pt x="4089" y="23892"/>
                  </a:lnTo>
                  <a:lnTo>
                    <a:pt x="4089" y="24111"/>
                  </a:lnTo>
                  <a:lnTo>
                    <a:pt x="4108" y="24330"/>
                  </a:lnTo>
                  <a:lnTo>
                    <a:pt x="4144" y="24823"/>
                  </a:lnTo>
                  <a:lnTo>
                    <a:pt x="4199" y="25499"/>
                  </a:lnTo>
                  <a:lnTo>
                    <a:pt x="4217" y="25699"/>
                  </a:lnTo>
                  <a:lnTo>
                    <a:pt x="4308" y="26320"/>
                  </a:lnTo>
                  <a:lnTo>
                    <a:pt x="4418" y="27032"/>
                  </a:lnTo>
                  <a:lnTo>
                    <a:pt x="4546" y="27817"/>
                  </a:lnTo>
                  <a:lnTo>
                    <a:pt x="4710" y="28674"/>
                  </a:lnTo>
                  <a:lnTo>
                    <a:pt x="4746" y="28839"/>
                  </a:lnTo>
                  <a:lnTo>
                    <a:pt x="4765" y="28857"/>
                  </a:lnTo>
                  <a:lnTo>
                    <a:pt x="4911" y="29532"/>
                  </a:lnTo>
                  <a:lnTo>
                    <a:pt x="5075" y="30226"/>
                  </a:lnTo>
                  <a:lnTo>
                    <a:pt x="5148" y="30463"/>
                  </a:lnTo>
                  <a:lnTo>
                    <a:pt x="5458" y="31576"/>
                  </a:lnTo>
                  <a:lnTo>
                    <a:pt x="5768" y="32672"/>
                  </a:lnTo>
                  <a:lnTo>
                    <a:pt x="5823" y="32836"/>
                  </a:lnTo>
                  <a:lnTo>
                    <a:pt x="6553" y="35409"/>
                  </a:lnTo>
                  <a:lnTo>
                    <a:pt x="6608" y="35628"/>
                  </a:lnTo>
                  <a:lnTo>
                    <a:pt x="6882" y="36596"/>
                  </a:lnTo>
                  <a:lnTo>
                    <a:pt x="6937" y="36760"/>
                  </a:lnTo>
                  <a:lnTo>
                    <a:pt x="7977" y="40520"/>
                  </a:lnTo>
                  <a:lnTo>
                    <a:pt x="8068" y="40794"/>
                  </a:lnTo>
                  <a:lnTo>
                    <a:pt x="9072" y="44462"/>
                  </a:lnTo>
                  <a:lnTo>
                    <a:pt x="9127" y="44645"/>
                  </a:lnTo>
                  <a:lnTo>
                    <a:pt x="9419" y="45722"/>
                  </a:lnTo>
                  <a:lnTo>
                    <a:pt x="9492" y="45941"/>
                  </a:lnTo>
                  <a:lnTo>
                    <a:pt x="9893" y="47456"/>
                  </a:lnTo>
                  <a:lnTo>
                    <a:pt x="9985" y="47474"/>
                  </a:lnTo>
                  <a:lnTo>
                    <a:pt x="10094" y="47492"/>
                  </a:lnTo>
                  <a:lnTo>
                    <a:pt x="10350" y="47474"/>
                  </a:lnTo>
                  <a:lnTo>
                    <a:pt x="10660" y="47419"/>
                  </a:lnTo>
                  <a:lnTo>
                    <a:pt x="10988" y="47328"/>
                  </a:lnTo>
                  <a:lnTo>
                    <a:pt x="11098" y="47291"/>
                  </a:lnTo>
                  <a:lnTo>
                    <a:pt x="11134" y="47273"/>
                  </a:lnTo>
                  <a:lnTo>
                    <a:pt x="11262" y="47218"/>
                  </a:lnTo>
                  <a:lnTo>
                    <a:pt x="11299" y="47182"/>
                  </a:lnTo>
                  <a:lnTo>
                    <a:pt x="11354" y="47164"/>
                  </a:lnTo>
                  <a:lnTo>
                    <a:pt x="11518" y="47072"/>
                  </a:lnTo>
                  <a:lnTo>
                    <a:pt x="11664" y="46963"/>
                  </a:lnTo>
                  <a:lnTo>
                    <a:pt x="11810" y="46835"/>
                  </a:lnTo>
                  <a:lnTo>
                    <a:pt x="11938" y="46707"/>
                  </a:lnTo>
                  <a:lnTo>
                    <a:pt x="11938" y="46324"/>
                  </a:lnTo>
                  <a:lnTo>
                    <a:pt x="11938" y="46269"/>
                  </a:lnTo>
                  <a:lnTo>
                    <a:pt x="11938" y="46087"/>
                  </a:lnTo>
                  <a:lnTo>
                    <a:pt x="11938" y="44992"/>
                  </a:lnTo>
                  <a:lnTo>
                    <a:pt x="11956" y="43732"/>
                  </a:lnTo>
                  <a:lnTo>
                    <a:pt x="11956" y="43550"/>
                  </a:lnTo>
                  <a:lnTo>
                    <a:pt x="11992" y="40848"/>
                  </a:lnTo>
                  <a:lnTo>
                    <a:pt x="11992" y="40611"/>
                  </a:lnTo>
                  <a:lnTo>
                    <a:pt x="12011" y="39699"/>
                  </a:lnTo>
                  <a:lnTo>
                    <a:pt x="12011" y="39516"/>
                  </a:lnTo>
                  <a:lnTo>
                    <a:pt x="12011" y="38403"/>
                  </a:lnTo>
                  <a:lnTo>
                    <a:pt x="11992" y="37089"/>
                  </a:lnTo>
                  <a:lnTo>
                    <a:pt x="11956" y="35592"/>
                  </a:lnTo>
                  <a:lnTo>
                    <a:pt x="11938" y="35282"/>
                  </a:lnTo>
                  <a:lnTo>
                    <a:pt x="11901" y="34351"/>
                  </a:lnTo>
                  <a:lnTo>
                    <a:pt x="11846" y="33365"/>
                  </a:lnTo>
                  <a:lnTo>
                    <a:pt x="11773" y="32361"/>
                  </a:lnTo>
                  <a:lnTo>
                    <a:pt x="11682" y="31321"/>
                  </a:lnTo>
                  <a:lnTo>
                    <a:pt x="11664" y="31138"/>
                  </a:lnTo>
                  <a:lnTo>
                    <a:pt x="11609" y="30554"/>
                  </a:lnTo>
                  <a:lnTo>
                    <a:pt x="11591" y="30354"/>
                  </a:lnTo>
                  <a:lnTo>
                    <a:pt x="11481" y="29459"/>
                  </a:lnTo>
                  <a:lnTo>
                    <a:pt x="11372" y="28565"/>
                  </a:lnTo>
                  <a:lnTo>
                    <a:pt x="11244" y="27671"/>
                  </a:lnTo>
                  <a:lnTo>
                    <a:pt x="11080" y="26794"/>
                  </a:lnTo>
                  <a:lnTo>
                    <a:pt x="11043" y="26594"/>
                  </a:lnTo>
                  <a:lnTo>
                    <a:pt x="10934" y="26064"/>
                  </a:lnTo>
                  <a:lnTo>
                    <a:pt x="10897" y="25864"/>
                  </a:lnTo>
                  <a:lnTo>
                    <a:pt x="10769" y="25298"/>
                  </a:lnTo>
                  <a:lnTo>
                    <a:pt x="10642" y="24750"/>
                  </a:lnTo>
                  <a:lnTo>
                    <a:pt x="10496" y="24203"/>
                  </a:lnTo>
                  <a:lnTo>
                    <a:pt x="10350" y="23673"/>
                  </a:lnTo>
                  <a:lnTo>
                    <a:pt x="10167" y="22706"/>
                  </a:lnTo>
                  <a:lnTo>
                    <a:pt x="10058" y="21958"/>
                  </a:lnTo>
                  <a:lnTo>
                    <a:pt x="10058" y="21921"/>
                  </a:lnTo>
                  <a:lnTo>
                    <a:pt x="10058" y="21848"/>
                  </a:lnTo>
                  <a:lnTo>
                    <a:pt x="10039" y="21757"/>
                  </a:lnTo>
                  <a:lnTo>
                    <a:pt x="10039" y="21684"/>
                  </a:lnTo>
                  <a:lnTo>
                    <a:pt x="10039" y="21629"/>
                  </a:lnTo>
                  <a:lnTo>
                    <a:pt x="10003" y="21209"/>
                  </a:lnTo>
                  <a:lnTo>
                    <a:pt x="10003" y="20826"/>
                  </a:lnTo>
                  <a:lnTo>
                    <a:pt x="10039" y="20005"/>
                  </a:lnTo>
                  <a:lnTo>
                    <a:pt x="10094" y="18946"/>
                  </a:lnTo>
                  <a:lnTo>
                    <a:pt x="10131" y="17942"/>
                  </a:lnTo>
                  <a:lnTo>
                    <a:pt x="10131" y="17760"/>
                  </a:lnTo>
                  <a:lnTo>
                    <a:pt x="10149" y="16318"/>
                  </a:lnTo>
                  <a:lnTo>
                    <a:pt x="10149" y="16081"/>
                  </a:lnTo>
                  <a:lnTo>
                    <a:pt x="10112" y="15040"/>
                  </a:lnTo>
                  <a:lnTo>
                    <a:pt x="10112" y="14511"/>
                  </a:lnTo>
                  <a:lnTo>
                    <a:pt x="10131" y="13872"/>
                  </a:lnTo>
                  <a:lnTo>
                    <a:pt x="10131" y="13854"/>
                  </a:lnTo>
                  <a:lnTo>
                    <a:pt x="10131" y="13726"/>
                  </a:lnTo>
                  <a:lnTo>
                    <a:pt x="10131" y="13690"/>
                  </a:lnTo>
                  <a:lnTo>
                    <a:pt x="10149" y="12467"/>
                  </a:lnTo>
                  <a:lnTo>
                    <a:pt x="10131" y="11773"/>
                  </a:lnTo>
                  <a:lnTo>
                    <a:pt x="10094" y="11007"/>
                  </a:lnTo>
                  <a:lnTo>
                    <a:pt x="10094" y="10934"/>
                  </a:lnTo>
                  <a:lnTo>
                    <a:pt x="10076" y="10824"/>
                  </a:lnTo>
                  <a:lnTo>
                    <a:pt x="10076" y="10788"/>
                  </a:lnTo>
                  <a:lnTo>
                    <a:pt x="10039" y="10240"/>
                  </a:lnTo>
                  <a:lnTo>
                    <a:pt x="9985" y="9692"/>
                  </a:lnTo>
                  <a:lnTo>
                    <a:pt x="9966" y="9492"/>
                  </a:lnTo>
                  <a:lnTo>
                    <a:pt x="9875" y="8798"/>
                  </a:lnTo>
                  <a:lnTo>
                    <a:pt x="9747" y="8050"/>
                  </a:lnTo>
                  <a:lnTo>
                    <a:pt x="9620" y="7283"/>
                  </a:lnTo>
                  <a:lnTo>
                    <a:pt x="9437" y="6480"/>
                  </a:lnTo>
                  <a:lnTo>
                    <a:pt x="9401" y="6298"/>
                  </a:lnTo>
                  <a:lnTo>
                    <a:pt x="9218" y="5604"/>
                  </a:lnTo>
                  <a:lnTo>
                    <a:pt x="9017" y="4892"/>
                  </a:lnTo>
                  <a:lnTo>
                    <a:pt x="8963" y="4673"/>
                  </a:lnTo>
                  <a:lnTo>
                    <a:pt x="8634" y="3669"/>
                  </a:lnTo>
                  <a:lnTo>
                    <a:pt x="8269" y="2629"/>
                  </a:lnTo>
                  <a:lnTo>
                    <a:pt x="8214" y="2465"/>
                  </a:lnTo>
                  <a:lnTo>
                    <a:pt x="7977" y="1862"/>
                  </a:lnTo>
                  <a:lnTo>
                    <a:pt x="7721" y="1260"/>
                  </a:lnTo>
                  <a:lnTo>
                    <a:pt x="7448" y="639"/>
                  </a:lnTo>
                  <a:lnTo>
                    <a:pt x="715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41"/>
            <p:cNvSpPr/>
            <p:nvPr/>
          </p:nvSpPr>
          <p:spPr>
            <a:xfrm>
              <a:off x="7334141" y="4340734"/>
              <a:ext cx="80615" cy="20180"/>
            </a:xfrm>
            <a:custGeom>
              <a:avLst/>
              <a:gdLst/>
              <a:ahLst/>
              <a:cxnLst/>
              <a:rect l="l" t="t" r="r" b="b"/>
              <a:pathLst>
                <a:path w="2337" h="585" extrusionOk="0">
                  <a:moveTo>
                    <a:pt x="2209" y="1"/>
                  </a:moveTo>
                  <a:lnTo>
                    <a:pt x="2172" y="19"/>
                  </a:lnTo>
                  <a:lnTo>
                    <a:pt x="1935" y="129"/>
                  </a:lnTo>
                  <a:lnTo>
                    <a:pt x="1679" y="220"/>
                  </a:lnTo>
                  <a:lnTo>
                    <a:pt x="1442" y="293"/>
                  </a:lnTo>
                  <a:lnTo>
                    <a:pt x="1186" y="348"/>
                  </a:lnTo>
                  <a:lnTo>
                    <a:pt x="931" y="366"/>
                  </a:lnTo>
                  <a:lnTo>
                    <a:pt x="657" y="366"/>
                  </a:lnTo>
                  <a:lnTo>
                    <a:pt x="402" y="329"/>
                  </a:lnTo>
                  <a:lnTo>
                    <a:pt x="146" y="293"/>
                  </a:lnTo>
                  <a:lnTo>
                    <a:pt x="91" y="293"/>
                  </a:lnTo>
                  <a:lnTo>
                    <a:pt x="55" y="311"/>
                  </a:lnTo>
                  <a:lnTo>
                    <a:pt x="18" y="329"/>
                  </a:lnTo>
                  <a:lnTo>
                    <a:pt x="0" y="366"/>
                  </a:lnTo>
                  <a:lnTo>
                    <a:pt x="0" y="421"/>
                  </a:lnTo>
                  <a:lnTo>
                    <a:pt x="18" y="457"/>
                  </a:lnTo>
                  <a:lnTo>
                    <a:pt x="37" y="494"/>
                  </a:lnTo>
                  <a:lnTo>
                    <a:pt x="73" y="512"/>
                  </a:lnTo>
                  <a:lnTo>
                    <a:pt x="365" y="567"/>
                  </a:lnTo>
                  <a:lnTo>
                    <a:pt x="639" y="585"/>
                  </a:lnTo>
                  <a:lnTo>
                    <a:pt x="931" y="585"/>
                  </a:lnTo>
                  <a:lnTo>
                    <a:pt x="1205" y="567"/>
                  </a:lnTo>
                  <a:lnTo>
                    <a:pt x="1478" y="512"/>
                  </a:lnTo>
                  <a:lnTo>
                    <a:pt x="1752" y="439"/>
                  </a:lnTo>
                  <a:lnTo>
                    <a:pt x="2026" y="329"/>
                  </a:lnTo>
                  <a:lnTo>
                    <a:pt x="2282" y="202"/>
                  </a:lnTo>
                  <a:lnTo>
                    <a:pt x="2318" y="165"/>
                  </a:lnTo>
                  <a:lnTo>
                    <a:pt x="2336" y="129"/>
                  </a:lnTo>
                  <a:lnTo>
                    <a:pt x="2336" y="92"/>
                  </a:lnTo>
                  <a:lnTo>
                    <a:pt x="2318" y="56"/>
                  </a:lnTo>
                  <a:lnTo>
                    <a:pt x="2300" y="19"/>
                  </a:lnTo>
                  <a:lnTo>
                    <a:pt x="226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41"/>
            <p:cNvSpPr/>
            <p:nvPr/>
          </p:nvSpPr>
          <p:spPr>
            <a:xfrm>
              <a:off x="7151559" y="3573908"/>
              <a:ext cx="83133" cy="21421"/>
            </a:xfrm>
            <a:custGeom>
              <a:avLst/>
              <a:gdLst/>
              <a:ahLst/>
              <a:cxnLst/>
              <a:rect l="l" t="t" r="r" b="b"/>
              <a:pathLst>
                <a:path w="2410" h="621" extrusionOk="0">
                  <a:moveTo>
                    <a:pt x="2336" y="0"/>
                  </a:moveTo>
                  <a:lnTo>
                    <a:pt x="2318" y="18"/>
                  </a:lnTo>
                  <a:lnTo>
                    <a:pt x="2044" y="146"/>
                  </a:lnTo>
                  <a:lnTo>
                    <a:pt x="1789" y="256"/>
                  </a:lnTo>
                  <a:lnTo>
                    <a:pt x="1515" y="347"/>
                  </a:lnTo>
                  <a:lnTo>
                    <a:pt x="1223" y="402"/>
                  </a:lnTo>
                  <a:lnTo>
                    <a:pt x="949" y="456"/>
                  </a:lnTo>
                  <a:lnTo>
                    <a:pt x="657" y="475"/>
                  </a:lnTo>
                  <a:lnTo>
                    <a:pt x="365" y="475"/>
                  </a:lnTo>
                  <a:lnTo>
                    <a:pt x="73" y="456"/>
                  </a:lnTo>
                  <a:lnTo>
                    <a:pt x="37" y="456"/>
                  </a:lnTo>
                  <a:lnTo>
                    <a:pt x="18" y="475"/>
                  </a:lnTo>
                  <a:lnTo>
                    <a:pt x="0" y="511"/>
                  </a:lnTo>
                  <a:lnTo>
                    <a:pt x="0" y="566"/>
                  </a:lnTo>
                  <a:lnTo>
                    <a:pt x="18" y="584"/>
                  </a:lnTo>
                  <a:lnTo>
                    <a:pt x="55" y="584"/>
                  </a:lnTo>
                  <a:lnTo>
                    <a:pt x="347" y="621"/>
                  </a:lnTo>
                  <a:lnTo>
                    <a:pt x="657" y="621"/>
                  </a:lnTo>
                  <a:lnTo>
                    <a:pt x="949" y="584"/>
                  </a:lnTo>
                  <a:lnTo>
                    <a:pt x="1241" y="548"/>
                  </a:lnTo>
                  <a:lnTo>
                    <a:pt x="1533" y="475"/>
                  </a:lnTo>
                  <a:lnTo>
                    <a:pt x="1825" y="383"/>
                  </a:lnTo>
                  <a:lnTo>
                    <a:pt x="2099" y="274"/>
                  </a:lnTo>
                  <a:lnTo>
                    <a:pt x="2373" y="146"/>
                  </a:lnTo>
                  <a:lnTo>
                    <a:pt x="2391" y="128"/>
                  </a:lnTo>
                  <a:lnTo>
                    <a:pt x="2409" y="110"/>
                  </a:lnTo>
                  <a:lnTo>
                    <a:pt x="2409" y="55"/>
                  </a:lnTo>
                  <a:lnTo>
                    <a:pt x="2373" y="18"/>
                  </a:lnTo>
                  <a:lnTo>
                    <a:pt x="23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41"/>
            <p:cNvSpPr/>
            <p:nvPr/>
          </p:nvSpPr>
          <p:spPr>
            <a:xfrm>
              <a:off x="6744828" y="2577240"/>
              <a:ext cx="557853" cy="425634"/>
            </a:xfrm>
            <a:custGeom>
              <a:avLst/>
              <a:gdLst/>
              <a:ahLst/>
              <a:cxnLst/>
              <a:rect l="l" t="t" r="r" b="b"/>
              <a:pathLst>
                <a:path w="16172" h="12339" extrusionOk="0">
                  <a:moveTo>
                    <a:pt x="12685" y="0"/>
                  </a:moveTo>
                  <a:lnTo>
                    <a:pt x="12393" y="128"/>
                  </a:lnTo>
                  <a:lnTo>
                    <a:pt x="11609" y="420"/>
                  </a:lnTo>
                  <a:lnTo>
                    <a:pt x="11043" y="603"/>
                  </a:lnTo>
                  <a:lnTo>
                    <a:pt x="10386" y="803"/>
                  </a:lnTo>
                  <a:lnTo>
                    <a:pt x="9637" y="1022"/>
                  </a:lnTo>
                  <a:lnTo>
                    <a:pt x="8834" y="1223"/>
                  </a:lnTo>
                  <a:lnTo>
                    <a:pt x="7958" y="1406"/>
                  </a:lnTo>
                  <a:lnTo>
                    <a:pt x="7046" y="1552"/>
                  </a:lnTo>
                  <a:lnTo>
                    <a:pt x="6571" y="1607"/>
                  </a:lnTo>
                  <a:lnTo>
                    <a:pt x="6096" y="1661"/>
                  </a:lnTo>
                  <a:lnTo>
                    <a:pt x="5604" y="1698"/>
                  </a:lnTo>
                  <a:lnTo>
                    <a:pt x="5111" y="1734"/>
                  </a:lnTo>
                  <a:lnTo>
                    <a:pt x="4107" y="1734"/>
                  </a:lnTo>
                  <a:lnTo>
                    <a:pt x="3614" y="1716"/>
                  </a:lnTo>
                  <a:lnTo>
                    <a:pt x="3121" y="1680"/>
                  </a:lnTo>
                  <a:lnTo>
                    <a:pt x="2629" y="1607"/>
                  </a:lnTo>
                  <a:lnTo>
                    <a:pt x="2118" y="1534"/>
                  </a:lnTo>
                  <a:lnTo>
                    <a:pt x="1643" y="1424"/>
                  </a:lnTo>
                  <a:lnTo>
                    <a:pt x="1150" y="1296"/>
                  </a:lnTo>
                  <a:lnTo>
                    <a:pt x="1095" y="1406"/>
                  </a:lnTo>
                  <a:lnTo>
                    <a:pt x="968" y="1789"/>
                  </a:lnTo>
                  <a:lnTo>
                    <a:pt x="876" y="2099"/>
                  </a:lnTo>
                  <a:lnTo>
                    <a:pt x="767" y="2464"/>
                  </a:lnTo>
                  <a:lnTo>
                    <a:pt x="657" y="2939"/>
                  </a:lnTo>
                  <a:lnTo>
                    <a:pt x="548" y="3468"/>
                  </a:lnTo>
                  <a:lnTo>
                    <a:pt x="438" y="4107"/>
                  </a:lnTo>
                  <a:lnTo>
                    <a:pt x="329" y="4837"/>
                  </a:lnTo>
                  <a:lnTo>
                    <a:pt x="238" y="5640"/>
                  </a:lnTo>
                  <a:lnTo>
                    <a:pt x="146" y="6571"/>
                  </a:lnTo>
                  <a:lnTo>
                    <a:pt x="73" y="7593"/>
                  </a:lnTo>
                  <a:lnTo>
                    <a:pt x="19" y="8725"/>
                  </a:lnTo>
                  <a:lnTo>
                    <a:pt x="0" y="9948"/>
                  </a:lnTo>
                  <a:lnTo>
                    <a:pt x="0" y="11317"/>
                  </a:lnTo>
                  <a:lnTo>
                    <a:pt x="584" y="11444"/>
                  </a:lnTo>
                  <a:lnTo>
                    <a:pt x="1241" y="11590"/>
                  </a:lnTo>
                  <a:lnTo>
                    <a:pt x="2118" y="11773"/>
                  </a:lnTo>
                  <a:lnTo>
                    <a:pt x="3158" y="11937"/>
                  </a:lnTo>
                  <a:lnTo>
                    <a:pt x="4326" y="12101"/>
                  </a:lnTo>
                  <a:lnTo>
                    <a:pt x="4965" y="12174"/>
                  </a:lnTo>
                  <a:lnTo>
                    <a:pt x="5622" y="12247"/>
                  </a:lnTo>
                  <a:lnTo>
                    <a:pt x="6279" y="12284"/>
                  </a:lnTo>
                  <a:lnTo>
                    <a:pt x="6973" y="12320"/>
                  </a:lnTo>
                  <a:lnTo>
                    <a:pt x="7666" y="12339"/>
                  </a:lnTo>
                  <a:lnTo>
                    <a:pt x="8360" y="12339"/>
                  </a:lnTo>
                  <a:lnTo>
                    <a:pt x="9053" y="12302"/>
                  </a:lnTo>
                  <a:lnTo>
                    <a:pt x="9747" y="12247"/>
                  </a:lnTo>
                  <a:lnTo>
                    <a:pt x="10440" y="12174"/>
                  </a:lnTo>
                  <a:lnTo>
                    <a:pt x="11097" y="12065"/>
                  </a:lnTo>
                  <a:lnTo>
                    <a:pt x="11755" y="11937"/>
                  </a:lnTo>
                  <a:lnTo>
                    <a:pt x="12393" y="11755"/>
                  </a:lnTo>
                  <a:lnTo>
                    <a:pt x="12704" y="11663"/>
                  </a:lnTo>
                  <a:lnTo>
                    <a:pt x="12996" y="11554"/>
                  </a:lnTo>
                  <a:lnTo>
                    <a:pt x="13288" y="11426"/>
                  </a:lnTo>
                  <a:lnTo>
                    <a:pt x="13580" y="11298"/>
                  </a:lnTo>
                  <a:lnTo>
                    <a:pt x="13854" y="11171"/>
                  </a:lnTo>
                  <a:lnTo>
                    <a:pt x="14127" y="11006"/>
                  </a:lnTo>
                  <a:lnTo>
                    <a:pt x="14383" y="10842"/>
                  </a:lnTo>
                  <a:lnTo>
                    <a:pt x="14620" y="10678"/>
                  </a:lnTo>
                  <a:lnTo>
                    <a:pt x="14857" y="10495"/>
                  </a:lnTo>
                  <a:lnTo>
                    <a:pt x="15076" y="10294"/>
                  </a:lnTo>
                  <a:lnTo>
                    <a:pt x="15295" y="10094"/>
                  </a:lnTo>
                  <a:lnTo>
                    <a:pt x="15496" y="9875"/>
                  </a:lnTo>
                  <a:lnTo>
                    <a:pt x="15697" y="9637"/>
                  </a:lnTo>
                  <a:lnTo>
                    <a:pt x="15861" y="9400"/>
                  </a:lnTo>
                  <a:lnTo>
                    <a:pt x="16025" y="9126"/>
                  </a:lnTo>
                  <a:lnTo>
                    <a:pt x="16171" y="8871"/>
                  </a:lnTo>
                  <a:lnTo>
                    <a:pt x="16117" y="8615"/>
                  </a:lnTo>
                  <a:lnTo>
                    <a:pt x="15934" y="7958"/>
                  </a:lnTo>
                  <a:lnTo>
                    <a:pt x="15642" y="6973"/>
                  </a:lnTo>
                  <a:lnTo>
                    <a:pt x="15259" y="5731"/>
                  </a:lnTo>
                  <a:lnTo>
                    <a:pt x="15022" y="5056"/>
                  </a:lnTo>
                  <a:lnTo>
                    <a:pt x="14748" y="4326"/>
                  </a:lnTo>
                  <a:lnTo>
                    <a:pt x="14474" y="3596"/>
                  </a:lnTo>
                  <a:lnTo>
                    <a:pt x="14164" y="2848"/>
                  </a:lnTo>
                  <a:lnTo>
                    <a:pt x="13817" y="2118"/>
                  </a:lnTo>
                  <a:lnTo>
                    <a:pt x="13470" y="1388"/>
                  </a:lnTo>
                  <a:lnTo>
                    <a:pt x="13087" y="676"/>
                  </a:lnTo>
                  <a:lnTo>
                    <a:pt x="126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41"/>
            <p:cNvSpPr/>
            <p:nvPr/>
          </p:nvSpPr>
          <p:spPr>
            <a:xfrm>
              <a:off x="6770630" y="2560234"/>
              <a:ext cx="443261" cy="129736"/>
            </a:xfrm>
            <a:custGeom>
              <a:avLst/>
              <a:gdLst/>
              <a:ahLst/>
              <a:cxnLst/>
              <a:rect l="l" t="t" r="r" b="b"/>
              <a:pathLst>
                <a:path w="12850" h="3761" extrusionOk="0">
                  <a:moveTo>
                    <a:pt x="11846" y="1"/>
                  </a:moveTo>
                  <a:lnTo>
                    <a:pt x="11372" y="128"/>
                  </a:lnTo>
                  <a:lnTo>
                    <a:pt x="10441" y="384"/>
                  </a:lnTo>
                  <a:lnTo>
                    <a:pt x="9838" y="548"/>
                  </a:lnTo>
                  <a:lnTo>
                    <a:pt x="9145" y="694"/>
                  </a:lnTo>
                  <a:lnTo>
                    <a:pt x="8397" y="858"/>
                  </a:lnTo>
                  <a:lnTo>
                    <a:pt x="7593" y="1004"/>
                  </a:lnTo>
                  <a:lnTo>
                    <a:pt x="6736" y="1132"/>
                  </a:lnTo>
                  <a:lnTo>
                    <a:pt x="5860" y="1242"/>
                  </a:lnTo>
                  <a:lnTo>
                    <a:pt x="4965" y="1296"/>
                  </a:lnTo>
                  <a:lnTo>
                    <a:pt x="4509" y="1333"/>
                  </a:lnTo>
                  <a:lnTo>
                    <a:pt x="3615" y="1333"/>
                  </a:lnTo>
                  <a:lnTo>
                    <a:pt x="3176" y="1315"/>
                  </a:lnTo>
                  <a:lnTo>
                    <a:pt x="2720" y="1296"/>
                  </a:lnTo>
                  <a:lnTo>
                    <a:pt x="2300" y="1242"/>
                  </a:lnTo>
                  <a:lnTo>
                    <a:pt x="1862" y="1187"/>
                  </a:lnTo>
                  <a:lnTo>
                    <a:pt x="1461" y="1114"/>
                  </a:lnTo>
                  <a:lnTo>
                    <a:pt x="1041" y="1004"/>
                  </a:lnTo>
                  <a:lnTo>
                    <a:pt x="658" y="895"/>
                  </a:lnTo>
                  <a:lnTo>
                    <a:pt x="548" y="1077"/>
                  </a:lnTo>
                  <a:lnTo>
                    <a:pt x="420" y="1278"/>
                  </a:lnTo>
                  <a:lnTo>
                    <a:pt x="293" y="1552"/>
                  </a:lnTo>
                  <a:lnTo>
                    <a:pt x="183" y="1899"/>
                  </a:lnTo>
                  <a:lnTo>
                    <a:pt x="128" y="2081"/>
                  </a:lnTo>
                  <a:lnTo>
                    <a:pt x="74" y="2282"/>
                  </a:lnTo>
                  <a:lnTo>
                    <a:pt x="37" y="2501"/>
                  </a:lnTo>
                  <a:lnTo>
                    <a:pt x="19" y="2738"/>
                  </a:lnTo>
                  <a:lnTo>
                    <a:pt x="1" y="2994"/>
                  </a:lnTo>
                  <a:lnTo>
                    <a:pt x="19" y="3249"/>
                  </a:lnTo>
                  <a:lnTo>
                    <a:pt x="274" y="3304"/>
                  </a:lnTo>
                  <a:lnTo>
                    <a:pt x="585" y="3395"/>
                  </a:lnTo>
                  <a:lnTo>
                    <a:pt x="1023" y="3468"/>
                  </a:lnTo>
                  <a:lnTo>
                    <a:pt x="1552" y="3560"/>
                  </a:lnTo>
                  <a:lnTo>
                    <a:pt x="2191" y="3651"/>
                  </a:lnTo>
                  <a:lnTo>
                    <a:pt x="2921" y="3724"/>
                  </a:lnTo>
                  <a:lnTo>
                    <a:pt x="3761" y="3760"/>
                  </a:lnTo>
                  <a:lnTo>
                    <a:pt x="5148" y="3760"/>
                  </a:lnTo>
                  <a:lnTo>
                    <a:pt x="5640" y="3724"/>
                  </a:lnTo>
                  <a:lnTo>
                    <a:pt x="6170" y="3687"/>
                  </a:lnTo>
                  <a:lnTo>
                    <a:pt x="6699" y="3633"/>
                  </a:lnTo>
                  <a:lnTo>
                    <a:pt x="7265" y="3560"/>
                  </a:lnTo>
                  <a:lnTo>
                    <a:pt x="7831" y="3468"/>
                  </a:lnTo>
                  <a:lnTo>
                    <a:pt x="8415" y="3377"/>
                  </a:lnTo>
                  <a:lnTo>
                    <a:pt x="9017" y="3249"/>
                  </a:lnTo>
                  <a:lnTo>
                    <a:pt x="9619" y="3103"/>
                  </a:lnTo>
                  <a:lnTo>
                    <a:pt x="10258" y="2921"/>
                  </a:lnTo>
                  <a:lnTo>
                    <a:pt x="10879" y="2738"/>
                  </a:lnTo>
                  <a:lnTo>
                    <a:pt x="11536" y="2519"/>
                  </a:lnTo>
                  <a:lnTo>
                    <a:pt x="12193" y="2264"/>
                  </a:lnTo>
                  <a:lnTo>
                    <a:pt x="12850" y="2008"/>
                  </a:lnTo>
                  <a:lnTo>
                    <a:pt x="12813" y="1789"/>
                  </a:lnTo>
                  <a:lnTo>
                    <a:pt x="12759" y="1570"/>
                  </a:lnTo>
                  <a:lnTo>
                    <a:pt x="12667" y="1278"/>
                  </a:lnTo>
                  <a:lnTo>
                    <a:pt x="12540" y="968"/>
                  </a:lnTo>
                  <a:lnTo>
                    <a:pt x="12357" y="639"/>
                  </a:lnTo>
                  <a:lnTo>
                    <a:pt x="12248" y="475"/>
                  </a:lnTo>
                  <a:lnTo>
                    <a:pt x="12138" y="311"/>
                  </a:lnTo>
                  <a:lnTo>
                    <a:pt x="11992" y="147"/>
                  </a:lnTo>
                  <a:lnTo>
                    <a:pt x="11846"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41"/>
            <p:cNvSpPr/>
            <p:nvPr/>
          </p:nvSpPr>
          <p:spPr>
            <a:xfrm>
              <a:off x="6771251" y="2630742"/>
              <a:ext cx="442019" cy="61125"/>
            </a:xfrm>
            <a:custGeom>
              <a:avLst/>
              <a:gdLst/>
              <a:ahLst/>
              <a:cxnLst/>
              <a:rect l="l" t="t" r="r" b="b"/>
              <a:pathLst>
                <a:path w="12814" h="1772" extrusionOk="0">
                  <a:moveTo>
                    <a:pt x="12741" y="1"/>
                  </a:moveTo>
                  <a:lnTo>
                    <a:pt x="12704" y="19"/>
                  </a:lnTo>
                  <a:lnTo>
                    <a:pt x="11938" y="293"/>
                  </a:lnTo>
                  <a:lnTo>
                    <a:pt x="11153" y="548"/>
                  </a:lnTo>
                  <a:lnTo>
                    <a:pt x="10989" y="603"/>
                  </a:lnTo>
                  <a:lnTo>
                    <a:pt x="10331" y="786"/>
                  </a:lnTo>
                  <a:lnTo>
                    <a:pt x="9674" y="950"/>
                  </a:lnTo>
                  <a:lnTo>
                    <a:pt x="8999" y="1096"/>
                  </a:lnTo>
                  <a:lnTo>
                    <a:pt x="8324" y="1224"/>
                  </a:lnTo>
                  <a:lnTo>
                    <a:pt x="7648" y="1333"/>
                  </a:lnTo>
                  <a:lnTo>
                    <a:pt x="6955" y="1424"/>
                  </a:lnTo>
                  <a:lnTo>
                    <a:pt x="6280" y="1497"/>
                  </a:lnTo>
                  <a:lnTo>
                    <a:pt x="5604" y="1552"/>
                  </a:lnTo>
                  <a:lnTo>
                    <a:pt x="4911" y="1570"/>
                  </a:lnTo>
                  <a:lnTo>
                    <a:pt x="3542" y="1570"/>
                  </a:lnTo>
                  <a:lnTo>
                    <a:pt x="2848" y="1534"/>
                  </a:lnTo>
                  <a:lnTo>
                    <a:pt x="2173" y="1479"/>
                  </a:lnTo>
                  <a:lnTo>
                    <a:pt x="1479" y="1406"/>
                  </a:lnTo>
                  <a:lnTo>
                    <a:pt x="804" y="1315"/>
                  </a:lnTo>
                  <a:lnTo>
                    <a:pt x="129" y="1187"/>
                  </a:lnTo>
                  <a:lnTo>
                    <a:pt x="92" y="1187"/>
                  </a:lnTo>
                  <a:lnTo>
                    <a:pt x="56" y="1205"/>
                  </a:lnTo>
                  <a:lnTo>
                    <a:pt x="19" y="1224"/>
                  </a:lnTo>
                  <a:lnTo>
                    <a:pt x="19" y="1260"/>
                  </a:lnTo>
                  <a:lnTo>
                    <a:pt x="1" y="1297"/>
                  </a:lnTo>
                  <a:lnTo>
                    <a:pt x="19" y="1333"/>
                  </a:lnTo>
                  <a:lnTo>
                    <a:pt x="37" y="1351"/>
                  </a:lnTo>
                  <a:lnTo>
                    <a:pt x="74" y="1370"/>
                  </a:lnTo>
                  <a:lnTo>
                    <a:pt x="767" y="1497"/>
                  </a:lnTo>
                  <a:lnTo>
                    <a:pt x="1461" y="1589"/>
                  </a:lnTo>
                  <a:lnTo>
                    <a:pt x="2155" y="1662"/>
                  </a:lnTo>
                  <a:lnTo>
                    <a:pt x="2848" y="1716"/>
                  </a:lnTo>
                  <a:lnTo>
                    <a:pt x="3542" y="1753"/>
                  </a:lnTo>
                  <a:lnTo>
                    <a:pt x="4235" y="1771"/>
                  </a:lnTo>
                  <a:lnTo>
                    <a:pt x="4929" y="1753"/>
                  </a:lnTo>
                  <a:lnTo>
                    <a:pt x="5622" y="1735"/>
                  </a:lnTo>
                  <a:lnTo>
                    <a:pt x="6316" y="1680"/>
                  </a:lnTo>
                  <a:lnTo>
                    <a:pt x="7010" y="1607"/>
                  </a:lnTo>
                  <a:lnTo>
                    <a:pt x="7703" y="1516"/>
                  </a:lnTo>
                  <a:lnTo>
                    <a:pt x="8379" y="1406"/>
                  </a:lnTo>
                  <a:lnTo>
                    <a:pt x="9072" y="1278"/>
                  </a:lnTo>
                  <a:lnTo>
                    <a:pt x="9747" y="1132"/>
                  </a:lnTo>
                  <a:lnTo>
                    <a:pt x="10423" y="950"/>
                  </a:lnTo>
                  <a:lnTo>
                    <a:pt x="11098" y="767"/>
                  </a:lnTo>
                  <a:lnTo>
                    <a:pt x="11244" y="713"/>
                  </a:lnTo>
                  <a:lnTo>
                    <a:pt x="12011" y="475"/>
                  </a:lnTo>
                  <a:lnTo>
                    <a:pt x="12759" y="202"/>
                  </a:lnTo>
                  <a:lnTo>
                    <a:pt x="12777" y="165"/>
                  </a:lnTo>
                  <a:lnTo>
                    <a:pt x="12814" y="147"/>
                  </a:lnTo>
                  <a:lnTo>
                    <a:pt x="12814" y="110"/>
                  </a:lnTo>
                  <a:lnTo>
                    <a:pt x="12814" y="74"/>
                  </a:lnTo>
                  <a:lnTo>
                    <a:pt x="12795" y="37"/>
                  </a:lnTo>
                  <a:lnTo>
                    <a:pt x="12777" y="19"/>
                  </a:lnTo>
                  <a:lnTo>
                    <a:pt x="12741"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41"/>
            <p:cNvSpPr/>
            <p:nvPr/>
          </p:nvSpPr>
          <p:spPr>
            <a:xfrm>
              <a:off x="7137692" y="2570307"/>
              <a:ext cx="29010" cy="82512"/>
            </a:xfrm>
            <a:custGeom>
              <a:avLst/>
              <a:gdLst/>
              <a:ahLst/>
              <a:cxnLst/>
              <a:rect l="l" t="t" r="r" b="b"/>
              <a:pathLst>
                <a:path w="841" h="2392" extrusionOk="0">
                  <a:moveTo>
                    <a:pt x="74" y="1"/>
                  </a:moveTo>
                  <a:lnTo>
                    <a:pt x="37" y="19"/>
                  </a:lnTo>
                  <a:lnTo>
                    <a:pt x="0" y="55"/>
                  </a:lnTo>
                  <a:lnTo>
                    <a:pt x="0" y="74"/>
                  </a:lnTo>
                  <a:lnTo>
                    <a:pt x="0" y="110"/>
                  </a:lnTo>
                  <a:lnTo>
                    <a:pt x="165" y="366"/>
                  </a:lnTo>
                  <a:lnTo>
                    <a:pt x="293" y="621"/>
                  </a:lnTo>
                  <a:lnTo>
                    <a:pt x="420" y="895"/>
                  </a:lnTo>
                  <a:lnTo>
                    <a:pt x="512" y="1169"/>
                  </a:lnTo>
                  <a:lnTo>
                    <a:pt x="603" y="1443"/>
                  </a:lnTo>
                  <a:lnTo>
                    <a:pt x="658" y="1735"/>
                  </a:lnTo>
                  <a:lnTo>
                    <a:pt x="694" y="2027"/>
                  </a:lnTo>
                  <a:lnTo>
                    <a:pt x="712" y="2337"/>
                  </a:lnTo>
                  <a:lnTo>
                    <a:pt x="712" y="2355"/>
                  </a:lnTo>
                  <a:lnTo>
                    <a:pt x="731" y="2373"/>
                  </a:lnTo>
                  <a:lnTo>
                    <a:pt x="749" y="2392"/>
                  </a:lnTo>
                  <a:lnTo>
                    <a:pt x="822" y="2392"/>
                  </a:lnTo>
                  <a:lnTo>
                    <a:pt x="831" y="2364"/>
                  </a:lnTo>
                  <a:lnTo>
                    <a:pt x="831" y="2364"/>
                  </a:lnTo>
                  <a:lnTo>
                    <a:pt x="840" y="2355"/>
                  </a:lnTo>
                  <a:lnTo>
                    <a:pt x="840" y="2337"/>
                  </a:lnTo>
                  <a:lnTo>
                    <a:pt x="840" y="2300"/>
                  </a:lnTo>
                  <a:lnTo>
                    <a:pt x="838" y="2298"/>
                  </a:lnTo>
                  <a:lnTo>
                    <a:pt x="822" y="2027"/>
                  </a:lnTo>
                  <a:lnTo>
                    <a:pt x="785" y="1716"/>
                  </a:lnTo>
                  <a:lnTo>
                    <a:pt x="731" y="1424"/>
                  </a:lnTo>
                  <a:lnTo>
                    <a:pt x="639" y="1132"/>
                  </a:lnTo>
                  <a:lnTo>
                    <a:pt x="548" y="840"/>
                  </a:lnTo>
                  <a:lnTo>
                    <a:pt x="420" y="566"/>
                  </a:lnTo>
                  <a:lnTo>
                    <a:pt x="293" y="293"/>
                  </a:lnTo>
                  <a:lnTo>
                    <a:pt x="128" y="37"/>
                  </a:lnTo>
                  <a:lnTo>
                    <a:pt x="110" y="19"/>
                  </a:lnTo>
                  <a:lnTo>
                    <a:pt x="74"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41"/>
            <p:cNvSpPr/>
            <p:nvPr/>
          </p:nvSpPr>
          <p:spPr>
            <a:xfrm>
              <a:off x="7068426" y="2586037"/>
              <a:ext cx="23974" cy="86306"/>
            </a:xfrm>
            <a:custGeom>
              <a:avLst/>
              <a:gdLst/>
              <a:ahLst/>
              <a:cxnLst/>
              <a:rect l="l" t="t" r="r" b="b"/>
              <a:pathLst>
                <a:path w="695" h="2502" extrusionOk="0">
                  <a:moveTo>
                    <a:pt x="92" y="1"/>
                  </a:moveTo>
                  <a:lnTo>
                    <a:pt x="37" y="19"/>
                  </a:lnTo>
                  <a:lnTo>
                    <a:pt x="1" y="56"/>
                  </a:lnTo>
                  <a:lnTo>
                    <a:pt x="1" y="74"/>
                  </a:lnTo>
                  <a:lnTo>
                    <a:pt x="1" y="110"/>
                  </a:lnTo>
                  <a:lnTo>
                    <a:pt x="147" y="384"/>
                  </a:lnTo>
                  <a:lnTo>
                    <a:pt x="256" y="658"/>
                  </a:lnTo>
                  <a:lnTo>
                    <a:pt x="348" y="950"/>
                  </a:lnTo>
                  <a:lnTo>
                    <a:pt x="421" y="1242"/>
                  </a:lnTo>
                  <a:lnTo>
                    <a:pt x="494" y="1534"/>
                  </a:lnTo>
                  <a:lnTo>
                    <a:pt x="530" y="1826"/>
                  </a:lnTo>
                  <a:lnTo>
                    <a:pt x="548" y="2136"/>
                  </a:lnTo>
                  <a:lnTo>
                    <a:pt x="548" y="2447"/>
                  </a:lnTo>
                  <a:lnTo>
                    <a:pt x="548" y="2465"/>
                  </a:lnTo>
                  <a:lnTo>
                    <a:pt x="567" y="2483"/>
                  </a:lnTo>
                  <a:lnTo>
                    <a:pt x="621" y="2501"/>
                  </a:lnTo>
                  <a:lnTo>
                    <a:pt x="658" y="2483"/>
                  </a:lnTo>
                  <a:lnTo>
                    <a:pt x="676" y="2465"/>
                  </a:lnTo>
                  <a:lnTo>
                    <a:pt x="694" y="2447"/>
                  </a:lnTo>
                  <a:lnTo>
                    <a:pt x="676" y="2118"/>
                  </a:lnTo>
                  <a:lnTo>
                    <a:pt x="658" y="1808"/>
                  </a:lnTo>
                  <a:lnTo>
                    <a:pt x="621" y="1498"/>
                  </a:lnTo>
                  <a:lnTo>
                    <a:pt x="548" y="1206"/>
                  </a:lnTo>
                  <a:lnTo>
                    <a:pt x="475" y="895"/>
                  </a:lnTo>
                  <a:lnTo>
                    <a:pt x="384" y="603"/>
                  </a:lnTo>
                  <a:lnTo>
                    <a:pt x="256" y="311"/>
                  </a:lnTo>
                  <a:lnTo>
                    <a:pt x="129" y="37"/>
                  </a:lnTo>
                  <a:lnTo>
                    <a:pt x="110" y="19"/>
                  </a:lnTo>
                  <a:lnTo>
                    <a:pt x="92"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41"/>
            <p:cNvSpPr/>
            <p:nvPr/>
          </p:nvSpPr>
          <p:spPr>
            <a:xfrm>
              <a:off x="6997297" y="2596765"/>
              <a:ext cx="15143" cy="89411"/>
            </a:xfrm>
            <a:custGeom>
              <a:avLst/>
              <a:gdLst/>
              <a:ahLst/>
              <a:cxnLst/>
              <a:rect l="l" t="t" r="r" b="b"/>
              <a:pathLst>
                <a:path w="439" h="2592" extrusionOk="0">
                  <a:moveTo>
                    <a:pt x="55" y="0"/>
                  </a:moveTo>
                  <a:lnTo>
                    <a:pt x="19" y="18"/>
                  </a:lnTo>
                  <a:lnTo>
                    <a:pt x="0" y="37"/>
                  </a:lnTo>
                  <a:lnTo>
                    <a:pt x="0" y="73"/>
                  </a:lnTo>
                  <a:lnTo>
                    <a:pt x="73" y="365"/>
                  </a:lnTo>
                  <a:lnTo>
                    <a:pt x="146" y="676"/>
                  </a:lnTo>
                  <a:lnTo>
                    <a:pt x="201" y="986"/>
                  </a:lnTo>
                  <a:lnTo>
                    <a:pt x="238" y="1278"/>
                  </a:lnTo>
                  <a:lnTo>
                    <a:pt x="274" y="1588"/>
                  </a:lnTo>
                  <a:lnTo>
                    <a:pt x="292" y="1898"/>
                  </a:lnTo>
                  <a:lnTo>
                    <a:pt x="292" y="2209"/>
                  </a:lnTo>
                  <a:lnTo>
                    <a:pt x="292" y="2519"/>
                  </a:lnTo>
                  <a:lnTo>
                    <a:pt x="292" y="2555"/>
                  </a:lnTo>
                  <a:lnTo>
                    <a:pt x="311" y="2574"/>
                  </a:lnTo>
                  <a:lnTo>
                    <a:pt x="347" y="2592"/>
                  </a:lnTo>
                  <a:lnTo>
                    <a:pt x="402" y="2574"/>
                  </a:lnTo>
                  <a:lnTo>
                    <a:pt x="420" y="2555"/>
                  </a:lnTo>
                  <a:lnTo>
                    <a:pt x="420" y="2519"/>
                  </a:lnTo>
                  <a:lnTo>
                    <a:pt x="438" y="2209"/>
                  </a:lnTo>
                  <a:lnTo>
                    <a:pt x="420" y="1898"/>
                  </a:lnTo>
                  <a:lnTo>
                    <a:pt x="402" y="1570"/>
                  </a:lnTo>
                  <a:lnTo>
                    <a:pt x="384" y="1260"/>
                  </a:lnTo>
                  <a:lnTo>
                    <a:pt x="329" y="949"/>
                  </a:lnTo>
                  <a:lnTo>
                    <a:pt x="274" y="657"/>
                  </a:lnTo>
                  <a:lnTo>
                    <a:pt x="219" y="347"/>
                  </a:lnTo>
                  <a:lnTo>
                    <a:pt x="128" y="37"/>
                  </a:lnTo>
                  <a:lnTo>
                    <a:pt x="128" y="18"/>
                  </a:lnTo>
                  <a:lnTo>
                    <a:pt x="110"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41"/>
            <p:cNvSpPr/>
            <p:nvPr/>
          </p:nvSpPr>
          <p:spPr>
            <a:xfrm>
              <a:off x="6924892" y="2602422"/>
              <a:ext cx="8831" cy="87548"/>
            </a:xfrm>
            <a:custGeom>
              <a:avLst/>
              <a:gdLst/>
              <a:ahLst/>
              <a:cxnLst/>
              <a:rect l="l" t="t" r="r" b="b"/>
              <a:pathLst>
                <a:path w="256" h="2538" extrusionOk="0">
                  <a:moveTo>
                    <a:pt x="146" y="0"/>
                  </a:moveTo>
                  <a:lnTo>
                    <a:pt x="128" y="19"/>
                  </a:lnTo>
                  <a:lnTo>
                    <a:pt x="128" y="37"/>
                  </a:lnTo>
                  <a:lnTo>
                    <a:pt x="55" y="639"/>
                  </a:lnTo>
                  <a:lnTo>
                    <a:pt x="19" y="1260"/>
                  </a:lnTo>
                  <a:lnTo>
                    <a:pt x="0" y="1862"/>
                  </a:lnTo>
                  <a:lnTo>
                    <a:pt x="37" y="2464"/>
                  </a:lnTo>
                  <a:lnTo>
                    <a:pt x="37" y="2501"/>
                  </a:lnTo>
                  <a:lnTo>
                    <a:pt x="55" y="2519"/>
                  </a:lnTo>
                  <a:lnTo>
                    <a:pt x="110" y="2537"/>
                  </a:lnTo>
                  <a:lnTo>
                    <a:pt x="146" y="2519"/>
                  </a:lnTo>
                  <a:lnTo>
                    <a:pt x="165" y="2501"/>
                  </a:lnTo>
                  <a:lnTo>
                    <a:pt x="165" y="2464"/>
                  </a:lnTo>
                  <a:lnTo>
                    <a:pt x="146" y="1862"/>
                  </a:lnTo>
                  <a:lnTo>
                    <a:pt x="146" y="1278"/>
                  </a:lnTo>
                  <a:lnTo>
                    <a:pt x="183" y="676"/>
                  </a:lnTo>
                  <a:lnTo>
                    <a:pt x="256" y="73"/>
                  </a:lnTo>
                  <a:lnTo>
                    <a:pt x="256" y="55"/>
                  </a:lnTo>
                  <a:lnTo>
                    <a:pt x="238" y="19"/>
                  </a:lnTo>
                  <a:lnTo>
                    <a:pt x="201"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41"/>
            <p:cNvSpPr/>
            <p:nvPr/>
          </p:nvSpPr>
          <p:spPr>
            <a:xfrm>
              <a:off x="6853729" y="2603043"/>
              <a:ext cx="13901" cy="84409"/>
            </a:xfrm>
            <a:custGeom>
              <a:avLst/>
              <a:gdLst/>
              <a:ahLst/>
              <a:cxnLst/>
              <a:rect l="l" t="t" r="r" b="b"/>
              <a:pathLst>
                <a:path w="403" h="2447" extrusionOk="0">
                  <a:moveTo>
                    <a:pt x="311" y="1"/>
                  </a:moveTo>
                  <a:lnTo>
                    <a:pt x="293" y="19"/>
                  </a:lnTo>
                  <a:lnTo>
                    <a:pt x="275" y="37"/>
                  </a:lnTo>
                  <a:lnTo>
                    <a:pt x="183" y="329"/>
                  </a:lnTo>
                  <a:lnTo>
                    <a:pt x="129" y="621"/>
                  </a:lnTo>
                  <a:lnTo>
                    <a:pt x="74" y="913"/>
                  </a:lnTo>
                  <a:lnTo>
                    <a:pt x="37" y="1205"/>
                  </a:lnTo>
                  <a:lnTo>
                    <a:pt x="1" y="1497"/>
                  </a:lnTo>
                  <a:lnTo>
                    <a:pt x="1" y="1789"/>
                  </a:lnTo>
                  <a:lnTo>
                    <a:pt x="1" y="2081"/>
                  </a:lnTo>
                  <a:lnTo>
                    <a:pt x="19" y="2373"/>
                  </a:lnTo>
                  <a:lnTo>
                    <a:pt x="19" y="2410"/>
                  </a:lnTo>
                  <a:lnTo>
                    <a:pt x="37" y="2428"/>
                  </a:lnTo>
                  <a:lnTo>
                    <a:pt x="92" y="2446"/>
                  </a:lnTo>
                  <a:lnTo>
                    <a:pt x="129" y="2428"/>
                  </a:lnTo>
                  <a:lnTo>
                    <a:pt x="147" y="2410"/>
                  </a:lnTo>
                  <a:lnTo>
                    <a:pt x="147" y="2373"/>
                  </a:lnTo>
                  <a:lnTo>
                    <a:pt x="129" y="2081"/>
                  </a:lnTo>
                  <a:lnTo>
                    <a:pt x="129" y="1789"/>
                  </a:lnTo>
                  <a:lnTo>
                    <a:pt x="147" y="1497"/>
                  </a:lnTo>
                  <a:lnTo>
                    <a:pt x="165" y="1224"/>
                  </a:lnTo>
                  <a:lnTo>
                    <a:pt x="202" y="932"/>
                  </a:lnTo>
                  <a:lnTo>
                    <a:pt x="256" y="640"/>
                  </a:lnTo>
                  <a:lnTo>
                    <a:pt x="329" y="366"/>
                  </a:lnTo>
                  <a:lnTo>
                    <a:pt x="402" y="74"/>
                  </a:lnTo>
                  <a:lnTo>
                    <a:pt x="402" y="55"/>
                  </a:lnTo>
                  <a:lnTo>
                    <a:pt x="402" y="19"/>
                  </a:lnTo>
                  <a:lnTo>
                    <a:pt x="366"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41"/>
            <p:cNvSpPr/>
            <p:nvPr/>
          </p:nvSpPr>
          <p:spPr>
            <a:xfrm>
              <a:off x="6793294" y="2594246"/>
              <a:ext cx="17661" cy="86272"/>
            </a:xfrm>
            <a:custGeom>
              <a:avLst/>
              <a:gdLst/>
              <a:ahLst/>
              <a:cxnLst/>
              <a:rect l="l" t="t" r="r" b="b"/>
              <a:pathLst>
                <a:path w="512" h="2501" extrusionOk="0">
                  <a:moveTo>
                    <a:pt x="421" y="0"/>
                  </a:moveTo>
                  <a:lnTo>
                    <a:pt x="402" y="18"/>
                  </a:lnTo>
                  <a:lnTo>
                    <a:pt x="384" y="55"/>
                  </a:lnTo>
                  <a:lnTo>
                    <a:pt x="275" y="329"/>
                  </a:lnTo>
                  <a:lnTo>
                    <a:pt x="183" y="621"/>
                  </a:lnTo>
                  <a:lnTo>
                    <a:pt x="110" y="913"/>
                  </a:lnTo>
                  <a:lnTo>
                    <a:pt x="55" y="1223"/>
                  </a:lnTo>
                  <a:lnTo>
                    <a:pt x="19" y="1515"/>
                  </a:lnTo>
                  <a:lnTo>
                    <a:pt x="1" y="1825"/>
                  </a:lnTo>
                  <a:lnTo>
                    <a:pt x="1" y="2117"/>
                  </a:lnTo>
                  <a:lnTo>
                    <a:pt x="19" y="2428"/>
                  </a:lnTo>
                  <a:lnTo>
                    <a:pt x="19" y="2464"/>
                  </a:lnTo>
                  <a:lnTo>
                    <a:pt x="37" y="2482"/>
                  </a:lnTo>
                  <a:lnTo>
                    <a:pt x="92" y="2501"/>
                  </a:lnTo>
                  <a:lnTo>
                    <a:pt x="128" y="2482"/>
                  </a:lnTo>
                  <a:lnTo>
                    <a:pt x="147" y="2464"/>
                  </a:lnTo>
                  <a:lnTo>
                    <a:pt x="147" y="2428"/>
                  </a:lnTo>
                  <a:lnTo>
                    <a:pt x="128" y="2136"/>
                  </a:lnTo>
                  <a:lnTo>
                    <a:pt x="147" y="1825"/>
                  </a:lnTo>
                  <a:lnTo>
                    <a:pt x="165" y="1533"/>
                  </a:lnTo>
                  <a:lnTo>
                    <a:pt x="201" y="1241"/>
                  </a:lnTo>
                  <a:lnTo>
                    <a:pt x="256" y="949"/>
                  </a:lnTo>
                  <a:lnTo>
                    <a:pt x="329" y="657"/>
                  </a:lnTo>
                  <a:lnTo>
                    <a:pt x="402" y="365"/>
                  </a:lnTo>
                  <a:lnTo>
                    <a:pt x="512" y="91"/>
                  </a:lnTo>
                  <a:lnTo>
                    <a:pt x="512" y="55"/>
                  </a:lnTo>
                  <a:lnTo>
                    <a:pt x="512" y="37"/>
                  </a:lnTo>
                  <a:lnTo>
                    <a:pt x="475"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41"/>
            <p:cNvSpPr/>
            <p:nvPr/>
          </p:nvSpPr>
          <p:spPr>
            <a:xfrm>
              <a:off x="6615127" y="4418831"/>
              <a:ext cx="268233" cy="268233"/>
            </a:xfrm>
            <a:custGeom>
              <a:avLst/>
              <a:gdLst/>
              <a:ahLst/>
              <a:cxnLst/>
              <a:rect l="l" t="t" r="r" b="b"/>
              <a:pathLst>
                <a:path w="7776" h="7776" extrusionOk="0">
                  <a:moveTo>
                    <a:pt x="6936" y="0"/>
                  </a:moveTo>
                  <a:lnTo>
                    <a:pt x="6261" y="657"/>
                  </a:lnTo>
                  <a:lnTo>
                    <a:pt x="4709" y="2172"/>
                  </a:lnTo>
                  <a:lnTo>
                    <a:pt x="3852" y="3030"/>
                  </a:lnTo>
                  <a:lnTo>
                    <a:pt x="3067" y="3833"/>
                  </a:lnTo>
                  <a:lnTo>
                    <a:pt x="2446" y="4508"/>
                  </a:lnTo>
                  <a:lnTo>
                    <a:pt x="2245" y="4764"/>
                  </a:lnTo>
                  <a:lnTo>
                    <a:pt x="2099" y="4946"/>
                  </a:lnTo>
                  <a:lnTo>
                    <a:pt x="1990" y="5092"/>
                  </a:lnTo>
                  <a:lnTo>
                    <a:pt x="1862" y="5275"/>
                  </a:lnTo>
                  <a:lnTo>
                    <a:pt x="1497" y="5695"/>
                  </a:lnTo>
                  <a:lnTo>
                    <a:pt x="676" y="6571"/>
                  </a:lnTo>
                  <a:lnTo>
                    <a:pt x="329" y="6991"/>
                  </a:lnTo>
                  <a:lnTo>
                    <a:pt x="183" y="7173"/>
                  </a:lnTo>
                  <a:lnTo>
                    <a:pt x="73" y="7337"/>
                  </a:lnTo>
                  <a:lnTo>
                    <a:pt x="19" y="7483"/>
                  </a:lnTo>
                  <a:lnTo>
                    <a:pt x="0" y="7538"/>
                  </a:lnTo>
                  <a:lnTo>
                    <a:pt x="0" y="7593"/>
                  </a:lnTo>
                  <a:lnTo>
                    <a:pt x="19" y="7629"/>
                  </a:lnTo>
                  <a:lnTo>
                    <a:pt x="55" y="7666"/>
                  </a:lnTo>
                  <a:lnTo>
                    <a:pt x="92" y="7684"/>
                  </a:lnTo>
                  <a:lnTo>
                    <a:pt x="146" y="7702"/>
                  </a:lnTo>
                  <a:lnTo>
                    <a:pt x="530" y="7739"/>
                  </a:lnTo>
                  <a:lnTo>
                    <a:pt x="1059" y="7775"/>
                  </a:lnTo>
                  <a:lnTo>
                    <a:pt x="1716" y="7775"/>
                  </a:lnTo>
                  <a:lnTo>
                    <a:pt x="2428" y="7757"/>
                  </a:lnTo>
                  <a:lnTo>
                    <a:pt x="3158" y="7721"/>
                  </a:lnTo>
                  <a:lnTo>
                    <a:pt x="3505" y="7666"/>
                  </a:lnTo>
                  <a:lnTo>
                    <a:pt x="3833" y="7629"/>
                  </a:lnTo>
                  <a:lnTo>
                    <a:pt x="4125" y="7556"/>
                  </a:lnTo>
                  <a:lnTo>
                    <a:pt x="4399" y="7465"/>
                  </a:lnTo>
                  <a:lnTo>
                    <a:pt x="4636" y="7374"/>
                  </a:lnTo>
                  <a:lnTo>
                    <a:pt x="4837" y="7264"/>
                  </a:lnTo>
                  <a:lnTo>
                    <a:pt x="5001" y="7118"/>
                  </a:lnTo>
                  <a:lnTo>
                    <a:pt x="5184" y="6954"/>
                  </a:lnTo>
                  <a:lnTo>
                    <a:pt x="5549" y="6571"/>
                  </a:lnTo>
                  <a:lnTo>
                    <a:pt x="5896" y="6151"/>
                  </a:lnTo>
                  <a:lnTo>
                    <a:pt x="6224" y="5731"/>
                  </a:lnTo>
                  <a:lnTo>
                    <a:pt x="6516" y="5330"/>
                  </a:lnTo>
                  <a:lnTo>
                    <a:pt x="6735" y="4983"/>
                  </a:lnTo>
                  <a:lnTo>
                    <a:pt x="6936" y="4673"/>
                  </a:lnTo>
                  <a:lnTo>
                    <a:pt x="7228" y="6425"/>
                  </a:lnTo>
                  <a:lnTo>
                    <a:pt x="7757" y="6425"/>
                  </a:lnTo>
                  <a:lnTo>
                    <a:pt x="7757" y="4070"/>
                  </a:lnTo>
                  <a:lnTo>
                    <a:pt x="7757" y="2482"/>
                  </a:lnTo>
                  <a:lnTo>
                    <a:pt x="7776" y="1460"/>
                  </a:lnTo>
                  <a:lnTo>
                    <a:pt x="7776" y="1314"/>
                  </a:lnTo>
                  <a:lnTo>
                    <a:pt x="7757" y="1168"/>
                  </a:lnTo>
                  <a:lnTo>
                    <a:pt x="7721" y="1041"/>
                  </a:lnTo>
                  <a:lnTo>
                    <a:pt x="7666" y="895"/>
                  </a:lnTo>
                  <a:lnTo>
                    <a:pt x="7611" y="767"/>
                  </a:lnTo>
                  <a:lnTo>
                    <a:pt x="7538" y="657"/>
                  </a:lnTo>
                  <a:lnTo>
                    <a:pt x="7374" y="438"/>
                  </a:lnTo>
                  <a:lnTo>
                    <a:pt x="7210" y="256"/>
                  </a:lnTo>
                  <a:lnTo>
                    <a:pt x="7082" y="110"/>
                  </a:lnTo>
                  <a:lnTo>
                    <a:pt x="6936"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41"/>
            <p:cNvSpPr/>
            <p:nvPr/>
          </p:nvSpPr>
          <p:spPr>
            <a:xfrm>
              <a:off x="6679356" y="4340114"/>
              <a:ext cx="176925" cy="278961"/>
            </a:xfrm>
            <a:custGeom>
              <a:avLst/>
              <a:gdLst/>
              <a:ahLst/>
              <a:cxnLst/>
              <a:rect l="l" t="t" r="r" b="b"/>
              <a:pathLst>
                <a:path w="5129" h="8087" extrusionOk="0">
                  <a:moveTo>
                    <a:pt x="2592" y="1"/>
                  </a:moveTo>
                  <a:lnTo>
                    <a:pt x="2592" y="329"/>
                  </a:lnTo>
                  <a:lnTo>
                    <a:pt x="2555" y="1096"/>
                  </a:lnTo>
                  <a:lnTo>
                    <a:pt x="2519" y="1552"/>
                  </a:lnTo>
                  <a:lnTo>
                    <a:pt x="2464" y="2008"/>
                  </a:lnTo>
                  <a:lnTo>
                    <a:pt x="2409" y="2446"/>
                  </a:lnTo>
                  <a:lnTo>
                    <a:pt x="2336" y="2811"/>
                  </a:lnTo>
                  <a:lnTo>
                    <a:pt x="2172" y="3377"/>
                  </a:lnTo>
                  <a:lnTo>
                    <a:pt x="1971" y="3980"/>
                  </a:lnTo>
                  <a:lnTo>
                    <a:pt x="1716" y="4618"/>
                  </a:lnTo>
                  <a:lnTo>
                    <a:pt x="1442" y="5275"/>
                  </a:lnTo>
                  <a:lnTo>
                    <a:pt x="1241" y="5641"/>
                  </a:lnTo>
                  <a:lnTo>
                    <a:pt x="986" y="6060"/>
                  </a:lnTo>
                  <a:lnTo>
                    <a:pt x="420" y="6918"/>
                  </a:lnTo>
                  <a:lnTo>
                    <a:pt x="201" y="7320"/>
                  </a:lnTo>
                  <a:lnTo>
                    <a:pt x="110" y="7502"/>
                  </a:lnTo>
                  <a:lnTo>
                    <a:pt x="37" y="7648"/>
                  </a:lnTo>
                  <a:lnTo>
                    <a:pt x="0" y="7794"/>
                  </a:lnTo>
                  <a:lnTo>
                    <a:pt x="0" y="7904"/>
                  </a:lnTo>
                  <a:lnTo>
                    <a:pt x="0" y="7959"/>
                  </a:lnTo>
                  <a:lnTo>
                    <a:pt x="18" y="7995"/>
                  </a:lnTo>
                  <a:lnTo>
                    <a:pt x="55" y="8032"/>
                  </a:lnTo>
                  <a:lnTo>
                    <a:pt x="91" y="8050"/>
                  </a:lnTo>
                  <a:lnTo>
                    <a:pt x="201" y="8086"/>
                  </a:lnTo>
                  <a:lnTo>
                    <a:pt x="475" y="8086"/>
                  </a:lnTo>
                  <a:lnTo>
                    <a:pt x="639" y="8050"/>
                  </a:lnTo>
                  <a:lnTo>
                    <a:pt x="821" y="7995"/>
                  </a:lnTo>
                  <a:lnTo>
                    <a:pt x="1022" y="7922"/>
                  </a:lnTo>
                  <a:lnTo>
                    <a:pt x="1424" y="7721"/>
                  </a:lnTo>
                  <a:lnTo>
                    <a:pt x="1862" y="7484"/>
                  </a:lnTo>
                  <a:lnTo>
                    <a:pt x="2263" y="7210"/>
                  </a:lnTo>
                  <a:lnTo>
                    <a:pt x="2464" y="7064"/>
                  </a:lnTo>
                  <a:lnTo>
                    <a:pt x="2647" y="6918"/>
                  </a:lnTo>
                  <a:lnTo>
                    <a:pt x="2829" y="6754"/>
                  </a:lnTo>
                  <a:lnTo>
                    <a:pt x="2975" y="6590"/>
                  </a:lnTo>
                  <a:lnTo>
                    <a:pt x="3304" y="6225"/>
                  </a:lnTo>
                  <a:lnTo>
                    <a:pt x="3632" y="5805"/>
                  </a:lnTo>
                  <a:lnTo>
                    <a:pt x="3943" y="5403"/>
                  </a:lnTo>
                  <a:lnTo>
                    <a:pt x="4235" y="4983"/>
                  </a:lnTo>
                  <a:lnTo>
                    <a:pt x="4490" y="4564"/>
                  </a:lnTo>
                  <a:lnTo>
                    <a:pt x="4727" y="4180"/>
                  </a:lnTo>
                  <a:lnTo>
                    <a:pt x="4892" y="3815"/>
                  </a:lnTo>
                  <a:lnTo>
                    <a:pt x="5019" y="3469"/>
                  </a:lnTo>
                  <a:lnTo>
                    <a:pt x="5092" y="3177"/>
                  </a:lnTo>
                  <a:lnTo>
                    <a:pt x="5129" y="2903"/>
                  </a:lnTo>
                  <a:lnTo>
                    <a:pt x="5129" y="2665"/>
                  </a:lnTo>
                  <a:lnTo>
                    <a:pt x="5111" y="2465"/>
                  </a:lnTo>
                  <a:lnTo>
                    <a:pt x="5092" y="2300"/>
                  </a:lnTo>
                  <a:lnTo>
                    <a:pt x="5056" y="2191"/>
                  </a:lnTo>
                  <a:lnTo>
                    <a:pt x="5019" y="2081"/>
                  </a:lnTo>
                  <a:lnTo>
                    <a:pt x="5092" y="201"/>
                  </a:lnTo>
                  <a:lnTo>
                    <a:pt x="2592"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41"/>
            <p:cNvSpPr/>
            <p:nvPr/>
          </p:nvSpPr>
          <p:spPr>
            <a:xfrm>
              <a:off x="6713334" y="2767998"/>
              <a:ext cx="298485" cy="1623783"/>
            </a:xfrm>
            <a:custGeom>
              <a:avLst/>
              <a:gdLst/>
              <a:ahLst/>
              <a:cxnLst/>
              <a:rect l="l" t="t" r="r" b="b"/>
              <a:pathLst>
                <a:path w="8653" h="47073" extrusionOk="0">
                  <a:moveTo>
                    <a:pt x="1169" y="1"/>
                  </a:moveTo>
                  <a:lnTo>
                    <a:pt x="1169" y="19"/>
                  </a:lnTo>
                  <a:lnTo>
                    <a:pt x="1169" y="92"/>
                  </a:lnTo>
                  <a:lnTo>
                    <a:pt x="1059" y="950"/>
                  </a:lnTo>
                  <a:lnTo>
                    <a:pt x="895" y="2392"/>
                  </a:lnTo>
                  <a:lnTo>
                    <a:pt x="877" y="2574"/>
                  </a:lnTo>
                  <a:lnTo>
                    <a:pt x="767" y="3797"/>
                  </a:lnTo>
                  <a:lnTo>
                    <a:pt x="694" y="4947"/>
                  </a:lnTo>
                  <a:lnTo>
                    <a:pt x="694" y="5056"/>
                  </a:lnTo>
                  <a:lnTo>
                    <a:pt x="694" y="5166"/>
                  </a:lnTo>
                  <a:lnTo>
                    <a:pt x="676" y="5659"/>
                  </a:lnTo>
                  <a:lnTo>
                    <a:pt x="640" y="6736"/>
                  </a:lnTo>
                  <a:lnTo>
                    <a:pt x="640" y="6918"/>
                  </a:lnTo>
                  <a:lnTo>
                    <a:pt x="494" y="9747"/>
                  </a:lnTo>
                  <a:lnTo>
                    <a:pt x="494" y="9948"/>
                  </a:lnTo>
                  <a:lnTo>
                    <a:pt x="421" y="11116"/>
                  </a:lnTo>
                  <a:lnTo>
                    <a:pt x="421" y="11299"/>
                  </a:lnTo>
                  <a:lnTo>
                    <a:pt x="256" y="14584"/>
                  </a:lnTo>
                  <a:lnTo>
                    <a:pt x="238" y="14785"/>
                  </a:lnTo>
                  <a:lnTo>
                    <a:pt x="202" y="15478"/>
                  </a:lnTo>
                  <a:lnTo>
                    <a:pt x="202" y="15679"/>
                  </a:lnTo>
                  <a:lnTo>
                    <a:pt x="55" y="18399"/>
                  </a:lnTo>
                  <a:lnTo>
                    <a:pt x="19" y="19402"/>
                  </a:lnTo>
                  <a:lnTo>
                    <a:pt x="19" y="19421"/>
                  </a:lnTo>
                  <a:lnTo>
                    <a:pt x="19" y="19603"/>
                  </a:lnTo>
                  <a:lnTo>
                    <a:pt x="19" y="19877"/>
                  </a:lnTo>
                  <a:lnTo>
                    <a:pt x="1" y="20078"/>
                  </a:lnTo>
                  <a:lnTo>
                    <a:pt x="1" y="21063"/>
                  </a:lnTo>
                  <a:lnTo>
                    <a:pt x="37" y="22031"/>
                  </a:lnTo>
                  <a:lnTo>
                    <a:pt x="74" y="22962"/>
                  </a:lnTo>
                  <a:lnTo>
                    <a:pt x="147" y="23874"/>
                  </a:lnTo>
                  <a:lnTo>
                    <a:pt x="165" y="23929"/>
                  </a:lnTo>
                  <a:lnTo>
                    <a:pt x="165" y="24020"/>
                  </a:lnTo>
                  <a:lnTo>
                    <a:pt x="165" y="24038"/>
                  </a:lnTo>
                  <a:lnTo>
                    <a:pt x="202" y="24330"/>
                  </a:lnTo>
                  <a:lnTo>
                    <a:pt x="256" y="24714"/>
                  </a:lnTo>
                  <a:lnTo>
                    <a:pt x="275" y="24951"/>
                  </a:lnTo>
                  <a:lnTo>
                    <a:pt x="421" y="26375"/>
                  </a:lnTo>
                  <a:lnTo>
                    <a:pt x="548" y="28054"/>
                  </a:lnTo>
                  <a:lnTo>
                    <a:pt x="567" y="28255"/>
                  </a:lnTo>
                  <a:lnTo>
                    <a:pt x="676" y="29733"/>
                  </a:lnTo>
                  <a:lnTo>
                    <a:pt x="676" y="29934"/>
                  </a:lnTo>
                  <a:lnTo>
                    <a:pt x="822" y="32380"/>
                  </a:lnTo>
                  <a:lnTo>
                    <a:pt x="840" y="32580"/>
                  </a:lnTo>
                  <a:lnTo>
                    <a:pt x="932" y="34588"/>
                  </a:lnTo>
                  <a:lnTo>
                    <a:pt x="950" y="34807"/>
                  </a:lnTo>
                  <a:lnTo>
                    <a:pt x="1041" y="36760"/>
                  </a:lnTo>
                  <a:lnTo>
                    <a:pt x="1041" y="36961"/>
                  </a:lnTo>
                  <a:lnTo>
                    <a:pt x="1151" y="39407"/>
                  </a:lnTo>
                  <a:lnTo>
                    <a:pt x="1169" y="39607"/>
                  </a:lnTo>
                  <a:lnTo>
                    <a:pt x="1224" y="41177"/>
                  </a:lnTo>
                  <a:lnTo>
                    <a:pt x="1224" y="41232"/>
                  </a:lnTo>
                  <a:lnTo>
                    <a:pt x="1224" y="41341"/>
                  </a:lnTo>
                  <a:lnTo>
                    <a:pt x="1224" y="41359"/>
                  </a:lnTo>
                  <a:lnTo>
                    <a:pt x="1333" y="44189"/>
                  </a:lnTo>
                  <a:lnTo>
                    <a:pt x="1351" y="44280"/>
                  </a:lnTo>
                  <a:lnTo>
                    <a:pt x="1351" y="44389"/>
                  </a:lnTo>
                  <a:lnTo>
                    <a:pt x="1388" y="45594"/>
                  </a:lnTo>
                  <a:lnTo>
                    <a:pt x="1406" y="45703"/>
                  </a:lnTo>
                  <a:lnTo>
                    <a:pt x="1406" y="45758"/>
                  </a:lnTo>
                  <a:lnTo>
                    <a:pt x="1406" y="45795"/>
                  </a:lnTo>
                  <a:lnTo>
                    <a:pt x="1443" y="46653"/>
                  </a:lnTo>
                  <a:lnTo>
                    <a:pt x="1552" y="46726"/>
                  </a:lnTo>
                  <a:lnTo>
                    <a:pt x="1680" y="46799"/>
                  </a:lnTo>
                  <a:lnTo>
                    <a:pt x="1935" y="46926"/>
                  </a:lnTo>
                  <a:lnTo>
                    <a:pt x="2246" y="46999"/>
                  </a:lnTo>
                  <a:lnTo>
                    <a:pt x="2556" y="47054"/>
                  </a:lnTo>
                  <a:lnTo>
                    <a:pt x="2866" y="47072"/>
                  </a:lnTo>
                  <a:lnTo>
                    <a:pt x="3195" y="47036"/>
                  </a:lnTo>
                  <a:lnTo>
                    <a:pt x="3505" y="46963"/>
                  </a:lnTo>
                  <a:lnTo>
                    <a:pt x="3651" y="46908"/>
                  </a:lnTo>
                  <a:lnTo>
                    <a:pt x="3815" y="46853"/>
                  </a:lnTo>
                  <a:lnTo>
                    <a:pt x="3852" y="46817"/>
                  </a:lnTo>
                  <a:lnTo>
                    <a:pt x="3888" y="46817"/>
                  </a:lnTo>
                  <a:lnTo>
                    <a:pt x="3943" y="46780"/>
                  </a:lnTo>
                  <a:lnTo>
                    <a:pt x="4144" y="46653"/>
                  </a:lnTo>
                  <a:lnTo>
                    <a:pt x="4399" y="45430"/>
                  </a:lnTo>
                  <a:lnTo>
                    <a:pt x="4801" y="43239"/>
                  </a:lnTo>
                  <a:lnTo>
                    <a:pt x="4837" y="43075"/>
                  </a:lnTo>
                  <a:lnTo>
                    <a:pt x="4983" y="42217"/>
                  </a:lnTo>
                  <a:lnTo>
                    <a:pt x="5020" y="41962"/>
                  </a:lnTo>
                  <a:lnTo>
                    <a:pt x="5239" y="40611"/>
                  </a:lnTo>
                  <a:lnTo>
                    <a:pt x="5440" y="39297"/>
                  </a:lnTo>
                  <a:lnTo>
                    <a:pt x="5458" y="39115"/>
                  </a:lnTo>
                  <a:lnTo>
                    <a:pt x="5513" y="38841"/>
                  </a:lnTo>
                  <a:lnTo>
                    <a:pt x="5622" y="37892"/>
                  </a:lnTo>
                  <a:lnTo>
                    <a:pt x="5750" y="36851"/>
                  </a:lnTo>
                  <a:lnTo>
                    <a:pt x="5768" y="36651"/>
                  </a:lnTo>
                  <a:lnTo>
                    <a:pt x="5768" y="36632"/>
                  </a:lnTo>
                  <a:lnTo>
                    <a:pt x="5914" y="35172"/>
                  </a:lnTo>
                  <a:lnTo>
                    <a:pt x="5933" y="34990"/>
                  </a:lnTo>
                  <a:lnTo>
                    <a:pt x="6042" y="33456"/>
                  </a:lnTo>
                  <a:lnTo>
                    <a:pt x="6115" y="31887"/>
                  </a:lnTo>
                  <a:lnTo>
                    <a:pt x="6133" y="31668"/>
                  </a:lnTo>
                  <a:lnTo>
                    <a:pt x="6152" y="30828"/>
                  </a:lnTo>
                  <a:lnTo>
                    <a:pt x="6170" y="30627"/>
                  </a:lnTo>
                  <a:lnTo>
                    <a:pt x="6170" y="29788"/>
                  </a:lnTo>
                  <a:lnTo>
                    <a:pt x="6170" y="28948"/>
                  </a:lnTo>
                  <a:lnTo>
                    <a:pt x="6170" y="28109"/>
                  </a:lnTo>
                  <a:lnTo>
                    <a:pt x="6133" y="27269"/>
                  </a:lnTo>
                  <a:lnTo>
                    <a:pt x="6133" y="27251"/>
                  </a:lnTo>
                  <a:lnTo>
                    <a:pt x="6133" y="27068"/>
                  </a:lnTo>
                  <a:lnTo>
                    <a:pt x="6115" y="26776"/>
                  </a:lnTo>
                  <a:lnTo>
                    <a:pt x="6206" y="26283"/>
                  </a:lnTo>
                  <a:lnTo>
                    <a:pt x="6225" y="26247"/>
                  </a:lnTo>
                  <a:lnTo>
                    <a:pt x="6243" y="26119"/>
                  </a:lnTo>
                  <a:lnTo>
                    <a:pt x="6462" y="25079"/>
                  </a:lnTo>
                  <a:lnTo>
                    <a:pt x="6681" y="24166"/>
                  </a:lnTo>
                  <a:lnTo>
                    <a:pt x="7064" y="22542"/>
                  </a:lnTo>
                  <a:lnTo>
                    <a:pt x="7101" y="22378"/>
                  </a:lnTo>
                  <a:lnTo>
                    <a:pt x="7283" y="21538"/>
                  </a:lnTo>
                  <a:lnTo>
                    <a:pt x="7338" y="21282"/>
                  </a:lnTo>
                  <a:lnTo>
                    <a:pt x="7539" y="20206"/>
                  </a:lnTo>
                  <a:lnTo>
                    <a:pt x="7831" y="18709"/>
                  </a:lnTo>
                  <a:lnTo>
                    <a:pt x="7867" y="18545"/>
                  </a:lnTo>
                  <a:lnTo>
                    <a:pt x="8105" y="17249"/>
                  </a:lnTo>
                  <a:lnTo>
                    <a:pt x="8214" y="16592"/>
                  </a:lnTo>
                  <a:lnTo>
                    <a:pt x="8305" y="15916"/>
                  </a:lnTo>
                  <a:lnTo>
                    <a:pt x="8342" y="15679"/>
                  </a:lnTo>
                  <a:lnTo>
                    <a:pt x="8397" y="15022"/>
                  </a:lnTo>
                  <a:lnTo>
                    <a:pt x="8415" y="14712"/>
                  </a:lnTo>
                  <a:lnTo>
                    <a:pt x="8433" y="14511"/>
                  </a:lnTo>
                  <a:lnTo>
                    <a:pt x="8506" y="12960"/>
                  </a:lnTo>
                  <a:lnTo>
                    <a:pt x="8561" y="11061"/>
                  </a:lnTo>
                  <a:lnTo>
                    <a:pt x="8579" y="10861"/>
                  </a:lnTo>
                  <a:lnTo>
                    <a:pt x="8579" y="10277"/>
                  </a:lnTo>
                  <a:lnTo>
                    <a:pt x="8597" y="10094"/>
                  </a:lnTo>
                  <a:lnTo>
                    <a:pt x="8634" y="8214"/>
                  </a:lnTo>
                  <a:lnTo>
                    <a:pt x="8652" y="6389"/>
                  </a:lnTo>
                  <a:lnTo>
                    <a:pt x="8652" y="6170"/>
                  </a:lnTo>
                  <a:lnTo>
                    <a:pt x="8652" y="5987"/>
                  </a:lnTo>
                  <a:lnTo>
                    <a:pt x="8652" y="5750"/>
                  </a:lnTo>
                  <a:lnTo>
                    <a:pt x="8652" y="5549"/>
                  </a:lnTo>
                  <a:lnTo>
                    <a:pt x="8652" y="3742"/>
                  </a:lnTo>
                  <a:lnTo>
                    <a:pt x="8634" y="2994"/>
                  </a:lnTo>
                  <a:lnTo>
                    <a:pt x="8597" y="2355"/>
                  </a:lnTo>
                  <a:lnTo>
                    <a:pt x="8561" y="1881"/>
                  </a:lnTo>
                  <a:lnTo>
                    <a:pt x="8543" y="1716"/>
                  </a:lnTo>
                  <a:lnTo>
                    <a:pt x="8524" y="1716"/>
                  </a:lnTo>
                  <a:lnTo>
                    <a:pt x="4965" y="877"/>
                  </a:lnTo>
                  <a:lnTo>
                    <a:pt x="4801" y="840"/>
                  </a:lnTo>
                  <a:lnTo>
                    <a:pt x="3688" y="585"/>
                  </a:lnTo>
                  <a:lnTo>
                    <a:pt x="3414" y="512"/>
                  </a:lnTo>
                  <a:lnTo>
                    <a:pt x="124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41"/>
            <p:cNvSpPr/>
            <p:nvPr/>
          </p:nvSpPr>
          <p:spPr>
            <a:xfrm>
              <a:off x="6761834" y="4328799"/>
              <a:ext cx="105175" cy="22042"/>
            </a:xfrm>
            <a:custGeom>
              <a:avLst/>
              <a:gdLst/>
              <a:ahLst/>
              <a:cxnLst/>
              <a:rect l="l" t="t" r="r" b="b"/>
              <a:pathLst>
                <a:path w="3049" h="639" extrusionOk="0">
                  <a:moveTo>
                    <a:pt x="91" y="0"/>
                  </a:moveTo>
                  <a:lnTo>
                    <a:pt x="55" y="18"/>
                  </a:lnTo>
                  <a:lnTo>
                    <a:pt x="18" y="55"/>
                  </a:lnTo>
                  <a:lnTo>
                    <a:pt x="0" y="91"/>
                  </a:lnTo>
                  <a:lnTo>
                    <a:pt x="0" y="146"/>
                  </a:lnTo>
                  <a:lnTo>
                    <a:pt x="18" y="183"/>
                  </a:lnTo>
                  <a:lnTo>
                    <a:pt x="55" y="219"/>
                  </a:lnTo>
                  <a:lnTo>
                    <a:pt x="237" y="310"/>
                  </a:lnTo>
                  <a:lnTo>
                    <a:pt x="402" y="383"/>
                  </a:lnTo>
                  <a:lnTo>
                    <a:pt x="584" y="456"/>
                  </a:lnTo>
                  <a:lnTo>
                    <a:pt x="767" y="529"/>
                  </a:lnTo>
                  <a:lnTo>
                    <a:pt x="949" y="566"/>
                  </a:lnTo>
                  <a:lnTo>
                    <a:pt x="1150" y="602"/>
                  </a:lnTo>
                  <a:lnTo>
                    <a:pt x="1333" y="621"/>
                  </a:lnTo>
                  <a:lnTo>
                    <a:pt x="1515" y="639"/>
                  </a:lnTo>
                  <a:lnTo>
                    <a:pt x="1716" y="621"/>
                  </a:lnTo>
                  <a:lnTo>
                    <a:pt x="1898" y="621"/>
                  </a:lnTo>
                  <a:lnTo>
                    <a:pt x="2099" y="584"/>
                  </a:lnTo>
                  <a:lnTo>
                    <a:pt x="2282" y="548"/>
                  </a:lnTo>
                  <a:lnTo>
                    <a:pt x="2464" y="493"/>
                  </a:lnTo>
                  <a:lnTo>
                    <a:pt x="2647" y="420"/>
                  </a:lnTo>
                  <a:lnTo>
                    <a:pt x="2829" y="347"/>
                  </a:lnTo>
                  <a:lnTo>
                    <a:pt x="2993" y="256"/>
                  </a:lnTo>
                  <a:lnTo>
                    <a:pt x="3030" y="219"/>
                  </a:lnTo>
                  <a:lnTo>
                    <a:pt x="3048" y="183"/>
                  </a:lnTo>
                  <a:lnTo>
                    <a:pt x="3048" y="128"/>
                  </a:lnTo>
                  <a:lnTo>
                    <a:pt x="3030" y="91"/>
                  </a:lnTo>
                  <a:lnTo>
                    <a:pt x="3012" y="55"/>
                  </a:lnTo>
                  <a:lnTo>
                    <a:pt x="2975" y="37"/>
                  </a:lnTo>
                  <a:lnTo>
                    <a:pt x="2920" y="37"/>
                  </a:lnTo>
                  <a:lnTo>
                    <a:pt x="2884" y="55"/>
                  </a:lnTo>
                  <a:lnTo>
                    <a:pt x="2720" y="146"/>
                  </a:lnTo>
                  <a:lnTo>
                    <a:pt x="2555" y="219"/>
                  </a:lnTo>
                  <a:lnTo>
                    <a:pt x="2391" y="274"/>
                  </a:lnTo>
                  <a:lnTo>
                    <a:pt x="2227" y="329"/>
                  </a:lnTo>
                  <a:lnTo>
                    <a:pt x="2044" y="365"/>
                  </a:lnTo>
                  <a:lnTo>
                    <a:pt x="1880" y="383"/>
                  </a:lnTo>
                  <a:lnTo>
                    <a:pt x="1698" y="402"/>
                  </a:lnTo>
                  <a:lnTo>
                    <a:pt x="1351" y="402"/>
                  </a:lnTo>
                  <a:lnTo>
                    <a:pt x="1168" y="383"/>
                  </a:lnTo>
                  <a:lnTo>
                    <a:pt x="1004" y="347"/>
                  </a:lnTo>
                  <a:lnTo>
                    <a:pt x="821" y="310"/>
                  </a:lnTo>
                  <a:lnTo>
                    <a:pt x="657" y="256"/>
                  </a:lnTo>
                  <a:lnTo>
                    <a:pt x="493" y="183"/>
                  </a:lnTo>
                  <a:lnTo>
                    <a:pt x="329" y="110"/>
                  </a:lnTo>
                  <a:lnTo>
                    <a:pt x="164" y="18"/>
                  </a:lnTo>
                  <a:lnTo>
                    <a:pt x="1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41"/>
            <p:cNvSpPr/>
            <p:nvPr/>
          </p:nvSpPr>
          <p:spPr>
            <a:xfrm>
              <a:off x="6747967" y="2770517"/>
              <a:ext cx="52915" cy="64885"/>
            </a:xfrm>
            <a:custGeom>
              <a:avLst/>
              <a:gdLst/>
              <a:ahLst/>
              <a:cxnLst/>
              <a:rect l="l" t="t" r="r" b="b"/>
              <a:pathLst>
                <a:path w="1534" h="1881" extrusionOk="0">
                  <a:moveTo>
                    <a:pt x="1424" y="1"/>
                  </a:moveTo>
                  <a:lnTo>
                    <a:pt x="1388" y="19"/>
                  </a:lnTo>
                  <a:lnTo>
                    <a:pt x="1369" y="37"/>
                  </a:lnTo>
                  <a:lnTo>
                    <a:pt x="1059" y="494"/>
                  </a:lnTo>
                  <a:lnTo>
                    <a:pt x="731" y="913"/>
                  </a:lnTo>
                  <a:lnTo>
                    <a:pt x="384" y="1333"/>
                  </a:lnTo>
                  <a:lnTo>
                    <a:pt x="19" y="1735"/>
                  </a:lnTo>
                  <a:lnTo>
                    <a:pt x="1" y="1771"/>
                  </a:lnTo>
                  <a:lnTo>
                    <a:pt x="1" y="1789"/>
                  </a:lnTo>
                  <a:lnTo>
                    <a:pt x="1" y="1826"/>
                  </a:lnTo>
                  <a:lnTo>
                    <a:pt x="19" y="1844"/>
                  </a:lnTo>
                  <a:lnTo>
                    <a:pt x="55" y="1862"/>
                  </a:lnTo>
                  <a:lnTo>
                    <a:pt x="74" y="1881"/>
                  </a:lnTo>
                  <a:lnTo>
                    <a:pt x="110" y="1862"/>
                  </a:lnTo>
                  <a:lnTo>
                    <a:pt x="128" y="1844"/>
                  </a:lnTo>
                  <a:lnTo>
                    <a:pt x="512" y="1443"/>
                  </a:lnTo>
                  <a:lnTo>
                    <a:pt x="858" y="1023"/>
                  </a:lnTo>
                  <a:lnTo>
                    <a:pt x="1205" y="585"/>
                  </a:lnTo>
                  <a:lnTo>
                    <a:pt x="1515" y="128"/>
                  </a:lnTo>
                  <a:lnTo>
                    <a:pt x="1534" y="92"/>
                  </a:lnTo>
                  <a:lnTo>
                    <a:pt x="1515" y="55"/>
                  </a:lnTo>
                  <a:lnTo>
                    <a:pt x="1515" y="37"/>
                  </a:lnTo>
                  <a:lnTo>
                    <a:pt x="1479" y="19"/>
                  </a:lnTo>
                  <a:lnTo>
                    <a:pt x="142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41"/>
            <p:cNvSpPr/>
            <p:nvPr/>
          </p:nvSpPr>
          <p:spPr>
            <a:xfrm>
              <a:off x="6948797" y="2922881"/>
              <a:ext cx="69921" cy="74337"/>
            </a:xfrm>
            <a:custGeom>
              <a:avLst/>
              <a:gdLst/>
              <a:ahLst/>
              <a:cxnLst/>
              <a:rect l="l" t="t" r="r" b="b"/>
              <a:pathLst>
                <a:path w="2027" h="2155" extrusionOk="0">
                  <a:moveTo>
                    <a:pt x="56" y="1"/>
                  </a:moveTo>
                  <a:lnTo>
                    <a:pt x="37" y="19"/>
                  </a:lnTo>
                  <a:lnTo>
                    <a:pt x="19" y="37"/>
                  </a:lnTo>
                  <a:lnTo>
                    <a:pt x="1" y="55"/>
                  </a:lnTo>
                  <a:lnTo>
                    <a:pt x="19" y="92"/>
                  </a:lnTo>
                  <a:lnTo>
                    <a:pt x="92" y="274"/>
                  </a:lnTo>
                  <a:lnTo>
                    <a:pt x="202" y="475"/>
                  </a:lnTo>
                  <a:lnTo>
                    <a:pt x="421" y="822"/>
                  </a:lnTo>
                  <a:lnTo>
                    <a:pt x="658" y="1151"/>
                  </a:lnTo>
                  <a:lnTo>
                    <a:pt x="950" y="1461"/>
                  </a:lnTo>
                  <a:lnTo>
                    <a:pt x="1151" y="1662"/>
                  </a:lnTo>
                  <a:lnTo>
                    <a:pt x="1406" y="1862"/>
                  </a:lnTo>
                  <a:lnTo>
                    <a:pt x="1516" y="1954"/>
                  </a:lnTo>
                  <a:lnTo>
                    <a:pt x="1662" y="2027"/>
                  </a:lnTo>
                  <a:lnTo>
                    <a:pt x="1790" y="2100"/>
                  </a:lnTo>
                  <a:lnTo>
                    <a:pt x="1936" y="2154"/>
                  </a:lnTo>
                  <a:lnTo>
                    <a:pt x="1972" y="2154"/>
                  </a:lnTo>
                  <a:lnTo>
                    <a:pt x="1990" y="2136"/>
                  </a:lnTo>
                  <a:lnTo>
                    <a:pt x="2009" y="2118"/>
                  </a:lnTo>
                  <a:lnTo>
                    <a:pt x="2027" y="2081"/>
                  </a:lnTo>
                  <a:lnTo>
                    <a:pt x="2027" y="2063"/>
                  </a:lnTo>
                  <a:lnTo>
                    <a:pt x="2027" y="2027"/>
                  </a:lnTo>
                  <a:lnTo>
                    <a:pt x="2009" y="2008"/>
                  </a:lnTo>
                  <a:lnTo>
                    <a:pt x="1972" y="1990"/>
                  </a:lnTo>
                  <a:lnTo>
                    <a:pt x="1844" y="1935"/>
                  </a:lnTo>
                  <a:lnTo>
                    <a:pt x="1717" y="1881"/>
                  </a:lnTo>
                  <a:lnTo>
                    <a:pt x="1589" y="1808"/>
                  </a:lnTo>
                  <a:lnTo>
                    <a:pt x="1479" y="1716"/>
                  </a:lnTo>
                  <a:lnTo>
                    <a:pt x="1260" y="1534"/>
                  </a:lnTo>
                  <a:lnTo>
                    <a:pt x="1060" y="1333"/>
                  </a:lnTo>
                  <a:lnTo>
                    <a:pt x="786" y="1041"/>
                  </a:lnTo>
                  <a:lnTo>
                    <a:pt x="548" y="731"/>
                  </a:lnTo>
                  <a:lnTo>
                    <a:pt x="348" y="402"/>
                  </a:lnTo>
                  <a:lnTo>
                    <a:pt x="256" y="238"/>
                  </a:lnTo>
                  <a:lnTo>
                    <a:pt x="165" y="55"/>
                  </a:lnTo>
                  <a:lnTo>
                    <a:pt x="147" y="19"/>
                  </a:lnTo>
                  <a:lnTo>
                    <a:pt x="12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41"/>
            <p:cNvSpPr/>
            <p:nvPr/>
          </p:nvSpPr>
          <p:spPr>
            <a:xfrm>
              <a:off x="6723407" y="3616716"/>
              <a:ext cx="76855" cy="16385"/>
            </a:xfrm>
            <a:custGeom>
              <a:avLst/>
              <a:gdLst/>
              <a:ahLst/>
              <a:cxnLst/>
              <a:rect l="l" t="t" r="r" b="b"/>
              <a:pathLst>
                <a:path w="2228" h="475" extrusionOk="0">
                  <a:moveTo>
                    <a:pt x="56" y="0"/>
                  </a:moveTo>
                  <a:lnTo>
                    <a:pt x="19" y="37"/>
                  </a:lnTo>
                  <a:lnTo>
                    <a:pt x="1" y="92"/>
                  </a:lnTo>
                  <a:lnTo>
                    <a:pt x="19" y="110"/>
                  </a:lnTo>
                  <a:lnTo>
                    <a:pt x="37" y="146"/>
                  </a:lnTo>
                  <a:lnTo>
                    <a:pt x="293" y="274"/>
                  </a:lnTo>
                  <a:lnTo>
                    <a:pt x="548" y="384"/>
                  </a:lnTo>
                  <a:lnTo>
                    <a:pt x="822" y="438"/>
                  </a:lnTo>
                  <a:lnTo>
                    <a:pt x="1096" y="475"/>
                  </a:lnTo>
                  <a:lnTo>
                    <a:pt x="1388" y="475"/>
                  </a:lnTo>
                  <a:lnTo>
                    <a:pt x="1662" y="438"/>
                  </a:lnTo>
                  <a:lnTo>
                    <a:pt x="1935" y="365"/>
                  </a:lnTo>
                  <a:lnTo>
                    <a:pt x="2191" y="274"/>
                  </a:lnTo>
                  <a:lnTo>
                    <a:pt x="2227" y="256"/>
                  </a:lnTo>
                  <a:lnTo>
                    <a:pt x="2227" y="219"/>
                  </a:lnTo>
                  <a:lnTo>
                    <a:pt x="2227" y="183"/>
                  </a:lnTo>
                  <a:lnTo>
                    <a:pt x="2191" y="146"/>
                  </a:lnTo>
                  <a:lnTo>
                    <a:pt x="2154" y="128"/>
                  </a:lnTo>
                  <a:lnTo>
                    <a:pt x="2118" y="146"/>
                  </a:lnTo>
                  <a:lnTo>
                    <a:pt x="1881" y="238"/>
                  </a:lnTo>
                  <a:lnTo>
                    <a:pt x="1625" y="311"/>
                  </a:lnTo>
                  <a:lnTo>
                    <a:pt x="1370" y="329"/>
                  </a:lnTo>
                  <a:lnTo>
                    <a:pt x="1096" y="329"/>
                  </a:lnTo>
                  <a:lnTo>
                    <a:pt x="840" y="311"/>
                  </a:lnTo>
                  <a:lnTo>
                    <a:pt x="585" y="238"/>
                  </a:lnTo>
                  <a:lnTo>
                    <a:pt x="348" y="146"/>
                  </a:lnTo>
                  <a:lnTo>
                    <a:pt x="110" y="19"/>
                  </a:lnTo>
                  <a:lnTo>
                    <a:pt x="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41"/>
            <p:cNvSpPr/>
            <p:nvPr/>
          </p:nvSpPr>
          <p:spPr>
            <a:xfrm>
              <a:off x="7150283" y="2649646"/>
              <a:ext cx="253780" cy="1691773"/>
            </a:xfrm>
            <a:custGeom>
              <a:avLst/>
              <a:gdLst/>
              <a:ahLst/>
              <a:cxnLst/>
              <a:rect l="l" t="t" r="r" b="b"/>
              <a:pathLst>
                <a:path w="7357" h="49044" extrusionOk="0">
                  <a:moveTo>
                    <a:pt x="165" y="0"/>
                  </a:moveTo>
                  <a:lnTo>
                    <a:pt x="1" y="55"/>
                  </a:lnTo>
                  <a:lnTo>
                    <a:pt x="110" y="219"/>
                  </a:lnTo>
                  <a:lnTo>
                    <a:pt x="658" y="1168"/>
                  </a:lnTo>
                  <a:lnTo>
                    <a:pt x="931" y="1698"/>
                  </a:lnTo>
                  <a:lnTo>
                    <a:pt x="1205" y="2227"/>
                  </a:lnTo>
                  <a:lnTo>
                    <a:pt x="1479" y="2775"/>
                  </a:lnTo>
                  <a:lnTo>
                    <a:pt x="1716" y="3322"/>
                  </a:lnTo>
                  <a:lnTo>
                    <a:pt x="1972" y="3870"/>
                  </a:lnTo>
                  <a:lnTo>
                    <a:pt x="2191" y="4417"/>
                  </a:lnTo>
                  <a:lnTo>
                    <a:pt x="2410" y="4983"/>
                  </a:lnTo>
                  <a:lnTo>
                    <a:pt x="2629" y="5531"/>
                  </a:lnTo>
                  <a:lnTo>
                    <a:pt x="2811" y="6096"/>
                  </a:lnTo>
                  <a:lnTo>
                    <a:pt x="2994" y="6662"/>
                  </a:lnTo>
                  <a:lnTo>
                    <a:pt x="3176" y="7246"/>
                  </a:lnTo>
                  <a:lnTo>
                    <a:pt x="3341" y="7812"/>
                  </a:lnTo>
                  <a:lnTo>
                    <a:pt x="3487" y="8396"/>
                  </a:lnTo>
                  <a:lnTo>
                    <a:pt x="3614" y="8980"/>
                  </a:lnTo>
                  <a:lnTo>
                    <a:pt x="3742" y="9564"/>
                  </a:lnTo>
                  <a:lnTo>
                    <a:pt x="3852" y="10167"/>
                  </a:lnTo>
                  <a:lnTo>
                    <a:pt x="4016" y="11171"/>
                  </a:lnTo>
                  <a:lnTo>
                    <a:pt x="4144" y="12193"/>
                  </a:lnTo>
                  <a:lnTo>
                    <a:pt x="4253" y="13196"/>
                  </a:lnTo>
                  <a:lnTo>
                    <a:pt x="4326" y="14219"/>
                  </a:lnTo>
                  <a:lnTo>
                    <a:pt x="4381" y="15241"/>
                  </a:lnTo>
                  <a:lnTo>
                    <a:pt x="4399" y="16263"/>
                  </a:lnTo>
                  <a:lnTo>
                    <a:pt x="4417" y="17285"/>
                  </a:lnTo>
                  <a:lnTo>
                    <a:pt x="4417" y="18307"/>
                  </a:lnTo>
                  <a:lnTo>
                    <a:pt x="4417" y="20278"/>
                  </a:lnTo>
                  <a:lnTo>
                    <a:pt x="4399" y="22249"/>
                  </a:lnTo>
                  <a:lnTo>
                    <a:pt x="4417" y="23637"/>
                  </a:lnTo>
                  <a:lnTo>
                    <a:pt x="4436" y="24312"/>
                  </a:lnTo>
                  <a:lnTo>
                    <a:pt x="4472" y="25005"/>
                  </a:lnTo>
                  <a:lnTo>
                    <a:pt x="4527" y="25681"/>
                  </a:lnTo>
                  <a:lnTo>
                    <a:pt x="4600" y="26374"/>
                  </a:lnTo>
                  <a:lnTo>
                    <a:pt x="4691" y="27050"/>
                  </a:lnTo>
                  <a:lnTo>
                    <a:pt x="4801" y="27725"/>
                  </a:lnTo>
                  <a:lnTo>
                    <a:pt x="4947" y="28400"/>
                  </a:lnTo>
                  <a:lnTo>
                    <a:pt x="5093" y="29076"/>
                  </a:lnTo>
                  <a:lnTo>
                    <a:pt x="5421" y="30426"/>
                  </a:lnTo>
                  <a:lnTo>
                    <a:pt x="5750" y="31777"/>
                  </a:lnTo>
                  <a:lnTo>
                    <a:pt x="5896" y="32452"/>
                  </a:lnTo>
                  <a:lnTo>
                    <a:pt x="6042" y="33128"/>
                  </a:lnTo>
                  <a:lnTo>
                    <a:pt x="6279" y="34405"/>
                  </a:lnTo>
                  <a:lnTo>
                    <a:pt x="6480" y="35701"/>
                  </a:lnTo>
                  <a:lnTo>
                    <a:pt x="6662" y="36997"/>
                  </a:lnTo>
                  <a:lnTo>
                    <a:pt x="6827" y="38311"/>
                  </a:lnTo>
                  <a:lnTo>
                    <a:pt x="6955" y="39625"/>
                  </a:lnTo>
                  <a:lnTo>
                    <a:pt x="7046" y="40958"/>
                  </a:lnTo>
                  <a:lnTo>
                    <a:pt x="7119" y="42290"/>
                  </a:lnTo>
                  <a:lnTo>
                    <a:pt x="7155" y="43622"/>
                  </a:lnTo>
                  <a:lnTo>
                    <a:pt x="7192" y="44955"/>
                  </a:lnTo>
                  <a:lnTo>
                    <a:pt x="7192" y="46287"/>
                  </a:lnTo>
                  <a:lnTo>
                    <a:pt x="7155" y="47620"/>
                  </a:lnTo>
                  <a:lnTo>
                    <a:pt x="7119" y="48952"/>
                  </a:lnTo>
                  <a:lnTo>
                    <a:pt x="7137" y="48988"/>
                  </a:lnTo>
                  <a:lnTo>
                    <a:pt x="7155" y="49025"/>
                  </a:lnTo>
                  <a:lnTo>
                    <a:pt x="7210" y="49043"/>
                  </a:lnTo>
                  <a:lnTo>
                    <a:pt x="7265" y="49043"/>
                  </a:lnTo>
                  <a:lnTo>
                    <a:pt x="7283" y="49025"/>
                  </a:lnTo>
                  <a:lnTo>
                    <a:pt x="7283" y="48988"/>
                  </a:lnTo>
                  <a:lnTo>
                    <a:pt x="7338" y="47583"/>
                  </a:lnTo>
                  <a:lnTo>
                    <a:pt x="7356" y="46269"/>
                  </a:lnTo>
                  <a:lnTo>
                    <a:pt x="7356" y="44955"/>
                  </a:lnTo>
                  <a:lnTo>
                    <a:pt x="7320" y="43641"/>
                  </a:lnTo>
                  <a:lnTo>
                    <a:pt x="7283" y="42326"/>
                  </a:lnTo>
                  <a:lnTo>
                    <a:pt x="7210" y="41012"/>
                  </a:lnTo>
                  <a:lnTo>
                    <a:pt x="7119" y="39716"/>
                  </a:lnTo>
                  <a:lnTo>
                    <a:pt x="6991" y="38402"/>
                  </a:lnTo>
                  <a:lnTo>
                    <a:pt x="6845" y="37106"/>
                  </a:lnTo>
                  <a:lnTo>
                    <a:pt x="6662" y="35756"/>
                  </a:lnTo>
                  <a:lnTo>
                    <a:pt x="6443" y="34423"/>
                  </a:lnTo>
                  <a:lnTo>
                    <a:pt x="6206" y="33109"/>
                  </a:lnTo>
                  <a:lnTo>
                    <a:pt x="5932" y="31777"/>
                  </a:lnTo>
                  <a:lnTo>
                    <a:pt x="5768" y="31102"/>
                  </a:lnTo>
                  <a:lnTo>
                    <a:pt x="5604" y="30426"/>
                  </a:lnTo>
                  <a:lnTo>
                    <a:pt x="5275" y="29057"/>
                  </a:lnTo>
                  <a:lnTo>
                    <a:pt x="5111" y="28382"/>
                  </a:lnTo>
                  <a:lnTo>
                    <a:pt x="4965" y="27688"/>
                  </a:lnTo>
                  <a:lnTo>
                    <a:pt x="4837" y="26995"/>
                  </a:lnTo>
                  <a:lnTo>
                    <a:pt x="4746" y="26301"/>
                  </a:lnTo>
                  <a:lnTo>
                    <a:pt x="4673" y="25663"/>
                  </a:lnTo>
                  <a:lnTo>
                    <a:pt x="4637" y="25005"/>
                  </a:lnTo>
                  <a:lnTo>
                    <a:pt x="4600" y="24348"/>
                  </a:lnTo>
                  <a:lnTo>
                    <a:pt x="4582" y="23691"/>
                  </a:lnTo>
                  <a:lnTo>
                    <a:pt x="4564" y="22377"/>
                  </a:lnTo>
                  <a:lnTo>
                    <a:pt x="4564" y="21081"/>
                  </a:lnTo>
                  <a:lnTo>
                    <a:pt x="4582" y="19110"/>
                  </a:lnTo>
                  <a:lnTo>
                    <a:pt x="4582" y="17157"/>
                  </a:lnTo>
                  <a:lnTo>
                    <a:pt x="4564" y="16117"/>
                  </a:lnTo>
                  <a:lnTo>
                    <a:pt x="4527" y="15076"/>
                  </a:lnTo>
                  <a:lnTo>
                    <a:pt x="4472" y="14036"/>
                  </a:lnTo>
                  <a:lnTo>
                    <a:pt x="4399" y="12996"/>
                  </a:lnTo>
                  <a:lnTo>
                    <a:pt x="4290" y="11955"/>
                  </a:lnTo>
                  <a:lnTo>
                    <a:pt x="4144" y="10915"/>
                  </a:lnTo>
                  <a:lnTo>
                    <a:pt x="3979" y="9893"/>
                  </a:lnTo>
                  <a:lnTo>
                    <a:pt x="3760" y="8871"/>
                  </a:lnTo>
                  <a:lnTo>
                    <a:pt x="3633" y="8287"/>
                  </a:lnTo>
                  <a:lnTo>
                    <a:pt x="3487" y="7721"/>
                  </a:lnTo>
                  <a:lnTo>
                    <a:pt x="3322" y="7155"/>
                  </a:lnTo>
                  <a:lnTo>
                    <a:pt x="3158" y="6589"/>
                  </a:lnTo>
                  <a:lnTo>
                    <a:pt x="2976" y="6042"/>
                  </a:lnTo>
                  <a:lnTo>
                    <a:pt x="2775" y="5476"/>
                  </a:lnTo>
                  <a:lnTo>
                    <a:pt x="2574" y="4928"/>
                  </a:lnTo>
                  <a:lnTo>
                    <a:pt x="2355" y="4381"/>
                  </a:lnTo>
                  <a:lnTo>
                    <a:pt x="2136" y="3833"/>
                  </a:lnTo>
                  <a:lnTo>
                    <a:pt x="1899" y="3304"/>
                  </a:lnTo>
                  <a:lnTo>
                    <a:pt x="1643" y="2775"/>
                  </a:lnTo>
                  <a:lnTo>
                    <a:pt x="1388" y="2245"/>
                  </a:lnTo>
                  <a:lnTo>
                    <a:pt x="840" y="1187"/>
                  </a:lnTo>
                  <a:lnTo>
                    <a:pt x="256" y="165"/>
                  </a:lnTo>
                  <a:lnTo>
                    <a:pt x="1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41"/>
            <p:cNvSpPr/>
            <p:nvPr/>
          </p:nvSpPr>
          <p:spPr>
            <a:xfrm>
              <a:off x="6841138" y="2985214"/>
              <a:ext cx="158091" cy="1360586"/>
            </a:xfrm>
            <a:custGeom>
              <a:avLst/>
              <a:gdLst/>
              <a:ahLst/>
              <a:cxnLst/>
              <a:rect l="l" t="t" r="r" b="b"/>
              <a:pathLst>
                <a:path w="4583" h="39443" extrusionOk="0">
                  <a:moveTo>
                    <a:pt x="4473" y="1"/>
                  </a:moveTo>
                  <a:lnTo>
                    <a:pt x="4436" y="19"/>
                  </a:lnTo>
                  <a:lnTo>
                    <a:pt x="4418" y="55"/>
                  </a:lnTo>
                  <a:lnTo>
                    <a:pt x="4400" y="92"/>
                  </a:lnTo>
                  <a:lnTo>
                    <a:pt x="4308" y="2063"/>
                  </a:lnTo>
                  <a:lnTo>
                    <a:pt x="4254" y="3049"/>
                  </a:lnTo>
                  <a:lnTo>
                    <a:pt x="4181" y="4034"/>
                  </a:lnTo>
                  <a:lnTo>
                    <a:pt x="4089" y="5020"/>
                  </a:lnTo>
                  <a:lnTo>
                    <a:pt x="3998" y="6005"/>
                  </a:lnTo>
                  <a:lnTo>
                    <a:pt x="3889" y="6991"/>
                  </a:lnTo>
                  <a:lnTo>
                    <a:pt x="3761" y="7977"/>
                  </a:lnTo>
                  <a:lnTo>
                    <a:pt x="3615" y="8999"/>
                  </a:lnTo>
                  <a:lnTo>
                    <a:pt x="3450" y="10039"/>
                  </a:lnTo>
                  <a:lnTo>
                    <a:pt x="3286" y="11061"/>
                  </a:lnTo>
                  <a:lnTo>
                    <a:pt x="3085" y="12102"/>
                  </a:lnTo>
                  <a:lnTo>
                    <a:pt x="2885" y="13124"/>
                  </a:lnTo>
                  <a:lnTo>
                    <a:pt x="2666" y="14146"/>
                  </a:lnTo>
                  <a:lnTo>
                    <a:pt x="2428" y="15150"/>
                  </a:lnTo>
                  <a:lnTo>
                    <a:pt x="2173" y="16172"/>
                  </a:lnTo>
                  <a:lnTo>
                    <a:pt x="1881" y="17157"/>
                  </a:lnTo>
                  <a:lnTo>
                    <a:pt x="1607" y="18143"/>
                  </a:lnTo>
                  <a:lnTo>
                    <a:pt x="1479" y="18636"/>
                  </a:lnTo>
                  <a:lnTo>
                    <a:pt x="1370" y="19129"/>
                  </a:lnTo>
                  <a:lnTo>
                    <a:pt x="1260" y="19621"/>
                  </a:lnTo>
                  <a:lnTo>
                    <a:pt x="1187" y="20132"/>
                  </a:lnTo>
                  <a:lnTo>
                    <a:pt x="1151" y="20662"/>
                  </a:lnTo>
                  <a:lnTo>
                    <a:pt x="1114" y="21209"/>
                  </a:lnTo>
                  <a:lnTo>
                    <a:pt x="1114" y="21739"/>
                  </a:lnTo>
                  <a:lnTo>
                    <a:pt x="1132" y="22268"/>
                  </a:lnTo>
                  <a:lnTo>
                    <a:pt x="1187" y="23345"/>
                  </a:lnTo>
                  <a:lnTo>
                    <a:pt x="1224" y="24422"/>
                  </a:lnTo>
                  <a:lnTo>
                    <a:pt x="1242" y="25498"/>
                  </a:lnTo>
                  <a:lnTo>
                    <a:pt x="1260" y="26575"/>
                  </a:lnTo>
                  <a:lnTo>
                    <a:pt x="1242" y="27652"/>
                  </a:lnTo>
                  <a:lnTo>
                    <a:pt x="1205" y="28747"/>
                  </a:lnTo>
                  <a:lnTo>
                    <a:pt x="1151" y="29824"/>
                  </a:lnTo>
                  <a:lnTo>
                    <a:pt x="1059" y="30901"/>
                  </a:lnTo>
                  <a:lnTo>
                    <a:pt x="950" y="31978"/>
                  </a:lnTo>
                  <a:lnTo>
                    <a:pt x="804" y="33037"/>
                  </a:lnTo>
                  <a:lnTo>
                    <a:pt x="567" y="34661"/>
                  </a:lnTo>
                  <a:lnTo>
                    <a:pt x="457" y="35482"/>
                  </a:lnTo>
                  <a:lnTo>
                    <a:pt x="366" y="36304"/>
                  </a:lnTo>
                  <a:lnTo>
                    <a:pt x="202" y="37819"/>
                  </a:lnTo>
                  <a:lnTo>
                    <a:pt x="110" y="38585"/>
                  </a:lnTo>
                  <a:lnTo>
                    <a:pt x="1" y="39333"/>
                  </a:lnTo>
                  <a:lnTo>
                    <a:pt x="1" y="39370"/>
                  </a:lnTo>
                  <a:lnTo>
                    <a:pt x="1" y="39406"/>
                  </a:lnTo>
                  <a:lnTo>
                    <a:pt x="56" y="39425"/>
                  </a:lnTo>
                  <a:lnTo>
                    <a:pt x="92" y="39443"/>
                  </a:lnTo>
                  <a:lnTo>
                    <a:pt x="110" y="39425"/>
                  </a:lnTo>
                  <a:lnTo>
                    <a:pt x="147" y="39406"/>
                  </a:lnTo>
                  <a:lnTo>
                    <a:pt x="147" y="39370"/>
                  </a:lnTo>
                  <a:lnTo>
                    <a:pt x="275" y="38549"/>
                  </a:lnTo>
                  <a:lnTo>
                    <a:pt x="384" y="37727"/>
                  </a:lnTo>
                  <a:lnTo>
                    <a:pt x="567" y="36066"/>
                  </a:lnTo>
                  <a:lnTo>
                    <a:pt x="676" y="35081"/>
                  </a:lnTo>
                  <a:lnTo>
                    <a:pt x="822" y="34077"/>
                  </a:lnTo>
                  <a:lnTo>
                    <a:pt x="968" y="33091"/>
                  </a:lnTo>
                  <a:lnTo>
                    <a:pt x="1096" y="32087"/>
                  </a:lnTo>
                  <a:lnTo>
                    <a:pt x="1205" y="31029"/>
                  </a:lnTo>
                  <a:lnTo>
                    <a:pt x="1297" y="29952"/>
                  </a:lnTo>
                  <a:lnTo>
                    <a:pt x="1370" y="28875"/>
                  </a:lnTo>
                  <a:lnTo>
                    <a:pt x="1406" y="27816"/>
                  </a:lnTo>
                  <a:lnTo>
                    <a:pt x="1425" y="26740"/>
                  </a:lnTo>
                  <a:lnTo>
                    <a:pt x="1425" y="25663"/>
                  </a:lnTo>
                  <a:lnTo>
                    <a:pt x="1406" y="24586"/>
                  </a:lnTo>
                  <a:lnTo>
                    <a:pt x="1352" y="23527"/>
                  </a:lnTo>
                  <a:lnTo>
                    <a:pt x="1315" y="22450"/>
                  </a:lnTo>
                  <a:lnTo>
                    <a:pt x="1297" y="21903"/>
                  </a:lnTo>
                  <a:lnTo>
                    <a:pt x="1297" y="21374"/>
                  </a:lnTo>
                  <a:lnTo>
                    <a:pt x="1315" y="20826"/>
                  </a:lnTo>
                  <a:lnTo>
                    <a:pt x="1352" y="20297"/>
                  </a:lnTo>
                  <a:lnTo>
                    <a:pt x="1425" y="19767"/>
                  </a:lnTo>
                  <a:lnTo>
                    <a:pt x="1516" y="19238"/>
                  </a:lnTo>
                  <a:lnTo>
                    <a:pt x="1625" y="18709"/>
                  </a:lnTo>
                  <a:lnTo>
                    <a:pt x="1771" y="18179"/>
                  </a:lnTo>
                  <a:lnTo>
                    <a:pt x="2045" y="17157"/>
                  </a:lnTo>
                  <a:lnTo>
                    <a:pt x="2337" y="16117"/>
                  </a:lnTo>
                  <a:lnTo>
                    <a:pt x="2611" y="15077"/>
                  </a:lnTo>
                  <a:lnTo>
                    <a:pt x="2830" y="14146"/>
                  </a:lnTo>
                  <a:lnTo>
                    <a:pt x="3031" y="13233"/>
                  </a:lnTo>
                  <a:lnTo>
                    <a:pt x="3213" y="12302"/>
                  </a:lnTo>
                  <a:lnTo>
                    <a:pt x="3396" y="11372"/>
                  </a:lnTo>
                  <a:lnTo>
                    <a:pt x="3560" y="10441"/>
                  </a:lnTo>
                  <a:lnTo>
                    <a:pt x="3706" y="9510"/>
                  </a:lnTo>
                  <a:lnTo>
                    <a:pt x="3852" y="8561"/>
                  </a:lnTo>
                  <a:lnTo>
                    <a:pt x="3980" y="7630"/>
                  </a:lnTo>
                  <a:lnTo>
                    <a:pt x="4089" y="6681"/>
                  </a:lnTo>
                  <a:lnTo>
                    <a:pt x="4181" y="5750"/>
                  </a:lnTo>
                  <a:lnTo>
                    <a:pt x="4272" y="4801"/>
                  </a:lnTo>
                  <a:lnTo>
                    <a:pt x="4363" y="3870"/>
                  </a:lnTo>
                  <a:lnTo>
                    <a:pt x="4491" y="1972"/>
                  </a:lnTo>
                  <a:lnTo>
                    <a:pt x="4582" y="92"/>
                  </a:lnTo>
                  <a:lnTo>
                    <a:pt x="4564" y="55"/>
                  </a:lnTo>
                  <a:lnTo>
                    <a:pt x="4546" y="19"/>
                  </a:lnTo>
                  <a:lnTo>
                    <a:pt x="452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41"/>
            <p:cNvSpPr/>
            <p:nvPr/>
          </p:nvSpPr>
          <p:spPr>
            <a:xfrm>
              <a:off x="7123825" y="2744093"/>
              <a:ext cx="106452" cy="120284"/>
            </a:xfrm>
            <a:custGeom>
              <a:avLst/>
              <a:gdLst/>
              <a:ahLst/>
              <a:cxnLst/>
              <a:rect l="l" t="t" r="r" b="b"/>
              <a:pathLst>
                <a:path w="3086" h="3487" extrusionOk="0">
                  <a:moveTo>
                    <a:pt x="56" y="0"/>
                  </a:moveTo>
                  <a:lnTo>
                    <a:pt x="19" y="18"/>
                  </a:lnTo>
                  <a:lnTo>
                    <a:pt x="1" y="37"/>
                  </a:lnTo>
                  <a:lnTo>
                    <a:pt x="1" y="73"/>
                  </a:lnTo>
                  <a:lnTo>
                    <a:pt x="1" y="110"/>
                  </a:lnTo>
                  <a:lnTo>
                    <a:pt x="275" y="602"/>
                  </a:lnTo>
                  <a:lnTo>
                    <a:pt x="585" y="1077"/>
                  </a:lnTo>
                  <a:lnTo>
                    <a:pt x="914" y="1533"/>
                  </a:lnTo>
                  <a:lnTo>
                    <a:pt x="1279" y="1971"/>
                  </a:lnTo>
                  <a:lnTo>
                    <a:pt x="1662" y="2373"/>
                  </a:lnTo>
                  <a:lnTo>
                    <a:pt x="2063" y="2774"/>
                  </a:lnTo>
                  <a:lnTo>
                    <a:pt x="2501" y="3139"/>
                  </a:lnTo>
                  <a:lnTo>
                    <a:pt x="2940" y="3468"/>
                  </a:lnTo>
                  <a:lnTo>
                    <a:pt x="2976" y="3486"/>
                  </a:lnTo>
                  <a:lnTo>
                    <a:pt x="3013" y="3486"/>
                  </a:lnTo>
                  <a:lnTo>
                    <a:pt x="3067" y="3450"/>
                  </a:lnTo>
                  <a:lnTo>
                    <a:pt x="3086" y="3431"/>
                  </a:lnTo>
                  <a:lnTo>
                    <a:pt x="3086" y="3395"/>
                  </a:lnTo>
                  <a:lnTo>
                    <a:pt x="3067" y="3377"/>
                  </a:lnTo>
                  <a:lnTo>
                    <a:pt x="3049" y="3340"/>
                  </a:lnTo>
                  <a:lnTo>
                    <a:pt x="2611" y="3012"/>
                  </a:lnTo>
                  <a:lnTo>
                    <a:pt x="2173" y="2647"/>
                  </a:lnTo>
                  <a:lnTo>
                    <a:pt x="1771" y="2282"/>
                  </a:lnTo>
                  <a:lnTo>
                    <a:pt x="1406" y="1862"/>
                  </a:lnTo>
                  <a:lnTo>
                    <a:pt x="1060" y="1442"/>
                  </a:lnTo>
                  <a:lnTo>
                    <a:pt x="731" y="986"/>
                  </a:lnTo>
                  <a:lnTo>
                    <a:pt x="439" y="529"/>
                  </a:lnTo>
                  <a:lnTo>
                    <a:pt x="165" y="37"/>
                  </a:lnTo>
                  <a:lnTo>
                    <a:pt x="147" y="18"/>
                  </a:lnTo>
                  <a:lnTo>
                    <a:pt x="1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41"/>
            <p:cNvSpPr/>
            <p:nvPr/>
          </p:nvSpPr>
          <p:spPr>
            <a:xfrm>
              <a:off x="6945658" y="1911105"/>
              <a:ext cx="249364" cy="179477"/>
            </a:xfrm>
            <a:custGeom>
              <a:avLst/>
              <a:gdLst/>
              <a:ahLst/>
              <a:cxnLst/>
              <a:rect l="l" t="t" r="r" b="b"/>
              <a:pathLst>
                <a:path w="7229" h="5203" extrusionOk="0">
                  <a:moveTo>
                    <a:pt x="7101" y="1"/>
                  </a:moveTo>
                  <a:lnTo>
                    <a:pt x="7064" y="37"/>
                  </a:lnTo>
                  <a:lnTo>
                    <a:pt x="6845" y="311"/>
                  </a:lnTo>
                  <a:lnTo>
                    <a:pt x="6644" y="621"/>
                  </a:lnTo>
                  <a:lnTo>
                    <a:pt x="6462" y="913"/>
                  </a:lnTo>
                  <a:lnTo>
                    <a:pt x="6279" y="1224"/>
                  </a:lnTo>
                  <a:lnTo>
                    <a:pt x="5914" y="1863"/>
                  </a:lnTo>
                  <a:lnTo>
                    <a:pt x="5567" y="2483"/>
                  </a:lnTo>
                  <a:lnTo>
                    <a:pt x="5221" y="3012"/>
                  </a:lnTo>
                  <a:lnTo>
                    <a:pt x="5038" y="3268"/>
                  </a:lnTo>
                  <a:lnTo>
                    <a:pt x="4837" y="3523"/>
                  </a:lnTo>
                  <a:lnTo>
                    <a:pt x="4637" y="3761"/>
                  </a:lnTo>
                  <a:lnTo>
                    <a:pt x="4418" y="3980"/>
                  </a:lnTo>
                  <a:lnTo>
                    <a:pt x="4180" y="4181"/>
                  </a:lnTo>
                  <a:lnTo>
                    <a:pt x="3925" y="4381"/>
                  </a:lnTo>
                  <a:lnTo>
                    <a:pt x="3651" y="4546"/>
                  </a:lnTo>
                  <a:lnTo>
                    <a:pt x="3359" y="4692"/>
                  </a:lnTo>
                  <a:lnTo>
                    <a:pt x="3067" y="4801"/>
                  </a:lnTo>
                  <a:lnTo>
                    <a:pt x="2757" y="4911"/>
                  </a:lnTo>
                  <a:lnTo>
                    <a:pt x="2446" y="4965"/>
                  </a:lnTo>
                  <a:lnTo>
                    <a:pt x="2136" y="5002"/>
                  </a:lnTo>
                  <a:lnTo>
                    <a:pt x="1808" y="5002"/>
                  </a:lnTo>
                  <a:lnTo>
                    <a:pt x="1497" y="4965"/>
                  </a:lnTo>
                  <a:lnTo>
                    <a:pt x="1187" y="4892"/>
                  </a:lnTo>
                  <a:lnTo>
                    <a:pt x="1041" y="4838"/>
                  </a:lnTo>
                  <a:lnTo>
                    <a:pt x="895" y="4765"/>
                  </a:lnTo>
                  <a:lnTo>
                    <a:pt x="749" y="4692"/>
                  </a:lnTo>
                  <a:lnTo>
                    <a:pt x="621" y="4600"/>
                  </a:lnTo>
                  <a:lnTo>
                    <a:pt x="512" y="4491"/>
                  </a:lnTo>
                  <a:lnTo>
                    <a:pt x="420" y="4363"/>
                  </a:lnTo>
                  <a:lnTo>
                    <a:pt x="329" y="4235"/>
                  </a:lnTo>
                  <a:lnTo>
                    <a:pt x="274" y="4089"/>
                  </a:lnTo>
                  <a:lnTo>
                    <a:pt x="238" y="3925"/>
                  </a:lnTo>
                  <a:lnTo>
                    <a:pt x="220" y="3779"/>
                  </a:lnTo>
                  <a:lnTo>
                    <a:pt x="201" y="3615"/>
                  </a:lnTo>
                  <a:lnTo>
                    <a:pt x="201" y="3450"/>
                  </a:lnTo>
                  <a:lnTo>
                    <a:pt x="220" y="3140"/>
                  </a:lnTo>
                  <a:lnTo>
                    <a:pt x="256" y="2793"/>
                  </a:lnTo>
                  <a:lnTo>
                    <a:pt x="311" y="2447"/>
                  </a:lnTo>
                  <a:lnTo>
                    <a:pt x="366" y="2100"/>
                  </a:lnTo>
                  <a:lnTo>
                    <a:pt x="420" y="1771"/>
                  </a:lnTo>
                  <a:lnTo>
                    <a:pt x="585" y="1096"/>
                  </a:lnTo>
                  <a:lnTo>
                    <a:pt x="786" y="439"/>
                  </a:lnTo>
                  <a:lnTo>
                    <a:pt x="804" y="384"/>
                  </a:lnTo>
                  <a:lnTo>
                    <a:pt x="786" y="366"/>
                  </a:lnTo>
                  <a:lnTo>
                    <a:pt x="749" y="329"/>
                  </a:lnTo>
                  <a:lnTo>
                    <a:pt x="731" y="311"/>
                  </a:lnTo>
                  <a:lnTo>
                    <a:pt x="676" y="311"/>
                  </a:lnTo>
                  <a:lnTo>
                    <a:pt x="639" y="329"/>
                  </a:lnTo>
                  <a:lnTo>
                    <a:pt x="621" y="348"/>
                  </a:lnTo>
                  <a:lnTo>
                    <a:pt x="585" y="384"/>
                  </a:lnTo>
                  <a:lnTo>
                    <a:pt x="457" y="767"/>
                  </a:lnTo>
                  <a:lnTo>
                    <a:pt x="347" y="1169"/>
                  </a:lnTo>
                  <a:lnTo>
                    <a:pt x="238" y="1589"/>
                  </a:lnTo>
                  <a:lnTo>
                    <a:pt x="147" y="2009"/>
                  </a:lnTo>
                  <a:lnTo>
                    <a:pt x="74" y="2410"/>
                  </a:lnTo>
                  <a:lnTo>
                    <a:pt x="37" y="2830"/>
                  </a:lnTo>
                  <a:lnTo>
                    <a:pt x="1" y="3250"/>
                  </a:lnTo>
                  <a:lnTo>
                    <a:pt x="1" y="3670"/>
                  </a:lnTo>
                  <a:lnTo>
                    <a:pt x="19" y="3816"/>
                  </a:lnTo>
                  <a:lnTo>
                    <a:pt x="37" y="3962"/>
                  </a:lnTo>
                  <a:lnTo>
                    <a:pt x="74" y="4089"/>
                  </a:lnTo>
                  <a:lnTo>
                    <a:pt x="110" y="4217"/>
                  </a:lnTo>
                  <a:lnTo>
                    <a:pt x="165" y="4345"/>
                  </a:lnTo>
                  <a:lnTo>
                    <a:pt x="238" y="4473"/>
                  </a:lnTo>
                  <a:lnTo>
                    <a:pt x="329" y="4582"/>
                  </a:lnTo>
                  <a:lnTo>
                    <a:pt x="420" y="4692"/>
                  </a:lnTo>
                  <a:lnTo>
                    <a:pt x="530" y="4783"/>
                  </a:lnTo>
                  <a:lnTo>
                    <a:pt x="658" y="4856"/>
                  </a:lnTo>
                  <a:lnTo>
                    <a:pt x="786" y="4929"/>
                  </a:lnTo>
                  <a:lnTo>
                    <a:pt x="913" y="5002"/>
                  </a:lnTo>
                  <a:lnTo>
                    <a:pt x="1187" y="5093"/>
                  </a:lnTo>
                  <a:lnTo>
                    <a:pt x="1479" y="5166"/>
                  </a:lnTo>
                  <a:lnTo>
                    <a:pt x="1789" y="5203"/>
                  </a:lnTo>
                  <a:lnTo>
                    <a:pt x="2118" y="5203"/>
                  </a:lnTo>
                  <a:lnTo>
                    <a:pt x="2446" y="5166"/>
                  </a:lnTo>
                  <a:lnTo>
                    <a:pt x="2757" y="5111"/>
                  </a:lnTo>
                  <a:lnTo>
                    <a:pt x="3067" y="5020"/>
                  </a:lnTo>
                  <a:lnTo>
                    <a:pt x="3359" y="4911"/>
                  </a:lnTo>
                  <a:lnTo>
                    <a:pt x="3651" y="4765"/>
                  </a:lnTo>
                  <a:lnTo>
                    <a:pt x="3925" y="4619"/>
                  </a:lnTo>
                  <a:lnTo>
                    <a:pt x="4235" y="4400"/>
                  </a:lnTo>
                  <a:lnTo>
                    <a:pt x="4491" y="4181"/>
                  </a:lnTo>
                  <a:lnTo>
                    <a:pt x="4746" y="3943"/>
                  </a:lnTo>
                  <a:lnTo>
                    <a:pt x="4965" y="3688"/>
                  </a:lnTo>
                  <a:lnTo>
                    <a:pt x="5184" y="3414"/>
                  </a:lnTo>
                  <a:lnTo>
                    <a:pt x="5385" y="3140"/>
                  </a:lnTo>
                  <a:lnTo>
                    <a:pt x="5567" y="2848"/>
                  </a:lnTo>
                  <a:lnTo>
                    <a:pt x="5750" y="2538"/>
                  </a:lnTo>
                  <a:lnTo>
                    <a:pt x="6097" y="1936"/>
                  </a:lnTo>
                  <a:lnTo>
                    <a:pt x="6444" y="1333"/>
                  </a:lnTo>
                  <a:lnTo>
                    <a:pt x="6809" y="731"/>
                  </a:lnTo>
                  <a:lnTo>
                    <a:pt x="7009" y="457"/>
                  </a:lnTo>
                  <a:lnTo>
                    <a:pt x="7210" y="165"/>
                  </a:lnTo>
                  <a:lnTo>
                    <a:pt x="7228" y="129"/>
                  </a:lnTo>
                  <a:lnTo>
                    <a:pt x="7228" y="92"/>
                  </a:lnTo>
                  <a:lnTo>
                    <a:pt x="7228" y="56"/>
                  </a:lnTo>
                  <a:lnTo>
                    <a:pt x="7210" y="19"/>
                  </a:lnTo>
                  <a:lnTo>
                    <a:pt x="71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41"/>
            <p:cNvSpPr/>
            <p:nvPr/>
          </p:nvSpPr>
          <p:spPr>
            <a:xfrm>
              <a:off x="7131379" y="2185617"/>
              <a:ext cx="115903" cy="474134"/>
            </a:xfrm>
            <a:custGeom>
              <a:avLst/>
              <a:gdLst/>
              <a:ahLst/>
              <a:cxnLst/>
              <a:rect l="l" t="t" r="r" b="b"/>
              <a:pathLst>
                <a:path w="3360" h="13745" extrusionOk="0">
                  <a:moveTo>
                    <a:pt x="3232" y="1"/>
                  </a:moveTo>
                  <a:lnTo>
                    <a:pt x="3195" y="37"/>
                  </a:lnTo>
                  <a:lnTo>
                    <a:pt x="2775" y="585"/>
                  </a:lnTo>
                  <a:lnTo>
                    <a:pt x="2374" y="1151"/>
                  </a:lnTo>
                  <a:lnTo>
                    <a:pt x="2009" y="1735"/>
                  </a:lnTo>
                  <a:lnTo>
                    <a:pt x="1662" y="2355"/>
                  </a:lnTo>
                  <a:lnTo>
                    <a:pt x="1352" y="2976"/>
                  </a:lnTo>
                  <a:lnTo>
                    <a:pt x="1078" y="3596"/>
                  </a:lnTo>
                  <a:lnTo>
                    <a:pt x="841" y="4253"/>
                  </a:lnTo>
                  <a:lnTo>
                    <a:pt x="622" y="4910"/>
                  </a:lnTo>
                  <a:lnTo>
                    <a:pt x="439" y="5586"/>
                  </a:lnTo>
                  <a:lnTo>
                    <a:pt x="275" y="6261"/>
                  </a:lnTo>
                  <a:lnTo>
                    <a:pt x="165" y="6936"/>
                  </a:lnTo>
                  <a:lnTo>
                    <a:pt x="74" y="7630"/>
                  </a:lnTo>
                  <a:lnTo>
                    <a:pt x="19" y="8324"/>
                  </a:lnTo>
                  <a:lnTo>
                    <a:pt x="1" y="9017"/>
                  </a:lnTo>
                  <a:lnTo>
                    <a:pt x="1" y="9711"/>
                  </a:lnTo>
                  <a:lnTo>
                    <a:pt x="56" y="10404"/>
                  </a:lnTo>
                  <a:lnTo>
                    <a:pt x="92" y="10824"/>
                  </a:lnTo>
                  <a:lnTo>
                    <a:pt x="165" y="11244"/>
                  </a:lnTo>
                  <a:lnTo>
                    <a:pt x="220" y="11664"/>
                  </a:lnTo>
                  <a:lnTo>
                    <a:pt x="311" y="12065"/>
                  </a:lnTo>
                  <a:lnTo>
                    <a:pt x="403" y="12485"/>
                  </a:lnTo>
                  <a:lnTo>
                    <a:pt x="512" y="12887"/>
                  </a:lnTo>
                  <a:lnTo>
                    <a:pt x="622" y="13288"/>
                  </a:lnTo>
                  <a:lnTo>
                    <a:pt x="768" y="13690"/>
                  </a:lnTo>
                  <a:lnTo>
                    <a:pt x="786" y="13726"/>
                  </a:lnTo>
                  <a:lnTo>
                    <a:pt x="804" y="13744"/>
                  </a:lnTo>
                  <a:lnTo>
                    <a:pt x="877" y="13744"/>
                  </a:lnTo>
                  <a:lnTo>
                    <a:pt x="914" y="13726"/>
                  </a:lnTo>
                  <a:lnTo>
                    <a:pt x="932" y="13708"/>
                  </a:lnTo>
                  <a:lnTo>
                    <a:pt x="950" y="13671"/>
                  </a:lnTo>
                  <a:lnTo>
                    <a:pt x="950" y="13635"/>
                  </a:lnTo>
                  <a:lnTo>
                    <a:pt x="804" y="13215"/>
                  </a:lnTo>
                  <a:lnTo>
                    <a:pt x="676" y="12777"/>
                  </a:lnTo>
                  <a:lnTo>
                    <a:pt x="567" y="12339"/>
                  </a:lnTo>
                  <a:lnTo>
                    <a:pt x="476" y="11901"/>
                  </a:lnTo>
                  <a:lnTo>
                    <a:pt x="384" y="11463"/>
                  </a:lnTo>
                  <a:lnTo>
                    <a:pt x="330" y="11025"/>
                  </a:lnTo>
                  <a:lnTo>
                    <a:pt x="275" y="10587"/>
                  </a:lnTo>
                  <a:lnTo>
                    <a:pt x="220" y="10149"/>
                  </a:lnTo>
                  <a:lnTo>
                    <a:pt x="202" y="9692"/>
                  </a:lnTo>
                  <a:lnTo>
                    <a:pt x="183" y="9254"/>
                  </a:lnTo>
                  <a:lnTo>
                    <a:pt x="202" y="8798"/>
                  </a:lnTo>
                  <a:lnTo>
                    <a:pt x="202" y="8360"/>
                  </a:lnTo>
                  <a:lnTo>
                    <a:pt x="238" y="7922"/>
                  </a:lnTo>
                  <a:lnTo>
                    <a:pt x="293" y="7466"/>
                  </a:lnTo>
                  <a:lnTo>
                    <a:pt x="348" y="7028"/>
                  </a:lnTo>
                  <a:lnTo>
                    <a:pt x="421" y="6590"/>
                  </a:lnTo>
                  <a:lnTo>
                    <a:pt x="494" y="6152"/>
                  </a:lnTo>
                  <a:lnTo>
                    <a:pt x="603" y="5714"/>
                  </a:lnTo>
                  <a:lnTo>
                    <a:pt x="713" y="5294"/>
                  </a:lnTo>
                  <a:lnTo>
                    <a:pt x="822" y="4856"/>
                  </a:lnTo>
                  <a:lnTo>
                    <a:pt x="968" y="4436"/>
                  </a:lnTo>
                  <a:lnTo>
                    <a:pt x="1114" y="4016"/>
                  </a:lnTo>
                  <a:lnTo>
                    <a:pt x="1279" y="3596"/>
                  </a:lnTo>
                  <a:lnTo>
                    <a:pt x="1461" y="3195"/>
                  </a:lnTo>
                  <a:lnTo>
                    <a:pt x="1644" y="2793"/>
                  </a:lnTo>
                  <a:lnTo>
                    <a:pt x="1844" y="2392"/>
                  </a:lnTo>
                  <a:lnTo>
                    <a:pt x="2063" y="2008"/>
                  </a:lnTo>
                  <a:lnTo>
                    <a:pt x="2301" y="1625"/>
                  </a:lnTo>
                  <a:lnTo>
                    <a:pt x="2538" y="1242"/>
                  </a:lnTo>
                  <a:lnTo>
                    <a:pt x="2794" y="877"/>
                  </a:lnTo>
                  <a:lnTo>
                    <a:pt x="3049" y="512"/>
                  </a:lnTo>
                  <a:lnTo>
                    <a:pt x="3341" y="165"/>
                  </a:lnTo>
                  <a:lnTo>
                    <a:pt x="3359" y="128"/>
                  </a:lnTo>
                  <a:lnTo>
                    <a:pt x="3359" y="92"/>
                  </a:lnTo>
                  <a:lnTo>
                    <a:pt x="3341" y="55"/>
                  </a:lnTo>
                  <a:lnTo>
                    <a:pt x="3323" y="37"/>
                  </a:lnTo>
                  <a:lnTo>
                    <a:pt x="3305" y="19"/>
                  </a:lnTo>
                  <a:lnTo>
                    <a:pt x="3268"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41"/>
            <p:cNvSpPr/>
            <p:nvPr/>
          </p:nvSpPr>
          <p:spPr>
            <a:xfrm>
              <a:off x="7236555" y="2853615"/>
              <a:ext cx="44085" cy="97000"/>
            </a:xfrm>
            <a:custGeom>
              <a:avLst/>
              <a:gdLst/>
              <a:ahLst/>
              <a:cxnLst/>
              <a:rect l="l" t="t" r="r" b="b"/>
              <a:pathLst>
                <a:path w="1278" h="2812" extrusionOk="0">
                  <a:moveTo>
                    <a:pt x="1278" y="1"/>
                  </a:moveTo>
                  <a:lnTo>
                    <a:pt x="1095" y="165"/>
                  </a:lnTo>
                  <a:lnTo>
                    <a:pt x="730" y="585"/>
                  </a:lnTo>
                  <a:lnTo>
                    <a:pt x="511" y="841"/>
                  </a:lnTo>
                  <a:lnTo>
                    <a:pt x="310" y="1096"/>
                  </a:lnTo>
                  <a:lnTo>
                    <a:pt x="128" y="1333"/>
                  </a:lnTo>
                  <a:lnTo>
                    <a:pt x="18" y="1534"/>
                  </a:lnTo>
                  <a:lnTo>
                    <a:pt x="0" y="1625"/>
                  </a:lnTo>
                  <a:lnTo>
                    <a:pt x="0" y="1735"/>
                  </a:lnTo>
                  <a:lnTo>
                    <a:pt x="18" y="1844"/>
                  </a:lnTo>
                  <a:lnTo>
                    <a:pt x="55" y="1954"/>
                  </a:lnTo>
                  <a:lnTo>
                    <a:pt x="110" y="2063"/>
                  </a:lnTo>
                  <a:lnTo>
                    <a:pt x="183" y="2191"/>
                  </a:lnTo>
                  <a:lnTo>
                    <a:pt x="347" y="2410"/>
                  </a:lnTo>
                  <a:lnTo>
                    <a:pt x="548" y="2593"/>
                  </a:lnTo>
                  <a:lnTo>
                    <a:pt x="639" y="2684"/>
                  </a:lnTo>
                  <a:lnTo>
                    <a:pt x="730" y="2739"/>
                  </a:lnTo>
                  <a:lnTo>
                    <a:pt x="821" y="2775"/>
                  </a:lnTo>
                  <a:lnTo>
                    <a:pt x="913" y="2812"/>
                  </a:lnTo>
                  <a:lnTo>
                    <a:pt x="967" y="2812"/>
                  </a:lnTo>
                  <a:lnTo>
                    <a:pt x="1022" y="2775"/>
                  </a:lnTo>
                  <a:lnTo>
                    <a:pt x="1077" y="2720"/>
                  </a:lnTo>
                  <a:lnTo>
                    <a:pt x="1113" y="2611"/>
                  </a:lnTo>
                  <a:lnTo>
                    <a:pt x="1150" y="2447"/>
                  </a:lnTo>
                  <a:lnTo>
                    <a:pt x="1168" y="2264"/>
                  </a:lnTo>
                  <a:lnTo>
                    <a:pt x="1223" y="1844"/>
                  </a:lnTo>
                  <a:lnTo>
                    <a:pt x="1241" y="1352"/>
                  </a:lnTo>
                  <a:lnTo>
                    <a:pt x="1259" y="476"/>
                  </a:lnTo>
                  <a:lnTo>
                    <a:pt x="1278" y="92"/>
                  </a:lnTo>
                  <a:lnTo>
                    <a:pt x="1278" y="1"/>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41"/>
            <p:cNvSpPr/>
            <p:nvPr/>
          </p:nvSpPr>
          <p:spPr>
            <a:xfrm>
              <a:off x="7045763" y="3005980"/>
              <a:ext cx="589347" cy="443916"/>
            </a:xfrm>
            <a:custGeom>
              <a:avLst/>
              <a:gdLst/>
              <a:ahLst/>
              <a:cxnLst/>
              <a:rect l="l" t="t" r="r" b="b"/>
              <a:pathLst>
                <a:path w="17085" h="12869" extrusionOk="0">
                  <a:moveTo>
                    <a:pt x="256" y="1"/>
                  </a:moveTo>
                  <a:lnTo>
                    <a:pt x="147" y="19"/>
                  </a:lnTo>
                  <a:lnTo>
                    <a:pt x="74" y="74"/>
                  </a:lnTo>
                  <a:lnTo>
                    <a:pt x="19" y="147"/>
                  </a:lnTo>
                  <a:lnTo>
                    <a:pt x="1" y="238"/>
                  </a:lnTo>
                  <a:lnTo>
                    <a:pt x="1" y="12613"/>
                  </a:lnTo>
                  <a:lnTo>
                    <a:pt x="19" y="12722"/>
                  </a:lnTo>
                  <a:lnTo>
                    <a:pt x="74" y="12795"/>
                  </a:lnTo>
                  <a:lnTo>
                    <a:pt x="147" y="12850"/>
                  </a:lnTo>
                  <a:lnTo>
                    <a:pt x="256" y="12869"/>
                  </a:lnTo>
                  <a:lnTo>
                    <a:pt x="16847" y="12869"/>
                  </a:lnTo>
                  <a:lnTo>
                    <a:pt x="16938" y="12850"/>
                  </a:lnTo>
                  <a:lnTo>
                    <a:pt x="17011" y="12795"/>
                  </a:lnTo>
                  <a:lnTo>
                    <a:pt x="17066" y="12722"/>
                  </a:lnTo>
                  <a:lnTo>
                    <a:pt x="17084" y="12613"/>
                  </a:lnTo>
                  <a:lnTo>
                    <a:pt x="17084" y="238"/>
                  </a:lnTo>
                  <a:lnTo>
                    <a:pt x="17066" y="147"/>
                  </a:lnTo>
                  <a:lnTo>
                    <a:pt x="17011" y="74"/>
                  </a:lnTo>
                  <a:lnTo>
                    <a:pt x="16938" y="19"/>
                  </a:lnTo>
                  <a:lnTo>
                    <a:pt x="16847" y="1"/>
                  </a:lnTo>
                  <a:close/>
                </a:path>
              </a:pathLst>
            </a:custGeom>
            <a:gradFill>
              <a:gsLst>
                <a:gs pos="0">
                  <a:schemeClr val="accent6"/>
                </a:gs>
                <a:gs pos="100000">
                  <a:srgbClr val="9E7B70"/>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41"/>
            <p:cNvSpPr/>
            <p:nvPr/>
          </p:nvSpPr>
          <p:spPr>
            <a:xfrm>
              <a:off x="7048902" y="3213779"/>
              <a:ext cx="583069" cy="9452"/>
            </a:xfrm>
            <a:custGeom>
              <a:avLst/>
              <a:gdLst/>
              <a:ahLst/>
              <a:cxnLst/>
              <a:rect l="l" t="t" r="r" b="b"/>
              <a:pathLst>
                <a:path w="16903" h="274" extrusionOk="0">
                  <a:moveTo>
                    <a:pt x="92" y="0"/>
                  </a:moveTo>
                  <a:lnTo>
                    <a:pt x="56" y="37"/>
                  </a:lnTo>
                  <a:lnTo>
                    <a:pt x="19" y="73"/>
                  </a:lnTo>
                  <a:lnTo>
                    <a:pt x="1" y="128"/>
                  </a:lnTo>
                  <a:lnTo>
                    <a:pt x="19" y="183"/>
                  </a:lnTo>
                  <a:lnTo>
                    <a:pt x="56" y="237"/>
                  </a:lnTo>
                  <a:lnTo>
                    <a:pt x="92" y="256"/>
                  </a:lnTo>
                  <a:lnTo>
                    <a:pt x="147" y="274"/>
                  </a:lnTo>
                  <a:lnTo>
                    <a:pt x="16774" y="274"/>
                  </a:lnTo>
                  <a:lnTo>
                    <a:pt x="16829" y="256"/>
                  </a:lnTo>
                  <a:lnTo>
                    <a:pt x="16866" y="237"/>
                  </a:lnTo>
                  <a:lnTo>
                    <a:pt x="16902" y="183"/>
                  </a:lnTo>
                  <a:lnTo>
                    <a:pt x="16902" y="128"/>
                  </a:lnTo>
                  <a:lnTo>
                    <a:pt x="16902" y="73"/>
                  </a:lnTo>
                  <a:lnTo>
                    <a:pt x="16866" y="37"/>
                  </a:lnTo>
                  <a:lnTo>
                    <a:pt x="16829"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41"/>
            <p:cNvSpPr/>
            <p:nvPr/>
          </p:nvSpPr>
          <p:spPr>
            <a:xfrm>
              <a:off x="7586610" y="3009154"/>
              <a:ext cx="9452" cy="214076"/>
            </a:xfrm>
            <a:custGeom>
              <a:avLst/>
              <a:gdLst/>
              <a:ahLst/>
              <a:cxnLst/>
              <a:rect l="l" t="t" r="r" b="b"/>
              <a:pathLst>
                <a:path w="274" h="6206" extrusionOk="0">
                  <a:moveTo>
                    <a:pt x="73" y="0"/>
                  </a:moveTo>
                  <a:lnTo>
                    <a:pt x="37" y="37"/>
                  </a:lnTo>
                  <a:lnTo>
                    <a:pt x="0" y="73"/>
                  </a:lnTo>
                  <a:lnTo>
                    <a:pt x="0" y="128"/>
                  </a:lnTo>
                  <a:lnTo>
                    <a:pt x="0" y="6060"/>
                  </a:lnTo>
                  <a:lnTo>
                    <a:pt x="0" y="6115"/>
                  </a:lnTo>
                  <a:lnTo>
                    <a:pt x="37" y="6169"/>
                  </a:lnTo>
                  <a:lnTo>
                    <a:pt x="73" y="6188"/>
                  </a:lnTo>
                  <a:lnTo>
                    <a:pt x="128" y="6206"/>
                  </a:lnTo>
                  <a:lnTo>
                    <a:pt x="183" y="6188"/>
                  </a:lnTo>
                  <a:lnTo>
                    <a:pt x="237" y="6169"/>
                  </a:lnTo>
                  <a:lnTo>
                    <a:pt x="256" y="6115"/>
                  </a:lnTo>
                  <a:lnTo>
                    <a:pt x="274" y="6060"/>
                  </a:lnTo>
                  <a:lnTo>
                    <a:pt x="274" y="128"/>
                  </a:lnTo>
                  <a:lnTo>
                    <a:pt x="256" y="73"/>
                  </a:lnTo>
                  <a:lnTo>
                    <a:pt x="237" y="37"/>
                  </a:lnTo>
                  <a:lnTo>
                    <a:pt x="183"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41"/>
            <p:cNvSpPr/>
            <p:nvPr/>
          </p:nvSpPr>
          <p:spPr>
            <a:xfrm>
              <a:off x="7083535" y="3009154"/>
              <a:ext cx="10107" cy="214076"/>
            </a:xfrm>
            <a:custGeom>
              <a:avLst/>
              <a:gdLst/>
              <a:ahLst/>
              <a:cxnLst/>
              <a:rect l="l" t="t" r="r" b="b"/>
              <a:pathLst>
                <a:path w="293" h="6206" extrusionOk="0">
                  <a:moveTo>
                    <a:pt x="92" y="0"/>
                  </a:moveTo>
                  <a:lnTo>
                    <a:pt x="56" y="37"/>
                  </a:lnTo>
                  <a:lnTo>
                    <a:pt x="19" y="73"/>
                  </a:lnTo>
                  <a:lnTo>
                    <a:pt x="1" y="128"/>
                  </a:lnTo>
                  <a:lnTo>
                    <a:pt x="1" y="6060"/>
                  </a:lnTo>
                  <a:lnTo>
                    <a:pt x="19" y="6115"/>
                  </a:lnTo>
                  <a:lnTo>
                    <a:pt x="56" y="6169"/>
                  </a:lnTo>
                  <a:lnTo>
                    <a:pt x="92" y="6188"/>
                  </a:lnTo>
                  <a:lnTo>
                    <a:pt x="147" y="6206"/>
                  </a:lnTo>
                  <a:lnTo>
                    <a:pt x="202" y="6188"/>
                  </a:lnTo>
                  <a:lnTo>
                    <a:pt x="238" y="6169"/>
                  </a:lnTo>
                  <a:lnTo>
                    <a:pt x="275" y="6115"/>
                  </a:lnTo>
                  <a:lnTo>
                    <a:pt x="293" y="6060"/>
                  </a:lnTo>
                  <a:lnTo>
                    <a:pt x="293" y="128"/>
                  </a:lnTo>
                  <a:lnTo>
                    <a:pt x="275" y="73"/>
                  </a:lnTo>
                  <a:lnTo>
                    <a:pt x="238" y="37"/>
                  </a:lnTo>
                  <a:lnTo>
                    <a:pt x="202"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41"/>
            <p:cNvSpPr/>
            <p:nvPr/>
          </p:nvSpPr>
          <p:spPr>
            <a:xfrm>
              <a:off x="7495302" y="3175972"/>
              <a:ext cx="39704" cy="85030"/>
            </a:xfrm>
            <a:custGeom>
              <a:avLst/>
              <a:gdLst/>
              <a:ahLst/>
              <a:cxnLst/>
              <a:rect l="l" t="t" r="r" b="b"/>
              <a:pathLst>
                <a:path w="1151" h="2465" extrusionOk="0">
                  <a:moveTo>
                    <a:pt x="92" y="1"/>
                  </a:moveTo>
                  <a:lnTo>
                    <a:pt x="37" y="37"/>
                  </a:lnTo>
                  <a:lnTo>
                    <a:pt x="1" y="92"/>
                  </a:lnTo>
                  <a:lnTo>
                    <a:pt x="1" y="147"/>
                  </a:lnTo>
                  <a:lnTo>
                    <a:pt x="1" y="2319"/>
                  </a:lnTo>
                  <a:lnTo>
                    <a:pt x="1" y="2374"/>
                  </a:lnTo>
                  <a:lnTo>
                    <a:pt x="37" y="2410"/>
                  </a:lnTo>
                  <a:lnTo>
                    <a:pt x="92" y="2447"/>
                  </a:lnTo>
                  <a:lnTo>
                    <a:pt x="147" y="2465"/>
                  </a:lnTo>
                  <a:lnTo>
                    <a:pt x="1004" y="2465"/>
                  </a:lnTo>
                  <a:lnTo>
                    <a:pt x="1059" y="2447"/>
                  </a:lnTo>
                  <a:lnTo>
                    <a:pt x="1096" y="2410"/>
                  </a:lnTo>
                  <a:lnTo>
                    <a:pt x="1132" y="2374"/>
                  </a:lnTo>
                  <a:lnTo>
                    <a:pt x="1150" y="2319"/>
                  </a:lnTo>
                  <a:lnTo>
                    <a:pt x="1150" y="147"/>
                  </a:lnTo>
                  <a:lnTo>
                    <a:pt x="1132" y="92"/>
                  </a:lnTo>
                  <a:lnTo>
                    <a:pt x="1096" y="37"/>
                  </a:lnTo>
                  <a:lnTo>
                    <a:pt x="105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41"/>
            <p:cNvSpPr/>
            <p:nvPr/>
          </p:nvSpPr>
          <p:spPr>
            <a:xfrm>
              <a:off x="7143349" y="3175972"/>
              <a:ext cx="39704" cy="85030"/>
            </a:xfrm>
            <a:custGeom>
              <a:avLst/>
              <a:gdLst/>
              <a:ahLst/>
              <a:cxnLst/>
              <a:rect l="l" t="t" r="r" b="b"/>
              <a:pathLst>
                <a:path w="1151" h="2465" extrusionOk="0">
                  <a:moveTo>
                    <a:pt x="92" y="1"/>
                  </a:moveTo>
                  <a:lnTo>
                    <a:pt x="37" y="37"/>
                  </a:lnTo>
                  <a:lnTo>
                    <a:pt x="19" y="92"/>
                  </a:lnTo>
                  <a:lnTo>
                    <a:pt x="1" y="147"/>
                  </a:lnTo>
                  <a:lnTo>
                    <a:pt x="1" y="2319"/>
                  </a:lnTo>
                  <a:lnTo>
                    <a:pt x="19" y="2374"/>
                  </a:lnTo>
                  <a:lnTo>
                    <a:pt x="37" y="2410"/>
                  </a:lnTo>
                  <a:lnTo>
                    <a:pt x="92" y="2447"/>
                  </a:lnTo>
                  <a:lnTo>
                    <a:pt x="147" y="2465"/>
                  </a:lnTo>
                  <a:lnTo>
                    <a:pt x="1005" y="2465"/>
                  </a:lnTo>
                  <a:lnTo>
                    <a:pt x="1059" y="2447"/>
                  </a:lnTo>
                  <a:lnTo>
                    <a:pt x="1114" y="2410"/>
                  </a:lnTo>
                  <a:lnTo>
                    <a:pt x="1132" y="2374"/>
                  </a:lnTo>
                  <a:lnTo>
                    <a:pt x="1151" y="2319"/>
                  </a:lnTo>
                  <a:lnTo>
                    <a:pt x="1151" y="147"/>
                  </a:lnTo>
                  <a:lnTo>
                    <a:pt x="1132" y="92"/>
                  </a:lnTo>
                  <a:lnTo>
                    <a:pt x="1114" y="37"/>
                  </a:lnTo>
                  <a:lnTo>
                    <a:pt x="105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41"/>
            <p:cNvSpPr/>
            <p:nvPr/>
          </p:nvSpPr>
          <p:spPr>
            <a:xfrm>
              <a:off x="7438627" y="3213779"/>
              <a:ext cx="9486" cy="234842"/>
            </a:xfrm>
            <a:custGeom>
              <a:avLst/>
              <a:gdLst/>
              <a:ahLst/>
              <a:cxnLst/>
              <a:rect l="l" t="t" r="r" b="b"/>
              <a:pathLst>
                <a:path w="275" h="6808" extrusionOk="0">
                  <a:moveTo>
                    <a:pt x="92" y="0"/>
                  </a:moveTo>
                  <a:lnTo>
                    <a:pt x="37" y="37"/>
                  </a:lnTo>
                  <a:lnTo>
                    <a:pt x="1" y="73"/>
                  </a:lnTo>
                  <a:lnTo>
                    <a:pt x="1" y="128"/>
                  </a:lnTo>
                  <a:lnTo>
                    <a:pt x="1" y="6680"/>
                  </a:lnTo>
                  <a:lnTo>
                    <a:pt x="1" y="6735"/>
                  </a:lnTo>
                  <a:lnTo>
                    <a:pt x="37" y="6771"/>
                  </a:lnTo>
                  <a:lnTo>
                    <a:pt x="92" y="6808"/>
                  </a:lnTo>
                  <a:lnTo>
                    <a:pt x="183" y="6808"/>
                  </a:lnTo>
                  <a:lnTo>
                    <a:pt x="238" y="6771"/>
                  </a:lnTo>
                  <a:lnTo>
                    <a:pt x="275" y="6735"/>
                  </a:lnTo>
                  <a:lnTo>
                    <a:pt x="275" y="6680"/>
                  </a:lnTo>
                  <a:lnTo>
                    <a:pt x="275" y="128"/>
                  </a:lnTo>
                  <a:lnTo>
                    <a:pt x="275" y="73"/>
                  </a:lnTo>
                  <a:lnTo>
                    <a:pt x="238" y="37"/>
                  </a:lnTo>
                  <a:lnTo>
                    <a:pt x="183"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41"/>
            <p:cNvSpPr/>
            <p:nvPr/>
          </p:nvSpPr>
          <p:spPr>
            <a:xfrm>
              <a:off x="7232760" y="3213779"/>
              <a:ext cx="10107" cy="234842"/>
            </a:xfrm>
            <a:custGeom>
              <a:avLst/>
              <a:gdLst/>
              <a:ahLst/>
              <a:cxnLst/>
              <a:rect l="l" t="t" r="r" b="b"/>
              <a:pathLst>
                <a:path w="293" h="6808" extrusionOk="0">
                  <a:moveTo>
                    <a:pt x="92" y="0"/>
                  </a:moveTo>
                  <a:lnTo>
                    <a:pt x="55" y="37"/>
                  </a:lnTo>
                  <a:lnTo>
                    <a:pt x="19" y="73"/>
                  </a:lnTo>
                  <a:lnTo>
                    <a:pt x="1" y="128"/>
                  </a:lnTo>
                  <a:lnTo>
                    <a:pt x="1" y="6680"/>
                  </a:lnTo>
                  <a:lnTo>
                    <a:pt x="19" y="6735"/>
                  </a:lnTo>
                  <a:lnTo>
                    <a:pt x="55" y="6771"/>
                  </a:lnTo>
                  <a:lnTo>
                    <a:pt x="92" y="6808"/>
                  </a:lnTo>
                  <a:lnTo>
                    <a:pt x="201" y="6808"/>
                  </a:lnTo>
                  <a:lnTo>
                    <a:pt x="256" y="6771"/>
                  </a:lnTo>
                  <a:lnTo>
                    <a:pt x="274" y="6735"/>
                  </a:lnTo>
                  <a:lnTo>
                    <a:pt x="293" y="6680"/>
                  </a:lnTo>
                  <a:lnTo>
                    <a:pt x="293" y="128"/>
                  </a:lnTo>
                  <a:lnTo>
                    <a:pt x="274" y="73"/>
                  </a:lnTo>
                  <a:lnTo>
                    <a:pt x="256" y="37"/>
                  </a:lnTo>
                  <a:lnTo>
                    <a:pt x="201"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41"/>
            <p:cNvSpPr/>
            <p:nvPr/>
          </p:nvSpPr>
          <p:spPr>
            <a:xfrm>
              <a:off x="7230863" y="2907773"/>
              <a:ext cx="38462" cy="108970"/>
            </a:xfrm>
            <a:custGeom>
              <a:avLst/>
              <a:gdLst/>
              <a:ahLst/>
              <a:cxnLst/>
              <a:rect l="l" t="t" r="r" b="b"/>
              <a:pathLst>
                <a:path w="1115" h="3159" extrusionOk="0">
                  <a:moveTo>
                    <a:pt x="311" y="1"/>
                  </a:moveTo>
                  <a:lnTo>
                    <a:pt x="238" y="19"/>
                  </a:lnTo>
                  <a:lnTo>
                    <a:pt x="183" y="37"/>
                  </a:lnTo>
                  <a:lnTo>
                    <a:pt x="129" y="55"/>
                  </a:lnTo>
                  <a:lnTo>
                    <a:pt x="92" y="92"/>
                  </a:lnTo>
                  <a:lnTo>
                    <a:pt x="56" y="147"/>
                  </a:lnTo>
                  <a:lnTo>
                    <a:pt x="19" y="201"/>
                  </a:lnTo>
                  <a:lnTo>
                    <a:pt x="1" y="256"/>
                  </a:lnTo>
                  <a:lnTo>
                    <a:pt x="1" y="311"/>
                  </a:lnTo>
                  <a:lnTo>
                    <a:pt x="1" y="2848"/>
                  </a:lnTo>
                  <a:lnTo>
                    <a:pt x="1" y="2903"/>
                  </a:lnTo>
                  <a:lnTo>
                    <a:pt x="19" y="2976"/>
                  </a:lnTo>
                  <a:lnTo>
                    <a:pt x="56" y="3012"/>
                  </a:lnTo>
                  <a:lnTo>
                    <a:pt x="92" y="3067"/>
                  </a:lnTo>
                  <a:lnTo>
                    <a:pt x="129" y="3103"/>
                  </a:lnTo>
                  <a:lnTo>
                    <a:pt x="183" y="3140"/>
                  </a:lnTo>
                  <a:lnTo>
                    <a:pt x="238" y="3158"/>
                  </a:lnTo>
                  <a:lnTo>
                    <a:pt x="366" y="3158"/>
                  </a:lnTo>
                  <a:lnTo>
                    <a:pt x="421" y="3140"/>
                  </a:lnTo>
                  <a:lnTo>
                    <a:pt x="475" y="3103"/>
                  </a:lnTo>
                  <a:lnTo>
                    <a:pt x="530" y="3067"/>
                  </a:lnTo>
                  <a:lnTo>
                    <a:pt x="567" y="3012"/>
                  </a:lnTo>
                  <a:lnTo>
                    <a:pt x="585" y="2976"/>
                  </a:lnTo>
                  <a:lnTo>
                    <a:pt x="603" y="2903"/>
                  </a:lnTo>
                  <a:lnTo>
                    <a:pt x="621" y="2848"/>
                  </a:lnTo>
                  <a:lnTo>
                    <a:pt x="621" y="621"/>
                  </a:lnTo>
                  <a:lnTo>
                    <a:pt x="968" y="621"/>
                  </a:lnTo>
                  <a:lnTo>
                    <a:pt x="1059" y="493"/>
                  </a:lnTo>
                  <a:lnTo>
                    <a:pt x="1096" y="329"/>
                  </a:lnTo>
                  <a:lnTo>
                    <a:pt x="1114" y="165"/>
                  </a:lnTo>
                  <a:lnTo>
                    <a:pt x="1096"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41"/>
            <p:cNvSpPr/>
            <p:nvPr/>
          </p:nvSpPr>
          <p:spPr>
            <a:xfrm>
              <a:off x="7402131" y="2907773"/>
              <a:ext cx="36530" cy="108970"/>
            </a:xfrm>
            <a:custGeom>
              <a:avLst/>
              <a:gdLst/>
              <a:ahLst/>
              <a:cxnLst/>
              <a:rect l="l" t="t" r="r" b="b"/>
              <a:pathLst>
                <a:path w="1059" h="3159" extrusionOk="0">
                  <a:moveTo>
                    <a:pt x="0" y="1"/>
                  </a:moveTo>
                  <a:lnTo>
                    <a:pt x="165" y="621"/>
                  </a:lnTo>
                  <a:lnTo>
                    <a:pt x="420" y="621"/>
                  </a:lnTo>
                  <a:lnTo>
                    <a:pt x="420" y="2848"/>
                  </a:lnTo>
                  <a:lnTo>
                    <a:pt x="438" y="2903"/>
                  </a:lnTo>
                  <a:lnTo>
                    <a:pt x="457" y="2976"/>
                  </a:lnTo>
                  <a:lnTo>
                    <a:pt x="475" y="3012"/>
                  </a:lnTo>
                  <a:lnTo>
                    <a:pt x="511" y="3067"/>
                  </a:lnTo>
                  <a:lnTo>
                    <a:pt x="566" y="3103"/>
                  </a:lnTo>
                  <a:lnTo>
                    <a:pt x="621" y="3140"/>
                  </a:lnTo>
                  <a:lnTo>
                    <a:pt x="676" y="3158"/>
                  </a:lnTo>
                  <a:lnTo>
                    <a:pt x="803" y="3158"/>
                  </a:lnTo>
                  <a:lnTo>
                    <a:pt x="858" y="3140"/>
                  </a:lnTo>
                  <a:lnTo>
                    <a:pt x="913" y="3103"/>
                  </a:lnTo>
                  <a:lnTo>
                    <a:pt x="968" y="3067"/>
                  </a:lnTo>
                  <a:lnTo>
                    <a:pt x="1004" y="3012"/>
                  </a:lnTo>
                  <a:lnTo>
                    <a:pt x="1022" y="2976"/>
                  </a:lnTo>
                  <a:lnTo>
                    <a:pt x="1041" y="2903"/>
                  </a:lnTo>
                  <a:lnTo>
                    <a:pt x="1059" y="2848"/>
                  </a:lnTo>
                  <a:lnTo>
                    <a:pt x="1059" y="311"/>
                  </a:lnTo>
                  <a:lnTo>
                    <a:pt x="1041" y="256"/>
                  </a:lnTo>
                  <a:lnTo>
                    <a:pt x="1022" y="201"/>
                  </a:lnTo>
                  <a:lnTo>
                    <a:pt x="1004" y="147"/>
                  </a:lnTo>
                  <a:lnTo>
                    <a:pt x="968" y="92"/>
                  </a:lnTo>
                  <a:lnTo>
                    <a:pt x="913" y="55"/>
                  </a:lnTo>
                  <a:lnTo>
                    <a:pt x="858" y="37"/>
                  </a:lnTo>
                  <a:lnTo>
                    <a:pt x="803" y="19"/>
                  </a:lnTo>
                  <a:lnTo>
                    <a:pt x="74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41"/>
            <p:cNvSpPr/>
            <p:nvPr/>
          </p:nvSpPr>
          <p:spPr>
            <a:xfrm>
              <a:off x="7194988" y="1959605"/>
              <a:ext cx="259437" cy="934987"/>
            </a:xfrm>
            <a:custGeom>
              <a:avLst/>
              <a:gdLst/>
              <a:ahLst/>
              <a:cxnLst/>
              <a:rect l="l" t="t" r="r" b="b"/>
              <a:pathLst>
                <a:path w="7521" h="27105" extrusionOk="0">
                  <a:moveTo>
                    <a:pt x="2209" y="0"/>
                  </a:moveTo>
                  <a:lnTo>
                    <a:pt x="2026" y="19"/>
                  </a:lnTo>
                  <a:lnTo>
                    <a:pt x="1862" y="37"/>
                  </a:lnTo>
                  <a:lnTo>
                    <a:pt x="1680" y="73"/>
                  </a:lnTo>
                  <a:lnTo>
                    <a:pt x="1497" y="128"/>
                  </a:lnTo>
                  <a:lnTo>
                    <a:pt x="1333" y="201"/>
                  </a:lnTo>
                  <a:lnTo>
                    <a:pt x="1150" y="274"/>
                  </a:lnTo>
                  <a:lnTo>
                    <a:pt x="1023" y="365"/>
                  </a:lnTo>
                  <a:lnTo>
                    <a:pt x="858" y="475"/>
                  </a:lnTo>
                  <a:lnTo>
                    <a:pt x="712" y="603"/>
                  </a:lnTo>
                  <a:lnTo>
                    <a:pt x="584" y="730"/>
                  </a:lnTo>
                  <a:lnTo>
                    <a:pt x="475" y="858"/>
                  </a:lnTo>
                  <a:lnTo>
                    <a:pt x="365" y="1004"/>
                  </a:lnTo>
                  <a:lnTo>
                    <a:pt x="274" y="1168"/>
                  </a:lnTo>
                  <a:lnTo>
                    <a:pt x="201" y="1333"/>
                  </a:lnTo>
                  <a:lnTo>
                    <a:pt x="128" y="1497"/>
                  </a:lnTo>
                  <a:lnTo>
                    <a:pt x="73" y="1679"/>
                  </a:lnTo>
                  <a:lnTo>
                    <a:pt x="37" y="1862"/>
                  </a:lnTo>
                  <a:lnTo>
                    <a:pt x="19" y="2044"/>
                  </a:lnTo>
                  <a:lnTo>
                    <a:pt x="0" y="2227"/>
                  </a:lnTo>
                  <a:lnTo>
                    <a:pt x="19" y="2410"/>
                  </a:lnTo>
                  <a:lnTo>
                    <a:pt x="37" y="2592"/>
                  </a:lnTo>
                  <a:lnTo>
                    <a:pt x="73" y="2775"/>
                  </a:lnTo>
                  <a:lnTo>
                    <a:pt x="128" y="2975"/>
                  </a:lnTo>
                  <a:lnTo>
                    <a:pt x="128" y="2994"/>
                  </a:lnTo>
                  <a:lnTo>
                    <a:pt x="1114" y="5804"/>
                  </a:lnTo>
                  <a:lnTo>
                    <a:pt x="1588" y="7210"/>
                  </a:lnTo>
                  <a:lnTo>
                    <a:pt x="1789" y="7757"/>
                  </a:lnTo>
                  <a:lnTo>
                    <a:pt x="2081" y="8615"/>
                  </a:lnTo>
                  <a:lnTo>
                    <a:pt x="2537" y="10039"/>
                  </a:lnTo>
                  <a:lnTo>
                    <a:pt x="2994" y="11444"/>
                  </a:lnTo>
                  <a:lnTo>
                    <a:pt x="3414" y="12831"/>
                  </a:lnTo>
                  <a:lnTo>
                    <a:pt x="3596" y="13507"/>
                  </a:lnTo>
                  <a:lnTo>
                    <a:pt x="3669" y="13817"/>
                  </a:lnTo>
                  <a:lnTo>
                    <a:pt x="3687" y="13835"/>
                  </a:lnTo>
                  <a:lnTo>
                    <a:pt x="3687" y="13872"/>
                  </a:lnTo>
                  <a:lnTo>
                    <a:pt x="3706" y="13926"/>
                  </a:lnTo>
                  <a:lnTo>
                    <a:pt x="3724" y="14036"/>
                  </a:lnTo>
                  <a:lnTo>
                    <a:pt x="3760" y="14328"/>
                  </a:lnTo>
                  <a:lnTo>
                    <a:pt x="3779" y="14638"/>
                  </a:lnTo>
                  <a:lnTo>
                    <a:pt x="3797" y="15131"/>
                  </a:lnTo>
                  <a:lnTo>
                    <a:pt x="3797" y="15277"/>
                  </a:lnTo>
                  <a:lnTo>
                    <a:pt x="3797" y="15295"/>
                  </a:lnTo>
                  <a:lnTo>
                    <a:pt x="3779" y="15989"/>
                  </a:lnTo>
                  <a:lnTo>
                    <a:pt x="3760" y="16719"/>
                  </a:lnTo>
                  <a:lnTo>
                    <a:pt x="3724" y="17431"/>
                  </a:lnTo>
                  <a:lnTo>
                    <a:pt x="3669" y="18161"/>
                  </a:lnTo>
                  <a:lnTo>
                    <a:pt x="3523" y="19621"/>
                  </a:lnTo>
                  <a:lnTo>
                    <a:pt x="3304" y="21629"/>
                  </a:lnTo>
                  <a:lnTo>
                    <a:pt x="3286" y="21811"/>
                  </a:lnTo>
                  <a:lnTo>
                    <a:pt x="3194" y="22578"/>
                  </a:lnTo>
                  <a:lnTo>
                    <a:pt x="3158" y="22925"/>
                  </a:lnTo>
                  <a:lnTo>
                    <a:pt x="3121" y="23144"/>
                  </a:lnTo>
                  <a:lnTo>
                    <a:pt x="3012" y="24056"/>
                  </a:lnTo>
                  <a:lnTo>
                    <a:pt x="2902" y="24805"/>
                  </a:lnTo>
                  <a:lnTo>
                    <a:pt x="2811" y="25535"/>
                  </a:lnTo>
                  <a:lnTo>
                    <a:pt x="2793" y="25553"/>
                  </a:lnTo>
                  <a:lnTo>
                    <a:pt x="2793" y="25681"/>
                  </a:lnTo>
                  <a:lnTo>
                    <a:pt x="2793" y="25808"/>
                  </a:lnTo>
                  <a:lnTo>
                    <a:pt x="2793" y="25936"/>
                  </a:lnTo>
                  <a:lnTo>
                    <a:pt x="2829" y="26046"/>
                  </a:lnTo>
                  <a:lnTo>
                    <a:pt x="2902" y="26283"/>
                  </a:lnTo>
                  <a:lnTo>
                    <a:pt x="3012" y="26484"/>
                  </a:lnTo>
                  <a:lnTo>
                    <a:pt x="3158" y="26685"/>
                  </a:lnTo>
                  <a:lnTo>
                    <a:pt x="3249" y="26758"/>
                  </a:lnTo>
                  <a:lnTo>
                    <a:pt x="3341" y="26849"/>
                  </a:lnTo>
                  <a:lnTo>
                    <a:pt x="3450" y="26904"/>
                  </a:lnTo>
                  <a:lnTo>
                    <a:pt x="3560" y="26977"/>
                  </a:lnTo>
                  <a:lnTo>
                    <a:pt x="3669" y="27013"/>
                  </a:lnTo>
                  <a:lnTo>
                    <a:pt x="3797" y="27050"/>
                  </a:lnTo>
                  <a:lnTo>
                    <a:pt x="3943" y="27086"/>
                  </a:lnTo>
                  <a:lnTo>
                    <a:pt x="4071" y="27104"/>
                  </a:lnTo>
                  <a:lnTo>
                    <a:pt x="4217" y="27104"/>
                  </a:lnTo>
                  <a:lnTo>
                    <a:pt x="4344" y="27086"/>
                  </a:lnTo>
                  <a:lnTo>
                    <a:pt x="4472" y="27068"/>
                  </a:lnTo>
                  <a:lnTo>
                    <a:pt x="4600" y="27031"/>
                  </a:lnTo>
                  <a:lnTo>
                    <a:pt x="4709" y="26977"/>
                  </a:lnTo>
                  <a:lnTo>
                    <a:pt x="4837" y="26922"/>
                  </a:lnTo>
                  <a:lnTo>
                    <a:pt x="4947" y="26849"/>
                  </a:lnTo>
                  <a:lnTo>
                    <a:pt x="5038" y="26776"/>
                  </a:lnTo>
                  <a:lnTo>
                    <a:pt x="5147" y="26685"/>
                  </a:lnTo>
                  <a:lnTo>
                    <a:pt x="5220" y="26575"/>
                  </a:lnTo>
                  <a:lnTo>
                    <a:pt x="5312" y="26466"/>
                  </a:lnTo>
                  <a:lnTo>
                    <a:pt x="5366" y="26356"/>
                  </a:lnTo>
                  <a:lnTo>
                    <a:pt x="5421" y="26228"/>
                  </a:lnTo>
                  <a:lnTo>
                    <a:pt x="5476" y="26100"/>
                  </a:lnTo>
                  <a:lnTo>
                    <a:pt x="5659" y="25352"/>
                  </a:lnTo>
                  <a:lnTo>
                    <a:pt x="5841" y="24659"/>
                  </a:lnTo>
                  <a:lnTo>
                    <a:pt x="5859" y="24604"/>
                  </a:lnTo>
                  <a:lnTo>
                    <a:pt x="5878" y="24513"/>
                  </a:lnTo>
                  <a:lnTo>
                    <a:pt x="6206" y="23107"/>
                  </a:lnTo>
                  <a:lnTo>
                    <a:pt x="6352" y="22487"/>
                  </a:lnTo>
                  <a:lnTo>
                    <a:pt x="6389" y="22359"/>
                  </a:lnTo>
                  <a:lnTo>
                    <a:pt x="6626" y="21227"/>
                  </a:lnTo>
                  <a:lnTo>
                    <a:pt x="6845" y="20096"/>
                  </a:lnTo>
                  <a:lnTo>
                    <a:pt x="6973" y="19347"/>
                  </a:lnTo>
                  <a:lnTo>
                    <a:pt x="7100" y="18581"/>
                  </a:lnTo>
                  <a:lnTo>
                    <a:pt x="7228" y="17814"/>
                  </a:lnTo>
                  <a:lnTo>
                    <a:pt x="7319" y="17029"/>
                  </a:lnTo>
                  <a:lnTo>
                    <a:pt x="7356" y="16847"/>
                  </a:lnTo>
                  <a:lnTo>
                    <a:pt x="7411" y="16354"/>
                  </a:lnTo>
                  <a:lnTo>
                    <a:pt x="7484" y="15423"/>
                  </a:lnTo>
                  <a:lnTo>
                    <a:pt x="7502" y="15003"/>
                  </a:lnTo>
                  <a:lnTo>
                    <a:pt x="7520" y="14584"/>
                  </a:lnTo>
                  <a:lnTo>
                    <a:pt x="7520" y="14127"/>
                  </a:lnTo>
                  <a:lnTo>
                    <a:pt x="7484" y="13653"/>
                  </a:lnTo>
                  <a:lnTo>
                    <a:pt x="7465" y="13415"/>
                  </a:lnTo>
                  <a:lnTo>
                    <a:pt x="7447" y="13288"/>
                  </a:lnTo>
                  <a:lnTo>
                    <a:pt x="7447" y="13215"/>
                  </a:lnTo>
                  <a:lnTo>
                    <a:pt x="7429" y="13142"/>
                  </a:lnTo>
                  <a:lnTo>
                    <a:pt x="7411" y="12996"/>
                  </a:lnTo>
                  <a:lnTo>
                    <a:pt x="7392" y="12904"/>
                  </a:lnTo>
                  <a:lnTo>
                    <a:pt x="7356" y="12704"/>
                  </a:lnTo>
                  <a:lnTo>
                    <a:pt x="7210" y="11919"/>
                  </a:lnTo>
                  <a:lnTo>
                    <a:pt x="7046" y="11152"/>
                  </a:lnTo>
                  <a:lnTo>
                    <a:pt x="6881" y="10386"/>
                  </a:lnTo>
                  <a:lnTo>
                    <a:pt x="6827" y="10203"/>
                  </a:lnTo>
                  <a:lnTo>
                    <a:pt x="6808" y="10075"/>
                  </a:lnTo>
                  <a:lnTo>
                    <a:pt x="6516" y="8889"/>
                  </a:lnTo>
                  <a:lnTo>
                    <a:pt x="6462" y="8706"/>
                  </a:lnTo>
                  <a:lnTo>
                    <a:pt x="6407" y="8451"/>
                  </a:lnTo>
                  <a:lnTo>
                    <a:pt x="6115" y="7392"/>
                  </a:lnTo>
                  <a:lnTo>
                    <a:pt x="5713" y="5914"/>
                  </a:lnTo>
                  <a:lnTo>
                    <a:pt x="5275" y="4454"/>
                  </a:lnTo>
                  <a:lnTo>
                    <a:pt x="4837" y="2994"/>
                  </a:lnTo>
                  <a:lnTo>
                    <a:pt x="4709" y="2629"/>
                  </a:lnTo>
                  <a:lnTo>
                    <a:pt x="4673" y="2501"/>
                  </a:lnTo>
                  <a:lnTo>
                    <a:pt x="4600" y="2264"/>
                  </a:lnTo>
                  <a:lnTo>
                    <a:pt x="4363" y="1533"/>
                  </a:lnTo>
                  <a:lnTo>
                    <a:pt x="4344" y="1497"/>
                  </a:lnTo>
                  <a:lnTo>
                    <a:pt x="4235" y="1241"/>
                  </a:lnTo>
                  <a:lnTo>
                    <a:pt x="4107" y="1004"/>
                  </a:lnTo>
                  <a:lnTo>
                    <a:pt x="4016" y="895"/>
                  </a:lnTo>
                  <a:lnTo>
                    <a:pt x="3906" y="749"/>
                  </a:lnTo>
                  <a:lnTo>
                    <a:pt x="3779" y="621"/>
                  </a:lnTo>
                  <a:lnTo>
                    <a:pt x="3651" y="511"/>
                  </a:lnTo>
                  <a:lnTo>
                    <a:pt x="3505" y="402"/>
                  </a:lnTo>
                  <a:lnTo>
                    <a:pt x="3359" y="311"/>
                  </a:lnTo>
                  <a:lnTo>
                    <a:pt x="3213" y="219"/>
                  </a:lnTo>
                  <a:lnTo>
                    <a:pt x="3048" y="146"/>
                  </a:lnTo>
                  <a:lnTo>
                    <a:pt x="2884" y="92"/>
                  </a:lnTo>
                  <a:lnTo>
                    <a:pt x="2720" y="55"/>
                  </a:lnTo>
                  <a:lnTo>
                    <a:pt x="2537" y="19"/>
                  </a:lnTo>
                  <a:lnTo>
                    <a:pt x="2373"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41"/>
            <p:cNvSpPr/>
            <p:nvPr/>
          </p:nvSpPr>
          <p:spPr>
            <a:xfrm>
              <a:off x="7304544" y="2045843"/>
              <a:ext cx="113351" cy="214110"/>
            </a:xfrm>
            <a:custGeom>
              <a:avLst/>
              <a:gdLst/>
              <a:ahLst/>
              <a:cxnLst/>
              <a:rect l="l" t="t" r="r" b="b"/>
              <a:pathLst>
                <a:path w="3286" h="6207" extrusionOk="0">
                  <a:moveTo>
                    <a:pt x="1497" y="1"/>
                  </a:moveTo>
                  <a:lnTo>
                    <a:pt x="1205" y="74"/>
                  </a:lnTo>
                  <a:lnTo>
                    <a:pt x="1187" y="74"/>
                  </a:lnTo>
                  <a:lnTo>
                    <a:pt x="986" y="147"/>
                  </a:lnTo>
                  <a:lnTo>
                    <a:pt x="803" y="238"/>
                  </a:lnTo>
                  <a:lnTo>
                    <a:pt x="621" y="366"/>
                  </a:lnTo>
                  <a:lnTo>
                    <a:pt x="475" y="494"/>
                  </a:lnTo>
                  <a:lnTo>
                    <a:pt x="329" y="640"/>
                  </a:lnTo>
                  <a:lnTo>
                    <a:pt x="219" y="804"/>
                  </a:lnTo>
                  <a:lnTo>
                    <a:pt x="128" y="986"/>
                  </a:lnTo>
                  <a:lnTo>
                    <a:pt x="55" y="1187"/>
                  </a:lnTo>
                  <a:lnTo>
                    <a:pt x="0" y="1388"/>
                  </a:lnTo>
                  <a:lnTo>
                    <a:pt x="0" y="1643"/>
                  </a:lnTo>
                  <a:lnTo>
                    <a:pt x="0" y="1917"/>
                  </a:lnTo>
                  <a:lnTo>
                    <a:pt x="55" y="2155"/>
                  </a:lnTo>
                  <a:lnTo>
                    <a:pt x="128" y="2410"/>
                  </a:lnTo>
                  <a:lnTo>
                    <a:pt x="165" y="2465"/>
                  </a:lnTo>
                  <a:lnTo>
                    <a:pt x="238" y="2647"/>
                  </a:lnTo>
                  <a:lnTo>
                    <a:pt x="329" y="2830"/>
                  </a:lnTo>
                  <a:lnTo>
                    <a:pt x="530" y="3158"/>
                  </a:lnTo>
                  <a:lnTo>
                    <a:pt x="840" y="3578"/>
                  </a:lnTo>
                  <a:lnTo>
                    <a:pt x="1168" y="3998"/>
                  </a:lnTo>
                  <a:lnTo>
                    <a:pt x="1515" y="4381"/>
                  </a:lnTo>
                  <a:lnTo>
                    <a:pt x="1862" y="4765"/>
                  </a:lnTo>
                  <a:lnTo>
                    <a:pt x="2556" y="5513"/>
                  </a:lnTo>
                  <a:lnTo>
                    <a:pt x="3286" y="6206"/>
                  </a:lnTo>
                  <a:lnTo>
                    <a:pt x="3231" y="5951"/>
                  </a:lnTo>
                  <a:lnTo>
                    <a:pt x="2483" y="5239"/>
                  </a:lnTo>
                  <a:lnTo>
                    <a:pt x="2136" y="4856"/>
                  </a:lnTo>
                  <a:lnTo>
                    <a:pt x="1789" y="4491"/>
                  </a:lnTo>
                  <a:lnTo>
                    <a:pt x="1406" y="4053"/>
                  </a:lnTo>
                  <a:lnTo>
                    <a:pt x="1022" y="3596"/>
                  </a:lnTo>
                  <a:lnTo>
                    <a:pt x="840" y="3359"/>
                  </a:lnTo>
                  <a:lnTo>
                    <a:pt x="657" y="3122"/>
                  </a:lnTo>
                  <a:lnTo>
                    <a:pt x="511" y="2866"/>
                  </a:lnTo>
                  <a:lnTo>
                    <a:pt x="365" y="2611"/>
                  </a:lnTo>
                  <a:lnTo>
                    <a:pt x="311" y="2465"/>
                  </a:lnTo>
                  <a:lnTo>
                    <a:pt x="256" y="2319"/>
                  </a:lnTo>
                  <a:lnTo>
                    <a:pt x="219" y="2246"/>
                  </a:lnTo>
                  <a:lnTo>
                    <a:pt x="165" y="1990"/>
                  </a:lnTo>
                  <a:lnTo>
                    <a:pt x="146" y="1753"/>
                  </a:lnTo>
                  <a:lnTo>
                    <a:pt x="146" y="1497"/>
                  </a:lnTo>
                  <a:lnTo>
                    <a:pt x="183" y="1260"/>
                  </a:lnTo>
                  <a:lnTo>
                    <a:pt x="256" y="1023"/>
                  </a:lnTo>
                  <a:lnTo>
                    <a:pt x="311" y="913"/>
                  </a:lnTo>
                  <a:lnTo>
                    <a:pt x="384" y="804"/>
                  </a:lnTo>
                  <a:lnTo>
                    <a:pt x="457" y="713"/>
                  </a:lnTo>
                  <a:lnTo>
                    <a:pt x="530" y="621"/>
                  </a:lnTo>
                  <a:lnTo>
                    <a:pt x="639" y="530"/>
                  </a:lnTo>
                  <a:lnTo>
                    <a:pt x="749" y="439"/>
                  </a:lnTo>
                  <a:lnTo>
                    <a:pt x="949" y="329"/>
                  </a:lnTo>
                  <a:lnTo>
                    <a:pt x="1168" y="238"/>
                  </a:lnTo>
                  <a:lnTo>
                    <a:pt x="1187" y="220"/>
                  </a:lnTo>
                  <a:lnTo>
                    <a:pt x="1369" y="165"/>
                  </a:lnTo>
                  <a:lnTo>
                    <a:pt x="1533" y="129"/>
                  </a:lnTo>
                  <a:lnTo>
                    <a:pt x="1497"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41"/>
            <p:cNvSpPr/>
            <p:nvPr/>
          </p:nvSpPr>
          <p:spPr>
            <a:xfrm>
              <a:off x="7235899" y="2169267"/>
              <a:ext cx="76234" cy="210316"/>
            </a:xfrm>
            <a:custGeom>
              <a:avLst/>
              <a:gdLst/>
              <a:ahLst/>
              <a:cxnLst/>
              <a:rect l="l" t="t" r="r" b="b"/>
              <a:pathLst>
                <a:path w="2210" h="6097" extrusionOk="0">
                  <a:moveTo>
                    <a:pt x="56" y="0"/>
                  </a:moveTo>
                  <a:lnTo>
                    <a:pt x="19" y="37"/>
                  </a:lnTo>
                  <a:lnTo>
                    <a:pt x="1" y="91"/>
                  </a:lnTo>
                  <a:lnTo>
                    <a:pt x="19" y="110"/>
                  </a:lnTo>
                  <a:lnTo>
                    <a:pt x="37" y="128"/>
                  </a:lnTo>
                  <a:lnTo>
                    <a:pt x="293" y="347"/>
                  </a:lnTo>
                  <a:lnTo>
                    <a:pt x="530" y="566"/>
                  </a:lnTo>
                  <a:lnTo>
                    <a:pt x="731" y="767"/>
                  </a:lnTo>
                  <a:lnTo>
                    <a:pt x="913" y="986"/>
                  </a:lnTo>
                  <a:lnTo>
                    <a:pt x="1151" y="1314"/>
                  </a:lnTo>
                  <a:lnTo>
                    <a:pt x="1351" y="1661"/>
                  </a:lnTo>
                  <a:lnTo>
                    <a:pt x="1552" y="2008"/>
                  </a:lnTo>
                  <a:lnTo>
                    <a:pt x="1698" y="2391"/>
                  </a:lnTo>
                  <a:lnTo>
                    <a:pt x="1844" y="2774"/>
                  </a:lnTo>
                  <a:lnTo>
                    <a:pt x="1935" y="3158"/>
                  </a:lnTo>
                  <a:lnTo>
                    <a:pt x="2027" y="3559"/>
                  </a:lnTo>
                  <a:lnTo>
                    <a:pt x="2063" y="3961"/>
                  </a:lnTo>
                  <a:lnTo>
                    <a:pt x="2100" y="4417"/>
                  </a:lnTo>
                  <a:lnTo>
                    <a:pt x="2082" y="4873"/>
                  </a:lnTo>
                  <a:lnTo>
                    <a:pt x="2045" y="5348"/>
                  </a:lnTo>
                  <a:lnTo>
                    <a:pt x="1972" y="5786"/>
                  </a:lnTo>
                  <a:lnTo>
                    <a:pt x="2045" y="6096"/>
                  </a:lnTo>
                  <a:lnTo>
                    <a:pt x="2118" y="5749"/>
                  </a:lnTo>
                  <a:lnTo>
                    <a:pt x="2173" y="5403"/>
                  </a:lnTo>
                  <a:lnTo>
                    <a:pt x="2209" y="5056"/>
                  </a:lnTo>
                  <a:lnTo>
                    <a:pt x="2209" y="4709"/>
                  </a:lnTo>
                  <a:lnTo>
                    <a:pt x="2209" y="4362"/>
                  </a:lnTo>
                  <a:lnTo>
                    <a:pt x="2191" y="4016"/>
                  </a:lnTo>
                  <a:lnTo>
                    <a:pt x="2155" y="3669"/>
                  </a:lnTo>
                  <a:lnTo>
                    <a:pt x="2100" y="3322"/>
                  </a:lnTo>
                  <a:lnTo>
                    <a:pt x="2027" y="2993"/>
                  </a:lnTo>
                  <a:lnTo>
                    <a:pt x="1935" y="2665"/>
                  </a:lnTo>
                  <a:lnTo>
                    <a:pt x="1826" y="2336"/>
                  </a:lnTo>
                  <a:lnTo>
                    <a:pt x="1698" y="2026"/>
                  </a:lnTo>
                  <a:lnTo>
                    <a:pt x="1552" y="1716"/>
                  </a:lnTo>
                  <a:lnTo>
                    <a:pt x="1388" y="1424"/>
                  </a:lnTo>
                  <a:lnTo>
                    <a:pt x="1187" y="1132"/>
                  </a:lnTo>
                  <a:lnTo>
                    <a:pt x="986" y="858"/>
                  </a:lnTo>
                  <a:lnTo>
                    <a:pt x="731" y="566"/>
                  </a:lnTo>
                  <a:lnTo>
                    <a:pt x="457" y="310"/>
                  </a:lnTo>
                  <a:lnTo>
                    <a:pt x="457" y="292"/>
                  </a:lnTo>
                  <a:lnTo>
                    <a:pt x="110" y="18"/>
                  </a:lnTo>
                  <a:lnTo>
                    <a:pt x="74"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41"/>
            <p:cNvSpPr/>
            <p:nvPr/>
          </p:nvSpPr>
          <p:spPr>
            <a:xfrm>
              <a:off x="7208200" y="2086789"/>
              <a:ext cx="37807" cy="105796"/>
            </a:xfrm>
            <a:custGeom>
              <a:avLst/>
              <a:gdLst/>
              <a:ahLst/>
              <a:cxnLst/>
              <a:rect l="l" t="t" r="r" b="b"/>
              <a:pathLst>
                <a:path w="1096" h="3067" extrusionOk="0">
                  <a:moveTo>
                    <a:pt x="55" y="0"/>
                  </a:moveTo>
                  <a:lnTo>
                    <a:pt x="19" y="18"/>
                  </a:lnTo>
                  <a:lnTo>
                    <a:pt x="1" y="55"/>
                  </a:lnTo>
                  <a:lnTo>
                    <a:pt x="1" y="91"/>
                  </a:lnTo>
                  <a:lnTo>
                    <a:pt x="1" y="128"/>
                  </a:lnTo>
                  <a:lnTo>
                    <a:pt x="256" y="840"/>
                  </a:lnTo>
                  <a:lnTo>
                    <a:pt x="475" y="1552"/>
                  </a:lnTo>
                  <a:lnTo>
                    <a:pt x="694" y="2263"/>
                  </a:lnTo>
                  <a:lnTo>
                    <a:pt x="895" y="2993"/>
                  </a:lnTo>
                  <a:lnTo>
                    <a:pt x="913" y="3030"/>
                  </a:lnTo>
                  <a:lnTo>
                    <a:pt x="950" y="3048"/>
                  </a:lnTo>
                  <a:lnTo>
                    <a:pt x="986" y="3066"/>
                  </a:lnTo>
                  <a:lnTo>
                    <a:pt x="1023" y="3066"/>
                  </a:lnTo>
                  <a:lnTo>
                    <a:pt x="1059" y="3048"/>
                  </a:lnTo>
                  <a:lnTo>
                    <a:pt x="1078" y="3030"/>
                  </a:lnTo>
                  <a:lnTo>
                    <a:pt x="1096" y="2993"/>
                  </a:lnTo>
                  <a:lnTo>
                    <a:pt x="1096" y="2957"/>
                  </a:lnTo>
                  <a:lnTo>
                    <a:pt x="877" y="2227"/>
                  </a:lnTo>
                  <a:lnTo>
                    <a:pt x="658" y="1497"/>
                  </a:lnTo>
                  <a:lnTo>
                    <a:pt x="421" y="767"/>
                  </a:lnTo>
                  <a:lnTo>
                    <a:pt x="165" y="55"/>
                  </a:lnTo>
                  <a:lnTo>
                    <a:pt x="147" y="18"/>
                  </a:lnTo>
                  <a:lnTo>
                    <a:pt x="128"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41"/>
            <p:cNvSpPr/>
            <p:nvPr/>
          </p:nvSpPr>
          <p:spPr>
            <a:xfrm>
              <a:off x="7374431" y="2307144"/>
              <a:ext cx="76199" cy="233600"/>
            </a:xfrm>
            <a:custGeom>
              <a:avLst/>
              <a:gdLst/>
              <a:ahLst/>
              <a:cxnLst/>
              <a:rect l="l" t="t" r="r" b="b"/>
              <a:pathLst>
                <a:path w="2209" h="6772" extrusionOk="0">
                  <a:moveTo>
                    <a:pt x="1606" y="0"/>
                  </a:moveTo>
                  <a:lnTo>
                    <a:pt x="1369" y="37"/>
                  </a:lnTo>
                  <a:lnTo>
                    <a:pt x="1150" y="73"/>
                  </a:lnTo>
                  <a:lnTo>
                    <a:pt x="931" y="146"/>
                  </a:lnTo>
                  <a:lnTo>
                    <a:pt x="712" y="238"/>
                  </a:lnTo>
                  <a:lnTo>
                    <a:pt x="530" y="347"/>
                  </a:lnTo>
                  <a:lnTo>
                    <a:pt x="365" y="493"/>
                  </a:lnTo>
                  <a:lnTo>
                    <a:pt x="219" y="676"/>
                  </a:lnTo>
                  <a:lnTo>
                    <a:pt x="146" y="767"/>
                  </a:lnTo>
                  <a:lnTo>
                    <a:pt x="91" y="876"/>
                  </a:lnTo>
                  <a:lnTo>
                    <a:pt x="37" y="1022"/>
                  </a:lnTo>
                  <a:lnTo>
                    <a:pt x="0" y="1168"/>
                  </a:lnTo>
                  <a:lnTo>
                    <a:pt x="0" y="1296"/>
                  </a:lnTo>
                  <a:lnTo>
                    <a:pt x="0" y="1442"/>
                  </a:lnTo>
                  <a:lnTo>
                    <a:pt x="18" y="1588"/>
                  </a:lnTo>
                  <a:lnTo>
                    <a:pt x="55" y="1716"/>
                  </a:lnTo>
                  <a:lnTo>
                    <a:pt x="146" y="1990"/>
                  </a:lnTo>
                  <a:lnTo>
                    <a:pt x="292" y="2264"/>
                  </a:lnTo>
                  <a:lnTo>
                    <a:pt x="438" y="2519"/>
                  </a:lnTo>
                  <a:lnTo>
                    <a:pt x="730" y="2994"/>
                  </a:lnTo>
                  <a:lnTo>
                    <a:pt x="1077" y="3596"/>
                  </a:lnTo>
                  <a:lnTo>
                    <a:pt x="1369" y="4198"/>
                  </a:lnTo>
                  <a:lnTo>
                    <a:pt x="1625" y="4837"/>
                  </a:lnTo>
                  <a:lnTo>
                    <a:pt x="1752" y="5147"/>
                  </a:lnTo>
                  <a:lnTo>
                    <a:pt x="1862" y="5476"/>
                  </a:lnTo>
                  <a:lnTo>
                    <a:pt x="1953" y="5804"/>
                  </a:lnTo>
                  <a:lnTo>
                    <a:pt x="2026" y="6115"/>
                  </a:lnTo>
                  <a:lnTo>
                    <a:pt x="2099" y="6443"/>
                  </a:lnTo>
                  <a:lnTo>
                    <a:pt x="2154" y="6772"/>
                  </a:lnTo>
                  <a:lnTo>
                    <a:pt x="2209" y="6279"/>
                  </a:lnTo>
                  <a:lnTo>
                    <a:pt x="2117" y="5914"/>
                  </a:lnTo>
                  <a:lnTo>
                    <a:pt x="2026" y="5567"/>
                  </a:lnTo>
                  <a:lnTo>
                    <a:pt x="1917" y="5220"/>
                  </a:lnTo>
                  <a:lnTo>
                    <a:pt x="1789" y="4874"/>
                  </a:lnTo>
                  <a:lnTo>
                    <a:pt x="1661" y="4527"/>
                  </a:lnTo>
                  <a:lnTo>
                    <a:pt x="1515" y="4198"/>
                  </a:lnTo>
                  <a:lnTo>
                    <a:pt x="1369" y="3870"/>
                  </a:lnTo>
                  <a:lnTo>
                    <a:pt x="1205" y="3541"/>
                  </a:lnTo>
                  <a:lnTo>
                    <a:pt x="895" y="2994"/>
                  </a:lnTo>
                  <a:lnTo>
                    <a:pt x="566" y="2446"/>
                  </a:lnTo>
                  <a:lnTo>
                    <a:pt x="383" y="2136"/>
                  </a:lnTo>
                  <a:lnTo>
                    <a:pt x="292" y="1990"/>
                  </a:lnTo>
                  <a:lnTo>
                    <a:pt x="237" y="1807"/>
                  </a:lnTo>
                  <a:lnTo>
                    <a:pt x="183" y="1643"/>
                  </a:lnTo>
                  <a:lnTo>
                    <a:pt x="146" y="1479"/>
                  </a:lnTo>
                  <a:lnTo>
                    <a:pt x="128" y="1296"/>
                  </a:lnTo>
                  <a:lnTo>
                    <a:pt x="164" y="1114"/>
                  </a:lnTo>
                  <a:lnTo>
                    <a:pt x="201" y="1004"/>
                  </a:lnTo>
                  <a:lnTo>
                    <a:pt x="237" y="876"/>
                  </a:lnTo>
                  <a:lnTo>
                    <a:pt x="292" y="785"/>
                  </a:lnTo>
                  <a:lnTo>
                    <a:pt x="365" y="694"/>
                  </a:lnTo>
                  <a:lnTo>
                    <a:pt x="438" y="603"/>
                  </a:lnTo>
                  <a:lnTo>
                    <a:pt x="530" y="530"/>
                  </a:lnTo>
                  <a:lnTo>
                    <a:pt x="712" y="402"/>
                  </a:lnTo>
                  <a:lnTo>
                    <a:pt x="913" y="292"/>
                  </a:lnTo>
                  <a:lnTo>
                    <a:pt x="1150" y="219"/>
                  </a:lnTo>
                  <a:lnTo>
                    <a:pt x="1387" y="165"/>
                  </a:lnTo>
                  <a:lnTo>
                    <a:pt x="1625" y="128"/>
                  </a:lnTo>
                  <a:lnTo>
                    <a:pt x="1606"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41"/>
            <p:cNvSpPr/>
            <p:nvPr/>
          </p:nvSpPr>
          <p:spPr>
            <a:xfrm>
              <a:off x="7308304" y="2480895"/>
              <a:ext cx="65506" cy="231117"/>
            </a:xfrm>
            <a:custGeom>
              <a:avLst/>
              <a:gdLst/>
              <a:ahLst/>
              <a:cxnLst/>
              <a:rect l="l" t="t" r="r" b="b"/>
              <a:pathLst>
                <a:path w="1899" h="6700" extrusionOk="0">
                  <a:moveTo>
                    <a:pt x="475" y="1"/>
                  </a:moveTo>
                  <a:lnTo>
                    <a:pt x="475" y="165"/>
                  </a:lnTo>
                  <a:lnTo>
                    <a:pt x="512" y="165"/>
                  </a:lnTo>
                  <a:lnTo>
                    <a:pt x="640" y="238"/>
                  </a:lnTo>
                  <a:lnTo>
                    <a:pt x="767" y="311"/>
                  </a:lnTo>
                  <a:lnTo>
                    <a:pt x="895" y="384"/>
                  </a:lnTo>
                  <a:lnTo>
                    <a:pt x="1005" y="475"/>
                  </a:lnTo>
                  <a:lnTo>
                    <a:pt x="1187" y="676"/>
                  </a:lnTo>
                  <a:lnTo>
                    <a:pt x="1351" y="895"/>
                  </a:lnTo>
                  <a:lnTo>
                    <a:pt x="1479" y="1132"/>
                  </a:lnTo>
                  <a:lnTo>
                    <a:pt x="1570" y="1370"/>
                  </a:lnTo>
                  <a:lnTo>
                    <a:pt x="1662" y="1644"/>
                  </a:lnTo>
                  <a:lnTo>
                    <a:pt x="1698" y="1917"/>
                  </a:lnTo>
                  <a:lnTo>
                    <a:pt x="1735" y="2209"/>
                  </a:lnTo>
                  <a:lnTo>
                    <a:pt x="1735" y="2501"/>
                  </a:lnTo>
                  <a:lnTo>
                    <a:pt x="1735" y="2793"/>
                  </a:lnTo>
                  <a:lnTo>
                    <a:pt x="1716" y="3085"/>
                  </a:lnTo>
                  <a:lnTo>
                    <a:pt x="1662" y="3377"/>
                  </a:lnTo>
                  <a:lnTo>
                    <a:pt x="1625" y="3651"/>
                  </a:lnTo>
                  <a:lnTo>
                    <a:pt x="1497" y="4181"/>
                  </a:lnTo>
                  <a:lnTo>
                    <a:pt x="1388" y="4509"/>
                  </a:lnTo>
                  <a:lnTo>
                    <a:pt x="1278" y="4838"/>
                  </a:lnTo>
                  <a:lnTo>
                    <a:pt x="1114" y="5166"/>
                  </a:lnTo>
                  <a:lnTo>
                    <a:pt x="950" y="5476"/>
                  </a:lnTo>
                  <a:lnTo>
                    <a:pt x="749" y="5768"/>
                  </a:lnTo>
                  <a:lnTo>
                    <a:pt x="530" y="6042"/>
                  </a:lnTo>
                  <a:lnTo>
                    <a:pt x="293" y="6298"/>
                  </a:lnTo>
                  <a:lnTo>
                    <a:pt x="19" y="6517"/>
                  </a:lnTo>
                  <a:lnTo>
                    <a:pt x="1" y="6699"/>
                  </a:lnTo>
                  <a:lnTo>
                    <a:pt x="293" y="6499"/>
                  </a:lnTo>
                  <a:lnTo>
                    <a:pt x="475" y="6334"/>
                  </a:lnTo>
                  <a:lnTo>
                    <a:pt x="640" y="6170"/>
                  </a:lnTo>
                  <a:lnTo>
                    <a:pt x="804" y="5969"/>
                  </a:lnTo>
                  <a:lnTo>
                    <a:pt x="950" y="5787"/>
                  </a:lnTo>
                  <a:lnTo>
                    <a:pt x="1078" y="5568"/>
                  </a:lnTo>
                  <a:lnTo>
                    <a:pt x="1205" y="5349"/>
                  </a:lnTo>
                  <a:lnTo>
                    <a:pt x="1315" y="5130"/>
                  </a:lnTo>
                  <a:lnTo>
                    <a:pt x="1406" y="4911"/>
                  </a:lnTo>
                  <a:lnTo>
                    <a:pt x="1497" y="4673"/>
                  </a:lnTo>
                  <a:lnTo>
                    <a:pt x="1589" y="4436"/>
                  </a:lnTo>
                  <a:lnTo>
                    <a:pt x="1716" y="3943"/>
                  </a:lnTo>
                  <a:lnTo>
                    <a:pt x="1808" y="3469"/>
                  </a:lnTo>
                  <a:lnTo>
                    <a:pt x="1862" y="2976"/>
                  </a:lnTo>
                  <a:lnTo>
                    <a:pt x="1881" y="2775"/>
                  </a:lnTo>
                  <a:lnTo>
                    <a:pt x="1899" y="2538"/>
                  </a:lnTo>
                  <a:lnTo>
                    <a:pt x="1881" y="2319"/>
                  </a:lnTo>
                  <a:lnTo>
                    <a:pt x="1862" y="2100"/>
                  </a:lnTo>
                  <a:lnTo>
                    <a:pt x="1844" y="1881"/>
                  </a:lnTo>
                  <a:lnTo>
                    <a:pt x="1789" y="1662"/>
                  </a:lnTo>
                  <a:lnTo>
                    <a:pt x="1735" y="1461"/>
                  </a:lnTo>
                  <a:lnTo>
                    <a:pt x="1662" y="1260"/>
                  </a:lnTo>
                  <a:lnTo>
                    <a:pt x="1570" y="1059"/>
                  </a:lnTo>
                  <a:lnTo>
                    <a:pt x="1479" y="859"/>
                  </a:lnTo>
                  <a:lnTo>
                    <a:pt x="1351" y="694"/>
                  </a:lnTo>
                  <a:lnTo>
                    <a:pt x="1224" y="530"/>
                  </a:lnTo>
                  <a:lnTo>
                    <a:pt x="1078" y="366"/>
                  </a:lnTo>
                  <a:lnTo>
                    <a:pt x="895" y="238"/>
                  </a:lnTo>
                  <a:lnTo>
                    <a:pt x="713" y="110"/>
                  </a:lnTo>
                  <a:lnTo>
                    <a:pt x="512" y="19"/>
                  </a:lnTo>
                  <a:lnTo>
                    <a:pt x="475"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41"/>
            <p:cNvSpPr/>
            <p:nvPr/>
          </p:nvSpPr>
          <p:spPr>
            <a:xfrm>
              <a:off x="7302647" y="2722672"/>
              <a:ext cx="112730" cy="35288"/>
            </a:xfrm>
            <a:custGeom>
              <a:avLst/>
              <a:gdLst/>
              <a:ahLst/>
              <a:cxnLst/>
              <a:rect l="l" t="t" r="r" b="b"/>
              <a:pathLst>
                <a:path w="3268" h="1023" extrusionOk="0">
                  <a:moveTo>
                    <a:pt x="2045" y="1"/>
                  </a:moveTo>
                  <a:lnTo>
                    <a:pt x="1789" y="19"/>
                  </a:lnTo>
                  <a:lnTo>
                    <a:pt x="1552" y="55"/>
                  </a:lnTo>
                  <a:lnTo>
                    <a:pt x="1296" y="110"/>
                  </a:lnTo>
                  <a:lnTo>
                    <a:pt x="1114" y="165"/>
                  </a:lnTo>
                  <a:lnTo>
                    <a:pt x="950" y="220"/>
                  </a:lnTo>
                  <a:lnTo>
                    <a:pt x="785" y="293"/>
                  </a:lnTo>
                  <a:lnTo>
                    <a:pt x="621" y="384"/>
                  </a:lnTo>
                  <a:lnTo>
                    <a:pt x="311" y="566"/>
                  </a:lnTo>
                  <a:lnTo>
                    <a:pt x="37" y="804"/>
                  </a:lnTo>
                  <a:lnTo>
                    <a:pt x="0" y="1023"/>
                  </a:lnTo>
                  <a:lnTo>
                    <a:pt x="147" y="895"/>
                  </a:lnTo>
                  <a:lnTo>
                    <a:pt x="293" y="767"/>
                  </a:lnTo>
                  <a:lnTo>
                    <a:pt x="457" y="658"/>
                  </a:lnTo>
                  <a:lnTo>
                    <a:pt x="621" y="548"/>
                  </a:lnTo>
                  <a:lnTo>
                    <a:pt x="785" y="457"/>
                  </a:lnTo>
                  <a:lnTo>
                    <a:pt x="968" y="366"/>
                  </a:lnTo>
                  <a:lnTo>
                    <a:pt x="1150" y="293"/>
                  </a:lnTo>
                  <a:lnTo>
                    <a:pt x="1333" y="238"/>
                  </a:lnTo>
                  <a:lnTo>
                    <a:pt x="1570" y="183"/>
                  </a:lnTo>
                  <a:lnTo>
                    <a:pt x="1807" y="165"/>
                  </a:lnTo>
                  <a:lnTo>
                    <a:pt x="2045" y="147"/>
                  </a:lnTo>
                  <a:lnTo>
                    <a:pt x="2300" y="147"/>
                  </a:lnTo>
                  <a:lnTo>
                    <a:pt x="2538" y="183"/>
                  </a:lnTo>
                  <a:lnTo>
                    <a:pt x="2775" y="220"/>
                  </a:lnTo>
                  <a:lnTo>
                    <a:pt x="2994" y="293"/>
                  </a:lnTo>
                  <a:lnTo>
                    <a:pt x="3231" y="366"/>
                  </a:lnTo>
                  <a:lnTo>
                    <a:pt x="3268" y="238"/>
                  </a:lnTo>
                  <a:lnTo>
                    <a:pt x="3030" y="147"/>
                  </a:lnTo>
                  <a:lnTo>
                    <a:pt x="2775" y="92"/>
                  </a:lnTo>
                  <a:lnTo>
                    <a:pt x="2538" y="37"/>
                  </a:lnTo>
                  <a:lnTo>
                    <a:pt x="2282" y="19"/>
                  </a:lnTo>
                  <a:lnTo>
                    <a:pt x="2045"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41"/>
            <p:cNvSpPr/>
            <p:nvPr/>
          </p:nvSpPr>
          <p:spPr>
            <a:xfrm>
              <a:off x="7312720" y="2805150"/>
              <a:ext cx="85030" cy="83788"/>
            </a:xfrm>
            <a:custGeom>
              <a:avLst/>
              <a:gdLst/>
              <a:ahLst/>
              <a:cxnLst/>
              <a:rect l="l" t="t" r="r" b="b"/>
              <a:pathLst>
                <a:path w="2465" h="2429" extrusionOk="0">
                  <a:moveTo>
                    <a:pt x="2465" y="1"/>
                  </a:moveTo>
                  <a:lnTo>
                    <a:pt x="2191" y="55"/>
                  </a:lnTo>
                  <a:lnTo>
                    <a:pt x="1917" y="128"/>
                  </a:lnTo>
                  <a:lnTo>
                    <a:pt x="1643" y="238"/>
                  </a:lnTo>
                  <a:lnTo>
                    <a:pt x="1388" y="366"/>
                  </a:lnTo>
                  <a:lnTo>
                    <a:pt x="1132" y="548"/>
                  </a:lnTo>
                  <a:lnTo>
                    <a:pt x="895" y="749"/>
                  </a:lnTo>
                  <a:lnTo>
                    <a:pt x="676" y="968"/>
                  </a:lnTo>
                  <a:lnTo>
                    <a:pt x="493" y="1223"/>
                  </a:lnTo>
                  <a:lnTo>
                    <a:pt x="329" y="1479"/>
                  </a:lnTo>
                  <a:lnTo>
                    <a:pt x="183" y="1771"/>
                  </a:lnTo>
                  <a:lnTo>
                    <a:pt x="74" y="2063"/>
                  </a:lnTo>
                  <a:lnTo>
                    <a:pt x="1" y="2355"/>
                  </a:lnTo>
                  <a:lnTo>
                    <a:pt x="128" y="2428"/>
                  </a:lnTo>
                  <a:lnTo>
                    <a:pt x="201" y="2136"/>
                  </a:lnTo>
                  <a:lnTo>
                    <a:pt x="293" y="1844"/>
                  </a:lnTo>
                  <a:lnTo>
                    <a:pt x="439" y="1570"/>
                  </a:lnTo>
                  <a:lnTo>
                    <a:pt x="585" y="1315"/>
                  </a:lnTo>
                  <a:lnTo>
                    <a:pt x="767" y="1077"/>
                  </a:lnTo>
                  <a:lnTo>
                    <a:pt x="986" y="858"/>
                  </a:lnTo>
                  <a:lnTo>
                    <a:pt x="1205" y="658"/>
                  </a:lnTo>
                  <a:lnTo>
                    <a:pt x="1461" y="493"/>
                  </a:lnTo>
                  <a:lnTo>
                    <a:pt x="1698" y="366"/>
                  </a:lnTo>
                  <a:lnTo>
                    <a:pt x="1935" y="274"/>
                  </a:lnTo>
                  <a:lnTo>
                    <a:pt x="2172" y="201"/>
                  </a:lnTo>
                  <a:lnTo>
                    <a:pt x="2428" y="147"/>
                  </a:lnTo>
                  <a:lnTo>
                    <a:pt x="2446" y="92"/>
                  </a:lnTo>
                  <a:lnTo>
                    <a:pt x="2465"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41"/>
            <p:cNvSpPr/>
            <p:nvPr/>
          </p:nvSpPr>
          <p:spPr>
            <a:xfrm>
              <a:off x="7230242" y="1939460"/>
              <a:ext cx="106452" cy="79994"/>
            </a:xfrm>
            <a:custGeom>
              <a:avLst/>
              <a:gdLst/>
              <a:ahLst/>
              <a:cxnLst/>
              <a:rect l="l" t="t" r="r" b="b"/>
              <a:pathLst>
                <a:path w="3086" h="2319" extrusionOk="0">
                  <a:moveTo>
                    <a:pt x="201" y="0"/>
                  </a:moveTo>
                  <a:lnTo>
                    <a:pt x="110" y="219"/>
                  </a:lnTo>
                  <a:lnTo>
                    <a:pt x="37" y="457"/>
                  </a:lnTo>
                  <a:lnTo>
                    <a:pt x="1" y="694"/>
                  </a:lnTo>
                  <a:lnTo>
                    <a:pt x="1" y="949"/>
                  </a:lnTo>
                  <a:lnTo>
                    <a:pt x="19" y="1187"/>
                  </a:lnTo>
                  <a:lnTo>
                    <a:pt x="37" y="1260"/>
                  </a:lnTo>
                  <a:lnTo>
                    <a:pt x="110" y="1460"/>
                  </a:lnTo>
                  <a:lnTo>
                    <a:pt x="201" y="1643"/>
                  </a:lnTo>
                  <a:lnTo>
                    <a:pt x="329" y="1807"/>
                  </a:lnTo>
                  <a:lnTo>
                    <a:pt x="475" y="1935"/>
                  </a:lnTo>
                  <a:lnTo>
                    <a:pt x="639" y="2063"/>
                  </a:lnTo>
                  <a:lnTo>
                    <a:pt x="822" y="2154"/>
                  </a:lnTo>
                  <a:lnTo>
                    <a:pt x="1023" y="2227"/>
                  </a:lnTo>
                  <a:lnTo>
                    <a:pt x="1223" y="2282"/>
                  </a:lnTo>
                  <a:lnTo>
                    <a:pt x="1479" y="2318"/>
                  </a:lnTo>
                  <a:lnTo>
                    <a:pt x="1734" y="2300"/>
                  </a:lnTo>
                  <a:lnTo>
                    <a:pt x="1972" y="2263"/>
                  </a:lnTo>
                  <a:lnTo>
                    <a:pt x="2209" y="2190"/>
                  </a:lnTo>
                  <a:lnTo>
                    <a:pt x="2410" y="2099"/>
                  </a:lnTo>
                  <a:lnTo>
                    <a:pt x="2629" y="1971"/>
                  </a:lnTo>
                  <a:lnTo>
                    <a:pt x="2811" y="1825"/>
                  </a:lnTo>
                  <a:lnTo>
                    <a:pt x="2994" y="1661"/>
                  </a:lnTo>
                  <a:lnTo>
                    <a:pt x="3085" y="1588"/>
                  </a:lnTo>
                  <a:lnTo>
                    <a:pt x="2994" y="1479"/>
                  </a:lnTo>
                  <a:lnTo>
                    <a:pt x="2921" y="1552"/>
                  </a:lnTo>
                  <a:lnTo>
                    <a:pt x="2775" y="1698"/>
                  </a:lnTo>
                  <a:lnTo>
                    <a:pt x="2611" y="1825"/>
                  </a:lnTo>
                  <a:lnTo>
                    <a:pt x="2428" y="1935"/>
                  </a:lnTo>
                  <a:lnTo>
                    <a:pt x="2264" y="2026"/>
                  </a:lnTo>
                  <a:lnTo>
                    <a:pt x="2063" y="2099"/>
                  </a:lnTo>
                  <a:lnTo>
                    <a:pt x="1862" y="2136"/>
                  </a:lnTo>
                  <a:lnTo>
                    <a:pt x="1661" y="2172"/>
                  </a:lnTo>
                  <a:lnTo>
                    <a:pt x="1424" y="2172"/>
                  </a:lnTo>
                  <a:lnTo>
                    <a:pt x="1205" y="2136"/>
                  </a:lnTo>
                  <a:lnTo>
                    <a:pt x="986" y="2081"/>
                  </a:lnTo>
                  <a:lnTo>
                    <a:pt x="785" y="1990"/>
                  </a:lnTo>
                  <a:lnTo>
                    <a:pt x="603" y="1862"/>
                  </a:lnTo>
                  <a:lnTo>
                    <a:pt x="457" y="1716"/>
                  </a:lnTo>
                  <a:lnTo>
                    <a:pt x="311" y="1552"/>
                  </a:lnTo>
                  <a:lnTo>
                    <a:pt x="220" y="1351"/>
                  </a:lnTo>
                  <a:lnTo>
                    <a:pt x="183" y="1260"/>
                  </a:lnTo>
                  <a:lnTo>
                    <a:pt x="147" y="1132"/>
                  </a:lnTo>
                  <a:lnTo>
                    <a:pt x="147" y="1077"/>
                  </a:lnTo>
                  <a:lnTo>
                    <a:pt x="128" y="858"/>
                  </a:lnTo>
                  <a:lnTo>
                    <a:pt x="147" y="657"/>
                  </a:lnTo>
                  <a:lnTo>
                    <a:pt x="183" y="457"/>
                  </a:lnTo>
                  <a:lnTo>
                    <a:pt x="256" y="237"/>
                  </a:lnTo>
                  <a:lnTo>
                    <a:pt x="329" y="55"/>
                  </a:lnTo>
                  <a:lnTo>
                    <a:pt x="311" y="37"/>
                  </a:lnTo>
                  <a:lnTo>
                    <a:pt x="293" y="37"/>
                  </a:lnTo>
                  <a:lnTo>
                    <a:pt x="201"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41"/>
            <p:cNvSpPr/>
            <p:nvPr/>
          </p:nvSpPr>
          <p:spPr>
            <a:xfrm>
              <a:off x="7324069" y="2438708"/>
              <a:ext cx="56054" cy="22732"/>
            </a:xfrm>
            <a:custGeom>
              <a:avLst/>
              <a:gdLst/>
              <a:ahLst/>
              <a:cxnLst/>
              <a:rect l="l" t="t" r="r" b="b"/>
              <a:pathLst>
                <a:path w="1625" h="659" extrusionOk="0">
                  <a:moveTo>
                    <a:pt x="1551" y="1"/>
                  </a:moveTo>
                  <a:lnTo>
                    <a:pt x="1351" y="19"/>
                  </a:lnTo>
                  <a:lnTo>
                    <a:pt x="1150" y="56"/>
                  </a:lnTo>
                  <a:lnTo>
                    <a:pt x="949" y="110"/>
                  </a:lnTo>
                  <a:lnTo>
                    <a:pt x="767" y="165"/>
                  </a:lnTo>
                  <a:lnTo>
                    <a:pt x="566" y="238"/>
                  </a:lnTo>
                  <a:lnTo>
                    <a:pt x="383" y="329"/>
                  </a:lnTo>
                  <a:lnTo>
                    <a:pt x="219" y="421"/>
                  </a:lnTo>
                  <a:lnTo>
                    <a:pt x="37" y="530"/>
                  </a:lnTo>
                  <a:lnTo>
                    <a:pt x="18" y="549"/>
                  </a:lnTo>
                  <a:lnTo>
                    <a:pt x="0" y="585"/>
                  </a:lnTo>
                  <a:lnTo>
                    <a:pt x="18" y="622"/>
                  </a:lnTo>
                  <a:lnTo>
                    <a:pt x="55" y="658"/>
                  </a:lnTo>
                  <a:lnTo>
                    <a:pt x="110" y="658"/>
                  </a:lnTo>
                  <a:lnTo>
                    <a:pt x="274" y="549"/>
                  </a:lnTo>
                  <a:lnTo>
                    <a:pt x="438" y="457"/>
                  </a:lnTo>
                  <a:lnTo>
                    <a:pt x="621" y="366"/>
                  </a:lnTo>
                  <a:lnTo>
                    <a:pt x="803" y="293"/>
                  </a:lnTo>
                  <a:lnTo>
                    <a:pt x="986" y="238"/>
                  </a:lnTo>
                  <a:lnTo>
                    <a:pt x="1168" y="202"/>
                  </a:lnTo>
                  <a:lnTo>
                    <a:pt x="1369" y="165"/>
                  </a:lnTo>
                  <a:lnTo>
                    <a:pt x="1551" y="147"/>
                  </a:lnTo>
                  <a:lnTo>
                    <a:pt x="1588" y="147"/>
                  </a:lnTo>
                  <a:lnTo>
                    <a:pt x="1606" y="129"/>
                  </a:lnTo>
                  <a:lnTo>
                    <a:pt x="1624" y="74"/>
                  </a:lnTo>
                  <a:lnTo>
                    <a:pt x="1606" y="19"/>
                  </a:lnTo>
                  <a:lnTo>
                    <a:pt x="1588" y="19"/>
                  </a:lnTo>
                  <a:lnTo>
                    <a:pt x="155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41"/>
            <p:cNvSpPr/>
            <p:nvPr/>
          </p:nvSpPr>
          <p:spPr>
            <a:xfrm>
              <a:off x="7337280" y="2426117"/>
              <a:ext cx="25216" cy="25871"/>
            </a:xfrm>
            <a:custGeom>
              <a:avLst/>
              <a:gdLst/>
              <a:ahLst/>
              <a:cxnLst/>
              <a:rect l="l" t="t" r="r" b="b"/>
              <a:pathLst>
                <a:path w="731" h="750" extrusionOk="0">
                  <a:moveTo>
                    <a:pt x="657" y="1"/>
                  </a:moveTo>
                  <a:lnTo>
                    <a:pt x="639" y="19"/>
                  </a:lnTo>
                  <a:lnTo>
                    <a:pt x="457" y="147"/>
                  </a:lnTo>
                  <a:lnTo>
                    <a:pt x="311" y="311"/>
                  </a:lnTo>
                  <a:lnTo>
                    <a:pt x="146" y="475"/>
                  </a:lnTo>
                  <a:lnTo>
                    <a:pt x="19" y="640"/>
                  </a:lnTo>
                  <a:lnTo>
                    <a:pt x="0" y="676"/>
                  </a:lnTo>
                  <a:lnTo>
                    <a:pt x="0" y="694"/>
                  </a:lnTo>
                  <a:lnTo>
                    <a:pt x="37" y="731"/>
                  </a:lnTo>
                  <a:lnTo>
                    <a:pt x="92" y="749"/>
                  </a:lnTo>
                  <a:lnTo>
                    <a:pt x="110" y="731"/>
                  </a:lnTo>
                  <a:lnTo>
                    <a:pt x="128" y="713"/>
                  </a:lnTo>
                  <a:lnTo>
                    <a:pt x="256" y="548"/>
                  </a:lnTo>
                  <a:lnTo>
                    <a:pt x="402" y="402"/>
                  </a:lnTo>
                  <a:lnTo>
                    <a:pt x="548" y="256"/>
                  </a:lnTo>
                  <a:lnTo>
                    <a:pt x="712" y="129"/>
                  </a:lnTo>
                  <a:lnTo>
                    <a:pt x="730" y="110"/>
                  </a:lnTo>
                  <a:lnTo>
                    <a:pt x="730" y="74"/>
                  </a:lnTo>
                  <a:lnTo>
                    <a:pt x="730" y="37"/>
                  </a:lnTo>
                  <a:lnTo>
                    <a:pt x="676"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41"/>
            <p:cNvSpPr/>
            <p:nvPr/>
          </p:nvSpPr>
          <p:spPr>
            <a:xfrm>
              <a:off x="7267393" y="2831607"/>
              <a:ext cx="147984" cy="166231"/>
            </a:xfrm>
            <a:custGeom>
              <a:avLst/>
              <a:gdLst/>
              <a:ahLst/>
              <a:cxnLst/>
              <a:rect l="l" t="t" r="r" b="b"/>
              <a:pathLst>
                <a:path w="4290" h="4819" extrusionOk="0">
                  <a:moveTo>
                    <a:pt x="1169" y="0"/>
                  </a:moveTo>
                  <a:lnTo>
                    <a:pt x="968" y="37"/>
                  </a:lnTo>
                  <a:lnTo>
                    <a:pt x="803" y="73"/>
                  </a:lnTo>
                  <a:lnTo>
                    <a:pt x="676" y="146"/>
                  </a:lnTo>
                  <a:lnTo>
                    <a:pt x="566" y="237"/>
                  </a:lnTo>
                  <a:lnTo>
                    <a:pt x="475" y="365"/>
                  </a:lnTo>
                  <a:lnTo>
                    <a:pt x="384" y="493"/>
                  </a:lnTo>
                  <a:lnTo>
                    <a:pt x="311" y="639"/>
                  </a:lnTo>
                  <a:lnTo>
                    <a:pt x="256" y="803"/>
                  </a:lnTo>
                  <a:lnTo>
                    <a:pt x="201" y="986"/>
                  </a:lnTo>
                  <a:lnTo>
                    <a:pt x="128" y="1314"/>
                  </a:lnTo>
                  <a:lnTo>
                    <a:pt x="73" y="1643"/>
                  </a:lnTo>
                  <a:lnTo>
                    <a:pt x="55" y="1917"/>
                  </a:lnTo>
                  <a:lnTo>
                    <a:pt x="37" y="2172"/>
                  </a:lnTo>
                  <a:lnTo>
                    <a:pt x="19" y="2683"/>
                  </a:lnTo>
                  <a:lnTo>
                    <a:pt x="0" y="3121"/>
                  </a:lnTo>
                  <a:lnTo>
                    <a:pt x="19" y="3340"/>
                  </a:lnTo>
                  <a:lnTo>
                    <a:pt x="37" y="3523"/>
                  </a:lnTo>
                  <a:lnTo>
                    <a:pt x="73" y="3705"/>
                  </a:lnTo>
                  <a:lnTo>
                    <a:pt x="128" y="3888"/>
                  </a:lnTo>
                  <a:lnTo>
                    <a:pt x="201" y="4070"/>
                  </a:lnTo>
                  <a:lnTo>
                    <a:pt x="274" y="4253"/>
                  </a:lnTo>
                  <a:lnTo>
                    <a:pt x="384" y="4435"/>
                  </a:lnTo>
                  <a:lnTo>
                    <a:pt x="493" y="4581"/>
                  </a:lnTo>
                  <a:lnTo>
                    <a:pt x="603" y="4691"/>
                  </a:lnTo>
                  <a:lnTo>
                    <a:pt x="712" y="4782"/>
                  </a:lnTo>
                  <a:lnTo>
                    <a:pt x="785" y="4800"/>
                  </a:lnTo>
                  <a:lnTo>
                    <a:pt x="840" y="4819"/>
                  </a:lnTo>
                  <a:lnTo>
                    <a:pt x="895" y="4819"/>
                  </a:lnTo>
                  <a:lnTo>
                    <a:pt x="949" y="4800"/>
                  </a:lnTo>
                  <a:lnTo>
                    <a:pt x="1041" y="4727"/>
                  </a:lnTo>
                  <a:lnTo>
                    <a:pt x="1132" y="4654"/>
                  </a:lnTo>
                  <a:lnTo>
                    <a:pt x="1205" y="4563"/>
                  </a:lnTo>
                  <a:lnTo>
                    <a:pt x="1260" y="4490"/>
                  </a:lnTo>
                  <a:lnTo>
                    <a:pt x="1315" y="4399"/>
                  </a:lnTo>
                  <a:lnTo>
                    <a:pt x="1315" y="4454"/>
                  </a:lnTo>
                  <a:lnTo>
                    <a:pt x="1315" y="4563"/>
                  </a:lnTo>
                  <a:lnTo>
                    <a:pt x="1333" y="4636"/>
                  </a:lnTo>
                  <a:lnTo>
                    <a:pt x="1388" y="4691"/>
                  </a:lnTo>
                  <a:lnTo>
                    <a:pt x="1442" y="4746"/>
                  </a:lnTo>
                  <a:lnTo>
                    <a:pt x="1534" y="4782"/>
                  </a:lnTo>
                  <a:lnTo>
                    <a:pt x="1643" y="4782"/>
                  </a:lnTo>
                  <a:lnTo>
                    <a:pt x="1753" y="4746"/>
                  </a:lnTo>
                  <a:lnTo>
                    <a:pt x="1862" y="4691"/>
                  </a:lnTo>
                  <a:lnTo>
                    <a:pt x="1972" y="4618"/>
                  </a:lnTo>
                  <a:lnTo>
                    <a:pt x="2154" y="4472"/>
                  </a:lnTo>
                  <a:lnTo>
                    <a:pt x="2227" y="4417"/>
                  </a:lnTo>
                  <a:lnTo>
                    <a:pt x="2227" y="4472"/>
                  </a:lnTo>
                  <a:lnTo>
                    <a:pt x="2245" y="4581"/>
                  </a:lnTo>
                  <a:lnTo>
                    <a:pt x="2264" y="4636"/>
                  </a:lnTo>
                  <a:lnTo>
                    <a:pt x="2318" y="4691"/>
                  </a:lnTo>
                  <a:lnTo>
                    <a:pt x="2373" y="4746"/>
                  </a:lnTo>
                  <a:lnTo>
                    <a:pt x="2446" y="4764"/>
                  </a:lnTo>
                  <a:lnTo>
                    <a:pt x="2537" y="4782"/>
                  </a:lnTo>
                  <a:lnTo>
                    <a:pt x="2647" y="4746"/>
                  </a:lnTo>
                  <a:lnTo>
                    <a:pt x="2738" y="4691"/>
                  </a:lnTo>
                  <a:lnTo>
                    <a:pt x="2829" y="4636"/>
                  </a:lnTo>
                  <a:lnTo>
                    <a:pt x="2975" y="4527"/>
                  </a:lnTo>
                  <a:lnTo>
                    <a:pt x="3048" y="4472"/>
                  </a:lnTo>
                  <a:lnTo>
                    <a:pt x="3085" y="4508"/>
                  </a:lnTo>
                  <a:lnTo>
                    <a:pt x="3194" y="4618"/>
                  </a:lnTo>
                  <a:lnTo>
                    <a:pt x="3267" y="4654"/>
                  </a:lnTo>
                  <a:lnTo>
                    <a:pt x="3359" y="4673"/>
                  </a:lnTo>
                  <a:lnTo>
                    <a:pt x="3432" y="4654"/>
                  </a:lnTo>
                  <a:lnTo>
                    <a:pt x="3523" y="4618"/>
                  </a:lnTo>
                  <a:lnTo>
                    <a:pt x="3614" y="4508"/>
                  </a:lnTo>
                  <a:lnTo>
                    <a:pt x="3742" y="4344"/>
                  </a:lnTo>
                  <a:lnTo>
                    <a:pt x="3870" y="4143"/>
                  </a:lnTo>
                  <a:lnTo>
                    <a:pt x="3998" y="3906"/>
                  </a:lnTo>
                  <a:lnTo>
                    <a:pt x="4107" y="3651"/>
                  </a:lnTo>
                  <a:lnTo>
                    <a:pt x="4198" y="3395"/>
                  </a:lnTo>
                  <a:lnTo>
                    <a:pt x="4271" y="3176"/>
                  </a:lnTo>
                  <a:lnTo>
                    <a:pt x="4290" y="3066"/>
                  </a:lnTo>
                  <a:lnTo>
                    <a:pt x="4290" y="2957"/>
                  </a:lnTo>
                  <a:lnTo>
                    <a:pt x="4253" y="2701"/>
                  </a:lnTo>
                  <a:lnTo>
                    <a:pt x="4162" y="2336"/>
                  </a:lnTo>
                  <a:lnTo>
                    <a:pt x="3888" y="1460"/>
                  </a:lnTo>
                  <a:lnTo>
                    <a:pt x="3633" y="675"/>
                  </a:lnTo>
                  <a:lnTo>
                    <a:pt x="3523" y="347"/>
                  </a:lnTo>
                  <a:lnTo>
                    <a:pt x="3158" y="256"/>
                  </a:lnTo>
                  <a:lnTo>
                    <a:pt x="2775" y="164"/>
                  </a:lnTo>
                  <a:lnTo>
                    <a:pt x="2318" y="73"/>
                  </a:lnTo>
                  <a:lnTo>
                    <a:pt x="1844" y="18"/>
                  </a:lnTo>
                  <a:lnTo>
                    <a:pt x="1607" y="0"/>
                  </a:lnTo>
                  <a:close/>
                </a:path>
              </a:pathLst>
            </a:custGeom>
            <a:solidFill>
              <a:srgbClr val="C7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41"/>
            <p:cNvSpPr/>
            <p:nvPr/>
          </p:nvSpPr>
          <p:spPr>
            <a:xfrm>
              <a:off x="5799802" y="1418135"/>
              <a:ext cx="554714" cy="899112"/>
            </a:xfrm>
            <a:custGeom>
              <a:avLst/>
              <a:gdLst/>
              <a:ahLst/>
              <a:cxnLst/>
              <a:rect l="l" t="t" r="r" b="b"/>
              <a:pathLst>
                <a:path w="16081" h="26065" extrusionOk="0">
                  <a:moveTo>
                    <a:pt x="8141" y="1"/>
                  </a:moveTo>
                  <a:lnTo>
                    <a:pt x="7812" y="37"/>
                  </a:lnTo>
                  <a:lnTo>
                    <a:pt x="7502" y="92"/>
                  </a:lnTo>
                  <a:lnTo>
                    <a:pt x="7173" y="165"/>
                  </a:lnTo>
                  <a:lnTo>
                    <a:pt x="6863" y="256"/>
                  </a:lnTo>
                  <a:lnTo>
                    <a:pt x="6571" y="366"/>
                  </a:lnTo>
                  <a:lnTo>
                    <a:pt x="6261" y="493"/>
                  </a:lnTo>
                  <a:lnTo>
                    <a:pt x="5987" y="658"/>
                  </a:lnTo>
                  <a:lnTo>
                    <a:pt x="5713" y="822"/>
                  </a:lnTo>
                  <a:lnTo>
                    <a:pt x="5439" y="1004"/>
                  </a:lnTo>
                  <a:lnTo>
                    <a:pt x="5184" y="1224"/>
                  </a:lnTo>
                  <a:lnTo>
                    <a:pt x="4947" y="1443"/>
                  </a:lnTo>
                  <a:lnTo>
                    <a:pt x="4709" y="1680"/>
                  </a:lnTo>
                  <a:lnTo>
                    <a:pt x="4508" y="1935"/>
                  </a:lnTo>
                  <a:lnTo>
                    <a:pt x="4308" y="2209"/>
                  </a:lnTo>
                  <a:lnTo>
                    <a:pt x="4125" y="2501"/>
                  </a:lnTo>
                  <a:lnTo>
                    <a:pt x="3961" y="2811"/>
                  </a:lnTo>
                  <a:lnTo>
                    <a:pt x="3833" y="3140"/>
                  </a:lnTo>
                  <a:lnTo>
                    <a:pt x="3705" y="3487"/>
                  </a:lnTo>
                  <a:lnTo>
                    <a:pt x="3614" y="3834"/>
                  </a:lnTo>
                  <a:lnTo>
                    <a:pt x="3596" y="3943"/>
                  </a:lnTo>
                  <a:lnTo>
                    <a:pt x="3523" y="4253"/>
                  </a:lnTo>
                  <a:lnTo>
                    <a:pt x="3486" y="4582"/>
                  </a:lnTo>
                  <a:lnTo>
                    <a:pt x="3450" y="4910"/>
                  </a:lnTo>
                  <a:lnTo>
                    <a:pt x="3432" y="5239"/>
                  </a:lnTo>
                  <a:lnTo>
                    <a:pt x="3432" y="5932"/>
                  </a:lnTo>
                  <a:lnTo>
                    <a:pt x="3468" y="6626"/>
                  </a:lnTo>
                  <a:lnTo>
                    <a:pt x="3523" y="7338"/>
                  </a:lnTo>
                  <a:lnTo>
                    <a:pt x="3596" y="8068"/>
                  </a:lnTo>
                  <a:lnTo>
                    <a:pt x="3760" y="9546"/>
                  </a:lnTo>
                  <a:lnTo>
                    <a:pt x="3815" y="10295"/>
                  </a:lnTo>
                  <a:lnTo>
                    <a:pt x="3851" y="11043"/>
                  </a:lnTo>
                  <a:lnTo>
                    <a:pt x="3851" y="11426"/>
                  </a:lnTo>
                  <a:lnTo>
                    <a:pt x="3833" y="11810"/>
                  </a:lnTo>
                  <a:lnTo>
                    <a:pt x="3815" y="12175"/>
                  </a:lnTo>
                  <a:lnTo>
                    <a:pt x="3778" y="12540"/>
                  </a:lnTo>
                  <a:lnTo>
                    <a:pt x="3742" y="12923"/>
                  </a:lnTo>
                  <a:lnTo>
                    <a:pt x="3669" y="13288"/>
                  </a:lnTo>
                  <a:lnTo>
                    <a:pt x="3596" y="13653"/>
                  </a:lnTo>
                  <a:lnTo>
                    <a:pt x="3486" y="14018"/>
                  </a:lnTo>
                  <a:lnTo>
                    <a:pt x="3377" y="14383"/>
                  </a:lnTo>
                  <a:lnTo>
                    <a:pt x="3231" y="14748"/>
                  </a:lnTo>
                  <a:lnTo>
                    <a:pt x="3067" y="15095"/>
                  </a:lnTo>
                  <a:lnTo>
                    <a:pt x="2884" y="15442"/>
                  </a:lnTo>
                  <a:lnTo>
                    <a:pt x="2081" y="16865"/>
                  </a:lnTo>
                  <a:lnTo>
                    <a:pt x="1679" y="17595"/>
                  </a:lnTo>
                  <a:lnTo>
                    <a:pt x="1296" y="18307"/>
                  </a:lnTo>
                  <a:lnTo>
                    <a:pt x="949" y="19037"/>
                  </a:lnTo>
                  <a:lnTo>
                    <a:pt x="639" y="19749"/>
                  </a:lnTo>
                  <a:lnTo>
                    <a:pt x="511" y="20096"/>
                  </a:lnTo>
                  <a:lnTo>
                    <a:pt x="384" y="20443"/>
                  </a:lnTo>
                  <a:lnTo>
                    <a:pt x="274" y="20790"/>
                  </a:lnTo>
                  <a:lnTo>
                    <a:pt x="183" y="21136"/>
                  </a:lnTo>
                  <a:lnTo>
                    <a:pt x="110" y="21465"/>
                  </a:lnTo>
                  <a:lnTo>
                    <a:pt x="55" y="21793"/>
                  </a:lnTo>
                  <a:lnTo>
                    <a:pt x="19" y="22122"/>
                  </a:lnTo>
                  <a:lnTo>
                    <a:pt x="0" y="22432"/>
                  </a:lnTo>
                  <a:lnTo>
                    <a:pt x="0" y="22742"/>
                  </a:lnTo>
                  <a:lnTo>
                    <a:pt x="37" y="23053"/>
                  </a:lnTo>
                  <a:lnTo>
                    <a:pt x="92" y="23345"/>
                  </a:lnTo>
                  <a:lnTo>
                    <a:pt x="165" y="23637"/>
                  </a:lnTo>
                  <a:lnTo>
                    <a:pt x="274" y="23911"/>
                  </a:lnTo>
                  <a:lnTo>
                    <a:pt x="402" y="24184"/>
                  </a:lnTo>
                  <a:lnTo>
                    <a:pt x="584" y="24440"/>
                  </a:lnTo>
                  <a:lnTo>
                    <a:pt x="767" y="24695"/>
                  </a:lnTo>
                  <a:lnTo>
                    <a:pt x="1004" y="24933"/>
                  </a:lnTo>
                  <a:lnTo>
                    <a:pt x="1260" y="25152"/>
                  </a:lnTo>
                  <a:lnTo>
                    <a:pt x="1570" y="25371"/>
                  </a:lnTo>
                  <a:lnTo>
                    <a:pt x="1898" y="25572"/>
                  </a:lnTo>
                  <a:lnTo>
                    <a:pt x="2099" y="25663"/>
                  </a:lnTo>
                  <a:lnTo>
                    <a:pt x="2300" y="25754"/>
                  </a:lnTo>
                  <a:lnTo>
                    <a:pt x="2501" y="25827"/>
                  </a:lnTo>
                  <a:lnTo>
                    <a:pt x="2702" y="25900"/>
                  </a:lnTo>
                  <a:lnTo>
                    <a:pt x="2902" y="25955"/>
                  </a:lnTo>
                  <a:lnTo>
                    <a:pt x="3103" y="25991"/>
                  </a:lnTo>
                  <a:lnTo>
                    <a:pt x="3523" y="26046"/>
                  </a:lnTo>
                  <a:lnTo>
                    <a:pt x="3943" y="26064"/>
                  </a:lnTo>
                  <a:lnTo>
                    <a:pt x="4362" y="26028"/>
                  </a:lnTo>
                  <a:lnTo>
                    <a:pt x="4782" y="25973"/>
                  </a:lnTo>
                  <a:lnTo>
                    <a:pt x="5202" y="25882"/>
                  </a:lnTo>
                  <a:lnTo>
                    <a:pt x="5622" y="25772"/>
                  </a:lnTo>
                  <a:lnTo>
                    <a:pt x="6060" y="25626"/>
                  </a:lnTo>
                  <a:lnTo>
                    <a:pt x="6480" y="25462"/>
                  </a:lnTo>
                  <a:lnTo>
                    <a:pt x="6918" y="25298"/>
                  </a:lnTo>
                  <a:lnTo>
                    <a:pt x="7776" y="24896"/>
                  </a:lnTo>
                  <a:lnTo>
                    <a:pt x="8633" y="24476"/>
                  </a:lnTo>
                  <a:lnTo>
                    <a:pt x="9309" y="24166"/>
                  </a:lnTo>
                  <a:lnTo>
                    <a:pt x="9966" y="23856"/>
                  </a:lnTo>
                  <a:lnTo>
                    <a:pt x="10623" y="23564"/>
                  </a:lnTo>
                  <a:lnTo>
                    <a:pt x="11280" y="23308"/>
                  </a:lnTo>
                  <a:lnTo>
                    <a:pt x="11608" y="23217"/>
                  </a:lnTo>
                  <a:lnTo>
                    <a:pt x="11937" y="23108"/>
                  </a:lnTo>
                  <a:lnTo>
                    <a:pt x="12247" y="23035"/>
                  </a:lnTo>
                  <a:lnTo>
                    <a:pt x="12576" y="22980"/>
                  </a:lnTo>
                  <a:lnTo>
                    <a:pt x="12886" y="22943"/>
                  </a:lnTo>
                  <a:lnTo>
                    <a:pt x="13196" y="22907"/>
                  </a:lnTo>
                  <a:lnTo>
                    <a:pt x="13525" y="22907"/>
                  </a:lnTo>
                  <a:lnTo>
                    <a:pt x="13835" y="22943"/>
                  </a:lnTo>
                  <a:lnTo>
                    <a:pt x="14328" y="22943"/>
                  </a:lnTo>
                  <a:lnTo>
                    <a:pt x="14474" y="22925"/>
                  </a:lnTo>
                  <a:lnTo>
                    <a:pt x="14620" y="22889"/>
                  </a:lnTo>
                  <a:lnTo>
                    <a:pt x="14748" y="22852"/>
                  </a:lnTo>
                  <a:lnTo>
                    <a:pt x="14876" y="22797"/>
                  </a:lnTo>
                  <a:lnTo>
                    <a:pt x="15003" y="22742"/>
                  </a:lnTo>
                  <a:lnTo>
                    <a:pt x="15113" y="22669"/>
                  </a:lnTo>
                  <a:lnTo>
                    <a:pt x="15222" y="22578"/>
                  </a:lnTo>
                  <a:lnTo>
                    <a:pt x="15405" y="22396"/>
                  </a:lnTo>
                  <a:lnTo>
                    <a:pt x="15569" y="22177"/>
                  </a:lnTo>
                  <a:lnTo>
                    <a:pt x="15715" y="21921"/>
                  </a:lnTo>
                  <a:lnTo>
                    <a:pt x="15825" y="21647"/>
                  </a:lnTo>
                  <a:lnTo>
                    <a:pt x="15916" y="21337"/>
                  </a:lnTo>
                  <a:lnTo>
                    <a:pt x="15989" y="21027"/>
                  </a:lnTo>
                  <a:lnTo>
                    <a:pt x="16044" y="20680"/>
                  </a:lnTo>
                  <a:lnTo>
                    <a:pt x="16062" y="20315"/>
                  </a:lnTo>
                  <a:lnTo>
                    <a:pt x="16080" y="19950"/>
                  </a:lnTo>
                  <a:lnTo>
                    <a:pt x="16080" y="19567"/>
                  </a:lnTo>
                  <a:lnTo>
                    <a:pt x="16062" y="19165"/>
                  </a:lnTo>
                  <a:lnTo>
                    <a:pt x="16025" y="18782"/>
                  </a:lnTo>
                  <a:lnTo>
                    <a:pt x="15971" y="18380"/>
                  </a:lnTo>
                  <a:lnTo>
                    <a:pt x="15916" y="17979"/>
                  </a:lnTo>
                  <a:lnTo>
                    <a:pt x="15843" y="17577"/>
                  </a:lnTo>
                  <a:lnTo>
                    <a:pt x="15679" y="16792"/>
                  </a:lnTo>
                  <a:lnTo>
                    <a:pt x="15478" y="16062"/>
                  </a:lnTo>
                  <a:lnTo>
                    <a:pt x="15259" y="15405"/>
                  </a:lnTo>
                  <a:lnTo>
                    <a:pt x="15022" y="14821"/>
                  </a:lnTo>
                  <a:lnTo>
                    <a:pt x="14912" y="14566"/>
                  </a:lnTo>
                  <a:lnTo>
                    <a:pt x="14784" y="14347"/>
                  </a:lnTo>
                  <a:lnTo>
                    <a:pt x="14675" y="14146"/>
                  </a:lnTo>
                  <a:lnTo>
                    <a:pt x="14565" y="14000"/>
                  </a:lnTo>
                  <a:lnTo>
                    <a:pt x="14346" y="13726"/>
                  </a:lnTo>
                  <a:lnTo>
                    <a:pt x="14164" y="13452"/>
                  </a:lnTo>
                  <a:lnTo>
                    <a:pt x="13981" y="13179"/>
                  </a:lnTo>
                  <a:lnTo>
                    <a:pt x="13817" y="12923"/>
                  </a:lnTo>
                  <a:lnTo>
                    <a:pt x="13671" y="12649"/>
                  </a:lnTo>
                  <a:lnTo>
                    <a:pt x="13543" y="12394"/>
                  </a:lnTo>
                  <a:lnTo>
                    <a:pt x="13415" y="12138"/>
                  </a:lnTo>
                  <a:lnTo>
                    <a:pt x="13324" y="11883"/>
                  </a:lnTo>
                  <a:lnTo>
                    <a:pt x="13233" y="11627"/>
                  </a:lnTo>
                  <a:lnTo>
                    <a:pt x="13160" y="11372"/>
                  </a:lnTo>
                  <a:lnTo>
                    <a:pt x="13105" y="11134"/>
                  </a:lnTo>
                  <a:lnTo>
                    <a:pt x="13050" y="10879"/>
                  </a:lnTo>
                  <a:lnTo>
                    <a:pt x="13014" y="10623"/>
                  </a:lnTo>
                  <a:lnTo>
                    <a:pt x="12996" y="10386"/>
                  </a:lnTo>
                  <a:lnTo>
                    <a:pt x="12977" y="10130"/>
                  </a:lnTo>
                  <a:lnTo>
                    <a:pt x="12996" y="9893"/>
                  </a:lnTo>
                  <a:lnTo>
                    <a:pt x="13032" y="9291"/>
                  </a:lnTo>
                  <a:lnTo>
                    <a:pt x="13105" y="8543"/>
                  </a:lnTo>
                  <a:lnTo>
                    <a:pt x="13196" y="7685"/>
                  </a:lnTo>
                  <a:lnTo>
                    <a:pt x="13269" y="6772"/>
                  </a:lnTo>
                  <a:lnTo>
                    <a:pt x="13324" y="5841"/>
                  </a:lnTo>
                  <a:lnTo>
                    <a:pt x="13342" y="5385"/>
                  </a:lnTo>
                  <a:lnTo>
                    <a:pt x="13342" y="4947"/>
                  </a:lnTo>
                  <a:lnTo>
                    <a:pt x="13324" y="4527"/>
                  </a:lnTo>
                  <a:lnTo>
                    <a:pt x="13288" y="4126"/>
                  </a:lnTo>
                  <a:lnTo>
                    <a:pt x="13233" y="3779"/>
                  </a:lnTo>
                  <a:lnTo>
                    <a:pt x="13142" y="3450"/>
                  </a:lnTo>
                  <a:lnTo>
                    <a:pt x="13069" y="3249"/>
                  </a:lnTo>
                  <a:lnTo>
                    <a:pt x="12977" y="3012"/>
                  </a:lnTo>
                  <a:lnTo>
                    <a:pt x="12868" y="2793"/>
                  </a:lnTo>
                  <a:lnTo>
                    <a:pt x="12740" y="2556"/>
                  </a:lnTo>
                  <a:lnTo>
                    <a:pt x="12594" y="2319"/>
                  </a:lnTo>
                  <a:lnTo>
                    <a:pt x="12430" y="2081"/>
                  </a:lnTo>
                  <a:lnTo>
                    <a:pt x="12247" y="1844"/>
                  </a:lnTo>
                  <a:lnTo>
                    <a:pt x="12047" y="1607"/>
                  </a:lnTo>
                  <a:lnTo>
                    <a:pt x="11791" y="1351"/>
                  </a:lnTo>
                  <a:lnTo>
                    <a:pt x="11535" y="1096"/>
                  </a:lnTo>
                  <a:lnTo>
                    <a:pt x="11262" y="895"/>
                  </a:lnTo>
                  <a:lnTo>
                    <a:pt x="10970" y="694"/>
                  </a:lnTo>
                  <a:lnTo>
                    <a:pt x="10678" y="530"/>
                  </a:lnTo>
                  <a:lnTo>
                    <a:pt x="10367" y="384"/>
                  </a:lnTo>
                  <a:lnTo>
                    <a:pt x="10057" y="256"/>
                  </a:lnTo>
                  <a:lnTo>
                    <a:pt x="9747" y="165"/>
                  </a:lnTo>
                  <a:lnTo>
                    <a:pt x="9418" y="92"/>
                  </a:lnTo>
                  <a:lnTo>
                    <a:pt x="9108" y="37"/>
                  </a:lnTo>
                  <a:lnTo>
                    <a:pt x="877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41"/>
            <p:cNvSpPr/>
            <p:nvPr/>
          </p:nvSpPr>
          <p:spPr>
            <a:xfrm>
              <a:off x="5799802" y="1418135"/>
              <a:ext cx="554714" cy="899112"/>
            </a:xfrm>
            <a:custGeom>
              <a:avLst/>
              <a:gdLst/>
              <a:ahLst/>
              <a:cxnLst/>
              <a:rect l="l" t="t" r="r" b="b"/>
              <a:pathLst>
                <a:path w="16081" h="26065" fill="none" extrusionOk="0">
                  <a:moveTo>
                    <a:pt x="12047" y="1607"/>
                  </a:moveTo>
                  <a:lnTo>
                    <a:pt x="12047" y="1607"/>
                  </a:lnTo>
                  <a:lnTo>
                    <a:pt x="11791" y="1351"/>
                  </a:lnTo>
                  <a:lnTo>
                    <a:pt x="11535" y="1096"/>
                  </a:lnTo>
                  <a:lnTo>
                    <a:pt x="11262" y="895"/>
                  </a:lnTo>
                  <a:lnTo>
                    <a:pt x="10970" y="694"/>
                  </a:lnTo>
                  <a:lnTo>
                    <a:pt x="10678" y="530"/>
                  </a:lnTo>
                  <a:lnTo>
                    <a:pt x="10367" y="384"/>
                  </a:lnTo>
                  <a:lnTo>
                    <a:pt x="10057" y="256"/>
                  </a:lnTo>
                  <a:lnTo>
                    <a:pt x="9747" y="165"/>
                  </a:lnTo>
                  <a:lnTo>
                    <a:pt x="9418" y="92"/>
                  </a:lnTo>
                  <a:lnTo>
                    <a:pt x="9108" y="37"/>
                  </a:lnTo>
                  <a:lnTo>
                    <a:pt x="8779" y="1"/>
                  </a:lnTo>
                  <a:lnTo>
                    <a:pt x="8451" y="1"/>
                  </a:lnTo>
                  <a:lnTo>
                    <a:pt x="8141" y="1"/>
                  </a:lnTo>
                  <a:lnTo>
                    <a:pt x="7812" y="37"/>
                  </a:lnTo>
                  <a:lnTo>
                    <a:pt x="7502" y="92"/>
                  </a:lnTo>
                  <a:lnTo>
                    <a:pt x="7173" y="165"/>
                  </a:lnTo>
                  <a:lnTo>
                    <a:pt x="6863" y="256"/>
                  </a:lnTo>
                  <a:lnTo>
                    <a:pt x="6571" y="366"/>
                  </a:lnTo>
                  <a:lnTo>
                    <a:pt x="6261" y="493"/>
                  </a:lnTo>
                  <a:lnTo>
                    <a:pt x="5987" y="658"/>
                  </a:lnTo>
                  <a:lnTo>
                    <a:pt x="5713" y="822"/>
                  </a:lnTo>
                  <a:lnTo>
                    <a:pt x="5439" y="1004"/>
                  </a:lnTo>
                  <a:lnTo>
                    <a:pt x="5184" y="1224"/>
                  </a:lnTo>
                  <a:lnTo>
                    <a:pt x="4947" y="1443"/>
                  </a:lnTo>
                  <a:lnTo>
                    <a:pt x="4709" y="1680"/>
                  </a:lnTo>
                  <a:lnTo>
                    <a:pt x="4508" y="1935"/>
                  </a:lnTo>
                  <a:lnTo>
                    <a:pt x="4308" y="2209"/>
                  </a:lnTo>
                  <a:lnTo>
                    <a:pt x="4125" y="2501"/>
                  </a:lnTo>
                  <a:lnTo>
                    <a:pt x="3961" y="2811"/>
                  </a:lnTo>
                  <a:lnTo>
                    <a:pt x="3833" y="3140"/>
                  </a:lnTo>
                  <a:lnTo>
                    <a:pt x="3705" y="3487"/>
                  </a:lnTo>
                  <a:lnTo>
                    <a:pt x="3614" y="3834"/>
                  </a:lnTo>
                  <a:lnTo>
                    <a:pt x="3614" y="3834"/>
                  </a:lnTo>
                  <a:lnTo>
                    <a:pt x="3596" y="3943"/>
                  </a:lnTo>
                  <a:lnTo>
                    <a:pt x="3596" y="3943"/>
                  </a:lnTo>
                  <a:lnTo>
                    <a:pt x="3523" y="4253"/>
                  </a:lnTo>
                  <a:lnTo>
                    <a:pt x="3486" y="4582"/>
                  </a:lnTo>
                  <a:lnTo>
                    <a:pt x="3450" y="4910"/>
                  </a:lnTo>
                  <a:lnTo>
                    <a:pt x="3432" y="5239"/>
                  </a:lnTo>
                  <a:lnTo>
                    <a:pt x="3432" y="5932"/>
                  </a:lnTo>
                  <a:lnTo>
                    <a:pt x="3468" y="6626"/>
                  </a:lnTo>
                  <a:lnTo>
                    <a:pt x="3523" y="7338"/>
                  </a:lnTo>
                  <a:lnTo>
                    <a:pt x="3596" y="8068"/>
                  </a:lnTo>
                  <a:lnTo>
                    <a:pt x="3760" y="9546"/>
                  </a:lnTo>
                  <a:lnTo>
                    <a:pt x="3815" y="10295"/>
                  </a:lnTo>
                  <a:lnTo>
                    <a:pt x="3851" y="11043"/>
                  </a:lnTo>
                  <a:lnTo>
                    <a:pt x="3851" y="11426"/>
                  </a:lnTo>
                  <a:lnTo>
                    <a:pt x="3833" y="11810"/>
                  </a:lnTo>
                  <a:lnTo>
                    <a:pt x="3815" y="12175"/>
                  </a:lnTo>
                  <a:lnTo>
                    <a:pt x="3778" y="12540"/>
                  </a:lnTo>
                  <a:lnTo>
                    <a:pt x="3742" y="12923"/>
                  </a:lnTo>
                  <a:lnTo>
                    <a:pt x="3669" y="13288"/>
                  </a:lnTo>
                  <a:lnTo>
                    <a:pt x="3596" y="13653"/>
                  </a:lnTo>
                  <a:lnTo>
                    <a:pt x="3486" y="14018"/>
                  </a:lnTo>
                  <a:lnTo>
                    <a:pt x="3377" y="14383"/>
                  </a:lnTo>
                  <a:lnTo>
                    <a:pt x="3231" y="14748"/>
                  </a:lnTo>
                  <a:lnTo>
                    <a:pt x="3067" y="15095"/>
                  </a:lnTo>
                  <a:lnTo>
                    <a:pt x="2884" y="15442"/>
                  </a:lnTo>
                  <a:lnTo>
                    <a:pt x="2884" y="15442"/>
                  </a:lnTo>
                  <a:lnTo>
                    <a:pt x="2081" y="16865"/>
                  </a:lnTo>
                  <a:lnTo>
                    <a:pt x="1679" y="17595"/>
                  </a:lnTo>
                  <a:lnTo>
                    <a:pt x="1296" y="18307"/>
                  </a:lnTo>
                  <a:lnTo>
                    <a:pt x="949" y="19037"/>
                  </a:lnTo>
                  <a:lnTo>
                    <a:pt x="639" y="19749"/>
                  </a:lnTo>
                  <a:lnTo>
                    <a:pt x="511" y="20096"/>
                  </a:lnTo>
                  <a:lnTo>
                    <a:pt x="384" y="20443"/>
                  </a:lnTo>
                  <a:lnTo>
                    <a:pt x="274" y="20790"/>
                  </a:lnTo>
                  <a:lnTo>
                    <a:pt x="183" y="21136"/>
                  </a:lnTo>
                  <a:lnTo>
                    <a:pt x="110" y="21465"/>
                  </a:lnTo>
                  <a:lnTo>
                    <a:pt x="55" y="21793"/>
                  </a:lnTo>
                  <a:lnTo>
                    <a:pt x="19" y="22122"/>
                  </a:lnTo>
                  <a:lnTo>
                    <a:pt x="0" y="22432"/>
                  </a:lnTo>
                  <a:lnTo>
                    <a:pt x="0" y="22742"/>
                  </a:lnTo>
                  <a:lnTo>
                    <a:pt x="37" y="23053"/>
                  </a:lnTo>
                  <a:lnTo>
                    <a:pt x="92" y="23345"/>
                  </a:lnTo>
                  <a:lnTo>
                    <a:pt x="165" y="23637"/>
                  </a:lnTo>
                  <a:lnTo>
                    <a:pt x="274" y="23911"/>
                  </a:lnTo>
                  <a:lnTo>
                    <a:pt x="402" y="24184"/>
                  </a:lnTo>
                  <a:lnTo>
                    <a:pt x="584" y="24440"/>
                  </a:lnTo>
                  <a:lnTo>
                    <a:pt x="767" y="24695"/>
                  </a:lnTo>
                  <a:lnTo>
                    <a:pt x="1004" y="24933"/>
                  </a:lnTo>
                  <a:lnTo>
                    <a:pt x="1260" y="25152"/>
                  </a:lnTo>
                  <a:lnTo>
                    <a:pt x="1570" y="25371"/>
                  </a:lnTo>
                  <a:lnTo>
                    <a:pt x="1898" y="25572"/>
                  </a:lnTo>
                  <a:lnTo>
                    <a:pt x="1898" y="25572"/>
                  </a:lnTo>
                  <a:lnTo>
                    <a:pt x="2099" y="25663"/>
                  </a:lnTo>
                  <a:lnTo>
                    <a:pt x="2300" y="25754"/>
                  </a:lnTo>
                  <a:lnTo>
                    <a:pt x="2501" y="25827"/>
                  </a:lnTo>
                  <a:lnTo>
                    <a:pt x="2702" y="25900"/>
                  </a:lnTo>
                  <a:lnTo>
                    <a:pt x="2902" y="25955"/>
                  </a:lnTo>
                  <a:lnTo>
                    <a:pt x="3103" y="25991"/>
                  </a:lnTo>
                  <a:lnTo>
                    <a:pt x="3523" y="26046"/>
                  </a:lnTo>
                  <a:lnTo>
                    <a:pt x="3943" y="26064"/>
                  </a:lnTo>
                  <a:lnTo>
                    <a:pt x="4362" y="26028"/>
                  </a:lnTo>
                  <a:lnTo>
                    <a:pt x="4782" y="25973"/>
                  </a:lnTo>
                  <a:lnTo>
                    <a:pt x="5202" y="25882"/>
                  </a:lnTo>
                  <a:lnTo>
                    <a:pt x="5622" y="25772"/>
                  </a:lnTo>
                  <a:lnTo>
                    <a:pt x="6060" y="25626"/>
                  </a:lnTo>
                  <a:lnTo>
                    <a:pt x="6480" y="25462"/>
                  </a:lnTo>
                  <a:lnTo>
                    <a:pt x="6918" y="25298"/>
                  </a:lnTo>
                  <a:lnTo>
                    <a:pt x="7776" y="24896"/>
                  </a:lnTo>
                  <a:lnTo>
                    <a:pt x="8633" y="24476"/>
                  </a:lnTo>
                  <a:lnTo>
                    <a:pt x="8633" y="24476"/>
                  </a:lnTo>
                  <a:lnTo>
                    <a:pt x="9309" y="24166"/>
                  </a:lnTo>
                  <a:lnTo>
                    <a:pt x="9966" y="23856"/>
                  </a:lnTo>
                  <a:lnTo>
                    <a:pt x="10623" y="23564"/>
                  </a:lnTo>
                  <a:lnTo>
                    <a:pt x="11280" y="23308"/>
                  </a:lnTo>
                  <a:lnTo>
                    <a:pt x="11608" y="23217"/>
                  </a:lnTo>
                  <a:lnTo>
                    <a:pt x="11937" y="23108"/>
                  </a:lnTo>
                  <a:lnTo>
                    <a:pt x="12247" y="23035"/>
                  </a:lnTo>
                  <a:lnTo>
                    <a:pt x="12576" y="22980"/>
                  </a:lnTo>
                  <a:lnTo>
                    <a:pt x="12886" y="22943"/>
                  </a:lnTo>
                  <a:lnTo>
                    <a:pt x="13196" y="22907"/>
                  </a:lnTo>
                  <a:lnTo>
                    <a:pt x="13525" y="22907"/>
                  </a:lnTo>
                  <a:lnTo>
                    <a:pt x="13835" y="22943"/>
                  </a:lnTo>
                  <a:lnTo>
                    <a:pt x="13835" y="22943"/>
                  </a:lnTo>
                  <a:lnTo>
                    <a:pt x="13999" y="22943"/>
                  </a:lnTo>
                  <a:lnTo>
                    <a:pt x="14164" y="22943"/>
                  </a:lnTo>
                  <a:lnTo>
                    <a:pt x="14328" y="22943"/>
                  </a:lnTo>
                  <a:lnTo>
                    <a:pt x="14474" y="22925"/>
                  </a:lnTo>
                  <a:lnTo>
                    <a:pt x="14620" y="22889"/>
                  </a:lnTo>
                  <a:lnTo>
                    <a:pt x="14748" y="22852"/>
                  </a:lnTo>
                  <a:lnTo>
                    <a:pt x="14876" y="22797"/>
                  </a:lnTo>
                  <a:lnTo>
                    <a:pt x="15003" y="22742"/>
                  </a:lnTo>
                  <a:lnTo>
                    <a:pt x="15113" y="22669"/>
                  </a:lnTo>
                  <a:lnTo>
                    <a:pt x="15222" y="22578"/>
                  </a:lnTo>
                  <a:lnTo>
                    <a:pt x="15405" y="22396"/>
                  </a:lnTo>
                  <a:lnTo>
                    <a:pt x="15569" y="22177"/>
                  </a:lnTo>
                  <a:lnTo>
                    <a:pt x="15715" y="21921"/>
                  </a:lnTo>
                  <a:lnTo>
                    <a:pt x="15825" y="21647"/>
                  </a:lnTo>
                  <a:lnTo>
                    <a:pt x="15916" y="21337"/>
                  </a:lnTo>
                  <a:lnTo>
                    <a:pt x="15989" y="21027"/>
                  </a:lnTo>
                  <a:lnTo>
                    <a:pt x="16044" y="20680"/>
                  </a:lnTo>
                  <a:lnTo>
                    <a:pt x="16062" y="20315"/>
                  </a:lnTo>
                  <a:lnTo>
                    <a:pt x="16080" y="19950"/>
                  </a:lnTo>
                  <a:lnTo>
                    <a:pt x="16080" y="19567"/>
                  </a:lnTo>
                  <a:lnTo>
                    <a:pt x="16062" y="19165"/>
                  </a:lnTo>
                  <a:lnTo>
                    <a:pt x="16025" y="18782"/>
                  </a:lnTo>
                  <a:lnTo>
                    <a:pt x="15971" y="18380"/>
                  </a:lnTo>
                  <a:lnTo>
                    <a:pt x="15916" y="17979"/>
                  </a:lnTo>
                  <a:lnTo>
                    <a:pt x="15843" y="17577"/>
                  </a:lnTo>
                  <a:lnTo>
                    <a:pt x="15679" y="16792"/>
                  </a:lnTo>
                  <a:lnTo>
                    <a:pt x="15478" y="16062"/>
                  </a:lnTo>
                  <a:lnTo>
                    <a:pt x="15259" y="15405"/>
                  </a:lnTo>
                  <a:lnTo>
                    <a:pt x="15022" y="14821"/>
                  </a:lnTo>
                  <a:lnTo>
                    <a:pt x="14912" y="14566"/>
                  </a:lnTo>
                  <a:lnTo>
                    <a:pt x="14784" y="14347"/>
                  </a:lnTo>
                  <a:lnTo>
                    <a:pt x="14675" y="14146"/>
                  </a:lnTo>
                  <a:lnTo>
                    <a:pt x="14565" y="14000"/>
                  </a:lnTo>
                  <a:lnTo>
                    <a:pt x="14565" y="14000"/>
                  </a:lnTo>
                  <a:lnTo>
                    <a:pt x="14346" y="13726"/>
                  </a:lnTo>
                  <a:lnTo>
                    <a:pt x="14164" y="13452"/>
                  </a:lnTo>
                  <a:lnTo>
                    <a:pt x="13981" y="13179"/>
                  </a:lnTo>
                  <a:lnTo>
                    <a:pt x="13817" y="12923"/>
                  </a:lnTo>
                  <a:lnTo>
                    <a:pt x="13671" y="12649"/>
                  </a:lnTo>
                  <a:lnTo>
                    <a:pt x="13543" y="12394"/>
                  </a:lnTo>
                  <a:lnTo>
                    <a:pt x="13415" y="12138"/>
                  </a:lnTo>
                  <a:lnTo>
                    <a:pt x="13324" y="11883"/>
                  </a:lnTo>
                  <a:lnTo>
                    <a:pt x="13233" y="11627"/>
                  </a:lnTo>
                  <a:lnTo>
                    <a:pt x="13160" y="11372"/>
                  </a:lnTo>
                  <a:lnTo>
                    <a:pt x="13105" y="11134"/>
                  </a:lnTo>
                  <a:lnTo>
                    <a:pt x="13050" y="10879"/>
                  </a:lnTo>
                  <a:lnTo>
                    <a:pt x="13014" y="10623"/>
                  </a:lnTo>
                  <a:lnTo>
                    <a:pt x="12996" y="10386"/>
                  </a:lnTo>
                  <a:lnTo>
                    <a:pt x="12977" y="10130"/>
                  </a:lnTo>
                  <a:lnTo>
                    <a:pt x="12996" y="9893"/>
                  </a:lnTo>
                  <a:lnTo>
                    <a:pt x="12996" y="9893"/>
                  </a:lnTo>
                  <a:lnTo>
                    <a:pt x="13032" y="9291"/>
                  </a:lnTo>
                  <a:lnTo>
                    <a:pt x="13105" y="8543"/>
                  </a:lnTo>
                  <a:lnTo>
                    <a:pt x="13196" y="7685"/>
                  </a:lnTo>
                  <a:lnTo>
                    <a:pt x="13269" y="6772"/>
                  </a:lnTo>
                  <a:lnTo>
                    <a:pt x="13324" y="5841"/>
                  </a:lnTo>
                  <a:lnTo>
                    <a:pt x="13342" y="5385"/>
                  </a:lnTo>
                  <a:lnTo>
                    <a:pt x="13342" y="4947"/>
                  </a:lnTo>
                  <a:lnTo>
                    <a:pt x="13324" y="4527"/>
                  </a:lnTo>
                  <a:lnTo>
                    <a:pt x="13288" y="4126"/>
                  </a:lnTo>
                  <a:lnTo>
                    <a:pt x="13233" y="3779"/>
                  </a:lnTo>
                  <a:lnTo>
                    <a:pt x="13142" y="3450"/>
                  </a:lnTo>
                  <a:lnTo>
                    <a:pt x="13142" y="3450"/>
                  </a:lnTo>
                  <a:lnTo>
                    <a:pt x="13069" y="3249"/>
                  </a:lnTo>
                  <a:lnTo>
                    <a:pt x="12977" y="3012"/>
                  </a:lnTo>
                  <a:lnTo>
                    <a:pt x="12868" y="2793"/>
                  </a:lnTo>
                  <a:lnTo>
                    <a:pt x="12740" y="2556"/>
                  </a:lnTo>
                  <a:lnTo>
                    <a:pt x="12594" y="2319"/>
                  </a:lnTo>
                  <a:lnTo>
                    <a:pt x="12430" y="2081"/>
                  </a:lnTo>
                  <a:lnTo>
                    <a:pt x="12247" y="1844"/>
                  </a:lnTo>
                  <a:lnTo>
                    <a:pt x="12047" y="160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41"/>
            <p:cNvSpPr/>
            <p:nvPr/>
          </p:nvSpPr>
          <p:spPr>
            <a:xfrm>
              <a:off x="6193287" y="1877127"/>
              <a:ext cx="372132" cy="644091"/>
            </a:xfrm>
            <a:custGeom>
              <a:avLst/>
              <a:gdLst/>
              <a:ahLst/>
              <a:cxnLst/>
              <a:rect l="l" t="t" r="r" b="b"/>
              <a:pathLst>
                <a:path w="10788" h="18672" extrusionOk="0">
                  <a:moveTo>
                    <a:pt x="1753" y="0"/>
                  </a:moveTo>
                  <a:lnTo>
                    <a:pt x="1570" y="37"/>
                  </a:lnTo>
                  <a:lnTo>
                    <a:pt x="1388" y="73"/>
                  </a:lnTo>
                  <a:lnTo>
                    <a:pt x="1224" y="128"/>
                  </a:lnTo>
                  <a:lnTo>
                    <a:pt x="1041" y="219"/>
                  </a:lnTo>
                  <a:lnTo>
                    <a:pt x="877" y="311"/>
                  </a:lnTo>
                  <a:lnTo>
                    <a:pt x="731" y="420"/>
                  </a:lnTo>
                  <a:lnTo>
                    <a:pt x="567" y="548"/>
                  </a:lnTo>
                  <a:lnTo>
                    <a:pt x="439" y="694"/>
                  </a:lnTo>
                  <a:lnTo>
                    <a:pt x="329" y="858"/>
                  </a:lnTo>
                  <a:lnTo>
                    <a:pt x="238" y="1022"/>
                  </a:lnTo>
                  <a:lnTo>
                    <a:pt x="147" y="1187"/>
                  </a:lnTo>
                  <a:lnTo>
                    <a:pt x="92" y="1369"/>
                  </a:lnTo>
                  <a:lnTo>
                    <a:pt x="37" y="1533"/>
                  </a:lnTo>
                  <a:lnTo>
                    <a:pt x="19" y="1734"/>
                  </a:lnTo>
                  <a:lnTo>
                    <a:pt x="1" y="1917"/>
                  </a:lnTo>
                  <a:lnTo>
                    <a:pt x="19" y="2099"/>
                  </a:lnTo>
                  <a:lnTo>
                    <a:pt x="37" y="2282"/>
                  </a:lnTo>
                  <a:lnTo>
                    <a:pt x="74" y="2464"/>
                  </a:lnTo>
                  <a:lnTo>
                    <a:pt x="147" y="2629"/>
                  </a:lnTo>
                  <a:lnTo>
                    <a:pt x="220" y="2811"/>
                  </a:lnTo>
                  <a:lnTo>
                    <a:pt x="311" y="2975"/>
                  </a:lnTo>
                  <a:lnTo>
                    <a:pt x="420" y="3121"/>
                  </a:lnTo>
                  <a:lnTo>
                    <a:pt x="548" y="3267"/>
                  </a:lnTo>
                  <a:lnTo>
                    <a:pt x="567" y="3286"/>
                  </a:lnTo>
                  <a:lnTo>
                    <a:pt x="804" y="3523"/>
                  </a:lnTo>
                  <a:lnTo>
                    <a:pt x="1041" y="3778"/>
                  </a:lnTo>
                  <a:lnTo>
                    <a:pt x="1516" y="4271"/>
                  </a:lnTo>
                  <a:lnTo>
                    <a:pt x="2465" y="5257"/>
                  </a:lnTo>
                  <a:lnTo>
                    <a:pt x="3377" y="6279"/>
                  </a:lnTo>
                  <a:lnTo>
                    <a:pt x="4272" y="7301"/>
                  </a:lnTo>
                  <a:lnTo>
                    <a:pt x="5129" y="8341"/>
                  </a:lnTo>
                  <a:lnTo>
                    <a:pt x="5531" y="8852"/>
                  </a:lnTo>
                  <a:lnTo>
                    <a:pt x="5933" y="9382"/>
                  </a:lnTo>
                  <a:lnTo>
                    <a:pt x="6298" y="9893"/>
                  </a:lnTo>
                  <a:lnTo>
                    <a:pt x="6626" y="10404"/>
                  </a:lnTo>
                  <a:lnTo>
                    <a:pt x="6772" y="10678"/>
                  </a:lnTo>
                  <a:lnTo>
                    <a:pt x="6754" y="10732"/>
                  </a:lnTo>
                  <a:lnTo>
                    <a:pt x="6517" y="11207"/>
                  </a:lnTo>
                  <a:lnTo>
                    <a:pt x="6279" y="11681"/>
                  </a:lnTo>
                  <a:lnTo>
                    <a:pt x="5787" y="12594"/>
                  </a:lnTo>
                  <a:lnTo>
                    <a:pt x="5239" y="13507"/>
                  </a:lnTo>
                  <a:lnTo>
                    <a:pt x="4673" y="14419"/>
                  </a:lnTo>
                  <a:lnTo>
                    <a:pt x="4071" y="15295"/>
                  </a:lnTo>
                  <a:lnTo>
                    <a:pt x="3542" y="16025"/>
                  </a:lnTo>
                  <a:lnTo>
                    <a:pt x="2976" y="16737"/>
                  </a:lnTo>
                  <a:lnTo>
                    <a:pt x="4509" y="18672"/>
                  </a:lnTo>
                  <a:lnTo>
                    <a:pt x="5367" y="17887"/>
                  </a:lnTo>
                  <a:lnTo>
                    <a:pt x="6188" y="17084"/>
                  </a:lnTo>
                  <a:lnTo>
                    <a:pt x="6991" y="16244"/>
                  </a:lnTo>
                  <a:lnTo>
                    <a:pt x="7758" y="15368"/>
                  </a:lnTo>
                  <a:lnTo>
                    <a:pt x="8506" y="14474"/>
                  </a:lnTo>
                  <a:lnTo>
                    <a:pt x="9236" y="13543"/>
                  </a:lnTo>
                  <a:lnTo>
                    <a:pt x="9583" y="13069"/>
                  </a:lnTo>
                  <a:lnTo>
                    <a:pt x="9930" y="12576"/>
                  </a:lnTo>
                  <a:lnTo>
                    <a:pt x="10258" y="12065"/>
                  </a:lnTo>
                  <a:lnTo>
                    <a:pt x="10423" y="11809"/>
                  </a:lnTo>
                  <a:lnTo>
                    <a:pt x="10514" y="11663"/>
                  </a:lnTo>
                  <a:lnTo>
                    <a:pt x="10550" y="11590"/>
                  </a:lnTo>
                  <a:lnTo>
                    <a:pt x="10569" y="11554"/>
                  </a:lnTo>
                  <a:lnTo>
                    <a:pt x="10605" y="11499"/>
                  </a:lnTo>
                  <a:lnTo>
                    <a:pt x="10678" y="11335"/>
                  </a:lnTo>
                  <a:lnTo>
                    <a:pt x="10733" y="11189"/>
                  </a:lnTo>
                  <a:lnTo>
                    <a:pt x="10769" y="11024"/>
                  </a:lnTo>
                  <a:lnTo>
                    <a:pt x="10788" y="10842"/>
                  </a:lnTo>
                  <a:lnTo>
                    <a:pt x="10788" y="10678"/>
                  </a:lnTo>
                  <a:lnTo>
                    <a:pt x="10788" y="10513"/>
                  </a:lnTo>
                  <a:lnTo>
                    <a:pt x="10751" y="10331"/>
                  </a:lnTo>
                  <a:lnTo>
                    <a:pt x="10715" y="10167"/>
                  </a:lnTo>
                  <a:lnTo>
                    <a:pt x="10623" y="9875"/>
                  </a:lnTo>
                  <a:lnTo>
                    <a:pt x="10532" y="9619"/>
                  </a:lnTo>
                  <a:lnTo>
                    <a:pt x="10331" y="9181"/>
                  </a:lnTo>
                  <a:lnTo>
                    <a:pt x="10130" y="8779"/>
                  </a:lnTo>
                  <a:lnTo>
                    <a:pt x="9911" y="8414"/>
                  </a:lnTo>
                  <a:lnTo>
                    <a:pt x="9473" y="7757"/>
                  </a:lnTo>
                  <a:lnTo>
                    <a:pt x="9035" y="7119"/>
                  </a:lnTo>
                  <a:lnTo>
                    <a:pt x="8597" y="6516"/>
                  </a:lnTo>
                  <a:lnTo>
                    <a:pt x="8141" y="5932"/>
                  </a:lnTo>
                  <a:lnTo>
                    <a:pt x="7666" y="5366"/>
                  </a:lnTo>
                  <a:lnTo>
                    <a:pt x="7210" y="4819"/>
                  </a:lnTo>
                  <a:lnTo>
                    <a:pt x="6243" y="3724"/>
                  </a:lnTo>
                  <a:lnTo>
                    <a:pt x="5294" y="2647"/>
                  </a:lnTo>
                  <a:lnTo>
                    <a:pt x="4308" y="1606"/>
                  </a:lnTo>
                  <a:lnTo>
                    <a:pt x="3815" y="1095"/>
                  </a:lnTo>
                  <a:lnTo>
                    <a:pt x="3560" y="840"/>
                  </a:lnTo>
                  <a:lnTo>
                    <a:pt x="3304" y="566"/>
                  </a:lnTo>
                  <a:lnTo>
                    <a:pt x="3158" y="438"/>
                  </a:lnTo>
                  <a:lnTo>
                    <a:pt x="2994" y="329"/>
                  </a:lnTo>
                  <a:lnTo>
                    <a:pt x="2830" y="219"/>
                  </a:lnTo>
                  <a:lnTo>
                    <a:pt x="2665" y="146"/>
                  </a:lnTo>
                  <a:lnTo>
                    <a:pt x="2483" y="73"/>
                  </a:lnTo>
                  <a:lnTo>
                    <a:pt x="2300" y="37"/>
                  </a:lnTo>
                  <a:lnTo>
                    <a:pt x="2118"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41"/>
            <p:cNvSpPr/>
            <p:nvPr/>
          </p:nvSpPr>
          <p:spPr>
            <a:xfrm>
              <a:off x="6424369" y="2218353"/>
              <a:ext cx="52915" cy="29631"/>
            </a:xfrm>
            <a:custGeom>
              <a:avLst/>
              <a:gdLst/>
              <a:ahLst/>
              <a:cxnLst/>
              <a:rect l="l" t="t" r="r" b="b"/>
              <a:pathLst>
                <a:path w="1534" h="859" extrusionOk="0">
                  <a:moveTo>
                    <a:pt x="1460" y="1"/>
                  </a:moveTo>
                  <a:lnTo>
                    <a:pt x="1260" y="37"/>
                  </a:lnTo>
                  <a:lnTo>
                    <a:pt x="1059" y="74"/>
                  </a:lnTo>
                  <a:lnTo>
                    <a:pt x="858" y="147"/>
                  </a:lnTo>
                  <a:lnTo>
                    <a:pt x="675" y="238"/>
                  </a:lnTo>
                  <a:lnTo>
                    <a:pt x="493" y="329"/>
                  </a:lnTo>
                  <a:lnTo>
                    <a:pt x="329" y="457"/>
                  </a:lnTo>
                  <a:lnTo>
                    <a:pt x="164" y="585"/>
                  </a:lnTo>
                  <a:lnTo>
                    <a:pt x="18" y="731"/>
                  </a:lnTo>
                  <a:lnTo>
                    <a:pt x="0" y="749"/>
                  </a:lnTo>
                  <a:lnTo>
                    <a:pt x="0" y="786"/>
                  </a:lnTo>
                  <a:lnTo>
                    <a:pt x="18" y="822"/>
                  </a:lnTo>
                  <a:lnTo>
                    <a:pt x="73" y="859"/>
                  </a:lnTo>
                  <a:lnTo>
                    <a:pt x="110" y="840"/>
                  </a:lnTo>
                  <a:lnTo>
                    <a:pt x="128" y="822"/>
                  </a:lnTo>
                  <a:lnTo>
                    <a:pt x="274" y="694"/>
                  </a:lnTo>
                  <a:lnTo>
                    <a:pt x="420" y="567"/>
                  </a:lnTo>
                  <a:lnTo>
                    <a:pt x="566" y="457"/>
                  </a:lnTo>
                  <a:lnTo>
                    <a:pt x="730" y="366"/>
                  </a:lnTo>
                  <a:lnTo>
                    <a:pt x="913" y="293"/>
                  </a:lnTo>
                  <a:lnTo>
                    <a:pt x="1095" y="220"/>
                  </a:lnTo>
                  <a:lnTo>
                    <a:pt x="1278" y="165"/>
                  </a:lnTo>
                  <a:lnTo>
                    <a:pt x="1460" y="129"/>
                  </a:lnTo>
                  <a:lnTo>
                    <a:pt x="1497" y="129"/>
                  </a:lnTo>
                  <a:lnTo>
                    <a:pt x="1515" y="110"/>
                  </a:lnTo>
                  <a:lnTo>
                    <a:pt x="1533" y="56"/>
                  </a:lnTo>
                  <a:lnTo>
                    <a:pt x="1515"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41"/>
            <p:cNvSpPr/>
            <p:nvPr/>
          </p:nvSpPr>
          <p:spPr>
            <a:xfrm>
              <a:off x="6435063" y="2203244"/>
              <a:ext cx="21421" cy="32149"/>
            </a:xfrm>
            <a:custGeom>
              <a:avLst/>
              <a:gdLst/>
              <a:ahLst/>
              <a:cxnLst/>
              <a:rect l="l" t="t" r="r" b="b"/>
              <a:pathLst>
                <a:path w="621" h="932" extrusionOk="0">
                  <a:moveTo>
                    <a:pt x="493" y="1"/>
                  </a:moveTo>
                  <a:lnTo>
                    <a:pt x="475" y="37"/>
                  </a:lnTo>
                  <a:lnTo>
                    <a:pt x="0" y="840"/>
                  </a:lnTo>
                  <a:lnTo>
                    <a:pt x="0" y="859"/>
                  </a:lnTo>
                  <a:lnTo>
                    <a:pt x="0" y="895"/>
                  </a:lnTo>
                  <a:lnTo>
                    <a:pt x="37" y="932"/>
                  </a:lnTo>
                  <a:lnTo>
                    <a:pt x="92" y="932"/>
                  </a:lnTo>
                  <a:lnTo>
                    <a:pt x="110" y="913"/>
                  </a:lnTo>
                  <a:lnTo>
                    <a:pt x="146" y="895"/>
                  </a:lnTo>
                  <a:lnTo>
                    <a:pt x="603" y="92"/>
                  </a:lnTo>
                  <a:lnTo>
                    <a:pt x="621" y="74"/>
                  </a:lnTo>
                  <a:lnTo>
                    <a:pt x="621" y="37"/>
                  </a:lnTo>
                  <a:lnTo>
                    <a:pt x="58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41"/>
            <p:cNvSpPr/>
            <p:nvPr/>
          </p:nvSpPr>
          <p:spPr>
            <a:xfrm>
              <a:off x="5921949" y="3104222"/>
              <a:ext cx="284584" cy="1308326"/>
            </a:xfrm>
            <a:custGeom>
              <a:avLst/>
              <a:gdLst/>
              <a:ahLst/>
              <a:cxnLst/>
              <a:rect l="l" t="t" r="r" b="b"/>
              <a:pathLst>
                <a:path w="8250" h="37928" extrusionOk="0">
                  <a:moveTo>
                    <a:pt x="7994" y="0"/>
                  </a:moveTo>
                  <a:lnTo>
                    <a:pt x="7940" y="37"/>
                  </a:lnTo>
                  <a:lnTo>
                    <a:pt x="7885" y="146"/>
                  </a:lnTo>
                  <a:lnTo>
                    <a:pt x="456" y="18"/>
                  </a:lnTo>
                  <a:lnTo>
                    <a:pt x="365" y="237"/>
                  </a:lnTo>
                  <a:lnTo>
                    <a:pt x="292" y="457"/>
                  </a:lnTo>
                  <a:lnTo>
                    <a:pt x="219" y="712"/>
                  </a:lnTo>
                  <a:lnTo>
                    <a:pt x="164" y="968"/>
                  </a:lnTo>
                  <a:lnTo>
                    <a:pt x="73" y="1497"/>
                  </a:lnTo>
                  <a:lnTo>
                    <a:pt x="18" y="2063"/>
                  </a:lnTo>
                  <a:lnTo>
                    <a:pt x="0" y="2683"/>
                  </a:lnTo>
                  <a:lnTo>
                    <a:pt x="0" y="3322"/>
                  </a:lnTo>
                  <a:lnTo>
                    <a:pt x="37" y="4016"/>
                  </a:lnTo>
                  <a:lnTo>
                    <a:pt x="110" y="4746"/>
                  </a:lnTo>
                  <a:lnTo>
                    <a:pt x="237" y="5877"/>
                  </a:lnTo>
                  <a:lnTo>
                    <a:pt x="420" y="7082"/>
                  </a:lnTo>
                  <a:lnTo>
                    <a:pt x="621" y="8378"/>
                  </a:lnTo>
                  <a:lnTo>
                    <a:pt x="876" y="9747"/>
                  </a:lnTo>
                  <a:lnTo>
                    <a:pt x="1223" y="11535"/>
                  </a:lnTo>
                  <a:lnTo>
                    <a:pt x="1606" y="13470"/>
                  </a:lnTo>
                  <a:lnTo>
                    <a:pt x="1442" y="13780"/>
                  </a:lnTo>
                  <a:lnTo>
                    <a:pt x="1296" y="14109"/>
                  </a:lnTo>
                  <a:lnTo>
                    <a:pt x="1168" y="14474"/>
                  </a:lnTo>
                  <a:lnTo>
                    <a:pt x="1059" y="14857"/>
                  </a:lnTo>
                  <a:lnTo>
                    <a:pt x="967" y="15259"/>
                  </a:lnTo>
                  <a:lnTo>
                    <a:pt x="876" y="15679"/>
                  </a:lnTo>
                  <a:lnTo>
                    <a:pt x="821" y="16135"/>
                  </a:lnTo>
                  <a:lnTo>
                    <a:pt x="767" y="16591"/>
                  </a:lnTo>
                  <a:lnTo>
                    <a:pt x="730" y="17066"/>
                  </a:lnTo>
                  <a:lnTo>
                    <a:pt x="712" y="17559"/>
                  </a:lnTo>
                  <a:lnTo>
                    <a:pt x="694" y="18070"/>
                  </a:lnTo>
                  <a:lnTo>
                    <a:pt x="694" y="18581"/>
                  </a:lnTo>
                  <a:lnTo>
                    <a:pt x="712" y="19621"/>
                  </a:lnTo>
                  <a:lnTo>
                    <a:pt x="785" y="20680"/>
                  </a:lnTo>
                  <a:lnTo>
                    <a:pt x="858" y="21756"/>
                  </a:lnTo>
                  <a:lnTo>
                    <a:pt x="967" y="22815"/>
                  </a:lnTo>
                  <a:lnTo>
                    <a:pt x="1077" y="23874"/>
                  </a:lnTo>
                  <a:lnTo>
                    <a:pt x="1205" y="24878"/>
                  </a:lnTo>
                  <a:lnTo>
                    <a:pt x="1442" y="26721"/>
                  </a:lnTo>
                  <a:lnTo>
                    <a:pt x="1533" y="27542"/>
                  </a:lnTo>
                  <a:lnTo>
                    <a:pt x="1606" y="28272"/>
                  </a:lnTo>
                  <a:lnTo>
                    <a:pt x="1716" y="29313"/>
                  </a:lnTo>
                  <a:lnTo>
                    <a:pt x="1862" y="30481"/>
                  </a:lnTo>
                  <a:lnTo>
                    <a:pt x="2190" y="32945"/>
                  </a:lnTo>
                  <a:lnTo>
                    <a:pt x="2519" y="35263"/>
                  </a:lnTo>
                  <a:lnTo>
                    <a:pt x="2647" y="36230"/>
                  </a:lnTo>
                  <a:lnTo>
                    <a:pt x="2738" y="36979"/>
                  </a:lnTo>
                  <a:lnTo>
                    <a:pt x="3103" y="37325"/>
                  </a:lnTo>
                  <a:lnTo>
                    <a:pt x="3413" y="37599"/>
                  </a:lnTo>
                  <a:lnTo>
                    <a:pt x="3559" y="37709"/>
                  </a:lnTo>
                  <a:lnTo>
                    <a:pt x="3687" y="37782"/>
                  </a:lnTo>
                  <a:lnTo>
                    <a:pt x="3815" y="37855"/>
                  </a:lnTo>
                  <a:lnTo>
                    <a:pt x="3943" y="37891"/>
                  </a:lnTo>
                  <a:lnTo>
                    <a:pt x="4052" y="37928"/>
                  </a:lnTo>
                  <a:lnTo>
                    <a:pt x="4180" y="37928"/>
                  </a:lnTo>
                  <a:lnTo>
                    <a:pt x="4289" y="37909"/>
                  </a:lnTo>
                  <a:lnTo>
                    <a:pt x="4399" y="37873"/>
                  </a:lnTo>
                  <a:lnTo>
                    <a:pt x="4527" y="37800"/>
                  </a:lnTo>
                  <a:lnTo>
                    <a:pt x="4654" y="37709"/>
                  </a:lnTo>
                  <a:lnTo>
                    <a:pt x="4782" y="37599"/>
                  </a:lnTo>
                  <a:lnTo>
                    <a:pt x="4910" y="37471"/>
                  </a:lnTo>
                  <a:lnTo>
                    <a:pt x="5330" y="34186"/>
                  </a:lnTo>
                  <a:lnTo>
                    <a:pt x="5968" y="29422"/>
                  </a:lnTo>
                  <a:lnTo>
                    <a:pt x="6644" y="24494"/>
                  </a:lnTo>
                  <a:lnTo>
                    <a:pt x="7155" y="20789"/>
                  </a:lnTo>
                  <a:lnTo>
                    <a:pt x="7283" y="19895"/>
                  </a:lnTo>
                  <a:lnTo>
                    <a:pt x="7374" y="19037"/>
                  </a:lnTo>
                  <a:lnTo>
                    <a:pt x="7447" y="18234"/>
                  </a:lnTo>
                  <a:lnTo>
                    <a:pt x="7502" y="17486"/>
                  </a:lnTo>
                  <a:lnTo>
                    <a:pt x="7538" y="16774"/>
                  </a:lnTo>
                  <a:lnTo>
                    <a:pt x="7575" y="16117"/>
                  </a:lnTo>
                  <a:lnTo>
                    <a:pt x="7575" y="15514"/>
                  </a:lnTo>
                  <a:lnTo>
                    <a:pt x="7575" y="14967"/>
                  </a:lnTo>
                  <a:lnTo>
                    <a:pt x="7538" y="14054"/>
                  </a:lnTo>
                  <a:lnTo>
                    <a:pt x="7502" y="13397"/>
                  </a:lnTo>
                  <a:lnTo>
                    <a:pt x="7465" y="12977"/>
                  </a:lnTo>
                  <a:lnTo>
                    <a:pt x="7447" y="12831"/>
                  </a:lnTo>
                  <a:lnTo>
                    <a:pt x="7611" y="11280"/>
                  </a:lnTo>
                  <a:lnTo>
                    <a:pt x="7757" y="9783"/>
                  </a:lnTo>
                  <a:lnTo>
                    <a:pt x="7885" y="8433"/>
                  </a:lnTo>
                  <a:lnTo>
                    <a:pt x="7994" y="7155"/>
                  </a:lnTo>
                  <a:lnTo>
                    <a:pt x="8086" y="5969"/>
                  </a:lnTo>
                  <a:lnTo>
                    <a:pt x="8159" y="4873"/>
                  </a:lnTo>
                  <a:lnTo>
                    <a:pt x="8213" y="3596"/>
                  </a:lnTo>
                  <a:lnTo>
                    <a:pt x="8250" y="2501"/>
                  </a:lnTo>
                  <a:lnTo>
                    <a:pt x="8250" y="1588"/>
                  </a:lnTo>
                  <a:lnTo>
                    <a:pt x="8232" y="876"/>
                  </a:lnTo>
                  <a:lnTo>
                    <a:pt x="8195" y="603"/>
                  </a:lnTo>
                  <a:lnTo>
                    <a:pt x="8177" y="365"/>
                  </a:lnTo>
                  <a:lnTo>
                    <a:pt x="8140" y="201"/>
                  </a:lnTo>
                  <a:lnTo>
                    <a:pt x="8104" y="73"/>
                  </a:lnTo>
                  <a:lnTo>
                    <a:pt x="804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41"/>
            <p:cNvSpPr/>
            <p:nvPr/>
          </p:nvSpPr>
          <p:spPr>
            <a:xfrm>
              <a:off x="5974209" y="4396789"/>
              <a:ext cx="187653" cy="301590"/>
            </a:xfrm>
            <a:custGeom>
              <a:avLst/>
              <a:gdLst/>
              <a:ahLst/>
              <a:cxnLst/>
              <a:rect l="l" t="t" r="r" b="b"/>
              <a:pathLst>
                <a:path w="5440" h="8743" extrusionOk="0">
                  <a:moveTo>
                    <a:pt x="1059" y="0"/>
                  </a:moveTo>
                  <a:lnTo>
                    <a:pt x="1004" y="19"/>
                  </a:lnTo>
                  <a:lnTo>
                    <a:pt x="894" y="73"/>
                  </a:lnTo>
                  <a:lnTo>
                    <a:pt x="730" y="201"/>
                  </a:lnTo>
                  <a:lnTo>
                    <a:pt x="548" y="384"/>
                  </a:lnTo>
                  <a:lnTo>
                    <a:pt x="456" y="493"/>
                  </a:lnTo>
                  <a:lnTo>
                    <a:pt x="347" y="621"/>
                  </a:lnTo>
                  <a:lnTo>
                    <a:pt x="274" y="767"/>
                  </a:lnTo>
                  <a:lnTo>
                    <a:pt x="183" y="931"/>
                  </a:lnTo>
                  <a:lnTo>
                    <a:pt x="110" y="1132"/>
                  </a:lnTo>
                  <a:lnTo>
                    <a:pt x="55" y="1333"/>
                  </a:lnTo>
                  <a:lnTo>
                    <a:pt x="18" y="1570"/>
                  </a:lnTo>
                  <a:lnTo>
                    <a:pt x="0" y="1826"/>
                  </a:lnTo>
                  <a:lnTo>
                    <a:pt x="0" y="3213"/>
                  </a:lnTo>
                  <a:lnTo>
                    <a:pt x="0" y="4892"/>
                  </a:lnTo>
                  <a:lnTo>
                    <a:pt x="0" y="6900"/>
                  </a:lnTo>
                  <a:lnTo>
                    <a:pt x="529" y="6900"/>
                  </a:lnTo>
                  <a:lnTo>
                    <a:pt x="803" y="5604"/>
                  </a:lnTo>
                  <a:lnTo>
                    <a:pt x="840" y="5841"/>
                  </a:lnTo>
                  <a:lnTo>
                    <a:pt x="894" y="6096"/>
                  </a:lnTo>
                  <a:lnTo>
                    <a:pt x="986" y="6425"/>
                  </a:lnTo>
                  <a:lnTo>
                    <a:pt x="1095" y="6790"/>
                  </a:lnTo>
                  <a:lnTo>
                    <a:pt x="1241" y="7173"/>
                  </a:lnTo>
                  <a:lnTo>
                    <a:pt x="1332" y="7356"/>
                  </a:lnTo>
                  <a:lnTo>
                    <a:pt x="1442" y="7538"/>
                  </a:lnTo>
                  <a:lnTo>
                    <a:pt x="1551" y="7721"/>
                  </a:lnTo>
                  <a:lnTo>
                    <a:pt x="1679" y="7903"/>
                  </a:lnTo>
                  <a:lnTo>
                    <a:pt x="1825" y="8068"/>
                  </a:lnTo>
                  <a:lnTo>
                    <a:pt x="1989" y="8195"/>
                  </a:lnTo>
                  <a:lnTo>
                    <a:pt x="2154" y="8323"/>
                  </a:lnTo>
                  <a:lnTo>
                    <a:pt x="2355" y="8414"/>
                  </a:lnTo>
                  <a:lnTo>
                    <a:pt x="2555" y="8506"/>
                  </a:lnTo>
                  <a:lnTo>
                    <a:pt x="2756" y="8579"/>
                  </a:lnTo>
                  <a:lnTo>
                    <a:pt x="2975" y="8633"/>
                  </a:lnTo>
                  <a:lnTo>
                    <a:pt x="3194" y="8688"/>
                  </a:lnTo>
                  <a:lnTo>
                    <a:pt x="3413" y="8725"/>
                  </a:lnTo>
                  <a:lnTo>
                    <a:pt x="3650" y="8743"/>
                  </a:lnTo>
                  <a:lnTo>
                    <a:pt x="4107" y="8743"/>
                  </a:lnTo>
                  <a:lnTo>
                    <a:pt x="4527" y="8725"/>
                  </a:lnTo>
                  <a:lnTo>
                    <a:pt x="4928" y="8688"/>
                  </a:lnTo>
                  <a:lnTo>
                    <a:pt x="5019" y="8670"/>
                  </a:lnTo>
                  <a:lnTo>
                    <a:pt x="5092" y="8633"/>
                  </a:lnTo>
                  <a:lnTo>
                    <a:pt x="5165" y="8597"/>
                  </a:lnTo>
                  <a:lnTo>
                    <a:pt x="5238" y="8560"/>
                  </a:lnTo>
                  <a:lnTo>
                    <a:pt x="5275" y="8506"/>
                  </a:lnTo>
                  <a:lnTo>
                    <a:pt x="5330" y="8433"/>
                  </a:lnTo>
                  <a:lnTo>
                    <a:pt x="5384" y="8287"/>
                  </a:lnTo>
                  <a:lnTo>
                    <a:pt x="5421" y="8122"/>
                  </a:lnTo>
                  <a:lnTo>
                    <a:pt x="5439" y="7922"/>
                  </a:lnTo>
                  <a:lnTo>
                    <a:pt x="5421" y="7721"/>
                  </a:lnTo>
                  <a:lnTo>
                    <a:pt x="5384" y="7484"/>
                  </a:lnTo>
                  <a:lnTo>
                    <a:pt x="5330" y="7265"/>
                  </a:lnTo>
                  <a:lnTo>
                    <a:pt x="5275" y="7009"/>
                  </a:lnTo>
                  <a:lnTo>
                    <a:pt x="5129" y="6516"/>
                  </a:lnTo>
                  <a:lnTo>
                    <a:pt x="4946" y="6060"/>
                  </a:lnTo>
                  <a:lnTo>
                    <a:pt x="4782" y="5622"/>
                  </a:lnTo>
                  <a:lnTo>
                    <a:pt x="4417" y="4636"/>
                  </a:lnTo>
                  <a:lnTo>
                    <a:pt x="3997" y="3468"/>
                  </a:lnTo>
                  <a:lnTo>
                    <a:pt x="3523" y="2081"/>
                  </a:lnTo>
                  <a:lnTo>
                    <a:pt x="105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41"/>
            <p:cNvSpPr/>
            <p:nvPr/>
          </p:nvSpPr>
          <p:spPr>
            <a:xfrm>
              <a:off x="5992457" y="4326902"/>
              <a:ext cx="137290" cy="302245"/>
            </a:xfrm>
            <a:custGeom>
              <a:avLst/>
              <a:gdLst/>
              <a:ahLst/>
              <a:cxnLst/>
              <a:rect l="l" t="t" r="r" b="b"/>
              <a:pathLst>
                <a:path w="3980" h="8762" extrusionOk="0">
                  <a:moveTo>
                    <a:pt x="785" y="0"/>
                  </a:moveTo>
                  <a:lnTo>
                    <a:pt x="785" y="274"/>
                  </a:lnTo>
                  <a:lnTo>
                    <a:pt x="767" y="895"/>
                  </a:lnTo>
                  <a:lnTo>
                    <a:pt x="730" y="1242"/>
                  </a:lnTo>
                  <a:lnTo>
                    <a:pt x="694" y="1570"/>
                  </a:lnTo>
                  <a:lnTo>
                    <a:pt x="657" y="1716"/>
                  </a:lnTo>
                  <a:lnTo>
                    <a:pt x="621" y="1844"/>
                  </a:lnTo>
                  <a:lnTo>
                    <a:pt x="584" y="1953"/>
                  </a:lnTo>
                  <a:lnTo>
                    <a:pt x="530" y="2026"/>
                  </a:lnTo>
                  <a:lnTo>
                    <a:pt x="402" y="2154"/>
                  </a:lnTo>
                  <a:lnTo>
                    <a:pt x="292" y="2355"/>
                  </a:lnTo>
                  <a:lnTo>
                    <a:pt x="183" y="2610"/>
                  </a:lnTo>
                  <a:lnTo>
                    <a:pt x="92" y="2921"/>
                  </a:lnTo>
                  <a:lnTo>
                    <a:pt x="37" y="3249"/>
                  </a:lnTo>
                  <a:lnTo>
                    <a:pt x="19" y="3450"/>
                  </a:lnTo>
                  <a:lnTo>
                    <a:pt x="0" y="3633"/>
                  </a:lnTo>
                  <a:lnTo>
                    <a:pt x="19" y="3833"/>
                  </a:lnTo>
                  <a:lnTo>
                    <a:pt x="37" y="4052"/>
                  </a:lnTo>
                  <a:lnTo>
                    <a:pt x="73" y="4253"/>
                  </a:lnTo>
                  <a:lnTo>
                    <a:pt x="110" y="4490"/>
                  </a:lnTo>
                  <a:lnTo>
                    <a:pt x="219" y="4947"/>
                  </a:lnTo>
                  <a:lnTo>
                    <a:pt x="329" y="5458"/>
                  </a:lnTo>
                  <a:lnTo>
                    <a:pt x="438" y="5969"/>
                  </a:lnTo>
                  <a:lnTo>
                    <a:pt x="566" y="6498"/>
                  </a:lnTo>
                  <a:lnTo>
                    <a:pt x="694" y="6991"/>
                  </a:lnTo>
                  <a:lnTo>
                    <a:pt x="785" y="7210"/>
                  </a:lnTo>
                  <a:lnTo>
                    <a:pt x="876" y="7447"/>
                  </a:lnTo>
                  <a:lnTo>
                    <a:pt x="968" y="7648"/>
                  </a:lnTo>
                  <a:lnTo>
                    <a:pt x="1059" y="7830"/>
                  </a:lnTo>
                  <a:lnTo>
                    <a:pt x="1187" y="8013"/>
                  </a:lnTo>
                  <a:lnTo>
                    <a:pt x="1314" y="8159"/>
                  </a:lnTo>
                  <a:lnTo>
                    <a:pt x="1442" y="8287"/>
                  </a:lnTo>
                  <a:lnTo>
                    <a:pt x="1607" y="8415"/>
                  </a:lnTo>
                  <a:lnTo>
                    <a:pt x="1789" y="8506"/>
                  </a:lnTo>
                  <a:lnTo>
                    <a:pt x="1990" y="8597"/>
                  </a:lnTo>
                  <a:lnTo>
                    <a:pt x="2209" y="8652"/>
                  </a:lnTo>
                  <a:lnTo>
                    <a:pt x="2410" y="8707"/>
                  </a:lnTo>
                  <a:lnTo>
                    <a:pt x="2629" y="8743"/>
                  </a:lnTo>
                  <a:lnTo>
                    <a:pt x="2848" y="8761"/>
                  </a:lnTo>
                  <a:lnTo>
                    <a:pt x="3048" y="8761"/>
                  </a:lnTo>
                  <a:lnTo>
                    <a:pt x="3249" y="8743"/>
                  </a:lnTo>
                  <a:lnTo>
                    <a:pt x="3432" y="8707"/>
                  </a:lnTo>
                  <a:lnTo>
                    <a:pt x="3578" y="8670"/>
                  </a:lnTo>
                  <a:lnTo>
                    <a:pt x="3724" y="8597"/>
                  </a:lnTo>
                  <a:lnTo>
                    <a:pt x="3833" y="8524"/>
                  </a:lnTo>
                  <a:lnTo>
                    <a:pt x="3924" y="8433"/>
                  </a:lnTo>
                  <a:lnTo>
                    <a:pt x="3961" y="8342"/>
                  </a:lnTo>
                  <a:lnTo>
                    <a:pt x="3979" y="8214"/>
                  </a:lnTo>
                  <a:lnTo>
                    <a:pt x="3979" y="8049"/>
                  </a:lnTo>
                  <a:lnTo>
                    <a:pt x="3943" y="7849"/>
                  </a:lnTo>
                  <a:lnTo>
                    <a:pt x="3888" y="7630"/>
                  </a:lnTo>
                  <a:lnTo>
                    <a:pt x="3742" y="7119"/>
                  </a:lnTo>
                  <a:lnTo>
                    <a:pt x="3559" y="6571"/>
                  </a:lnTo>
                  <a:lnTo>
                    <a:pt x="3359" y="5987"/>
                  </a:lnTo>
                  <a:lnTo>
                    <a:pt x="3194" y="5403"/>
                  </a:lnTo>
                  <a:lnTo>
                    <a:pt x="3121" y="5129"/>
                  </a:lnTo>
                  <a:lnTo>
                    <a:pt x="3067" y="4855"/>
                  </a:lnTo>
                  <a:lnTo>
                    <a:pt x="3012" y="4600"/>
                  </a:lnTo>
                  <a:lnTo>
                    <a:pt x="2994" y="4381"/>
                  </a:lnTo>
                  <a:lnTo>
                    <a:pt x="2848" y="1844"/>
                  </a:lnTo>
                  <a:lnTo>
                    <a:pt x="2756" y="146"/>
                  </a:lnTo>
                  <a:lnTo>
                    <a:pt x="785"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41"/>
            <p:cNvSpPr/>
            <p:nvPr/>
          </p:nvSpPr>
          <p:spPr>
            <a:xfrm>
              <a:off x="6088146" y="3556281"/>
              <a:ext cx="86306" cy="13867"/>
            </a:xfrm>
            <a:custGeom>
              <a:avLst/>
              <a:gdLst/>
              <a:ahLst/>
              <a:cxnLst/>
              <a:rect l="l" t="t" r="r" b="b"/>
              <a:pathLst>
                <a:path w="2502" h="402" extrusionOk="0">
                  <a:moveTo>
                    <a:pt x="55" y="0"/>
                  </a:moveTo>
                  <a:lnTo>
                    <a:pt x="19" y="18"/>
                  </a:lnTo>
                  <a:lnTo>
                    <a:pt x="1" y="55"/>
                  </a:lnTo>
                  <a:lnTo>
                    <a:pt x="1" y="110"/>
                  </a:lnTo>
                  <a:lnTo>
                    <a:pt x="19" y="128"/>
                  </a:lnTo>
                  <a:lnTo>
                    <a:pt x="37" y="146"/>
                  </a:lnTo>
                  <a:lnTo>
                    <a:pt x="329" y="256"/>
                  </a:lnTo>
                  <a:lnTo>
                    <a:pt x="639" y="329"/>
                  </a:lnTo>
                  <a:lnTo>
                    <a:pt x="931" y="365"/>
                  </a:lnTo>
                  <a:lnTo>
                    <a:pt x="1242" y="402"/>
                  </a:lnTo>
                  <a:lnTo>
                    <a:pt x="1534" y="402"/>
                  </a:lnTo>
                  <a:lnTo>
                    <a:pt x="1844" y="383"/>
                  </a:lnTo>
                  <a:lnTo>
                    <a:pt x="2154" y="329"/>
                  </a:lnTo>
                  <a:lnTo>
                    <a:pt x="2446" y="274"/>
                  </a:lnTo>
                  <a:lnTo>
                    <a:pt x="2483" y="256"/>
                  </a:lnTo>
                  <a:lnTo>
                    <a:pt x="2483" y="237"/>
                  </a:lnTo>
                  <a:lnTo>
                    <a:pt x="2501" y="183"/>
                  </a:lnTo>
                  <a:lnTo>
                    <a:pt x="2465" y="146"/>
                  </a:lnTo>
                  <a:lnTo>
                    <a:pt x="2446" y="128"/>
                  </a:lnTo>
                  <a:lnTo>
                    <a:pt x="2410" y="128"/>
                  </a:lnTo>
                  <a:lnTo>
                    <a:pt x="2118" y="201"/>
                  </a:lnTo>
                  <a:lnTo>
                    <a:pt x="1826" y="237"/>
                  </a:lnTo>
                  <a:lnTo>
                    <a:pt x="1534" y="256"/>
                  </a:lnTo>
                  <a:lnTo>
                    <a:pt x="1242" y="256"/>
                  </a:lnTo>
                  <a:lnTo>
                    <a:pt x="950" y="219"/>
                  </a:lnTo>
                  <a:lnTo>
                    <a:pt x="658" y="183"/>
                  </a:lnTo>
                  <a:lnTo>
                    <a:pt x="366" y="110"/>
                  </a:lnTo>
                  <a:lnTo>
                    <a:pt x="74" y="18"/>
                  </a:lnTo>
                  <a:lnTo>
                    <a:pt x="55"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41"/>
            <p:cNvSpPr/>
            <p:nvPr/>
          </p:nvSpPr>
          <p:spPr>
            <a:xfrm>
              <a:off x="6207775" y="3085940"/>
              <a:ext cx="279582" cy="1305843"/>
            </a:xfrm>
            <a:custGeom>
              <a:avLst/>
              <a:gdLst/>
              <a:ahLst/>
              <a:cxnLst/>
              <a:rect l="l" t="t" r="r" b="b"/>
              <a:pathLst>
                <a:path w="8105" h="37856" extrusionOk="0">
                  <a:moveTo>
                    <a:pt x="7210" y="1"/>
                  </a:moveTo>
                  <a:lnTo>
                    <a:pt x="311" y="494"/>
                  </a:lnTo>
                  <a:lnTo>
                    <a:pt x="165" y="1826"/>
                  </a:lnTo>
                  <a:lnTo>
                    <a:pt x="73" y="3085"/>
                  </a:lnTo>
                  <a:lnTo>
                    <a:pt x="19" y="4272"/>
                  </a:lnTo>
                  <a:lnTo>
                    <a:pt x="0" y="5403"/>
                  </a:lnTo>
                  <a:lnTo>
                    <a:pt x="0" y="6061"/>
                  </a:lnTo>
                  <a:lnTo>
                    <a:pt x="19" y="6699"/>
                  </a:lnTo>
                  <a:lnTo>
                    <a:pt x="55" y="7338"/>
                  </a:lnTo>
                  <a:lnTo>
                    <a:pt x="110" y="7940"/>
                  </a:lnTo>
                  <a:lnTo>
                    <a:pt x="165" y="8525"/>
                  </a:lnTo>
                  <a:lnTo>
                    <a:pt x="238" y="9109"/>
                  </a:lnTo>
                  <a:lnTo>
                    <a:pt x="329" y="9656"/>
                  </a:lnTo>
                  <a:lnTo>
                    <a:pt x="420" y="10222"/>
                  </a:lnTo>
                  <a:lnTo>
                    <a:pt x="585" y="11062"/>
                  </a:lnTo>
                  <a:lnTo>
                    <a:pt x="767" y="11883"/>
                  </a:lnTo>
                  <a:lnTo>
                    <a:pt x="968" y="12704"/>
                  </a:lnTo>
                  <a:lnTo>
                    <a:pt x="1187" y="13507"/>
                  </a:lnTo>
                  <a:lnTo>
                    <a:pt x="1661" y="15132"/>
                  </a:lnTo>
                  <a:lnTo>
                    <a:pt x="2154" y="16793"/>
                  </a:lnTo>
                  <a:lnTo>
                    <a:pt x="1990" y="17103"/>
                  </a:lnTo>
                  <a:lnTo>
                    <a:pt x="1844" y="17413"/>
                  </a:lnTo>
                  <a:lnTo>
                    <a:pt x="1716" y="17742"/>
                  </a:lnTo>
                  <a:lnTo>
                    <a:pt x="1625" y="18089"/>
                  </a:lnTo>
                  <a:lnTo>
                    <a:pt x="1534" y="18454"/>
                  </a:lnTo>
                  <a:lnTo>
                    <a:pt x="1461" y="18837"/>
                  </a:lnTo>
                  <a:lnTo>
                    <a:pt x="1406" y="19220"/>
                  </a:lnTo>
                  <a:lnTo>
                    <a:pt x="1351" y="19603"/>
                  </a:lnTo>
                  <a:lnTo>
                    <a:pt x="1333" y="20005"/>
                  </a:lnTo>
                  <a:lnTo>
                    <a:pt x="1315" y="20425"/>
                  </a:lnTo>
                  <a:lnTo>
                    <a:pt x="1315" y="20826"/>
                  </a:lnTo>
                  <a:lnTo>
                    <a:pt x="1333" y="21246"/>
                  </a:lnTo>
                  <a:lnTo>
                    <a:pt x="1369" y="22104"/>
                  </a:lnTo>
                  <a:lnTo>
                    <a:pt x="1461" y="22980"/>
                  </a:lnTo>
                  <a:lnTo>
                    <a:pt x="1570" y="23838"/>
                  </a:lnTo>
                  <a:lnTo>
                    <a:pt x="1698" y="24696"/>
                  </a:lnTo>
                  <a:lnTo>
                    <a:pt x="1844" y="25554"/>
                  </a:lnTo>
                  <a:lnTo>
                    <a:pt x="1990" y="26375"/>
                  </a:lnTo>
                  <a:lnTo>
                    <a:pt x="2282" y="27908"/>
                  </a:lnTo>
                  <a:lnTo>
                    <a:pt x="2410" y="28602"/>
                  </a:lnTo>
                  <a:lnTo>
                    <a:pt x="2501" y="29240"/>
                  </a:lnTo>
                  <a:lnTo>
                    <a:pt x="2684" y="30409"/>
                  </a:lnTo>
                  <a:lnTo>
                    <a:pt x="2903" y="31668"/>
                  </a:lnTo>
                  <a:lnTo>
                    <a:pt x="3158" y="32946"/>
                  </a:lnTo>
                  <a:lnTo>
                    <a:pt x="3414" y="34187"/>
                  </a:lnTo>
                  <a:lnTo>
                    <a:pt x="3870" y="36267"/>
                  </a:lnTo>
                  <a:lnTo>
                    <a:pt x="4162" y="37436"/>
                  </a:lnTo>
                  <a:lnTo>
                    <a:pt x="4308" y="37545"/>
                  </a:lnTo>
                  <a:lnTo>
                    <a:pt x="4454" y="37618"/>
                  </a:lnTo>
                  <a:lnTo>
                    <a:pt x="4600" y="37709"/>
                  </a:lnTo>
                  <a:lnTo>
                    <a:pt x="4746" y="37764"/>
                  </a:lnTo>
                  <a:lnTo>
                    <a:pt x="4892" y="37801"/>
                  </a:lnTo>
                  <a:lnTo>
                    <a:pt x="5038" y="37837"/>
                  </a:lnTo>
                  <a:lnTo>
                    <a:pt x="5184" y="37855"/>
                  </a:lnTo>
                  <a:lnTo>
                    <a:pt x="5476" y="37855"/>
                  </a:lnTo>
                  <a:lnTo>
                    <a:pt x="5604" y="37819"/>
                  </a:lnTo>
                  <a:lnTo>
                    <a:pt x="5750" y="37782"/>
                  </a:lnTo>
                  <a:lnTo>
                    <a:pt x="5878" y="37746"/>
                  </a:lnTo>
                  <a:lnTo>
                    <a:pt x="6024" y="37691"/>
                  </a:lnTo>
                  <a:lnTo>
                    <a:pt x="6151" y="37618"/>
                  </a:lnTo>
                  <a:lnTo>
                    <a:pt x="6407" y="37436"/>
                  </a:lnTo>
                  <a:lnTo>
                    <a:pt x="6589" y="33511"/>
                  </a:lnTo>
                  <a:lnTo>
                    <a:pt x="6754" y="30427"/>
                  </a:lnTo>
                  <a:lnTo>
                    <a:pt x="6954" y="26922"/>
                  </a:lnTo>
                  <a:lnTo>
                    <a:pt x="7173" y="23309"/>
                  </a:lnTo>
                  <a:lnTo>
                    <a:pt x="7411" y="19841"/>
                  </a:lnTo>
                  <a:lnTo>
                    <a:pt x="7520" y="18253"/>
                  </a:lnTo>
                  <a:lnTo>
                    <a:pt x="7648" y="16793"/>
                  </a:lnTo>
                  <a:lnTo>
                    <a:pt x="7776" y="15515"/>
                  </a:lnTo>
                  <a:lnTo>
                    <a:pt x="7904" y="14420"/>
                  </a:lnTo>
                  <a:lnTo>
                    <a:pt x="7977" y="13726"/>
                  </a:lnTo>
                  <a:lnTo>
                    <a:pt x="8031" y="13015"/>
                  </a:lnTo>
                  <a:lnTo>
                    <a:pt x="8068" y="12266"/>
                  </a:lnTo>
                  <a:lnTo>
                    <a:pt x="8104" y="11500"/>
                  </a:lnTo>
                  <a:lnTo>
                    <a:pt x="8104" y="10733"/>
                  </a:lnTo>
                  <a:lnTo>
                    <a:pt x="8104" y="9948"/>
                  </a:lnTo>
                  <a:lnTo>
                    <a:pt x="8086" y="9163"/>
                  </a:lnTo>
                  <a:lnTo>
                    <a:pt x="8050" y="8379"/>
                  </a:lnTo>
                  <a:lnTo>
                    <a:pt x="7977" y="6918"/>
                  </a:lnTo>
                  <a:lnTo>
                    <a:pt x="7867" y="5513"/>
                  </a:lnTo>
                  <a:lnTo>
                    <a:pt x="7758" y="4381"/>
                  </a:lnTo>
                  <a:lnTo>
                    <a:pt x="7648" y="3341"/>
                  </a:lnTo>
                  <a:lnTo>
                    <a:pt x="7447" y="1607"/>
                  </a:lnTo>
                  <a:lnTo>
                    <a:pt x="7283" y="439"/>
                  </a:lnTo>
                  <a:lnTo>
                    <a:pt x="721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41"/>
            <p:cNvSpPr/>
            <p:nvPr/>
          </p:nvSpPr>
          <p:spPr>
            <a:xfrm>
              <a:off x="6314192" y="4411277"/>
              <a:ext cx="273269" cy="273890"/>
            </a:xfrm>
            <a:custGeom>
              <a:avLst/>
              <a:gdLst/>
              <a:ahLst/>
              <a:cxnLst/>
              <a:rect l="l" t="t" r="r" b="b"/>
              <a:pathLst>
                <a:path w="7922" h="7940" extrusionOk="0">
                  <a:moveTo>
                    <a:pt x="858" y="0"/>
                  </a:moveTo>
                  <a:lnTo>
                    <a:pt x="712" y="110"/>
                  </a:lnTo>
                  <a:lnTo>
                    <a:pt x="566" y="256"/>
                  </a:lnTo>
                  <a:lnTo>
                    <a:pt x="402" y="456"/>
                  </a:lnTo>
                  <a:lnTo>
                    <a:pt x="237" y="675"/>
                  </a:lnTo>
                  <a:lnTo>
                    <a:pt x="164" y="803"/>
                  </a:lnTo>
                  <a:lnTo>
                    <a:pt x="110" y="931"/>
                  </a:lnTo>
                  <a:lnTo>
                    <a:pt x="55" y="1059"/>
                  </a:lnTo>
                  <a:lnTo>
                    <a:pt x="18" y="1205"/>
                  </a:lnTo>
                  <a:lnTo>
                    <a:pt x="0" y="1351"/>
                  </a:lnTo>
                  <a:lnTo>
                    <a:pt x="0" y="1479"/>
                  </a:lnTo>
                  <a:lnTo>
                    <a:pt x="18" y="2537"/>
                  </a:lnTo>
                  <a:lnTo>
                    <a:pt x="18" y="4143"/>
                  </a:lnTo>
                  <a:lnTo>
                    <a:pt x="18" y="6571"/>
                  </a:lnTo>
                  <a:lnTo>
                    <a:pt x="548" y="6571"/>
                  </a:lnTo>
                  <a:lnTo>
                    <a:pt x="858" y="4782"/>
                  </a:lnTo>
                  <a:lnTo>
                    <a:pt x="1059" y="5092"/>
                  </a:lnTo>
                  <a:lnTo>
                    <a:pt x="1296" y="5439"/>
                  </a:lnTo>
                  <a:lnTo>
                    <a:pt x="1588" y="5841"/>
                  </a:lnTo>
                  <a:lnTo>
                    <a:pt x="1916" y="6279"/>
                  </a:lnTo>
                  <a:lnTo>
                    <a:pt x="2282" y="6717"/>
                  </a:lnTo>
                  <a:lnTo>
                    <a:pt x="2464" y="6918"/>
                  </a:lnTo>
                  <a:lnTo>
                    <a:pt x="2647" y="7100"/>
                  </a:lnTo>
                  <a:lnTo>
                    <a:pt x="2829" y="7264"/>
                  </a:lnTo>
                  <a:lnTo>
                    <a:pt x="2993" y="7410"/>
                  </a:lnTo>
                  <a:lnTo>
                    <a:pt x="3194" y="7520"/>
                  </a:lnTo>
                  <a:lnTo>
                    <a:pt x="3431" y="7629"/>
                  </a:lnTo>
                  <a:lnTo>
                    <a:pt x="3723" y="7702"/>
                  </a:lnTo>
                  <a:lnTo>
                    <a:pt x="4034" y="7775"/>
                  </a:lnTo>
                  <a:lnTo>
                    <a:pt x="4362" y="7830"/>
                  </a:lnTo>
                  <a:lnTo>
                    <a:pt x="4709" y="7867"/>
                  </a:lnTo>
                  <a:lnTo>
                    <a:pt x="5074" y="7903"/>
                  </a:lnTo>
                  <a:lnTo>
                    <a:pt x="5457" y="7921"/>
                  </a:lnTo>
                  <a:lnTo>
                    <a:pt x="6187" y="7940"/>
                  </a:lnTo>
                  <a:lnTo>
                    <a:pt x="6845" y="7921"/>
                  </a:lnTo>
                  <a:lnTo>
                    <a:pt x="7392" y="7903"/>
                  </a:lnTo>
                  <a:lnTo>
                    <a:pt x="7775" y="7867"/>
                  </a:lnTo>
                  <a:lnTo>
                    <a:pt x="7830" y="7848"/>
                  </a:lnTo>
                  <a:lnTo>
                    <a:pt x="7885" y="7830"/>
                  </a:lnTo>
                  <a:lnTo>
                    <a:pt x="7903" y="7794"/>
                  </a:lnTo>
                  <a:lnTo>
                    <a:pt x="7921" y="7739"/>
                  </a:lnTo>
                  <a:lnTo>
                    <a:pt x="7921" y="7684"/>
                  </a:lnTo>
                  <a:lnTo>
                    <a:pt x="7903" y="7629"/>
                  </a:lnTo>
                  <a:lnTo>
                    <a:pt x="7848" y="7483"/>
                  </a:lnTo>
                  <a:lnTo>
                    <a:pt x="7739" y="7319"/>
                  </a:lnTo>
                  <a:lnTo>
                    <a:pt x="7611" y="7137"/>
                  </a:lnTo>
                  <a:lnTo>
                    <a:pt x="7246" y="6717"/>
                  </a:lnTo>
                  <a:lnTo>
                    <a:pt x="6406" y="5804"/>
                  </a:lnTo>
                  <a:lnTo>
                    <a:pt x="6041" y="5384"/>
                  </a:lnTo>
                  <a:lnTo>
                    <a:pt x="5895" y="5202"/>
                  </a:lnTo>
                  <a:lnTo>
                    <a:pt x="5786" y="5038"/>
                  </a:lnTo>
                  <a:lnTo>
                    <a:pt x="5640" y="4855"/>
                  </a:lnTo>
                  <a:lnTo>
                    <a:pt x="5421" y="4600"/>
                  </a:lnTo>
                  <a:lnTo>
                    <a:pt x="4800" y="3924"/>
                  </a:lnTo>
                  <a:lnTo>
                    <a:pt x="3997" y="3103"/>
                  </a:lnTo>
                  <a:lnTo>
                    <a:pt x="3139" y="2227"/>
                  </a:lnTo>
                  <a:lnTo>
                    <a:pt x="1551" y="675"/>
                  </a:lnTo>
                  <a:lnTo>
                    <a:pt x="858"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41"/>
            <p:cNvSpPr/>
            <p:nvPr/>
          </p:nvSpPr>
          <p:spPr>
            <a:xfrm>
              <a:off x="6341892" y="4331317"/>
              <a:ext cx="180719" cy="284584"/>
            </a:xfrm>
            <a:custGeom>
              <a:avLst/>
              <a:gdLst/>
              <a:ahLst/>
              <a:cxnLst/>
              <a:rect l="l" t="t" r="r" b="b"/>
              <a:pathLst>
                <a:path w="5239" h="8250" extrusionOk="0">
                  <a:moveTo>
                    <a:pt x="2592" y="0"/>
                  </a:moveTo>
                  <a:lnTo>
                    <a:pt x="37" y="201"/>
                  </a:lnTo>
                  <a:lnTo>
                    <a:pt x="110" y="2117"/>
                  </a:lnTo>
                  <a:lnTo>
                    <a:pt x="73" y="2227"/>
                  </a:lnTo>
                  <a:lnTo>
                    <a:pt x="37" y="2355"/>
                  </a:lnTo>
                  <a:lnTo>
                    <a:pt x="18" y="2519"/>
                  </a:lnTo>
                  <a:lnTo>
                    <a:pt x="0" y="2720"/>
                  </a:lnTo>
                  <a:lnTo>
                    <a:pt x="0" y="2957"/>
                  </a:lnTo>
                  <a:lnTo>
                    <a:pt x="37" y="3231"/>
                  </a:lnTo>
                  <a:lnTo>
                    <a:pt x="110" y="3541"/>
                  </a:lnTo>
                  <a:lnTo>
                    <a:pt x="237" y="3870"/>
                  </a:lnTo>
                  <a:lnTo>
                    <a:pt x="420" y="4253"/>
                  </a:lnTo>
                  <a:lnTo>
                    <a:pt x="639" y="4654"/>
                  </a:lnTo>
                  <a:lnTo>
                    <a:pt x="913" y="5074"/>
                  </a:lnTo>
                  <a:lnTo>
                    <a:pt x="1205" y="5494"/>
                  </a:lnTo>
                  <a:lnTo>
                    <a:pt x="1533" y="5932"/>
                  </a:lnTo>
                  <a:lnTo>
                    <a:pt x="1862" y="6334"/>
                  </a:lnTo>
                  <a:lnTo>
                    <a:pt x="2190" y="6717"/>
                  </a:lnTo>
                  <a:lnTo>
                    <a:pt x="2355" y="6881"/>
                  </a:lnTo>
                  <a:lnTo>
                    <a:pt x="2519" y="7045"/>
                  </a:lnTo>
                  <a:lnTo>
                    <a:pt x="2720" y="7191"/>
                  </a:lnTo>
                  <a:lnTo>
                    <a:pt x="2920" y="7356"/>
                  </a:lnTo>
                  <a:lnTo>
                    <a:pt x="3340" y="7629"/>
                  </a:lnTo>
                  <a:lnTo>
                    <a:pt x="3760" y="7867"/>
                  </a:lnTo>
                  <a:lnTo>
                    <a:pt x="4180" y="8067"/>
                  </a:lnTo>
                  <a:lnTo>
                    <a:pt x="4381" y="8140"/>
                  </a:lnTo>
                  <a:lnTo>
                    <a:pt x="4563" y="8195"/>
                  </a:lnTo>
                  <a:lnTo>
                    <a:pt x="4746" y="8232"/>
                  </a:lnTo>
                  <a:lnTo>
                    <a:pt x="4892" y="8250"/>
                  </a:lnTo>
                  <a:lnTo>
                    <a:pt x="5019" y="8250"/>
                  </a:lnTo>
                  <a:lnTo>
                    <a:pt x="5129" y="8214"/>
                  </a:lnTo>
                  <a:lnTo>
                    <a:pt x="5165" y="8195"/>
                  </a:lnTo>
                  <a:lnTo>
                    <a:pt x="5202" y="8159"/>
                  </a:lnTo>
                  <a:lnTo>
                    <a:pt x="5220" y="8122"/>
                  </a:lnTo>
                  <a:lnTo>
                    <a:pt x="5238" y="8067"/>
                  </a:lnTo>
                  <a:lnTo>
                    <a:pt x="5220" y="7940"/>
                  </a:lnTo>
                  <a:lnTo>
                    <a:pt x="5184" y="7794"/>
                  </a:lnTo>
                  <a:lnTo>
                    <a:pt x="5111" y="7629"/>
                  </a:lnTo>
                  <a:lnTo>
                    <a:pt x="5038" y="7447"/>
                  </a:lnTo>
                  <a:lnTo>
                    <a:pt x="4800" y="7045"/>
                  </a:lnTo>
                  <a:lnTo>
                    <a:pt x="4235" y="6169"/>
                  </a:lnTo>
                  <a:lnTo>
                    <a:pt x="3961" y="5750"/>
                  </a:lnTo>
                  <a:lnTo>
                    <a:pt x="3760" y="5384"/>
                  </a:lnTo>
                  <a:lnTo>
                    <a:pt x="3468" y="4709"/>
                  </a:lnTo>
                  <a:lnTo>
                    <a:pt x="3231" y="4070"/>
                  </a:lnTo>
                  <a:lnTo>
                    <a:pt x="3012" y="3432"/>
                  </a:lnTo>
                  <a:lnTo>
                    <a:pt x="2847" y="2866"/>
                  </a:lnTo>
                  <a:lnTo>
                    <a:pt x="2774" y="2482"/>
                  </a:lnTo>
                  <a:lnTo>
                    <a:pt x="2701" y="2044"/>
                  </a:lnTo>
                  <a:lnTo>
                    <a:pt x="2665" y="1570"/>
                  </a:lnTo>
                  <a:lnTo>
                    <a:pt x="2628" y="1114"/>
                  </a:lnTo>
                  <a:lnTo>
                    <a:pt x="2592" y="329"/>
                  </a:lnTo>
                  <a:lnTo>
                    <a:pt x="2592"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41"/>
            <p:cNvSpPr/>
            <p:nvPr/>
          </p:nvSpPr>
          <p:spPr>
            <a:xfrm>
              <a:off x="6398532" y="3593398"/>
              <a:ext cx="78752" cy="16420"/>
            </a:xfrm>
            <a:custGeom>
              <a:avLst/>
              <a:gdLst/>
              <a:ahLst/>
              <a:cxnLst/>
              <a:rect l="l" t="t" r="r" b="b"/>
              <a:pathLst>
                <a:path w="2283" h="476" extrusionOk="0">
                  <a:moveTo>
                    <a:pt x="2191" y="1"/>
                  </a:moveTo>
                  <a:lnTo>
                    <a:pt x="2173" y="19"/>
                  </a:lnTo>
                  <a:lnTo>
                    <a:pt x="1936" y="147"/>
                  </a:lnTo>
                  <a:lnTo>
                    <a:pt x="1680" y="238"/>
                  </a:lnTo>
                  <a:lnTo>
                    <a:pt x="1424" y="311"/>
                  </a:lnTo>
                  <a:lnTo>
                    <a:pt x="1151" y="348"/>
                  </a:lnTo>
                  <a:lnTo>
                    <a:pt x="895" y="348"/>
                  </a:lnTo>
                  <a:lnTo>
                    <a:pt x="621" y="311"/>
                  </a:lnTo>
                  <a:lnTo>
                    <a:pt x="366" y="238"/>
                  </a:lnTo>
                  <a:lnTo>
                    <a:pt x="110" y="147"/>
                  </a:lnTo>
                  <a:lnTo>
                    <a:pt x="92" y="129"/>
                  </a:lnTo>
                  <a:lnTo>
                    <a:pt x="56" y="147"/>
                  </a:lnTo>
                  <a:lnTo>
                    <a:pt x="19" y="183"/>
                  </a:lnTo>
                  <a:lnTo>
                    <a:pt x="1" y="220"/>
                  </a:lnTo>
                  <a:lnTo>
                    <a:pt x="19" y="256"/>
                  </a:lnTo>
                  <a:lnTo>
                    <a:pt x="37" y="275"/>
                  </a:lnTo>
                  <a:lnTo>
                    <a:pt x="311" y="366"/>
                  </a:lnTo>
                  <a:lnTo>
                    <a:pt x="585" y="439"/>
                  </a:lnTo>
                  <a:lnTo>
                    <a:pt x="877" y="475"/>
                  </a:lnTo>
                  <a:lnTo>
                    <a:pt x="1151" y="475"/>
                  </a:lnTo>
                  <a:lnTo>
                    <a:pt x="1443" y="457"/>
                  </a:lnTo>
                  <a:lnTo>
                    <a:pt x="1716" y="384"/>
                  </a:lnTo>
                  <a:lnTo>
                    <a:pt x="1990" y="275"/>
                  </a:lnTo>
                  <a:lnTo>
                    <a:pt x="2246" y="129"/>
                  </a:lnTo>
                  <a:lnTo>
                    <a:pt x="2264" y="110"/>
                  </a:lnTo>
                  <a:lnTo>
                    <a:pt x="2282" y="92"/>
                  </a:lnTo>
                  <a:lnTo>
                    <a:pt x="2264" y="37"/>
                  </a:lnTo>
                  <a:lnTo>
                    <a:pt x="2228"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41"/>
            <p:cNvSpPr/>
            <p:nvPr/>
          </p:nvSpPr>
          <p:spPr>
            <a:xfrm>
              <a:off x="5821845" y="1826764"/>
              <a:ext cx="755544" cy="1544410"/>
            </a:xfrm>
            <a:custGeom>
              <a:avLst/>
              <a:gdLst/>
              <a:ahLst/>
              <a:cxnLst/>
              <a:rect l="l" t="t" r="r" b="b"/>
              <a:pathLst>
                <a:path w="21903" h="44772" extrusionOk="0">
                  <a:moveTo>
                    <a:pt x="5932" y="0"/>
                  </a:moveTo>
                  <a:lnTo>
                    <a:pt x="5877" y="91"/>
                  </a:lnTo>
                  <a:lnTo>
                    <a:pt x="5822" y="183"/>
                  </a:lnTo>
                  <a:lnTo>
                    <a:pt x="5713" y="329"/>
                  </a:lnTo>
                  <a:lnTo>
                    <a:pt x="5567" y="475"/>
                  </a:lnTo>
                  <a:lnTo>
                    <a:pt x="5366" y="675"/>
                  </a:lnTo>
                  <a:lnTo>
                    <a:pt x="5111" y="876"/>
                  </a:lnTo>
                  <a:lnTo>
                    <a:pt x="4800" y="1095"/>
                  </a:lnTo>
                  <a:lnTo>
                    <a:pt x="4636" y="1186"/>
                  </a:lnTo>
                  <a:lnTo>
                    <a:pt x="4308" y="1369"/>
                  </a:lnTo>
                  <a:lnTo>
                    <a:pt x="3906" y="1570"/>
                  </a:lnTo>
                  <a:lnTo>
                    <a:pt x="3468" y="1752"/>
                  </a:lnTo>
                  <a:lnTo>
                    <a:pt x="2975" y="1935"/>
                  </a:lnTo>
                  <a:lnTo>
                    <a:pt x="2756" y="2026"/>
                  </a:lnTo>
                  <a:lnTo>
                    <a:pt x="2628" y="2081"/>
                  </a:lnTo>
                  <a:lnTo>
                    <a:pt x="2446" y="2154"/>
                  </a:lnTo>
                  <a:lnTo>
                    <a:pt x="2245" y="2245"/>
                  </a:lnTo>
                  <a:lnTo>
                    <a:pt x="1971" y="2391"/>
                  </a:lnTo>
                  <a:lnTo>
                    <a:pt x="1734" y="2555"/>
                  </a:lnTo>
                  <a:lnTo>
                    <a:pt x="1515" y="2701"/>
                  </a:lnTo>
                  <a:lnTo>
                    <a:pt x="1332" y="2866"/>
                  </a:lnTo>
                  <a:lnTo>
                    <a:pt x="1168" y="3030"/>
                  </a:lnTo>
                  <a:lnTo>
                    <a:pt x="1022" y="3212"/>
                  </a:lnTo>
                  <a:lnTo>
                    <a:pt x="913" y="3377"/>
                  </a:lnTo>
                  <a:lnTo>
                    <a:pt x="821" y="3559"/>
                  </a:lnTo>
                  <a:lnTo>
                    <a:pt x="748" y="3742"/>
                  </a:lnTo>
                  <a:lnTo>
                    <a:pt x="675" y="3943"/>
                  </a:lnTo>
                  <a:lnTo>
                    <a:pt x="639" y="4125"/>
                  </a:lnTo>
                  <a:lnTo>
                    <a:pt x="621" y="4326"/>
                  </a:lnTo>
                  <a:lnTo>
                    <a:pt x="602" y="4618"/>
                  </a:lnTo>
                  <a:lnTo>
                    <a:pt x="621" y="4892"/>
                  </a:lnTo>
                  <a:lnTo>
                    <a:pt x="639" y="5184"/>
                  </a:lnTo>
                  <a:lnTo>
                    <a:pt x="694" y="5457"/>
                  </a:lnTo>
                  <a:lnTo>
                    <a:pt x="712" y="5585"/>
                  </a:lnTo>
                  <a:lnTo>
                    <a:pt x="785" y="5749"/>
                  </a:lnTo>
                  <a:lnTo>
                    <a:pt x="986" y="6133"/>
                  </a:lnTo>
                  <a:lnTo>
                    <a:pt x="1606" y="7191"/>
                  </a:lnTo>
                  <a:lnTo>
                    <a:pt x="1807" y="7556"/>
                  </a:lnTo>
                  <a:lnTo>
                    <a:pt x="1898" y="7721"/>
                  </a:lnTo>
                  <a:lnTo>
                    <a:pt x="2081" y="8013"/>
                  </a:lnTo>
                  <a:lnTo>
                    <a:pt x="2154" y="8140"/>
                  </a:lnTo>
                  <a:lnTo>
                    <a:pt x="3066" y="9801"/>
                  </a:lnTo>
                  <a:lnTo>
                    <a:pt x="3541" y="10696"/>
                  </a:lnTo>
                  <a:lnTo>
                    <a:pt x="4015" y="11608"/>
                  </a:lnTo>
                  <a:lnTo>
                    <a:pt x="4070" y="11736"/>
                  </a:lnTo>
                  <a:lnTo>
                    <a:pt x="4545" y="12703"/>
                  </a:lnTo>
                  <a:lnTo>
                    <a:pt x="4946" y="13634"/>
                  </a:lnTo>
                  <a:lnTo>
                    <a:pt x="5147" y="14091"/>
                  </a:lnTo>
                  <a:lnTo>
                    <a:pt x="5311" y="14547"/>
                  </a:lnTo>
                  <a:lnTo>
                    <a:pt x="5457" y="14985"/>
                  </a:lnTo>
                  <a:lnTo>
                    <a:pt x="5585" y="15405"/>
                  </a:lnTo>
                  <a:lnTo>
                    <a:pt x="5695" y="15752"/>
                  </a:lnTo>
                  <a:lnTo>
                    <a:pt x="5768" y="16080"/>
                  </a:lnTo>
                  <a:lnTo>
                    <a:pt x="5822" y="16390"/>
                  </a:lnTo>
                  <a:lnTo>
                    <a:pt x="5859" y="16701"/>
                  </a:lnTo>
                  <a:lnTo>
                    <a:pt x="5859" y="16993"/>
                  </a:lnTo>
                  <a:lnTo>
                    <a:pt x="5841" y="17394"/>
                  </a:lnTo>
                  <a:lnTo>
                    <a:pt x="5786" y="17869"/>
                  </a:lnTo>
                  <a:lnTo>
                    <a:pt x="5713" y="18435"/>
                  </a:lnTo>
                  <a:lnTo>
                    <a:pt x="5603" y="19073"/>
                  </a:lnTo>
                  <a:lnTo>
                    <a:pt x="5476" y="19785"/>
                  </a:lnTo>
                  <a:lnTo>
                    <a:pt x="5165" y="21391"/>
                  </a:lnTo>
                  <a:lnTo>
                    <a:pt x="5129" y="21556"/>
                  </a:lnTo>
                  <a:lnTo>
                    <a:pt x="4800" y="23125"/>
                  </a:lnTo>
                  <a:lnTo>
                    <a:pt x="4417" y="24804"/>
                  </a:lnTo>
                  <a:lnTo>
                    <a:pt x="4399" y="24950"/>
                  </a:lnTo>
                  <a:lnTo>
                    <a:pt x="3778" y="27560"/>
                  </a:lnTo>
                  <a:lnTo>
                    <a:pt x="3742" y="27725"/>
                  </a:lnTo>
                  <a:lnTo>
                    <a:pt x="3194" y="29970"/>
                  </a:lnTo>
                  <a:lnTo>
                    <a:pt x="2647" y="32196"/>
                  </a:lnTo>
                  <a:lnTo>
                    <a:pt x="2610" y="32379"/>
                  </a:lnTo>
                  <a:lnTo>
                    <a:pt x="1679" y="36066"/>
                  </a:lnTo>
                  <a:lnTo>
                    <a:pt x="1643" y="36230"/>
                  </a:lnTo>
                  <a:lnTo>
                    <a:pt x="475" y="40738"/>
                  </a:lnTo>
                  <a:lnTo>
                    <a:pt x="0" y="42527"/>
                  </a:lnTo>
                  <a:lnTo>
                    <a:pt x="548" y="42783"/>
                  </a:lnTo>
                  <a:lnTo>
                    <a:pt x="1095" y="43020"/>
                  </a:lnTo>
                  <a:lnTo>
                    <a:pt x="1643" y="43239"/>
                  </a:lnTo>
                  <a:lnTo>
                    <a:pt x="2190" y="43458"/>
                  </a:lnTo>
                  <a:lnTo>
                    <a:pt x="2738" y="43640"/>
                  </a:lnTo>
                  <a:lnTo>
                    <a:pt x="3285" y="43805"/>
                  </a:lnTo>
                  <a:lnTo>
                    <a:pt x="3833" y="43969"/>
                  </a:lnTo>
                  <a:lnTo>
                    <a:pt x="4381" y="44115"/>
                  </a:lnTo>
                  <a:lnTo>
                    <a:pt x="4527" y="44133"/>
                  </a:lnTo>
                  <a:lnTo>
                    <a:pt x="5056" y="44261"/>
                  </a:lnTo>
                  <a:lnTo>
                    <a:pt x="5603" y="44370"/>
                  </a:lnTo>
                  <a:lnTo>
                    <a:pt x="6133" y="44462"/>
                  </a:lnTo>
                  <a:lnTo>
                    <a:pt x="6680" y="44553"/>
                  </a:lnTo>
                  <a:lnTo>
                    <a:pt x="7210" y="44608"/>
                  </a:lnTo>
                  <a:lnTo>
                    <a:pt x="7739" y="44663"/>
                  </a:lnTo>
                  <a:lnTo>
                    <a:pt x="8250" y="44717"/>
                  </a:lnTo>
                  <a:lnTo>
                    <a:pt x="8779" y="44736"/>
                  </a:lnTo>
                  <a:lnTo>
                    <a:pt x="9801" y="44772"/>
                  </a:lnTo>
                  <a:lnTo>
                    <a:pt x="10805" y="44772"/>
                  </a:lnTo>
                  <a:lnTo>
                    <a:pt x="11773" y="44717"/>
                  </a:lnTo>
                  <a:lnTo>
                    <a:pt x="12740" y="44644"/>
                  </a:lnTo>
                  <a:lnTo>
                    <a:pt x="12922" y="44626"/>
                  </a:lnTo>
                  <a:lnTo>
                    <a:pt x="13853" y="44516"/>
                  </a:lnTo>
                  <a:lnTo>
                    <a:pt x="14748" y="44389"/>
                  </a:lnTo>
                  <a:lnTo>
                    <a:pt x="15605" y="44224"/>
                  </a:lnTo>
                  <a:lnTo>
                    <a:pt x="16427" y="44060"/>
                  </a:lnTo>
                  <a:lnTo>
                    <a:pt x="16591" y="44024"/>
                  </a:lnTo>
                  <a:lnTo>
                    <a:pt x="17175" y="43878"/>
                  </a:lnTo>
                  <a:lnTo>
                    <a:pt x="17741" y="43750"/>
                  </a:lnTo>
                  <a:lnTo>
                    <a:pt x="18781" y="43440"/>
                  </a:lnTo>
                  <a:lnTo>
                    <a:pt x="19694" y="43148"/>
                  </a:lnTo>
                  <a:lnTo>
                    <a:pt x="20460" y="42892"/>
                  </a:lnTo>
                  <a:lnTo>
                    <a:pt x="21081" y="42655"/>
                  </a:lnTo>
                  <a:lnTo>
                    <a:pt x="21537" y="42454"/>
                  </a:lnTo>
                  <a:lnTo>
                    <a:pt x="21902" y="42290"/>
                  </a:lnTo>
                  <a:lnTo>
                    <a:pt x="20971" y="38019"/>
                  </a:lnTo>
                  <a:lnTo>
                    <a:pt x="20935" y="37855"/>
                  </a:lnTo>
                  <a:lnTo>
                    <a:pt x="20588" y="36267"/>
                  </a:lnTo>
                  <a:lnTo>
                    <a:pt x="20552" y="36121"/>
                  </a:lnTo>
                  <a:lnTo>
                    <a:pt x="19822" y="32890"/>
                  </a:lnTo>
                  <a:lnTo>
                    <a:pt x="19803" y="32762"/>
                  </a:lnTo>
                  <a:lnTo>
                    <a:pt x="19128" y="29860"/>
                  </a:lnTo>
                  <a:lnTo>
                    <a:pt x="18453" y="26995"/>
                  </a:lnTo>
                  <a:lnTo>
                    <a:pt x="17796" y="24293"/>
                  </a:lnTo>
                  <a:lnTo>
                    <a:pt x="17193" y="21902"/>
                  </a:lnTo>
                  <a:lnTo>
                    <a:pt x="17157" y="21756"/>
                  </a:lnTo>
                  <a:lnTo>
                    <a:pt x="16792" y="20406"/>
                  </a:lnTo>
                  <a:lnTo>
                    <a:pt x="16463" y="19347"/>
                  </a:lnTo>
                  <a:lnTo>
                    <a:pt x="16263" y="18654"/>
                  </a:lnTo>
                  <a:lnTo>
                    <a:pt x="16226" y="18526"/>
                  </a:lnTo>
                  <a:lnTo>
                    <a:pt x="15952" y="17577"/>
                  </a:lnTo>
                  <a:lnTo>
                    <a:pt x="15715" y="16573"/>
                  </a:lnTo>
                  <a:lnTo>
                    <a:pt x="15678" y="16427"/>
                  </a:lnTo>
                  <a:lnTo>
                    <a:pt x="15660" y="16390"/>
                  </a:lnTo>
                  <a:lnTo>
                    <a:pt x="15624" y="16153"/>
                  </a:lnTo>
                  <a:lnTo>
                    <a:pt x="15514" y="15605"/>
                  </a:lnTo>
                  <a:lnTo>
                    <a:pt x="15423" y="15094"/>
                  </a:lnTo>
                  <a:lnTo>
                    <a:pt x="15423" y="15076"/>
                  </a:lnTo>
                  <a:lnTo>
                    <a:pt x="15405" y="14930"/>
                  </a:lnTo>
                  <a:lnTo>
                    <a:pt x="15332" y="14401"/>
                  </a:lnTo>
                  <a:lnTo>
                    <a:pt x="15295" y="13926"/>
                  </a:lnTo>
                  <a:lnTo>
                    <a:pt x="15277" y="13488"/>
                  </a:lnTo>
                  <a:lnTo>
                    <a:pt x="15313" y="13087"/>
                  </a:lnTo>
                  <a:lnTo>
                    <a:pt x="15350" y="12886"/>
                  </a:lnTo>
                  <a:lnTo>
                    <a:pt x="15386" y="12667"/>
                  </a:lnTo>
                  <a:lnTo>
                    <a:pt x="15441" y="12484"/>
                  </a:lnTo>
                  <a:lnTo>
                    <a:pt x="15514" y="12211"/>
                  </a:lnTo>
                  <a:lnTo>
                    <a:pt x="15605" y="11937"/>
                  </a:lnTo>
                  <a:lnTo>
                    <a:pt x="15824" y="11371"/>
                  </a:lnTo>
                  <a:lnTo>
                    <a:pt x="15879" y="11262"/>
                  </a:lnTo>
                  <a:lnTo>
                    <a:pt x="16153" y="10604"/>
                  </a:lnTo>
                  <a:lnTo>
                    <a:pt x="16226" y="10385"/>
                  </a:lnTo>
                  <a:lnTo>
                    <a:pt x="16427" y="9820"/>
                  </a:lnTo>
                  <a:lnTo>
                    <a:pt x="16482" y="9637"/>
                  </a:lnTo>
                  <a:lnTo>
                    <a:pt x="16536" y="9400"/>
                  </a:lnTo>
                  <a:lnTo>
                    <a:pt x="16591" y="9181"/>
                  </a:lnTo>
                  <a:lnTo>
                    <a:pt x="16609" y="8944"/>
                  </a:lnTo>
                  <a:lnTo>
                    <a:pt x="16628" y="8725"/>
                  </a:lnTo>
                  <a:lnTo>
                    <a:pt x="16628" y="8378"/>
                  </a:lnTo>
                  <a:lnTo>
                    <a:pt x="16609" y="8213"/>
                  </a:lnTo>
                  <a:lnTo>
                    <a:pt x="16555" y="7903"/>
                  </a:lnTo>
                  <a:lnTo>
                    <a:pt x="16482" y="7629"/>
                  </a:lnTo>
                  <a:lnTo>
                    <a:pt x="16372" y="7374"/>
                  </a:lnTo>
                  <a:lnTo>
                    <a:pt x="16244" y="7118"/>
                  </a:lnTo>
                  <a:lnTo>
                    <a:pt x="16208" y="7082"/>
                  </a:lnTo>
                  <a:lnTo>
                    <a:pt x="16135" y="6954"/>
                  </a:lnTo>
                  <a:lnTo>
                    <a:pt x="16098" y="6899"/>
                  </a:lnTo>
                  <a:lnTo>
                    <a:pt x="15897" y="6626"/>
                  </a:lnTo>
                  <a:lnTo>
                    <a:pt x="15806" y="6516"/>
                  </a:lnTo>
                  <a:lnTo>
                    <a:pt x="15587" y="6261"/>
                  </a:lnTo>
                  <a:lnTo>
                    <a:pt x="15368" y="6023"/>
                  </a:lnTo>
                  <a:lnTo>
                    <a:pt x="15186" y="5822"/>
                  </a:lnTo>
                  <a:lnTo>
                    <a:pt x="15021" y="5622"/>
                  </a:lnTo>
                  <a:lnTo>
                    <a:pt x="14967" y="5512"/>
                  </a:lnTo>
                  <a:lnTo>
                    <a:pt x="14912" y="5403"/>
                  </a:lnTo>
                  <a:lnTo>
                    <a:pt x="14857" y="5220"/>
                  </a:lnTo>
                  <a:lnTo>
                    <a:pt x="14839" y="5056"/>
                  </a:lnTo>
                  <a:lnTo>
                    <a:pt x="14821" y="4855"/>
                  </a:lnTo>
                  <a:lnTo>
                    <a:pt x="14839" y="4454"/>
                  </a:lnTo>
                  <a:lnTo>
                    <a:pt x="14894" y="3724"/>
                  </a:lnTo>
                  <a:lnTo>
                    <a:pt x="14894" y="3340"/>
                  </a:lnTo>
                  <a:lnTo>
                    <a:pt x="14875" y="2975"/>
                  </a:lnTo>
                  <a:lnTo>
                    <a:pt x="14857" y="2774"/>
                  </a:lnTo>
                  <a:lnTo>
                    <a:pt x="14802" y="2555"/>
                  </a:lnTo>
                  <a:lnTo>
                    <a:pt x="14748" y="2355"/>
                  </a:lnTo>
                  <a:lnTo>
                    <a:pt x="14675" y="2190"/>
                  </a:lnTo>
                  <a:lnTo>
                    <a:pt x="14602" y="2044"/>
                  </a:lnTo>
                  <a:lnTo>
                    <a:pt x="14510" y="1917"/>
                  </a:lnTo>
                  <a:lnTo>
                    <a:pt x="14364" y="1771"/>
                  </a:lnTo>
                  <a:lnTo>
                    <a:pt x="14273" y="1698"/>
                  </a:lnTo>
                  <a:lnTo>
                    <a:pt x="14164" y="1643"/>
                  </a:lnTo>
                  <a:lnTo>
                    <a:pt x="14054" y="1588"/>
                  </a:lnTo>
                  <a:lnTo>
                    <a:pt x="13945" y="1533"/>
                  </a:lnTo>
                  <a:lnTo>
                    <a:pt x="13689" y="1479"/>
                  </a:lnTo>
                  <a:lnTo>
                    <a:pt x="13415" y="1442"/>
                  </a:lnTo>
                  <a:lnTo>
                    <a:pt x="13287" y="1424"/>
                  </a:lnTo>
                  <a:lnTo>
                    <a:pt x="12740" y="1387"/>
                  </a:lnTo>
                  <a:lnTo>
                    <a:pt x="12430" y="1351"/>
                  </a:lnTo>
                  <a:lnTo>
                    <a:pt x="12101" y="1259"/>
                  </a:lnTo>
                  <a:lnTo>
                    <a:pt x="11864" y="1186"/>
                  </a:lnTo>
                  <a:lnTo>
                    <a:pt x="11608" y="1095"/>
                  </a:lnTo>
                  <a:lnTo>
                    <a:pt x="11353" y="986"/>
                  </a:lnTo>
                  <a:lnTo>
                    <a:pt x="10915" y="767"/>
                  </a:lnTo>
                  <a:lnTo>
                    <a:pt x="10604" y="602"/>
                  </a:lnTo>
                  <a:lnTo>
                    <a:pt x="10495" y="529"/>
                  </a:lnTo>
                  <a:lnTo>
                    <a:pt x="5932"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41"/>
            <p:cNvSpPr/>
            <p:nvPr/>
          </p:nvSpPr>
          <p:spPr>
            <a:xfrm>
              <a:off x="6277662" y="1875851"/>
              <a:ext cx="58573" cy="137290"/>
            </a:xfrm>
            <a:custGeom>
              <a:avLst/>
              <a:gdLst/>
              <a:ahLst/>
              <a:cxnLst/>
              <a:rect l="l" t="t" r="r" b="b"/>
              <a:pathLst>
                <a:path w="1698" h="3980" extrusionOk="0">
                  <a:moveTo>
                    <a:pt x="73" y="1"/>
                  </a:moveTo>
                  <a:lnTo>
                    <a:pt x="19" y="366"/>
                  </a:lnTo>
                  <a:lnTo>
                    <a:pt x="0" y="731"/>
                  </a:lnTo>
                  <a:lnTo>
                    <a:pt x="0" y="1114"/>
                  </a:lnTo>
                  <a:lnTo>
                    <a:pt x="19" y="1479"/>
                  </a:lnTo>
                  <a:lnTo>
                    <a:pt x="55" y="1716"/>
                  </a:lnTo>
                  <a:lnTo>
                    <a:pt x="92" y="1935"/>
                  </a:lnTo>
                  <a:lnTo>
                    <a:pt x="146" y="2173"/>
                  </a:lnTo>
                  <a:lnTo>
                    <a:pt x="219" y="2392"/>
                  </a:lnTo>
                  <a:lnTo>
                    <a:pt x="292" y="2611"/>
                  </a:lnTo>
                  <a:lnTo>
                    <a:pt x="402" y="2812"/>
                  </a:lnTo>
                  <a:lnTo>
                    <a:pt x="511" y="3012"/>
                  </a:lnTo>
                  <a:lnTo>
                    <a:pt x="658" y="3195"/>
                  </a:lnTo>
                  <a:lnTo>
                    <a:pt x="767" y="3323"/>
                  </a:lnTo>
                  <a:lnTo>
                    <a:pt x="877" y="3450"/>
                  </a:lnTo>
                  <a:lnTo>
                    <a:pt x="1004" y="3560"/>
                  </a:lnTo>
                  <a:lnTo>
                    <a:pt x="1132" y="3651"/>
                  </a:lnTo>
                  <a:lnTo>
                    <a:pt x="1406" y="3834"/>
                  </a:lnTo>
                  <a:lnTo>
                    <a:pt x="1698" y="3980"/>
                  </a:lnTo>
                  <a:lnTo>
                    <a:pt x="1643" y="3797"/>
                  </a:lnTo>
                  <a:lnTo>
                    <a:pt x="1424" y="3688"/>
                  </a:lnTo>
                  <a:lnTo>
                    <a:pt x="1223" y="3542"/>
                  </a:lnTo>
                  <a:lnTo>
                    <a:pt x="1023" y="3396"/>
                  </a:lnTo>
                  <a:lnTo>
                    <a:pt x="858" y="3213"/>
                  </a:lnTo>
                  <a:lnTo>
                    <a:pt x="694" y="3012"/>
                  </a:lnTo>
                  <a:lnTo>
                    <a:pt x="566" y="2812"/>
                  </a:lnTo>
                  <a:lnTo>
                    <a:pt x="438" y="2574"/>
                  </a:lnTo>
                  <a:lnTo>
                    <a:pt x="347" y="2337"/>
                  </a:lnTo>
                  <a:lnTo>
                    <a:pt x="256" y="2063"/>
                  </a:lnTo>
                  <a:lnTo>
                    <a:pt x="183" y="1771"/>
                  </a:lnTo>
                  <a:lnTo>
                    <a:pt x="146" y="1479"/>
                  </a:lnTo>
                  <a:lnTo>
                    <a:pt x="128" y="1187"/>
                  </a:lnTo>
                  <a:lnTo>
                    <a:pt x="110" y="895"/>
                  </a:lnTo>
                  <a:lnTo>
                    <a:pt x="128" y="603"/>
                  </a:lnTo>
                  <a:lnTo>
                    <a:pt x="165" y="311"/>
                  </a:lnTo>
                  <a:lnTo>
                    <a:pt x="201" y="19"/>
                  </a:lnTo>
                  <a:lnTo>
                    <a:pt x="73"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41"/>
            <p:cNvSpPr/>
            <p:nvPr/>
          </p:nvSpPr>
          <p:spPr>
            <a:xfrm>
              <a:off x="5960342" y="2194448"/>
              <a:ext cx="163092" cy="375892"/>
            </a:xfrm>
            <a:custGeom>
              <a:avLst/>
              <a:gdLst/>
              <a:ahLst/>
              <a:cxnLst/>
              <a:rect l="l" t="t" r="r" b="b"/>
              <a:pathLst>
                <a:path w="4728" h="10897" extrusionOk="0">
                  <a:moveTo>
                    <a:pt x="3286" y="0"/>
                  </a:moveTo>
                  <a:lnTo>
                    <a:pt x="3067" y="18"/>
                  </a:lnTo>
                  <a:lnTo>
                    <a:pt x="2848" y="55"/>
                  </a:lnTo>
                  <a:lnTo>
                    <a:pt x="2465" y="110"/>
                  </a:lnTo>
                  <a:lnTo>
                    <a:pt x="2099" y="183"/>
                  </a:lnTo>
                  <a:lnTo>
                    <a:pt x="1734" y="274"/>
                  </a:lnTo>
                  <a:lnTo>
                    <a:pt x="1388" y="384"/>
                  </a:lnTo>
                  <a:lnTo>
                    <a:pt x="1023" y="511"/>
                  </a:lnTo>
                  <a:lnTo>
                    <a:pt x="676" y="639"/>
                  </a:lnTo>
                  <a:lnTo>
                    <a:pt x="347" y="803"/>
                  </a:lnTo>
                  <a:lnTo>
                    <a:pt x="0" y="949"/>
                  </a:lnTo>
                  <a:lnTo>
                    <a:pt x="55" y="1077"/>
                  </a:lnTo>
                  <a:lnTo>
                    <a:pt x="548" y="858"/>
                  </a:lnTo>
                  <a:lnTo>
                    <a:pt x="1059" y="657"/>
                  </a:lnTo>
                  <a:lnTo>
                    <a:pt x="1570" y="475"/>
                  </a:lnTo>
                  <a:lnTo>
                    <a:pt x="2081" y="329"/>
                  </a:lnTo>
                  <a:lnTo>
                    <a:pt x="2592" y="219"/>
                  </a:lnTo>
                  <a:lnTo>
                    <a:pt x="2866" y="164"/>
                  </a:lnTo>
                  <a:lnTo>
                    <a:pt x="3140" y="128"/>
                  </a:lnTo>
                  <a:lnTo>
                    <a:pt x="3414" y="128"/>
                  </a:lnTo>
                  <a:lnTo>
                    <a:pt x="3687" y="146"/>
                  </a:lnTo>
                  <a:lnTo>
                    <a:pt x="3815" y="164"/>
                  </a:lnTo>
                  <a:lnTo>
                    <a:pt x="3943" y="201"/>
                  </a:lnTo>
                  <a:lnTo>
                    <a:pt x="4052" y="237"/>
                  </a:lnTo>
                  <a:lnTo>
                    <a:pt x="4180" y="311"/>
                  </a:lnTo>
                  <a:lnTo>
                    <a:pt x="4290" y="384"/>
                  </a:lnTo>
                  <a:lnTo>
                    <a:pt x="4399" y="493"/>
                  </a:lnTo>
                  <a:lnTo>
                    <a:pt x="4472" y="603"/>
                  </a:lnTo>
                  <a:lnTo>
                    <a:pt x="4527" y="712"/>
                  </a:lnTo>
                  <a:lnTo>
                    <a:pt x="4563" y="840"/>
                  </a:lnTo>
                  <a:lnTo>
                    <a:pt x="4582" y="949"/>
                  </a:lnTo>
                  <a:lnTo>
                    <a:pt x="4582" y="1077"/>
                  </a:lnTo>
                  <a:lnTo>
                    <a:pt x="4563" y="1223"/>
                  </a:lnTo>
                  <a:lnTo>
                    <a:pt x="4527" y="1351"/>
                  </a:lnTo>
                  <a:lnTo>
                    <a:pt x="4490" y="1479"/>
                  </a:lnTo>
                  <a:lnTo>
                    <a:pt x="4381" y="1734"/>
                  </a:lnTo>
                  <a:lnTo>
                    <a:pt x="4217" y="1953"/>
                  </a:lnTo>
                  <a:lnTo>
                    <a:pt x="4052" y="2154"/>
                  </a:lnTo>
                  <a:lnTo>
                    <a:pt x="3870" y="2318"/>
                  </a:lnTo>
                  <a:lnTo>
                    <a:pt x="3669" y="2482"/>
                  </a:lnTo>
                  <a:lnTo>
                    <a:pt x="3286" y="2811"/>
                  </a:lnTo>
                  <a:lnTo>
                    <a:pt x="3122" y="2994"/>
                  </a:lnTo>
                  <a:lnTo>
                    <a:pt x="2957" y="3176"/>
                  </a:lnTo>
                  <a:lnTo>
                    <a:pt x="2830" y="3395"/>
                  </a:lnTo>
                  <a:lnTo>
                    <a:pt x="2793" y="3505"/>
                  </a:lnTo>
                  <a:lnTo>
                    <a:pt x="2738" y="3632"/>
                  </a:lnTo>
                  <a:lnTo>
                    <a:pt x="2702" y="3815"/>
                  </a:lnTo>
                  <a:lnTo>
                    <a:pt x="2702" y="4016"/>
                  </a:lnTo>
                  <a:lnTo>
                    <a:pt x="2738" y="4216"/>
                  </a:lnTo>
                  <a:lnTo>
                    <a:pt x="2757" y="4308"/>
                  </a:lnTo>
                  <a:lnTo>
                    <a:pt x="2811" y="4399"/>
                  </a:lnTo>
                  <a:lnTo>
                    <a:pt x="2866" y="4490"/>
                  </a:lnTo>
                  <a:lnTo>
                    <a:pt x="2921" y="4563"/>
                  </a:lnTo>
                  <a:lnTo>
                    <a:pt x="3085" y="4691"/>
                  </a:lnTo>
                  <a:lnTo>
                    <a:pt x="3268" y="4819"/>
                  </a:lnTo>
                  <a:lnTo>
                    <a:pt x="3432" y="4910"/>
                  </a:lnTo>
                  <a:lnTo>
                    <a:pt x="3651" y="5056"/>
                  </a:lnTo>
                  <a:lnTo>
                    <a:pt x="3833" y="5220"/>
                  </a:lnTo>
                  <a:lnTo>
                    <a:pt x="3998" y="5421"/>
                  </a:lnTo>
                  <a:lnTo>
                    <a:pt x="4107" y="5622"/>
                  </a:lnTo>
                  <a:lnTo>
                    <a:pt x="4198" y="5841"/>
                  </a:lnTo>
                  <a:lnTo>
                    <a:pt x="4253" y="6078"/>
                  </a:lnTo>
                  <a:lnTo>
                    <a:pt x="4290" y="6334"/>
                  </a:lnTo>
                  <a:lnTo>
                    <a:pt x="4271" y="6589"/>
                  </a:lnTo>
                  <a:lnTo>
                    <a:pt x="4235" y="6863"/>
                  </a:lnTo>
                  <a:lnTo>
                    <a:pt x="4162" y="7137"/>
                  </a:lnTo>
                  <a:lnTo>
                    <a:pt x="4052" y="7392"/>
                  </a:lnTo>
                  <a:lnTo>
                    <a:pt x="3943" y="7630"/>
                  </a:lnTo>
                  <a:lnTo>
                    <a:pt x="3797" y="7867"/>
                  </a:lnTo>
                  <a:lnTo>
                    <a:pt x="3651" y="8104"/>
                  </a:lnTo>
                  <a:lnTo>
                    <a:pt x="3322" y="8560"/>
                  </a:lnTo>
                  <a:lnTo>
                    <a:pt x="2866" y="9144"/>
                  </a:lnTo>
                  <a:lnTo>
                    <a:pt x="2629" y="9436"/>
                  </a:lnTo>
                  <a:lnTo>
                    <a:pt x="2355" y="9747"/>
                  </a:lnTo>
                  <a:lnTo>
                    <a:pt x="2081" y="10021"/>
                  </a:lnTo>
                  <a:lnTo>
                    <a:pt x="1789" y="10294"/>
                  </a:lnTo>
                  <a:lnTo>
                    <a:pt x="1479" y="10532"/>
                  </a:lnTo>
                  <a:lnTo>
                    <a:pt x="1150" y="10732"/>
                  </a:lnTo>
                  <a:lnTo>
                    <a:pt x="1114" y="10897"/>
                  </a:lnTo>
                  <a:lnTo>
                    <a:pt x="1388" y="10751"/>
                  </a:lnTo>
                  <a:lnTo>
                    <a:pt x="1643" y="10568"/>
                  </a:lnTo>
                  <a:lnTo>
                    <a:pt x="1880" y="10367"/>
                  </a:lnTo>
                  <a:lnTo>
                    <a:pt x="2118" y="10167"/>
                  </a:lnTo>
                  <a:lnTo>
                    <a:pt x="2355" y="9948"/>
                  </a:lnTo>
                  <a:lnTo>
                    <a:pt x="2574" y="9710"/>
                  </a:lnTo>
                  <a:lnTo>
                    <a:pt x="2957" y="9254"/>
                  </a:lnTo>
                  <a:lnTo>
                    <a:pt x="3268" y="8852"/>
                  </a:lnTo>
                  <a:lnTo>
                    <a:pt x="3596" y="8433"/>
                  </a:lnTo>
                  <a:lnTo>
                    <a:pt x="3906" y="7976"/>
                  </a:lnTo>
                  <a:lnTo>
                    <a:pt x="4034" y="7739"/>
                  </a:lnTo>
                  <a:lnTo>
                    <a:pt x="4162" y="7502"/>
                  </a:lnTo>
                  <a:lnTo>
                    <a:pt x="4253" y="7246"/>
                  </a:lnTo>
                  <a:lnTo>
                    <a:pt x="4344" y="7009"/>
                  </a:lnTo>
                  <a:lnTo>
                    <a:pt x="4399" y="6753"/>
                  </a:lnTo>
                  <a:lnTo>
                    <a:pt x="4436" y="6498"/>
                  </a:lnTo>
                  <a:lnTo>
                    <a:pt x="4436" y="6242"/>
                  </a:lnTo>
                  <a:lnTo>
                    <a:pt x="4399" y="5987"/>
                  </a:lnTo>
                  <a:lnTo>
                    <a:pt x="4326" y="5731"/>
                  </a:lnTo>
                  <a:lnTo>
                    <a:pt x="4217" y="5476"/>
                  </a:lnTo>
                  <a:lnTo>
                    <a:pt x="4089" y="5275"/>
                  </a:lnTo>
                  <a:lnTo>
                    <a:pt x="3943" y="5111"/>
                  </a:lnTo>
                  <a:lnTo>
                    <a:pt x="3760" y="4946"/>
                  </a:lnTo>
                  <a:lnTo>
                    <a:pt x="3560" y="4819"/>
                  </a:lnTo>
                  <a:lnTo>
                    <a:pt x="3304" y="4673"/>
                  </a:lnTo>
                  <a:lnTo>
                    <a:pt x="3176" y="4581"/>
                  </a:lnTo>
                  <a:lnTo>
                    <a:pt x="3067" y="4490"/>
                  </a:lnTo>
                  <a:lnTo>
                    <a:pt x="2976" y="4381"/>
                  </a:lnTo>
                  <a:lnTo>
                    <a:pt x="2903" y="4253"/>
                  </a:lnTo>
                  <a:lnTo>
                    <a:pt x="2848" y="4125"/>
                  </a:lnTo>
                  <a:lnTo>
                    <a:pt x="2830" y="3943"/>
                  </a:lnTo>
                  <a:lnTo>
                    <a:pt x="2848" y="3778"/>
                  </a:lnTo>
                  <a:lnTo>
                    <a:pt x="2884" y="3632"/>
                  </a:lnTo>
                  <a:lnTo>
                    <a:pt x="2939" y="3486"/>
                  </a:lnTo>
                  <a:lnTo>
                    <a:pt x="2994" y="3359"/>
                  </a:lnTo>
                  <a:lnTo>
                    <a:pt x="3085" y="3231"/>
                  </a:lnTo>
                  <a:lnTo>
                    <a:pt x="3176" y="3121"/>
                  </a:lnTo>
                  <a:lnTo>
                    <a:pt x="3395" y="2902"/>
                  </a:lnTo>
                  <a:lnTo>
                    <a:pt x="3633" y="2702"/>
                  </a:lnTo>
                  <a:lnTo>
                    <a:pt x="3870" y="2501"/>
                  </a:lnTo>
                  <a:lnTo>
                    <a:pt x="4107" y="2282"/>
                  </a:lnTo>
                  <a:lnTo>
                    <a:pt x="4308" y="2081"/>
                  </a:lnTo>
                  <a:lnTo>
                    <a:pt x="4436" y="1898"/>
                  </a:lnTo>
                  <a:lnTo>
                    <a:pt x="4545" y="1698"/>
                  </a:lnTo>
                  <a:lnTo>
                    <a:pt x="4636" y="1497"/>
                  </a:lnTo>
                  <a:lnTo>
                    <a:pt x="4709" y="1278"/>
                  </a:lnTo>
                  <a:lnTo>
                    <a:pt x="4728" y="1059"/>
                  </a:lnTo>
                  <a:lnTo>
                    <a:pt x="4728" y="949"/>
                  </a:lnTo>
                  <a:lnTo>
                    <a:pt x="4709" y="840"/>
                  </a:lnTo>
                  <a:lnTo>
                    <a:pt x="4691" y="749"/>
                  </a:lnTo>
                  <a:lnTo>
                    <a:pt x="4655" y="639"/>
                  </a:lnTo>
                  <a:lnTo>
                    <a:pt x="4600" y="530"/>
                  </a:lnTo>
                  <a:lnTo>
                    <a:pt x="4527" y="438"/>
                  </a:lnTo>
                  <a:lnTo>
                    <a:pt x="4454" y="347"/>
                  </a:lnTo>
                  <a:lnTo>
                    <a:pt x="4381" y="274"/>
                  </a:lnTo>
                  <a:lnTo>
                    <a:pt x="4290" y="201"/>
                  </a:lnTo>
                  <a:lnTo>
                    <a:pt x="4180" y="146"/>
                  </a:lnTo>
                  <a:lnTo>
                    <a:pt x="3979" y="73"/>
                  </a:lnTo>
                  <a:lnTo>
                    <a:pt x="3760" y="18"/>
                  </a:lnTo>
                  <a:lnTo>
                    <a:pt x="3523"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41"/>
            <p:cNvSpPr/>
            <p:nvPr/>
          </p:nvSpPr>
          <p:spPr>
            <a:xfrm>
              <a:off x="6314192" y="2051535"/>
              <a:ext cx="56054" cy="167508"/>
            </a:xfrm>
            <a:custGeom>
              <a:avLst/>
              <a:gdLst/>
              <a:ahLst/>
              <a:cxnLst/>
              <a:rect l="l" t="t" r="r" b="b"/>
              <a:pathLst>
                <a:path w="1625" h="4856" extrusionOk="0">
                  <a:moveTo>
                    <a:pt x="1533" y="0"/>
                  </a:moveTo>
                  <a:lnTo>
                    <a:pt x="1369" y="91"/>
                  </a:lnTo>
                  <a:lnTo>
                    <a:pt x="1205" y="201"/>
                  </a:lnTo>
                  <a:lnTo>
                    <a:pt x="1059" y="310"/>
                  </a:lnTo>
                  <a:lnTo>
                    <a:pt x="913" y="438"/>
                  </a:lnTo>
                  <a:lnTo>
                    <a:pt x="767" y="566"/>
                  </a:lnTo>
                  <a:lnTo>
                    <a:pt x="639" y="712"/>
                  </a:lnTo>
                  <a:lnTo>
                    <a:pt x="529" y="858"/>
                  </a:lnTo>
                  <a:lnTo>
                    <a:pt x="420" y="1004"/>
                  </a:lnTo>
                  <a:lnTo>
                    <a:pt x="310" y="1168"/>
                  </a:lnTo>
                  <a:lnTo>
                    <a:pt x="237" y="1351"/>
                  </a:lnTo>
                  <a:lnTo>
                    <a:pt x="164" y="1515"/>
                  </a:lnTo>
                  <a:lnTo>
                    <a:pt x="91" y="1697"/>
                  </a:lnTo>
                  <a:lnTo>
                    <a:pt x="55" y="1880"/>
                  </a:lnTo>
                  <a:lnTo>
                    <a:pt x="18" y="2081"/>
                  </a:lnTo>
                  <a:lnTo>
                    <a:pt x="0" y="2263"/>
                  </a:lnTo>
                  <a:lnTo>
                    <a:pt x="0" y="2464"/>
                  </a:lnTo>
                  <a:lnTo>
                    <a:pt x="18" y="2720"/>
                  </a:lnTo>
                  <a:lnTo>
                    <a:pt x="55" y="2975"/>
                  </a:lnTo>
                  <a:lnTo>
                    <a:pt x="110" y="3212"/>
                  </a:lnTo>
                  <a:lnTo>
                    <a:pt x="201" y="3450"/>
                  </a:lnTo>
                  <a:lnTo>
                    <a:pt x="310" y="3669"/>
                  </a:lnTo>
                  <a:lnTo>
                    <a:pt x="438" y="3888"/>
                  </a:lnTo>
                  <a:lnTo>
                    <a:pt x="584" y="4107"/>
                  </a:lnTo>
                  <a:lnTo>
                    <a:pt x="748" y="4289"/>
                  </a:lnTo>
                  <a:lnTo>
                    <a:pt x="931" y="4472"/>
                  </a:lnTo>
                  <a:lnTo>
                    <a:pt x="1113" y="4618"/>
                  </a:lnTo>
                  <a:lnTo>
                    <a:pt x="1332" y="4746"/>
                  </a:lnTo>
                  <a:lnTo>
                    <a:pt x="1551" y="4855"/>
                  </a:lnTo>
                  <a:lnTo>
                    <a:pt x="1606" y="4746"/>
                  </a:lnTo>
                  <a:lnTo>
                    <a:pt x="1424" y="4654"/>
                  </a:lnTo>
                  <a:lnTo>
                    <a:pt x="1259" y="4545"/>
                  </a:lnTo>
                  <a:lnTo>
                    <a:pt x="1040" y="4399"/>
                  </a:lnTo>
                  <a:lnTo>
                    <a:pt x="858" y="4216"/>
                  </a:lnTo>
                  <a:lnTo>
                    <a:pt x="694" y="4034"/>
                  </a:lnTo>
                  <a:lnTo>
                    <a:pt x="548" y="3815"/>
                  </a:lnTo>
                  <a:lnTo>
                    <a:pt x="420" y="3596"/>
                  </a:lnTo>
                  <a:lnTo>
                    <a:pt x="310" y="3377"/>
                  </a:lnTo>
                  <a:lnTo>
                    <a:pt x="237" y="3139"/>
                  </a:lnTo>
                  <a:lnTo>
                    <a:pt x="183" y="2884"/>
                  </a:lnTo>
                  <a:lnTo>
                    <a:pt x="146" y="2647"/>
                  </a:lnTo>
                  <a:lnTo>
                    <a:pt x="146" y="2391"/>
                  </a:lnTo>
                  <a:lnTo>
                    <a:pt x="164" y="2136"/>
                  </a:lnTo>
                  <a:lnTo>
                    <a:pt x="201" y="1880"/>
                  </a:lnTo>
                  <a:lnTo>
                    <a:pt x="274" y="1643"/>
                  </a:lnTo>
                  <a:lnTo>
                    <a:pt x="347" y="1405"/>
                  </a:lnTo>
                  <a:lnTo>
                    <a:pt x="475" y="1186"/>
                  </a:lnTo>
                  <a:lnTo>
                    <a:pt x="621" y="967"/>
                  </a:lnTo>
                  <a:lnTo>
                    <a:pt x="821" y="694"/>
                  </a:lnTo>
                  <a:lnTo>
                    <a:pt x="1059" y="475"/>
                  </a:lnTo>
                  <a:lnTo>
                    <a:pt x="1332" y="274"/>
                  </a:lnTo>
                  <a:lnTo>
                    <a:pt x="1624" y="110"/>
                  </a:lnTo>
                  <a:lnTo>
                    <a:pt x="1533"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41"/>
            <p:cNvSpPr/>
            <p:nvPr/>
          </p:nvSpPr>
          <p:spPr>
            <a:xfrm>
              <a:off x="5912497" y="1852567"/>
              <a:ext cx="207798" cy="126597"/>
            </a:xfrm>
            <a:custGeom>
              <a:avLst/>
              <a:gdLst/>
              <a:ahLst/>
              <a:cxnLst/>
              <a:rect l="l" t="t" r="r" b="b"/>
              <a:pathLst>
                <a:path w="6024" h="3670" extrusionOk="0">
                  <a:moveTo>
                    <a:pt x="5056" y="0"/>
                  </a:moveTo>
                  <a:lnTo>
                    <a:pt x="5001" y="19"/>
                  </a:lnTo>
                  <a:lnTo>
                    <a:pt x="4983" y="73"/>
                  </a:lnTo>
                  <a:lnTo>
                    <a:pt x="4983" y="92"/>
                  </a:lnTo>
                  <a:lnTo>
                    <a:pt x="5001" y="128"/>
                  </a:lnTo>
                  <a:lnTo>
                    <a:pt x="5348" y="566"/>
                  </a:lnTo>
                  <a:lnTo>
                    <a:pt x="5512" y="785"/>
                  </a:lnTo>
                  <a:lnTo>
                    <a:pt x="5658" y="1041"/>
                  </a:lnTo>
                  <a:lnTo>
                    <a:pt x="5768" y="1296"/>
                  </a:lnTo>
                  <a:lnTo>
                    <a:pt x="5841" y="1552"/>
                  </a:lnTo>
                  <a:lnTo>
                    <a:pt x="5877" y="1698"/>
                  </a:lnTo>
                  <a:lnTo>
                    <a:pt x="5877" y="1826"/>
                  </a:lnTo>
                  <a:lnTo>
                    <a:pt x="5877" y="1972"/>
                  </a:lnTo>
                  <a:lnTo>
                    <a:pt x="5859" y="2118"/>
                  </a:lnTo>
                  <a:lnTo>
                    <a:pt x="5804" y="2337"/>
                  </a:lnTo>
                  <a:lnTo>
                    <a:pt x="5713" y="2556"/>
                  </a:lnTo>
                  <a:lnTo>
                    <a:pt x="5585" y="2738"/>
                  </a:lnTo>
                  <a:lnTo>
                    <a:pt x="5421" y="2921"/>
                  </a:lnTo>
                  <a:lnTo>
                    <a:pt x="5257" y="3067"/>
                  </a:lnTo>
                  <a:lnTo>
                    <a:pt x="5056" y="3213"/>
                  </a:lnTo>
                  <a:lnTo>
                    <a:pt x="4855" y="3322"/>
                  </a:lnTo>
                  <a:lnTo>
                    <a:pt x="4655" y="3414"/>
                  </a:lnTo>
                  <a:lnTo>
                    <a:pt x="4381" y="3487"/>
                  </a:lnTo>
                  <a:lnTo>
                    <a:pt x="4125" y="3523"/>
                  </a:lnTo>
                  <a:lnTo>
                    <a:pt x="3852" y="3541"/>
                  </a:lnTo>
                  <a:lnTo>
                    <a:pt x="3596" y="3523"/>
                  </a:lnTo>
                  <a:lnTo>
                    <a:pt x="3340" y="3468"/>
                  </a:lnTo>
                  <a:lnTo>
                    <a:pt x="3085" y="3414"/>
                  </a:lnTo>
                  <a:lnTo>
                    <a:pt x="2829" y="3322"/>
                  </a:lnTo>
                  <a:lnTo>
                    <a:pt x="2592" y="3213"/>
                  </a:lnTo>
                  <a:lnTo>
                    <a:pt x="2337" y="3085"/>
                  </a:lnTo>
                  <a:lnTo>
                    <a:pt x="2099" y="2939"/>
                  </a:lnTo>
                  <a:lnTo>
                    <a:pt x="1880" y="2793"/>
                  </a:lnTo>
                  <a:lnTo>
                    <a:pt x="1643" y="2629"/>
                  </a:lnTo>
                  <a:lnTo>
                    <a:pt x="1223" y="2300"/>
                  </a:lnTo>
                  <a:lnTo>
                    <a:pt x="840" y="1953"/>
                  </a:lnTo>
                  <a:lnTo>
                    <a:pt x="475" y="1625"/>
                  </a:lnTo>
                  <a:lnTo>
                    <a:pt x="128" y="1278"/>
                  </a:lnTo>
                  <a:lnTo>
                    <a:pt x="0" y="1333"/>
                  </a:lnTo>
                  <a:lnTo>
                    <a:pt x="347" y="1680"/>
                  </a:lnTo>
                  <a:lnTo>
                    <a:pt x="712" y="2026"/>
                  </a:lnTo>
                  <a:lnTo>
                    <a:pt x="1168" y="2428"/>
                  </a:lnTo>
                  <a:lnTo>
                    <a:pt x="1406" y="2610"/>
                  </a:lnTo>
                  <a:lnTo>
                    <a:pt x="1643" y="2793"/>
                  </a:lnTo>
                  <a:lnTo>
                    <a:pt x="1899" y="2976"/>
                  </a:lnTo>
                  <a:lnTo>
                    <a:pt x="2154" y="3122"/>
                  </a:lnTo>
                  <a:lnTo>
                    <a:pt x="2410" y="3268"/>
                  </a:lnTo>
                  <a:lnTo>
                    <a:pt x="2683" y="3395"/>
                  </a:lnTo>
                  <a:lnTo>
                    <a:pt x="2939" y="3487"/>
                  </a:lnTo>
                  <a:lnTo>
                    <a:pt x="3194" y="3578"/>
                  </a:lnTo>
                  <a:lnTo>
                    <a:pt x="3450" y="3633"/>
                  </a:lnTo>
                  <a:lnTo>
                    <a:pt x="3724" y="3669"/>
                  </a:lnTo>
                  <a:lnTo>
                    <a:pt x="3998" y="3669"/>
                  </a:lnTo>
                  <a:lnTo>
                    <a:pt x="4253" y="3651"/>
                  </a:lnTo>
                  <a:lnTo>
                    <a:pt x="4509" y="3596"/>
                  </a:lnTo>
                  <a:lnTo>
                    <a:pt x="4782" y="3505"/>
                  </a:lnTo>
                  <a:lnTo>
                    <a:pt x="4983" y="3414"/>
                  </a:lnTo>
                  <a:lnTo>
                    <a:pt x="5184" y="3286"/>
                  </a:lnTo>
                  <a:lnTo>
                    <a:pt x="5366" y="3158"/>
                  </a:lnTo>
                  <a:lnTo>
                    <a:pt x="5531" y="2994"/>
                  </a:lnTo>
                  <a:lnTo>
                    <a:pt x="5695" y="2829"/>
                  </a:lnTo>
                  <a:lnTo>
                    <a:pt x="5823" y="2647"/>
                  </a:lnTo>
                  <a:lnTo>
                    <a:pt x="5914" y="2428"/>
                  </a:lnTo>
                  <a:lnTo>
                    <a:pt x="5987" y="2209"/>
                  </a:lnTo>
                  <a:lnTo>
                    <a:pt x="6005" y="2063"/>
                  </a:lnTo>
                  <a:lnTo>
                    <a:pt x="6023" y="1899"/>
                  </a:lnTo>
                  <a:lnTo>
                    <a:pt x="6023" y="1753"/>
                  </a:lnTo>
                  <a:lnTo>
                    <a:pt x="5987" y="1607"/>
                  </a:lnTo>
                  <a:lnTo>
                    <a:pt x="5969" y="1461"/>
                  </a:lnTo>
                  <a:lnTo>
                    <a:pt x="5914" y="1315"/>
                  </a:lnTo>
                  <a:lnTo>
                    <a:pt x="5804" y="1023"/>
                  </a:lnTo>
                  <a:lnTo>
                    <a:pt x="5640" y="767"/>
                  </a:lnTo>
                  <a:lnTo>
                    <a:pt x="5476" y="511"/>
                  </a:lnTo>
                  <a:lnTo>
                    <a:pt x="5293" y="256"/>
                  </a:lnTo>
                  <a:lnTo>
                    <a:pt x="5093" y="19"/>
                  </a:lnTo>
                  <a:lnTo>
                    <a:pt x="5074"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41"/>
            <p:cNvSpPr/>
            <p:nvPr/>
          </p:nvSpPr>
          <p:spPr>
            <a:xfrm>
              <a:off x="5893594" y="2075440"/>
              <a:ext cx="460267" cy="272028"/>
            </a:xfrm>
            <a:custGeom>
              <a:avLst/>
              <a:gdLst/>
              <a:ahLst/>
              <a:cxnLst/>
              <a:rect l="l" t="t" r="r" b="b"/>
              <a:pathLst>
                <a:path w="13343" h="7886" extrusionOk="0">
                  <a:moveTo>
                    <a:pt x="2720" y="1"/>
                  </a:moveTo>
                  <a:lnTo>
                    <a:pt x="2319" y="37"/>
                  </a:lnTo>
                  <a:lnTo>
                    <a:pt x="1917" y="110"/>
                  </a:lnTo>
                  <a:lnTo>
                    <a:pt x="1516" y="201"/>
                  </a:lnTo>
                  <a:lnTo>
                    <a:pt x="1114" y="311"/>
                  </a:lnTo>
                  <a:lnTo>
                    <a:pt x="731" y="457"/>
                  </a:lnTo>
                  <a:lnTo>
                    <a:pt x="366" y="621"/>
                  </a:lnTo>
                  <a:lnTo>
                    <a:pt x="1" y="804"/>
                  </a:lnTo>
                  <a:lnTo>
                    <a:pt x="74" y="931"/>
                  </a:lnTo>
                  <a:lnTo>
                    <a:pt x="402" y="767"/>
                  </a:lnTo>
                  <a:lnTo>
                    <a:pt x="731" y="603"/>
                  </a:lnTo>
                  <a:lnTo>
                    <a:pt x="1096" y="475"/>
                  </a:lnTo>
                  <a:lnTo>
                    <a:pt x="1443" y="366"/>
                  </a:lnTo>
                  <a:lnTo>
                    <a:pt x="1808" y="274"/>
                  </a:lnTo>
                  <a:lnTo>
                    <a:pt x="2173" y="201"/>
                  </a:lnTo>
                  <a:lnTo>
                    <a:pt x="2556" y="165"/>
                  </a:lnTo>
                  <a:lnTo>
                    <a:pt x="2921" y="128"/>
                  </a:lnTo>
                  <a:lnTo>
                    <a:pt x="3195" y="128"/>
                  </a:lnTo>
                  <a:lnTo>
                    <a:pt x="3450" y="147"/>
                  </a:lnTo>
                  <a:lnTo>
                    <a:pt x="3706" y="183"/>
                  </a:lnTo>
                  <a:lnTo>
                    <a:pt x="3961" y="220"/>
                  </a:lnTo>
                  <a:lnTo>
                    <a:pt x="4217" y="274"/>
                  </a:lnTo>
                  <a:lnTo>
                    <a:pt x="4473" y="329"/>
                  </a:lnTo>
                  <a:lnTo>
                    <a:pt x="4710" y="402"/>
                  </a:lnTo>
                  <a:lnTo>
                    <a:pt x="4965" y="493"/>
                  </a:lnTo>
                  <a:lnTo>
                    <a:pt x="5203" y="603"/>
                  </a:lnTo>
                  <a:lnTo>
                    <a:pt x="5422" y="712"/>
                  </a:lnTo>
                  <a:lnTo>
                    <a:pt x="5659" y="840"/>
                  </a:lnTo>
                  <a:lnTo>
                    <a:pt x="5878" y="968"/>
                  </a:lnTo>
                  <a:lnTo>
                    <a:pt x="6316" y="1260"/>
                  </a:lnTo>
                  <a:lnTo>
                    <a:pt x="6717" y="1589"/>
                  </a:lnTo>
                  <a:lnTo>
                    <a:pt x="7083" y="1917"/>
                  </a:lnTo>
                  <a:lnTo>
                    <a:pt x="7411" y="2246"/>
                  </a:lnTo>
                  <a:lnTo>
                    <a:pt x="7740" y="2611"/>
                  </a:lnTo>
                  <a:lnTo>
                    <a:pt x="8050" y="2957"/>
                  </a:lnTo>
                  <a:lnTo>
                    <a:pt x="8652" y="3706"/>
                  </a:lnTo>
                  <a:lnTo>
                    <a:pt x="9236" y="4472"/>
                  </a:lnTo>
                  <a:lnTo>
                    <a:pt x="9839" y="5221"/>
                  </a:lnTo>
                  <a:lnTo>
                    <a:pt x="10149" y="5567"/>
                  </a:lnTo>
                  <a:lnTo>
                    <a:pt x="10459" y="5932"/>
                  </a:lnTo>
                  <a:lnTo>
                    <a:pt x="10806" y="6261"/>
                  </a:lnTo>
                  <a:lnTo>
                    <a:pt x="11153" y="6590"/>
                  </a:lnTo>
                  <a:lnTo>
                    <a:pt x="11518" y="6882"/>
                  </a:lnTo>
                  <a:lnTo>
                    <a:pt x="11919" y="7174"/>
                  </a:lnTo>
                  <a:lnTo>
                    <a:pt x="12248" y="7374"/>
                  </a:lnTo>
                  <a:lnTo>
                    <a:pt x="12613" y="7575"/>
                  </a:lnTo>
                  <a:lnTo>
                    <a:pt x="12978" y="7739"/>
                  </a:lnTo>
                  <a:lnTo>
                    <a:pt x="13343" y="7885"/>
                  </a:lnTo>
                  <a:lnTo>
                    <a:pt x="13343" y="7867"/>
                  </a:lnTo>
                  <a:lnTo>
                    <a:pt x="13325" y="7721"/>
                  </a:lnTo>
                  <a:lnTo>
                    <a:pt x="12978" y="7593"/>
                  </a:lnTo>
                  <a:lnTo>
                    <a:pt x="12649" y="7447"/>
                  </a:lnTo>
                  <a:lnTo>
                    <a:pt x="12339" y="7283"/>
                  </a:lnTo>
                  <a:lnTo>
                    <a:pt x="12029" y="7082"/>
                  </a:lnTo>
                  <a:lnTo>
                    <a:pt x="11627" y="6790"/>
                  </a:lnTo>
                  <a:lnTo>
                    <a:pt x="11244" y="6480"/>
                  </a:lnTo>
                  <a:lnTo>
                    <a:pt x="10897" y="6152"/>
                  </a:lnTo>
                  <a:lnTo>
                    <a:pt x="10550" y="5805"/>
                  </a:lnTo>
                  <a:lnTo>
                    <a:pt x="10204" y="5440"/>
                  </a:lnTo>
                  <a:lnTo>
                    <a:pt x="9893" y="5056"/>
                  </a:lnTo>
                  <a:lnTo>
                    <a:pt x="9273" y="4290"/>
                  </a:lnTo>
                  <a:lnTo>
                    <a:pt x="8670" y="3541"/>
                  </a:lnTo>
                  <a:lnTo>
                    <a:pt x="8068" y="2775"/>
                  </a:lnTo>
                  <a:lnTo>
                    <a:pt x="7740" y="2410"/>
                  </a:lnTo>
                  <a:lnTo>
                    <a:pt x="7411" y="2063"/>
                  </a:lnTo>
                  <a:lnTo>
                    <a:pt x="7064" y="1716"/>
                  </a:lnTo>
                  <a:lnTo>
                    <a:pt x="6699" y="1388"/>
                  </a:lnTo>
                  <a:lnTo>
                    <a:pt x="6316" y="1096"/>
                  </a:lnTo>
                  <a:lnTo>
                    <a:pt x="5914" y="822"/>
                  </a:lnTo>
                  <a:lnTo>
                    <a:pt x="5476" y="585"/>
                  </a:lnTo>
                  <a:lnTo>
                    <a:pt x="5038" y="384"/>
                  </a:lnTo>
                  <a:lnTo>
                    <a:pt x="4582" y="220"/>
                  </a:lnTo>
                  <a:lnTo>
                    <a:pt x="4345" y="147"/>
                  </a:lnTo>
                  <a:lnTo>
                    <a:pt x="4107" y="92"/>
                  </a:lnTo>
                  <a:lnTo>
                    <a:pt x="3870" y="55"/>
                  </a:lnTo>
                  <a:lnTo>
                    <a:pt x="3633" y="19"/>
                  </a:lnTo>
                  <a:lnTo>
                    <a:pt x="3377"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41"/>
            <p:cNvSpPr/>
            <p:nvPr/>
          </p:nvSpPr>
          <p:spPr>
            <a:xfrm>
              <a:off x="5973554" y="2393381"/>
              <a:ext cx="390380" cy="294070"/>
            </a:xfrm>
            <a:custGeom>
              <a:avLst/>
              <a:gdLst/>
              <a:ahLst/>
              <a:cxnLst/>
              <a:rect l="l" t="t" r="r" b="b"/>
              <a:pathLst>
                <a:path w="11317" h="8525" extrusionOk="0">
                  <a:moveTo>
                    <a:pt x="11280" y="1"/>
                  </a:moveTo>
                  <a:lnTo>
                    <a:pt x="11007" y="37"/>
                  </a:lnTo>
                  <a:lnTo>
                    <a:pt x="10733" y="92"/>
                  </a:lnTo>
                  <a:lnTo>
                    <a:pt x="10459" y="147"/>
                  </a:lnTo>
                  <a:lnTo>
                    <a:pt x="10204" y="238"/>
                  </a:lnTo>
                  <a:lnTo>
                    <a:pt x="9930" y="329"/>
                  </a:lnTo>
                  <a:lnTo>
                    <a:pt x="9674" y="439"/>
                  </a:lnTo>
                  <a:lnTo>
                    <a:pt x="9419" y="548"/>
                  </a:lnTo>
                  <a:lnTo>
                    <a:pt x="9163" y="694"/>
                  </a:lnTo>
                  <a:lnTo>
                    <a:pt x="8926" y="840"/>
                  </a:lnTo>
                  <a:lnTo>
                    <a:pt x="8689" y="986"/>
                  </a:lnTo>
                  <a:lnTo>
                    <a:pt x="8232" y="1315"/>
                  </a:lnTo>
                  <a:lnTo>
                    <a:pt x="7794" y="1680"/>
                  </a:lnTo>
                  <a:lnTo>
                    <a:pt x="7411" y="2063"/>
                  </a:lnTo>
                  <a:lnTo>
                    <a:pt x="7119" y="2392"/>
                  </a:lnTo>
                  <a:lnTo>
                    <a:pt x="6827" y="2720"/>
                  </a:lnTo>
                  <a:lnTo>
                    <a:pt x="6298" y="3396"/>
                  </a:lnTo>
                  <a:lnTo>
                    <a:pt x="5276" y="4765"/>
                  </a:lnTo>
                  <a:lnTo>
                    <a:pt x="4746" y="5458"/>
                  </a:lnTo>
                  <a:lnTo>
                    <a:pt x="4472" y="5787"/>
                  </a:lnTo>
                  <a:lnTo>
                    <a:pt x="4180" y="6115"/>
                  </a:lnTo>
                  <a:lnTo>
                    <a:pt x="3888" y="6425"/>
                  </a:lnTo>
                  <a:lnTo>
                    <a:pt x="3578" y="6718"/>
                  </a:lnTo>
                  <a:lnTo>
                    <a:pt x="3250" y="7010"/>
                  </a:lnTo>
                  <a:lnTo>
                    <a:pt x="2903" y="7265"/>
                  </a:lnTo>
                  <a:lnTo>
                    <a:pt x="2593" y="7502"/>
                  </a:lnTo>
                  <a:lnTo>
                    <a:pt x="2246" y="7703"/>
                  </a:lnTo>
                  <a:lnTo>
                    <a:pt x="1899" y="7886"/>
                  </a:lnTo>
                  <a:lnTo>
                    <a:pt x="1552" y="8050"/>
                  </a:lnTo>
                  <a:lnTo>
                    <a:pt x="1169" y="8178"/>
                  </a:lnTo>
                  <a:lnTo>
                    <a:pt x="804" y="8269"/>
                  </a:lnTo>
                  <a:lnTo>
                    <a:pt x="421" y="8342"/>
                  </a:lnTo>
                  <a:lnTo>
                    <a:pt x="19" y="8378"/>
                  </a:lnTo>
                  <a:lnTo>
                    <a:pt x="1" y="8524"/>
                  </a:lnTo>
                  <a:lnTo>
                    <a:pt x="348" y="8488"/>
                  </a:lnTo>
                  <a:lnTo>
                    <a:pt x="713" y="8451"/>
                  </a:lnTo>
                  <a:lnTo>
                    <a:pt x="1059" y="8360"/>
                  </a:lnTo>
                  <a:lnTo>
                    <a:pt x="1388" y="8251"/>
                  </a:lnTo>
                  <a:lnTo>
                    <a:pt x="1716" y="8123"/>
                  </a:lnTo>
                  <a:lnTo>
                    <a:pt x="2045" y="7977"/>
                  </a:lnTo>
                  <a:lnTo>
                    <a:pt x="2355" y="7794"/>
                  </a:lnTo>
                  <a:lnTo>
                    <a:pt x="2666" y="7612"/>
                  </a:lnTo>
                  <a:lnTo>
                    <a:pt x="2958" y="7393"/>
                  </a:lnTo>
                  <a:lnTo>
                    <a:pt x="3250" y="7174"/>
                  </a:lnTo>
                  <a:lnTo>
                    <a:pt x="3523" y="6937"/>
                  </a:lnTo>
                  <a:lnTo>
                    <a:pt x="3797" y="6681"/>
                  </a:lnTo>
                  <a:lnTo>
                    <a:pt x="4053" y="6425"/>
                  </a:lnTo>
                  <a:lnTo>
                    <a:pt x="4308" y="6170"/>
                  </a:lnTo>
                  <a:lnTo>
                    <a:pt x="4765" y="5641"/>
                  </a:lnTo>
                  <a:lnTo>
                    <a:pt x="5294" y="4965"/>
                  </a:lnTo>
                  <a:lnTo>
                    <a:pt x="5787" y="4290"/>
                  </a:lnTo>
                  <a:lnTo>
                    <a:pt x="6298" y="3615"/>
                  </a:lnTo>
                  <a:lnTo>
                    <a:pt x="6827" y="2939"/>
                  </a:lnTo>
                  <a:lnTo>
                    <a:pt x="7101" y="2629"/>
                  </a:lnTo>
                  <a:lnTo>
                    <a:pt x="7375" y="2319"/>
                  </a:lnTo>
                  <a:lnTo>
                    <a:pt x="7667" y="2009"/>
                  </a:lnTo>
                  <a:lnTo>
                    <a:pt x="7977" y="1717"/>
                  </a:lnTo>
                  <a:lnTo>
                    <a:pt x="8287" y="1443"/>
                  </a:lnTo>
                  <a:lnTo>
                    <a:pt x="8616" y="1187"/>
                  </a:lnTo>
                  <a:lnTo>
                    <a:pt x="8981" y="950"/>
                  </a:lnTo>
                  <a:lnTo>
                    <a:pt x="9346" y="749"/>
                  </a:lnTo>
                  <a:lnTo>
                    <a:pt x="9583" y="621"/>
                  </a:lnTo>
                  <a:lnTo>
                    <a:pt x="9820" y="530"/>
                  </a:lnTo>
                  <a:lnTo>
                    <a:pt x="10058" y="421"/>
                  </a:lnTo>
                  <a:lnTo>
                    <a:pt x="10295" y="348"/>
                  </a:lnTo>
                  <a:lnTo>
                    <a:pt x="10550" y="275"/>
                  </a:lnTo>
                  <a:lnTo>
                    <a:pt x="10806" y="220"/>
                  </a:lnTo>
                  <a:lnTo>
                    <a:pt x="11061" y="183"/>
                  </a:lnTo>
                  <a:lnTo>
                    <a:pt x="11317" y="147"/>
                  </a:lnTo>
                  <a:lnTo>
                    <a:pt x="11280"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41"/>
            <p:cNvSpPr/>
            <p:nvPr/>
          </p:nvSpPr>
          <p:spPr>
            <a:xfrm>
              <a:off x="5878485" y="2465787"/>
              <a:ext cx="504351" cy="610768"/>
            </a:xfrm>
            <a:custGeom>
              <a:avLst/>
              <a:gdLst/>
              <a:ahLst/>
              <a:cxnLst/>
              <a:rect l="l" t="t" r="r" b="b"/>
              <a:pathLst>
                <a:path w="14621" h="17706" extrusionOk="0">
                  <a:moveTo>
                    <a:pt x="14584" y="1"/>
                  </a:moveTo>
                  <a:lnTo>
                    <a:pt x="14383" y="74"/>
                  </a:lnTo>
                  <a:lnTo>
                    <a:pt x="14182" y="147"/>
                  </a:lnTo>
                  <a:lnTo>
                    <a:pt x="13799" y="348"/>
                  </a:lnTo>
                  <a:lnTo>
                    <a:pt x="13434" y="567"/>
                  </a:lnTo>
                  <a:lnTo>
                    <a:pt x="13087" y="822"/>
                  </a:lnTo>
                  <a:lnTo>
                    <a:pt x="12759" y="1096"/>
                  </a:lnTo>
                  <a:lnTo>
                    <a:pt x="12449" y="1406"/>
                  </a:lnTo>
                  <a:lnTo>
                    <a:pt x="12175" y="1735"/>
                  </a:lnTo>
                  <a:lnTo>
                    <a:pt x="11919" y="2082"/>
                  </a:lnTo>
                  <a:lnTo>
                    <a:pt x="11718" y="2392"/>
                  </a:lnTo>
                  <a:lnTo>
                    <a:pt x="11518" y="2720"/>
                  </a:lnTo>
                  <a:lnTo>
                    <a:pt x="11353" y="3049"/>
                  </a:lnTo>
                  <a:lnTo>
                    <a:pt x="11189" y="3396"/>
                  </a:lnTo>
                  <a:lnTo>
                    <a:pt x="11043" y="3742"/>
                  </a:lnTo>
                  <a:lnTo>
                    <a:pt x="10915" y="4089"/>
                  </a:lnTo>
                  <a:lnTo>
                    <a:pt x="10678" y="4801"/>
                  </a:lnTo>
                  <a:lnTo>
                    <a:pt x="10459" y="5531"/>
                  </a:lnTo>
                  <a:lnTo>
                    <a:pt x="10277" y="6261"/>
                  </a:lnTo>
                  <a:lnTo>
                    <a:pt x="10076" y="6991"/>
                  </a:lnTo>
                  <a:lnTo>
                    <a:pt x="9857" y="7703"/>
                  </a:lnTo>
                  <a:lnTo>
                    <a:pt x="9638" y="8397"/>
                  </a:lnTo>
                  <a:lnTo>
                    <a:pt x="9382" y="9072"/>
                  </a:lnTo>
                  <a:lnTo>
                    <a:pt x="9090" y="9747"/>
                  </a:lnTo>
                  <a:lnTo>
                    <a:pt x="8780" y="10404"/>
                  </a:lnTo>
                  <a:lnTo>
                    <a:pt x="8451" y="11043"/>
                  </a:lnTo>
                  <a:lnTo>
                    <a:pt x="8068" y="11664"/>
                  </a:lnTo>
                  <a:lnTo>
                    <a:pt x="7685" y="12266"/>
                  </a:lnTo>
                  <a:lnTo>
                    <a:pt x="7265" y="12850"/>
                  </a:lnTo>
                  <a:lnTo>
                    <a:pt x="6809" y="13416"/>
                  </a:lnTo>
                  <a:lnTo>
                    <a:pt x="6334" y="13963"/>
                  </a:lnTo>
                  <a:lnTo>
                    <a:pt x="5823" y="14475"/>
                  </a:lnTo>
                  <a:lnTo>
                    <a:pt x="5294" y="14949"/>
                  </a:lnTo>
                  <a:lnTo>
                    <a:pt x="4728" y="15405"/>
                  </a:lnTo>
                  <a:lnTo>
                    <a:pt x="4144" y="15825"/>
                  </a:lnTo>
                  <a:lnTo>
                    <a:pt x="3834" y="16026"/>
                  </a:lnTo>
                  <a:lnTo>
                    <a:pt x="3523" y="16227"/>
                  </a:lnTo>
                  <a:lnTo>
                    <a:pt x="3213" y="16391"/>
                  </a:lnTo>
                  <a:lnTo>
                    <a:pt x="2885" y="16574"/>
                  </a:lnTo>
                  <a:lnTo>
                    <a:pt x="2538" y="16738"/>
                  </a:lnTo>
                  <a:lnTo>
                    <a:pt x="2191" y="16884"/>
                  </a:lnTo>
                  <a:lnTo>
                    <a:pt x="1844" y="17030"/>
                  </a:lnTo>
                  <a:lnTo>
                    <a:pt x="1497" y="17158"/>
                  </a:lnTo>
                  <a:lnTo>
                    <a:pt x="1132" y="17267"/>
                  </a:lnTo>
                  <a:lnTo>
                    <a:pt x="767" y="17377"/>
                  </a:lnTo>
                  <a:lnTo>
                    <a:pt x="402" y="17468"/>
                  </a:lnTo>
                  <a:lnTo>
                    <a:pt x="37" y="17541"/>
                  </a:lnTo>
                  <a:lnTo>
                    <a:pt x="1" y="17705"/>
                  </a:lnTo>
                  <a:lnTo>
                    <a:pt x="457" y="17596"/>
                  </a:lnTo>
                  <a:lnTo>
                    <a:pt x="913" y="17486"/>
                  </a:lnTo>
                  <a:lnTo>
                    <a:pt x="1260" y="17377"/>
                  </a:lnTo>
                  <a:lnTo>
                    <a:pt x="1625" y="17267"/>
                  </a:lnTo>
                  <a:lnTo>
                    <a:pt x="1972" y="17121"/>
                  </a:lnTo>
                  <a:lnTo>
                    <a:pt x="2300" y="16993"/>
                  </a:lnTo>
                  <a:lnTo>
                    <a:pt x="2647" y="16847"/>
                  </a:lnTo>
                  <a:lnTo>
                    <a:pt x="2976" y="16683"/>
                  </a:lnTo>
                  <a:lnTo>
                    <a:pt x="3304" y="16501"/>
                  </a:lnTo>
                  <a:lnTo>
                    <a:pt x="3615" y="16318"/>
                  </a:lnTo>
                  <a:lnTo>
                    <a:pt x="3943" y="16135"/>
                  </a:lnTo>
                  <a:lnTo>
                    <a:pt x="4235" y="15935"/>
                  </a:lnTo>
                  <a:lnTo>
                    <a:pt x="4545" y="15716"/>
                  </a:lnTo>
                  <a:lnTo>
                    <a:pt x="4838" y="15497"/>
                  </a:lnTo>
                  <a:lnTo>
                    <a:pt x="5422" y="15040"/>
                  </a:lnTo>
                  <a:lnTo>
                    <a:pt x="5969" y="14548"/>
                  </a:lnTo>
                  <a:lnTo>
                    <a:pt x="6480" y="14018"/>
                  </a:lnTo>
                  <a:lnTo>
                    <a:pt x="6955" y="13471"/>
                  </a:lnTo>
                  <a:lnTo>
                    <a:pt x="7411" y="12905"/>
                  </a:lnTo>
                  <a:lnTo>
                    <a:pt x="7831" y="12303"/>
                  </a:lnTo>
                  <a:lnTo>
                    <a:pt x="8232" y="11682"/>
                  </a:lnTo>
                  <a:lnTo>
                    <a:pt x="8597" y="11043"/>
                  </a:lnTo>
                  <a:lnTo>
                    <a:pt x="8944" y="10404"/>
                  </a:lnTo>
                  <a:lnTo>
                    <a:pt x="9254" y="9747"/>
                  </a:lnTo>
                  <a:lnTo>
                    <a:pt x="9546" y="9035"/>
                  </a:lnTo>
                  <a:lnTo>
                    <a:pt x="9802" y="8324"/>
                  </a:lnTo>
                  <a:lnTo>
                    <a:pt x="10039" y="7612"/>
                  </a:lnTo>
                  <a:lnTo>
                    <a:pt x="10240" y="6882"/>
                  </a:lnTo>
                  <a:lnTo>
                    <a:pt x="10678" y="5312"/>
                  </a:lnTo>
                  <a:lnTo>
                    <a:pt x="10915" y="4546"/>
                  </a:lnTo>
                  <a:lnTo>
                    <a:pt x="11043" y="4162"/>
                  </a:lnTo>
                  <a:lnTo>
                    <a:pt x="11189" y="3779"/>
                  </a:lnTo>
                  <a:lnTo>
                    <a:pt x="11353" y="3377"/>
                  </a:lnTo>
                  <a:lnTo>
                    <a:pt x="11536" y="2994"/>
                  </a:lnTo>
                  <a:lnTo>
                    <a:pt x="11737" y="2629"/>
                  </a:lnTo>
                  <a:lnTo>
                    <a:pt x="11956" y="2264"/>
                  </a:lnTo>
                  <a:lnTo>
                    <a:pt x="12211" y="1935"/>
                  </a:lnTo>
                  <a:lnTo>
                    <a:pt x="12467" y="1607"/>
                  </a:lnTo>
                  <a:lnTo>
                    <a:pt x="12759" y="1297"/>
                  </a:lnTo>
                  <a:lnTo>
                    <a:pt x="13087" y="1005"/>
                  </a:lnTo>
                  <a:lnTo>
                    <a:pt x="13434" y="731"/>
                  </a:lnTo>
                  <a:lnTo>
                    <a:pt x="13799" y="494"/>
                  </a:lnTo>
                  <a:lnTo>
                    <a:pt x="14000" y="384"/>
                  </a:lnTo>
                  <a:lnTo>
                    <a:pt x="14201" y="293"/>
                  </a:lnTo>
                  <a:lnTo>
                    <a:pt x="14401" y="202"/>
                  </a:lnTo>
                  <a:lnTo>
                    <a:pt x="14621" y="129"/>
                  </a:lnTo>
                  <a:lnTo>
                    <a:pt x="14584"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41"/>
            <p:cNvSpPr/>
            <p:nvPr/>
          </p:nvSpPr>
          <p:spPr>
            <a:xfrm>
              <a:off x="5911877" y="2728984"/>
              <a:ext cx="215973" cy="214697"/>
            </a:xfrm>
            <a:custGeom>
              <a:avLst/>
              <a:gdLst/>
              <a:ahLst/>
              <a:cxnLst/>
              <a:rect l="l" t="t" r="r" b="b"/>
              <a:pathLst>
                <a:path w="6261" h="6224" extrusionOk="0">
                  <a:moveTo>
                    <a:pt x="5257" y="0"/>
                  </a:moveTo>
                  <a:lnTo>
                    <a:pt x="5092" y="18"/>
                  </a:lnTo>
                  <a:lnTo>
                    <a:pt x="4782" y="73"/>
                  </a:lnTo>
                  <a:lnTo>
                    <a:pt x="4289" y="201"/>
                  </a:lnTo>
                  <a:lnTo>
                    <a:pt x="3815" y="347"/>
                  </a:lnTo>
                  <a:lnTo>
                    <a:pt x="3340" y="493"/>
                  </a:lnTo>
                  <a:lnTo>
                    <a:pt x="2866" y="675"/>
                  </a:lnTo>
                  <a:lnTo>
                    <a:pt x="2428" y="840"/>
                  </a:lnTo>
                  <a:lnTo>
                    <a:pt x="2008" y="1022"/>
                  </a:lnTo>
                  <a:lnTo>
                    <a:pt x="1588" y="1205"/>
                  </a:lnTo>
                  <a:lnTo>
                    <a:pt x="1168" y="1405"/>
                  </a:lnTo>
                  <a:lnTo>
                    <a:pt x="1132" y="1570"/>
                  </a:lnTo>
                  <a:lnTo>
                    <a:pt x="1132" y="1570"/>
                  </a:lnTo>
                  <a:lnTo>
                    <a:pt x="1661" y="1314"/>
                  </a:lnTo>
                  <a:lnTo>
                    <a:pt x="2209" y="1077"/>
                  </a:lnTo>
                  <a:lnTo>
                    <a:pt x="2628" y="913"/>
                  </a:lnTo>
                  <a:lnTo>
                    <a:pt x="3048" y="748"/>
                  </a:lnTo>
                  <a:lnTo>
                    <a:pt x="3906" y="456"/>
                  </a:lnTo>
                  <a:lnTo>
                    <a:pt x="4289" y="347"/>
                  </a:lnTo>
                  <a:lnTo>
                    <a:pt x="4673" y="219"/>
                  </a:lnTo>
                  <a:lnTo>
                    <a:pt x="4873" y="183"/>
                  </a:lnTo>
                  <a:lnTo>
                    <a:pt x="5074" y="146"/>
                  </a:lnTo>
                  <a:lnTo>
                    <a:pt x="5476" y="146"/>
                  </a:lnTo>
                  <a:lnTo>
                    <a:pt x="5585" y="164"/>
                  </a:lnTo>
                  <a:lnTo>
                    <a:pt x="5676" y="183"/>
                  </a:lnTo>
                  <a:lnTo>
                    <a:pt x="5768" y="219"/>
                  </a:lnTo>
                  <a:lnTo>
                    <a:pt x="5859" y="274"/>
                  </a:lnTo>
                  <a:lnTo>
                    <a:pt x="5950" y="329"/>
                  </a:lnTo>
                  <a:lnTo>
                    <a:pt x="6005" y="402"/>
                  </a:lnTo>
                  <a:lnTo>
                    <a:pt x="6060" y="493"/>
                  </a:lnTo>
                  <a:lnTo>
                    <a:pt x="6096" y="602"/>
                  </a:lnTo>
                  <a:lnTo>
                    <a:pt x="6133" y="712"/>
                  </a:lnTo>
                  <a:lnTo>
                    <a:pt x="6133" y="821"/>
                  </a:lnTo>
                  <a:lnTo>
                    <a:pt x="6114" y="931"/>
                  </a:lnTo>
                  <a:lnTo>
                    <a:pt x="6078" y="1040"/>
                  </a:lnTo>
                  <a:lnTo>
                    <a:pt x="5968" y="1259"/>
                  </a:lnTo>
                  <a:lnTo>
                    <a:pt x="5841" y="1460"/>
                  </a:lnTo>
                  <a:lnTo>
                    <a:pt x="5567" y="1807"/>
                  </a:lnTo>
                  <a:lnTo>
                    <a:pt x="5275" y="2136"/>
                  </a:lnTo>
                  <a:lnTo>
                    <a:pt x="4965" y="2446"/>
                  </a:lnTo>
                  <a:lnTo>
                    <a:pt x="4654" y="2756"/>
                  </a:lnTo>
                  <a:lnTo>
                    <a:pt x="4016" y="3340"/>
                  </a:lnTo>
                  <a:lnTo>
                    <a:pt x="3358" y="3906"/>
                  </a:lnTo>
                  <a:lnTo>
                    <a:pt x="2683" y="4435"/>
                  </a:lnTo>
                  <a:lnTo>
                    <a:pt x="1971" y="4928"/>
                  </a:lnTo>
                  <a:lnTo>
                    <a:pt x="1497" y="5238"/>
                  </a:lnTo>
                  <a:lnTo>
                    <a:pt x="1022" y="5512"/>
                  </a:lnTo>
                  <a:lnTo>
                    <a:pt x="529" y="5786"/>
                  </a:lnTo>
                  <a:lnTo>
                    <a:pt x="37" y="6041"/>
                  </a:lnTo>
                  <a:lnTo>
                    <a:pt x="0" y="6224"/>
                  </a:lnTo>
                  <a:lnTo>
                    <a:pt x="657" y="5877"/>
                  </a:lnTo>
                  <a:lnTo>
                    <a:pt x="1296" y="5512"/>
                  </a:lnTo>
                  <a:lnTo>
                    <a:pt x="1917" y="5129"/>
                  </a:lnTo>
                  <a:lnTo>
                    <a:pt x="2519" y="4709"/>
                  </a:lnTo>
                  <a:lnTo>
                    <a:pt x="3121" y="4271"/>
                  </a:lnTo>
                  <a:lnTo>
                    <a:pt x="3687" y="3815"/>
                  </a:lnTo>
                  <a:lnTo>
                    <a:pt x="4235" y="3340"/>
                  </a:lnTo>
                  <a:lnTo>
                    <a:pt x="4782" y="2829"/>
                  </a:lnTo>
                  <a:lnTo>
                    <a:pt x="5111" y="2501"/>
                  </a:lnTo>
                  <a:lnTo>
                    <a:pt x="5421" y="2172"/>
                  </a:lnTo>
                  <a:lnTo>
                    <a:pt x="5731" y="1825"/>
                  </a:lnTo>
                  <a:lnTo>
                    <a:pt x="5877" y="1643"/>
                  </a:lnTo>
                  <a:lnTo>
                    <a:pt x="6005" y="1460"/>
                  </a:lnTo>
                  <a:lnTo>
                    <a:pt x="6096" y="1314"/>
                  </a:lnTo>
                  <a:lnTo>
                    <a:pt x="6169" y="1150"/>
                  </a:lnTo>
                  <a:lnTo>
                    <a:pt x="6224" y="986"/>
                  </a:lnTo>
                  <a:lnTo>
                    <a:pt x="6260" y="803"/>
                  </a:lnTo>
                  <a:lnTo>
                    <a:pt x="6242" y="639"/>
                  </a:lnTo>
                  <a:lnTo>
                    <a:pt x="6206" y="475"/>
                  </a:lnTo>
                  <a:lnTo>
                    <a:pt x="6169" y="402"/>
                  </a:lnTo>
                  <a:lnTo>
                    <a:pt x="6133" y="329"/>
                  </a:lnTo>
                  <a:lnTo>
                    <a:pt x="6060" y="256"/>
                  </a:lnTo>
                  <a:lnTo>
                    <a:pt x="5987" y="201"/>
                  </a:lnTo>
                  <a:lnTo>
                    <a:pt x="5859" y="110"/>
                  </a:lnTo>
                  <a:lnTo>
                    <a:pt x="5713" y="55"/>
                  </a:lnTo>
                  <a:lnTo>
                    <a:pt x="5567" y="18"/>
                  </a:lnTo>
                  <a:lnTo>
                    <a:pt x="5403"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41"/>
            <p:cNvSpPr/>
            <p:nvPr/>
          </p:nvSpPr>
          <p:spPr>
            <a:xfrm>
              <a:off x="6334958" y="2577240"/>
              <a:ext cx="170647" cy="387862"/>
            </a:xfrm>
            <a:custGeom>
              <a:avLst/>
              <a:gdLst/>
              <a:ahLst/>
              <a:cxnLst/>
              <a:rect l="l" t="t" r="r" b="b"/>
              <a:pathLst>
                <a:path w="4947" h="11244" extrusionOk="0">
                  <a:moveTo>
                    <a:pt x="2282" y="0"/>
                  </a:moveTo>
                  <a:lnTo>
                    <a:pt x="1972" y="384"/>
                  </a:lnTo>
                  <a:lnTo>
                    <a:pt x="1680" y="785"/>
                  </a:lnTo>
                  <a:lnTo>
                    <a:pt x="1406" y="1205"/>
                  </a:lnTo>
                  <a:lnTo>
                    <a:pt x="1168" y="1625"/>
                  </a:lnTo>
                  <a:lnTo>
                    <a:pt x="931" y="2063"/>
                  </a:lnTo>
                  <a:lnTo>
                    <a:pt x="730" y="2519"/>
                  </a:lnTo>
                  <a:lnTo>
                    <a:pt x="548" y="2994"/>
                  </a:lnTo>
                  <a:lnTo>
                    <a:pt x="402" y="3450"/>
                  </a:lnTo>
                  <a:lnTo>
                    <a:pt x="256" y="3943"/>
                  </a:lnTo>
                  <a:lnTo>
                    <a:pt x="165" y="4417"/>
                  </a:lnTo>
                  <a:lnTo>
                    <a:pt x="73" y="4910"/>
                  </a:lnTo>
                  <a:lnTo>
                    <a:pt x="19" y="5403"/>
                  </a:lnTo>
                  <a:lnTo>
                    <a:pt x="0" y="5896"/>
                  </a:lnTo>
                  <a:lnTo>
                    <a:pt x="0" y="6389"/>
                  </a:lnTo>
                  <a:lnTo>
                    <a:pt x="37" y="6881"/>
                  </a:lnTo>
                  <a:lnTo>
                    <a:pt x="110" y="7356"/>
                  </a:lnTo>
                  <a:lnTo>
                    <a:pt x="201" y="7867"/>
                  </a:lnTo>
                  <a:lnTo>
                    <a:pt x="274" y="8122"/>
                  </a:lnTo>
                  <a:lnTo>
                    <a:pt x="347" y="8378"/>
                  </a:lnTo>
                  <a:lnTo>
                    <a:pt x="438" y="8615"/>
                  </a:lnTo>
                  <a:lnTo>
                    <a:pt x="548" y="8871"/>
                  </a:lnTo>
                  <a:lnTo>
                    <a:pt x="657" y="9108"/>
                  </a:lnTo>
                  <a:lnTo>
                    <a:pt x="785" y="9327"/>
                  </a:lnTo>
                  <a:lnTo>
                    <a:pt x="913" y="9564"/>
                  </a:lnTo>
                  <a:lnTo>
                    <a:pt x="1059" y="9765"/>
                  </a:lnTo>
                  <a:lnTo>
                    <a:pt x="1223" y="9984"/>
                  </a:lnTo>
                  <a:lnTo>
                    <a:pt x="1388" y="10167"/>
                  </a:lnTo>
                  <a:lnTo>
                    <a:pt x="1588" y="10349"/>
                  </a:lnTo>
                  <a:lnTo>
                    <a:pt x="1771" y="10513"/>
                  </a:lnTo>
                  <a:lnTo>
                    <a:pt x="1990" y="10678"/>
                  </a:lnTo>
                  <a:lnTo>
                    <a:pt x="2209" y="10805"/>
                  </a:lnTo>
                  <a:lnTo>
                    <a:pt x="2537" y="10970"/>
                  </a:lnTo>
                  <a:lnTo>
                    <a:pt x="2866" y="11098"/>
                  </a:lnTo>
                  <a:lnTo>
                    <a:pt x="3213" y="11171"/>
                  </a:lnTo>
                  <a:lnTo>
                    <a:pt x="3559" y="11225"/>
                  </a:lnTo>
                  <a:lnTo>
                    <a:pt x="3906" y="11244"/>
                  </a:lnTo>
                  <a:lnTo>
                    <a:pt x="4253" y="11225"/>
                  </a:lnTo>
                  <a:lnTo>
                    <a:pt x="4600" y="11189"/>
                  </a:lnTo>
                  <a:lnTo>
                    <a:pt x="4947" y="11134"/>
                  </a:lnTo>
                  <a:lnTo>
                    <a:pt x="4928" y="11006"/>
                  </a:lnTo>
                  <a:lnTo>
                    <a:pt x="4691" y="11043"/>
                  </a:lnTo>
                  <a:lnTo>
                    <a:pt x="4454" y="11079"/>
                  </a:lnTo>
                  <a:lnTo>
                    <a:pt x="4217" y="11098"/>
                  </a:lnTo>
                  <a:lnTo>
                    <a:pt x="3961" y="11116"/>
                  </a:lnTo>
                  <a:lnTo>
                    <a:pt x="3724" y="11098"/>
                  </a:lnTo>
                  <a:lnTo>
                    <a:pt x="3486" y="11079"/>
                  </a:lnTo>
                  <a:lnTo>
                    <a:pt x="3249" y="11043"/>
                  </a:lnTo>
                  <a:lnTo>
                    <a:pt x="3012" y="10988"/>
                  </a:lnTo>
                  <a:lnTo>
                    <a:pt x="2738" y="10897"/>
                  </a:lnTo>
                  <a:lnTo>
                    <a:pt x="2501" y="10787"/>
                  </a:lnTo>
                  <a:lnTo>
                    <a:pt x="2264" y="10678"/>
                  </a:lnTo>
                  <a:lnTo>
                    <a:pt x="2026" y="10532"/>
                  </a:lnTo>
                  <a:lnTo>
                    <a:pt x="1826" y="10367"/>
                  </a:lnTo>
                  <a:lnTo>
                    <a:pt x="1625" y="10185"/>
                  </a:lnTo>
                  <a:lnTo>
                    <a:pt x="1442" y="10002"/>
                  </a:lnTo>
                  <a:lnTo>
                    <a:pt x="1260" y="9802"/>
                  </a:lnTo>
                  <a:lnTo>
                    <a:pt x="1114" y="9583"/>
                  </a:lnTo>
                  <a:lnTo>
                    <a:pt x="968" y="9364"/>
                  </a:lnTo>
                  <a:lnTo>
                    <a:pt x="822" y="9126"/>
                  </a:lnTo>
                  <a:lnTo>
                    <a:pt x="712" y="8889"/>
                  </a:lnTo>
                  <a:lnTo>
                    <a:pt x="603" y="8634"/>
                  </a:lnTo>
                  <a:lnTo>
                    <a:pt x="511" y="8378"/>
                  </a:lnTo>
                  <a:lnTo>
                    <a:pt x="420" y="8122"/>
                  </a:lnTo>
                  <a:lnTo>
                    <a:pt x="347" y="7867"/>
                  </a:lnTo>
                  <a:lnTo>
                    <a:pt x="292" y="7593"/>
                  </a:lnTo>
                  <a:lnTo>
                    <a:pt x="238" y="7319"/>
                  </a:lnTo>
                  <a:lnTo>
                    <a:pt x="201" y="7027"/>
                  </a:lnTo>
                  <a:lnTo>
                    <a:pt x="165" y="6754"/>
                  </a:lnTo>
                  <a:lnTo>
                    <a:pt x="146" y="6170"/>
                  </a:lnTo>
                  <a:lnTo>
                    <a:pt x="165" y="5604"/>
                  </a:lnTo>
                  <a:lnTo>
                    <a:pt x="201" y="5038"/>
                  </a:lnTo>
                  <a:lnTo>
                    <a:pt x="292" y="4472"/>
                  </a:lnTo>
                  <a:lnTo>
                    <a:pt x="420" y="3906"/>
                  </a:lnTo>
                  <a:lnTo>
                    <a:pt x="584" y="3359"/>
                  </a:lnTo>
                  <a:lnTo>
                    <a:pt x="730" y="2921"/>
                  </a:lnTo>
                  <a:lnTo>
                    <a:pt x="895" y="2501"/>
                  </a:lnTo>
                  <a:lnTo>
                    <a:pt x="1095" y="2081"/>
                  </a:lnTo>
                  <a:lnTo>
                    <a:pt x="1296" y="1680"/>
                  </a:lnTo>
                  <a:lnTo>
                    <a:pt x="1534" y="1278"/>
                  </a:lnTo>
                  <a:lnTo>
                    <a:pt x="1771" y="895"/>
                  </a:lnTo>
                  <a:lnTo>
                    <a:pt x="2045" y="511"/>
                  </a:lnTo>
                  <a:lnTo>
                    <a:pt x="2318" y="146"/>
                  </a:lnTo>
                  <a:lnTo>
                    <a:pt x="2282"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41"/>
            <p:cNvSpPr/>
            <p:nvPr/>
          </p:nvSpPr>
          <p:spPr>
            <a:xfrm>
              <a:off x="5867792" y="2999081"/>
              <a:ext cx="664270" cy="296554"/>
            </a:xfrm>
            <a:custGeom>
              <a:avLst/>
              <a:gdLst/>
              <a:ahLst/>
              <a:cxnLst/>
              <a:rect l="l" t="t" r="r" b="b"/>
              <a:pathLst>
                <a:path w="19257" h="8597" extrusionOk="0">
                  <a:moveTo>
                    <a:pt x="11298" y="0"/>
                  </a:moveTo>
                  <a:lnTo>
                    <a:pt x="10933" y="18"/>
                  </a:lnTo>
                  <a:lnTo>
                    <a:pt x="10568" y="55"/>
                  </a:lnTo>
                  <a:lnTo>
                    <a:pt x="10203" y="110"/>
                  </a:lnTo>
                  <a:lnTo>
                    <a:pt x="9838" y="201"/>
                  </a:lnTo>
                  <a:lnTo>
                    <a:pt x="9491" y="310"/>
                  </a:lnTo>
                  <a:lnTo>
                    <a:pt x="9145" y="438"/>
                  </a:lnTo>
                  <a:lnTo>
                    <a:pt x="8798" y="566"/>
                  </a:lnTo>
                  <a:lnTo>
                    <a:pt x="8469" y="730"/>
                  </a:lnTo>
                  <a:lnTo>
                    <a:pt x="7849" y="1022"/>
                  </a:lnTo>
                  <a:lnTo>
                    <a:pt x="7246" y="1351"/>
                  </a:lnTo>
                  <a:lnTo>
                    <a:pt x="6644" y="1698"/>
                  </a:lnTo>
                  <a:lnTo>
                    <a:pt x="6060" y="2081"/>
                  </a:lnTo>
                  <a:lnTo>
                    <a:pt x="5494" y="2464"/>
                  </a:lnTo>
                  <a:lnTo>
                    <a:pt x="4947" y="2884"/>
                  </a:lnTo>
                  <a:lnTo>
                    <a:pt x="4417" y="3322"/>
                  </a:lnTo>
                  <a:lnTo>
                    <a:pt x="3888" y="3760"/>
                  </a:lnTo>
                  <a:lnTo>
                    <a:pt x="3322" y="4289"/>
                  </a:lnTo>
                  <a:lnTo>
                    <a:pt x="2775" y="4837"/>
                  </a:lnTo>
                  <a:lnTo>
                    <a:pt x="2264" y="5403"/>
                  </a:lnTo>
                  <a:lnTo>
                    <a:pt x="1771" y="5987"/>
                  </a:lnTo>
                  <a:lnTo>
                    <a:pt x="1278" y="6589"/>
                  </a:lnTo>
                  <a:lnTo>
                    <a:pt x="840" y="7210"/>
                  </a:lnTo>
                  <a:lnTo>
                    <a:pt x="402" y="7848"/>
                  </a:lnTo>
                  <a:lnTo>
                    <a:pt x="0" y="8506"/>
                  </a:lnTo>
                  <a:lnTo>
                    <a:pt x="0" y="8524"/>
                  </a:lnTo>
                  <a:lnTo>
                    <a:pt x="0" y="8560"/>
                  </a:lnTo>
                  <a:lnTo>
                    <a:pt x="19" y="8597"/>
                  </a:lnTo>
                  <a:lnTo>
                    <a:pt x="110" y="8597"/>
                  </a:lnTo>
                  <a:lnTo>
                    <a:pt x="128" y="8579"/>
                  </a:lnTo>
                  <a:lnTo>
                    <a:pt x="493" y="7976"/>
                  </a:lnTo>
                  <a:lnTo>
                    <a:pt x="858" y="7410"/>
                  </a:lnTo>
                  <a:lnTo>
                    <a:pt x="1278" y="6845"/>
                  </a:lnTo>
                  <a:lnTo>
                    <a:pt x="1698" y="6297"/>
                  </a:lnTo>
                  <a:lnTo>
                    <a:pt x="2136" y="5749"/>
                  </a:lnTo>
                  <a:lnTo>
                    <a:pt x="2592" y="5238"/>
                  </a:lnTo>
                  <a:lnTo>
                    <a:pt x="3067" y="4727"/>
                  </a:lnTo>
                  <a:lnTo>
                    <a:pt x="3560" y="4253"/>
                  </a:lnTo>
                  <a:lnTo>
                    <a:pt x="4089" y="3778"/>
                  </a:lnTo>
                  <a:lnTo>
                    <a:pt x="4600" y="3340"/>
                  </a:lnTo>
                  <a:lnTo>
                    <a:pt x="5148" y="2902"/>
                  </a:lnTo>
                  <a:lnTo>
                    <a:pt x="5713" y="2501"/>
                  </a:lnTo>
                  <a:lnTo>
                    <a:pt x="6279" y="2099"/>
                  </a:lnTo>
                  <a:lnTo>
                    <a:pt x="6863" y="1734"/>
                  </a:lnTo>
                  <a:lnTo>
                    <a:pt x="7465" y="1387"/>
                  </a:lnTo>
                  <a:lnTo>
                    <a:pt x="8086" y="1059"/>
                  </a:lnTo>
                  <a:lnTo>
                    <a:pt x="8433" y="876"/>
                  </a:lnTo>
                  <a:lnTo>
                    <a:pt x="8798" y="712"/>
                  </a:lnTo>
                  <a:lnTo>
                    <a:pt x="9181" y="566"/>
                  </a:lnTo>
                  <a:lnTo>
                    <a:pt x="9564" y="438"/>
                  </a:lnTo>
                  <a:lnTo>
                    <a:pt x="9948" y="310"/>
                  </a:lnTo>
                  <a:lnTo>
                    <a:pt x="10349" y="237"/>
                  </a:lnTo>
                  <a:lnTo>
                    <a:pt x="10733" y="164"/>
                  </a:lnTo>
                  <a:lnTo>
                    <a:pt x="11134" y="146"/>
                  </a:lnTo>
                  <a:lnTo>
                    <a:pt x="11517" y="164"/>
                  </a:lnTo>
                  <a:lnTo>
                    <a:pt x="11882" y="201"/>
                  </a:lnTo>
                  <a:lnTo>
                    <a:pt x="12247" y="292"/>
                  </a:lnTo>
                  <a:lnTo>
                    <a:pt x="12594" y="402"/>
                  </a:lnTo>
                  <a:lnTo>
                    <a:pt x="12923" y="529"/>
                  </a:lnTo>
                  <a:lnTo>
                    <a:pt x="13270" y="675"/>
                  </a:lnTo>
                  <a:lnTo>
                    <a:pt x="13598" y="840"/>
                  </a:lnTo>
                  <a:lnTo>
                    <a:pt x="13927" y="1022"/>
                  </a:lnTo>
                  <a:lnTo>
                    <a:pt x="14492" y="1351"/>
                  </a:lnTo>
                  <a:lnTo>
                    <a:pt x="15077" y="1643"/>
                  </a:lnTo>
                  <a:lnTo>
                    <a:pt x="15369" y="1789"/>
                  </a:lnTo>
                  <a:lnTo>
                    <a:pt x="15679" y="1917"/>
                  </a:lnTo>
                  <a:lnTo>
                    <a:pt x="15989" y="2026"/>
                  </a:lnTo>
                  <a:lnTo>
                    <a:pt x="16299" y="2136"/>
                  </a:lnTo>
                  <a:lnTo>
                    <a:pt x="16591" y="2209"/>
                  </a:lnTo>
                  <a:lnTo>
                    <a:pt x="16883" y="2263"/>
                  </a:lnTo>
                  <a:lnTo>
                    <a:pt x="17175" y="2300"/>
                  </a:lnTo>
                  <a:lnTo>
                    <a:pt x="17486" y="2336"/>
                  </a:lnTo>
                  <a:lnTo>
                    <a:pt x="17778" y="2355"/>
                  </a:lnTo>
                  <a:lnTo>
                    <a:pt x="18070" y="2373"/>
                  </a:lnTo>
                  <a:lnTo>
                    <a:pt x="18380" y="2373"/>
                  </a:lnTo>
                  <a:lnTo>
                    <a:pt x="18672" y="2355"/>
                  </a:lnTo>
                  <a:lnTo>
                    <a:pt x="18964" y="2318"/>
                  </a:lnTo>
                  <a:lnTo>
                    <a:pt x="19256" y="2282"/>
                  </a:lnTo>
                  <a:lnTo>
                    <a:pt x="19220" y="2136"/>
                  </a:lnTo>
                  <a:lnTo>
                    <a:pt x="18873" y="2190"/>
                  </a:lnTo>
                  <a:lnTo>
                    <a:pt x="18563" y="2209"/>
                  </a:lnTo>
                  <a:lnTo>
                    <a:pt x="18252" y="2227"/>
                  </a:lnTo>
                  <a:lnTo>
                    <a:pt x="17942" y="2227"/>
                  </a:lnTo>
                  <a:lnTo>
                    <a:pt x="17632" y="2209"/>
                  </a:lnTo>
                  <a:lnTo>
                    <a:pt x="17322" y="2190"/>
                  </a:lnTo>
                  <a:lnTo>
                    <a:pt x="17011" y="2136"/>
                  </a:lnTo>
                  <a:lnTo>
                    <a:pt x="16701" y="2081"/>
                  </a:lnTo>
                  <a:lnTo>
                    <a:pt x="16409" y="2008"/>
                  </a:lnTo>
                  <a:lnTo>
                    <a:pt x="16062" y="1917"/>
                  </a:lnTo>
                  <a:lnTo>
                    <a:pt x="15734" y="1789"/>
                  </a:lnTo>
                  <a:lnTo>
                    <a:pt x="15423" y="1661"/>
                  </a:lnTo>
                  <a:lnTo>
                    <a:pt x="15113" y="1515"/>
                  </a:lnTo>
                  <a:lnTo>
                    <a:pt x="14492" y="1187"/>
                  </a:lnTo>
                  <a:lnTo>
                    <a:pt x="13890" y="840"/>
                  </a:lnTo>
                  <a:lnTo>
                    <a:pt x="13580" y="675"/>
                  </a:lnTo>
                  <a:lnTo>
                    <a:pt x="13288" y="529"/>
                  </a:lnTo>
                  <a:lnTo>
                    <a:pt x="12959" y="383"/>
                  </a:lnTo>
                  <a:lnTo>
                    <a:pt x="12649" y="274"/>
                  </a:lnTo>
                  <a:lnTo>
                    <a:pt x="12320" y="164"/>
                  </a:lnTo>
                  <a:lnTo>
                    <a:pt x="11992" y="91"/>
                  </a:lnTo>
                  <a:lnTo>
                    <a:pt x="11645" y="37"/>
                  </a:lnTo>
                  <a:lnTo>
                    <a:pt x="11298"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41"/>
            <p:cNvSpPr/>
            <p:nvPr/>
          </p:nvSpPr>
          <p:spPr>
            <a:xfrm>
              <a:off x="6388460" y="3132543"/>
              <a:ext cx="156814" cy="214110"/>
            </a:xfrm>
            <a:custGeom>
              <a:avLst/>
              <a:gdLst/>
              <a:ahLst/>
              <a:cxnLst/>
              <a:rect l="l" t="t" r="r" b="b"/>
              <a:pathLst>
                <a:path w="4546" h="6207" extrusionOk="0">
                  <a:moveTo>
                    <a:pt x="4509" y="1"/>
                  </a:moveTo>
                  <a:lnTo>
                    <a:pt x="4217" y="183"/>
                  </a:lnTo>
                  <a:lnTo>
                    <a:pt x="3925" y="384"/>
                  </a:lnTo>
                  <a:lnTo>
                    <a:pt x="3651" y="621"/>
                  </a:lnTo>
                  <a:lnTo>
                    <a:pt x="3377" y="858"/>
                  </a:lnTo>
                  <a:lnTo>
                    <a:pt x="3122" y="1114"/>
                  </a:lnTo>
                  <a:lnTo>
                    <a:pt x="2885" y="1369"/>
                  </a:lnTo>
                  <a:lnTo>
                    <a:pt x="2447" y="1880"/>
                  </a:lnTo>
                  <a:lnTo>
                    <a:pt x="2081" y="2337"/>
                  </a:lnTo>
                  <a:lnTo>
                    <a:pt x="1753" y="2811"/>
                  </a:lnTo>
                  <a:lnTo>
                    <a:pt x="1424" y="3286"/>
                  </a:lnTo>
                  <a:lnTo>
                    <a:pt x="1132" y="3779"/>
                  </a:lnTo>
                  <a:lnTo>
                    <a:pt x="840" y="4271"/>
                  </a:lnTo>
                  <a:lnTo>
                    <a:pt x="585" y="4783"/>
                  </a:lnTo>
                  <a:lnTo>
                    <a:pt x="348" y="5312"/>
                  </a:lnTo>
                  <a:lnTo>
                    <a:pt x="147" y="5841"/>
                  </a:lnTo>
                  <a:lnTo>
                    <a:pt x="1" y="6206"/>
                  </a:lnTo>
                  <a:lnTo>
                    <a:pt x="165" y="6170"/>
                  </a:lnTo>
                  <a:lnTo>
                    <a:pt x="311" y="5786"/>
                  </a:lnTo>
                  <a:lnTo>
                    <a:pt x="457" y="5421"/>
                  </a:lnTo>
                  <a:lnTo>
                    <a:pt x="621" y="5038"/>
                  </a:lnTo>
                  <a:lnTo>
                    <a:pt x="786" y="4673"/>
                  </a:lnTo>
                  <a:lnTo>
                    <a:pt x="968" y="4308"/>
                  </a:lnTo>
                  <a:lnTo>
                    <a:pt x="1169" y="3943"/>
                  </a:lnTo>
                  <a:lnTo>
                    <a:pt x="1370" y="3596"/>
                  </a:lnTo>
                  <a:lnTo>
                    <a:pt x="1589" y="3249"/>
                  </a:lnTo>
                  <a:lnTo>
                    <a:pt x="1808" y="2921"/>
                  </a:lnTo>
                  <a:lnTo>
                    <a:pt x="2045" y="2592"/>
                  </a:lnTo>
                  <a:lnTo>
                    <a:pt x="2282" y="2264"/>
                  </a:lnTo>
                  <a:lnTo>
                    <a:pt x="2538" y="1953"/>
                  </a:lnTo>
                  <a:lnTo>
                    <a:pt x="2812" y="1643"/>
                  </a:lnTo>
                  <a:lnTo>
                    <a:pt x="3085" y="1351"/>
                  </a:lnTo>
                  <a:lnTo>
                    <a:pt x="3377" y="1077"/>
                  </a:lnTo>
                  <a:lnTo>
                    <a:pt x="3669" y="804"/>
                  </a:lnTo>
                  <a:lnTo>
                    <a:pt x="3870" y="621"/>
                  </a:lnTo>
                  <a:lnTo>
                    <a:pt x="4089" y="457"/>
                  </a:lnTo>
                  <a:lnTo>
                    <a:pt x="4308" y="293"/>
                  </a:lnTo>
                  <a:lnTo>
                    <a:pt x="4545" y="165"/>
                  </a:lnTo>
                  <a:lnTo>
                    <a:pt x="4509"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41"/>
            <p:cNvSpPr/>
            <p:nvPr/>
          </p:nvSpPr>
          <p:spPr>
            <a:xfrm>
              <a:off x="5972933" y="3147031"/>
              <a:ext cx="350711" cy="219768"/>
            </a:xfrm>
            <a:custGeom>
              <a:avLst/>
              <a:gdLst/>
              <a:ahLst/>
              <a:cxnLst/>
              <a:rect l="l" t="t" r="r" b="b"/>
              <a:pathLst>
                <a:path w="10167" h="6371" extrusionOk="0">
                  <a:moveTo>
                    <a:pt x="7885" y="0"/>
                  </a:moveTo>
                  <a:lnTo>
                    <a:pt x="7612" y="37"/>
                  </a:lnTo>
                  <a:lnTo>
                    <a:pt x="7320" y="92"/>
                  </a:lnTo>
                  <a:lnTo>
                    <a:pt x="7028" y="165"/>
                  </a:lnTo>
                  <a:lnTo>
                    <a:pt x="6754" y="256"/>
                  </a:lnTo>
                  <a:lnTo>
                    <a:pt x="6480" y="365"/>
                  </a:lnTo>
                  <a:lnTo>
                    <a:pt x="6206" y="493"/>
                  </a:lnTo>
                  <a:lnTo>
                    <a:pt x="5677" y="749"/>
                  </a:lnTo>
                  <a:lnTo>
                    <a:pt x="5184" y="1022"/>
                  </a:lnTo>
                  <a:lnTo>
                    <a:pt x="4673" y="1314"/>
                  </a:lnTo>
                  <a:lnTo>
                    <a:pt x="4198" y="1643"/>
                  </a:lnTo>
                  <a:lnTo>
                    <a:pt x="3706" y="1990"/>
                  </a:lnTo>
                  <a:lnTo>
                    <a:pt x="3249" y="2337"/>
                  </a:lnTo>
                  <a:lnTo>
                    <a:pt x="2793" y="2720"/>
                  </a:lnTo>
                  <a:lnTo>
                    <a:pt x="2355" y="3103"/>
                  </a:lnTo>
                  <a:lnTo>
                    <a:pt x="1935" y="3505"/>
                  </a:lnTo>
                  <a:lnTo>
                    <a:pt x="1515" y="3924"/>
                  </a:lnTo>
                  <a:lnTo>
                    <a:pt x="1114" y="4381"/>
                  </a:lnTo>
                  <a:lnTo>
                    <a:pt x="731" y="4855"/>
                  </a:lnTo>
                  <a:lnTo>
                    <a:pt x="347" y="5330"/>
                  </a:lnTo>
                  <a:lnTo>
                    <a:pt x="1" y="5841"/>
                  </a:lnTo>
                  <a:lnTo>
                    <a:pt x="147" y="5859"/>
                  </a:lnTo>
                  <a:lnTo>
                    <a:pt x="585" y="5257"/>
                  </a:lnTo>
                  <a:lnTo>
                    <a:pt x="1041" y="4673"/>
                  </a:lnTo>
                  <a:lnTo>
                    <a:pt x="1534" y="4125"/>
                  </a:lnTo>
                  <a:lnTo>
                    <a:pt x="2063" y="3578"/>
                  </a:lnTo>
                  <a:lnTo>
                    <a:pt x="2592" y="3067"/>
                  </a:lnTo>
                  <a:lnTo>
                    <a:pt x="3176" y="2574"/>
                  </a:lnTo>
                  <a:lnTo>
                    <a:pt x="3760" y="2118"/>
                  </a:lnTo>
                  <a:lnTo>
                    <a:pt x="4363" y="1698"/>
                  </a:lnTo>
                  <a:lnTo>
                    <a:pt x="4837" y="1387"/>
                  </a:lnTo>
                  <a:lnTo>
                    <a:pt x="5330" y="1095"/>
                  </a:lnTo>
                  <a:lnTo>
                    <a:pt x="5823" y="822"/>
                  </a:lnTo>
                  <a:lnTo>
                    <a:pt x="6316" y="584"/>
                  </a:lnTo>
                  <a:lnTo>
                    <a:pt x="6608" y="457"/>
                  </a:lnTo>
                  <a:lnTo>
                    <a:pt x="6900" y="347"/>
                  </a:lnTo>
                  <a:lnTo>
                    <a:pt x="7192" y="256"/>
                  </a:lnTo>
                  <a:lnTo>
                    <a:pt x="7502" y="183"/>
                  </a:lnTo>
                  <a:lnTo>
                    <a:pt x="7812" y="146"/>
                  </a:lnTo>
                  <a:lnTo>
                    <a:pt x="8104" y="146"/>
                  </a:lnTo>
                  <a:lnTo>
                    <a:pt x="8415" y="183"/>
                  </a:lnTo>
                  <a:lnTo>
                    <a:pt x="8579" y="201"/>
                  </a:lnTo>
                  <a:lnTo>
                    <a:pt x="8725" y="256"/>
                  </a:lnTo>
                  <a:lnTo>
                    <a:pt x="8871" y="292"/>
                  </a:lnTo>
                  <a:lnTo>
                    <a:pt x="9017" y="365"/>
                  </a:lnTo>
                  <a:lnTo>
                    <a:pt x="9145" y="438"/>
                  </a:lnTo>
                  <a:lnTo>
                    <a:pt x="9254" y="511"/>
                  </a:lnTo>
                  <a:lnTo>
                    <a:pt x="9382" y="603"/>
                  </a:lnTo>
                  <a:lnTo>
                    <a:pt x="9473" y="694"/>
                  </a:lnTo>
                  <a:lnTo>
                    <a:pt x="9583" y="803"/>
                  </a:lnTo>
                  <a:lnTo>
                    <a:pt x="9656" y="913"/>
                  </a:lnTo>
                  <a:lnTo>
                    <a:pt x="9747" y="1022"/>
                  </a:lnTo>
                  <a:lnTo>
                    <a:pt x="9802" y="1150"/>
                  </a:lnTo>
                  <a:lnTo>
                    <a:pt x="9911" y="1424"/>
                  </a:lnTo>
                  <a:lnTo>
                    <a:pt x="9984" y="1698"/>
                  </a:lnTo>
                  <a:lnTo>
                    <a:pt x="10003" y="2008"/>
                  </a:lnTo>
                  <a:lnTo>
                    <a:pt x="10003" y="2282"/>
                  </a:lnTo>
                  <a:lnTo>
                    <a:pt x="9984" y="2574"/>
                  </a:lnTo>
                  <a:lnTo>
                    <a:pt x="9930" y="2848"/>
                  </a:lnTo>
                  <a:lnTo>
                    <a:pt x="9875" y="3140"/>
                  </a:lnTo>
                  <a:lnTo>
                    <a:pt x="9802" y="3413"/>
                  </a:lnTo>
                  <a:lnTo>
                    <a:pt x="9711" y="3687"/>
                  </a:lnTo>
                  <a:lnTo>
                    <a:pt x="9528" y="4217"/>
                  </a:lnTo>
                  <a:lnTo>
                    <a:pt x="9272" y="4782"/>
                  </a:lnTo>
                  <a:lnTo>
                    <a:pt x="8999" y="5330"/>
                  </a:lnTo>
                  <a:lnTo>
                    <a:pt x="8688" y="5859"/>
                  </a:lnTo>
                  <a:lnTo>
                    <a:pt x="8360" y="6370"/>
                  </a:lnTo>
                  <a:lnTo>
                    <a:pt x="8360" y="6370"/>
                  </a:lnTo>
                  <a:lnTo>
                    <a:pt x="8542" y="6352"/>
                  </a:lnTo>
                  <a:lnTo>
                    <a:pt x="8798" y="5950"/>
                  </a:lnTo>
                  <a:lnTo>
                    <a:pt x="9053" y="5549"/>
                  </a:lnTo>
                  <a:lnTo>
                    <a:pt x="9272" y="5111"/>
                  </a:lnTo>
                  <a:lnTo>
                    <a:pt x="9473" y="4691"/>
                  </a:lnTo>
                  <a:lnTo>
                    <a:pt x="9674" y="4198"/>
                  </a:lnTo>
                  <a:lnTo>
                    <a:pt x="9875" y="3669"/>
                  </a:lnTo>
                  <a:lnTo>
                    <a:pt x="9948" y="3395"/>
                  </a:lnTo>
                  <a:lnTo>
                    <a:pt x="10039" y="3103"/>
                  </a:lnTo>
                  <a:lnTo>
                    <a:pt x="10094" y="2829"/>
                  </a:lnTo>
                  <a:lnTo>
                    <a:pt x="10130" y="2537"/>
                  </a:lnTo>
                  <a:lnTo>
                    <a:pt x="10167" y="2245"/>
                  </a:lnTo>
                  <a:lnTo>
                    <a:pt x="10167" y="1972"/>
                  </a:lnTo>
                  <a:lnTo>
                    <a:pt x="10130" y="1698"/>
                  </a:lnTo>
                  <a:lnTo>
                    <a:pt x="10076" y="1424"/>
                  </a:lnTo>
                  <a:lnTo>
                    <a:pt x="9984" y="1168"/>
                  </a:lnTo>
                  <a:lnTo>
                    <a:pt x="9875" y="931"/>
                  </a:lnTo>
                  <a:lnTo>
                    <a:pt x="9784" y="822"/>
                  </a:lnTo>
                  <a:lnTo>
                    <a:pt x="9711" y="712"/>
                  </a:lnTo>
                  <a:lnTo>
                    <a:pt x="9601" y="603"/>
                  </a:lnTo>
                  <a:lnTo>
                    <a:pt x="9492" y="511"/>
                  </a:lnTo>
                  <a:lnTo>
                    <a:pt x="9254" y="329"/>
                  </a:lnTo>
                  <a:lnTo>
                    <a:pt x="8999" y="183"/>
                  </a:lnTo>
                  <a:lnTo>
                    <a:pt x="8725" y="92"/>
                  </a:lnTo>
                  <a:lnTo>
                    <a:pt x="8451" y="37"/>
                  </a:lnTo>
                  <a:lnTo>
                    <a:pt x="8177"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41"/>
            <p:cNvSpPr/>
            <p:nvPr/>
          </p:nvSpPr>
          <p:spPr>
            <a:xfrm>
              <a:off x="6150479" y="2008071"/>
              <a:ext cx="123423" cy="125976"/>
            </a:xfrm>
            <a:custGeom>
              <a:avLst/>
              <a:gdLst/>
              <a:ahLst/>
              <a:cxnLst/>
              <a:rect l="l" t="t" r="r" b="b"/>
              <a:pathLst>
                <a:path w="3578" h="3652" extrusionOk="0">
                  <a:moveTo>
                    <a:pt x="1004" y="128"/>
                  </a:moveTo>
                  <a:lnTo>
                    <a:pt x="1169" y="147"/>
                  </a:lnTo>
                  <a:lnTo>
                    <a:pt x="1333" y="201"/>
                  </a:lnTo>
                  <a:lnTo>
                    <a:pt x="1497" y="274"/>
                  </a:lnTo>
                  <a:lnTo>
                    <a:pt x="1661" y="366"/>
                  </a:lnTo>
                  <a:lnTo>
                    <a:pt x="1954" y="566"/>
                  </a:lnTo>
                  <a:lnTo>
                    <a:pt x="2209" y="767"/>
                  </a:lnTo>
                  <a:lnTo>
                    <a:pt x="2446" y="986"/>
                  </a:lnTo>
                  <a:lnTo>
                    <a:pt x="2665" y="1224"/>
                  </a:lnTo>
                  <a:lnTo>
                    <a:pt x="2866" y="1461"/>
                  </a:lnTo>
                  <a:lnTo>
                    <a:pt x="3030" y="1716"/>
                  </a:lnTo>
                  <a:lnTo>
                    <a:pt x="3195" y="2008"/>
                  </a:lnTo>
                  <a:lnTo>
                    <a:pt x="3268" y="2136"/>
                  </a:lnTo>
                  <a:lnTo>
                    <a:pt x="3341" y="2282"/>
                  </a:lnTo>
                  <a:lnTo>
                    <a:pt x="3377" y="2446"/>
                  </a:lnTo>
                  <a:lnTo>
                    <a:pt x="3414" y="2592"/>
                  </a:lnTo>
                  <a:lnTo>
                    <a:pt x="3432" y="2775"/>
                  </a:lnTo>
                  <a:lnTo>
                    <a:pt x="3395" y="2939"/>
                  </a:lnTo>
                  <a:lnTo>
                    <a:pt x="3341" y="3085"/>
                  </a:lnTo>
                  <a:lnTo>
                    <a:pt x="3249" y="3213"/>
                  </a:lnTo>
                  <a:lnTo>
                    <a:pt x="3122" y="3341"/>
                  </a:lnTo>
                  <a:lnTo>
                    <a:pt x="2994" y="3414"/>
                  </a:lnTo>
                  <a:lnTo>
                    <a:pt x="2830" y="3487"/>
                  </a:lnTo>
                  <a:lnTo>
                    <a:pt x="2647" y="3523"/>
                  </a:lnTo>
                  <a:lnTo>
                    <a:pt x="2483" y="3523"/>
                  </a:lnTo>
                  <a:lnTo>
                    <a:pt x="2319" y="3505"/>
                  </a:lnTo>
                  <a:lnTo>
                    <a:pt x="2154" y="3469"/>
                  </a:lnTo>
                  <a:lnTo>
                    <a:pt x="2008" y="3414"/>
                  </a:lnTo>
                  <a:lnTo>
                    <a:pt x="1862" y="3341"/>
                  </a:lnTo>
                  <a:lnTo>
                    <a:pt x="1716" y="3250"/>
                  </a:lnTo>
                  <a:lnTo>
                    <a:pt x="1424" y="3067"/>
                  </a:lnTo>
                  <a:lnTo>
                    <a:pt x="1187" y="2884"/>
                  </a:lnTo>
                  <a:lnTo>
                    <a:pt x="968" y="2684"/>
                  </a:lnTo>
                  <a:lnTo>
                    <a:pt x="749" y="2465"/>
                  </a:lnTo>
                  <a:lnTo>
                    <a:pt x="566" y="2227"/>
                  </a:lnTo>
                  <a:lnTo>
                    <a:pt x="402" y="1990"/>
                  </a:lnTo>
                  <a:lnTo>
                    <a:pt x="274" y="1735"/>
                  </a:lnTo>
                  <a:lnTo>
                    <a:pt x="220" y="1589"/>
                  </a:lnTo>
                  <a:lnTo>
                    <a:pt x="183" y="1461"/>
                  </a:lnTo>
                  <a:lnTo>
                    <a:pt x="147" y="1315"/>
                  </a:lnTo>
                  <a:lnTo>
                    <a:pt x="147" y="1169"/>
                  </a:lnTo>
                  <a:lnTo>
                    <a:pt x="147" y="1023"/>
                  </a:lnTo>
                  <a:lnTo>
                    <a:pt x="183" y="877"/>
                  </a:lnTo>
                  <a:lnTo>
                    <a:pt x="220" y="749"/>
                  </a:lnTo>
                  <a:lnTo>
                    <a:pt x="274" y="621"/>
                  </a:lnTo>
                  <a:lnTo>
                    <a:pt x="347" y="512"/>
                  </a:lnTo>
                  <a:lnTo>
                    <a:pt x="439" y="402"/>
                  </a:lnTo>
                  <a:lnTo>
                    <a:pt x="548" y="311"/>
                  </a:lnTo>
                  <a:lnTo>
                    <a:pt x="636" y="238"/>
                  </a:lnTo>
                  <a:lnTo>
                    <a:pt x="639" y="238"/>
                  </a:lnTo>
                  <a:lnTo>
                    <a:pt x="658" y="220"/>
                  </a:lnTo>
                  <a:lnTo>
                    <a:pt x="749" y="183"/>
                  </a:lnTo>
                  <a:lnTo>
                    <a:pt x="822" y="147"/>
                  </a:lnTo>
                  <a:lnTo>
                    <a:pt x="913" y="147"/>
                  </a:lnTo>
                  <a:lnTo>
                    <a:pt x="1004" y="128"/>
                  </a:lnTo>
                  <a:close/>
                  <a:moveTo>
                    <a:pt x="877" y="1"/>
                  </a:moveTo>
                  <a:lnTo>
                    <a:pt x="731" y="37"/>
                  </a:lnTo>
                  <a:lnTo>
                    <a:pt x="621" y="92"/>
                  </a:lnTo>
                  <a:lnTo>
                    <a:pt x="621" y="92"/>
                  </a:lnTo>
                  <a:lnTo>
                    <a:pt x="585" y="110"/>
                  </a:lnTo>
                  <a:lnTo>
                    <a:pt x="493" y="165"/>
                  </a:lnTo>
                  <a:lnTo>
                    <a:pt x="402" y="238"/>
                  </a:lnTo>
                  <a:lnTo>
                    <a:pt x="311" y="329"/>
                  </a:lnTo>
                  <a:lnTo>
                    <a:pt x="238" y="402"/>
                  </a:lnTo>
                  <a:lnTo>
                    <a:pt x="183" y="512"/>
                  </a:lnTo>
                  <a:lnTo>
                    <a:pt x="128" y="603"/>
                  </a:lnTo>
                  <a:lnTo>
                    <a:pt x="55" y="822"/>
                  </a:lnTo>
                  <a:lnTo>
                    <a:pt x="19" y="1059"/>
                  </a:lnTo>
                  <a:lnTo>
                    <a:pt x="1" y="1278"/>
                  </a:lnTo>
                  <a:lnTo>
                    <a:pt x="37" y="1516"/>
                  </a:lnTo>
                  <a:lnTo>
                    <a:pt x="110" y="1735"/>
                  </a:lnTo>
                  <a:lnTo>
                    <a:pt x="238" y="1990"/>
                  </a:lnTo>
                  <a:lnTo>
                    <a:pt x="384" y="2227"/>
                  </a:lnTo>
                  <a:lnTo>
                    <a:pt x="548" y="2446"/>
                  </a:lnTo>
                  <a:lnTo>
                    <a:pt x="731" y="2665"/>
                  </a:lnTo>
                  <a:lnTo>
                    <a:pt x="950" y="2866"/>
                  </a:lnTo>
                  <a:lnTo>
                    <a:pt x="1169" y="3049"/>
                  </a:lnTo>
                  <a:lnTo>
                    <a:pt x="1388" y="3213"/>
                  </a:lnTo>
                  <a:lnTo>
                    <a:pt x="1625" y="3359"/>
                  </a:lnTo>
                  <a:lnTo>
                    <a:pt x="1844" y="3487"/>
                  </a:lnTo>
                  <a:lnTo>
                    <a:pt x="2081" y="3578"/>
                  </a:lnTo>
                  <a:lnTo>
                    <a:pt x="2355" y="3633"/>
                  </a:lnTo>
                  <a:lnTo>
                    <a:pt x="2483" y="3651"/>
                  </a:lnTo>
                  <a:lnTo>
                    <a:pt x="2611" y="3651"/>
                  </a:lnTo>
                  <a:lnTo>
                    <a:pt x="2738" y="3633"/>
                  </a:lnTo>
                  <a:lnTo>
                    <a:pt x="2866" y="3615"/>
                  </a:lnTo>
                  <a:lnTo>
                    <a:pt x="2976" y="3578"/>
                  </a:lnTo>
                  <a:lnTo>
                    <a:pt x="3085" y="3542"/>
                  </a:lnTo>
                  <a:lnTo>
                    <a:pt x="3195" y="3469"/>
                  </a:lnTo>
                  <a:lnTo>
                    <a:pt x="3304" y="3396"/>
                  </a:lnTo>
                  <a:lnTo>
                    <a:pt x="3377" y="3286"/>
                  </a:lnTo>
                  <a:lnTo>
                    <a:pt x="3468" y="3176"/>
                  </a:lnTo>
                  <a:lnTo>
                    <a:pt x="3523" y="3049"/>
                  </a:lnTo>
                  <a:lnTo>
                    <a:pt x="3560" y="2903"/>
                  </a:lnTo>
                  <a:lnTo>
                    <a:pt x="3578" y="2775"/>
                  </a:lnTo>
                  <a:lnTo>
                    <a:pt x="3578" y="2629"/>
                  </a:lnTo>
                  <a:lnTo>
                    <a:pt x="3541" y="2501"/>
                  </a:lnTo>
                  <a:lnTo>
                    <a:pt x="3523" y="2355"/>
                  </a:lnTo>
                  <a:lnTo>
                    <a:pt x="3468" y="2209"/>
                  </a:lnTo>
                  <a:lnTo>
                    <a:pt x="3414" y="2081"/>
                  </a:lnTo>
                  <a:lnTo>
                    <a:pt x="3268" y="1808"/>
                  </a:lnTo>
                  <a:lnTo>
                    <a:pt x="3103" y="1552"/>
                  </a:lnTo>
                  <a:lnTo>
                    <a:pt x="2921" y="1333"/>
                  </a:lnTo>
                  <a:lnTo>
                    <a:pt x="2757" y="1132"/>
                  </a:lnTo>
                  <a:lnTo>
                    <a:pt x="2538" y="877"/>
                  </a:lnTo>
                  <a:lnTo>
                    <a:pt x="2282" y="639"/>
                  </a:lnTo>
                  <a:lnTo>
                    <a:pt x="2008" y="439"/>
                  </a:lnTo>
                  <a:lnTo>
                    <a:pt x="1734" y="256"/>
                  </a:lnTo>
                  <a:lnTo>
                    <a:pt x="1607" y="165"/>
                  </a:lnTo>
                  <a:lnTo>
                    <a:pt x="1461" y="110"/>
                  </a:lnTo>
                  <a:lnTo>
                    <a:pt x="1315" y="55"/>
                  </a:lnTo>
                  <a:lnTo>
                    <a:pt x="1169" y="19"/>
                  </a:lnTo>
                  <a:lnTo>
                    <a:pt x="1023"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41"/>
            <p:cNvSpPr/>
            <p:nvPr/>
          </p:nvSpPr>
          <p:spPr>
            <a:xfrm>
              <a:off x="6209017" y="1613309"/>
              <a:ext cx="34047" cy="75579"/>
            </a:xfrm>
            <a:custGeom>
              <a:avLst/>
              <a:gdLst/>
              <a:ahLst/>
              <a:cxnLst/>
              <a:rect l="l" t="t" r="r" b="b"/>
              <a:pathLst>
                <a:path w="987" h="2191" extrusionOk="0">
                  <a:moveTo>
                    <a:pt x="293" y="1"/>
                  </a:moveTo>
                  <a:lnTo>
                    <a:pt x="202" y="348"/>
                  </a:lnTo>
                  <a:lnTo>
                    <a:pt x="111" y="676"/>
                  </a:lnTo>
                  <a:lnTo>
                    <a:pt x="37" y="1078"/>
                  </a:lnTo>
                  <a:lnTo>
                    <a:pt x="1" y="1479"/>
                  </a:lnTo>
                  <a:lnTo>
                    <a:pt x="1" y="1662"/>
                  </a:lnTo>
                  <a:lnTo>
                    <a:pt x="19" y="1826"/>
                  </a:lnTo>
                  <a:lnTo>
                    <a:pt x="37" y="1972"/>
                  </a:lnTo>
                  <a:lnTo>
                    <a:pt x="92" y="2081"/>
                  </a:lnTo>
                  <a:lnTo>
                    <a:pt x="129" y="2118"/>
                  </a:lnTo>
                  <a:lnTo>
                    <a:pt x="184" y="2154"/>
                  </a:lnTo>
                  <a:lnTo>
                    <a:pt x="220" y="2173"/>
                  </a:lnTo>
                  <a:lnTo>
                    <a:pt x="275" y="2191"/>
                  </a:lnTo>
                  <a:lnTo>
                    <a:pt x="384" y="2191"/>
                  </a:lnTo>
                  <a:lnTo>
                    <a:pt x="494" y="2154"/>
                  </a:lnTo>
                  <a:lnTo>
                    <a:pt x="585" y="2118"/>
                  </a:lnTo>
                  <a:lnTo>
                    <a:pt x="676" y="2045"/>
                  </a:lnTo>
                  <a:lnTo>
                    <a:pt x="749" y="1954"/>
                  </a:lnTo>
                  <a:lnTo>
                    <a:pt x="804" y="1862"/>
                  </a:lnTo>
                  <a:lnTo>
                    <a:pt x="859" y="1753"/>
                  </a:lnTo>
                  <a:lnTo>
                    <a:pt x="895" y="1625"/>
                  </a:lnTo>
                  <a:lnTo>
                    <a:pt x="968" y="1370"/>
                  </a:lnTo>
                  <a:lnTo>
                    <a:pt x="987" y="1096"/>
                  </a:lnTo>
                  <a:lnTo>
                    <a:pt x="968" y="840"/>
                  </a:lnTo>
                  <a:lnTo>
                    <a:pt x="932" y="585"/>
                  </a:lnTo>
                  <a:lnTo>
                    <a:pt x="895" y="475"/>
                  </a:lnTo>
                  <a:lnTo>
                    <a:pt x="859" y="384"/>
                  </a:lnTo>
                  <a:lnTo>
                    <a:pt x="768" y="238"/>
                  </a:lnTo>
                  <a:lnTo>
                    <a:pt x="658" y="147"/>
                  </a:lnTo>
                  <a:lnTo>
                    <a:pt x="549" y="74"/>
                  </a:lnTo>
                  <a:lnTo>
                    <a:pt x="439" y="37"/>
                  </a:lnTo>
                  <a:lnTo>
                    <a:pt x="366" y="19"/>
                  </a:lnTo>
                  <a:lnTo>
                    <a:pt x="293"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41"/>
            <p:cNvSpPr/>
            <p:nvPr/>
          </p:nvSpPr>
          <p:spPr>
            <a:xfrm>
              <a:off x="6209017" y="1613309"/>
              <a:ext cx="34047" cy="75579"/>
            </a:xfrm>
            <a:custGeom>
              <a:avLst/>
              <a:gdLst/>
              <a:ahLst/>
              <a:cxnLst/>
              <a:rect l="l" t="t" r="r" b="b"/>
              <a:pathLst>
                <a:path w="987" h="2191" fill="none" extrusionOk="0">
                  <a:moveTo>
                    <a:pt x="293" y="1"/>
                  </a:moveTo>
                  <a:lnTo>
                    <a:pt x="293" y="1"/>
                  </a:lnTo>
                  <a:lnTo>
                    <a:pt x="366" y="19"/>
                  </a:lnTo>
                  <a:lnTo>
                    <a:pt x="439" y="37"/>
                  </a:lnTo>
                  <a:lnTo>
                    <a:pt x="549" y="74"/>
                  </a:lnTo>
                  <a:lnTo>
                    <a:pt x="658" y="147"/>
                  </a:lnTo>
                  <a:lnTo>
                    <a:pt x="768" y="238"/>
                  </a:lnTo>
                  <a:lnTo>
                    <a:pt x="859" y="384"/>
                  </a:lnTo>
                  <a:lnTo>
                    <a:pt x="895" y="475"/>
                  </a:lnTo>
                  <a:lnTo>
                    <a:pt x="932" y="585"/>
                  </a:lnTo>
                  <a:lnTo>
                    <a:pt x="932" y="585"/>
                  </a:lnTo>
                  <a:lnTo>
                    <a:pt x="968" y="840"/>
                  </a:lnTo>
                  <a:lnTo>
                    <a:pt x="987" y="1096"/>
                  </a:lnTo>
                  <a:lnTo>
                    <a:pt x="968" y="1370"/>
                  </a:lnTo>
                  <a:lnTo>
                    <a:pt x="895" y="1625"/>
                  </a:lnTo>
                  <a:lnTo>
                    <a:pt x="859" y="1753"/>
                  </a:lnTo>
                  <a:lnTo>
                    <a:pt x="804" y="1862"/>
                  </a:lnTo>
                  <a:lnTo>
                    <a:pt x="749" y="1954"/>
                  </a:lnTo>
                  <a:lnTo>
                    <a:pt x="676" y="2045"/>
                  </a:lnTo>
                  <a:lnTo>
                    <a:pt x="585" y="2118"/>
                  </a:lnTo>
                  <a:lnTo>
                    <a:pt x="494" y="2154"/>
                  </a:lnTo>
                  <a:lnTo>
                    <a:pt x="384" y="2191"/>
                  </a:lnTo>
                  <a:lnTo>
                    <a:pt x="275" y="2191"/>
                  </a:lnTo>
                  <a:lnTo>
                    <a:pt x="275" y="2191"/>
                  </a:lnTo>
                  <a:lnTo>
                    <a:pt x="220" y="2173"/>
                  </a:lnTo>
                  <a:lnTo>
                    <a:pt x="184" y="2154"/>
                  </a:lnTo>
                  <a:lnTo>
                    <a:pt x="129" y="2118"/>
                  </a:lnTo>
                  <a:lnTo>
                    <a:pt x="92" y="2081"/>
                  </a:lnTo>
                  <a:lnTo>
                    <a:pt x="37" y="1972"/>
                  </a:lnTo>
                  <a:lnTo>
                    <a:pt x="19" y="1826"/>
                  </a:lnTo>
                  <a:lnTo>
                    <a:pt x="1" y="1662"/>
                  </a:lnTo>
                  <a:lnTo>
                    <a:pt x="1" y="1479"/>
                  </a:lnTo>
                  <a:lnTo>
                    <a:pt x="37" y="1078"/>
                  </a:lnTo>
                  <a:lnTo>
                    <a:pt x="111" y="676"/>
                  </a:lnTo>
                  <a:lnTo>
                    <a:pt x="202" y="348"/>
                  </a:lnTo>
                  <a:lnTo>
                    <a:pt x="29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41"/>
            <p:cNvSpPr/>
            <p:nvPr/>
          </p:nvSpPr>
          <p:spPr>
            <a:xfrm>
              <a:off x="6209017" y="1672502"/>
              <a:ext cx="40980" cy="119008"/>
            </a:xfrm>
            <a:custGeom>
              <a:avLst/>
              <a:gdLst/>
              <a:ahLst/>
              <a:cxnLst/>
              <a:rect l="l" t="t" r="r" b="b"/>
              <a:pathLst>
                <a:path w="1188" h="3450" extrusionOk="0">
                  <a:moveTo>
                    <a:pt x="530" y="0"/>
                  </a:moveTo>
                  <a:lnTo>
                    <a:pt x="476" y="19"/>
                  </a:lnTo>
                  <a:lnTo>
                    <a:pt x="421" y="55"/>
                  </a:lnTo>
                  <a:lnTo>
                    <a:pt x="384" y="128"/>
                  </a:lnTo>
                  <a:lnTo>
                    <a:pt x="1" y="2775"/>
                  </a:lnTo>
                  <a:lnTo>
                    <a:pt x="1" y="2902"/>
                  </a:lnTo>
                  <a:lnTo>
                    <a:pt x="19" y="3012"/>
                  </a:lnTo>
                  <a:lnTo>
                    <a:pt x="74" y="3140"/>
                  </a:lnTo>
                  <a:lnTo>
                    <a:pt x="129" y="3231"/>
                  </a:lnTo>
                  <a:lnTo>
                    <a:pt x="220" y="3322"/>
                  </a:lnTo>
                  <a:lnTo>
                    <a:pt x="330" y="3377"/>
                  </a:lnTo>
                  <a:lnTo>
                    <a:pt x="439" y="3432"/>
                  </a:lnTo>
                  <a:lnTo>
                    <a:pt x="567" y="3450"/>
                  </a:lnTo>
                  <a:lnTo>
                    <a:pt x="713" y="3432"/>
                  </a:lnTo>
                  <a:lnTo>
                    <a:pt x="841" y="3395"/>
                  </a:lnTo>
                  <a:lnTo>
                    <a:pt x="950" y="3322"/>
                  </a:lnTo>
                  <a:lnTo>
                    <a:pt x="1041" y="3231"/>
                  </a:lnTo>
                  <a:lnTo>
                    <a:pt x="1114" y="3121"/>
                  </a:lnTo>
                  <a:lnTo>
                    <a:pt x="1169" y="3012"/>
                  </a:lnTo>
                  <a:lnTo>
                    <a:pt x="1187" y="2866"/>
                  </a:lnTo>
                  <a:lnTo>
                    <a:pt x="1169" y="2738"/>
                  </a:lnTo>
                  <a:lnTo>
                    <a:pt x="603" y="37"/>
                  </a:lnTo>
                  <a:lnTo>
                    <a:pt x="53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41"/>
            <p:cNvSpPr/>
            <p:nvPr/>
          </p:nvSpPr>
          <p:spPr>
            <a:xfrm>
              <a:off x="6209017" y="1672502"/>
              <a:ext cx="40980" cy="119008"/>
            </a:xfrm>
            <a:custGeom>
              <a:avLst/>
              <a:gdLst/>
              <a:ahLst/>
              <a:cxnLst/>
              <a:rect l="l" t="t" r="r" b="b"/>
              <a:pathLst>
                <a:path w="1188" h="3450" fill="none" extrusionOk="0">
                  <a:moveTo>
                    <a:pt x="384" y="128"/>
                  </a:moveTo>
                  <a:lnTo>
                    <a:pt x="1" y="2775"/>
                  </a:lnTo>
                  <a:lnTo>
                    <a:pt x="1" y="2775"/>
                  </a:lnTo>
                  <a:lnTo>
                    <a:pt x="1" y="2902"/>
                  </a:lnTo>
                  <a:lnTo>
                    <a:pt x="19" y="3012"/>
                  </a:lnTo>
                  <a:lnTo>
                    <a:pt x="74" y="3140"/>
                  </a:lnTo>
                  <a:lnTo>
                    <a:pt x="129" y="3231"/>
                  </a:lnTo>
                  <a:lnTo>
                    <a:pt x="220" y="3322"/>
                  </a:lnTo>
                  <a:lnTo>
                    <a:pt x="330" y="3377"/>
                  </a:lnTo>
                  <a:lnTo>
                    <a:pt x="439" y="3432"/>
                  </a:lnTo>
                  <a:lnTo>
                    <a:pt x="567" y="3450"/>
                  </a:lnTo>
                  <a:lnTo>
                    <a:pt x="567" y="3450"/>
                  </a:lnTo>
                  <a:lnTo>
                    <a:pt x="713" y="3432"/>
                  </a:lnTo>
                  <a:lnTo>
                    <a:pt x="841" y="3395"/>
                  </a:lnTo>
                  <a:lnTo>
                    <a:pt x="950" y="3322"/>
                  </a:lnTo>
                  <a:lnTo>
                    <a:pt x="1041" y="3231"/>
                  </a:lnTo>
                  <a:lnTo>
                    <a:pt x="1114" y="3121"/>
                  </a:lnTo>
                  <a:lnTo>
                    <a:pt x="1169" y="3012"/>
                  </a:lnTo>
                  <a:lnTo>
                    <a:pt x="1187" y="2866"/>
                  </a:lnTo>
                  <a:lnTo>
                    <a:pt x="1169" y="2738"/>
                  </a:lnTo>
                  <a:lnTo>
                    <a:pt x="603" y="37"/>
                  </a:lnTo>
                  <a:lnTo>
                    <a:pt x="603" y="37"/>
                  </a:lnTo>
                  <a:lnTo>
                    <a:pt x="530" y="0"/>
                  </a:lnTo>
                  <a:lnTo>
                    <a:pt x="476" y="19"/>
                  </a:lnTo>
                  <a:lnTo>
                    <a:pt x="421" y="55"/>
                  </a:lnTo>
                  <a:lnTo>
                    <a:pt x="384" y="12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41"/>
            <p:cNvSpPr/>
            <p:nvPr/>
          </p:nvSpPr>
          <p:spPr>
            <a:xfrm>
              <a:off x="6180075" y="1783301"/>
              <a:ext cx="34" cy="34"/>
            </a:xfrm>
            <a:custGeom>
              <a:avLst/>
              <a:gdLst/>
              <a:ahLst/>
              <a:cxnLst/>
              <a:rect l="l" t="t" r="r" b="b"/>
              <a:pathLst>
                <a:path w="1" h="1" extrusionOk="0">
                  <a:moveTo>
                    <a:pt x="0" y="1"/>
                  </a:moveTo>
                  <a:lnTo>
                    <a:pt x="0"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41"/>
            <p:cNvSpPr/>
            <p:nvPr/>
          </p:nvSpPr>
          <p:spPr>
            <a:xfrm>
              <a:off x="6180075" y="1783301"/>
              <a:ext cx="34" cy="34"/>
            </a:xfrm>
            <a:custGeom>
              <a:avLst/>
              <a:gdLst/>
              <a:ahLst/>
              <a:cxnLst/>
              <a:rect l="l" t="t" r="r" b="b"/>
              <a:pathLst>
                <a:path w="1" h="1" fill="none" extrusionOk="0">
                  <a:moveTo>
                    <a:pt x="0" y="1"/>
                  </a:move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41"/>
            <p:cNvSpPr/>
            <p:nvPr/>
          </p:nvSpPr>
          <p:spPr>
            <a:xfrm>
              <a:off x="6012602" y="1715311"/>
              <a:ext cx="182617" cy="199623"/>
            </a:xfrm>
            <a:custGeom>
              <a:avLst/>
              <a:gdLst/>
              <a:ahLst/>
              <a:cxnLst/>
              <a:rect l="l" t="t" r="r" b="b"/>
              <a:pathLst>
                <a:path w="5294" h="5787" extrusionOk="0">
                  <a:moveTo>
                    <a:pt x="438" y="1"/>
                  </a:moveTo>
                  <a:lnTo>
                    <a:pt x="420" y="92"/>
                  </a:lnTo>
                  <a:lnTo>
                    <a:pt x="493" y="384"/>
                  </a:lnTo>
                  <a:lnTo>
                    <a:pt x="584" y="877"/>
                  </a:lnTo>
                  <a:lnTo>
                    <a:pt x="621" y="1369"/>
                  </a:lnTo>
                  <a:lnTo>
                    <a:pt x="621" y="1844"/>
                  </a:lnTo>
                  <a:lnTo>
                    <a:pt x="584" y="2319"/>
                  </a:lnTo>
                  <a:lnTo>
                    <a:pt x="511" y="2793"/>
                  </a:lnTo>
                  <a:lnTo>
                    <a:pt x="384" y="3286"/>
                  </a:lnTo>
                  <a:lnTo>
                    <a:pt x="219" y="3760"/>
                  </a:lnTo>
                  <a:lnTo>
                    <a:pt x="0" y="4271"/>
                  </a:lnTo>
                  <a:lnTo>
                    <a:pt x="55" y="4326"/>
                  </a:lnTo>
                  <a:lnTo>
                    <a:pt x="201" y="4490"/>
                  </a:lnTo>
                  <a:lnTo>
                    <a:pt x="420" y="4728"/>
                  </a:lnTo>
                  <a:lnTo>
                    <a:pt x="566" y="4874"/>
                  </a:lnTo>
                  <a:lnTo>
                    <a:pt x="749" y="5002"/>
                  </a:lnTo>
                  <a:lnTo>
                    <a:pt x="931" y="5148"/>
                  </a:lnTo>
                  <a:lnTo>
                    <a:pt x="1150" y="5275"/>
                  </a:lnTo>
                  <a:lnTo>
                    <a:pt x="1369" y="5403"/>
                  </a:lnTo>
                  <a:lnTo>
                    <a:pt x="1625" y="5531"/>
                  </a:lnTo>
                  <a:lnTo>
                    <a:pt x="1899" y="5622"/>
                  </a:lnTo>
                  <a:lnTo>
                    <a:pt x="2191" y="5695"/>
                  </a:lnTo>
                  <a:lnTo>
                    <a:pt x="2501" y="5750"/>
                  </a:lnTo>
                  <a:lnTo>
                    <a:pt x="2829" y="5786"/>
                  </a:lnTo>
                  <a:lnTo>
                    <a:pt x="3249" y="5786"/>
                  </a:lnTo>
                  <a:lnTo>
                    <a:pt x="3596" y="5750"/>
                  </a:lnTo>
                  <a:lnTo>
                    <a:pt x="3925" y="5713"/>
                  </a:lnTo>
                  <a:lnTo>
                    <a:pt x="4198" y="5659"/>
                  </a:lnTo>
                  <a:lnTo>
                    <a:pt x="4436" y="5586"/>
                  </a:lnTo>
                  <a:lnTo>
                    <a:pt x="4618" y="5513"/>
                  </a:lnTo>
                  <a:lnTo>
                    <a:pt x="4782" y="5421"/>
                  </a:lnTo>
                  <a:lnTo>
                    <a:pt x="4928" y="5330"/>
                  </a:lnTo>
                  <a:lnTo>
                    <a:pt x="5038" y="5239"/>
                  </a:lnTo>
                  <a:lnTo>
                    <a:pt x="5111" y="5148"/>
                  </a:lnTo>
                  <a:lnTo>
                    <a:pt x="5184" y="5075"/>
                  </a:lnTo>
                  <a:lnTo>
                    <a:pt x="5220" y="5002"/>
                  </a:lnTo>
                  <a:lnTo>
                    <a:pt x="5275" y="4874"/>
                  </a:lnTo>
                  <a:lnTo>
                    <a:pt x="5293" y="4837"/>
                  </a:lnTo>
                  <a:lnTo>
                    <a:pt x="5202" y="4618"/>
                  </a:lnTo>
                  <a:lnTo>
                    <a:pt x="5111" y="4381"/>
                  </a:lnTo>
                  <a:lnTo>
                    <a:pt x="5056" y="4162"/>
                  </a:lnTo>
                  <a:lnTo>
                    <a:pt x="5001" y="3925"/>
                  </a:lnTo>
                  <a:lnTo>
                    <a:pt x="4928" y="3541"/>
                  </a:lnTo>
                  <a:lnTo>
                    <a:pt x="4874" y="2976"/>
                  </a:lnTo>
                  <a:lnTo>
                    <a:pt x="4855" y="2319"/>
                  </a:lnTo>
                  <a:lnTo>
                    <a:pt x="4855" y="1990"/>
                  </a:lnTo>
                  <a:lnTo>
                    <a:pt x="4855" y="1972"/>
                  </a:lnTo>
                  <a:lnTo>
                    <a:pt x="4253" y="1899"/>
                  </a:lnTo>
                  <a:lnTo>
                    <a:pt x="3687" y="1771"/>
                  </a:lnTo>
                  <a:lnTo>
                    <a:pt x="3414" y="1698"/>
                  </a:lnTo>
                  <a:lnTo>
                    <a:pt x="3158" y="1607"/>
                  </a:lnTo>
                  <a:lnTo>
                    <a:pt x="2884" y="1515"/>
                  </a:lnTo>
                  <a:lnTo>
                    <a:pt x="2629" y="1406"/>
                  </a:lnTo>
                  <a:lnTo>
                    <a:pt x="2391" y="1296"/>
                  </a:lnTo>
                  <a:lnTo>
                    <a:pt x="2154" y="1169"/>
                  </a:lnTo>
                  <a:lnTo>
                    <a:pt x="1917" y="1041"/>
                  </a:lnTo>
                  <a:lnTo>
                    <a:pt x="1680" y="895"/>
                  </a:lnTo>
                  <a:lnTo>
                    <a:pt x="1461" y="731"/>
                  </a:lnTo>
                  <a:lnTo>
                    <a:pt x="1260" y="566"/>
                  </a:lnTo>
                  <a:lnTo>
                    <a:pt x="1059" y="384"/>
                  </a:lnTo>
                  <a:lnTo>
                    <a:pt x="858" y="183"/>
                  </a:lnTo>
                  <a:lnTo>
                    <a:pt x="603" y="74"/>
                  </a:lnTo>
                  <a:lnTo>
                    <a:pt x="43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41"/>
            <p:cNvSpPr/>
            <p:nvPr/>
          </p:nvSpPr>
          <p:spPr>
            <a:xfrm>
              <a:off x="6085007" y="1759396"/>
              <a:ext cx="97621" cy="78097"/>
            </a:xfrm>
            <a:custGeom>
              <a:avLst/>
              <a:gdLst/>
              <a:ahLst/>
              <a:cxnLst/>
              <a:rect l="l" t="t" r="r" b="b"/>
              <a:pathLst>
                <a:path w="2830" h="2264" extrusionOk="0">
                  <a:moveTo>
                    <a:pt x="0" y="0"/>
                  </a:moveTo>
                  <a:lnTo>
                    <a:pt x="165" y="274"/>
                  </a:lnTo>
                  <a:lnTo>
                    <a:pt x="402" y="602"/>
                  </a:lnTo>
                  <a:lnTo>
                    <a:pt x="676" y="931"/>
                  </a:lnTo>
                  <a:lnTo>
                    <a:pt x="840" y="1114"/>
                  </a:lnTo>
                  <a:lnTo>
                    <a:pt x="1004" y="1278"/>
                  </a:lnTo>
                  <a:lnTo>
                    <a:pt x="1187" y="1424"/>
                  </a:lnTo>
                  <a:lnTo>
                    <a:pt x="1388" y="1588"/>
                  </a:lnTo>
                  <a:lnTo>
                    <a:pt x="1588" y="1734"/>
                  </a:lnTo>
                  <a:lnTo>
                    <a:pt x="1826" y="1862"/>
                  </a:lnTo>
                  <a:lnTo>
                    <a:pt x="2045" y="1990"/>
                  </a:lnTo>
                  <a:lnTo>
                    <a:pt x="2300" y="2099"/>
                  </a:lnTo>
                  <a:lnTo>
                    <a:pt x="2556" y="2190"/>
                  </a:lnTo>
                  <a:lnTo>
                    <a:pt x="2829" y="2263"/>
                  </a:lnTo>
                  <a:lnTo>
                    <a:pt x="2775" y="1698"/>
                  </a:lnTo>
                  <a:lnTo>
                    <a:pt x="2756" y="1041"/>
                  </a:lnTo>
                  <a:lnTo>
                    <a:pt x="2756" y="712"/>
                  </a:lnTo>
                  <a:lnTo>
                    <a:pt x="2665" y="730"/>
                  </a:lnTo>
                  <a:lnTo>
                    <a:pt x="2501" y="748"/>
                  </a:lnTo>
                  <a:lnTo>
                    <a:pt x="2337" y="767"/>
                  </a:lnTo>
                  <a:lnTo>
                    <a:pt x="2008" y="767"/>
                  </a:lnTo>
                  <a:lnTo>
                    <a:pt x="1661" y="712"/>
                  </a:lnTo>
                  <a:lnTo>
                    <a:pt x="1333" y="639"/>
                  </a:lnTo>
                  <a:lnTo>
                    <a:pt x="986" y="511"/>
                  </a:lnTo>
                  <a:lnTo>
                    <a:pt x="639" y="365"/>
                  </a:lnTo>
                  <a:lnTo>
                    <a:pt x="311" y="201"/>
                  </a:lnTo>
                  <a:lnTo>
                    <a:pt x="0"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41"/>
            <p:cNvSpPr/>
            <p:nvPr/>
          </p:nvSpPr>
          <p:spPr>
            <a:xfrm>
              <a:off x="5952788" y="1467256"/>
              <a:ext cx="280824" cy="322390"/>
            </a:xfrm>
            <a:custGeom>
              <a:avLst/>
              <a:gdLst/>
              <a:ahLst/>
              <a:cxnLst/>
              <a:rect l="l" t="t" r="r" b="b"/>
              <a:pathLst>
                <a:path w="8141" h="9346" extrusionOk="0">
                  <a:moveTo>
                    <a:pt x="3541" y="0"/>
                  </a:moveTo>
                  <a:lnTo>
                    <a:pt x="3286" y="19"/>
                  </a:lnTo>
                  <a:lnTo>
                    <a:pt x="3030" y="55"/>
                  </a:lnTo>
                  <a:lnTo>
                    <a:pt x="2793" y="92"/>
                  </a:lnTo>
                  <a:lnTo>
                    <a:pt x="2574" y="146"/>
                  </a:lnTo>
                  <a:lnTo>
                    <a:pt x="2355" y="201"/>
                  </a:lnTo>
                  <a:lnTo>
                    <a:pt x="2172" y="274"/>
                  </a:lnTo>
                  <a:lnTo>
                    <a:pt x="1972" y="347"/>
                  </a:lnTo>
                  <a:lnTo>
                    <a:pt x="1807" y="420"/>
                  </a:lnTo>
                  <a:lnTo>
                    <a:pt x="1643" y="511"/>
                  </a:lnTo>
                  <a:lnTo>
                    <a:pt x="1479" y="603"/>
                  </a:lnTo>
                  <a:lnTo>
                    <a:pt x="1205" y="822"/>
                  </a:lnTo>
                  <a:lnTo>
                    <a:pt x="968" y="1041"/>
                  </a:lnTo>
                  <a:lnTo>
                    <a:pt x="767" y="1278"/>
                  </a:lnTo>
                  <a:lnTo>
                    <a:pt x="603" y="1533"/>
                  </a:lnTo>
                  <a:lnTo>
                    <a:pt x="457" y="1789"/>
                  </a:lnTo>
                  <a:lnTo>
                    <a:pt x="347" y="2044"/>
                  </a:lnTo>
                  <a:lnTo>
                    <a:pt x="256" y="2282"/>
                  </a:lnTo>
                  <a:lnTo>
                    <a:pt x="183" y="2537"/>
                  </a:lnTo>
                  <a:lnTo>
                    <a:pt x="128" y="2756"/>
                  </a:lnTo>
                  <a:lnTo>
                    <a:pt x="92" y="2957"/>
                  </a:lnTo>
                  <a:lnTo>
                    <a:pt x="92" y="3231"/>
                  </a:lnTo>
                  <a:lnTo>
                    <a:pt x="146" y="3651"/>
                  </a:lnTo>
                  <a:lnTo>
                    <a:pt x="183" y="3888"/>
                  </a:lnTo>
                  <a:lnTo>
                    <a:pt x="219" y="4089"/>
                  </a:lnTo>
                  <a:lnTo>
                    <a:pt x="274" y="4235"/>
                  </a:lnTo>
                  <a:lnTo>
                    <a:pt x="311" y="4308"/>
                  </a:lnTo>
                  <a:lnTo>
                    <a:pt x="347" y="4344"/>
                  </a:lnTo>
                  <a:lnTo>
                    <a:pt x="238" y="4417"/>
                  </a:lnTo>
                  <a:lnTo>
                    <a:pt x="165" y="4490"/>
                  </a:lnTo>
                  <a:lnTo>
                    <a:pt x="92" y="4600"/>
                  </a:lnTo>
                  <a:lnTo>
                    <a:pt x="55" y="4709"/>
                  </a:lnTo>
                  <a:lnTo>
                    <a:pt x="19" y="4819"/>
                  </a:lnTo>
                  <a:lnTo>
                    <a:pt x="0" y="4928"/>
                  </a:lnTo>
                  <a:lnTo>
                    <a:pt x="0" y="5166"/>
                  </a:lnTo>
                  <a:lnTo>
                    <a:pt x="19" y="5312"/>
                  </a:lnTo>
                  <a:lnTo>
                    <a:pt x="55" y="5476"/>
                  </a:lnTo>
                  <a:lnTo>
                    <a:pt x="110" y="5640"/>
                  </a:lnTo>
                  <a:lnTo>
                    <a:pt x="165" y="5804"/>
                  </a:lnTo>
                  <a:lnTo>
                    <a:pt x="256" y="5969"/>
                  </a:lnTo>
                  <a:lnTo>
                    <a:pt x="347" y="6115"/>
                  </a:lnTo>
                  <a:lnTo>
                    <a:pt x="457" y="6261"/>
                  </a:lnTo>
                  <a:lnTo>
                    <a:pt x="566" y="6407"/>
                  </a:lnTo>
                  <a:lnTo>
                    <a:pt x="712" y="6534"/>
                  </a:lnTo>
                  <a:lnTo>
                    <a:pt x="858" y="6644"/>
                  </a:lnTo>
                  <a:lnTo>
                    <a:pt x="1004" y="6753"/>
                  </a:lnTo>
                  <a:lnTo>
                    <a:pt x="1187" y="6845"/>
                  </a:lnTo>
                  <a:lnTo>
                    <a:pt x="1351" y="6900"/>
                  </a:lnTo>
                  <a:lnTo>
                    <a:pt x="1552" y="6954"/>
                  </a:lnTo>
                  <a:lnTo>
                    <a:pt x="1753" y="6991"/>
                  </a:lnTo>
                  <a:lnTo>
                    <a:pt x="1990" y="6991"/>
                  </a:lnTo>
                  <a:lnTo>
                    <a:pt x="2045" y="7137"/>
                  </a:lnTo>
                  <a:lnTo>
                    <a:pt x="2081" y="7192"/>
                  </a:lnTo>
                  <a:lnTo>
                    <a:pt x="2081" y="7210"/>
                  </a:lnTo>
                  <a:lnTo>
                    <a:pt x="2245" y="7465"/>
                  </a:lnTo>
                  <a:lnTo>
                    <a:pt x="2428" y="7703"/>
                  </a:lnTo>
                  <a:lnTo>
                    <a:pt x="2647" y="7940"/>
                  </a:lnTo>
                  <a:lnTo>
                    <a:pt x="2884" y="8141"/>
                  </a:lnTo>
                  <a:lnTo>
                    <a:pt x="3140" y="8341"/>
                  </a:lnTo>
                  <a:lnTo>
                    <a:pt x="3395" y="8506"/>
                  </a:lnTo>
                  <a:lnTo>
                    <a:pt x="3687" y="8670"/>
                  </a:lnTo>
                  <a:lnTo>
                    <a:pt x="3961" y="8816"/>
                  </a:lnTo>
                  <a:lnTo>
                    <a:pt x="4253" y="8944"/>
                  </a:lnTo>
                  <a:lnTo>
                    <a:pt x="4545" y="9053"/>
                  </a:lnTo>
                  <a:lnTo>
                    <a:pt x="4837" y="9144"/>
                  </a:lnTo>
                  <a:lnTo>
                    <a:pt x="5111" y="9217"/>
                  </a:lnTo>
                  <a:lnTo>
                    <a:pt x="5385" y="9272"/>
                  </a:lnTo>
                  <a:lnTo>
                    <a:pt x="5640" y="9309"/>
                  </a:lnTo>
                  <a:lnTo>
                    <a:pt x="5878" y="9327"/>
                  </a:lnTo>
                  <a:lnTo>
                    <a:pt x="6097" y="9345"/>
                  </a:lnTo>
                  <a:lnTo>
                    <a:pt x="6389" y="9309"/>
                  </a:lnTo>
                  <a:lnTo>
                    <a:pt x="6608" y="9272"/>
                  </a:lnTo>
                  <a:lnTo>
                    <a:pt x="6863" y="9199"/>
                  </a:lnTo>
                  <a:lnTo>
                    <a:pt x="7064" y="9126"/>
                  </a:lnTo>
                  <a:lnTo>
                    <a:pt x="7246" y="9017"/>
                  </a:lnTo>
                  <a:lnTo>
                    <a:pt x="7411" y="8889"/>
                  </a:lnTo>
                  <a:lnTo>
                    <a:pt x="7557" y="8743"/>
                  </a:lnTo>
                  <a:lnTo>
                    <a:pt x="7666" y="8560"/>
                  </a:lnTo>
                  <a:lnTo>
                    <a:pt x="7776" y="8378"/>
                  </a:lnTo>
                  <a:lnTo>
                    <a:pt x="7849" y="8177"/>
                  </a:lnTo>
                  <a:lnTo>
                    <a:pt x="7922" y="7958"/>
                  </a:lnTo>
                  <a:lnTo>
                    <a:pt x="7977" y="7721"/>
                  </a:lnTo>
                  <a:lnTo>
                    <a:pt x="7995" y="7484"/>
                  </a:lnTo>
                  <a:lnTo>
                    <a:pt x="8013" y="7246"/>
                  </a:lnTo>
                  <a:lnTo>
                    <a:pt x="8013" y="7009"/>
                  </a:lnTo>
                  <a:lnTo>
                    <a:pt x="8013" y="6753"/>
                  </a:lnTo>
                  <a:lnTo>
                    <a:pt x="7995" y="6516"/>
                  </a:lnTo>
                  <a:lnTo>
                    <a:pt x="7958" y="6279"/>
                  </a:lnTo>
                  <a:lnTo>
                    <a:pt x="7922" y="6042"/>
                  </a:lnTo>
                  <a:lnTo>
                    <a:pt x="7849" y="5786"/>
                  </a:lnTo>
                  <a:lnTo>
                    <a:pt x="7776" y="5549"/>
                  </a:lnTo>
                  <a:lnTo>
                    <a:pt x="7776" y="5512"/>
                  </a:lnTo>
                  <a:lnTo>
                    <a:pt x="7922" y="4545"/>
                  </a:lnTo>
                  <a:lnTo>
                    <a:pt x="8050" y="3724"/>
                  </a:lnTo>
                  <a:lnTo>
                    <a:pt x="8104" y="3340"/>
                  </a:lnTo>
                  <a:lnTo>
                    <a:pt x="8123" y="3012"/>
                  </a:lnTo>
                  <a:lnTo>
                    <a:pt x="8141" y="2738"/>
                  </a:lnTo>
                  <a:lnTo>
                    <a:pt x="8123" y="2464"/>
                  </a:lnTo>
                  <a:lnTo>
                    <a:pt x="8068" y="2209"/>
                  </a:lnTo>
                  <a:lnTo>
                    <a:pt x="7995" y="1953"/>
                  </a:lnTo>
                  <a:lnTo>
                    <a:pt x="7885" y="1698"/>
                  </a:lnTo>
                  <a:lnTo>
                    <a:pt x="7758" y="1460"/>
                  </a:lnTo>
                  <a:lnTo>
                    <a:pt x="7575" y="1223"/>
                  </a:lnTo>
                  <a:lnTo>
                    <a:pt x="7356" y="1004"/>
                  </a:lnTo>
                  <a:lnTo>
                    <a:pt x="7119" y="803"/>
                  </a:lnTo>
                  <a:lnTo>
                    <a:pt x="6827" y="621"/>
                  </a:lnTo>
                  <a:lnTo>
                    <a:pt x="6480" y="457"/>
                  </a:lnTo>
                  <a:lnTo>
                    <a:pt x="6115" y="329"/>
                  </a:lnTo>
                  <a:lnTo>
                    <a:pt x="5695" y="201"/>
                  </a:lnTo>
                  <a:lnTo>
                    <a:pt x="5221" y="110"/>
                  </a:lnTo>
                  <a:lnTo>
                    <a:pt x="4691" y="37"/>
                  </a:lnTo>
                  <a:lnTo>
                    <a:pt x="4125"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41"/>
            <p:cNvSpPr/>
            <p:nvPr/>
          </p:nvSpPr>
          <p:spPr>
            <a:xfrm>
              <a:off x="5952788" y="1467256"/>
              <a:ext cx="280824" cy="322390"/>
            </a:xfrm>
            <a:custGeom>
              <a:avLst/>
              <a:gdLst/>
              <a:ahLst/>
              <a:cxnLst/>
              <a:rect l="l" t="t" r="r" b="b"/>
              <a:pathLst>
                <a:path w="8141" h="9346" fill="none" extrusionOk="0">
                  <a:moveTo>
                    <a:pt x="0" y="5166"/>
                  </a:moveTo>
                  <a:lnTo>
                    <a:pt x="0" y="5166"/>
                  </a:lnTo>
                  <a:lnTo>
                    <a:pt x="19" y="5312"/>
                  </a:lnTo>
                  <a:lnTo>
                    <a:pt x="55" y="5476"/>
                  </a:lnTo>
                  <a:lnTo>
                    <a:pt x="110" y="5640"/>
                  </a:lnTo>
                  <a:lnTo>
                    <a:pt x="165" y="5804"/>
                  </a:lnTo>
                  <a:lnTo>
                    <a:pt x="256" y="5969"/>
                  </a:lnTo>
                  <a:lnTo>
                    <a:pt x="347" y="6115"/>
                  </a:lnTo>
                  <a:lnTo>
                    <a:pt x="457" y="6261"/>
                  </a:lnTo>
                  <a:lnTo>
                    <a:pt x="566" y="6407"/>
                  </a:lnTo>
                  <a:lnTo>
                    <a:pt x="712" y="6534"/>
                  </a:lnTo>
                  <a:lnTo>
                    <a:pt x="858" y="6644"/>
                  </a:lnTo>
                  <a:lnTo>
                    <a:pt x="1004" y="6753"/>
                  </a:lnTo>
                  <a:lnTo>
                    <a:pt x="1187" y="6845"/>
                  </a:lnTo>
                  <a:lnTo>
                    <a:pt x="1351" y="6900"/>
                  </a:lnTo>
                  <a:lnTo>
                    <a:pt x="1552" y="6954"/>
                  </a:lnTo>
                  <a:lnTo>
                    <a:pt x="1753" y="6991"/>
                  </a:lnTo>
                  <a:lnTo>
                    <a:pt x="1953" y="6991"/>
                  </a:lnTo>
                  <a:lnTo>
                    <a:pt x="1953" y="6991"/>
                  </a:lnTo>
                  <a:lnTo>
                    <a:pt x="1953" y="6991"/>
                  </a:lnTo>
                  <a:lnTo>
                    <a:pt x="1990" y="6991"/>
                  </a:lnTo>
                  <a:lnTo>
                    <a:pt x="1990" y="6991"/>
                  </a:lnTo>
                  <a:lnTo>
                    <a:pt x="2045" y="7137"/>
                  </a:lnTo>
                  <a:lnTo>
                    <a:pt x="2045" y="7137"/>
                  </a:lnTo>
                  <a:lnTo>
                    <a:pt x="2081" y="7192"/>
                  </a:lnTo>
                  <a:lnTo>
                    <a:pt x="2081" y="7210"/>
                  </a:lnTo>
                  <a:lnTo>
                    <a:pt x="2081" y="7210"/>
                  </a:lnTo>
                  <a:lnTo>
                    <a:pt x="2245" y="7465"/>
                  </a:lnTo>
                  <a:lnTo>
                    <a:pt x="2428" y="7703"/>
                  </a:lnTo>
                  <a:lnTo>
                    <a:pt x="2647" y="7940"/>
                  </a:lnTo>
                  <a:lnTo>
                    <a:pt x="2884" y="8141"/>
                  </a:lnTo>
                  <a:lnTo>
                    <a:pt x="3140" y="8341"/>
                  </a:lnTo>
                  <a:lnTo>
                    <a:pt x="3395" y="8506"/>
                  </a:lnTo>
                  <a:lnTo>
                    <a:pt x="3687" y="8670"/>
                  </a:lnTo>
                  <a:lnTo>
                    <a:pt x="3961" y="8816"/>
                  </a:lnTo>
                  <a:lnTo>
                    <a:pt x="4253" y="8944"/>
                  </a:lnTo>
                  <a:lnTo>
                    <a:pt x="4545" y="9053"/>
                  </a:lnTo>
                  <a:lnTo>
                    <a:pt x="4837" y="9144"/>
                  </a:lnTo>
                  <a:lnTo>
                    <a:pt x="5111" y="9217"/>
                  </a:lnTo>
                  <a:lnTo>
                    <a:pt x="5385" y="9272"/>
                  </a:lnTo>
                  <a:lnTo>
                    <a:pt x="5640" y="9309"/>
                  </a:lnTo>
                  <a:lnTo>
                    <a:pt x="5878" y="9327"/>
                  </a:lnTo>
                  <a:lnTo>
                    <a:pt x="6097" y="9345"/>
                  </a:lnTo>
                  <a:lnTo>
                    <a:pt x="6097" y="9345"/>
                  </a:lnTo>
                  <a:lnTo>
                    <a:pt x="6389" y="9309"/>
                  </a:lnTo>
                  <a:lnTo>
                    <a:pt x="6608" y="9272"/>
                  </a:lnTo>
                  <a:lnTo>
                    <a:pt x="6863" y="9199"/>
                  </a:lnTo>
                  <a:lnTo>
                    <a:pt x="6863" y="9199"/>
                  </a:lnTo>
                  <a:lnTo>
                    <a:pt x="7064" y="9126"/>
                  </a:lnTo>
                  <a:lnTo>
                    <a:pt x="7246" y="9017"/>
                  </a:lnTo>
                  <a:lnTo>
                    <a:pt x="7411" y="8889"/>
                  </a:lnTo>
                  <a:lnTo>
                    <a:pt x="7557" y="8743"/>
                  </a:lnTo>
                  <a:lnTo>
                    <a:pt x="7666" y="8560"/>
                  </a:lnTo>
                  <a:lnTo>
                    <a:pt x="7776" y="8378"/>
                  </a:lnTo>
                  <a:lnTo>
                    <a:pt x="7849" y="8177"/>
                  </a:lnTo>
                  <a:lnTo>
                    <a:pt x="7922" y="7958"/>
                  </a:lnTo>
                  <a:lnTo>
                    <a:pt x="7977" y="7721"/>
                  </a:lnTo>
                  <a:lnTo>
                    <a:pt x="7995" y="7484"/>
                  </a:lnTo>
                  <a:lnTo>
                    <a:pt x="8013" y="7246"/>
                  </a:lnTo>
                  <a:lnTo>
                    <a:pt x="8013" y="7009"/>
                  </a:lnTo>
                  <a:lnTo>
                    <a:pt x="8013" y="6753"/>
                  </a:lnTo>
                  <a:lnTo>
                    <a:pt x="7995" y="6516"/>
                  </a:lnTo>
                  <a:lnTo>
                    <a:pt x="7958" y="6279"/>
                  </a:lnTo>
                  <a:lnTo>
                    <a:pt x="7922" y="6042"/>
                  </a:lnTo>
                  <a:lnTo>
                    <a:pt x="7922" y="6042"/>
                  </a:lnTo>
                  <a:lnTo>
                    <a:pt x="7849" y="5786"/>
                  </a:lnTo>
                  <a:lnTo>
                    <a:pt x="7776" y="5549"/>
                  </a:lnTo>
                  <a:lnTo>
                    <a:pt x="7776" y="5549"/>
                  </a:lnTo>
                  <a:lnTo>
                    <a:pt x="7776" y="5512"/>
                  </a:lnTo>
                  <a:lnTo>
                    <a:pt x="7776" y="5512"/>
                  </a:lnTo>
                  <a:lnTo>
                    <a:pt x="7922" y="4545"/>
                  </a:lnTo>
                  <a:lnTo>
                    <a:pt x="8050" y="3724"/>
                  </a:lnTo>
                  <a:lnTo>
                    <a:pt x="8104" y="3340"/>
                  </a:lnTo>
                  <a:lnTo>
                    <a:pt x="8123" y="3012"/>
                  </a:lnTo>
                  <a:lnTo>
                    <a:pt x="8123" y="3012"/>
                  </a:lnTo>
                  <a:lnTo>
                    <a:pt x="8141" y="2738"/>
                  </a:lnTo>
                  <a:lnTo>
                    <a:pt x="8123" y="2464"/>
                  </a:lnTo>
                  <a:lnTo>
                    <a:pt x="8068" y="2209"/>
                  </a:lnTo>
                  <a:lnTo>
                    <a:pt x="7995" y="1953"/>
                  </a:lnTo>
                  <a:lnTo>
                    <a:pt x="7885" y="1698"/>
                  </a:lnTo>
                  <a:lnTo>
                    <a:pt x="7758" y="1460"/>
                  </a:lnTo>
                  <a:lnTo>
                    <a:pt x="7575" y="1223"/>
                  </a:lnTo>
                  <a:lnTo>
                    <a:pt x="7356" y="1004"/>
                  </a:lnTo>
                  <a:lnTo>
                    <a:pt x="7119" y="803"/>
                  </a:lnTo>
                  <a:lnTo>
                    <a:pt x="6827" y="621"/>
                  </a:lnTo>
                  <a:lnTo>
                    <a:pt x="6480" y="457"/>
                  </a:lnTo>
                  <a:lnTo>
                    <a:pt x="6115" y="329"/>
                  </a:lnTo>
                  <a:lnTo>
                    <a:pt x="5695" y="201"/>
                  </a:lnTo>
                  <a:lnTo>
                    <a:pt x="5221" y="110"/>
                  </a:lnTo>
                  <a:lnTo>
                    <a:pt x="4691" y="37"/>
                  </a:lnTo>
                  <a:lnTo>
                    <a:pt x="4125" y="0"/>
                  </a:lnTo>
                  <a:lnTo>
                    <a:pt x="4125" y="0"/>
                  </a:lnTo>
                  <a:lnTo>
                    <a:pt x="3833" y="0"/>
                  </a:lnTo>
                  <a:lnTo>
                    <a:pt x="3541" y="0"/>
                  </a:lnTo>
                  <a:lnTo>
                    <a:pt x="3286" y="19"/>
                  </a:lnTo>
                  <a:lnTo>
                    <a:pt x="3030" y="55"/>
                  </a:lnTo>
                  <a:lnTo>
                    <a:pt x="2793" y="92"/>
                  </a:lnTo>
                  <a:lnTo>
                    <a:pt x="2574" y="146"/>
                  </a:lnTo>
                  <a:lnTo>
                    <a:pt x="2355" y="201"/>
                  </a:lnTo>
                  <a:lnTo>
                    <a:pt x="2172" y="274"/>
                  </a:lnTo>
                  <a:lnTo>
                    <a:pt x="1972" y="347"/>
                  </a:lnTo>
                  <a:lnTo>
                    <a:pt x="1807" y="420"/>
                  </a:lnTo>
                  <a:lnTo>
                    <a:pt x="1643" y="511"/>
                  </a:lnTo>
                  <a:lnTo>
                    <a:pt x="1479" y="603"/>
                  </a:lnTo>
                  <a:lnTo>
                    <a:pt x="1205" y="822"/>
                  </a:lnTo>
                  <a:lnTo>
                    <a:pt x="968" y="1041"/>
                  </a:lnTo>
                  <a:lnTo>
                    <a:pt x="767" y="1278"/>
                  </a:lnTo>
                  <a:lnTo>
                    <a:pt x="603" y="1533"/>
                  </a:lnTo>
                  <a:lnTo>
                    <a:pt x="457" y="1789"/>
                  </a:lnTo>
                  <a:lnTo>
                    <a:pt x="347" y="2044"/>
                  </a:lnTo>
                  <a:lnTo>
                    <a:pt x="256" y="2282"/>
                  </a:lnTo>
                  <a:lnTo>
                    <a:pt x="183" y="2537"/>
                  </a:lnTo>
                  <a:lnTo>
                    <a:pt x="128" y="2756"/>
                  </a:lnTo>
                  <a:lnTo>
                    <a:pt x="92" y="2957"/>
                  </a:lnTo>
                  <a:lnTo>
                    <a:pt x="92" y="2957"/>
                  </a:lnTo>
                  <a:lnTo>
                    <a:pt x="92" y="3231"/>
                  </a:lnTo>
                  <a:lnTo>
                    <a:pt x="146" y="3651"/>
                  </a:lnTo>
                  <a:lnTo>
                    <a:pt x="183" y="3888"/>
                  </a:lnTo>
                  <a:lnTo>
                    <a:pt x="219" y="4089"/>
                  </a:lnTo>
                  <a:lnTo>
                    <a:pt x="274" y="4235"/>
                  </a:lnTo>
                  <a:lnTo>
                    <a:pt x="311" y="4308"/>
                  </a:lnTo>
                  <a:lnTo>
                    <a:pt x="347" y="4344"/>
                  </a:lnTo>
                  <a:lnTo>
                    <a:pt x="347" y="4344"/>
                  </a:lnTo>
                  <a:lnTo>
                    <a:pt x="238" y="4417"/>
                  </a:lnTo>
                  <a:lnTo>
                    <a:pt x="165" y="4490"/>
                  </a:lnTo>
                  <a:lnTo>
                    <a:pt x="92" y="4600"/>
                  </a:lnTo>
                  <a:lnTo>
                    <a:pt x="55" y="4709"/>
                  </a:lnTo>
                  <a:lnTo>
                    <a:pt x="19" y="4819"/>
                  </a:lnTo>
                  <a:lnTo>
                    <a:pt x="0" y="4928"/>
                  </a:lnTo>
                  <a:lnTo>
                    <a:pt x="0" y="516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41"/>
            <p:cNvSpPr/>
            <p:nvPr/>
          </p:nvSpPr>
          <p:spPr>
            <a:xfrm>
              <a:off x="5969794" y="1691371"/>
              <a:ext cx="40946" cy="118421"/>
            </a:xfrm>
            <a:custGeom>
              <a:avLst/>
              <a:gdLst/>
              <a:ahLst/>
              <a:cxnLst/>
              <a:rect l="l" t="t" r="r" b="b"/>
              <a:pathLst>
                <a:path w="1187" h="3433" extrusionOk="0">
                  <a:moveTo>
                    <a:pt x="749" y="1"/>
                  </a:moveTo>
                  <a:lnTo>
                    <a:pt x="694" y="37"/>
                  </a:lnTo>
                  <a:lnTo>
                    <a:pt x="657" y="110"/>
                  </a:lnTo>
                  <a:lnTo>
                    <a:pt x="19" y="2702"/>
                  </a:lnTo>
                  <a:lnTo>
                    <a:pt x="0" y="2830"/>
                  </a:lnTo>
                  <a:lnTo>
                    <a:pt x="19" y="2940"/>
                  </a:lnTo>
                  <a:lnTo>
                    <a:pt x="37" y="3067"/>
                  </a:lnTo>
                  <a:lnTo>
                    <a:pt x="110" y="3177"/>
                  </a:lnTo>
                  <a:lnTo>
                    <a:pt x="183" y="3268"/>
                  </a:lnTo>
                  <a:lnTo>
                    <a:pt x="274" y="3341"/>
                  </a:lnTo>
                  <a:lnTo>
                    <a:pt x="384" y="3396"/>
                  </a:lnTo>
                  <a:lnTo>
                    <a:pt x="511" y="3432"/>
                  </a:lnTo>
                  <a:lnTo>
                    <a:pt x="639" y="3432"/>
                  </a:lnTo>
                  <a:lnTo>
                    <a:pt x="785" y="3396"/>
                  </a:lnTo>
                  <a:lnTo>
                    <a:pt x="895" y="3341"/>
                  </a:lnTo>
                  <a:lnTo>
                    <a:pt x="1004" y="3268"/>
                  </a:lnTo>
                  <a:lnTo>
                    <a:pt x="1095" y="3177"/>
                  </a:lnTo>
                  <a:lnTo>
                    <a:pt x="1150" y="3049"/>
                  </a:lnTo>
                  <a:lnTo>
                    <a:pt x="1187" y="2921"/>
                  </a:lnTo>
                  <a:lnTo>
                    <a:pt x="1187" y="2775"/>
                  </a:lnTo>
                  <a:lnTo>
                    <a:pt x="895" y="37"/>
                  </a:lnTo>
                  <a:lnTo>
                    <a:pt x="8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41"/>
            <p:cNvSpPr/>
            <p:nvPr/>
          </p:nvSpPr>
          <p:spPr>
            <a:xfrm>
              <a:off x="6158033" y="1639146"/>
              <a:ext cx="15143" cy="27734"/>
            </a:xfrm>
            <a:custGeom>
              <a:avLst/>
              <a:gdLst/>
              <a:ahLst/>
              <a:cxnLst/>
              <a:rect l="l" t="t" r="r" b="b"/>
              <a:pathLst>
                <a:path w="439" h="804" extrusionOk="0">
                  <a:moveTo>
                    <a:pt x="55" y="0"/>
                  </a:moveTo>
                  <a:lnTo>
                    <a:pt x="19" y="37"/>
                  </a:lnTo>
                  <a:lnTo>
                    <a:pt x="1" y="55"/>
                  </a:lnTo>
                  <a:lnTo>
                    <a:pt x="19" y="91"/>
                  </a:lnTo>
                  <a:lnTo>
                    <a:pt x="147" y="438"/>
                  </a:lnTo>
                  <a:lnTo>
                    <a:pt x="311" y="767"/>
                  </a:lnTo>
                  <a:lnTo>
                    <a:pt x="329" y="785"/>
                  </a:lnTo>
                  <a:lnTo>
                    <a:pt x="347" y="803"/>
                  </a:lnTo>
                  <a:lnTo>
                    <a:pt x="402" y="785"/>
                  </a:lnTo>
                  <a:lnTo>
                    <a:pt x="439" y="748"/>
                  </a:lnTo>
                  <a:lnTo>
                    <a:pt x="439" y="730"/>
                  </a:lnTo>
                  <a:lnTo>
                    <a:pt x="439" y="694"/>
                  </a:lnTo>
                  <a:lnTo>
                    <a:pt x="274" y="383"/>
                  </a:lnTo>
                  <a:lnTo>
                    <a:pt x="147" y="55"/>
                  </a:lnTo>
                  <a:lnTo>
                    <a:pt x="128" y="18"/>
                  </a:lnTo>
                  <a:lnTo>
                    <a:pt x="110"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41"/>
            <p:cNvSpPr/>
            <p:nvPr/>
          </p:nvSpPr>
          <p:spPr>
            <a:xfrm>
              <a:off x="6158033" y="1639146"/>
              <a:ext cx="15143" cy="27734"/>
            </a:xfrm>
            <a:custGeom>
              <a:avLst/>
              <a:gdLst/>
              <a:ahLst/>
              <a:cxnLst/>
              <a:rect l="l" t="t" r="r" b="b"/>
              <a:pathLst>
                <a:path w="439" h="804" fill="none" extrusionOk="0">
                  <a:moveTo>
                    <a:pt x="19" y="91"/>
                  </a:moveTo>
                  <a:lnTo>
                    <a:pt x="19" y="91"/>
                  </a:lnTo>
                  <a:lnTo>
                    <a:pt x="147" y="438"/>
                  </a:lnTo>
                  <a:lnTo>
                    <a:pt x="311" y="767"/>
                  </a:lnTo>
                  <a:lnTo>
                    <a:pt x="311" y="767"/>
                  </a:lnTo>
                  <a:lnTo>
                    <a:pt x="329" y="785"/>
                  </a:lnTo>
                  <a:lnTo>
                    <a:pt x="347" y="803"/>
                  </a:lnTo>
                  <a:lnTo>
                    <a:pt x="402" y="785"/>
                  </a:lnTo>
                  <a:lnTo>
                    <a:pt x="439" y="748"/>
                  </a:lnTo>
                  <a:lnTo>
                    <a:pt x="439" y="730"/>
                  </a:lnTo>
                  <a:lnTo>
                    <a:pt x="439" y="694"/>
                  </a:lnTo>
                  <a:lnTo>
                    <a:pt x="439" y="694"/>
                  </a:lnTo>
                  <a:lnTo>
                    <a:pt x="274" y="383"/>
                  </a:lnTo>
                  <a:lnTo>
                    <a:pt x="147" y="55"/>
                  </a:lnTo>
                  <a:lnTo>
                    <a:pt x="147" y="55"/>
                  </a:lnTo>
                  <a:lnTo>
                    <a:pt x="128" y="18"/>
                  </a:lnTo>
                  <a:lnTo>
                    <a:pt x="110" y="0"/>
                  </a:lnTo>
                  <a:lnTo>
                    <a:pt x="55" y="0"/>
                  </a:lnTo>
                  <a:lnTo>
                    <a:pt x="19" y="37"/>
                  </a:lnTo>
                  <a:lnTo>
                    <a:pt x="1" y="55"/>
                  </a:lnTo>
                  <a:lnTo>
                    <a:pt x="19" y="9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41"/>
            <p:cNvSpPr/>
            <p:nvPr/>
          </p:nvSpPr>
          <p:spPr>
            <a:xfrm>
              <a:off x="6168727" y="1660533"/>
              <a:ext cx="21456" cy="24595"/>
            </a:xfrm>
            <a:custGeom>
              <a:avLst/>
              <a:gdLst/>
              <a:ahLst/>
              <a:cxnLst/>
              <a:rect l="l" t="t" r="r" b="b"/>
              <a:pathLst>
                <a:path w="622" h="713" extrusionOk="0">
                  <a:moveTo>
                    <a:pt x="567" y="1"/>
                  </a:moveTo>
                  <a:lnTo>
                    <a:pt x="311" y="19"/>
                  </a:lnTo>
                  <a:lnTo>
                    <a:pt x="56" y="37"/>
                  </a:lnTo>
                  <a:lnTo>
                    <a:pt x="37" y="55"/>
                  </a:lnTo>
                  <a:lnTo>
                    <a:pt x="19" y="55"/>
                  </a:lnTo>
                  <a:lnTo>
                    <a:pt x="1" y="110"/>
                  </a:lnTo>
                  <a:lnTo>
                    <a:pt x="19" y="165"/>
                  </a:lnTo>
                  <a:lnTo>
                    <a:pt x="37" y="183"/>
                  </a:lnTo>
                  <a:lnTo>
                    <a:pt x="56" y="183"/>
                  </a:lnTo>
                  <a:lnTo>
                    <a:pt x="311" y="165"/>
                  </a:lnTo>
                  <a:lnTo>
                    <a:pt x="437" y="147"/>
                  </a:lnTo>
                  <a:lnTo>
                    <a:pt x="437" y="147"/>
                  </a:lnTo>
                  <a:lnTo>
                    <a:pt x="202" y="603"/>
                  </a:lnTo>
                  <a:lnTo>
                    <a:pt x="183" y="639"/>
                  </a:lnTo>
                  <a:lnTo>
                    <a:pt x="183" y="658"/>
                  </a:lnTo>
                  <a:lnTo>
                    <a:pt x="220" y="694"/>
                  </a:lnTo>
                  <a:lnTo>
                    <a:pt x="275" y="712"/>
                  </a:lnTo>
                  <a:lnTo>
                    <a:pt x="293" y="694"/>
                  </a:lnTo>
                  <a:lnTo>
                    <a:pt x="311" y="676"/>
                  </a:lnTo>
                  <a:lnTo>
                    <a:pt x="621" y="110"/>
                  </a:lnTo>
                  <a:lnTo>
                    <a:pt x="621" y="74"/>
                  </a:lnTo>
                  <a:lnTo>
                    <a:pt x="621" y="37"/>
                  </a:lnTo>
                  <a:lnTo>
                    <a:pt x="585"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41"/>
            <p:cNvSpPr/>
            <p:nvPr/>
          </p:nvSpPr>
          <p:spPr>
            <a:xfrm>
              <a:off x="6168727" y="1660533"/>
              <a:ext cx="21456" cy="24595"/>
            </a:xfrm>
            <a:custGeom>
              <a:avLst/>
              <a:gdLst/>
              <a:ahLst/>
              <a:cxnLst/>
              <a:rect l="l" t="t" r="r" b="b"/>
              <a:pathLst>
                <a:path w="622" h="713" fill="none" extrusionOk="0">
                  <a:moveTo>
                    <a:pt x="56" y="183"/>
                  </a:moveTo>
                  <a:lnTo>
                    <a:pt x="56" y="183"/>
                  </a:lnTo>
                  <a:lnTo>
                    <a:pt x="311" y="165"/>
                  </a:lnTo>
                  <a:lnTo>
                    <a:pt x="567" y="128"/>
                  </a:lnTo>
                  <a:lnTo>
                    <a:pt x="567" y="128"/>
                  </a:lnTo>
                  <a:lnTo>
                    <a:pt x="494" y="37"/>
                  </a:lnTo>
                  <a:lnTo>
                    <a:pt x="494" y="37"/>
                  </a:lnTo>
                  <a:lnTo>
                    <a:pt x="202" y="603"/>
                  </a:lnTo>
                  <a:lnTo>
                    <a:pt x="202" y="603"/>
                  </a:lnTo>
                  <a:lnTo>
                    <a:pt x="183" y="639"/>
                  </a:lnTo>
                  <a:lnTo>
                    <a:pt x="183" y="658"/>
                  </a:lnTo>
                  <a:lnTo>
                    <a:pt x="220" y="694"/>
                  </a:lnTo>
                  <a:lnTo>
                    <a:pt x="275" y="712"/>
                  </a:lnTo>
                  <a:lnTo>
                    <a:pt x="293" y="694"/>
                  </a:lnTo>
                  <a:lnTo>
                    <a:pt x="311" y="676"/>
                  </a:lnTo>
                  <a:lnTo>
                    <a:pt x="311" y="676"/>
                  </a:lnTo>
                  <a:lnTo>
                    <a:pt x="621" y="110"/>
                  </a:lnTo>
                  <a:lnTo>
                    <a:pt x="621" y="110"/>
                  </a:lnTo>
                  <a:lnTo>
                    <a:pt x="621" y="74"/>
                  </a:lnTo>
                  <a:lnTo>
                    <a:pt x="621" y="37"/>
                  </a:lnTo>
                  <a:lnTo>
                    <a:pt x="585" y="1"/>
                  </a:lnTo>
                  <a:lnTo>
                    <a:pt x="567" y="1"/>
                  </a:lnTo>
                  <a:lnTo>
                    <a:pt x="567" y="1"/>
                  </a:lnTo>
                  <a:lnTo>
                    <a:pt x="311" y="19"/>
                  </a:lnTo>
                  <a:lnTo>
                    <a:pt x="56" y="37"/>
                  </a:lnTo>
                  <a:lnTo>
                    <a:pt x="56" y="37"/>
                  </a:lnTo>
                  <a:lnTo>
                    <a:pt x="37" y="55"/>
                  </a:lnTo>
                  <a:lnTo>
                    <a:pt x="19" y="55"/>
                  </a:lnTo>
                  <a:lnTo>
                    <a:pt x="1" y="110"/>
                  </a:lnTo>
                  <a:lnTo>
                    <a:pt x="19" y="165"/>
                  </a:lnTo>
                  <a:lnTo>
                    <a:pt x="37" y="183"/>
                  </a:lnTo>
                  <a:lnTo>
                    <a:pt x="56" y="18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1"/>
            <p:cNvSpPr/>
            <p:nvPr/>
          </p:nvSpPr>
          <p:spPr>
            <a:xfrm>
              <a:off x="6187009" y="1626555"/>
              <a:ext cx="15143" cy="29597"/>
            </a:xfrm>
            <a:custGeom>
              <a:avLst/>
              <a:gdLst/>
              <a:ahLst/>
              <a:cxnLst/>
              <a:rect l="l" t="t" r="r" b="b"/>
              <a:pathLst>
                <a:path w="439" h="858" extrusionOk="0">
                  <a:moveTo>
                    <a:pt x="219" y="0"/>
                  </a:moveTo>
                  <a:lnTo>
                    <a:pt x="183" y="18"/>
                  </a:lnTo>
                  <a:lnTo>
                    <a:pt x="128" y="55"/>
                  </a:lnTo>
                  <a:lnTo>
                    <a:pt x="91" y="110"/>
                  </a:lnTo>
                  <a:lnTo>
                    <a:pt x="37" y="237"/>
                  </a:lnTo>
                  <a:lnTo>
                    <a:pt x="0" y="402"/>
                  </a:lnTo>
                  <a:lnTo>
                    <a:pt x="0" y="584"/>
                  </a:lnTo>
                  <a:lnTo>
                    <a:pt x="37" y="712"/>
                  </a:lnTo>
                  <a:lnTo>
                    <a:pt x="55" y="767"/>
                  </a:lnTo>
                  <a:lnTo>
                    <a:pt x="91" y="821"/>
                  </a:lnTo>
                  <a:lnTo>
                    <a:pt x="128" y="840"/>
                  </a:lnTo>
                  <a:lnTo>
                    <a:pt x="183" y="858"/>
                  </a:lnTo>
                  <a:lnTo>
                    <a:pt x="219" y="858"/>
                  </a:lnTo>
                  <a:lnTo>
                    <a:pt x="274" y="840"/>
                  </a:lnTo>
                  <a:lnTo>
                    <a:pt x="310" y="803"/>
                  </a:lnTo>
                  <a:lnTo>
                    <a:pt x="347" y="748"/>
                  </a:lnTo>
                  <a:lnTo>
                    <a:pt x="420" y="621"/>
                  </a:lnTo>
                  <a:lnTo>
                    <a:pt x="438" y="456"/>
                  </a:lnTo>
                  <a:lnTo>
                    <a:pt x="438" y="274"/>
                  </a:lnTo>
                  <a:lnTo>
                    <a:pt x="420" y="146"/>
                  </a:lnTo>
                  <a:lnTo>
                    <a:pt x="383" y="73"/>
                  </a:lnTo>
                  <a:lnTo>
                    <a:pt x="347" y="37"/>
                  </a:lnTo>
                  <a:lnTo>
                    <a:pt x="310"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1"/>
            <p:cNvSpPr/>
            <p:nvPr/>
          </p:nvSpPr>
          <p:spPr>
            <a:xfrm>
              <a:off x="6187009" y="1626555"/>
              <a:ext cx="15143" cy="29597"/>
            </a:xfrm>
            <a:custGeom>
              <a:avLst/>
              <a:gdLst/>
              <a:ahLst/>
              <a:cxnLst/>
              <a:rect l="l" t="t" r="r" b="b"/>
              <a:pathLst>
                <a:path w="439" h="858" fill="none" extrusionOk="0">
                  <a:moveTo>
                    <a:pt x="438" y="456"/>
                  </a:moveTo>
                  <a:lnTo>
                    <a:pt x="438" y="456"/>
                  </a:lnTo>
                  <a:lnTo>
                    <a:pt x="420" y="621"/>
                  </a:lnTo>
                  <a:lnTo>
                    <a:pt x="347" y="748"/>
                  </a:lnTo>
                  <a:lnTo>
                    <a:pt x="310" y="803"/>
                  </a:lnTo>
                  <a:lnTo>
                    <a:pt x="274" y="840"/>
                  </a:lnTo>
                  <a:lnTo>
                    <a:pt x="219" y="858"/>
                  </a:lnTo>
                  <a:lnTo>
                    <a:pt x="183" y="858"/>
                  </a:lnTo>
                  <a:lnTo>
                    <a:pt x="183" y="858"/>
                  </a:lnTo>
                  <a:lnTo>
                    <a:pt x="128" y="840"/>
                  </a:lnTo>
                  <a:lnTo>
                    <a:pt x="91" y="821"/>
                  </a:lnTo>
                  <a:lnTo>
                    <a:pt x="55" y="767"/>
                  </a:lnTo>
                  <a:lnTo>
                    <a:pt x="37" y="712"/>
                  </a:lnTo>
                  <a:lnTo>
                    <a:pt x="0" y="584"/>
                  </a:lnTo>
                  <a:lnTo>
                    <a:pt x="0" y="402"/>
                  </a:lnTo>
                  <a:lnTo>
                    <a:pt x="0" y="402"/>
                  </a:lnTo>
                  <a:lnTo>
                    <a:pt x="37" y="237"/>
                  </a:lnTo>
                  <a:lnTo>
                    <a:pt x="91" y="110"/>
                  </a:lnTo>
                  <a:lnTo>
                    <a:pt x="128" y="55"/>
                  </a:lnTo>
                  <a:lnTo>
                    <a:pt x="183" y="18"/>
                  </a:lnTo>
                  <a:lnTo>
                    <a:pt x="219" y="0"/>
                  </a:lnTo>
                  <a:lnTo>
                    <a:pt x="274" y="0"/>
                  </a:lnTo>
                  <a:lnTo>
                    <a:pt x="274" y="0"/>
                  </a:lnTo>
                  <a:lnTo>
                    <a:pt x="310" y="0"/>
                  </a:lnTo>
                  <a:lnTo>
                    <a:pt x="347" y="37"/>
                  </a:lnTo>
                  <a:lnTo>
                    <a:pt x="383" y="73"/>
                  </a:lnTo>
                  <a:lnTo>
                    <a:pt x="420" y="146"/>
                  </a:lnTo>
                  <a:lnTo>
                    <a:pt x="438" y="274"/>
                  </a:lnTo>
                  <a:lnTo>
                    <a:pt x="438" y="45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1"/>
            <p:cNvSpPr/>
            <p:nvPr/>
          </p:nvSpPr>
          <p:spPr>
            <a:xfrm>
              <a:off x="6179455" y="1624037"/>
              <a:ext cx="40325" cy="10107"/>
            </a:xfrm>
            <a:custGeom>
              <a:avLst/>
              <a:gdLst/>
              <a:ahLst/>
              <a:cxnLst/>
              <a:rect l="l" t="t" r="r" b="b"/>
              <a:pathLst>
                <a:path w="1169" h="293" extrusionOk="0">
                  <a:moveTo>
                    <a:pt x="566" y="0"/>
                  </a:moveTo>
                  <a:lnTo>
                    <a:pt x="402" y="18"/>
                  </a:lnTo>
                  <a:lnTo>
                    <a:pt x="256" y="73"/>
                  </a:lnTo>
                  <a:lnTo>
                    <a:pt x="146" y="110"/>
                  </a:lnTo>
                  <a:lnTo>
                    <a:pt x="37" y="183"/>
                  </a:lnTo>
                  <a:lnTo>
                    <a:pt x="0" y="219"/>
                  </a:lnTo>
                  <a:lnTo>
                    <a:pt x="18" y="274"/>
                  </a:lnTo>
                  <a:lnTo>
                    <a:pt x="37" y="292"/>
                  </a:lnTo>
                  <a:lnTo>
                    <a:pt x="91" y="292"/>
                  </a:lnTo>
                  <a:lnTo>
                    <a:pt x="201" y="237"/>
                  </a:lnTo>
                  <a:lnTo>
                    <a:pt x="292" y="183"/>
                  </a:lnTo>
                  <a:lnTo>
                    <a:pt x="420" y="146"/>
                  </a:lnTo>
                  <a:lnTo>
                    <a:pt x="566" y="128"/>
                  </a:lnTo>
                  <a:lnTo>
                    <a:pt x="730" y="128"/>
                  </a:lnTo>
                  <a:lnTo>
                    <a:pt x="821" y="146"/>
                  </a:lnTo>
                  <a:lnTo>
                    <a:pt x="894" y="164"/>
                  </a:lnTo>
                  <a:lnTo>
                    <a:pt x="986" y="201"/>
                  </a:lnTo>
                  <a:lnTo>
                    <a:pt x="1059" y="256"/>
                  </a:lnTo>
                  <a:lnTo>
                    <a:pt x="1114" y="274"/>
                  </a:lnTo>
                  <a:lnTo>
                    <a:pt x="1150" y="237"/>
                  </a:lnTo>
                  <a:lnTo>
                    <a:pt x="1168" y="201"/>
                  </a:lnTo>
                  <a:lnTo>
                    <a:pt x="1132" y="146"/>
                  </a:lnTo>
                  <a:lnTo>
                    <a:pt x="1041" y="91"/>
                  </a:lnTo>
                  <a:lnTo>
                    <a:pt x="949" y="55"/>
                  </a:lnTo>
                  <a:lnTo>
                    <a:pt x="858" y="18"/>
                  </a:lnTo>
                  <a:lnTo>
                    <a:pt x="748"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41"/>
            <p:cNvSpPr/>
            <p:nvPr/>
          </p:nvSpPr>
          <p:spPr>
            <a:xfrm>
              <a:off x="6179455" y="1624037"/>
              <a:ext cx="40325" cy="10107"/>
            </a:xfrm>
            <a:custGeom>
              <a:avLst/>
              <a:gdLst/>
              <a:ahLst/>
              <a:cxnLst/>
              <a:rect l="l" t="t" r="r" b="b"/>
              <a:pathLst>
                <a:path w="1169" h="293" fill="none" extrusionOk="0">
                  <a:moveTo>
                    <a:pt x="37" y="292"/>
                  </a:moveTo>
                  <a:lnTo>
                    <a:pt x="37" y="292"/>
                  </a:lnTo>
                  <a:lnTo>
                    <a:pt x="18" y="274"/>
                  </a:lnTo>
                  <a:lnTo>
                    <a:pt x="18" y="274"/>
                  </a:lnTo>
                  <a:lnTo>
                    <a:pt x="0" y="219"/>
                  </a:lnTo>
                  <a:lnTo>
                    <a:pt x="37" y="183"/>
                  </a:lnTo>
                  <a:lnTo>
                    <a:pt x="37" y="183"/>
                  </a:lnTo>
                  <a:lnTo>
                    <a:pt x="146" y="110"/>
                  </a:lnTo>
                  <a:lnTo>
                    <a:pt x="256" y="73"/>
                  </a:lnTo>
                  <a:lnTo>
                    <a:pt x="402" y="18"/>
                  </a:lnTo>
                  <a:lnTo>
                    <a:pt x="566" y="0"/>
                  </a:lnTo>
                  <a:lnTo>
                    <a:pt x="748" y="0"/>
                  </a:lnTo>
                  <a:lnTo>
                    <a:pt x="858" y="18"/>
                  </a:lnTo>
                  <a:lnTo>
                    <a:pt x="949" y="55"/>
                  </a:lnTo>
                  <a:lnTo>
                    <a:pt x="1041" y="91"/>
                  </a:lnTo>
                  <a:lnTo>
                    <a:pt x="1132" y="146"/>
                  </a:lnTo>
                  <a:lnTo>
                    <a:pt x="1132" y="146"/>
                  </a:lnTo>
                  <a:lnTo>
                    <a:pt x="1168" y="201"/>
                  </a:lnTo>
                  <a:lnTo>
                    <a:pt x="1150" y="237"/>
                  </a:lnTo>
                  <a:lnTo>
                    <a:pt x="1150" y="237"/>
                  </a:lnTo>
                  <a:lnTo>
                    <a:pt x="1114" y="274"/>
                  </a:lnTo>
                  <a:lnTo>
                    <a:pt x="1059" y="256"/>
                  </a:lnTo>
                  <a:lnTo>
                    <a:pt x="1059" y="256"/>
                  </a:lnTo>
                  <a:lnTo>
                    <a:pt x="986" y="201"/>
                  </a:lnTo>
                  <a:lnTo>
                    <a:pt x="894" y="164"/>
                  </a:lnTo>
                  <a:lnTo>
                    <a:pt x="821" y="146"/>
                  </a:lnTo>
                  <a:lnTo>
                    <a:pt x="730" y="128"/>
                  </a:lnTo>
                  <a:lnTo>
                    <a:pt x="566" y="128"/>
                  </a:lnTo>
                  <a:lnTo>
                    <a:pt x="420" y="146"/>
                  </a:lnTo>
                  <a:lnTo>
                    <a:pt x="292" y="183"/>
                  </a:lnTo>
                  <a:lnTo>
                    <a:pt x="201" y="237"/>
                  </a:lnTo>
                  <a:lnTo>
                    <a:pt x="91" y="292"/>
                  </a:lnTo>
                  <a:lnTo>
                    <a:pt x="91" y="292"/>
                  </a:lnTo>
                  <a:lnTo>
                    <a:pt x="73" y="292"/>
                  </a:lnTo>
                  <a:lnTo>
                    <a:pt x="37" y="29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41"/>
            <p:cNvSpPr/>
            <p:nvPr/>
          </p:nvSpPr>
          <p:spPr>
            <a:xfrm>
              <a:off x="6114604" y="1620242"/>
              <a:ext cx="15764" cy="30252"/>
            </a:xfrm>
            <a:custGeom>
              <a:avLst/>
              <a:gdLst/>
              <a:ahLst/>
              <a:cxnLst/>
              <a:rect l="l" t="t" r="r" b="b"/>
              <a:pathLst>
                <a:path w="457" h="877" extrusionOk="0">
                  <a:moveTo>
                    <a:pt x="237" y="0"/>
                  </a:moveTo>
                  <a:lnTo>
                    <a:pt x="183" y="19"/>
                  </a:lnTo>
                  <a:lnTo>
                    <a:pt x="146" y="55"/>
                  </a:lnTo>
                  <a:lnTo>
                    <a:pt x="110" y="110"/>
                  </a:lnTo>
                  <a:lnTo>
                    <a:pt x="37" y="238"/>
                  </a:lnTo>
                  <a:lnTo>
                    <a:pt x="0" y="420"/>
                  </a:lnTo>
                  <a:lnTo>
                    <a:pt x="0" y="585"/>
                  </a:lnTo>
                  <a:lnTo>
                    <a:pt x="37" y="731"/>
                  </a:lnTo>
                  <a:lnTo>
                    <a:pt x="73" y="785"/>
                  </a:lnTo>
                  <a:lnTo>
                    <a:pt x="110" y="822"/>
                  </a:lnTo>
                  <a:lnTo>
                    <a:pt x="146" y="858"/>
                  </a:lnTo>
                  <a:lnTo>
                    <a:pt x="183" y="877"/>
                  </a:lnTo>
                  <a:lnTo>
                    <a:pt x="237" y="858"/>
                  </a:lnTo>
                  <a:lnTo>
                    <a:pt x="274" y="840"/>
                  </a:lnTo>
                  <a:lnTo>
                    <a:pt x="329" y="804"/>
                  </a:lnTo>
                  <a:lnTo>
                    <a:pt x="365" y="767"/>
                  </a:lnTo>
                  <a:lnTo>
                    <a:pt x="420" y="621"/>
                  </a:lnTo>
                  <a:lnTo>
                    <a:pt x="457" y="457"/>
                  </a:lnTo>
                  <a:lnTo>
                    <a:pt x="457" y="293"/>
                  </a:lnTo>
                  <a:lnTo>
                    <a:pt x="420" y="147"/>
                  </a:lnTo>
                  <a:lnTo>
                    <a:pt x="402" y="92"/>
                  </a:lnTo>
                  <a:lnTo>
                    <a:pt x="365" y="37"/>
                  </a:lnTo>
                  <a:lnTo>
                    <a:pt x="329" y="19"/>
                  </a:lnTo>
                  <a:lnTo>
                    <a:pt x="274"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41"/>
            <p:cNvSpPr/>
            <p:nvPr/>
          </p:nvSpPr>
          <p:spPr>
            <a:xfrm>
              <a:off x="6114604" y="1620242"/>
              <a:ext cx="15764" cy="30252"/>
            </a:xfrm>
            <a:custGeom>
              <a:avLst/>
              <a:gdLst/>
              <a:ahLst/>
              <a:cxnLst/>
              <a:rect l="l" t="t" r="r" b="b"/>
              <a:pathLst>
                <a:path w="457" h="877" fill="none" extrusionOk="0">
                  <a:moveTo>
                    <a:pt x="457" y="457"/>
                  </a:moveTo>
                  <a:lnTo>
                    <a:pt x="457" y="457"/>
                  </a:lnTo>
                  <a:lnTo>
                    <a:pt x="420" y="621"/>
                  </a:lnTo>
                  <a:lnTo>
                    <a:pt x="365" y="767"/>
                  </a:lnTo>
                  <a:lnTo>
                    <a:pt x="329" y="804"/>
                  </a:lnTo>
                  <a:lnTo>
                    <a:pt x="274" y="840"/>
                  </a:lnTo>
                  <a:lnTo>
                    <a:pt x="237" y="858"/>
                  </a:lnTo>
                  <a:lnTo>
                    <a:pt x="183" y="877"/>
                  </a:lnTo>
                  <a:lnTo>
                    <a:pt x="183" y="877"/>
                  </a:lnTo>
                  <a:lnTo>
                    <a:pt x="146" y="858"/>
                  </a:lnTo>
                  <a:lnTo>
                    <a:pt x="110" y="822"/>
                  </a:lnTo>
                  <a:lnTo>
                    <a:pt x="73" y="785"/>
                  </a:lnTo>
                  <a:lnTo>
                    <a:pt x="37" y="731"/>
                  </a:lnTo>
                  <a:lnTo>
                    <a:pt x="0" y="585"/>
                  </a:lnTo>
                  <a:lnTo>
                    <a:pt x="0" y="420"/>
                  </a:lnTo>
                  <a:lnTo>
                    <a:pt x="0" y="420"/>
                  </a:lnTo>
                  <a:lnTo>
                    <a:pt x="37" y="238"/>
                  </a:lnTo>
                  <a:lnTo>
                    <a:pt x="110" y="110"/>
                  </a:lnTo>
                  <a:lnTo>
                    <a:pt x="146" y="55"/>
                  </a:lnTo>
                  <a:lnTo>
                    <a:pt x="183" y="19"/>
                  </a:lnTo>
                  <a:lnTo>
                    <a:pt x="237" y="0"/>
                  </a:lnTo>
                  <a:lnTo>
                    <a:pt x="274" y="0"/>
                  </a:lnTo>
                  <a:lnTo>
                    <a:pt x="274" y="0"/>
                  </a:lnTo>
                  <a:lnTo>
                    <a:pt x="329" y="19"/>
                  </a:lnTo>
                  <a:lnTo>
                    <a:pt x="365" y="37"/>
                  </a:lnTo>
                  <a:lnTo>
                    <a:pt x="402" y="92"/>
                  </a:lnTo>
                  <a:lnTo>
                    <a:pt x="420" y="147"/>
                  </a:lnTo>
                  <a:lnTo>
                    <a:pt x="457" y="293"/>
                  </a:lnTo>
                  <a:lnTo>
                    <a:pt x="457" y="45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41"/>
            <p:cNvSpPr/>
            <p:nvPr/>
          </p:nvSpPr>
          <p:spPr>
            <a:xfrm>
              <a:off x="6103876" y="1617724"/>
              <a:ext cx="39083" cy="13246"/>
            </a:xfrm>
            <a:custGeom>
              <a:avLst/>
              <a:gdLst/>
              <a:ahLst/>
              <a:cxnLst/>
              <a:rect l="l" t="t" r="r" b="b"/>
              <a:pathLst>
                <a:path w="1133" h="384" extrusionOk="0">
                  <a:moveTo>
                    <a:pt x="713" y="0"/>
                  </a:moveTo>
                  <a:lnTo>
                    <a:pt x="530" y="19"/>
                  </a:lnTo>
                  <a:lnTo>
                    <a:pt x="366" y="73"/>
                  </a:lnTo>
                  <a:lnTo>
                    <a:pt x="220" y="128"/>
                  </a:lnTo>
                  <a:lnTo>
                    <a:pt x="110" y="183"/>
                  </a:lnTo>
                  <a:lnTo>
                    <a:pt x="19" y="274"/>
                  </a:lnTo>
                  <a:lnTo>
                    <a:pt x="1" y="311"/>
                  </a:lnTo>
                  <a:lnTo>
                    <a:pt x="1" y="366"/>
                  </a:lnTo>
                  <a:lnTo>
                    <a:pt x="37" y="384"/>
                  </a:lnTo>
                  <a:lnTo>
                    <a:pt x="74" y="384"/>
                  </a:lnTo>
                  <a:lnTo>
                    <a:pt x="92" y="366"/>
                  </a:lnTo>
                  <a:lnTo>
                    <a:pt x="183" y="311"/>
                  </a:lnTo>
                  <a:lnTo>
                    <a:pt x="275" y="238"/>
                  </a:lnTo>
                  <a:lnTo>
                    <a:pt x="402" y="183"/>
                  </a:lnTo>
                  <a:lnTo>
                    <a:pt x="548" y="146"/>
                  </a:lnTo>
                  <a:lnTo>
                    <a:pt x="694" y="128"/>
                  </a:lnTo>
                  <a:lnTo>
                    <a:pt x="786" y="128"/>
                  </a:lnTo>
                  <a:lnTo>
                    <a:pt x="877" y="146"/>
                  </a:lnTo>
                  <a:lnTo>
                    <a:pt x="968" y="183"/>
                  </a:lnTo>
                  <a:lnTo>
                    <a:pt x="1041" y="220"/>
                  </a:lnTo>
                  <a:lnTo>
                    <a:pt x="1096" y="220"/>
                  </a:lnTo>
                  <a:lnTo>
                    <a:pt x="1133" y="183"/>
                  </a:lnTo>
                  <a:lnTo>
                    <a:pt x="1133" y="146"/>
                  </a:lnTo>
                  <a:lnTo>
                    <a:pt x="1114" y="110"/>
                  </a:lnTo>
                  <a:lnTo>
                    <a:pt x="1005" y="55"/>
                  </a:lnTo>
                  <a:lnTo>
                    <a:pt x="914" y="19"/>
                  </a:lnTo>
                  <a:lnTo>
                    <a:pt x="804"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41"/>
            <p:cNvSpPr/>
            <p:nvPr/>
          </p:nvSpPr>
          <p:spPr>
            <a:xfrm>
              <a:off x="6103876" y="1617724"/>
              <a:ext cx="39083" cy="13246"/>
            </a:xfrm>
            <a:custGeom>
              <a:avLst/>
              <a:gdLst/>
              <a:ahLst/>
              <a:cxnLst/>
              <a:rect l="l" t="t" r="r" b="b"/>
              <a:pathLst>
                <a:path w="1133" h="384" fill="none" extrusionOk="0">
                  <a:moveTo>
                    <a:pt x="37" y="384"/>
                  </a:moveTo>
                  <a:lnTo>
                    <a:pt x="37" y="384"/>
                  </a:lnTo>
                  <a:lnTo>
                    <a:pt x="1" y="366"/>
                  </a:lnTo>
                  <a:lnTo>
                    <a:pt x="1" y="366"/>
                  </a:lnTo>
                  <a:lnTo>
                    <a:pt x="1" y="311"/>
                  </a:lnTo>
                  <a:lnTo>
                    <a:pt x="19" y="274"/>
                  </a:lnTo>
                  <a:lnTo>
                    <a:pt x="19" y="274"/>
                  </a:lnTo>
                  <a:lnTo>
                    <a:pt x="110" y="183"/>
                  </a:lnTo>
                  <a:lnTo>
                    <a:pt x="220" y="128"/>
                  </a:lnTo>
                  <a:lnTo>
                    <a:pt x="366" y="73"/>
                  </a:lnTo>
                  <a:lnTo>
                    <a:pt x="530" y="19"/>
                  </a:lnTo>
                  <a:lnTo>
                    <a:pt x="713" y="0"/>
                  </a:lnTo>
                  <a:lnTo>
                    <a:pt x="804" y="0"/>
                  </a:lnTo>
                  <a:lnTo>
                    <a:pt x="914" y="19"/>
                  </a:lnTo>
                  <a:lnTo>
                    <a:pt x="1005" y="55"/>
                  </a:lnTo>
                  <a:lnTo>
                    <a:pt x="1114" y="110"/>
                  </a:lnTo>
                  <a:lnTo>
                    <a:pt x="1114" y="110"/>
                  </a:lnTo>
                  <a:lnTo>
                    <a:pt x="1133" y="146"/>
                  </a:lnTo>
                  <a:lnTo>
                    <a:pt x="1133" y="183"/>
                  </a:lnTo>
                  <a:lnTo>
                    <a:pt x="1133" y="183"/>
                  </a:lnTo>
                  <a:lnTo>
                    <a:pt x="1096" y="220"/>
                  </a:lnTo>
                  <a:lnTo>
                    <a:pt x="1041" y="220"/>
                  </a:lnTo>
                  <a:lnTo>
                    <a:pt x="1041" y="220"/>
                  </a:lnTo>
                  <a:lnTo>
                    <a:pt x="968" y="183"/>
                  </a:lnTo>
                  <a:lnTo>
                    <a:pt x="877" y="146"/>
                  </a:lnTo>
                  <a:lnTo>
                    <a:pt x="786" y="128"/>
                  </a:lnTo>
                  <a:lnTo>
                    <a:pt x="694" y="128"/>
                  </a:lnTo>
                  <a:lnTo>
                    <a:pt x="548" y="146"/>
                  </a:lnTo>
                  <a:lnTo>
                    <a:pt x="402" y="183"/>
                  </a:lnTo>
                  <a:lnTo>
                    <a:pt x="275" y="238"/>
                  </a:lnTo>
                  <a:lnTo>
                    <a:pt x="183" y="311"/>
                  </a:lnTo>
                  <a:lnTo>
                    <a:pt x="92" y="366"/>
                  </a:lnTo>
                  <a:lnTo>
                    <a:pt x="92" y="366"/>
                  </a:lnTo>
                  <a:lnTo>
                    <a:pt x="74" y="384"/>
                  </a:lnTo>
                  <a:lnTo>
                    <a:pt x="37" y="38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1"/>
            <p:cNvSpPr/>
            <p:nvPr/>
          </p:nvSpPr>
          <p:spPr>
            <a:xfrm>
              <a:off x="6149237" y="1700202"/>
              <a:ext cx="45982" cy="22077"/>
            </a:xfrm>
            <a:custGeom>
              <a:avLst/>
              <a:gdLst/>
              <a:ahLst/>
              <a:cxnLst/>
              <a:rect l="l" t="t" r="r" b="b"/>
              <a:pathLst>
                <a:path w="1333" h="640" extrusionOk="0">
                  <a:moveTo>
                    <a:pt x="91" y="0"/>
                  </a:moveTo>
                  <a:lnTo>
                    <a:pt x="37" y="37"/>
                  </a:lnTo>
                  <a:lnTo>
                    <a:pt x="0" y="55"/>
                  </a:lnTo>
                  <a:lnTo>
                    <a:pt x="0" y="110"/>
                  </a:lnTo>
                  <a:lnTo>
                    <a:pt x="0" y="147"/>
                  </a:lnTo>
                  <a:lnTo>
                    <a:pt x="18" y="201"/>
                  </a:lnTo>
                  <a:lnTo>
                    <a:pt x="73" y="256"/>
                  </a:lnTo>
                  <a:lnTo>
                    <a:pt x="201" y="402"/>
                  </a:lnTo>
                  <a:lnTo>
                    <a:pt x="292" y="475"/>
                  </a:lnTo>
                  <a:lnTo>
                    <a:pt x="402" y="548"/>
                  </a:lnTo>
                  <a:lnTo>
                    <a:pt x="529" y="603"/>
                  </a:lnTo>
                  <a:lnTo>
                    <a:pt x="675" y="639"/>
                  </a:lnTo>
                  <a:lnTo>
                    <a:pt x="785" y="639"/>
                  </a:lnTo>
                  <a:lnTo>
                    <a:pt x="913" y="621"/>
                  </a:lnTo>
                  <a:lnTo>
                    <a:pt x="1022" y="603"/>
                  </a:lnTo>
                  <a:lnTo>
                    <a:pt x="1113" y="566"/>
                  </a:lnTo>
                  <a:lnTo>
                    <a:pt x="1186" y="512"/>
                  </a:lnTo>
                  <a:lnTo>
                    <a:pt x="1278" y="439"/>
                  </a:lnTo>
                  <a:lnTo>
                    <a:pt x="1314" y="384"/>
                  </a:lnTo>
                  <a:lnTo>
                    <a:pt x="1332" y="347"/>
                  </a:lnTo>
                  <a:lnTo>
                    <a:pt x="1332" y="293"/>
                  </a:lnTo>
                  <a:lnTo>
                    <a:pt x="1314" y="256"/>
                  </a:lnTo>
                  <a:lnTo>
                    <a:pt x="1278" y="220"/>
                  </a:lnTo>
                  <a:lnTo>
                    <a:pt x="1241" y="201"/>
                  </a:lnTo>
                  <a:lnTo>
                    <a:pt x="1205" y="201"/>
                  </a:lnTo>
                  <a:lnTo>
                    <a:pt x="1150" y="220"/>
                  </a:lnTo>
                  <a:lnTo>
                    <a:pt x="1113" y="256"/>
                  </a:lnTo>
                  <a:lnTo>
                    <a:pt x="1095" y="293"/>
                  </a:lnTo>
                  <a:lnTo>
                    <a:pt x="1022" y="347"/>
                  </a:lnTo>
                  <a:lnTo>
                    <a:pt x="967" y="366"/>
                  </a:lnTo>
                  <a:lnTo>
                    <a:pt x="894" y="384"/>
                  </a:lnTo>
                  <a:lnTo>
                    <a:pt x="803" y="402"/>
                  </a:lnTo>
                  <a:lnTo>
                    <a:pt x="712" y="402"/>
                  </a:lnTo>
                  <a:lnTo>
                    <a:pt x="602" y="366"/>
                  </a:lnTo>
                  <a:lnTo>
                    <a:pt x="511" y="329"/>
                  </a:lnTo>
                  <a:lnTo>
                    <a:pt x="420" y="274"/>
                  </a:lnTo>
                  <a:lnTo>
                    <a:pt x="347" y="220"/>
                  </a:lnTo>
                  <a:lnTo>
                    <a:pt x="256" y="110"/>
                  </a:lnTo>
                  <a:lnTo>
                    <a:pt x="201" y="55"/>
                  </a:lnTo>
                  <a:lnTo>
                    <a:pt x="183" y="19"/>
                  </a:lnTo>
                  <a:lnTo>
                    <a:pt x="128"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41"/>
            <p:cNvSpPr/>
            <p:nvPr/>
          </p:nvSpPr>
          <p:spPr>
            <a:xfrm>
              <a:off x="5975451" y="1636627"/>
              <a:ext cx="51674" cy="48500"/>
            </a:xfrm>
            <a:custGeom>
              <a:avLst/>
              <a:gdLst/>
              <a:ahLst/>
              <a:cxnLst/>
              <a:rect l="l" t="t" r="r" b="b"/>
              <a:pathLst>
                <a:path w="1498" h="1406" extrusionOk="0">
                  <a:moveTo>
                    <a:pt x="92" y="0"/>
                  </a:moveTo>
                  <a:lnTo>
                    <a:pt x="55" y="18"/>
                  </a:lnTo>
                  <a:lnTo>
                    <a:pt x="19" y="37"/>
                  </a:lnTo>
                  <a:lnTo>
                    <a:pt x="1" y="73"/>
                  </a:lnTo>
                  <a:lnTo>
                    <a:pt x="1" y="128"/>
                  </a:lnTo>
                  <a:lnTo>
                    <a:pt x="1" y="164"/>
                  </a:lnTo>
                  <a:lnTo>
                    <a:pt x="37" y="201"/>
                  </a:lnTo>
                  <a:lnTo>
                    <a:pt x="74" y="219"/>
                  </a:lnTo>
                  <a:lnTo>
                    <a:pt x="238" y="292"/>
                  </a:lnTo>
                  <a:lnTo>
                    <a:pt x="402" y="365"/>
                  </a:lnTo>
                  <a:lnTo>
                    <a:pt x="603" y="475"/>
                  </a:lnTo>
                  <a:lnTo>
                    <a:pt x="804" y="621"/>
                  </a:lnTo>
                  <a:lnTo>
                    <a:pt x="895" y="712"/>
                  </a:lnTo>
                  <a:lnTo>
                    <a:pt x="1004" y="821"/>
                  </a:lnTo>
                  <a:lnTo>
                    <a:pt x="1077" y="931"/>
                  </a:lnTo>
                  <a:lnTo>
                    <a:pt x="1150" y="1040"/>
                  </a:lnTo>
                  <a:lnTo>
                    <a:pt x="1223" y="1186"/>
                  </a:lnTo>
                  <a:lnTo>
                    <a:pt x="1260" y="1314"/>
                  </a:lnTo>
                  <a:lnTo>
                    <a:pt x="1278" y="1351"/>
                  </a:lnTo>
                  <a:lnTo>
                    <a:pt x="1296" y="1387"/>
                  </a:lnTo>
                  <a:lnTo>
                    <a:pt x="1369" y="1405"/>
                  </a:lnTo>
                  <a:lnTo>
                    <a:pt x="1406" y="1405"/>
                  </a:lnTo>
                  <a:lnTo>
                    <a:pt x="1442" y="1387"/>
                  </a:lnTo>
                  <a:lnTo>
                    <a:pt x="1479" y="1351"/>
                  </a:lnTo>
                  <a:lnTo>
                    <a:pt x="1497" y="1314"/>
                  </a:lnTo>
                  <a:lnTo>
                    <a:pt x="1497" y="1259"/>
                  </a:lnTo>
                  <a:lnTo>
                    <a:pt x="1442" y="1095"/>
                  </a:lnTo>
                  <a:lnTo>
                    <a:pt x="1369" y="949"/>
                  </a:lnTo>
                  <a:lnTo>
                    <a:pt x="1278" y="803"/>
                  </a:lnTo>
                  <a:lnTo>
                    <a:pt x="1187" y="675"/>
                  </a:lnTo>
                  <a:lnTo>
                    <a:pt x="1077" y="566"/>
                  </a:lnTo>
                  <a:lnTo>
                    <a:pt x="968" y="456"/>
                  </a:lnTo>
                  <a:lnTo>
                    <a:pt x="749" y="292"/>
                  </a:lnTo>
                  <a:lnTo>
                    <a:pt x="530" y="164"/>
                  </a:lnTo>
                  <a:lnTo>
                    <a:pt x="347" y="73"/>
                  </a:lnTo>
                  <a:lnTo>
                    <a:pt x="147"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41"/>
            <p:cNvSpPr/>
            <p:nvPr/>
          </p:nvSpPr>
          <p:spPr>
            <a:xfrm>
              <a:off x="5983626" y="1652357"/>
              <a:ext cx="27734" cy="19559"/>
            </a:xfrm>
            <a:custGeom>
              <a:avLst/>
              <a:gdLst/>
              <a:ahLst/>
              <a:cxnLst/>
              <a:rect l="l" t="t" r="r" b="b"/>
              <a:pathLst>
                <a:path w="804" h="567" extrusionOk="0">
                  <a:moveTo>
                    <a:pt x="694" y="0"/>
                  </a:moveTo>
                  <a:lnTo>
                    <a:pt x="530" y="19"/>
                  </a:lnTo>
                  <a:lnTo>
                    <a:pt x="384" y="73"/>
                  </a:lnTo>
                  <a:lnTo>
                    <a:pt x="275" y="128"/>
                  </a:lnTo>
                  <a:lnTo>
                    <a:pt x="183" y="201"/>
                  </a:lnTo>
                  <a:lnTo>
                    <a:pt x="110" y="256"/>
                  </a:lnTo>
                  <a:lnTo>
                    <a:pt x="56" y="329"/>
                  </a:lnTo>
                  <a:lnTo>
                    <a:pt x="1" y="384"/>
                  </a:lnTo>
                  <a:lnTo>
                    <a:pt x="1" y="438"/>
                  </a:lnTo>
                  <a:lnTo>
                    <a:pt x="1" y="475"/>
                  </a:lnTo>
                  <a:lnTo>
                    <a:pt x="19" y="511"/>
                  </a:lnTo>
                  <a:lnTo>
                    <a:pt x="56" y="548"/>
                  </a:lnTo>
                  <a:lnTo>
                    <a:pt x="92" y="566"/>
                  </a:lnTo>
                  <a:lnTo>
                    <a:pt x="165" y="548"/>
                  </a:lnTo>
                  <a:lnTo>
                    <a:pt x="220" y="493"/>
                  </a:lnTo>
                  <a:lnTo>
                    <a:pt x="238" y="457"/>
                  </a:lnTo>
                  <a:lnTo>
                    <a:pt x="329" y="365"/>
                  </a:lnTo>
                  <a:lnTo>
                    <a:pt x="384" y="329"/>
                  </a:lnTo>
                  <a:lnTo>
                    <a:pt x="475" y="274"/>
                  </a:lnTo>
                  <a:lnTo>
                    <a:pt x="567" y="256"/>
                  </a:lnTo>
                  <a:lnTo>
                    <a:pt x="694" y="238"/>
                  </a:lnTo>
                  <a:lnTo>
                    <a:pt x="731" y="219"/>
                  </a:lnTo>
                  <a:lnTo>
                    <a:pt x="767" y="201"/>
                  </a:lnTo>
                  <a:lnTo>
                    <a:pt x="804" y="165"/>
                  </a:lnTo>
                  <a:lnTo>
                    <a:pt x="804" y="128"/>
                  </a:lnTo>
                  <a:lnTo>
                    <a:pt x="804" y="73"/>
                  </a:lnTo>
                  <a:lnTo>
                    <a:pt x="767" y="37"/>
                  </a:lnTo>
                  <a:lnTo>
                    <a:pt x="731" y="19"/>
                  </a:lnTo>
                  <a:lnTo>
                    <a:pt x="694"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41"/>
            <p:cNvSpPr/>
            <p:nvPr/>
          </p:nvSpPr>
          <p:spPr>
            <a:xfrm>
              <a:off x="6020156" y="1694545"/>
              <a:ext cx="27113" cy="21421"/>
            </a:xfrm>
            <a:custGeom>
              <a:avLst/>
              <a:gdLst/>
              <a:ahLst/>
              <a:cxnLst/>
              <a:rect l="l" t="t" r="r" b="b"/>
              <a:pathLst>
                <a:path w="786" h="621" extrusionOk="0">
                  <a:moveTo>
                    <a:pt x="639" y="0"/>
                  </a:moveTo>
                  <a:lnTo>
                    <a:pt x="603" y="18"/>
                  </a:lnTo>
                  <a:lnTo>
                    <a:pt x="566" y="55"/>
                  </a:lnTo>
                  <a:lnTo>
                    <a:pt x="511" y="146"/>
                  </a:lnTo>
                  <a:lnTo>
                    <a:pt x="457" y="201"/>
                  </a:lnTo>
                  <a:lnTo>
                    <a:pt x="384" y="256"/>
                  </a:lnTo>
                  <a:lnTo>
                    <a:pt x="311" y="311"/>
                  </a:lnTo>
                  <a:lnTo>
                    <a:pt x="201" y="347"/>
                  </a:lnTo>
                  <a:lnTo>
                    <a:pt x="110" y="384"/>
                  </a:lnTo>
                  <a:lnTo>
                    <a:pt x="0" y="402"/>
                  </a:lnTo>
                  <a:lnTo>
                    <a:pt x="37" y="402"/>
                  </a:lnTo>
                  <a:lnTo>
                    <a:pt x="92" y="548"/>
                  </a:lnTo>
                  <a:lnTo>
                    <a:pt x="128" y="603"/>
                  </a:lnTo>
                  <a:lnTo>
                    <a:pt x="128" y="621"/>
                  </a:lnTo>
                  <a:lnTo>
                    <a:pt x="238" y="584"/>
                  </a:lnTo>
                  <a:lnTo>
                    <a:pt x="347" y="548"/>
                  </a:lnTo>
                  <a:lnTo>
                    <a:pt x="457" y="493"/>
                  </a:lnTo>
                  <a:lnTo>
                    <a:pt x="548" y="420"/>
                  </a:lnTo>
                  <a:lnTo>
                    <a:pt x="676" y="311"/>
                  </a:lnTo>
                  <a:lnTo>
                    <a:pt x="767" y="164"/>
                  </a:lnTo>
                  <a:lnTo>
                    <a:pt x="785" y="110"/>
                  </a:lnTo>
                  <a:lnTo>
                    <a:pt x="785" y="73"/>
                  </a:lnTo>
                  <a:lnTo>
                    <a:pt x="767" y="37"/>
                  </a:lnTo>
                  <a:lnTo>
                    <a:pt x="731"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41"/>
            <p:cNvSpPr/>
            <p:nvPr/>
          </p:nvSpPr>
          <p:spPr>
            <a:xfrm>
              <a:off x="6157412" y="1732317"/>
              <a:ext cx="19559" cy="8831"/>
            </a:xfrm>
            <a:custGeom>
              <a:avLst/>
              <a:gdLst/>
              <a:ahLst/>
              <a:cxnLst/>
              <a:rect l="l" t="t" r="r" b="b"/>
              <a:pathLst>
                <a:path w="567" h="256" extrusionOk="0">
                  <a:moveTo>
                    <a:pt x="55" y="0"/>
                  </a:moveTo>
                  <a:lnTo>
                    <a:pt x="19" y="19"/>
                  </a:lnTo>
                  <a:lnTo>
                    <a:pt x="0" y="37"/>
                  </a:lnTo>
                  <a:lnTo>
                    <a:pt x="0" y="55"/>
                  </a:lnTo>
                  <a:lnTo>
                    <a:pt x="0" y="92"/>
                  </a:lnTo>
                  <a:lnTo>
                    <a:pt x="19" y="128"/>
                  </a:lnTo>
                  <a:lnTo>
                    <a:pt x="92" y="183"/>
                  </a:lnTo>
                  <a:lnTo>
                    <a:pt x="183" y="219"/>
                  </a:lnTo>
                  <a:lnTo>
                    <a:pt x="292" y="256"/>
                  </a:lnTo>
                  <a:lnTo>
                    <a:pt x="402" y="256"/>
                  </a:lnTo>
                  <a:lnTo>
                    <a:pt x="530" y="219"/>
                  </a:lnTo>
                  <a:lnTo>
                    <a:pt x="548" y="219"/>
                  </a:lnTo>
                  <a:lnTo>
                    <a:pt x="566" y="183"/>
                  </a:lnTo>
                  <a:lnTo>
                    <a:pt x="566" y="165"/>
                  </a:lnTo>
                  <a:lnTo>
                    <a:pt x="566" y="128"/>
                  </a:lnTo>
                  <a:lnTo>
                    <a:pt x="548" y="110"/>
                  </a:lnTo>
                  <a:lnTo>
                    <a:pt x="530" y="92"/>
                  </a:lnTo>
                  <a:lnTo>
                    <a:pt x="493" y="73"/>
                  </a:lnTo>
                  <a:lnTo>
                    <a:pt x="475" y="92"/>
                  </a:lnTo>
                  <a:lnTo>
                    <a:pt x="402" y="110"/>
                  </a:lnTo>
                  <a:lnTo>
                    <a:pt x="329" y="110"/>
                  </a:lnTo>
                  <a:lnTo>
                    <a:pt x="219" y="92"/>
                  </a:lnTo>
                  <a:lnTo>
                    <a:pt x="165" y="37"/>
                  </a:lnTo>
                  <a:lnTo>
                    <a:pt x="128" y="19"/>
                  </a:lnTo>
                  <a:lnTo>
                    <a:pt x="110"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41"/>
            <p:cNvSpPr/>
            <p:nvPr/>
          </p:nvSpPr>
          <p:spPr>
            <a:xfrm>
              <a:off x="5974830" y="1459081"/>
              <a:ext cx="267612" cy="204624"/>
            </a:xfrm>
            <a:custGeom>
              <a:avLst/>
              <a:gdLst/>
              <a:ahLst/>
              <a:cxnLst/>
              <a:rect l="l" t="t" r="r" b="b"/>
              <a:pathLst>
                <a:path w="7758" h="5932" extrusionOk="0">
                  <a:moveTo>
                    <a:pt x="2975" y="0"/>
                  </a:moveTo>
                  <a:lnTo>
                    <a:pt x="2756" y="18"/>
                  </a:lnTo>
                  <a:lnTo>
                    <a:pt x="2556" y="37"/>
                  </a:lnTo>
                  <a:lnTo>
                    <a:pt x="2355" y="55"/>
                  </a:lnTo>
                  <a:lnTo>
                    <a:pt x="2154" y="110"/>
                  </a:lnTo>
                  <a:lnTo>
                    <a:pt x="1953" y="164"/>
                  </a:lnTo>
                  <a:lnTo>
                    <a:pt x="1771" y="237"/>
                  </a:lnTo>
                  <a:lnTo>
                    <a:pt x="1606" y="310"/>
                  </a:lnTo>
                  <a:lnTo>
                    <a:pt x="1424" y="402"/>
                  </a:lnTo>
                  <a:lnTo>
                    <a:pt x="1095" y="602"/>
                  </a:lnTo>
                  <a:lnTo>
                    <a:pt x="785" y="840"/>
                  </a:lnTo>
                  <a:lnTo>
                    <a:pt x="511" y="1095"/>
                  </a:lnTo>
                  <a:lnTo>
                    <a:pt x="256" y="1369"/>
                  </a:lnTo>
                  <a:lnTo>
                    <a:pt x="128" y="1770"/>
                  </a:lnTo>
                  <a:lnTo>
                    <a:pt x="55" y="2172"/>
                  </a:lnTo>
                  <a:lnTo>
                    <a:pt x="19" y="2574"/>
                  </a:lnTo>
                  <a:lnTo>
                    <a:pt x="0" y="2993"/>
                  </a:lnTo>
                  <a:lnTo>
                    <a:pt x="19" y="3395"/>
                  </a:lnTo>
                  <a:lnTo>
                    <a:pt x="55" y="3815"/>
                  </a:lnTo>
                  <a:lnTo>
                    <a:pt x="110" y="4234"/>
                  </a:lnTo>
                  <a:lnTo>
                    <a:pt x="183" y="4636"/>
                  </a:lnTo>
                  <a:lnTo>
                    <a:pt x="329" y="4691"/>
                  </a:lnTo>
                  <a:lnTo>
                    <a:pt x="475" y="4745"/>
                  </a:lnTo>
                  <a:lnTo>
                    <a:pt x="603" y="4819"/>
                  </a:lnTo>
                  <a:lnTo>
                    <a:pt x="730" y="4910"/>
                  </a:lnTo>
                  <a:lnTo>
                    <a:pt x="949" y="5092"/>
                  </a:lnTo>
                  <a:lnTo>
                    <a:pt x="1132" y="5293"/>
                  </a:lnTo>
                  <a:lnTo>
                    <a:pt x="1168" y="5366"/>
                  </a:lnTo>
                  <a:lnTo>
                    <a:pt x="1278" y="5549"/>
                  </a:lnTo>
                  <a:lnTo>
                    <a:pt x="1369" y="5658"/>
                  </a:lnTo>
                  <a:lnTo>
                    <a:pt x="1460" y="5768"/>
                  </a:lnTo>
                  <a:lnTo>
                    <a:pt x="1588" y="5859"/>
                  </a:lnTo>
                  <a:lnTo>
                    <a:pt x="1752" y="5914"/>
                  </a:lnTo>
                  <a:lnTo>
                    <a:pt x="1825" y="5932"/>
                  </a:lnTo>
                  <a:lnTo>
                    <a:pt x="1880" y="5932"/>
                  </a:lnTo>
                  <a:lnTo>
                    <a:pt x="1917" y="5895"/>
                  </a:lnTo>
                  <a:lnTo>
                    <a:pt x="1953" y="5859"/>
                  </a:lnTo>
                  <a:lnTo>
                    <a:pt x="1971" y="5804"/>
                  </a:lnTo>
                  <a:lnTo>
                    <a:pt x="1971" y="5731"/>
                  </a:lnTo>
                  <a:lnTo>
                    <a:pt x="1971" y="5549"/>
                  </a:lnTo>
                  <a:lnTo>
                    <a:pt x="1935" y="5348"/>
                  </a:lnTo>
                  <a:lnTo>
                    <a:pt x="1898" y="5111"/>
                  </a:lnTo>
                  <a:lnTo>
                    <a:pt x="1789" y="4618"/>
                  </a:lnTo>
                  <a:lnTo>
                    <a:pt x="1771" y="4508"/>
                  </a:lnTo>
                  <a:lnTo>
                    <a:pt x="1771" y="4399"/>
                  </a:lnTo>
                  <a:lnTo>
                    <a:pt x="1789" y="4307"/>
                  </a:lnTo>
                  <a:lnTo>
                    <a:pt x="1807" y="4198"/>
                  </a:lnTo>
                  <a:lnTo>
                    <a:pt x="1880" y="4015"/>
                  </a:lnTo>
                  <a:lnTo>
                    <a:pt x="1971" y="3869"/>
                  </a:lnTo>
                  <a:lnTo>
                    <a:pt x="2063" y="3742"/>
                  </a:lnTo>
                  <a:lnTo>
                    <a:pt x="2154" y="3632"/>
                  </a:lnTo>
                  <a:lnTo>
                    <a:pt x="2264" y="3541"/>
                  </a:lnTo>
                  <a:lnTo>
                    <a:pt x="2464" y="3431"/>
                  </a:lnTo>
                  <a:lnTo>
                    <a:pt x="2683" y="3340"/>
                  </a:lnTo>
                  <a:lnTo>
                    <a:pt x="2939" y="3249"/>
                  </a:lnTo>
                  <a:lnTo>
                    <a:pt x="3194" y="3176"/>
                  </a:lnTo>
                  <a:lnTo>
                    <a:pt x="3286" y="3158"/>
                  </a:lnTo>
                  <a:lnTo>
                    <a:pt x="3340" y="2993"/>
                  </a:lnTo>
                  <a:lnTo>
                    <a:pt x="3395" y="2829"/>
                  </a:lnTo>
                  <a:lnTo>
                    <a:pt x="3413" y="2683"/>
                  </a:lnTo>
                  <a:lnTo>
                    <a:pt x="3413" y="2537"/>
                  </a:lnTo>
                  <a:lnTo>
                    <a:pt x="3413" y="2373"/>
                  </a:lnTo>
                  <a:lnTo>
                    <a:pt x="3395" y="2300"/>
                  </a:lnTo>
                  <a:lnTo>
                    <a:pt x="3377" y="2227"/>
                  </a:lnTo>
                  <a:lnTo>
                    <a:pt x="3395" y="2172"/>
                  </a:lnTo>
                  <a:lnTo>
                    <a:pt x="3413" y="2099"/>
                  </a:lnTo>
                  <a:lnTo>
                    <a:pt x="3468" y="2044"/>
                  </a:lnTo>
                  <a:lnTo>
                    <a:pt x="3541" y="1989"/>
                  </a:lnTo>
                  <a:lnTo>
                    <a:pt x="3614" y="1953"/>
                  </a:lnTo>
                  <a:lnTo>
                    <a:pt x="3833" y="1862"/>
                  </a:lnTo>
                  <a:lnTo>
                    <a:pt x="4107" y="1807"/>
                  </a:lnTo>
                  <a:lnTo>
                    <a:pt x="4417" y="1770"/>
                  </a:lnTo>
                  <a:lnTo>
                    <a:pt x="4746" y="1752"/>
                  </a:lnTo>
                  <a:lnTo>
                    <a:pt x="5093" y="1752"/>
                  </a:lnTo>
                  <a:lnTo>
                    <a:pt x="5458" y="1770"/>
                  </a:lnTo>
                  <a:lnTo>
                    <a:pt x="5823" y="1825"/>
                  </a:lnTo>
                  <a:lnTo>
                    <a:pt x="6151" y="1898"/>
                  </a:lnTo>
                  <a:lnTo>
                    <a:pt x="6461" y="1989"/>
                  </a:lnTo>
                  <a:lnTo>
                    <a:pt x="6735" y="2117"/>
                  </a:lnTo>
                  <a:lnTo>
                    <a:pt x="6863" y="2190"/>
                  </a:lnTo>
                  <a:lnTo>
                    <a:pt x="6973" y="2281"/>
                  </a:lnTo>
                  <a:lnTo>
                    <a:pt x="7064" y="2355"/>
                  </a:lnTo>
                  <a:lnTo>
                    <a:pt x="7137" y="2446"/>
                  </a:lnTo>
                  <a:lnTo>
                    <a:pt x="7192" y="2555"/>
                  </a:lnTo>
                  <a:lnTo>
                    <a:pt x="7228" y="2665"/>
                  </a:lnTo>
                  <a:lnTo>
                    <a:pt x="7447" y="3705"/>
                  </a:lnTo>
                  <a:lnTo>
                    <a:pt x="7502" y="4034"/>
                  </a:lnTo>
                  <a:lnTo>
                    <a:pt x="7502" y="4088"/>
                  </a:lnTo>
                  <a:lnTo>
                    <a:pt x="7520" y="4107"/>
                  </a:lnTo>
                  <a:lnTo>
                    <a:pt x="7611" y="4107"/>
                  </a:lnTo>
                  <a:lnTo>
                    <a:pt x="7648" y="4070"/>
                  </a:lnTo>
                  <a:lnTo>
                    <a:pt x="7666" y="4034"/>
                  </a:lnTo>
                  <a:lnTo>
                    <a:pt x="7703" y="3979"/>
                  </a:lnTo>
                  <a:lnTo>
                    <a:pt x="7721" y="3888"/>
                  </a:lnTo>
                  <a:lnTo>
                    <a:pt x="7757" y="3650"/>
                  </a:lnTo>
                  <a:lnTo>
                    <a:pt x="7757" y="3267"/>
                  </a:lnTo>
                  <a:lnTo>
                    <a:pt x="7703" y="2738"/>
                  </a:lnTo>
                  <a:lnTo>
                    <a:pt x="7684" y="2537"/>
                  </a:lnTo>
                  <a:lnTo>
                    <a:pt x="7630" y="2336"/>
                  </a:lnTo>
                  <a:lnTo>
                    <a:pt x="7557" y="2154"/>
                  </a:lnTo>
                  <a:lnTo>
                    <a:pt x="7465" y="1971"/>
                  </a:lnTo>
                  <a:lnTo>
                    <a:pt x="7374" y="1789"/>
                  </a:lnTo>
                  <a:lnTo>
                    <a:pt x="7246" y="1624"/>
                  </a:lnTo>
                  <a:lnTo>
                    <a:pt x="7119" y="1478"/>
                  </a:lnTo>
                  <a:lnTo>
                    <a:pt x="6973" y="1314"/>
                  </a:lnTo>
                  <a:lnTo>
                    <a:pt x="6790" y="1168"/>
                  </a:lnTo>
                  <a:lnTo>
                    <a:pt x="6607" y="1022"/>
                  </a:lnTo>
                  <a:lnTo>
                    <a:pt x="6407" y="894"/>
                  </a:lnTo>
                  <a:lnTo>
                    <a:pt x="6206" y="767"/>
                  </a:lnTo>
                  <a:lnTo>
                    <a:pt x="5987" y="657"/>
                  </a:lnTo>
                  <a:lnTo>
                    <a:pt x="5750" y="548"/>
                  </a:lnTo>
                  <a:lnTo>
                    <a:pt x="5494" y="438"/>
                  </a:lnTo>
                  <a:lnTo>
                    <a:pt x="5239" y="347"/>
                  </a:lnTo>
                  <a:lnTo>
                    <a:pt x="4983" y="274"/>
                  </a:lnTo>
                  <a:lnTo>
                    <a:pt x="4709" y="201"/>
                  </a:lnTo>
                  <a:lnTo>
                    <a:pt x="4435" y="146"/>
                  </a:lnTo>
                  <a:lnTo>
                    <a:pt x="4162" y="91"/>
                  </a:lnTo>
                  <a:lnTo>
                    <a:pt x="3870" y="55"/>
                  </a:lnTo>
                  <a:lnTo>
                    <a:pt x="3578" y="37"/>
                  </a:lnTo>
                  <a:lnTo>
                    <a:pt x="3267" y="18"/>
                  </a:lnTo>
                  <a:lnTo>
                    <a:pt x="29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41"/>
            <p:cNvSpPr/>
            <p:nvPr/>
          </p:nvSpPr>
          <p:spPr>
            <a:xfrm>
              <a:off x="5969794" y="1525795"/>
              <a:ext cx="122802" cy="253124"/>
            </a:xfrm>
            <a:custGeom>
              <a:avLst/>
              <a:gdLst/>
              <a:ahLst/>
              <a:cxnLst/>
              <a:rect l="l" t="t" r="r" b="b"/>
              <a:pathLst>
                <a:path w="3560" h="7338" extrusionOk="0">
                  <a:moveTo>
                    <a:pt x="1168" y="1"/>
                  </a:moveTo>
                  <a:lnTo>
                    <a:pt x="913" y="19"/>
                  </a:lnTo>
                  <a:lnTo>
                    <a:pt x="676" y="37"/>
                  </a:lnTo>
                  <a:lnTo>
                    <a:pt x="438" y="74"/>
                  </a:lnTo>
                  <a:lnTo>
                    <a:pt x="219" y="147"/>
                  </a:lnTo>
                  <a:lnTo>
                    <a:pt x="128" y="457"/>
                  </a:lnTo>
                  <a:lnTo>
                    <a:pt x="55" y="786"/>
                  </a:lnTo>
                  <a:lnTo>
                    <a:pt x="0" y="1096"/>
                  </a:lnTo>
                  <a:lnTo>
                    <a:pt x="0" y="1424"/>
                  </a:lnTo>
                  <a:lnTo>
                    <a:pt x="19" y="1735"/>
                  </a:lnTo>
                  <a:lnTo>
                    <a:pt x="73" y="2063"/>
                  </a:lnTo>
                  <a:lnTo>
                    <a:pt x="110" y="2227"/>
                  </a:lnTo>
                  <a:lnTo>
                    <a:pt x="165" y="2373"/>
                  </a:lnTo>
                  <a:lnTo>
                    <a:pt x="238" y="2538"/>
                  </a:lnTo>
                  <a:lnTo>
                    <a:pt x="329" y="2702"/>
                  </a:lnTo>
                  <a:lnTo>
                    <a:pt x="475" y="2757"/>
                  </a:lnTo>
                  <a:lnTo>
                    <a:pt x="584" y="2811"/>
                  </a:lnTo>
                  <a:lnTo>
                    <a:pt x="694" y="2885"/>
                  </a:lnTo>
                  <a:lnTo>
                    <a:pt x="785" y="2976"/>
                  </a:lnTo>
                  <a:lnTo>
                    <a:pt x="949" y="3158"/>
                  </a:lnTo>
                  <a:lnTo>
                    <a:pt x="1114" y="3359"/>
                  </a:lnTo>
                  <a:lnTo>
                    <a:pt x="1114" y="3560"/>
                  </a:lnTo>
                  <a:lnTo>
                    <a:pt x="1114" y="4107"/>
                  </a:lnTo>
                  <a:lnTo>
                    <a:pt x="1132" y="4856"/>
                  </a:lnTo>
                  <a:lnTo>
                    <a:pt x="1150" y="5276"/>
                  </a:lnTo>
                  <a:lnTo>
                    <a:pt x="1187" y="5695"/>
                  </a:lnTo>
                  <a:lnTo>
                    <a:pt x="1241" y="6097"/>
                  </a:lnTo>
                  <a:lnTo>
                    <a:pt x="1296" y="6462"/>
                  </a:lnTo>
                  <a:lnTo>
                    <a:pt x="1387" y="6790"/>
                  </a:lnTo>
                  <a:lnTo>
                    <a:pt x="1442" y="6936"/>
                  </a:lnTo>
                  <a:lnTo>
                    <a:pt x="1497" y="7064"/>
                  </a:lnTo>
                  <a:lnTo>
                    <a:pt x="1570" y="7155"/>
                  </a:lnTo>
                  <a:lnTo>
                    <a:pt x="1643" y="7247"/>
                  </a:lnTo>
                  <a:lnTo>
                    <a:pt x="1716" y="7301"/>
                  </a:lnTo>
                  <a:lnTo>
                    <a:pt x="1789" y="7338"/>
                  </a:lnTo>
                  <a:lnTo>
                    <a:pt x="1880" y="7338"/>
                  </a:lnTo>
                  <a:lnTo>
                    <a:pt x="1990" y="7320"/>
                  </a:lnTo>
                  <a:lnTo>
                    <a:pt x="2081" y="7265"/>
                  </a:lnTo>
                  <a:lnTo>
                    <a:pt x="2209" y="7174"/>
                  </a:lnTo>
                  <a:lnTo>
                    <a:pt x="2245" y="7119"/>
                  </a:lnTo>
                  <a:lnTo>
                    <a:pt x="2300" y="7046"/>
                  </a:lnTo>
                  <a:lnTo>
                    <a:pt x="2337" y="6955"/>
                  </a:lnTo>
                  <a:lnTo>
                    <a:pt x="2373" y="6845"/>
                  </a:lnTo>
                  <a:lnTo>
                    <a:pt x="2410" y="6608"/>
                  </a:lnTo>
                  <a:lnTo>
                    <a:pt x="2428" y="6334"/>
                  </a:lnTo>
                  <a:lnTo>
                    <a:pt x="2428" y="6024"/>
                  </a:lnTo>
                  <a:lnTo>
                    <a:pt x="2410" y="5677"/>
                  </a:lnTo>
                  <a:lnTo>
                    <a:pt x="2391" y="5330"/>
                  </a:lnTo>
                  <a:lnTo>
                    <a:pt x="2337" y="4965"/>
                  </a:lnTo>
                  <a:lnTo>
                    <a:pt x="2227" y="4235"/>
                  </a:lnTo>
                  <a:lnTo>
                    <a:pt x="2117" y="3578"/>
                  </a:lnTo>
                  <a:lnTo>
                    <a:pt x="1935" y="2684"/>
                  </a:lnTo>
                  <a:lnTo>
                    <a:pt x="1917" y="2574"/>
                  </a:lnTo>
                  <a:lnTo>
                    <a:pt x="1917" y="2465"/>
                  </a:lnTo>
                  <a:lnTo>
                    <a:pt x="1935" y="2373"/>
                  </a:lnTo>
                  <a:lnTo>
                    <a:pt x="1953" y="2264"/>
                  </a:lnTo>
                  <a:lnTo>
                    <a:pt x="2026" y="2081"/>
                  </a:lnTo>
                  <a:lnTo>
                    <a:pt x="2117" y="1935"/>
                  </a:lnTo>
                  <a:lnTo>
                    <a:pt x="2209" y="1808"/>
                  </a:lnTo>
                  <a:lnTo>
                    <a:pt x="2300" y="1698"/>
                  </a:lnTo>
                  <a:lnTo>
                    <a:pt x="2410" y="1607"/>
                  </a:lnTo>
                  <a:lnTo>
                    <a:pt x="2610" y="1497"/>
                  </a:lnTo>
                  <a:lnTo>
                    <a:pt x="2829" y="1406"/>
                  </a:lnTo>
                  <a:lnTo>
                    <a:pt x="3085" y="1315"/>
                  </a:lnTo>
                  <a:lnTo>
                    <a:pt x="3340" y="1242"/>
                  </a:lnTo>
                  <a:lnTo>
                    <a:pt x="3432" y="1224"/>
                  </a:lnTo>
                  <a:lnTo>
                    <a:pt x="3486" y="1059"/>
                  </a:lnTo>
                  <a:lnTo>
                    <a:pt x="3541" y="895"/>
                  </a:lnTo>
                  <a:lnTo>
                    <a:pt x="3559" y="749"/>
                  </a:lnTo>
                  <a:lnTo>
                    <a:pt x="3559" y="603"/>
                  </a:lnTo>
                  <a:lnTo>
                    <a:pt x="3359" y="530"/>
                  </a:lnTo>
                  <a:lnTo>
                    <a:pt x="3048" y="402"/>
                  </a:lnTo>
                  <a:lnTo>
                    <a:pt x="2647" y="274"/>
                  </a:lnTo>
                  <a:lnTo>
                    <a:pt x="2191" y="147"/>
                  </a:lnTo>
                  <a:lnTo>
                    <a:pt x="1935" y="92"/>
                  </a:lnTo>
                  <a:lnTo>
                    <a:pt x="1679" y="55"/>
                  </a:lnTo>
                  <a:lnTo>
                    <a:pt x="1424" y="19"/>
                  </a:lnTo>
                  <a:lnTo>
                    <a:pt x="11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1"/>
            <p:cNvSpPr/>
            <p:nvPr/>
          </p:nvSpPr>
          <p:spPr>
            <a:xfrm>
              <a:off x="5937679" y="1488643"/>
              <a:ext cx="52294" cy="131012"/>
            </a:xfrm>
            <a:custGeom>
              <a:avLst/>
              <a:gdLst/>
              <a:ahLst/>
              <a:cxnLst/>
              <a:rect l="l" t="t" r="r" b="b"/>
              <a:pathLst>
                <a:path w="1516" h="3798" extrusionOk="0">
                  <a:moveTo>
                    <a:pt x="1479" y="1"/>
                  </a:moveTo>
                  <a:lnTo>
                    <a:pt x="1296" y="183"/>
                  </a:lnTo>
                  <a:lnTo>
                    <a:pt x="1096" y="402"/>
                  </a:lnTo>
                  <a:lnTo>
                    <a:pt x="858" y="676"/>
                  </a:lnTo>
                  <a:lnTo>
                    <a:pt x="621" y="1005"/>
                  </a:lnTo>
                  <a:lnTo>
                    <a:pt x="384" y="1351"/>
                  </a:lnTo>
                  <a:lnTo>
                    <a:pt x="274" y="1516"/>
                  </a:lnTo>
                  <a:lnTo>
                    <a:pt x="201" y="1698"/>
                  </a:lnTo>
                  <a:lnTo>
                    <a:pt x="128" y="1881"/>
                  </a:lnTo>
                  <a:lnTo>
                    <a:pt x="73" y="2045"/>
                  </a:lnTo>
                  <a:lnTo>
                    <a:pt x="37" y="2209"/>
                  </a:lnTo>
                  <a:lnTo>
                    <a:pt x="19" y="2374"/>
                  </a:lnTo>
                  <a:lnTo>
                    <a:pt x="0" y="2702"/>
                  </a:lnTo>
                  <a:lnTo>
                    <a:pt x="19" y="3012"/>
                  </a:lnTo>
                  <a:lnTo>
                    <a:pt x="73" y="3286"/>
                  </a:lnTo>
                  <a:lnTo>
                    <a:pt x="146" y="3523"/>
                  </a:lnTo>
                  <a:lnTo>
                    <a:pt x="238" y="3688"/>
                  </a:lnTo>
                  <a:lnTo>
                    <a:pt x="292" y="3742"/>
                  </a:lnTo>
                  <a:lnTo>
                    <a:pt x="347" y="3779"/>
                  </a:lnTo>
                  <a:lnTo>
                    <a:pt x="384" y="3797"/>
                  </a:lnTo>
                  <a:lnTo>
                    <a:pt x="438" y="3779"/>
                  </a:lnTo>
                  <a:lnTo>
                    <a:pt x="548" y="3742"/>
                  </a:lnTo>
                  <a:lnTo>
                    <a:pt x="950" y="3742"/>
                  </a:lnTo>
                  <a:lnTo>
                    <a:pt x="1169" y="3761"/>
                  </a:lnTo>
                  <a:lnTo>
                    <a:pt x="1260" y="3779"/>
                  </a:lnTo>
                  <a:lnTo>
                    <a:pt x="1169" y="3487"/>
                  </a:lnTo>
                  <a:lnTo>
                    <a:pt x="1114" y="3213"/>
                  </a:lnTo>
                  <a:lnTo>
                    <a:pt x="1077" y="2939"/>
                  </a:lnTo>
                  <a:lnTo>
                    <a:pt x="1077" y="2702"/>
                  </a:lnTo>
                  <a:lnTo>
                    <a:pt x="1077" y="2465"/>
                  </a:lnTo>
                  <a:lnTo>
                    <a:pt x="1077" y="2246"/>
                  </a:lnTo>
                  <a:lnTo>
                    <a:pt x="1114" y="2045"/>
                  </a:lnTo>
                  <a:lnTo>
                    <a:pt x="1150" y="1863"/>
                  </a:lnTo>
                  <a:lnTo>
                    <a:pt x="1223" y="1552"/>
                  </a:lnTo>
                  <a:lnTo>
                    <a:pt x="1315" y="1333"/>
                  </a:lnTo>
                  <a:lnTo>
                    <a:pt x="1406" y="1151"/>
                  </a:lnTo>
                  <a:lnTo>
                    <a:pt x="1442" y="1078"/>
                  </a:lnTo>
                  <a:lnTo>
                    <a:pt x="1461" y="1005"/>
                  </a:lnTo>
                  <a:lnTo>
                    <a:pt x="1497" y="840"/>
                  </a:lnTo>
                  <a:lnTo>
                    <a:pt x="1515" y="658"/>
                  </a:lnTo>
                  <a:lnTo>
                    <a:pt x="1515" y="457"/>
                  </a:lnTo>
                  <a:lnTo>
                    <a:pt x="1497" y="129"/>
                  </a:lnTo>
                  <a:lnTo>
                    <a:pt x="147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1"/>
            <p:cNvSpPr/>
            <p:nvPr/>
          </p:nvSpPr>
          <p:spPr>
            <a:xfrm>
              <a:off x="6087525" y="1581849"/>
              <a:ext cx="66782" cy="23319"/>
            </a:xfrm>
            <a:custGeom>
              <a:avLst/>
              <a:gdLst/>
              <a:ahLst/>
              <a:cxnLst/>
              <a:rect l="l" t="t" r="r" b="b"/>
              <a:pathLst>
                <a:path w="1936" h="676" extrusionOk="0">
                  <a:moveTo>
                    <a:pt x="1022" y="0"/>
                  </a:moveTo>
                  <a:lnTo>
                    <a:pt x="895" y="18"/>
                  </a:lnTo>
                  <a:lnTo>
                    <a:pt x="639" y="73"/>
                  </a:lnTo>
                  <a:lnTo>
                    <a:pt x="420" y="146"/>
                  </a:lnTo>
                  <a:lnTo>
                    <a:pt x="256" y="237"/>
                  </a:lnTo>
                  <a:lnTo>
                    <a:pt x="110" y="310"/>
                  </a:lnTo>
                  <a:lnTo>
                    <a:pt x="0" y="402"/>
                  </a:lnTo>
                  <a:lnTo>
                    <a:pt x="730" y="402"/>
                  </a:lnTo>
                  <a:lnTo>
                    <a:pt x="949" y="438"/>
                  </a:lnTo>
                  <a:lnTo>
                    <a:pt x="1150" y="475"/>
                  </a:lnTo>
                  <a:lnTo>
                    <a:pt x="1333" y="511"/>
                  </a:lnTo>
                  <a:lnTo>
                    <a:pt x="1461" y="584"/>
                  </a:lnTo>
                  <a:lnTo>
                    <a:pt x="1570" y="639"/>
                  </a:lnTo>
                  <a:lnTo>
                    <a:pt x="1661" y="675"/>
                  </a:lnTo>
                  <a:lnTo>
                    <a:pt x="1734" y="675"/>
                  </a:lnTo>
                  <a:lnTo>
                    <a:pt x="1807" y="657"/>
                  </a:lnTo>
                  <a:lnTo>
                    <a:pt x="1880" y="602"/>
                  </a:lnTo>
                  <a:lnTo>
                    <a:pt x="1917" y="548"/>
                  </a:lnTo>
                  <a:lnTo>
                    <a:pt x="1935" y="475"/>
                  </a:lnTo>
                  <a:lnTo>
                    <a:pt x="1935" y="383"/>
                  </a:lnTo>
                  <a:lnTo>
                    <a:pt x="1899" y="310"/>
                  </a:lnTo>
                  <a:lnTo>
                    <a:pt x="1826" y="219"/>
                  </a:lnTo>
                  <a:lnTo>
                    <a:pt x="1734" y="146"/>
                  </a:lnTo>
                  <a:lnTo>
                    <a:pt x="1625" y="91"/>
                  </a:lnTo>
                  <a:lnTo>
                    <a:pt x="1497" y="55"/>
                  </a:lnTo>
                  <a:lnTo>
                    <a:pt x="1333" y="18"/>
                  </a:lnTo>
                  <a:lnTo>
                    <a:pt x="1168"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1"/>
            <p:cNvSpPr/>
            <p:nvPr/>
          </p:nvSpPr>
          <p:spPr>
            <a:xfrm>
              <a:off x="6174418" y="1584367"/>
              <a:ext cx="56054" cy="20800"/>
            </a:xfrm>
            <a:custGeom>
              <a:avLst/>
              <a:gdLst/>
              <a:ahLst/>
              <a:cxnLst/>
              <a:rect l="l" t="t" r="r" b="b"/>
              <a:pathLst>
                <a:path w="1625" h="603" extrusionOk="0">
                  <a:moveTo>
                    <a:pt x="493" y="0"/>
                  </a:moveTo>
                  <a:lnTo>
                    <a:pt x="365" y="37"/>
                  </a:lnTo>
                  <a:lnTo>
                    <a:pt x="237" y="73"/>
                  </a:lnTo>
                  <a:lnTo>
                    <a:pt x="146" y="146"/>
                  </a:lnTo>
                  <a:lnTo>
                    <a:pt x="55" y="219"/>
                  </a:lnTo>
                  <a:lnTo>
                    <a:pt x="18" y="292"/>
                  </a:lnTo>
                  <a:lnTo>
                    <a:pt x="0" y="365"/>
                  </a:lnTo>
                  <a:lnTo>
                    <a:pt x="18" y="438"/>
                  </a:lnTo>
                  <a:lnTo>
                    <a:pt x="55" y="511"/>
                  </a:lnTo>
                  <a:lnTo>
                    <a:pt x="110" y="566"/>
                  </a:lnTo>
                  <a:lnTo>
                    <a:pt x="183" y="602"/>
                  </a:lnTo>
                  <a:lnTo>
                    <a:pt x="256" y="602"/>
                  </a:lnTo>
                  <a:lnTo>
                    <a:pt x="347" y="584"/>
                  </a:lnTo>
                  <a:lnTo>
                    <a:pt x="456" y="529"/>
                  </a:lnTo>
                  <a:lnTo>
                    <a:pt x="584" y="493"/>
                  </a:lnTo>
                  <a:lnTo>
                    <a:pt x="767" y="456"/>
                  </a:lnTo>
                  <a:lnTo>
                    <a:pt x="931" y="438"/>
                  </a:lnTo>
                  <a:lnTo>
                    <a:pt x="1278" y="438"/>
                  </a:lnTo>
                  <a:lnTo>
                    <a:pt x="1533" y="456"/>
                  </a:lnTo>
                  <a:lnTo>
                    <a:pt x="1625" y="475"/>
                  </a:lnTo>
                  <a:lnTo>
                    <a:pt x="1625" y="475"/>
                  </a:lnTo>
                  <a:lnTo>
                    <a:pt x="1588" y="383"/>
                  </a:lnTo>
                  <a:lnTo>
                    <a:pt x="1515" y="292"/>
                  </a:lnTo>
                  <a:lnTo>
                    <a:pt x="1406" y="201"/>
                  </a:lnTo>
                  <a:lnTo>
                    <a:pt x="1241" y="110"/>
                  </a:lnTo>
                  <a:lnTo>
                    <a:pt x="1150" y="73"/>
                  </a:lnTo>
                  <a:lnTo>
                    <a:pt x="1040" y="37"/>
                  </a:lnTo>
                  <a:lnTo>
                    <a:pt x="931"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41"/>
            <p:cNvSpPr/>
            <p:nvPr/>
          </p:nvSpPr>
          <p:spPr>
            <a:xfrm>
              <a:off x="5989318" y="1846910"/>
              <a:ext cx="226046" cy="136635"/>
            </a:xfrm>
            <a:custGeom>
              <a:avLst/>
              <a:gdLst/>
              <a:ahLst/>
              <a:cxnLst/>
              <a:rect l="l" t="t" r="r" b="b"/>
              <a:pathLst>
                <a:path w="6553" h="3961" extrusionOk="0">
                  <a:moveTo>
                    <a:pt x="5950" y="0"/>
                  </a:moveTo>
                  <a:lnTo>
                    <a:pt x="5914" y="18"/>
                  </a:lnTo>
                  <a:lnTo>
                    <a:pt x="5895" y="55"/>
                  </a:lnTo>
                  <a:lnTo>
                    <a:pt x="5859" y="73"/>
                  </a:lnTo>
                  <a:lnTo>
                    <a:pt x="5859" y="128"/>
                  </a:lnTo>
                  <a:lnTo>
                    <a:pt x="5877" y="164"/>
                  </a:lnTo>
                  <a:lnTo>
                    <a:pt x="5987" y="402"/>
                  </a:lnTo>
                  <a:lnTo>
                    <a:pt x="6078" y="657"/>
                  </a:lnTo>
                  <a:lnTo>
                    <a:pt x="6169" y="913"/>
                  </a:lnTo>
                  <a:lnTo>
                    <a:pt x="6242" y="1168"/>
                  </a:lnTo>
                  <a:lnTo>
                    <a:pt x="6297" y="1424"/>
                  </a:lnTo>
                  <a:lnTo>
                    <a:pt x="6333" y="1698"/>
                  </a:lnTo>
                  <a:lnTo>
                    <a:pt x="6352" y="1953"/>
                  </a:lnTo>
                  <a:lnTo>
                    <a:pt x="6352" y="2227"/>
                  </a:lnTo>
                  <a:lnTo>
                    <a:pt x="6333" y="2482"/>
                  </a:lnTo>
                  <a:lnTo>
                    <a:pt x="6315" y="2738"/>
                  </a:lnTo>
                  <a:lnTo>
                    <a:pt x="6260" y="2993"/>
                  </a:lnTo>
                  <a:lnTo>
                    <a:pt x="6224" y="3121"/>
                  </a:lnTo>
                  <a:lnTo>
                    <a:pt x="6169" y="3231"/>
                  </a:lnTo>
                  <a:lnTo>
                    <a:pt x="6114" y="3340"/>
                  </a:lnTo>
                  <a:lnTo>
                    <a:pt x="6023" y="3432"/>
                  </a:lnTo>
                  <a:lnTo>
                    <a:pt x="5950" y="3505"/>
                  </a:lnTo>
                  <a:lnTo>
                    <a:pt x="5841" y="3578"/>
                  </a:lnTo>
                  <a:lnTo>
                    <a:pt x="5749" y="3632"/>
                  </a:lnTo>
                  <a:lnTo>
                    <a:pt x="5640" y="3687"/>
                  </a:lnTo>
                  <a:lnTo>
                    <a:pt x="5512" y="3705"/>
                  </a:lnTo>
                  <a:lnTo>
                    <a:pt x="5403" y="3742"/>
                  </a:lnTo>
                  <a:lnTo>
                    <a:pt x="5147" y="3760"/>
                  </a:lnTo>
                  <a:lnTo>
                    <a:pt x="4910" y="3760"/>
                  </a:lnTo>
                  <a:lnTo>
                    <a:pt x="4654" y="3724"/>
                  </a:lnTo>
                  <a:lnTo>
                    <a:pt x="4417" y="3669"/>
                  </a:lnTo>
                  <a:lnTo>
                    <a:pt x="4180" y="3596"/>
                  </a:lnTo>
                  <a:lnTo>
                    <a:pt x="3942" y="3505"/>
                  </a:lnTo>
                  <a:lnTo>
                    <a:pt x="3723" y="3395"/>
                  </a:lnTo>
                  <a:lnTo>
                    <a:pt x="3504" y="3267"/>
                  </a:lnTo>
                  <a:lnTo>
                    <a:pt x="3285" y="3140"/>
                  </a:lnTo>
                  <a:lnTo>
                    <a:pt x="3066" y="2993"/>
                  </a:lnTo>
                  <a:lnTo>
                    <a:pt x="2647" y="2683"/>
                  </a:lnTo>
                  <a:lnTo>
                    <a:pt x="2263" y="2355"/>
                  </a:lnTo>
                  <a:lnTo>
                    <a:pt x="1917" y="2026"/>
                  </a:lnTo>
                  <a:lnTo>
                    <a:pt x="1460" y="1606"/>
                  </a:lnTo>
                  <a:lnTo>
                    <a:pt x="1022" y="1168"/>
                  </a:lnTo>
                  <a:lnTo>
                    <a:pt x="602" y="730"/>
                  </a:lnTo>
                  <a:lnTo>
                    <a:pt x="183" y="256"/>
                  </a:lnTo>
                  <a:lnTo>
                    <a:pt x="146" y="237"/>
                  </a:lnTo>
                  <a:lnTo>
                    <a:pt x="110" y="219"/>
                  </a:lnTo>
                  <a:lnTo>
                    <a:pt x="73" y="237"/>
                  </a:lnTo>
                  <a:lnTo>
                    <a:pt x="37" y="256"/>
                  </a:lnTo>
                  <a:lnTo>
                    <a:pt x="18" y="292"/>
                  </a:lnTo>
                  <a:lnTo>
                    <a:pt x="0" y="329"/>
                  </a:lnTo>
                  <a:lnTo>
                    <a:pt x="18" y="365"/>
                  </a:lnTo>
                  <a:lnTo>
                    <a:pt x="37" y="402"/>
                  </a:lnTo>
                  <a:lnTo>
                    <a:pt x="456" y="876"/>
                  </a:lnTo>
                  <a:lnTo>
                    <a:pt x="894" y="1333"/>
                  </a:lnTo>
                  <a:lnTo>
                    <a:pt x="1332" y="1771"/>
                  </a:lnTo>
                  <a:lnTo>
                    <a:pt x="1807" y="2209"/>
                  </a:lnTo>
                  <a:lnTo>
                    <a:pt x="2227" y="2574"/>
                  </a:lnTo>
                  <a:lnTo>
                    <a:pt x="2665" y="2939"/>
                  </a:lnTo>
                  <a:lnTo>
                    <a:pt x="2884" y="3103"/>
                  </a:lnTo>
                  <a:lnTo>
                    <a:pt x="3121" y="3267"/>
                  </a:lnTo>
                  <a:lnTo>
                    <a:pt x="3358" y="3413"/>
                  </a:lnTo>
                  <a:lnTo>
                    <a:pt x="3614" y="3559"/>
                  </a:lnTo>
                  <a:lnTo>
                    <a:pt x="3833" y="3669"/>
                  </a:lnTo>
                  <a:lnTo>
                    <a:pt x="4070" y="3760"/>
                  </a:lnTo>
                  <a:lnTo>
                    <a:pt x="4308" y="3833"/>
                  </a:lnTo>
                  <a:lnTo>
                    <a:pt x="4563" y="3906"/>
                  </a:lnTo>
                  <a:lnTo>
                    <a:pt x="4819" y="3943"/>
                  </a:lnTo>
                  <a:lnTo>
                    <a:pt x="5074" y="3961"/>
                  </a:lnTo>
                  <a:lnTo>
                    <a:pt x="5311" y="3961"/>
                  </a:lnTo>
                  <a:lnTo>
                    <a:pt x="5567" y="3924"/>
                  </a:lnTo>
                  <a:lnTo>
                    <a:pt x="5695" y="3888"/>
                  </a:lnTo>
                  <a:lnTo>
                    <a:pt x="5804" y="3833"/>
                  </a:lnTo>
                  <a:lnTo>
                    <a:pt x="5895" y="3778"/>
                  </a:lnTo>
                  <a:lnTo>
                    <a:pt x="6005" y="3724"/>
                  </a:lnTo>
                  <a:lnTo>
                    <a:pt x="6078" y="3651"/>
                  </a:lnTo>
                  <a:lnTo>
                    <a:pt x="6151" y="3578"/>
                  </a:lnTo>
                  <a:lnTo>
                    <a:pt x="6279" y="3413"/>
                  </a:lnTo>
                  <a:lnTo>
                    <a:pt x="6388" y="3213"/>
                  </a:lnTo>
                  <a:lnTo>
                    <a:pt x="6461" y="3012"/>
                  </a:lnTo>
                  <a:lnTo>
                    <a:pt x="6516" y="2774"/>
                  </a:lnTo>
                  <a:lnTo>
                    <a:pt x="6534" y="2537"/>
                  </a:lnTo>
                  <a:lnTo>
                    <a:pt x="6553" y="2227"/>
                  </a:lnTo>
                  <a:lnTo>
                    <a:pt x="6553" y="1898"/>
                  </a:lnTo>
                  <a:lnTo>
                    <a:pt x="6516" y="1588"/>
                  </a:lnTo>
                  <a:lnTo>
                    <a:pt x="6480" y="1260"/>
                  </a:lnTo>
                  <a:lnTo>
                    <a:pt x="6406" y="949"/>
                  </a:lnTo>
                  <a:lnTo>
                    <a:pt x="6297" y="657"/>
                  </a:lnTo>
                  <a:lnTo>
                    <a:pt x="6187" y="347"/>
                  </a:lnTo>
                  <a:lnTo>
                    <a:pt x="6060" y="55"/>
                  </a:lnTo>
                  <a:lnTo>
                    <a:pt x="6023" y="18"/>
                  </a:lnTo>
                  <a:lnTo>
                    <a:pt x="598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41"/>
            <p:cNvSpPr/>
            <p:nvPr/>
          </p:nvSpPr>
          <p:spPr>
            <a:xfrm>
              <a:off x="5709149" y="1916141"/>
              <a:ext cx="309144" cy="639089"/>
            </a:xfrm>
            <a:custGeom>
              <a:avLst/>
              <a:gdLst/>
              <a:ahLst/>
              <a:cxnLst/>
              <a:rect l="l" t="t" r="r" b="b"/>
              <a:pathLst>
                <a:path w="8962" h="18527" extrusionOk="0">
                  <a:moveTo>
                    <a:pt x="5658" y="1"/>
                  </a:moveTo>
                  <a:lnTo>
                    <a:pt x="5476" y="19"/>
                  </a:lnTo>
                  <a:lnTo>
                    <a:pt x="5293" y="37"/>
                  </a:lnTo>
                  <a:lnTo>
                    <a:pt x="5129" y="92"/>
                  </a:lnTo>
                  <a:lnTo>
                    <a:pt x="4946" y="165"/>
                  </a:lnTo>
                  <a:lnTo>
                    <a:pt x="4782" y="256"/>
                  </a:lnTo>
                  <a:lnTo>
                    <a:pt x="4636" y="348"/>
                  </a:lnTo>
                  <a:lnTo>
                    <a:pt x="4472" y="457"/>
                  </a:lnTo>
                  <a:lnTo>
                    <a:pt x="4344" y="585"/>
                  </a:lnTo>
                  <a:lnTo>
                    <a:pt x="4216" y="731"/>
                  </a:lnTo>
                  <a:lnTo>
                    <a:pt x="4107" y="895"/>
                  </a:lnTo>
                  <a:lnTo>
                    <a:pt x="4015" y="1059"/>
                  </a:lnTo>
                  <a:lnTo>
                    <a:pt x="3851" y="1406"/>
                  </a:lnTo>
                  <a:lnTo>
                    <a:pt x="3687" y="1717"/>
                  </a:lnTo>
                  <a:lnTo>
                    <a:pt x="3377" y="2374"/>
                  </a:lnTo>
                  <a:lnTo>
                    <a:pt x="2793" y="3670"/>
                  </a:lnTo>
                  <a:lnTo>
                    <a:pt x="2208" y="4984"/>
                  </a:lnTo>
                  <a:lnTo>
                    <a:pt x="1643" y="6316"/>
                  </a:lnTo>
                  <a:lnTo>
                    <a:pt x="1369" y="6991"/>
                  </a:lnTo>
                  <a:lnTo>
                    <a:pt x="1113" y="7685"/>
                  </a:lnTo>
                  <a:lnTo>
                    <a:pt x="858" y="8379"/>
                  </a:lnTo>
                  <a:lnTo>
                    <a:pt x="621" y="9090"/>
                  </a:lnTo>
                  <a:lnTo>
                    <a:pt x="402" y="9820"/>
                  </a:lnTo>
                  <a:lnTo>
                    <a:pt x="219" y="10605"/>
                  </a:lnTo>
                  <a:lnTo>
                    <a:pt x="128" y="11025"/>
                  </a:lnTo>
                  <a:lnTo>
                    <a:pt x="55" y="11463"/>
                  </a:lnTo>
                  <a:lnTo>
                    <a:pt x="0" y="11938"/>
                  </a:lnTo>
                  <a:lnTo>
                    <a:pt x="0" y="12211"/>
                  </a:lnTo>
                  <a:lnTo>
                    <a:pt x="0" y="12503"/>
                  </a:lnTo>
                  <a:lnTo>
                    <a:pt x="18" y="12686"/>
                  </a:lnTo>
                  <a:lnTo>
                    <a:pt x="37" y="12850"/>
                  </a:lnTo>
                  <a:lnTo>
                    <a:pt x="91" y="13014"/>
                  </a:lnTo>
                  <a:lnTo>
                    <a:pt x="146" y="13179"/>
                  </a:lnTo>
                  <a:lnTo>
                    <a:pt x="219" y="13343"/>
                  </a:lnTo>
                  <a:lnTo>
                    <a:pt x="310" y="13471"/>
                  </a:lnTo>
                  <a:lnTo>
                    <a:pt x="420" y="13617"/>
                  </a:lnTo>
                  <a:lnTo>
                    <a:pt x="529" y="13745"/>
                  </a:lnTo>
                  <a:lnTo>
                    <a:pt x="566" y="13781"/>
                  </a:lnTo>
                  <a:lnTo>
                    <a:pt x="602" y="13818"/>
                  </a:lnTo>
                  <a:lnTo>
                    <a:pt x="675" y="13872"/>
                  </a:lnTo>
                  <a:lnTo>
                    <a:pt x="803" y="13982"/>
                  </a:lnTo>
                  <a:lnTo>
                    <a:pt x="1040" y="14183"/>
                  </a:lnTo>
                  <a:lnTo>
                    <a:pt x="1515" y="14548"/>
                  </a:lnTo>
                  <a:lnTo>
                    <a:pt x="1989" y="14913"/>
                  </a:lnTo>
                  <a:lnTo>
                    <a:pt x="2482" y="15241"/>
                  </a:lnTo>
                  <a:lnTo>
                    <a:pt x="3450" y="15898"/>
                  </a:lnTo>
                  <a:lnTo>
                    <a:pt x="4453" y="16519"/>
                  </a:lnTo>
                  <a:lnTo>
                    <a:pt x="5457" y="17103"/>
                  </a:lnTo>
                  <a:lnTo>
                    <a:pt x="6479" y="17650"/>
                  </a:lnTo>
                  <a:lnTo>
                    <a:pt x="7392" y="18107"/>
                  </a:lnTo>
                  <a:lnTo>
                    <a:pt x="8323" y="18527"/>
                  </a:lnTo>
                  <a:lnTo>
                    <a:pt x="8560" y="17942"/>
                  </a:lnTo>
                  <a:lnTo>
                    <a:pt x="8651" y="17632"/>
                  </a:lnTo>
                  <a:lnTo>
                    <a:pt x="8724" y="17340"/>
                  </a:lnTo>
                  <a:lnTo>
                    <a:pt x="8779" y="17048"/>
                  </a:lnTo>
                  <a:lnTo>
                    <a:pt x="8834" y="16738"/>
                  </a:lnTo>
                  <a:lnTo>
                    <a:pt x="8962" y="15953"/>
                  </a:lnTo>
                  <a:lnTo>
                    <a:pt x="8432" y="15625"/>
                  </a:lnTo>
                  <a:lnTo>
                    <a:pt x="8213" y="15478"/>
                  </a:lnTo>
                  <a:lnTo>
                    <a:pt x="7940" y="15278"/>
                  </a:lnTo>
                  <a:lnTo>
                    <a:pt x="7082" y="14639"/>
                  </a:lnTo>
                  <a:lnTo>
                    <a:pt x="6260" y="13964"/>
                  </a:lnTo>
                  <a:lnTo>
                    <a:pt x="5457" y="13270"/>
                  </a:lnTo>
                  <a:lnTo>
                    <a:pt x="4672" y="12540"/>
                  </a:lnTo>
                  <a:lnTo>
                    <a:pt x="4307" y="12175"/>
                  </a:lnTo>
                  <a:lnTo>
                    <a:pt x="3942" y="11810"/>
                  </a:lnTo>
                  <a:lnTo>
                    <a:pt x="3906" y="11755"/>
                  </a:lnTo>
                  <a:lnTo>
                    <a:pt x="3961" y="11445"/>
                  </a:lnTo>
                  <a:lnTo>
                    <a:pt x="4107" y="10861"/>
                  </a:lnTo>
                  <a:lnTo>
                    <a:pt x="4289" y="10258"/>
                  </a:lnTo>
                  <a:lnTo>
                    <a:pt x="4508" y="9638"/>
                  </a:lnTo>
                  <a:lnTo>
                    <a:pt x="4727" y="9017"/>
                  </a:lnTo>
                  <a:lnTo>
                    <a:pt x="5220" y="7758"/>
                  </a:lnTo>
                  <a:lnTo>
                    <a:pt x="5731" y="6517"/>
                  </a:lnTo>
                  <a:lnTo>
                    <a:pt x="6297" y="5257"/>
                  </a:lnTo>
                  <a:lnTo>
                    <a:pt x="6863" y="4016"/>
                  </a:lnTo>
                  <a:lnTo>
                    <a:pt x="7155" y="3396"/>
                  </a:lnTo>
                  <a:lnTo>
                    <a:pt x="7301" y="3085"/>
                  </a:lnTo>
                  <a:lnTo>
                    <a:pt x="7447" y="2793"/>
                  </a:lnTo>
                  <a:lnTo>
                    <a:pt x="7465" y="2775"/>
                  </a:lnTo>
                  <a:lnTo>
                    <a:pt x="7538" y="2593"/>
                  </a:lnTo>
                  <a:lnTo>
                    <a:pt x="7593" y="2410"/>
                  </a:lnTo>
                  <a:lnTo>
                    <a:pt x="7648" y="2209"/>
                  </a:lnTo>
                  <a:lnTo>
                    <a:pt x="7666" y="2027"/>
                  </a:lnTo>
                  <a:lnTo>
                    <a:pt x="7666" y="1844"/>
                  </a:lnTo>
                  <a:lnTo>
                    <a:pt x="7648" y="1662"/>
                  </a:lnTo>
                  <a:lnTo>
                    <a:pt x="7611" y="1479"/>
                  </a:lnTo>
                  <a:lnTo>
                    <a:pt x="7556" y="1297"/>
                  </a:lnTo>
                  <a:lnTo>
                    <a:pt x="7502" y="1133"/>
                  </a:lnTo>
                  <a:lnTo>
                    <a:pt x="7410" y="968"/>
                  </a:lnTo>
                  <a:lnTo>
                    <a:pt x="7301" y="804"/>
                  </a:lnTo>
                  <a:lnTo>
                    <a:pt x="7191" y="658"/>
                  </a:lnTo>
                  <a:lnTo>
                    <a:pt x="7063" y="530"/>
                  </a:lnTo>
                  <a:lnTo>
                    <a:pt x="6917" y="402"/>
                  </a:lnTo>
                  <a:lnTo>
                    <a:pt x="6753" y="293"/>
                  </a:lnTo>
                  <a:lnTo>
                    <a:pt x="6589" y="183"/>
                  </a:lnTo>
                  <a:lnTo>
                    <a:pt x="6406" y="110"/>
                  </a:lnTo>
                  <a:lnTo>
                    <a:pt x="6224" y="56"/>
                  </a:lnTo>
                  <a:lnTo>
                    <a:pt x="6041" y="19"/>
                  </a:lnTo>
                  <a:lnTo>
                    <a:pt x="585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1"/>
            <p:cNvSpPr/>
            <p:nvPr/>
          </p:nvSpPr>
          <p:spPr>
            <a:xfrm>
              <a:off x="5787832" y="2309041"/>
              <a:ext cx="58573" cy="15143"/>
            </a:xfrm>
            <a:custGeom>
              <a:avLst/>
              <a:gdLst/>
              <a:ahLst/>
              <a:cxnLst/>
              <a:rect l="l" t="t" r="r" b="b"/>
              <a:pathLst>
                <a:path w="1698" h="439" extrusionOk="0">
                  <a:moveTo>
                    <a:pt x="475" y="0"/>
                  </a:moveTo>
                  <a:lnTo>
                    <a:pt x="274" y="18"/>
                  </a:lnTo>
                  <a:lnTo>
                    <a:pt x="55" y="55"/>
                  </a:lnTo>
                  <a:lnTo>
                    <a:pt x="37" y="55"/>
                  </a:lnTo>
                  <a:lnTo>
                    <a:pt x="19" y="73"/>
                  </a:lnTo>
                  <a:lnTo>
                    <a:pt x="0" y="128"/>
                  </a:lnTo>
                  <a:lnTo>
                    <a:pt x="37" y="183"/>
                  </a:lnTo>
                  <a:lnTo>
                    <a:pt x="92" y="183"/>
                  </a:lnTo>
                  <a:lnTo>
                    <a:pt x="293" y="164"/>
                  </a:lnTo>
                  <a:lnTo>
                    <a:pt x="475" y="146"/>
                  </a:lnTo>
                  <a:lnTo>
                    <a:pt x="676" y="146"/>
                  </a:lnTo>
                  <a:lnTo>
                    <a:pt x="858" y="183"/>
                  </a:lnTo>
                  <a:lnTo>
                    <a:pt x="1041" y="219"/>
                  </a:lnTo>
                  <a:lnTo>
                    <a:pt x="1223" y="274"/>
                  </a:lnTo>
                  <a:lnTo>
                    <a:pt x="1406" y="329"/>
                  </a:lnTo>
                  <a:lnTo>
                    <a:pt x="1588" y="420"/>
                  </a:lnTo>
                  <a:lnTo>
                    <a:pt x="1607" y="438"/>
                  </a:lnTo>
                  <a:lnTo>
                    <a:pt x="1643" y="420"/>
                  </a:lnTo>
                  <a:lnTo>
                    <a:pt x="1680" y="383"/>
                  </a:lnTo>
                  <a:lnTo>
                    <a:pt x="1698" y="347"/>
                  </a:lnTo>
                  <a:lnTo>
                    <a:pt x="1680" y="310"/>
                  </a:lnTo>
                  <a:lnTo>
                    <a:pt x="1661" y="292"/>
                  </a:lnTo>
                  <a:lnTo>
                    <a:pt x="1461" y="201"/>
                  </a:lnTo>
                  <a:lnTo>
                    <a:pt x="1278" y="128"/>
                  </a:lnTo>
                  <a:lnTo>
                    <a:pt x="1077" y="73"/>
                  </a:lnTo>
                  <a:lnTo>
                    <a:pt x="877" y="37"/>
                  </a:lnTo>
                  <a:lnTo>
                    <a:pt x="676" y="18"/>
                  </a:lnTo>
                  <a:lnTo>
                    <a:pt x="475"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1"/>
            <p:cNvSpPr/>
            <p:nvPr/>
          </p:nvSpPr>
          <p:spPr>
            <a:xfrm>
              <a:off x="5802941" y="2289517"/>
              <a:ext cx="29631" cy="26458"/>
            </a:xfrm>
            <a:custGeom>
              <a:avLst/>
              <a:gdLst/>
              <a:ahLst/>
              <a:cxnLst/>
              <a:rect l="l" t="t" r="r" b="b"/>
              <a:pathLst>
                <a:path w="859" h="767" extrusionOk="0">
                  <a:moveTo>
                    <a:pt x="74" y="0"/>
                  </a:moveTo>
                  <a:lnTo>
                    <a:pt x="19" y="19"/>
                  </a:lnTo>
                  <a:lnTo>
                    <a:pt x="1" y="73"/>
                  </a:lnTo>
                  <a:lnTo>
                    <a:pt x="1" y="92"/>
                  </a:lnTo>
                  <a:lnTo>
                    <a:pt x="19" y="128"/>
                  </a:lnTo>
                  <a:lnTo>
                    <a:pt x="731" y="749"/>
                  </a:lnTo>
                  <a:lnTo>
                    <a:pt x="749" y="749"/>
                  </a:lnTo>
                  <a:lnTo>
                    <a:pt x="785" y="767"/>
                  </a:lnTo>
                  <a:lnTo>
                    <a:pt x="822" y="730"/>
                  </a:lnTo>
                  <a:lnTo>
                    <a:pt x="858" y="694"/>
                  </a:lnTo>
                  <a:lnTo>
                    <a:pt x="840" y="657"/>
                  </a:lnTo>
                  <a:lnTo>
                    <a:pt x="822" y="639"/>
                  </a:lnTo>
                  <a:lnTo>
                    <a:pt x="128" y="19"/>
                  </a:lnTo>
                  <a:lnTo>
                    <a:pt x="110"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1"/>
            <p:cNvSpPr/>
            <p:nvPr/>
          </p:nvSpPr>
          <p:spPr>
            <a:xfrm>
              <a:off x="5979866" y="2482793"/>
              <a:ext cx="54157" cy="95724"/>
            </a:xfrm>
            <a:custGeom>
              <a:avLst/>
              <a:gdLst/>
              <a:ahLst/>
              <a:cxnLst/>
              <a:rect l="l" t="t" r="r" b="b"/>
              <a:pathLst>
                <a:path w="1570" h="2775" extrusionOk="0">
                  <a:moveTo>
                    <a:pt x="1041" y="1"/>
                  </a:moveTo>
                  <a:lnTo>
                    <a:pt x="876" y="19"/>
                  </a:lnTo>
                  <a:lnTo>
                    <a:pt x="730" y="55"/>
                  </a:lnTo>
                  <a:lnTo>
                    <a:pt x="548" y="110"/>
                  </a:lnTo>
                  <a:lnTo>
                    <a:pt x="365" y="201"/>
                  </a:lnTo>
                  <a:lnTo>
                    <a:pt x="274" y="256"/>
                  </a:lnTo>
                  <a:lnTo>
                    <a:pt x="201" y="329"/>
                  </a:lnTo>
                  <a:lnTo>
                    <a:pt x="128" y="402"/>
                  </a:lnTo>
                  <a:lnTo>
                    <a:pt x="73" y="475"/>
                  </a:lnTo>
                  <a:lnTo>
                    <a:pt x="19" y="585"/>
                  </a:lnTo>
                  <a:lnTo>
                    <a:pt x="0" y="694"/>
                  </a:lnTo>
                  <a:lnTo>
                    <a:pt x="0" y="822"/>
                  </a:lnTo>
                  <a:lnTo>
                    <a:pt x="19" y="950"/>
                  </a:lnTo>
                  <a:lnTo>
                    <a:pt x="55" y="1077"/>
                  </a:lnTo>
                  <a:lnTo>
                    <a:pt x="128" y="1223"/>
                  </a:lnTo>
                  <a:lnTo>
                    <a:pt x="201" y="1369"/>
                  </a:lnTo>
                  <a:lnTo>
                    <a:pt x="292" y="1515"/>
                  </a:lnTo>
                  <a:lnTo>
                    <a:pt x="493" y="1808"/>
                  </a:lnTo>
                  <a:lnTo>
                    <a:pt x="730" y="2081"/>
                  </a:lnTo>
                  <a:lnTo>
                    <a:pt x="968" y="2337"/>
                  </a:lnTo>
                  <a:lnTo>
                    <a:pt x="1187" y="2556"/>
                  </a:lnTo>
                  <a:lnTo>
                    <a:pt x="1351" y="2702"/>
                  </a:lnTo>
                  <a:lnTo>
                    <a:pt x="1424" y="2757"/>
                  </a:lnTo>
                  <a:lnTo>
                    <a:pt x="1479" y="2775"/>
                  </a:lnTo>
                  <a:lnTo>
                    <a:pt x="1515" y="2757"/>
                  </a:lnTo>
                  <a:lnTo>
                    <a:pt x="1552" y="2720"/>
                  </a:lnTo>
                  <a:lnTo>
                    <a:pt x="1570" y="2647"/>
                  </a:lnTo>
                  <a:lnTo>
                    <a:pt x="1570" y="2556"/>
                  </a:lnTo>
                  <a:lnTo>
                    <a:pt x="1570" y="2355"/>
                  </a:lnTo>
                  <a:lnTo>
                    <a:pt x="1515" y="2100"/>
                  </a:lnTo>
                  <a:lnTo>
                    <a:pt x="1442" y="1844"/>
                  </a:lnTo>
                  <a:lnTo>
                    <a:pt x="1333" y="1607"/>
                  </a:lnTo>
                  <a:lnTo>
                    <a:pt x="1278" y="1497"/>
                  </a:lnTo>
                  <a:lnTo>
                    <a:pt x="1223" y="1406"/>
                  </a:lnTo>
                  <a:lnTo>
                    <a:pt x="1114" y="1260"/>
                  </a:lnTo>
                  <a:lnTo>
                    <a:pt x="1022" y="1114"/>
                  </a:lnTo>
                  <a:lnTo>
                    <a:pt x="986" y="986"/>
                  </a:lnTo>
                  <a:lnTo>
                    <a:pt x="949" y="858"/>
                  </a:lnTo>
                  <a:lnTo>
                    <a:pt x="931" y="694"/>
                  </a:lnTo>
                  <a:lnTo>
                    <a:pt x="931" y="639"/>
                  </a:lnTo>
                  <a:lnTo>
                    <a:pt x="1041"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1"/>
            <p:cNvSpPr/>
            <p:nvPr/>
          </p:nvSpPr>
          <p:spPr>
            <a:xfrm>
              <a:off x="5964757" y="2555198"/>
              <a:ext cx="54157" cy="93205"/>
            </a:xfrm>
            <a:custGeom>
              <a:avLst/>
              <a:gdLst/>
              <a:ahLst/>
              <a:cxnLst/>
              <a:rect l="l" t="t" r="r" b="b"/>
              <a:pathLst>
                <a:path w="1570" h="2702" extrusionOk="0">
                  <a:moveTo>
                    <a:pt x="858" y="1"/>
                  </a:moveTo>
                  <a:lnTo>
                    <a:pt x="712" y="37"/>
                  </a:lnTo>
                  <a:lnTo>
                    <a:pt x="530" y="74"/>
                  </a:lnTo>
                  <a:lnTo>
                    <a:pt x="347" y="147"/>
                  </a:lnTo>
                  <a:lnTo>
                    <a:pt x="274" y="201"/>
                  </a:lnTo>
                  <a:lnTo>
                    <a:pt x="183" y="256"/>
                  </a:lnTo>
                  <a:lnTo>
                    <a:pt x="128" y="329"/>
                  </a:lnTo>
                  <a:lnTo>
                    <a:pt x="73" y="402"/>
                  </a:lnTo>
                  <a:lnTo>
                    <a:pt x="19" y="512"/>
                  </a:lnTo>
                  <a:lnTo>
                    <a:pt x="0" y="621"/>
                  </a:lnTo>
                  <a:lnTo>
                    <a:pt x="0" y="731"/>
                  </a:lnTo>
                  <a:lnTo>
                    <a:pt x="19" y="858"/>
                  </a:lnTo>
                  <a:lnTo>
                    <a:pt x="55" y="1004"/>
                  </a:lnTo>
                  <a:lnTo>
                    <a:pt x="110" y="1150"/>
                  </a:lnTo>
                  <a:lnTo>
                    <a:pt x="201" y="1296"/>
                  </a:lnTo>
                  <a:lnTo>
                    <a:pt x="274" y="1442"/>
                  </a:lnTo>
                  <a:lnTo>
                    <a:pt x="493" y="1734"/>
                  </a:lnTo>
                  <a:lnTo>
                    <a:pt x="730" y="2008"/>
                  </a:lnTo>
                  <a:lnTo>
                    <a:pt x="968" y="2264"/>
                  </a:lnTo>
                  <a:lnTo>
                    <a:pt x="1168" y="2483"/>
                  </a:lnTo>
                  <a:lnTo>
                    <a:pt x="1351" y="2629"/>
                  </a:lnTo>
                  <a:lnTo>
                    <a:pt x="1424" y="2684"/>
                  </a:lnTo>
                  <a:lnTo>
                    <a:pt x="1479" y="2702"/>
                  </a:lnTo>
                  <a:lnTo>
                    <a:pt x="1515" y="2684"/>
                  </a:lnTo>
                  <a:lnTo>
                    <a:pt x="1533" y="2629"/>
                  </a:lnTo>
                  <a:lnTo>
                    <a:pt x="1570" y="2574"/>
                  </a:lnTo>
                  <a:lnTo>
                    <a:pt x="1570" y="2483"/>
                  </a:lnTo>
                  <a:lnTo>
                    <a:pt x="1552" y="2282"/>
                  </a:lnTo>
                  <a:lnTo>
                    <a:pt x="1515" y="2027"/>
                  </a:lnTo>
                  <a:lnTo>
                    <a:pt x="1442" y="1771"/>
                  </a:lnTo>
                  <a:lnTo>
                    <a:pt x="1333" y="1534"/>
                  </a:lnTo>
                  <a:lnTo>
                    <a:pt x="1278" y="1424"/>
                  </a:lnTo>
                  <a:lnTo>
                    <a:pt x="1223" y="1333"/>
                  </a:lnTo>
                  <a:lnTo>
                    <a:pt x="1114" y="1187"/>
                  </a:lnTo>
                  <a:lnTo>
                    <a:pt x="1022" y="1041"/>
                  </a:lnTo>
                  <a:lnTo>
                    <a:pt x="986" y="931"/>
                  </a:lnTo>
                  <a:lnTo>
                    <a:pt x="949" y="822"/>
                  </a:lnTo>
                  <a:lnTo>
                    <a:pt x="949" y="676"/>
                  </a:lnTo>
                  <a:lnTo>
                    <a:pt x="949" y="621"/>
                  </a:lnTo>
                  <a:lnTo>
                    <a:pt x="1004"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1"/>
            <p:cNvSpPr/>
            <p:nvPr/>
          </p:nvSpPr>
          <p:spPr>
            <a:xfrm>
              <a:off x="5955927" y="2587934"/>
              <a:ext cx="47879" cy="81891"/>
            </a:xfrm>
            <a:custGeom>
              <a:avLst/>
              <a:gdLst/>
              <a:ahLst/>
              <a:cxnLst/>
              <a:rect l="l" t="t" r="r" b="b"/>
              <a:pathLst>
                <a:path w="1388" h="2374" extrusionOk="0">
                  <a:moveTo>
                    <a:pt x="767" y="1"/>
                  </a:moveTo>
                  <a:lnTo>
                    <a:pt x="621" y="19"/>
                  </a:lnTo>
                  <a:lnTo>
                    <a:pt x="475" y="55"/>
                  </a:lnTo>
                  <a:lnTo>
                    <a:pt x="311" y="128"/>
                  </a:lnTo>
                  <a:lnTo>
                    <a:pt x="238" y="165"/>
                  </a:lnTo>
                  <a:lnTo>
                    <a:pt x="165" y="220"/>
                  </a:lnTo>
                  <a:lnTo>
                    <a:pt x="110" y="293"/>
                  </a:lnTo>
                  <a:lnTo>
                    <a:pt x="55" y="366"/>
                  </a:lnTo>
                  <a:lnTo>
                    <a:pt x="19" y="439"/>
                  </a:lnTo>
                  <a:lnTo>
                    <a:pt x="1" y="548"/>
                  </a:lnTo>
                  <a:lnTo>
                    <a:pt x="1" y="658"/>
                  </a:lnTo>
                  <a:lnTo>
                    <a:pt x="19" y="767"/>
                  </a:lnTo>
                  <a:lnTo>
                    <a:pt x="55" y="895"/>
                  </a:lnTo>
                  <a:lnTo>
                    <a:pt x="110" y="1005"/>
                  </a:lnTo>
                  <a:lnTo>
                    <a:pt x="256" y="1260"/>
                  </a:lnTo>
                  <a:lnTo>
                    <a:pt x="439" y="1534"/>
                  </a:lnTo>
                  <a:lnTo>
                    <a:pt x="640" y="1771"/>
                  </a:lnTo>
                  <a:lnTo>
                    <a:pt x="859" y="1990"/>
                  </a:lnTo>
                  <a:lnTo>
                    <a:pt x="1187" y="2319"/>
                  </a:lnTo>
                  <a:lnTo>
                    <a:pt x="1260" y="2373"/>
                  </a:lnTo>
                  <a:lnTo>
                    <a:pt x="1333" y="2373"/>
                  </a:lnTo>
                  <a:lnTo>
                    <a:pt x="1370" y="2337"/>
                  </a:lnTo>
                  <a:lnTo>
                    <a:pt x="1388" y="2264"/>
                  </a:lnTo>
                  <a:lnTo>
                    <a:pt x="1388" y="2191"/>
                  </a:lnTo>
                  <a:lnTo>
                    <a:pt x="1388" y="2008"/>
                  </a:lnTo>
                  <a:lnTo>
                    <a:pt x="1333" y="1789"/>
                  </a:lnTo>
                  <a:lnTo>
                    <a:pt x="1278" y="1552"/>
                  </a:lnTo>
                  <a:lnTo>
                    <a:pt x="1187" y="1351"/>
                  </a:lnTo>
                  <a:lnTo>
                    <a:pt x="1078" y="1187"/>
                  </a:lnTo>
                  <a:lnTo>
                    <a:pt x="986" y="1041"/>
                  </a:lnTo>
                  <a:lnTo>
                    <a:pt x="913" y="913"/>
                  </a:lnTo>
                  <a:lnTo>
                    <a:pt x="877" y="822"/>
                  </a:lnTo>
                  <a:lnTo>
                    <a:pt x="840" y="731"/>
                  </a:lnTo>
                  <a:lnTo>
                    <a:pt x="840" y="603"/>
                  </a:lnTo>
                  <a:lnTo>
                    <a:pt x="840" y="548"/>
                  </a:lnTo>
                  <a:lnTo>
                    <a:pt x="895"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41"/>
            <p:cNvSpPr/>
            <p:nvPr/>
          </p:nvSpPr>
          <p:spPr>
            <a:xfrm>
              <a:off x="5974830" y="2520565"/>
              <a:ext cx="54157" cy="93205"/>
            </a:xfrm>
            <a:custGeom>
              <a:avLst/>
              <a:gdLst/>
              <a:ahLst/>
              <a:cxnLst/>
              <a:rect l="l" t="t" r="r" b="b"/>
              <a:pathLst>
                <a:path w="1570" h="2702" extrusionOk="0">
                  <a:moveTo>
                    <a:pt x="858" y="1"/>
                  </a:moveTo>
                  <a:lnTo>
                    <a:pt x="712" y="19"/>
                  </a:lnTo>
                  <a:lnTo>
                    <a:pt x="548" y="74"/>
                  </a:lnTo>
                  <a:lnTo>
                    <a:pt x="365" y="147"/>
                  </a:lnTo>
                  <a:lnTo>
                    <a:pt x="274" y="201"/>
                  </a:lnTo>
                  <a:lnTo>
                    <a:pt x="201" y="256"/>
                  </a:lnTo>
                  <a:lnTo>
                    <a:pt x="128" y="329"/>
                  </a:lnTo>
                  <a:lnTo>
                    <a:pt x="73" y="402"/>
                  </a:lnTo>
                  <a:lnTo>
                    <a:pt x="37" y="512"/>
                  </a:lnTo>
                  <a:lnTo>
                    <a:pt x="0" y="621"/>
                  </a:lnTo>
                  <a:lnTo>
                    <a:pt x="0" y="731"/>
                  </a:lnTo>
                  <a:lnTo>
                    <a:pt x="19" y="859"/>
                  </a:lnTo>
                  <a:lnTo>
                    <a:pt x="55" y="1005"/>
                  </a:lnTo>
                  <a:lnTo>
                    <a:pt x="128" y="1151"/>
                  </a:lnTo>
                  <a:lnTo>
                    <a:pt x="201" y="1297"/>
                  </a:lnTo>
                  <a:lnTo>
                    <a:pt x="292" y="1443"/>
                  </a:lnTo>
                  <a:lnTo>
                    <a:pt x="493" y="1735"/>
                  </a:lnTo>
                  <a:lnTo>
                    <a:pt x="730" y="2008"/>
                  </a:lnTo>
                  <a:lnTo>
                    <a:pt x="968" y="2264"/>
                  </a:lnTo>
                  <a:lnTo>
                    <a:pt x="1187" y="2465"/>
                  </a:lnTo>
                  <a:lnTo>
                    <a:pt x="1351" y="2629"/>
                  </a:lnTo>
                  <a:lnTo>
                    <a:pt x="1424" y="2684"/>
                  </a:lnTo>
                  <a:lnTo>
                    <a:pt x="1479" y="2702"/>
                  </a:lnTo>
                  <a:lnTo>
                    <a:pt x="1515" y="2684"/>
                  </a:lnTo>
                  <a:lnTo>
                    <a:pt x="1552" y="2629"/>
                  </a:lnTo>
                  <a:lnTo>
                    <a:pt x="1570" y="2574"/>
                  </a:lnTo>
                  <a:lnTo>
                    <a:pt x="1570" y="2483"/>
                  </a:lnTo>
                  <a:lnTo>
                    <a:pt x="1570" y="2264"/>
                  </a:lnTo>
                  <a:lnTo>
                    <a:pt x="1515" y="2027"/>
                  </a:lnTo>
                  <a:lnTo>
                    <a:pt x="1442" y="1771"/>
                  </a:lnTo>
                  <a:lnTo>
                    <a:pt x="1333" y="1534"/>
                  </a:lnTo>
                  <a:lnTo>
                    <a:pt x="1278" y="1424"/>
                  </a:lnTo>
                  <a:lnTo>
                    <a:pt x="1223" y="1333"/>
                  </a:lnTo>
                  <a:lnTo>
                    <a:pt x="1114" y="1187"/>
                  </a:lnTo>
                  <a:lnTo>
                    <a:pt x="1041" y="1041"/>
                  </a:lnTo>
                  <a:lnTo>
                    <a:pt x="986" y="913"/>
                  </a:lnTo>
                  <a:lnTo>
                    <a:pt x="968" y="822"/>
                  </a:lnTo>
                  <a:lnTo>
                    <a:pt x="949" y="676"/>
                  </a:lnTo>
                  <a:lnTo>
                    <a:pt x="968" y="621"/>
                  </a:lnTo>
                  <a:lnTo>
                    <a:pt x="1004"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41"/>
            <p:cNvSpPr/>
            <p:nvPr/>
          </p:nvSpPr>
          <p:spPr>
            <a:xfrm>
              <a:off x="5971036" y="2480895"/>
              <a:ext cx="45361" cy="65540"/>
            </a:xfrm>
            <a:custGeom>
              <a:avLst/>
              <a:gdLst/>
              <a:ahLst/>
              <a:cxnLst/>
              <a:rect l="l" t="t" r="r" b="b"/>
              <a:pathLst>
                <a:path w="1315" h="1900" extrusionOk="0">
                  <a:moveTo>
                    <a:pt x="1096" y="1"/>
                  </a:moveTo>
                  <a:lnTo>
                    <a:pt x="968" y="19"/>
                  </a:lnTo>
                  <a:lnTo>
                    <a:pt x="840" y="56"/>
                  </a:lnTo>
                  <a:lnTo>
                    <a:pt x="713" y="92"/>
                  </a:lnTo>
                  <a:lnTo>
                    <a:pt x="603" y="165"/>
                  </a:lnTo>
                  <a:lnTo>
                    <a:pt x="512" y="238"/>
                  </a:lnTo>
                  <a:lnTo>
                    <a:pt x="421" y="311"/>
                  </a:lnTo>
                  <a:lnTo>
                    <a:pt x="348" y="421"/>
                  </a:lnTo>
                  <a:lnTo>
                    <a:pt x="275" y="530"/>
                  </a:lnTo>
                  <a:lnTo>
                    <a:pt x="238" y="640"/>
                  </a:lnTo>
                  <a:lnTo>
                    <a:pt x="202" y="749"/>
                  </a:lnTo>
                  <a:lnTo>
                    <a:pt x="183" y="877"/>
                  </a:lnTo>
                  <a:lnTo>
                    <a:pt x="183" y="1005"/>
                  </a:lnTo>
                  <a:lnTo>
                    <a:pt x="202" y="1132"/>
                  </a:lnTo>
                  <a:lnTo>
                    <a:pt x="238" y="1278"/>
                  </a:lnTo>
                  <a:lnTo>
                    <a:pt x="258" y="1325"/>
                  </a:lnTo>
                  <a:lnTo>
                    <a:pt x="258" y="1325"/>
                  </a:lnTo>
                  <a:lnTo>
                    <a:pt x="238" y="1333"/>
                  </a:lnTo>
                  <a:lnTo>
                    <a:pt x="165" y="1388"/>
                  </a:lnTo>
                  <a:lnTo>
                    <a:pt x="110" y="1443"/>
                  </a:lnTo>
                  <a:lnTo>
                    <a:pt x="56" y="1516"/>
                  </a:lnTo>
                  <a:lnTo>
                    <a:pt x="37" y="1589"/>
                  </a:lnTo>
                  <a:lnTo>
                    <a:pt x="1" y="1662"/>
                  </a:lnTo>
                  <a:lnTo>
                    <a:pt x="1" y="1753"/>
                  </a:lnTo>
                  <a:lnTo>
                    <a:pt x="19" y="1844"/>
                  </a:lnTo>
                  <a:lnTo>
                    <a:pt x="19" y="1881"/>
                  </a:lnTo>
                  <a:lnTo>
                    <a:pt x="37" y="1899"/>
                  </a:lnTo>
                  <a:lnTo>
                    <a:pt x="92" y="1899"/>
                  </a:lnTo>
                  <a:lnTo>
                    <a:pt x="129" y="1863"/>
                  </a:lnTo>
                  <a:lnTo>
                    <a:pt x="147" y="1844"/>
                  </a:lnTo>
                  <a:lnTo>
                    <a:pt x="147" y="1808"/>
                  </a:lnTo>
                  <a:lnTo>
                    <a:pt x="147" y="1680"/>
                  </a:lnTo>
                  <a:lnTo>
                    <a:pt x="183" y="1570"/>
                  </a:lnTo>
                  <a:lnTo>
                    <a:pt x="256" y="1497"/>
                  </a:lnTo>
                  <a:lnTo>
                    <a:pt x="366" y="1424"/>
                  </a:lnTo>
                  <a:lnTo>
                    <a:pt x="402" y="1424"/>
                  </a:lnTo>
                  <a:lnTo>
                    <a:pt x="421" y="1388"/>
                  </a:lnTo>
                  <a:lnTo>
                    <a:pt x="421" y="1370"/>
                  </a:lnTo>
                  <a:lnTo>
                    <a:pt x="402" y="1333"/>
                  </a:lnTo>
                  <a:lnTo>
                    <a:pt x="366" y="1224"/>
                  </a:lnTo>
                  <a:lnTo>
                    <a:pt x="329" y="1096"/>
                  </a:lnTo>
                  <a:lnTo>
                    <a:pt x="311" y="986"/>
                  </a:lnTo>
                  <a:lnTo>
                    <a:pt x="311" y="877"/>
                  </a:lnTo>
                  <a:lnTo>
                    <a:pt x="329" y="767"/>
                  </a:lnTo>
                  <a:lnTo>
                    <a:pt x="366" y="676"/>
                  </a:lnTo>
                  <a:lnTo>
                    <a:pt x="402" y="585"/>
                  </a:lnTo>
                  <a:lnTo>
                    <a:pt x="457" y="494"/>
                  </a:lnTo>
                  <a:lnTo>
                    <a:pt x="530" y="402"/>
                  </a:lnTo>
                  <a:lnTo>
                    <a:pt x="603" y="329"/>
                  </a:lnTo>
                  <a:lnTo>
                    <a:pt x="694" y="275"/>
                  </a:lnTo>
                  <a:lnTo>
                    <a:pt x="786" y="220"/>
                  </a:lnTo>
                  <a:lnTo>
                    <a:pt x="895" y="183"/>
                  </a:lnTo>
                  <a:lnTo>
                    <a:pt x="1005" y="147"/>
                  </a:lnTo>
                  <a:lnTo>
                    <a:pt x="1278" y="147"/>
                  </a:lnTo>
                  <a:lnTo>
                    <a:pt x="1297" y="129"/>
                  </a:lnTo>
                  <a:lnTo>
                    <a:pt x="1315" y="92"/>
                  </a:lnTo>
                  <a:lnTo>
                    <a:pt x="1297" y="37"/>
                  </a:lnTo>
                  <a:lnTo>
                    <a:pt x="1278" y="19"/>
                  </a:lnTo>
                  <a:lnTo>
                    <a:pt x="1242" y="19"/>
                  </a:lnTo>
                  <a:lnTo>
                    <a:pt x="1096"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1"/>
            <p:cNvSpPr/>
            <p:nvPr/>
          </p:nvSpPr>
          <p:spPr>
            <a:xfrm>
              <a:off x="6360139" y="2431809"/>
              <a:ext cx="47258" cy="95724"/>
            </a:xfrm>
            <a:custGeom>
              <a:avLst/>
              <a:gdLst/>
              <a:ahLst/>
              <a:cxnLst/>
              <a:rect l="l" t="t" r="r" b="b"/>
              <a:pathLst>
                <a:path w="1370" h="2775" extrusionOk="0">
                  <a:moveTo>
                    <a:pt x="347" y="0"/>
                  </a:moveTo>
                  <a:lnTo>
                    <a:pt x="438" y="603"/>
                  </a:lnTo>
                  <a:lnTo>
                    <a:pt x="457" y="657"/>
                  </a:lnTo>
                  <a:lnTo>
                    <a:pt x="438" y="822"/>
                  </a:lnTo>
                  <a:lnTo>
                    <a:pt x="420" y="931"/>
                  </a:lnTo>
                  <a:lnTo>
                    <a:pt x="384" y="1077"/>
                  </a:lnTo>
                  <a:lnTo>
                    <a:pt x="329" y="1223"/>
                  </a:lnTo>
                  <a:lnTo>
                    <a:pt x="238" y="1387"/>
                  </a:lnTo>
                  <a:lnTo>
                    <a:pt x="183" y="1479"/>
                  </a:lnTo>
                  <a:lnTo>
                    <a:pt x="128" y="1588"/>
                  </a:lnTo>
                  <a:lnTo>
                    <a:pt x="73" y="1844"/>
                  </a:lnTo>
                  <a:lnTo>
                    <a:pt x="19" y="2117"/>
                  </a:lnTo>
                  <a:lnTo>
                    <a:pt x="0" y="2355"/>
                  </a:lnTo>
                  <a:lnTo>
                    <a:pt x="19" y="2574"/>
                  </a:lnTo>
                  <a:lnTo>
                    <a:pt x="37" y="2665"/>
                  </a:lnTo>
                  <a:lnTo>
                    <a:pt x="73" y="2720"/>
                  </a:lnTo>
                  <a:lnTo>
                    <a:pt x="92" y="2756"/>
                  </a:lnTo>
                  <a:lnTo>
                    <a:pt x="146" y="2774"/>
                  </a:lnTo>
                  <a:lnTo>
                    <a:pt x="201" y="2756"/>
                  </a:lnTo>
                  <a:lnTo>
                    <a:pt x="256" y="2701"/>
                  </a:lnTo>
                  <a:lnTo>
                    <a:pt x="402" y="2519"/>
                  </a:lnTo>
                  <a:lnTo>
                    <a:pt x="603" y="2282"/>
                  </a:lnTo>
                  <a:lnTo>
                    <a:pt x="804" y="1990"/>
                  </a:lnTo>
                  <a:lnTo>
                    <a:pt x="986" y="1698"/>
                  </a:lnTo>
                  <a:lnTo>
                    <a:pt x="1169" y="1369"/>
                  </a:lnTo>
                  <a:lnTo>
                    <a:pt x="1242" y="1223"/>
                  </a:lnTo>
                  <a:lnTo>
                    <a:pt x="1296" y="1059"/>
                  </a:lnTo>
                  <a:lnTo>
                    <a:pt x="1333" y="913"/>
                  </a:lnTo>
                  <a:lnTo>
                    <a:pt x="1369" y="785"/>
                  </a:lnTo>
                  <a:lnTo>
                    <a:pt x="1369" y="639"/>
                  </a:lnTo>
                  <a:lnTo>
                    <a:pt x="1351" y="529"/>
                  </a:lnTo>
                  <a:lnTo>
                    <a:pt x="1315" y="420"/>
                  </a:lnTo>
                  <a:lnTo>
                    <a:pt x="1260" y="329"/>
                  </a:lnTo>
                  <a:lnTo>
                    <a:pt x="1205" y="256"/>
                  </a:lnTo>
                  <a:lnTo>
                    <a:pt x="1132" y="183"/>
                  </a:lnTo>
                  <a:lnTo>
                    <a:pt x="1041" y="146"/>
                  </a:lnTo>
                  <a:lnTo>
                    <a:pt x="968" y="91"/>
                  </a:lnTo>
                  <a:lnTo>
                    <a:pt x="785" y="37"/>
                  </a:lnTo>
                  <a:lnTo>
                    <a:pt x="621" y="18"/>
                  </a:lnTo>
                  <a:lnTo>
                    <a:pt x="475"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1"/>
            <p:cNvSpPr/>
            <p:nvPr/>
          </p:nvSpPr>
          <p:spPr>
            <a:xfrm>
              <a:off x="6371454" y="2424255"/>
              <a:ext cx="34667" cy="45361"/>
            </a:xfrm>
            <a:custGeom>
              <a:avLst/>
              <a:gdLst/>
              <a:ahLst/>
              <a:cxnLst/>
              <a:rect l="l" t="t" r="r" b="b"/>
              <a:pathLst>
                <a:path w="1005" h="1315" extrusionOk="0">
                  <a:moveTo>
                    <a:pt x="74" y="0"/>
                  </a:moveTo>
                  <a:lnTo>
                    <a:pt x="37" y="18"/>
                  </a:lnTo>
                  <a:lnTo>
                    <a:pt x="19" y="18"/>
                  </a:lnTo>
                  <a:lnTo>
                    <a:pt x="1" y="73"/>
                  </a:lnTo>
                  <a:lnTo>
                    <a:pt x="19" y="110"/>
                  </a:lnTo>
                  <a:lnTo>
                    <a:pt x="37" y="128"/>
                  </a:lnTo>
                  <a:lnTo>
                    <a:pt x="74" y="146"/>
                  </a:lnTo>
                  <a:lnTo>
                    <a:pt x="183" y="164"/>
                  </a:lnTo>
                  <a:lnTo>
                    <a:pt x="275" y="183"/>
                  </a:lnTo>
                  <a:lnTo>
                    <a:pt x="439" y="256"/>
                  </a:lnTo>
                  <a:lnTo>
                    <a:pt x="603" y="365"/>
                  </a:lnTo>
                  <a:lnTo>
                    <a:pt x="713" y="511"/>
                  </a:lnTo>
                  <a:lnTo>
                    <a:pt x="804" y="675"/>
                  </a:lnTo>
                  <a:lnTo>
                    <a:pt x="859" y="840"/>
                  </a:lnTo>
                  <a:lnTo>
                    <a:pt x="859" y="1041"/>
                  </a:lnTo>
                  <a:lnTo>
                    <a:pt x="859" y="1132"/>
                  </a:lnTo>
                  <a:lnTo>
                    <a:pt x="841" y="1241"/>
                  </a:lnTo>
                  <a:lnTo>
                    <a:pt x="822" y="1260"/>
                  </a:lnTo>
                  <a:lnTo>
                    <a:pt x="841" y="1296"/>
                  </a:lnTo>
                  <a:lnTo>
                    <a:pt x="877" y="1314"/>
                  </a:lnTo>
                  <a:lnTo>
                    <a:pt x="932" y="1314"/>
                  </a:lnTo>
                  <a:lnTo>
                    <a:pt x="950" y="1296"/>
                  </a:lnTo>
                  <a:lnTo>
                    <a:pt x="968" y="1278"/>
                  </a:lnTo>
                  <a:lnTo>
                    <a:pt x="987" y="1150"/>
                  </a:lnTo>
                  <a:lnTo>
                    <a:pt x="1005" y="1041"/>
                  </a:lnTo>
                  <a:lnTo>
                    <a:pt x="1005" y="931"/>
                  </a:lnTo>
                  <a:lnTo>
                    <a:pt x="987" y="822"/>
                  </a:lnTo>
                  <a:lnTo>
                    <a:pt x="968" y="712"/>
                  </a:lnTo>
                  <a:lnTo>
                    <a:pt x="932" y="602"/>
                  </a:lnTo>
                  <a:lnTo>
                    <a:pt x="877" y="511"/>
                  </a:lnTo>
                  <a:lnTo>
                    <a:pt x="822" y="420"/>
                  </a:lnTo>
                  <a:lnTo>
                    <a:pt x="768" y="347"/>
                  </a:lnTo>
                  <a:lnTo>
                    <a:pt x="676" y="274"/>
                  </a:lnTo>
                  <a:lnTo>
                    <a:pt x="603" y="201"/>
                  </a:lnTo>
                  <a:lnTo>
                    <a:pt x="512" y="146"/>
                  </a:lnTo>
                  <a:lnTo>
                    <a:pt x="403" y="91"/>
                  </a:lnTo>
                  <a:lnTo>
                    <a:pt x="311" y="55"/>
                  </a:lnTo>
                  <a:lnTo>
                    <a:pt x="183" y="18"/>
                  </a:lnTo>
                  <a:lnTo>
                    <a:pt x="74"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1"/>
            <p:cNvSpPr/>
            <p:nvPr/>
          </p:nvSpPr>
          <p:spPr>
            <a:xfrm>
              <a:off x="6384079" y="2500420"/>
              <a:ext cx="47224" cy="94482"/>
            </a:xfrm>
            <a:custGeom>
              <a:avLst/>
              <a:gdLst/>
              <a:ahLst/>
              <a:cxnLst/>
              <a:rect l="l" t="t" r="r" b="b"/>
              <a:pathLst>
                <a:path w="1369" h="2739" extrusionOk="0">
                  <a:moveTo>
                    <a:pt x="274" y="1"/>
                  </a:moveTo>
                  <a:lnTo>
                    <a:pt x="402" y="621"/>
                  </a:lnTo>
                  <a:lnTo>
                    <a:pt x="402" y="676"/>
                  </a:lnTo>
                  <a:lnTo>
                    <a:pt x="420" y="804"/>
                  </a:lnTo>
                  <a:lnTo>
                    <a:pt x="402" y="913"/>
                  </a:lnTo>
                  <a:lnTo>
                    <a:pt x="365" y="1041"/>
                  </a:lnTo>
                  <a:lnTo>
                    <a:pt x="310" y="1187"/>
                  </a:lnTo>
                  <a:lnTo>
                    <a:pt x="219" y="1351"/>
                  </a:lnTo>
                  <a:lnTo>
                    <a:pt x="164" y="1443"/>
                  </a:lnTo>
                  <a:lnTo>
                    <a:pt x="128" y="1552"/>
                  </a:lnTo>
                  <a:lnTo>
                    <a:pt x="55" y="1808"/>
                  </a:lnTo>
                  <a:lnTo>
                    <a:pt x="18" y="2081"/>
                  </a:lnTo>
                  <a:lnTo>
                    <a:pt x="0" y="2337"/>
                  </a:lnTo>
                  <a:lnTo>
                    <a:pt x="18" y="2538"/>
                  </a:lnTo>
                  <a:lnTo>
                    <a:pt x="37" y="2629"/>
                  </a:lnTo>
                  <a:lnTo>
                    <a:pt x="55" y="2684"/>
                  </a:lnTo>
                  <a:lnTo>
                    <a:pt x="91" y="2720"/>
                  </a:lnTo>
                  <a:lnTo>
                    <a:pt x="128" y="2738"/>
                  </a:lnTo>
                  <a:lnTo>
                    <a:pt x="183" y="2720"/>
                  </a:lnTo>
                  <a:lnTo>
                    <a:pt x="256" y="2665"/>
                  </a:lnTo>
                  <a:lnTo>
                    <a:pt x="402" y="2483"/>
                  </a:lnTo>
                  <a:lnTo>
                    <a:pt x="584" y="2246"/>
                  </a:lnTo>
                  <a:lnTo>
                    <a:pt x="785" y="1972"/>
                  </a:lnTo>
                  <a:lnTo>
                    <a:pt x="986" y="1662"/>
                  </a:lnTo>
                  <a:lnTo>
                    <a:pt x="1168" y="1351"/>
                  </a:lnTo>
                  <a:lnTo>
                    <a:pt x="1223" y="1187"/>
                  </a:lnTo>
                  <a:lnTo>
                    <a:pt x="1296" y="1041"/>
                  </a:lnTo>
                  <a:lnTo>
                    <a:pt x="1332" y="877"/>
                  </a:lnTo>
                  <a:lnTo>
                    <a:pt x="1351" y="749"/>
                  </a:lnTo>
                  <a:lnTo>
                    <a:pt x="1369" y="621"/>
                  </a:lnTo>
                  <a:lnTo>
                    <a:pt x="1351" y="493"/>
                  </a:lnTo>
                  <a:lnTo>
                    <a:pt x="1314" y="384"/>
                  </a:lnTo>
                  <a:lnTo>
                    <a:pt x="1259" y="293"/>
                  </a:lnTo>
                  <a:lnTo>
                    <a:pt x="1186" y="220"/>
                  </a:lnTo>
                  <a:lnTo>
                    <a:pt x="1113" y="165"/>
                  </a:lnTo>
                  <a:lnTo>
                    <a:pt x="1022" y="110"/>
                  </a:lnTo>
                  <a:lnTo>
                    <a:pt x="931" y="74"/>
                  </a:lnTo>
                  <a:lnTo>
                    <a:pt x="748" y="19"/>
                  </a:lnTo>
                  <a:lnTo>
                    <a:pt x="566"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41"/>
            <p:cNvSpPr/>
            <p:nvPr/>
          </p:nvSpPr>
          <p:spPr>
            <a:xfrm>
              <a:off x="6401706" y="2531258"/>
              <a:ext cx="41566" cy="83167"/>
            </a:xfrm>
            <a:custGeom>
              <a:avLst/>
              <a:gdLst/>
              <a:ahLst/>
              <a:cxnLst/>
              <a:rect l="l" t="t" r="r" b="b"/>
              <a:pathLst>
                <a:path w="1205" h="2411" extrusionOk="0">
                  <a:moveTo>
                    <a:pt x="237" y="1"/>
                  </a:moveTo>
                  <a:lnTo>
                    <a:pt x="347" y="549"/>
                  </a:lnTo>
                  <a:lnTo>
                    <a:pt x="365" y="585"/>
                  </a:lnTo>
                  <a:lnTo>
                    <a:pt x="365" y="713"/>
                  </a:lnTo>
                  <a:lnTo>
                    <a:pt x="365" y="804"/>
                  </a:lnTo>
                  <a:lnTo>
                    <a:pt x="329" y="932"/>
                  </a:lnTo>
                  <a:lnTo>
                    <a:pt x="274" y="1060"/>
                  </a:lnTo>
                  <a:lnTo>
                    <a:pt x="201" y="1206"/>
                  </a:lnTo>
                  <a:lnTo>
                    <a:pt x="110" y="1388"/>
                  </a:lnTo>
                  <a:lnTo>
                    <a:pt x="55" y="1607"/>
                  </a:lnTo>
                  <a:lnTo>
                    <a:pt x="18" y="1844"/>
                  </a:lnTo>
                  <a:lnTo>
                    <a:pt x="0" y="2063"/>
                  </a:lnTo>
                  <a:lnTo>
                    <a:pt x="18" y="2246"/>
                  </a:lnTo>
                  <a:lnTo>
                    <a:pt x="37" y="2319"/>
                  </a:lnTo>
                  <a:lnTo>
                    <a:pt x="55" y="2374"/>
                  </a:lnTo>
                  <a:lnTo>
                    <a:pt x="91" y="2410"/>
                  </a:lnTo>
                  <a:lnTo>
                    <a:pt x="164" y="2410"/>
                  </a:lnTo>
                  <a:lnTo>
                    <a:pt x="219" y="2355"/>
                  </a:lnTo>
                  <a:lnTo>
                    <a:pt x="529" y="1990"/>
                  </a:lnTo>
                  <a:lnTo>
                    <a:pt x="694" y="1735"/>
                  </a:lnTo>
                  <a:lnTo>
                    <a:pt x="876" y="1461"/>
                  </a:lnTo>
                  <a:lnTo>
                    <a:pt x="1022" y="1187"/>
                  </a:lnTo>
                  <a:lnTo>
                    <a:pt x="1150" y="914"/>
                  </a:lnTo>
                  <a:lnTo>
                    <a:pt x="1186" y="786"/>
                  </a:lnTo>
                  <a:lnTo>
                    <a:pt x="1205" y="658"/>
                  </a:lnTo>
                  <a:lnTo>
                    <a:pt x="1205" y="549"/>
                  </a:lnTo>
                  <a:lnTo>
                    <a:pt x="1186" y="439"/>
                  </a:lnTo>
                  <a:lnTo>
                    <a:pt x="1150" y="348"/>
                  </a:lnTo>
                  <a:lnTo>
                    <a:pt x="1113" y="257"/>
                  </a:lnTo>
                  <a:lnTo>
                    <a:pt x="1059" y="202"/>
                  </a:lnTo>
                  <a:lnTo>
                    <a:pt x="986" y="147"/>
                  </a:lnTo>
                  <a:lnTo>
                    <a:pt x="913" y="92"/>
                  </a:lnTo>
                  <a:lnTo>
                    <a:pt x="821" y="56"/>
                  </a:lnTo>
                  <a:lnTo>
                    <a:pt x="657" y="19"/>
                  </a:lnTo>
                  <a:lnTo>
                    <a:pt x="511"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1"/>
            <p:cNvSpPr/>
            <p:nvPr/>
          </p:nvSpPr>
          <p:spPr>
            <a:xfrm>
              <a:off x="6369591" y="2467063"/>
              <a:ext cx="47258" cy="94482"/>
            </a:xfrm>
            <a:custGeom>
              <a:avLst/>
              <a:gdLst/>
              <a:ahLst/>
              <a:cxnLst/>
              <a:rect l="l" t="t" r="r" b="b"/>
              <a:pathLst>
                <a:path w="1370" h="2739" extrusionOk="0">
                  <a:moveTo>
                    <a:pt x="274" y="0"/>
                  </a:moveTo>
                  <a:lnTo>
                    <a:pt x="402" y="621"/>
                  </a:lnTo>
                  <a:lnTo>
                    <a:pt x="402" y="676"/>
                  </a:lnTo>
                  <a:lnTo>
                    <a:pt x="420" y="822"/>
                  </a:lnTo>
                  <a:lnTo>
                    <a:pt x="402" y="931"/>
                  </a:lnTo>
                  <a:lnTo>
                    <a:pt x="365" y="1041"/>
                  </a:lnTo>
                  <a:lnTo>
                    <a:pt x="310" y="1205"/>
                  </a:lnTo>
                  <a:lnTo>
                    <a:pt x="219" y="1369"/>
                  </a:lnTo>
                  <a:lnTo>
                    <a:pt x="164" y="1460"/>
                  </a:lnTo>
                  <a:lnTo>
                    <a:pt x="128" y="1570"/>
                  </a:lnTo>
                  <a:lnTo>
                    <a:pt x="55" y="1825"/>
                  </a:lnTo>
                  <a:lnTo>
                    <a:pt x="18" y="2081"/>
                  </a:lnTo>
                  <a:lnTo>
                    <a:pt x="0" y="2337"/>
                  </a:lnTo>
                  <a:lnTo>
                    <a:pt x="18" y="2556"/>
                  </a:lnTo>
                  <a:lnTo>
                    <a:pt x="37" y="2629"/>
                  </a:lnTo>
                  <a:lnTo>
                    <a:pt x="55" y="2683"/>
                  </a:lnTo>
                  <a:lnTo>
                    <a:pt x="91" y="2738"/>
                  </a:lnTo>
                  <a:lnTo>
                    <a:pt x="128" y="2738"/>
                  </a:lnTo>
                  <a:lnTo>
                    <a:pt x="183" y="2720"/>
                  </a:lnTo>
                  <a:lnTo>
                    <a:pt x="256" y="2665"/>
                  </a:lnTo>
                  <a:lnTo>
                    <a:pt x="402" y="2483"/>
                  </a:lnTo>
                  <a:lnTo>
                    <a:pt x="584" y="2245"/>
                  </a:lnTo>
                  <a:lnTo>
                    <a:pt x="785" y="1971"/>
                  </a:lnTo>
                  <a:lnTo>
                    <a:pt x="986" y="1661"/>
                  </a:lnTo>
                  <a:lnTo>
                    <a:pt x="1168" y="1351"/>
                  </a:lnTo>
                  <a:lnTo>
                    <a:pt x="1241" y="1187"/>
                  </a:lnTo>
                  <a:lnTo>
                    <a:pt x="1296" y="1041"/>
                  </a:lnTo>
                  <a:lnTo>
                    <a:pt x="1333" y="895"/>
                  </a:lnTo>
                  <a:lnTo>
                    <a:pt x="1351" y="749"/>
                  </a:lnTo>
                  <a:lnTo>
                    <a:pt x="1369" y="621"/>
                  </a:lnTo>
                  <a:lnTo>
                    <a:pt x="1351" y="493"/>
                  </a:lnTo>
                  <a:lnTo>
                    <a:pt x="1314" y="402"/>
                  </a:lnTo>
                  <a:lnTo>
                    <a:pt x="1260" y="311"/>
                  </a:lnTo>
                  <a:lnTo>
                    <a:pt x="1187" y="219"/>
                  </a:lnTo>
                  <a:lnTo>
                    <a:pt x="1114" y="165"/>
                  </a:lnTo>
                  <a:lnTo>
                    <a:pt x="1022" y="110"/>
                  </a:lnTo>
                  <a:lnTo>
                    <a:pt x="931" y="73"/>
                  </a:lnTo>
                  <a:lnTo>
                    <a:pt x="749" y="19"/>
                  </a:lnTo>
                  <a:lnTo>
                    <a:pt x="566"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1"/>
            <p:cNvSpPr/>
            <p:nvPr/>
          </p:nvSpPr>
          <p:spPr>
            <a:xfrm>
              <a:off x="6236095" y="1641664"/>
              <a:ext cx="13901" cy="37807"/>
            </a:xfrm>
            <a:custGeom>
              <a:avLst/>
              <a:gdLst/>
              <a:ahLst/>
              <a:cxnLst/>
              <a:rect l="l" t="t" r="r" b="b"/>
              <a:pathLst>
                <a:path w="403" h="1096" extrusionOk="0">
                  <a:moveTo>
                    <a:pt x="183" y="0"/>
                  </a:moveTo>
                  <a:lnTo>
                    <a:pt x="202" y="292"/>
                  </a:lnTo>
                  <a:lnTo>
                    <a:pt x="183" y="584"/>
                  </a:lnTo>
                  <a:lnTo>
                    <a:pt x="147" y="712"/>
                  </a:lnTo>
                  <a:lnTo>
                    <a:pt x="110" y="858"/>
                  </a:lnTo>
                  <a:lnTo>
                    <a:pt x="56" y="967"/>
                  </a:lnTo>
                  <a:lnTo>
                    <a:pt x="1" y="1095"/>
                  </a:lnTo>
                  <a:lnTo>
                    <a:pt x="165" y="967"/>
                  </a:lnTo>
                  <a:lnTo>
                    <a:pt x="238" y="894"/>
                  </a:lnTo>
                  <a:lnTo>
                    <a:pt x="293" y="821"/>
                  </a:lnTo>
                  <a:lnTo>
                    <a:pt x="348" y="730"/>
                  </a:lnTo>
                  <a:lnTo>
                    <a:pt x="366" y="657"/>
                  </a:lnTo>
                  <a:lnTo>
                    <a:pt x="402" y="566"/>
                  </a:lnTo>
                  <a:lnTo>
                    <a:pt x="402" y="475"/>
                  </a:lnTo>
                  <a:lnTo>
                    <a:pt x="384" y="347"/>
                  </a:lnTo>
                  <a:lnTo>
                    <a:pt x="348" y="219"/>
                  </a:lnTo>
                  <a:lnTo>
                    <a:pt x="275" y="110"/>
                  </a:lnTo>
                  <a:lnTo>
                    <a:pt x="183" y="0"/>
                  </a:lnTo>
                  <a:close/>
                </a:path>
              </a:pathLst>
            </a:custGeom>
            <a:solidFill>
              <a:srgbClr val="99D5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1"/>
            <p:cNvSpPr/>
            <p:nvPr/>
          </p:nvSpPr>
          <p:spPr>
            <a:xfrm>
              <a:off x="6236095" y="1641664"/>
              <a:ext cx="13901" cy="37807"/>
            </a:xfrm>
            <a:custGeom>
              <a:avLst/>
              <a:gdLst/>
              <a:ahLst/>
              <a:cxnLst/>
              <a:rect l="l" t="t" r="r" b="b"/>
              <a:pathLst>
                <a:path w="403" h="1096" fill="none" extrusionOk="0">
                  <a:moveTo>
                    <a:pt x="183" y="0"/>
                  </a:moveTo>
                  <a:lnTo>
                    <a:pt x="183" y="0"/>
                  </a:lnTo>
                  <a:lnTo>
                    <a:pt x="202" y="292"/>
                  </a:lnTo>
                  <a:lnTo>
                    <a:pt x="183" y="584"/>
                  </a:lnTo>
                  <a:lnTo>
                    <a:pt x="147" y="712"/>
                  </a:lnTo>
                  <a:lnTo>
                    <a:pt x="110" y="858"/>
                  </a:lnTo>
                  <a:lnTo>
                    <a:pt x="56" y="967"/>
                  </a:lnTo>
                  <a:lnTo>
                    <a:pt x="1" y="1095"/>
                  </a:lnTo>
                  <a:lnTo>
                    <a:pt x="1" y="1095"/>
                  </a:lnTo>
                  <a:lnTo>
                    <a:pt x="165" y="967"/>
                  </a:lnTo>
                  <a:lnTo>
                    <a:pt x="238" y="894"/>
                  </a:lnTo>
                  <a:lnTo>
                    <a:pt x="293" y="821"/>
                  </a:lnTo>
                  <a:lnTo>
                    <a:pt x="348" y="730"/>
                  </a:lnTo>
                  <a:lnTo>
                    <a:pt x="366" y="657"/>
                  </a:lnTo>
                  <a:lnTo>
                    <a:pt x="402" y="566"/>
                  </a:lnTo>
                  <a:lnTo>
                    <a:pt x="402" y="475"/>
                  </a:lnTo>
                  <a:lnTo>
                    <a:pt x="402" y="475"/>
                  </a:lnTo>
                  <a:lnTo>
                    <a:pt x="384" y="347"/>
                  </a:lnTo>
                  <a:lnTo>
                    <a:pt x="348" y="219"/>
                  </a:lnTo>
                  <a:lnTo>
                    <a:pt x="275" y="110"/>
                  </a:lnTo>
                  <a:lnTo>
                    <a:pt x="18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1"/>
            <p:cNvSpPr/>
            <p:nvPr/>
          </p:nvSpPr>
          <p:spPr>
            <a:xfrm>
              <a:off x="6220987" y="1632212"/>
              <a:ext cx="22077" cy="49121"/>
            </a:xfrm>
            <a:custGeom>
              <a:avLst/>
              <a:gdLst/>
              <a:ahLst/>
              <a:cxnLst/>
              <a:rect l="l" t="t" r="r" b="b"/>
              <a:pathLst>
                <a:path w="640" h="1424" extrusionOk="0">
                  <a:moveTo>
                    <a:pt x="110" y="0"/>
                  </a:moveTo>
                  <a:lnTo>
                    <a:pt x="1" y="730"/>
                  </a:lnTo>
                  <a:lnTo>
                    <a:pt x="1" y="767"/>
                  </a:lnTo>
                  <a:lnTo>
                    <a:pt x="129" y="1187"/>
                  </a:lnTo>
                  <a:lnTo>
                    <a:pt x="165" y="1168"/>
                  </a:lnTo>
                  <a:lnTo>
                    <a:pt x="220" y="1187"/>
                  </a:lnTo>
                  <a:lnTo>
                    <a:pt x="256" y="1205"/>
                  </a:lnTo>
                  <a:lnTo>
                    <a:pt x="311" y="1424"/>
                  </a:lnTo>
                  <a:lnTo>
                    <a:pt x="439" y="1369"/>
                  </a:lnTo>
                  <a:lnTo>
                    <a:pt x="494" y="1241"/>
                  </a:lnTo>
                  <a:lnTo>
                    <a:pt x="548" y="1132"/>
                  </a:lnTo>
                  <a:lnTo>
                    <a:pt x="585" y="986"/>
                  </a:lnTo>
                  <a:lnTo>
                    <a:pt x="621" y="858"/>
                  </a:lnTo>
                  <a:lnTo>
                    <a:pt x="640" y="566"/>
                  </a:lnTo>
                  <a:lnTo>
                    <a:pt x="621" y="274"/>
                  </a:lnTo>
                  <a:lnTo>
                    <a:pt x="530" y="201"/>
                  </a:lnTo>
                  <a:lnTo>
                    <a:pt x="402" y="110"/>
                  </a:lnTo>
                  <a:lnTo>
                    <a:pt x="275" y="55"/>
                  </a:lnTo>
                  <a:lnTo>
                    <a:pt x="110" y="0"/>
                  </a:lnTo>
                  <a:close/>
                </a:path>
              </a:pathLst>
            </a:custGeom>
            <a:solidFill>
              <a:srgbClr val="F3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1"/>
            <p:cNvSpPr/>
            <p:nvPr/>
          </p:nvSpPr>
          <p:spPr>
            <a:xfrm>
              <a:off x="6220987" y="1632212"/>
              <a:ext cx="22077" cy="49121"/>
            </a:xfrm>
            <a:custGeom>
              <a:avLst/>
              <a:gdLst/>
              <a:ahLst/>
              <a:cxnLst/>
              <a:rect l="l" t="t" r="r" b="b"/>
              <a:pathLst>
                <a:path w="640" h="1424" fill="none" extrusionOk="0">
                  <a:moveTo>
                    <a:pt x="110" y="0"/>
                  </a:moveTo>
                  <a:lnTo>
                    <a:pt x="110" y="0"/>
                  </a:lnTo>
                  <a:lnTo>
                    <a:pt x="1" y="730"/>
                  </a:lnTo>
                  <a:lnTo>
                    <a:pt x="1" y="730"/>
                  </a:lnTo>
                  <a:lnTo>
                    <a:pt x="1" y="767"/>
                  </a:lnTo>
                  <a:lnTo>
                    <a:pt x="1" y="767"/>
                  </a:lnTo>
                  <a:lnTo>
                    <a:pt x="1" y="767"/>
                  </a:lnTo>
                  <a:lnTo>
                    <a:pt x="129" y="1187"/>
                  </a:lnTo>
                  <a:lnTo>
                    <a:pt x="129" y="1187"/>
                  </a:lnTo>
                  <a:lnTo>
                    <a:pt x="165" y="1168"/>
                  </a:lnTo>
                  <a:lnTo>
                    <a:pt x="165" y="1168"/>
                  </a:lnTo>
                  <a:lnTo>
                    <a:pt x="220" y="1187"/>
                  </a:lnTo>
                  <a:lnTo>
                    <a:pt x="256" y="1205"/>
                  </a:lnTo>
                  <a:lnTo>
                    <a:pt x="311" y="1424"/>
                  </a:lnTo>
                  <a:lnTo>
                    <a:pt x="311" y="1424"/>
                  </a:lnTo>
                  <a:lnTo>
                    <a:pt x="439" y="1369"/>
                  </a:lnTo>
                  <a:lnTo>
                    <a:pt x="439" y="1369"/>
                  </a:lnTo>
                  <a:lnTo>
                    <a:pt x="494" y="1241"/>
                  </a:lnTo>
                  <a:lnTo>
                    <a:pt x="548" y="1132"/>
                  </a:lnTo>
                  <a:lnTo>
                    <a:pt x="585" y="986"/>
                  </a:lnTo>
                  <a:lnTo>
                    <a:pt x="621" y="858"/>
                  </a:lnTo>
                  <a:lnTo>
                    <a:pt x="640" y="566"/>
                  </a:lnTo>
                  <a:lnTo>
                    <a:pt x="621" y="274"/>
                  </a:lnTo>
                  <a:lnTo>
                    <a:pt x="621" y="274"/>
                  </a:lnTo>
                  <a:lnTo>
                    <a:pt x="530" y="201"/>
                  </a:lnTo>
                  <a:lnTo>
                    <a:pt x="402" y="110"/>
                  </a:lnTo>
                  <a:lnTo>
                    <a:pt x="275" y="55"/>
                  </a:lnTo>
                  <a:lnTo>
                    <a:pt x="11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1"/>
            <p:cNvSpPr/>
            <p:nvPr/>
          </p:nvSpPr>
          <p:spPr>
            <a:xfrm>
              <a:off x="6225402" y="1672502"/>
              <a:ext cx="6347" cy="10728"/>
            </a:xfrm>
            <a:custGeom>
              <a:avLst/>
              <a:gdLst/>
              <a:ahLst/>
              <a:cxnLst/>
              <a:rect l="l" t="t" r="r" b="b"/>
              <a:pathLst>
                <a:path w="184" h="311" extrusionOk="0">
                  <a:moveTo>
                    <a:pt x="37" y="0"/>
                  </a:moveTo>
                  <a:lnTo>
                    <a:pt x="1" y="19"/>
                  </a:lnTo>
                  <a:lnTo>
                    <a:pt x="19" y="92"/>
                  </a:lnTo>
                  <a:lnTo>
                    <a:pt x="55" y="311"/>
                  </a:lnTo>
                  <a:lnTo>
                    <a:pt x="183" y="256"/>
                  </a:lnTo>
                  <a:lnTo>
                    <a:pt x="128" y="37"/>
                  </a:lnTo>
                  <a:lnTo>
                    <a:pt x="92" y="19"/>
                  </a:lnTo>
                  <a:lnTo>
                    <a:pt x="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1"/>
            <p:cNvSpPr/>
            <p:nvPr/>
          </p:nvSpPr>
          <p:spPr>
            <a:xfrm>
              <a:off x="6225402" y="1672502"/>
              <a:ext cx="6347" cy="10728"/>
            </a:xfrm>
            <a:custGeom>
              <a:avLst/>
              <a:gdLst/>
              <a:ahLst/>
              <a:cxnLst/>
              <a:rect l="l" t="t" r="r" b="b"/>
              <a:pathLst>
                <a:path w="184" h="311" fill="none" extrusionOk="0">
                  <a:moveTo>
                    <a:pt x="37" y="0"/>
                  </a:moveTo>
                  <a:lnTo>
                    <a:pt x="37" y="0"/>
                  </a:lnTo>
                  <a:lnTo>
                    <a:pt x="1" y="19"/>
                  </a:lnTo>
                  <a:lnTo>
                    <a:pt x="1" y="19"/>
                  </a:lnTo>
                  <a:lnTo>
                    <a:pt x="19" y="92"/>
                  </a:lnTo>
                  <a:lnTo>
                    <a:pt x="19" y="92"/>
                  </a:lnTo>
                  <a:lnTo>
                    <a:pt x="19" y="92"/>
                  </a:lnTo>
                  <a:lnTo>
                    <a:pt x="19" y="92"/>
                  </a:lnTo>
                  <a:lnTo>
                    <a:pt x="55" y="311"/>
                  </a:lnTo>
                  <a:lnTo>
                    <a:pt x="55" y="311"/>
                  </a:lnTo>
                  <a:lnTo>
                    <a:pt x="183" y="256"/>
                  </a:lnTo>
                  <a:lnTo>
                    <a:pt x="128" y="37"/>
                  </a:lnTo>
                  <a:lnTo>
                    <a:pt x="128" y="37"/>
                  </a:lnTo>
                  <a:lnTo>
                    <a:pt x="92" y="19"/>
                  </a:lnTo>
                  <a:lnTo>
                    <a:pt x="3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1"/>
            <p:cNvSpPr/>
            <p:nvPr/>
          </p:nvSpPr>
          <p:spPr>
            <a:xfrm>
              <a:off x="6173763" y="1630315"/>
              <a:ext cx="53571" cy="54813"/>
            </a:xfrm>
            <a:custGeom>
              <a:avLst/>
              <a:gdLst/>
              <a:ahLst/>
              <a:cxnLst/>
              <a:rect l="l" t="t" r="r" b="b"/>
              <a:pathLst>
                <a:path w="1553" h="1589" extrusionOk="0">
                  <a:moveTo>
                    <a:pt x="293" y="1023"/>
                  </a:moveTo>
                  <a:lnTo>
                    <a:pt x="56" y="1041"/>
                  </a:lnTo>
                  <a:lnTo>
                    <a:pt x="110" y="1150"/>
                  </a:lnTo>
                  <a:lnTo>
                    <a:pt x="183" y="1242"/>
                  </a:lnTo>
                  <a:lnTo>
                    <a:pt x="293" y="1023"/>
                  </a:lnTo>
                  <a:close/>
                  <a:moveTo>
                    <a:pt x="1096" y="1"/>
                  </a:moveTo>
                  <a:lnTo>
                    <a:pt x="950" y="19"/>
                  </a:lnTo>
                  <a:lnTo>
                    <a:pt x="804" y="37"/>
                  </a:lnTo>
                  <a:lnTo>
                    <a:pt x="822" y="183"/>
                  </a:lnTo>
                  <a:lnTo>
                    <a:pt x="822" y="347"/>
                  </a:lnTo>
                  <a:lnTo>
                    <a:pt x="804" y="512"/>
                  </a:lnTo>
                  <a:lnTo>
                    <a:pt x="731" y="639"/>
                  </a:lnTo>
                  <a:lnTo>
                    <a:pt x="658" y="712"/>
                  </a:lnTo>
                  <a:lnTo>
                    <a:pt x="621" y="749"/>
                  </a:lnTo>
                  <a:lnTo>
                    <a:pt x="567" y="749"/>
                  </a:lnTo>
                  <a:lnTo>
                    <a:pt x="512" y="731"/>
                  </a:lnTo>
                  <a:lnTo>
                    <a:pt x="475" y="712"/>
                  </a:lnTo>
                  <a:lnTo>
                    <a:pt x="439" y="658"/>
                  </a:lnTo>
                  <a:lnTo>
                    <a:pt x="421" y="603"/>
                  </a:lnTo>
                  <a:lnTo>
                    <a:pt x="384" y="475"/>
                  </a:lnTo>
                  <a:lnTo>
                    <a:pt x="384" y="293"/>
                  </a:lnTo>
                  <a:lnTo>
                    <a:pt x="402" y="201"/>
                  </a:lnTo>
                  <a:lnTo>
                    <a:pt x="402" y="201"/>
                  </a:lnTo>
                  <a:lnTo>
                    <a:pt x="238" y="311"/>
                  </a:lnTo>
                  <a:lnTo>
                    <a:pt x="165" y="384"/>
                  </a:lnTo>
                  <a:lnTo>
                    <a:pt x="110" y="457"/>
                  </a:lnTo>
                  <a:lnTo>
                    <a:pt x="56" y="548"/>
                  </a:lnTo>
                  <a:lnTo>
                    <a:pt x="19" y="621"/>
                  </a:lnTo>
                  <a:lnTo>
                    <a:pt x="1" y="712"/>
                  </a:lnTo>
                  <a:lnTo>
                    <a:pt x="1" y="804"/>
                  </a:lnTo>
                  <a:lnTo>
                    <a:pt x="19" y="913"/>
                  </a:lnTo>
                  <a:lnTo>
                    <a:pt x="421" y="877"/>
                  </a:lnTo>
                  <a:lnTo>
                    <a:pt x="457" y="877"/>
                  </a:lnTo>
                  <a:lnTo>
                    <a:pt x="475" y="913"/>
                  </a:lnTo>
                  <a:lnTo>
                    <a:pt x="475" y="950"/>
                  </a:lnTo>
                  <a:lnTo>
                    <a:pt x="475" y="986"/>
                  </a:lnTo>
                  <a:lnTo>
                    <a:pt x="293" y="1333"/>
                  </a:lnTo>
                  <a:lnTo>
                    <a:pt x="457" y="1442"/>
                  </a:lnTo>
                  <a:lnTo>
                    <a:pt x="658" y="1515"/>
                  </a:lnTo>
                  <a:lnTo>
                    <a:pt x="877" y="1570"/>
                  </a:lnTo>
                  <a:lnTo>
                    <a:pt x="1096" y="1588"/>
                  </a:lnTo>
                  <a:lnTo>
                    <a:pt x="1333" y="1570"/>
                  </a:lnTo>
                  <a:lnTo>
                    <a:pt x="1552" y="1534"/>
                  </a:lnTo>
                  <a:lnTo>
                    <a:pt x="1516" y="1315"/>
                  </a:lnTo>
                  <a:lnTo>
                    <a:pt x="1498" y="1315"/>
                  </a:lnTo>
                  <a:lnTo>
                    <a:pt x="1242" y="1296"/>
                  </a:lnTo>
                  <a:lnTo>
                    <a:pt x="1041" y="1260"/>
                  </a:lnTo>
                  <a:lnTo>
                    <a:pt x="950" y="1223"/>
                  </a:lnTo>
                  <a:lnTo>
                    <a:pt x="895" y="1187"/>
                  </a:lnTo>
                  <a:lnTo>
                    <a:pt x="859" y="1150"/>
                  </a:lnTo>
                  <a:lnTo>
                    <a:pt x="840" y="1096"/>
                  </a:lnTo>
                  <a:lnTo>
                    <a:pt x="859" y="1059"/>
                  </a:lnTo>
                  <a:lnTo>
                    <a:pt x="877" y="1023"/>
                  </a:lnTo>
                  <a:lnTo>
                    <a:pt x="932" y="968"/>
                  </a:lnTo>
                  <a:lnTo>
                    <a:pt x="986" y="931"/>
                  </a:lnTo>
                  <a:lnTo>
                    <a:pt x="1151" y="877"/>
                  </a:lnTo>
                  <a:lnTo>
                    <a:pt x="1370" y="822"/>
                  </a:lnTo>
                  <a:lnTo>
                    <a:pt x="1370" y="785"/>
                  </a:lnTo>
                  <a:lnTo>
                    <a:pt x="1479" y="55"/>
                  </a:lnTo>
                  <a:lnTo>
                    <a:pt x="1333" y="19"/>
                  </a:lnTo>
                  <a:lnTo>
                    <a:pt x="1315" y="55"/>
                  </a:lnTo>
                  <a:lnTo>
                    <a:pt x="1297" y="74"/>
                  </a:lnTo>
                  <a:lnTo>
                    <a:pt x="1260" y="92"/>
                  </a:lnTo>
                  <a:lnTo>
                    <a:pt x="1224" y="74"/>
                  </a:lnTo>
                  <a:lnTo>
                    <a:pt x="1114" y="1"/>
                  </a:lnTo>
                  <a:close/>
                </a:path>
              </a:pathLst>
            </a:custGeom>
            <a:solidFill>
              <a:srgbClr val="FFDF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1"/>
            <p:cNvSpPr/>
            <p:nvPr/>
          </p:nvSpPr>
          <p:spPr>
            <a:xfrm>
              <a:off x="6175660" y="1665569"/>
              <a:ext cx="8210" cy="7589"/>
            </a:xfrm>
            <a:custGeom>
              <a:avLst/>
              <a:gdLst/>
              <a:ahLst/>
              <a:cxnLst/>
              <a:rect l="l" t="t" r="r" b="b"/>
              <a:pathLst>
                <a:path w="238" h="220" fill="none" extrusionOk="0">
                  <a:moveTo>
                    <a:pt x="238" y="1"/>
                  </a:moveTo>
                  <a:lnTo>
                    <a:pt x="238" y="1"/>
                  </a:lnTo>
                  <a:lnTo>
                    <a:pt x="1" y="19"/>
                  </a:lnTo>
                  <a:lnTo>
                    <a:pt x="1" y="19"/>
                  </a:lnTo>
                  <a:lnTo>
                    <a:pt x="55" y="128"/>
                  </a:lnTo>
                  <a:lnTo>
                    <a:pt x="128" y="220"/>
                  </a:lnTo>
                  <a:lnTo>
                    <a:pt x="128" y="220"/>
                  </a:lnTo>
                  <a:lnTo>
                    <a:pt x="23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1"/>
            <p:cNvSpPr/>
            <p:nvPr/>
          </p:nvSpPr>
          <p:spPr>
            <a:xfrm>
              <a:off x="6173763" y="1630315"/>
              <a:ext cx="53571" cy="54813"/>
            </a:xfrm>
            <a:custGeom>
              <a:avLst/>
              <a:gdLst/>
              <a:ahLst/>
              <a:cxnLst/>
              <a:rect l="l" t="t" r="r" b="b"/>
              <a:pathLst>
                <a:path w="1553" h="1589" fill="none" extrusionOk="0">
                  <a:moveTo>
                    <a:pt x="1096" y="1"/>
                  </a:moveTo>
                  <a:lnTo>
                    <a:pt x="1096" y="1"/>
                  </a:lnTo>
                  <a:lnTo>
                    <a:pt x="950" y="19"/>
                  </a:lnTo>
                  <a:lnTo>
                    <a:pt x="804" y="37"/>
                  </a:lnTo>
                  <a:lnTo>
                    <a:pt x="804" y="37"/>
                  </a:lnTo>
                  <a:lnTo>
                    <a:pt x="822" y="183"/>
                  </a:lnTo>
                  <a:lnTo>
                    <a:pt x="822" y="347"/>
                  </a:lnTo>
                  <a:lnTo>
                    <a:pt x="822" y="347"/>
                  </a:lnTo>
                  <a:lnTo>
                    <a:pt x="804" y="512"/>
                  </a:lnTo>
                  <a:lnTo>
                    <a:pt x="731" y="639"/>
                  </a:lnTo>
                  <a:lnTo>
                    <a:pt x="658" y="712"/>
                  </a:lnTo>
                  <a:lnTo>
                    <a:pt x="621" y="749"/>
                  </a:lnTo>
                  <a:lnTo>
                    <a:pt x="567" y="749"/>
                  </a:lnTo>
                  <a:lnTo>
                    <a:pt x="567" y="749"/>
                  </a:lnTo>
                  <a:lnTo>
                    <a:pt x="567" y="749"/>
                  </a:lnTo>
                  <a:lnTo>
                    <a:pt x="567" y="749"/>
                  </a:lnTo>
                  <a:lnTo>
                    <a:pt x="512" y="731"/>
                  </a:lnTo>
                  <a:lnTo>
                    <a:pt x="475" y="712"/>
                  </a:lnTo>
                  <a:lnTo>
                    <a:pt x="439" y="658"/>
                  </a:lnTo>
                  <a:lnTo>
                    <a:pt x="421" y="603"/>
                  </a:lnTo>
                  <a:lnTo>
                    <a:pt x="384" y="475"/>
                  </a:lnTo>
                  <a:lnTo>
                    <a:pt x="384" y="293"/>
                  </a:lnTo>
                  <a:lnTo>
                    <a:pt x="384" y="293"/>
                  </a:lnTo>
                  <a:lnTo>
                    <a:pt x="402" y="201"/>
                  </a:lnTo>
                  <a:lnTo>
                    <a:pt x="402" y="201"/>
                  </a:lnTo>
                  <a:lnTo>
                    <a:pt x="238" y="311"/>
                  </a:lnTo>
                  <a:lnTo>
                    <a:pt x="165" y="384"/>
                  </a:lnTo>
                  <a:lnTo>
                    <a:pt x="110" y="457"/>
                  </a:lnTo>
                  <a:lnTo>
                    <a:pt x="56" y="548"/>
                  </a:lnTo>
                  <a:lnTo>
                    <a:pt x="19" y="621"/>
                  </a:lnTo>
                  <a:lnTo>
                    <a:pt x="1" y="712"/>
                  </a:lnTo>
                  <a:lnTo>
                    <a:pt x="1" y="804"/>
                  </a:lnTo>
                  <a:lnTo>
                    <a:pt x="1" y="804"/>
                  </a:lnTo>
                  <a:lnTo>
                    <a:pt x="19" y="913"/>
                  </a:lnTo>
                  <a:lnTo>
                    <a:pt x="19" y="913"/>
                  </a:lnTo>
                  <a:lnTo>
                    <a:pt x="421" y="877"/>
                  </a:lnTo>
                  <a:lnTo>
                    <a:pt x="421" y="877"/>
                  </a:lnTo>
                  <a:lnTo>
                    <a:pt x="421" y="877"/>
                  </a:lnTo>
                  <a:lnTo>
                    <a:pt x="421" y="877"/>
                  </a:lnTo>
                  <a:lnTo>
                    <a:pt x="457" y="877"/>
                  </a:lnTo>
                  <a:lnTo>
                    <a:pt x="475" y="913"/>
                  </a:lnTo>
                  <a:lnTo>
                    <a:pt x="475" y="950"/>
                  </a:lnTo>
                  <a:lnTo>
                    <a:pt x="475" y="986"/>
                  </a:lnTo>
                  <a:lnTo>
                    <a:pt x="475" y="986"/>
                  </a:lnTo>
                  <a:lnTo>
                    <a:pt x="293" y="1333"/>
                  </a:lnTo>
                  <a:lnTo>
                    <a:pt x="293" y="1333"/>
                  </a:lnTo>
                  <a:lnTo>
                    <a:pt x="457" y="1442"/>
                  </a:lnTo>
                  <a:lnTo>
                    <a:pt x="658" y="1515"/>
                  </a:lnTo>
                  <a:lnTo>
                    <a:pt x="877" y="1570"/>
                  </a:lnTo>
                  <a:lnTo>
                    <a:pt x="1096" y="1588"/>
                  </a:lnTo>
                  <a:lnTo>
                    <a:pt x="1096" y="1588"/>
                  </a:lnTo>
                  <a:lnTo>
                    <a:pt x="1333" y="1570"/>
                  </a:lnTo>
                  <a:lnTo>
                    <a:pt x="1552" y="1534"/>
                  </a:lnTo>
                  <a:lnTo>
                    <a:pt x="1552" y="1534"/>
                  </a:lnTo>
                  <a:lnTo>
                    <a:pt x="1516" y="1315"/>
                  </a:lnTo>
                  <a:lnTo>
                    <a:pt x="1516" y="1315"/>
                  </a:lnTo>
                  <a:lnTo>
                    <a:pt x="1516" y="1315"/>
                  </a:lnTo>
                  <a:lnTo>
                    <a:pt x="1498" y="1315"/>
                  </a:lnTo>
                  <a:lnTo>
                    <a:pt x="1498" y="1315"/>
                  </a:lnTo>
                  <a:lnTo>
                    <a:pt x="1242" y="1296"/>
                  </a:lnTo>
                  <a:lnTo>
                    <a:pt x="1041" y="1260"/>
                  </a:lnTo>
                  <a:lnTo>
                    <a:pt x="950" y="1223"/>
                  </a:lnTo>
                  <a:lnTo>
                    <a:pt x="895" y="1187"/>
                  </a:lnTo>
                  <a:lnTo>
                    <a:pt x="859" y="1150"/>
                  </a:lnTo>
                  <a:lnTo>
                    <a:pt x="840" y="1096"/>
                  </a:lnTo>
                  <a:lnTo>
                    <a:pt x="840" y="1096"/>
                  </a:lnTo>
                  <a:lnTo>
                    <a:pt x="859" y="1059"/>
                  </a:lnTo>
                  <a:lnTo>
                    <a:pt x="877" y="1023"/>
                  </a:lnTo>
                  <a:lnTo>
                    <a:pt x="932" y="968"/>
                  </a:lnTo>
                  <a:lnTo>
                    <a:pt x="986" y="931"/>
                  </a:lnTo>
                  <a:lnTo>
                    <a:pt x="1151" y="877"/>
                  </a:lnTo>
                  <a:lnTo>
                    <a:pt x="1370" y="822"/>
                  </a:lnTo>
                  <a:lnTo>
                    <a:pt x="1370" y="822"/>
                  </a:lnTo>
                  <a:lnTo>
                    <a:pt x="1370" y="785"/>
                  </a:lnTo>
                  <a:lnTo>
                    <a:pt x="1370" y="785"/>
                  </a:lnTo>
                  <a:lnTo>
                    <a:pt x="1479" y="55"/>
                  </a:lnTo>
                  <a:lnTo>
                    <a:pt x="1479" y="55"/>
                  </a:lnTo>
                  <a:lnTo>
                    <a:pt x="1333" y="19"/>
                  </a:lnTo>
                  <a:lnTo>
                    <a:pt x="1333" y="19"/>
                  </a:lnTo>
                  <a:lnTo>
                    <a:pt x="1315" y="55"/>
                  </a:lnTo>
                  <a:lnTo>
                    <a:pt x="1315" y="55"/>
                  </a:lnTo>
                  <a:lnTo>
                    <a:pt x="1297" y="74"/>
                  </a:lnTo>
                  <a:lnTo>
                    <a:pt x="1260" y="92"/>
                  </a:lnTo>
                  <a:lnTo>
                    <a:pt x="1260" y="92"/>
                  </a:lnTo>
                  <a:lnTo>
                    <a:pt x="1224" y="74"/>
                  </a:lnTo>
                  <a:lnTo>
                    <a:pt x="1224" y="74"/>
                  </a:lnTo>
                  <a:lnTo>
                    <a:pt x="1114" y="1"/>
                  </a:lnTo>
                  <a:lnTo>
                    <a:pt x="1114" y="1"/>
                  </a:lnTo>
                  <a:lnTo>
                    <a:pt x="109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1"/>
            <p:cNvSpPr/>
            <p:nvPr/>
          </p:nvSpPr>
          <p:spPr>
            <a:xfrm>
              <a:off x="6174418" y="1660533"/>
              <a:ext cx="15764" cy="15764"/>
            </a:xfrm>
            <a:custGeom>
              <a:avLst/>
              <a:gdLst/>
              <a:ahLst/>
              <a:cxnLst/>
              <a:rect l="l" t="t" r="r" b="b"/>
              <a:pathLst>
                <a:path w="457" h="457" extrusionOk="0">
                  <a:moveTo>
                    <a:pt x="402" y="1"/>
                  </a:moveTo>
                  <a:lnTo>
                    <a:pt x="0" y="37"/>
                  </a:lnTo>
                  <a:lnTo>
                    <a:pt x="37" y="165"/>
                  </a:lnTo>
                  <a:lnTo>
                    <a:pt x="274" y="147"/>
                  </a:lnTo>
                  <a:lnTo>
                    <a:pt x="164" y="366"/>
                  </a:lnTo>
                  <a:lnTo>
                    <a:pt x="274" y="457"/>
                  </a:lnTo>
                  <a:lnTo>
                    <a:pt x="456" y="110"/>
                  </a:lnTo>
                  <a:lnTo>
                    <a:pt x="456" y="74"/>
                  </a:lnTo>
                  <a:lnTo>
                    <a:pt x="456" y="37"/>
                  </a:lnTo>
                  <a:lnTo>
                    <a:pt x="438" y="1"/>
                  </a:lnTo>
                  <a:close/>
                </a:path>
              </a:pathLst>
            </a:custGeom>
            <a:solidFill>
              <a:srgbClr val="F3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1"/>
            <p:cNvSpPr/>
            <p:nvPr/>
          </p:nvSpPr>
          <p:spPr>
            <a:xfrm>
              <a:off x="6174418" y="1660533"/>
              <a:ext cx="15764" cy="15764"/>
            </a:xfrm>
            <a:custGeom>
              <a:avLst/>
              <a:gdLst/>
              <a:ahLst/>
              <a:cxnLst/>
              <a:rect l="l" t="t" r="r" b="b"/>
              <a:pathLst>
                <a:path w="457" h="457" fill="none" extrusionOk="0">
                  <a:moveTo>
                    <a:pt x="402" y="1"/>
                  </a:moveTo>
                  <a:lnTo>
                    <a:pt x="402" y="1"/>
                  </a:lnTo>
                  <a:lnTo>
                    <a:pt x="402" y="1"/>
                  </a:lnTo>
                  <a:lnTo>
                    <a:pt x="402" y="1"/>
                  </a:lnTo>
                  <a:lnTo>
                    <a:pt x="0" y="37"/>
                  </a:lnTo>
                  <a:lnTo>
                    <a:pt x="0" y="37"/>
                  </a:lnTo>
                  <a:lnTo>
                    <a:pt x="37" y="165"/>
                  </a:lnTo>
                  <a:lnTo>
                    <a:pt x="37" y="165"/>
                  </a:lnTo>
                  <a:lnTo>
                    <a:pt x="274" y="147"/>
                  </a:lnTo>
                  <a:lnTo>
                    <a:pt x="274" y="147"/>
                  </a:lnTo>
                  <a:lnTo>
                    <a:pt x="164" y="366"/>
                  </a:lnTo>
                  <a:lnTo>
                    <a:pt x="164" y="366"/>
                  </a:lnTo>
                  <a:lnTo>
                    <a:pt x="274" y="457"/>
                  </a:lnTo>
                  <a:lnTo>
                    <a:pt x="274" y="457"/>
                  </a:lnTo>
                  <a:lnTo>
                    <a:pt x="456" y="110"/>
                  </a:lnTo>
                  <a:lnTo>
                    <a:pt x="456" y="110"/>
                  </a:lnTo>
                  <a:lnTo>
                    <a:pt x="456" y="74"/>
                  </a:lnTo>
                  <a:lnTo>
                    <a:pt x="456" y="37"/>
                  </a:lnTo>
                  <a:lnTo>
                    <a:pt x="438" y="1"/>
                  </a:lnTo>
                  <a:lnTo>
                    <a:pt x="40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1"/>
            <p:cNvSpPr/>
            <p:nvPr/>
          </p:nvSpPr>
          <p:spPr>
            <a:xfrm>
              <a:off x="6187009" y="1631591"/>
              <a:ext cx="15143" cy="24560"/>
            </a:xfrm>
            <a:custGeom>
              <a:avLst/>
              <a:gdLst/>
              <a:ahLst/>
              <a:cxnLst/>
              <a:rect l="l" t="t" r="r" b="b"/>
              <a:pathLst>
                <a:path w="439" h="712" extrusionOk="0">
                  <a:moveTo>
                    <a:pt x="420" y="0"/>
                  </a:moveTo>
                  <a:lnTo>
                    <a:pt x="201" y="73"/>
                  </a:lnTo>
                  <a:lnTo>
                    <a:pt x="18" y="164"/>
                  </a:lnTo>
                  <a:lnTo>
                    <a:pt x="0" y="256"/>
                  </a:lnTo>
                  <a:lnTo>
                    <a:pt x="0" y="438"/>
                  </a:lnTo>
                  <a:lnTo>
                    <a:pt x="37" y="566"/>
                  </a:lnTo>
                  <a:lnTo>
                    <a:pt x="55" y="621"/>
                  </a:lnTo>
                  <a:lnTo>
                    <a:pt x="91" y="675"/>
                  </a:lnTo>
                  <a:lnTo>
                    <a:pt x="128" y="694"/>
                  </a:lnTo>
                  <a:lnTo>
                    <a:pt x="183" y="712"/>
                  </a:lnTo>
                  <a:lnTo>
                    <a:pt x="237" y="712"/>
                  </a:lnTo>
                  <a:lnTo>
                    <a:pt x="274" y="675"/>
                  </a:lnTo>
                  <a:lnTo>
                    <a:pt x="347" y="602"/>
                  </a:lnTo>
                  <a:lnTo>
                    <a:pt x="420" y="475"/>
                  </a:lnTo>
                  <a:lnTo>
                    <a:pt x="438" y="310"/>
                  </a:lnTo>
                  <a:lnTo>
                    <a:pt x="438" y="146"/>
                  </a:lnTo>
                  <a:lnTo>
                    <a:pt x="420" y="0"/>
                  </a:lnTo>
                  <a:close/>
                </a:path>
              </a:pathLst>
            </a:custGeom>
            <a:solidFill>
              <a:srgbClr val="A0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1"/>
            <p:cNvSpPr/>
            <p:nvPr/>
          </p:nvSpPr>
          <p:spPr>
            <a:xfrm>
              <a:off x="6187009" y="1631591"/>
              <a:ext cx="15143" cy="24560"/>
            </a:xfrm>
            <a:custGeom>
              <a:avLst/>
              <a:gdLst/>
              <a:ahLst/>
              <a:cxnLst/>
              <a:rect l="l" t="t" r="r" b="b"/>
              <a:pathLst>
                <a:path w="439" h="712" fill="none" extrusionOk="0">
                  <a:moveTo>
                    <a:pt x="420" y="0"/>
                  </a:moveTo>
                  <a:lnTo>
                    <a:pt x="420" y="0"/>
                  </a:lnTo>
                  <a:lnTo>
                    <a:pt x="201" y="73"/>
                  </a:lnTo>
                  <a:lnTo>
                    <a:pt x="18" y="164"/>
                  </a:lnTo>
                  <a:lnTo>
                    <a:pt x="18" y="164"/>
                  </a:lnTo>
                  <a:lnTo>
                    <a:pt x="0" y="256"/>
                  </a:lnTo>
                  <a:lnTo>
                    <a:pt x="0" y="256"/>
                  </a:lnTo>
                  <a:lnTo>
                    <a:pt x="0" y="438"/>
                  </a:lnTo>
                  <a:lnTo>
                    <a:pt x="37" y="566"/>
                  </a:lnTo>
                  <a:lnTo>
                    <a:pt x="55" y="621"/>
                  </a:lnTo>
                  <a:lnTo>
                    <a:pt x="91" y="675"/>
                  </a:lnTo>
                  <a:lnTo>
                    <a:pt x="128" y="694"/>
                  </a:lnTo>
                  <a:lnTo>
                    <a:pt x="183" y="712"/>
                  </a:lnTo>
                  <a:lnTo>
                    <a:pt x="183" y="712"/>
                  </a:lnTo>
                  <a:lnTo>
                    <a:pt x="183" y="712"/>
                  </a:lnTo>
                  <a:lnTo>
                    <a:pt x="183" y="712"/>
                  </a:lnTo>
                  <a:lnTo>
                    <a:pt x="237" y="712"/>
                  </a:lnTo>
                  <a:lnTo>
                    <a:pt x="274" y="675"/>
                  </a:lnTo>
                  <a:lnTo>
                    <a:pt x="347" y="602"/>
                  </a:lnTo>
                  <a:lnTo>
                    <a:pt x="420" y="475"/>
                  </a:lnTo>
                  <a:lnTo>
                    <a:pt x="438" y="310"/>
                  </a:lnTo>
                  <a:lnTo>
                    <a:pt x="438" y="310"/>
                  </a:lnTo>
                  <a:lnTo>
                    <a:pt x="438" y="146"/>
                  </a:lnTo>
                  <a:lnTo>
                    <a:pt x="42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1"/>
            <p:cNvSpPr/>
            <p:nvPr/>
          </p:nvSpPr>
          <p:spPr>
            <a:xfrm>
              <a:off x="6212190" y="1630315"/>
              <a:ext cx="7589" cy="3174"/>
            </a:xfrm>
            <a:custGeom>
              <a:avLst/>
              <a:gdLst/>
              <a:ahLst/>
              <a:cxnLst/>
              <a:rect l="l" t="t" r="r" b="b"/>
              <a:pathLst>
                <a:path w="220" h="92" extrusionOk="0">
                  <a:moveTo>
                    <a:pt x="0" y="1"/>
                  </a:moveTo>
                  <a:lnTo>
                    <a:pt x="110" y="74"/>
                  </a:lnTo>
                  <a:lnTo>
                    <a:pt x="146" y="92"/>
                  </a:lnTo>
                  <a:lnTo>
                    <a:pt x="183" y="74"/>
                  </a:lnTo>
                  <a:lnTo>
                    <a:pt x="201" y="55"/>
                  </a:lnTo>
                  <a:lnTo>
                    <a:pt x="219" y="19"/>
                  </a:lnTo>
                  <a:lnTo>
                    <a:pt x="0" y="1"/>
                  </a:lnTo>
                  <a:close/>
                </a:path>
              </a:pathLst>
            </a:custGeom>
            <a:solidFill>
              <a:srgbClr val="A0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1"/>
            <p:cNvSpPr/>
            <p:nvPr/>
          </p:nvSpPr>
          <p:spPr>
            <a:xfrm>
              <a:off x="6212190" y="1630315"/>
              <a:ext cx="7589" cy="3174"/>
            </a:xfrm>
            <a:custGeom>
              <a:avLst/>
              <a:gdLst/>
              <a:ahLst/>
              <a:cxnLst/>
              <a:rect l="l" t="t" r="r" b="b"/>
              <a:pathLst>
                <a:path w="220" h="92" fill="none" extrusionOk="0">
                  <a:moveTo>
                    <a:pt x="0" y="1"/>
                  </a:moveTo>
                  <a:lnTo>
                    <a:pt x="0" y="1"/>
                  </a:lnTo>
                  <a:lnTo>
                    <a:pt x="110" y="74"/>
                  </a:lnTo>
                  <a:lnTo>
                    <a:pt x="110" y="74"/>
                  </a:lnTo>
                  <a:lnTo>
                    <a:pt x="146" y="92"/>
                  </a:lnTo>
                  <a:lnTo>
                    <a:pt x="146" y="92"/>
                  </a:lnTo>
                  <a:lnTo>
                    <a:pt x="183" y="74"/>
                  </a:lnTo>
                  <a:lnTo>
                    <a:pt x="201" y="55"/>
                  </a:lnTo>
                  <a:lnTo>
                    <a:pt x="201" y="55"/>
                  </a:lnTo>
                  <a:lnTo>
                    <a:pt x="219" y="19"/>
                  </a:lnTo>
                  <a:lnTo>
                    <a:pt x="219" y="19"/>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1"/>
            <p:cNvSpPr/>
            <p:nvPr/>
          </p:nvSpPr>
          <p:spPr>
            <a:xfrm>
              <a:off x="6202739" y="1658635"/>
              <a:ext cx="23319" cy="17041"/>
            </a:xfrm>
            <a:custGeom>
              <a:avLst/>
              <a:gdLst/>
              <a:ahLst/>
              <a:cxnLst/>
              <a:rect l="l" t="t" r="r" b="b"/>
              <a:pathLst>
                <a:path w="676" h="494" extrusionOk="0">
                  <a:moveTo>
                    <a:pt x="530" y="1"/>
                  </a:moveTo>
                  <a:lnTo>
                    <a:pt x="311" y="56"/>
                  </a:lnTo>
                  <a:lnTo>
                    <a:pt x="146" y="110"/>
                  </a:lnTo>
                  <a:lnTo>
                    <a:pt x="92" y="147"/>
                  </a:lnTo>
                  <a:lnTo>
                    <a:pt x="37" y="202"/>
                  </a:lnTo>
                  <a:lnTo>
                    <a:pt x="19" y="238"/>
                  </a:lnTo>
                  <a:lnTo>
                    <a:pt x="0" y="275"/>
                  </a:lnTo>
                  <a:lnTo>
                    <a:pt x="19" y="329"/>
                  </a:lnTo>
                  <a:lnTo>
                    <a:pt x="55" y="366"/>
                  </a:lnTo>
                  <a:lnTo>
                    <a:pt x="110" y="402"/>
                  </a:lnTo>
                  <a:lnTo>
                    <a:pt x="201" y="439"/>
                  </a:lnTo>
                  <a:lnTo>
                    <a:pt x="402" y="475"/>
                  </a:lnTo>
                  <a:lnTo>
                    <a:pt x="658" y="494"/>
                  </a:lnTo>
                  <a:lnTo>
                    <a:pt x="676" y="494"/>
                  </a:lnTo>
                  <a:lnTo>
                    <a:pt x="658" y="421"/>
                  </a:lnTo>
                  <a:lnTo>
                    <a:pt x="530" y="1"/>
                  </a:lnTo>
                  <a:close/>
                </a:path>
              </a:pathLst>
            </a:custGeom>
            <a:solidFill>
              <a:srgbClr val="F9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1"/>
            <p:cNvSpPr/>
            <p:nvPr/>
          </p:nvSpPr>
          <p:spPr>
            <a:xfrm>
              <a:off x="6202739" y="1658635"/>
              <a:ext cx="23319" cy="17041"/>
            </a:xfrm>
            <a:custGeom>
              <a:avLst/>
              <a:gdLst/>
              <a:ahLst/>
              <a:cxnLst/>
              <a:rect l="l" t="t" r="r" b="b"/>
              <a:pathLst>
                <a:path w="676" h="494" fill="none" extrusionOk="0">
                  <a:moveTo>
                    <a:pt x="530" y="1"/>
                  </a:moveTo>
                  <a:lnTo>
                    <a:pt x="530" y="1"/>
                  </a:lnTo>
                  <a:lnTo>
                    <a:pt x="311" y="56"/>
                  </a:lnTo>
                  <a:lnTo>
                    <a:pt x="146" y="110"/>
                  </a:lnTo>
                  <a:lnTo>
                    <a:pt x="92" y="147"/>
                  </a:lnTo>
                  <a:lnTo>
                    <a:pt x="37" y="202"/>
                  </a:lnTo>
                  <a:lnTo>
                    <a:pt x="19" y="238"/>
                  </a:lnTo>
                  <a:lnTo>
                    <a:pt x="0" y="275"/>
                  </a:lnTo>
                  <a:lnTo>
                    <a:pt x="0" y="275"/>
                  </a:lnTo>
                  <a:lnTo>
                    <a:pt x="19" y="329"/>
                  </a:lnTo>
                  <a:lnTo>
                    <a:pt x="55" y="366"/>
                  </a:lnTo>
                  <a:lnTo>
                    <a:pt x="110" y="402"/>
                  </a:lnTo>
                  <a:lnTo>
                    <a:pt x="201" y="439"/>
                  </a:lnTo>
                  <a:lnTo>
                    <a:pt x="402" y="475"/>
                  </a:lnTo>
                  <a:lnTo>
                    <a:pt x="658" y="494"/>
                  </a:lnTo>
                  <a:lnTo>
                    <a:pt x="658" y="494"/>
                  </a:lnTo>
                  <a:lnTo>
                    <a:pt x="676" y="494"/>
                  </a:lnTo>
                  <a:lnTo>
                    <a:pt x="676" y="494"/>
                  </a:lnTo>
                  <a:lnTo>
                    <a:pt x="658" y="421"/>
                  </a:lnTo>
                  <a:lnTo>
                    <a:pt x="658" y="421"/>
                  </a:lnTo>
                  <a:lnTo>
                    <a:pt x="530" y="1"/>
                  </a:lnTo>
                  <a:lnTo>
                    <a:pt x="53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1"/>
            <p:cNvSpPr/>
            <p:nvPr/>
          </p:nvSpPr>
          <p:spPr>
            <a:xfrm>
              <a:off x="6079971" y="1626555"/>
              <a:ext cx="82512" cy="59193"/>
            </a:xfrm>
            <a:custGeom>
              <a:avLst/>
              <a:gdLst/>
              <a:ahLst/>
              <a:cxnLst/>
              <a:rect l="l" t="t" r="r" b="b"/>
              <a:pathLst>
                <a:path w="2392" h="1716" extrusionOk="0">
                  <a:moveTo>
                    <a:pt x="1059" y="0"/>
                  </a:moveTo>
                  <a:lnTo>
                    <a:pt x="913" y="37"/>
                  </a:lnTo>
                  <a:lnTo>
                    <a:pt x="785" y="110"/>
                  </a:lnTo>
                  <a:lnTo>
                    <a:pt x="749" y="128"/>
                  </a:lnTo>
                  <a:lnTo>
                    <a:pt x="730" y="128"/>
                  </a:lnTo>
                  <a:lnTo>
                    <a:pt x="694" y="110"/>
                  </a:lnTo>
                  <a:lnTo>
                    <a:pt x="694" y="73"/>
                  </a:lnTo>
                  <a:lnTo>
                    <a:pt x="548" y="146"/>
                  </a:lnTo>
                  <a:lnTo>
                    <a:pt x="402" y="219"/>
                  </a:lnTo>
                  <a:lnTo>
                    <a:pt x="292" y="292"/>
                  </a:lnTo>
                  <a:lnTo>
                    <a:pt x="183" y="402"/>
                  </a:lnTo>
                  <a:lnTo>
                    <a:pt x="110" y="493"/>
                  </a:lnTo>
                  <a:lnTo>
                    <a:pt x="37" y="621"/>
                  </a:lnTo>
                  <a:lnTo>
                    <a:pt x="0" y="730"/>
                  </a:lnTo>
                  <a:lnTo>
                    <a:pt x="0" y="858"/>
                  </a:lnTo>
                  <a:lnTo>
                    <a:pt x="0" y="967"/>
                  </a:lnTo>
                  <a:lnTo>
                    <a:pt x="37" y="1077"/>
                  </a:lnTo>
                  <a:lnTo>
                    <a:pt x="73" y="1186"/>
                  </a:lnTo>
                  <a:lnTo>
                    <a:pt x="146" y="1278"/>
                  </a:lnTo>
                  <a:lnTo>
                    <a:pt x="256" y="1223"/>
                  </a:lnTo>
                  <a:lnTo>
                    <a:pt x="402" y="1186"/>
                  </a:lnTo>
                  <a:lnTo>
                    <a:pt x="584" y="1150"/>
                  </a:lnTo>
                  <a:lnTo>
                    <a:pt x="767" y="1132"/>
                  </a:lnTo>
                  <a:lnTo>
                    <a:pt x="1187" y="1132"/>
                  </a:lnTo>
                  <a:lnTo>
                    <a:pt x="1387" y="1186"/>
                  </a:lnTo>
                  <a:lnTo>
                    <a:pt x="1479" y="1205"/>
                  </a:lnTo>
                  <a:lnTo>
                    <a:pt x="1534" y="1241"/>
                  </a:lnTo>
                  <a:lnTo>
                    <a:pt x="1570" y="1296"/>
                  </a:lnTo>
                  <a:lnTo>
                    <a:pt x="1588" y="1332"/>
                  </a:lnTo>
                  <a:lnTo>
                    <a:pt x="1570" y="1387"/>
                  </a:lnTo>
                  <a:lnTo>
                    <a:pt x="1534" y="1442"/>
                  </a:lnTo>
                  <a:lnTo>
                    <a:pt x="1461" y="1497"/>
                  </a:lnTo>
                  <a:lnTo>
                    <a:pt x="1369" y="1533"/>
                  </a:lnTo>
                  <a:lnTo>
                    <a:pt x="1241" y="1570"/>
                  </a:lnTo>
                  <a:lnTo>
                    <a:pt x="1114" y="1606"/>
                  </a:lnTo>
                  <a:lnTo>
                    <a:pt x="968" y="1643"/>
                  </a:lnTo>
                  <a:lnTo>
                    <a:pt x="803" y="1661"/>
                  </a:lnTo>
                  <a:lnTo>
                    <a:pt x="749" y="1661"/>
                  </a:lnTo>
                  <a:lnTo>
                    <a:pt x="968" y="1697"/>
                  </a:lnTo>
                  <a:lnTo>
                    <a:pt x="1187" y="1716"/>
                  </a:lnTo>
                  <a:lnTo>
                    <a:pt x="1424" y="1697"/>
                  </a:lnTo>
                  <a:lnTo>
                    <a:pt x="1661" y="1661"/>
                  </a:lnTo>
                  <a:lnTo>
                    <a:pt x="1862" y="1570"/>
                  </a:lnTo>
                  <a:lnTo>
                    <a:pt x="2045" y="1460"/>
                  </a:lnTo>
                  <a:lnTo>
                    <a:pt x="2191" y="1351"/>
                  </a:lnTo>
                  <a:lnTo>
                    <a:pt x="2300" y="1205"/>
                  </a:lnTo>
                  <a:lnTo>
                    <a:pt x="2337" y="1113"/>
                  </a:lnTo>
                  <a:lnTo>
                    <a:pt x="2373" y="1040"/>
                  </a:lnTo>
                  <a:lnTo>
                    <a:pt x="2391" y="949"/>
                  </a:lnTo>
                  <a:lnTo>
                    <a:pt x="2391" y="858"/>
                  </a:lnTo>
                  <a:lnTo>
                    <a:pt x="2373" y="767"/>
                  </a:lnTo>
                  <a:lnTo>
                    <a:pt x="2355" y="657"/>
                  </a:lnTo>
                  <a:lnTo>
                    <a:pt x="2337" y="584"/>
                  </a:lnTo>
                  <a:lnTo>
                    <a:pt x="2264" y="493"/>
                  </a:lnTo>
                  <a:lnTo>
                    <a:pt x="2191" y="383"/>
                  </a:lnTo>
                  <a:lnTo>
                    <a:pt x="2099" y="310"/>
                  </a:lnTo>
                  <a:lnTo>
                    <a:pt x="1990" y="219"/>
                  </a:lnTo>
                  <a:lnTo>
                    <a:pt x="1880" y="146"/>
                  </a:lnTo>
                  <a:lnTo>
                    <a:pt x="1734" y="91"/>
                  </a:lnTo>
                  <a:lnTo>
                    <a:pt x="1588" y="55"/>
                  </a:lnTo>
                  <a:lnTo>
                    <a:pt x="1442" y="18"/>
                  </a:lnTo>
                  <a:lnTo>
                    <a:pt x="1461" y="146"/>
                  </a:lnTo>
                  <a:lnTo>
                    <a:pt x="1461" y="274"/>
                  </a:lnTo>
                  <a:lnTo>
                    <a:pt x="1424" y="438"/>
                  </a:lnTo>
                  <a:lnTo>
                    <a:pt x="1369" y="566"/>
                  </a:lnTo>
                  <a:lnTo>
                    <a:pt x="1296" y="657"/>
                  </a:lnTo>
                  <a:lnTo>
                    <a:pt x="1241" y="675"/>
                  </a:lnTo>
                  <a:lnTo>
                    <a:pt x="1205" y="694"/>
                  </a:lnTo>
                  <a:lnTo>
                    <a:pt x="1187" y="694"/>
                  </a:lnTo>
                  <a:lnTo>
                    <a:pt x="1150" y="675"/>
                  </a:lnTo>
                  <a:lnTo>
                    <a:pt x="1114" y="639"/>
                  </a:lnTo>
                  <a:lnTo>
                    <a:pt x="1077" y="602"/>
                  </a:lnTo>
                  <a:lnTo>
                    <a:pt x="1041" y="548"/>
                  </a:lnTo>
                  <a:lnTo>
                    <a:pt x="1004" y="402"/>
                  </a:lnTo>
                  <a:lnTo>
                    <a:pt x="1004" y="237"/>
                  </a:lnTo>
                  <a:lnTo>
                    <a:pt x="1041" y="110"/>
                  </a:lnTo>
                  <a:lnTo>
                    <a:pt x="1059" y="0"/>
                  </a:lnTo>
                  <a:close/>
                </a:path>
              </a:pathLst>
            </a:custGeom>
            <a:solidFill>
              <a:srgbClr val="FFDF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1"/>
            <p:cNvSpPr/>
            <p:nvPr/>
          </p:nvSpPr>
          <p:spPr>
            <a:xfrm>
              <a:off x="6079971" y="1626555"/>
              <a:ext cx="82512" cy="59193"/>
            </a:xfrm>
            <a:custGeom>
              <a:avLst/>
              <a:gdLst/>
              <a:ahLst/>
              <a:cxnLst/>
              <a:rect l="l" t="t" r="r" b="b"/>
              <a:pathLst>
                <a:path w="2392" h="1716" fill="none" extrusionOk="0">
                  <a:moveTo>
                    <a:pt x="1059" y="0"/>
                  </a:moveTo>
                  <a:lnTo>
                    <a:pt x="1059" y="0"/>
                  </a:lnTo>
                  <a:lnTo>
                    <a:pt x="913" y="37"/>
                  </a:lnTo>
                  <a:lnTo>
                    <a:pt x="913" y="37"/>
                  </a:lnTo>
                  <a:lnTo>
                    <a:pt x="785" y="110"/>
                  </a:lnTo>
                  <a:lnTo>
                    <a:pt x="785" y="110"/>
                  </a:lnTo>
                  <a:lnTo>
                    <a:pt x="749" y="128"/>
                  </a:lnTo>
                  <a:lnTo>
                    <a:pt x="749" y="128"/>
                  </a:lnTo>
                  <a:lnTo>
                    <a:pt x="730" y="128"/>
                  </a:lnTo>
                  <a:lnTo>
                    <a:pt x="730" y="128"/>
                  </a:lnTo>
                  <a:lnTo>
                    <a:pt x="694" y="110"/>
                  </a:lnTo>
                  <a:lnTo>
                    <a:pt x="694" y="110"/>
                  </a:lnTo>
                  <a:lnTo>
                    <a:pt x="694" y="73"/>
                  </a:lnTo>
                  <a:lnTo>
                    <a:pt x="694" y="73"/>
                  </a:lnTo>
                  <a:lnTo>
                    <a:pt x="548" y="146"/>
                  </a:lnTo>
                  <a:lnTo>
                    <a:pt x="402" y="219"/>
                  </a:lnTo>
                  <a:lnTo>
                    <a:pt x="292" y="292"/>
                  </a:lnTo>
                  <a:lnTo>
                    <a:pt x="183" y="402"/>
                  </a:lnTo>
                  <a:lnTo>
                    <a:pt x="110" y="493"/>
                  </a:lnTo>
                  <a:lnTo>
                    <a:pt x="37" y="621"/>
                  </a:lnTo>
                  <a:lnTo>
                    <a:pt x="0" y="730"/>
                  </a:lnTo>
                  <a:lnTo>
                    <a:pt x="0" y="858"/>
                  </a:lnTo>
                  <a:lnTo>
                    <a:pt x="0" y="858"/>
                  </a:lnTo>
                  <a:lnTo>
                    <a:pt x="0" y="967"/>
                  </a:lnTo>
                  <a:lnTo>
                    <a:pt x="37" y="1077"/>
                  </a:lnTo>
                  <a:lnTo>
                    <a:pt x="73" y="1186"/>
                  </a:lnTo>
                  <a:lnTo>
                    <a:pt x="146" y="1278"/>
                  </a:lnTo>
                  <a:lnTo>
                    <a:pt x="146" y="1278"/>
                  </a:lnTo>
                  <a:lnTo>
                    <a:pt x="256" y="1223"/>
                  </a:lnTo>
                  <a:lnTo>
                    <a:pt x="402" y="1186"/>
                  </a:lnTo>
                  <a:lnTo>
                    <a:pt x="584" y="1150"/>
                  </a:lnTo>
                  <a:lnTo>
                    <a:pt x="767" y="1132"/>
                  </a:lnTo>
                  <a:lnTo>
                    <a:pt x="767" y="1132"/>
                  </a:lnTo>
                  <a:lnTo>
                    <a:pt x="931" y="1132"/>
                  </a:lnTo>
                  <a:lnTo>
                    <a:pt x="931" y="1132"/>
                  </a:lnTo>
                  <a:lnTo>
                    <a:pt x="1187" y="1132"/>
                  </a:lnTo>
                  <a:lnTo>
                    <a:pt x="1387" y="1186"/>
                  </a:lnTo>
                  <a:lnTo>
                    <a:pt x="1479" y="1205"/>
                  </a:lnTo>
                  <a:lnTo>
                    <a:pt x="1534" y="1241"/>
                  </a:lnTo>
                  <a:lnTo>
                    <a:pt x="1570" y="1296"/>
                  </a:lnTo>
                  <a:lnTo>
                    <a:pt x="1588" y="1332"/>
                  </a:lnTo>
                  <a:lnTo>
                    <a:pt x="1588" y="1332"/>
                  </a:lnTo>
                  <a:lnTo>
                    <a:pt x="1570" y="1387"/>
                  </a:lnTo>
                  <a:lnTo>
                    <a:pt x="1534" y="1442"/>
                  </a:lnTo>
                  <a:lnTo>
                    <a:pt x="1461" y="1497"/>
                  </a:lnTo>
                  <a:lnTo>
                    <a:pt x="1369" y="1533"/>
                  </a:lnTo>
                  <a:lnTo>
                    <a:pt x="1241" y="1570"/>
                  </a:lnTo>
                  <a:lnTo>
                    <a:pt x="1114" y="1606"/>
                  </a:lnTo>
                  <a:lnTo>
                    <a:pt x="968" y="1643"/>
                  </a:lnTo>
                  <a:lnTo>
                    <a:pt x="803" y="1661"/>
                  </a:lnTo>
                  <a:lnTo>
                    <a:pt x="803" y="1661"/>
                  </a:lnTo>
                  <a:lnTo>
                    <a:pt x="749" y="1661"/>
                  </a:lnTo>
                  <a:lnTo>
                    <a:pt x="749" y="1661"/>
                  </a:lnTo>
                  <a:lnTo>
                    <a:pt x="968" y="1697"/>
                  </a:lnTo>
                  <a:lnTo>
                    <a:pt x="1187" y="1716"/>
                  </a:lnTo>
                  <a:lnTo>
                    <a:pt x="1187" y="1716"/>
                  </a:lnTo>
                  <a:lnTo>
                    <a:pt x="1424" y="1697"/>
                  </a:lnTo>
                  <a:lnTo>
                    <a:pt x="1661" y="1661"/>
                  </a:lnTo>
                  <a:lnTo>
                    <a:pt x="1862" y="1570"/>
                  </a:lnTo>
                  <a:lnTo>
                    <a:pt x="2045" y="1460"/>
                  </a:lnTo>
                  <a:lnTo>
                    <a:pt x="2191" y="1351"/>
                  </a:lnTo>
                  <a:lnTo>
                    <a:pt x="2300" y="1205"/>
                  </a:lnTo>
                  <a:lnTo>
                    <a:pt x="2337" y="1113"/>
                  </a:lnTo>
                  <a:lnTo>
                    <a:pt x="2373" y="1040"/>
                  </a:lnTo>
                  <a:lnTo>
                    <a:pt x="2391" y="949"/>
                  </a:lnTo>
                  <a:lnTo>
                    <a:pt x="2391" y="858"/>
                  </a:lnTo>
                  <a:lnTo>
                    <a:pt x="2391" y="858"/>
                  </a:lnTo>
                  <a:lnTo>
                    <a:pt x="2373" y="767"/>
                  </a:lnTo>
                  <a:lnTo>
                    <a:pt x="2355" y="657"/>
                  </a:lnTo>
                  <a:lnTo>
                    <a:pt x="2355" y="657"/>
                  </a:lnTo>
                  <a:lnTo>
                    <a:pt x="2337" y="584"/>
                  </a:lnTo>
                  <a:lnTo>
                    <a:pt x="2337" y="584"/>
                  </a:lnTo>
                  <a:lnTo>
                    <a:pt x="2264" y="493"/>
                  </a:lnTo>
                  <a:lnTo>
                    <a:pt x="2191" y="383"/>
                  </a:lnTo>
                  <a:lnTo>
                    <a:pt x="2099" y="310"/>
                  </a:lnTo>
                  <a:lnTo>
                    <a:pt x="1990" y="219"/>
                  </a:lnTo>
                  <a:lnTo>
                    <a:pt x="1880" y="146"/>
                  </a:lnTo>
                  <a:lnTo>
                    <a:pt x="1734" y="91"/>
                  </a:lnTo>
                  <a:lnTo>
                    <a:pt x="1588" y="55"/>
                  </a:lnTo>
                  <a:lnTo>
                    <a:pt x="1442" y="18"/>
                  </a:lnTo>
                  <a:lnTo>
                    <a:pt x="1442" y="18"/>
                  </a:lnTo>
                  <a:lnTo>
                    <a:pt x="1461" y="146"/>
                  </a:lnTo>
                  <a:lnTo>
                    <a:pt x="1461" y="274"/>
                  </a:lnTo>
                  <a:lnTo>
                    <a:pt x="1461" y="274"/>
                  </a:lnTo>
                  <a:lnTo>
                    <a:pt x="1424" y="438"/>
                  </a:lnTo>
                  <a:lnTo>
                    <a:pt x="1369" y="566"/>
                  </a:lnTo>
                  <a:lnTo>
                    <a:pt x="1296" y="657"/>
                  </a:lnTo>
                  <a:lnTo>
                    <a:pt x="1241" y="675"/>
                  </a:lnTo>
                  <a:lnTo>
                    <a:pt x="1205" y="694"/>
                  </a:lnTo>
                  <a:lnTo>
                    <a:pt x="1205" y="694"/>
                  </a:lnTo>
                  <a:lnTo>
                    <a:pt x="1187" y="694"/>
                  </a:lnTo>
                  <a:lnTo>
                    <a:pt x="1187" y="694"/>
                  </a:lnTo>
                  <a:lnTo>
                    <a:pt x="1150" y="675"/>
                  </a:lnTo>
                  <a:lnTo>
                    <a:pt x="1114" y="639"/>
                  </a:lnTo>
                  <a:lnTo>
                    <a:pt x="1077" y="602"/>
                  </a:lnTo>
                  <a:lnTo>
                    <a:pt x="1041" y="548"/>
                  </a:lnTo>
                  <a:lnTo>
                    <a:pt x="1004" y="402"/>
                  </a:lnTo>
                  <a:lnTo>
                    <a:pt x="1004" y="237"/>
                  </a:lnTo>
                  <a:lnTo>
                    <a:pt x="1004" y="237"/>
                  </a:lnTo>
                  <a:lnTo>
                    <a:pt x="1041" y="110"/>
                  </a:lnTo>
                  <a:lnTo>
                    <a:pt x="105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1"/>
            <p:cNvSpPr/>
            <p:nvPr/>
          </p:nvSpPr>
          <p:spPr>
            <a:xfrm>
              <a:off x="6160551" y="1646700"/>
              <a:ext cx="655" cy="2553"/>
            </a:xfrm>
            <a:custGeom>
              <a:avLst/>
              <a:gdLst/>
              <a:ahLst/>
              <a:cxnLst/>
              <a:rect l="l" t="t" r="r" b="b"/>
              <a:pathLst>
                <a:path w="19" h="74" extrusionOk="0">
                  <a:moveTo>
                    <a:pt x="1" y="0"/>
                  </a:moveTo>
                  <a:lnTo>
                    <a:pt x="1" y="0"/>
                  </a:lnTo>
                  <a:lnTo>
                    <a:pt x="19" y="73"/>
                  </a:lnTo>
                  <a:lnTo>
                    <a:pt x="19" y="73"/>
                  </a:lnTo>
                  <a:lnTo>
                    <a:pt x="1" y="0"/>
                  </a:lnTo>
                  <a:close/>
                </a:path>
              </a:pathLst>
            </a:custGeom>
            <a:solidFill>
              <a:srgbClr val="F3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1"/>
            <p:cNvSpPr/>
            <p:nvPr/>
          </p:nvSpPr>
          <p:spPr>
            <a:xfrm>
              <a:off x="6160551" y="1646700"/>
              <a:ext cx="655" cy="2553"/>
            </a:xfrm>
            <a:custGeom>
              <a:avLst/>
              <a:gdLst/>
              <a:ahLst/>
              <a:cxnLst/>
              <a:rect l="l" t="t" r="r" b="b"/>
              <a:pathLst>
                <a:path w="19" h="74" fill="none" extrusionOk="0">
                  <a:moveTo>
                    <a:pt x="1" y="0"/>
                  </a:moveTo>
                  <a:lnTo>
                    <a:pt x="1" y="0"/>
                  </a:lnTo>
                  <a:lnTo>
                    <a:pt x="19" y="73"/>
                  </a:lnTo>
                  <a:lnTo>
                    <a:pt x="19" y="73"/>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1"/>
            <p:cNvSpPr/>
            <p:nvPr/>
          </p:nvSpPr>
          <p:spPr>
            <a:xfrm>
              <a:off x="6114604" y="1626555"/>
              <a:ext cx="15764" cy="23940"/>
            </a:xfrm>
            <a:custGeom>
              <a:avLst/>
              <a:gdLst/>
              <a:ahLst/>
              <a:cxnLst/>
              <a:rect l="l" t="t" r="r" b="b"/>
              <a:pathLst>
                <a:path w="457" h="694" extrusionOk="0">
                  <a:moveTo>
                    <a:pt x="55" y="0"/>
                  </a:moveTo>
                  <a:lnTo>
                    <a:pt x="37" y="110"/>
                  </a:lnTo>
                  <a:lnTo>
                    <a:pt x="0" y="237"/>
                  </a:lnTo>
                  <a:lnTo>
                    <a:pt x="0" y="402"/>
                  </a:lnTo>
                  <a:lnTo>
                    <a:pt x="37" y="548"/>
                  </a:lnTo>
                  <a:lnTo>
                    <a:pt x="73" y="602"/>
                  </a:lnTo>
                  <a:lnTo>
                    <a:pt x="110" y="639"/>
                  </a:lnTo>
                  <a:lnTo>
                    <a:pt x="146" y="675"/>
                  </a:lnTo>
                  <a:lnTo>
                    <a:pt x="183" y="694"/>
                  </a:lnTo>
                  <a:lnTo>
                    <a:pt x="201" y="694"/>
                  </a:lnTo>
                  <a:lnTo>
                    <a:pt x="237" y="675"/>
                  </a:lnTo>
                  <a:lnTo>
                    <a:pt x="292" y="657"/>
                  </a:lnTo>
                  <a:lnTo>
                    <a:pt x="365" y="566"/>
                  </a:lnTo>
                  <a:lnTo>
                    <a:pt x="420" y="438"/>
                  </a:lnTo>
                  <a:lnTo>
                    <a:pt x="457" y="274"/>
                  </a:lnTo>
                  <a:lnTo>
                    <a:pt x="457" y="146"/>
                  </a:lnTo>
                  <a:lnTo>
                    <a:pt x="438" y="18"/>
                  </a:lnTo>
                  <a:lnTo>
                    <a:pt x="183" y="0"/>
                  </a:lnTo>
                  <a:close/>
                </a:path>
              </a:pathLst>
            </a:custGeom>
            <a:solidFill>
              <a:srgbClr val="A0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1"/>
            <p:cNvSpPr/>
            <p:nvPr/>
          </p:nvSpPr>
          <p:spPr>
            <a:xfrm>
              <a:off x="6114604" y="1626555"/>
              <a:ext cx="15764" cy="23940"/>
            </a:xfrm>
            <a:custGeom>
              <a:avLst/>
              <a:gdLst/>
              <a:ahLst/>
              <a:cxnLst/>
              <a:rect l="l" t="t" r="r" b="b"/>
              <a:pathLst>
                <a:path w="457" h="694" fill="none" extrusionOk="0">
                  <a:moveTo>
                    <a:pt x="183" y="0"/>
                  </a:moveTo>
                  <a:lnTo>
                    <a:pt x="183" y="0"/>
                  </a:lnTo>
                  <a:lnTo>
                    <a:pt x="55" y="0"/>
                  </a:lnTo>
                  <a:lnTo>
                    <a:pt x="55" y="0"/>
                  </a:lnTo>
                  <a:lnTo>
                    <a:pt x="37" y="110"/>
                  </a:lnTo>
                  <a:lnTo>
                    <a:pt x="0" y="237"/>
                  </a:lnTo>
                  <a:lnTo>
                    <a:pt x="0" y="237"/>
                  </a:lnTo>
                  <a:lnTo>
                    <a:pt x="0" y="402"/>
                  </a:lnTo>
                  <a:lnTo>
                    <a:pt x="37" y="548"/>
                  </a:lnTo>
                  <a:lnTo>
                    <a:pt x="73" y="602"/>
                  </a:lnTo>
                  <a:lnTo>
                    <a:pt x="110" y="639"/>
                  </a:lnTo>
                  <a:lnTo>
                    <a:pt x="146" y="675"/>
                  </a:lnTo>
                  <a:lnTo>
                    <a:pt x="183" y="694"/>
                  </a:lnTo>
                  <a:lnTo>
                    <a:pt x="183" y="694"/>
                  </a:lnTo>
                  <a:lnTo>
                    <a:pt x="201" y="694"/>
                  </a:lnTo>
                  <a:lnTo>
                    <a:pt x="201" y="694"/>
                  </a:lnTo>
                  <a:lnTo>
                    <a:pt x="237" y="675"/>
                  </a:lnTo>
                  <a:lnTo>
                    <a:pt x="292" y="657"/>
                  </a:lnTo>
                  <a:lnTo>
                    <a:pt x="365" y="566"/>
                  </a:lnTo>
                  <a:lnTo>
                    <a:pt x="420" y="438"/>
                  </a:lnTo>
                  <a:lnTo>
                    <a:pt x="457" y="274"/>
                  </a:lnTo>
                  <a:lnTo>
                    <a:pt x="457" y="274"/>
                  </a:lnTo>
                  <a:lnTo>
                    <a:pt x="457" y="146"/>
                  </a:lnTo>
                  <a:lnTo>
                    <a:pt x="438" y="18"/>
                  </a:lnTo>
                  <a:lnTo>
                    <a:pt x="438" y="18"/>
                  </a:lnTo>
                  <a:lnTo>
                    <a:pt x="18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41"/>
            <p:cNvSpPr/>
            <p:nvPr/>
          </p:nvSpPr>
          <p:spPr>
            <a:xfrm>
              <a:off x="6103876" y="1627797"/>
              <a:ext cx="7589" cy="3174"/>
            </a:xfrm>
            <a:custGeom>
              <a:avLst/>
              <a:gdLst/>
              <a:ahLst/>
              <a:cxnLst/>
              <a:rect l="l" t="t" r="r" b="b"/>
              <a:pathLst>
                <a:path w="220" h="92" extrusionOk="0">
                  <a:moveTo>
                    <a:pt x="220" y="1"/>
                  </a:moveTo>
                  <a:lnTo>
                    <a:pt x="1" y="37"/>
                  </a:lnTo>
                  <a:lnTo>
                    <a:pt x="1" y="74"/>
                  </a:lnTo>
                  <a:lnTo>
                    <a:pt x="37" y="92"/>
                  </a:lnTo>
                  <a:lnTo>
                    <a:pt x="56" y="92"/>
                  </a:lnTo>
                  <a:lnTo>
                    <a:pt x="92" y="74"/>
                  </a:lnTo>
                  <a:lnTo>
                    <a:pt x="220" y="1"/>
                  </a:lnTo>
                  <a:close/>
                </a:path>
              </a:pathLst>
            </a:custGeom>
            <a:solidFill>
              <a:srgbClr val="A0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41"/>
            <p:cNvSpPr/>
            <p:nvPr/>
          </p:nvSpPr>
          <p:spPr>
            <a:xfrm>
              <a:off x="6103876" y="1627797"/>
              <a:ext cx="7589" cy="3174"/>
            </a:xfrm>
            <a:custGeom>
              <a:avLst/>
              <a:gdLst/>
              <a:ahLst/>
              <a:cxnLst/>
              <a:rect l="l" t="t" r="r" b="b"/>
              <a:pathLst>
                <a:path w="220" h="92" fill="none" extrusionOk="0">
                  <a:moveTo>
                    <a:pt x="220" y="1"/>
                  </a:moveTo>
                  <a:lnTo>
                    <a:pt x="220" y="1"/>
                  </a:lnTo>
                  <a:lnTo>
                    <a:pt x="1" y="37"/>
                  </a:lnTo>
                  <a:lnTo>
                    <a:pt x="1" y="37"/>
                  </a:lnTo>
                  <a:lnTo>
                    <a:pt x="1" y="74"/>
                  </a:lnTo>
                  <a:lnTo>
                    <a:pt x="1" y="74"/>
                  </a:lnTo>
                  <a:lnTo>
                    <a:pt x="37" y="92"/>
                  </a:lnTo>
                  <a:lnTo>
                    <a:pt x="37" y="92"/>
                  </a:lnTo>
                  <a:lnTo>
                    <a:pt x="56" y="92"/>
                  </a:lnTo>
                  <a:lnTo>
                    <a:pt x="56" y="92"/>
                  </a:lnTo>
                  <a:lnTo>
                    <a:pt x="92" y="74"/>
                  </a:lnTo>
                  <a:lnTo>
                    <a:pt x="92" y="74"/>
                  </a:lnTo>
                  <a:lnTo>
                    <a:pt x="22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41"/>
            <p:cNvSpPr/>
            <p:nvPr/>
          </p:nvSpPr>
          <p:spPr>
            <a:xfrm>
              <a:off x="6085007" y="1665569"/>
              <a:ext cx="49776" cy="18282"/>
            </a:xfrm>
            <a:custGeom>
              <a:avLst/>
              <a:gdLst/>
              <a:ahLst/>
              <a:cxnLst/>
              <a:rect l="l" t="t" r="r" b="b"/>
              <a:pathLst>
                <a:path w="1443" h="530" extrusionOk="0">
                  <a:moveTo>
                    <a:pt x="621" y="1"/>
                  </a:moveTo>
                  <a:lnTo>
                    <a:pt x="438" y="19"/>
                  </a:lnTo>
                  <a:lnTo>
                    <a:pt x="256" y="55"/>
                  </a:lnTo>
                  <a:lnTo>
                    <a:pt x="110" y="92"/>
                  </a:lnTo>
                  <a:lnTo>
                    <a:pt x="0" y="147"/>
                  </a:lnTo>
                  <a:lnTo>
                    <a:pt x="110" y="256"/>
                  </a:lnTo>
                  <a:lnTo>
                    <a:pt x="256" y="366"/>
                  </a:lnTo>
                  <a:lnTo>
                    <a:pt x="420" y="457"/>
                  </a:lnTo>
                  <a:lnTo>
                    <a:pt x="603" y="530"/>
                  </a:lnTo>
                  <a:lnTo>
                    <a:pt x="657" y="530"/>
                  </a:lnTo>
                  <a:lnTo>
                    <a:pt x="822" y="512"/>
                  </a:lnTo>
                  <a:lnTo>
                    <a:pt x="968" y="475"/>
                  </a:lnTo>
                  <a:lnTo>
                    <a:pt x="1095" y="439"/>
                  </a:lnTo>
                  <a:lnTo>
                    <a:pt x="1223" y="402"/>
                  </a:lnTo>
                  <a:lnTo>
                    <a:pt x="1315" y="366"/>
                  </a:lnTo>
                  <a:lnTo>
                    <a:pt x="1388" y="311"/>
                  </a:lnTo>
                  <a:lnTo>
                    <a:pt x="1424" y="256"/>
                  </a:lnTo>
                  <a:lnTo>
                    <a:pt x="1442" y="201"/>
                  </a:lnTo>
                  <a:lnTo>
                    <a:pt x="1424" y="165"/>
                  </a:lnTo>
                  <a:lnTo>
                    <a:pt x="1388" y="110"/>
                  </a:lnTo>
                  <a:lnTo>
                    <a:pt x="1333" y="74"/>
                  </a:lnTo>
                  <a:lnTo>
                    <a:pt x="1241" y="55"/>
                  </a:lnTo>
                  <a:lnTo>
                    <a:pt x="1041" y="1"/>
                  </a:lnTo>
                  <a:close/>
                </a:path>
              </a:pathLst>
            </a:custGeom>
            <a:solidFill>
              <a:srgbClr val="F9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1"/>
            <p:cNvSpPr/>
            <p:nvPr/>
          </p:nvSpPr>
          <p:spPr>
            <a:xfrm>
              <a:off x="6085007" y="1665569"/>
              <a:ext cx="49776" cy="18282"/>
            </a:xfrm>
            <a:custGeom>
              <a:avLst/>
              <a:gdLst/>
              <a:ahLst/>
              <a:cxnLst/>
              <a:rect l="l" t="t" r="r" b="b"/>
              <a:pathLst>
                <a:path w="1443" h="530" fill="none" extrusionOk="0">
                  <a:moveTo>
                    <a:pt x="785" y="1"/>
                  </a:moveTo>
                  <a:lnTo>
                    <a:pt x="785" y="1"/>
                  </a:lnTo>
                  <a:lnTo>
                    <a:pt x="621" y="1"/>
                  </a:lnTo>
                  <a:lnTo>
                    <a:pt x="621" y="1"/>
                  </a:lnTo>
                  <a:lnTo>
                    <a:pt x="438" y="19"/>
                  </a:lnTo>
                  <a:lnTo>
                    <a:pt x="256" y="55"/>
                  </a:lnTo>
                  <a:lnTo>
                    <a:pt x="110" y="92"/>
                  </a:lnTo>
                  <a:lnTo>
                    <a:pt x="0" y="147"/>
                  </a:lnTo>
                  <a:lnTo>
                    <a:pt x="0" y="147"/>
                  </a:lnTo>
                  <a:lnTo>
                    <a:pt x="110" y="256"/>
                  </a:lnTo>
                  <a:lnTo>
                    <a:pt x="256" y="366"/>
                  </a:lnTo>
                  <a:lnTo>
                    <a:pt x="420" y="457"/>
                  </a:lnTo>
                  <a:lnTo>
                    <a:pt x="603" y="530"/>
                  </a:lnTo>
                  <a:lnTo>
                    <a:pt x="603" y="530"/>
                  </a:lnTo>
                  <a:lnTo>
                    <a:pt x="657" y="530"/>
                  </a:lnTo>
                  <a:lnTo>
                    <a:pt x="657" y="530"/>
                  </a:lnTo>
                  <a:lnTo>
                    <a:pt x="822" y="512"/>
                  </a:lnTo>
                  <a:lnTo>
                    <a:pt x="968" y="475"/>
                  </a:lnTo>
                  <a:lnTo>
                    <a:pt x="1095" y="439"/>
                  </a:lnTo>
                  <a:lnTo>
                    <a:pt x="1223" y="402"/>
                  </a:lnTo>
                  <a:lnTo>
                    <a:pt x="1315" y="366"/>
                  </a:lnTo>
                  <a:lnTo>
                    <a:pt x="1388" y="311"/>
                  </a:lnTo>
                  <a:lnTo>
                    <a:pt x="1424" y="256"/>
                  </a:lnTo>
                  <a:lnTo>
                    <a:pt x="1442" y="201"/>
                  </a:lnTo>
                  <a:lnTo>
                    <a:pt x="1442" y="201"/>
                  </a:lnTo>
                  <a:lnTo>
                    <a:pt x="1424" y="165"/>
                  </a:lnTo>
                  <a:lnTo>
                    <a:pt x="1388" y="110"/>
                  </a:lnTo>
                  <a:lnTo>
                    <a:pt x="1333" y="74"/>
                  </a:lnTo>
                  <a:lnTo>
                    <a:pt x="1241" y="55"/>
                  </a:lnTo>
                  <a:lnTo>
                    <a:pt x="1041" y="1"/>
                  </a:lnTo>
                  <a:lnTo>
                    <a:pt x="78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41"/>
            <p:cNvSpPr/>
            <p:nvPr/>
          </p:nvSpPr>
          <p:spPr>
            <a:xfrm>
              <a:off x="6156791" y="1649839"/>
              <a:ext cx="22698" cy="8831"/>
            </a:xfrm>
            <a:custGeom>
              <a:avLst/>
              <a:gdLst/>
              <a:ahLst/>
              <a:cxnLst/>
              <a:rect l="l" t="t" r="r" b="b"/>
              <a:pathLst>
                <a:path w="658" h="256" extrusionOk="0">
                  <a:moveTo>
                    <a:pt x="347" y="0"/>
                  </a:moveTo>
                  <a:lnTo>
                    <a:pt x="274" y="19"/>
                  </a:lnTo>
                  <a:lnTo>
                    <a:pt x="183" y="37"/>
                  </a:lnTo>
                  <a:lnTo>
                    <a:pt x="128" y="55"/>
                  </a:lnTo>
                  <a:lnTo>
                    <a:pt x="18" y="146"/>
                  </a:lnTo>
                  <a:lnTo>
                    <a:pt x="18" y="165"/>
                  </a:lnTo>
                  <a:lnTo>
                    <a:pt x="0" y="183"/>
                  </a:lnTo>
                  <a:lnTo>
                    <a:pt x="37" y="238"/>
                  </a:lnTo>
                  <a:lnTo>
                    <a:pt x="55" y="256"/>
                  </a:lnTo>
                  <a:lnTo>
                    <a:pt x="73" y="256"/>
                  </a:lnTo>
                  <a:lnTo>
                    <a:pt x="128" y="238"/>
                  </a:lnTo>
                  <a:lnTo>
                    <a:pt x="164" y="201"/>
                  </a:lnTo>
                  <a:lnTo>
                    <a:pt x="256" y="165"/>
                  </a:lnTo>
                  <a:lnTo>
                    <a:pt x="310" y="146"/>
                  </a:lnTo>
                  <a:lnTo>
                    <a:pt x="383" y="146"/>
                  </a:lnTo>
                  <a:lnTo>
                    <a:pt x="456" y="183"/>
                  </a:lnTo>
                  <a:lnTo>
                    <a:pt x="548" y="238"/>
                  </a:lnTo>
                  <a:lnTo>
                    <a:pt x="584" y="256"/>
                  </a:lnTo>
                  <a:lnTo>
                    <a:pt x="621" y="256"/>
                  </a:lnTo>
                  <a:lnTo>
                    <a:pt x="639" y="238"/>
                  </a:lnTo>
                  <a:lnTo>
                    <a:pt x="657" y="183"/>
                  </a:lnTo>
                  <a:lnTo>
                    <a:pt x="657" y="165"/>
                  </a:lnTo>
                  <a:lnTo>
                    <a:pt x="639" y="128"/>
                  </a:lnTo>
                  <a:lnTo>
                    <a:pt x="529" y="55"/>
                  </a:lnTo>
                  <a:lnTo>
                    <a:pt x="438" y="19"/>
                  </a:lnTo>
                  <a:lnTo>
                    <a:pt x="3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41"/>
            <p:cNvSpPr/>
            <p:nvPr/>
          </p:nvSpPr>
          <p:spPr>
            <a:xfrm>
              <a:off x="6024572" y="1631591"/>
              <a:ext cx="62367" cy="20800"/>
            </a:xfrm>
            <a:custGeom>
              <a:avLst/>
              <a:gdLst/>
              <a:ahLst/>
              <a:cxnLst/>
              <a:rect l="l" t="t" r="r" b="b"/>
              <a:pathLst>
                <a:path w="1808" h="603" extrusionOk="0">
                  <a:moveTo>
                    <a:pt x="73" y="0"/>
                  </a:moveTo>
                  <a:lnTo>
                    <a:pt x="37" y="18"/>
                  </a:lnTo>
                  <a:lnTo>
                    <a:pt x="18" y="37"/>
                  </a:lnTo>
                  <a:lnTo>
                    <a:pt x="0" y="55"/>
                  </a:lnTo>
                  <a:lnTo>
                    <a:pt x="0" y="73"/>
                  </a:lnTo>
                  <a:lnTo>
                    <a:pt x="0" y="110"/>
                  </a:lnTo>
                  <a:lnTo>
                    <a:pt x="18" y="128"/>
                  </a:lnTo>
                  <a:lnTo>
                    <a:pt x="37" y="146"/>
                  </a:lnTo>
                  <a:lnTo>
                    <a:pt x="219" y="146"/>
                  </a:lnTo>
                  <a:lnTo>
                    <a:pt x="402" y="164"/>
                  </a:lnTo>
                  <a:lnTo>
                    <a:pt x="621" y="201"/>
                  </a:lnTo>
                  <a:lnTo>
                    <a:pt x="876" y="256"/>
                  </a:lnTo>
                  <a:lnTo>
                    <a:pt x="1150" y="347"/>
                  </a:lnTo>
                  <a:lnTo>
                    <a:pt x="1424" y="456"/>
                  </a:lnTo>
                  <a:lnTo>
                    <a:pt x="1716" y="602"/>
                  </a:lnTo>
                  <a:lnTo>
                    <a:pt x="1771" y="602"/>
                  </a:lnTo>
                  <a:lnTo>
                    <a:pt x="1807" y="584"/>
                  </a:lnTo>
                  <a:lnTo>
                    <a:pt x="1807" y="548"/>
                  </a:lnTo>
                  <a:lnTo>
                    <a:pt x="1807" y="529"/>
                  </a:lnTo>
                  <a:lnTo>
                    <a:pt x="1807" y="493"/>
                  </a:lnTo>
                  <a:lnTo>
                    <a:pt x="1789" y="475"/>
                  </a:lnTo>
                  <a:lnTo>
                    <a:pt x="1497" y="329"/>
                  </a:lnTo>
                  <a:lnTo>
                    <a:pt x="1205" y="201"/>
                  </a:lnTo>
                  <a:lnTo>
                    <a:pt x="913" y="128"/>
                  </a:lnTo>
                  <a:lnTo>
                    <a:pt x="657" y="73"/>
                  </a:lnTo>
                  <a:lnTo>
                    <a:pt x="420" y="37"/>
                  </a:lnTo>
                  <a:lnTo>
                    <a:pt x="237" y="18"/>
                  </a:lnTo>
                  <a:lnTo>
                    <a:pt x="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41"/>
            <p:cNvSpPr/>
            <p:nvPr/>
          </p:nvSpPr>
          <p:spPr>
            <a:xfrm>
              <a:off x="6220366" y="1645424"/>
              <a:ext cx="32149" cy="15143"/>
            </a:xfrm>
            <a:custGeom>
              <a:avLst/>
              <a:gdLst/>
              <a:ahLst/>
              <a:cxnLst/>
              <a:rect l="l" t="t" r="r" b="b"/>
              <a:pathLst>
                <a:path w="932" h="439" extrusionOk="0">
                  <a:moveTo>
                    <a:pt x="37" y="1"/>
                  </a:moveTo>
                  <a:lnTo>
                    <a:pt x="19" y="19"/>
                  </a:lnTo>
                  <a:lnTo>
                    <a:pt x="1" y="37"/>
                  </a:lnTo>
                  <a:lnTo>
                    <a:pt x="1" y="55"/>
                  </a:lnTo>
                  <a:lnTo>
                    <a:pt x="1" y="92"/>
                  </a:lnTo>
                  <a:lnTo>
                    <a:pt x="1" y="110"/>
                  </a:lnTo>
                  <a:lnTo>
                    <a:pt x="37" y="128"/>
                  </a:lnTo>
                  <a:lnTo>
                    <a:pt x="55" y="128"/>
                  </a:lnTo>
                  <a:lnTo>
                    <a:pt x="220" y="165"/>
                  </a:lnTo>
                  <a:lnTo>
                    <a:pt x="439" y="201"/>
                  </a:lnTo>
                  <a:lnTo>
                    <a:pt x="548" y="238"/>
                  </a:lnTo>
                  <a:lnTo>
                    <a:pt x="658" y="293"/>
                  </a:lnTo>
                  <a:lnTo>
                    <a:pt x="731" y="347"/>
                  </a:lnTo>
                  <a:lnTo>
                    <a:pt x="804" y="402"/>
                  </a:lnTo>
                  <a:lnTo>
                    <a:pt x="822" y="420"/>
                  </a:lnTo>
                  <a:lnTo>
                    <a:pt x="858" y="439"/>
                  </a:lnTo>
                  <a:lnTo>
                    <a:pt x="895" y="420"/>
                  </a:lnTo>
                  <a:lnTo>
                    <a:pt x="913" y="402"/>
                  </a:lnTo>
                  <a:lnTo>
                    <a:pt x="931" y="366"/>
                  </a:lnTo>
                  <a:lnTo>
                    <a:pt x="931" y="347"/>
                  </a:lnTo>
                  <a:lnTo>
                    <a:pt x="913" y="329"/>
                  </a:lnTo>
                  <a:lnTo>
                    <a:pt x="822" y="238"/>
                  </a:lnTo>
                  <a:lnTo>
                    <a:pt x="694" y="165"/>
                  </a:lnTo>
                  <a:lnTo>
                    <a:pt x="566" y="110"/>
                  </a:lnTo>
                  <a:lnTo>
                    <a:pt x="420" y="55"/>
                  </a:lnTo>
                  <a:lnTo>
                    <a:pt x="183" y="19"/>
                  </a:lnTo>
                  <a:lnTo>
                    <a:pt x="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8" name="Google Shape;2488;p41"/>
          <p:cNvGrpSpPr/>
          <p:nvPr/>
        </p:nvGrpSpPr>
        <p:grpSpPr>
          <a:xfrm>
            <a:off x="7545455" y="1565090"/>
            <a:ext cx="611648" cy="365223"/>
            <a:chOff x="4504125" y="1762525"/>
            <a:chExt cx="985575" cy="588500"/>
          </a:xfrm>
        </p:grpSpPr>
        <p:sp>
          <p:nvSpPr>
            <p:cNvPr id="2489" name="Google Shape;2489;p41"/>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41"/>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41"/>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41"/>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3" name="Google Shape;2493;p41"/>
          <p:cNvGrpSpPr/>
          <p:nvPr/>
        </p:nvGrpSpPr>
        <p:grpSpPr>
          <a:xfrm>
            <a:off x="129386" y="4099949"/>
            <a:ext cx="745923" cy="742920"/>
            <a:chOff x="778525" y="3588975"/>
            <a:chExt cx="1073425" cy="1068950"/>
          </a:xfrm>
        </p:grpSpPr>
        <p:sp>
          <p:nvSpPr>
            <p:cNvPr id="2494" name="Google Shape;2494;p4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95" name="Google Shape;2495;p41"/>
            <p:cNvGrpSpPr/>
            <p:nvPr/>
          </p:nvGrpSpPr>
          <p:grpSpPr>
            <a:xfrm>
              <a:off x="778525" y="3588975"/>
              <a:ext cx="1073425" cy="1010450"/>
              <a:chOff x="5329875" y="761550"/>
              <a:chExt cx="1073425" cy="1010450"/>
            </a:xfrm>
          </p:grpSpPr>
          <p:sp>
            <p:nvSpPr>
              <p:cNvPr id="2496" name="Google Shape;2496;p4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4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4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4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4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4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4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4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4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4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4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4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08" name="Google Shape;2508;p41"/>
          <p:cNvGrpSpPr/>
          <p:nvPr/>
        </p:nvGrpSpPr>
        <p:grpSpPr>
          <a:xfrm flipH="1">
            <a:off x="7829467" y="3913944"/>
            <a:ext cx="611638" cy="609195"/>
            <a:chOff x="778525" y="3588975"/>
            <a:chExt cx="1073425" cy="1068950"/>
          </a:xfrm>
        </p:grpSpPr>
        <p:sp>
          <p:nvSpPr>
            <p:cNvPr id="2509" name="Google Shape;2509;p4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0" name="Google Shape;2510;p41"/>
            <p:cNvGrpSpPr/>
            <p:nvPr/>
          </p:nvGrpSpPr>
          <p:grpSpPr>
            <a:xfrm>
              <a:off x="778525" y="3588975"/>
              <a:ext cx="1073425" cy="1010450"/>
              <a:chOff x="5329875" y="761550"/>
              <a:chExt cx="1073425" cy="1010450"/>
            </a:xfrm>
          </p:grpSpPr>
          <p:sp>
            <p:nvSpPr>
              <p:cNvPr id="2511" name="Google Shape;2511;p4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4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4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4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4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4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4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4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4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4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4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4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23" name="Google Shape;2523;p41"/>
          <p:cNvGrpSpPr/>
          <p:nvPr/>
        </p:nvGrpSpPr>
        <p:grpSpPr>
          <a:xfrm flipH="1">
            <a:off x="3487179" y="4099956"/>
            <a:ext cx="560435" cy="558099"/>
            <a:chOff x="778525" y="3588975"/>
            <a:chExt cx="1073425" cy="1068950"/>
          </a:xfrm>
        </p:grpSpPr>
        <p:sp>
          <p:nvSpPr>
            <p:cNvPr id="2524" name="Google Shape;2524;p4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25" name="Google Shape;2525;p41"/>
            <p:cNvGrpSpPr/>
            <p:nvPr/>
          </p:nvGrpSpPr>
          <p:grpSpPr>
            <a:xfrm>
              <a:off x="778525" y="3588975"/>
              <a:ext cx="1073425" cy="1010450"/>
              <a:chOff x="5329875" y="761550"/>
              <a:chExt cx="1073425" cy="1010450"/>
            </a:xfrm>
          </p:grpSpPr>
          <p:sp>
            <p:nvSpPr>
              <p:cNvPr id="2526" name="Google Shape;2526;p4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4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4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4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4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4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4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4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4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4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4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4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38" name="Google Shape;2538;p41"/>
          <p:cNvGrpSpPr/>
          <p:nvPr/>
        </p:nvGrpSpPr>
        <p:grpSpPr>
          <a:xfrm>
            <a:off x="1582135" y="4184874"/>
            <a:ext cx="930353" cy="829089"/>
            <a:chOff x="2236010" y="3967511"/>
            <a:chExt cx="930353" cy="829089"/>
          </a:xfrm>
        </p:grpSpPr>
        <p:sp>
          <p:nvSpPr>
            <p:cNvPr id="2539" name="Google Shape;2539;p41"/>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40" name="Google Shape;2540;p41"/>
            <p:cNvGrpSpPr/>
            <p:nvPr/>
          </p:nvGrpSpPr>
          <p:grpSpPr>
            <a:xfrm>
              <a:off x="2236010" y="3967511"/>
              <a:ext cx="930353" cy="794959"/>
              <a:chOff x="1627375" y="-1981850"/>
              <a:chExt cx="1305575" cy="1115575"/>
            </a:xfrm>
          </p:grpSpPr>
          <p:sp>
            <p:nvSpPr>
              <p:cNvPr id="2541" name="Google Shape;2541;p41"/>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41"/>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41"/>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41"/>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41"/>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41"/>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41"/>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48" name="Google Shape;2548;p41"/>
          <p:cNvGrpSpPr/>
          <p:nvPr/>
        </p:nvGrpSpPr>
        <p:grpSpPr>
          <a:xfrm>
            <a:off x="7829467" y="755202"/>
            <a:ext cx="611648" cy="365223"/>
            <a:chOff x="4504125" y="1762525"/>
            <a:chExt cx="985575" cy="588500"/>
          </a:xfrm>
        </p:grpSpPr>
        <p:sp>
          <p:nvSpPr>
            <p:cNvPr id="2549" name="Google Shape;2549;p41"/>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41"/>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41"/>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41"/>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 Placeholder 2"/>
          <p:cNvSpPr>
            <a:spLocks noGrp="1"/>
          </p:cNvSpPr>
          <p:nvPr>
            <p:ph type="body" idx="1"/>
          </p:nvPr>
        </p:nvSpPr>
        <p:spPr>
          <a:xfrm>
            <a:off x="95503" y="1724124"/>
            <a:ext cx="4611300" cy="2579400"/>
          </a:xfrm>
        </p:spPr>
        <p:txBody>
          <a:bodyPr/>
          <a:lstStyle/>
          <a:p>
            <a:pPr lvl="0" algn="just"/>
            <a:r>
              <a:rPr lang="en-US" dirty="0">
                <a:latin typeface="Days One" panose="020B0604020202020204" charset="0"/>
              </a:rPr>
              <a:t>Teamwork helps in improving productivity of the organisation</a:t>
            </a:r>
          </a:p>
          <a:p>
            <a:pPr lvl="0" algn="just"/>
            <a:r>
              <a:rPr lang="en-US" dirty="0">
                <a:latin typeface="Days One" panose="020B0604020202020204" charset="0"/>
              </a:rPr>
              <a:t>It is known to facilitate better synergy among the members of the organisation</a:t>
            </a:r>
          </a:p>
          <a:p>
            <a:pPr lvl="0" algn="just"/>
            <a:r>
              <a:rPr lang="en-US" dirty="0">
                <a:latin typeface="Days One" panose="020B0604020202020204" charset="0"/>
              </a:rPr>
              <a:t>Teamwork creates a welcoming environment for innovation</a:t>
            </a:r>
          </a:p>
          <a:p>
            <a:pPr lvl="0" algn="just"/>
            <a:r>
              <a:rPr lang="en-US" dirty="0">
                <a:latin typeface="Days One" panose="020B0604020202020204" charset="0"/>
              </a:rPr>
              <a:t>By increasing the flexibility of every individual it enhances the engagement and communication among the staff</a:t>
            </a:r>
          </a:p>
          <a:p>
            <a:pPr algn="just"/>
            <a:endParaRPr lang="en-US" dirty="0">
              <a:latin typeface="Days One" panose="020B0604020202020204" charset="0"/>
            </a:endParaRPr>
          </a:p>
        </p:txBody>
      </p:sp>
      <p:sp>
        <p:nvSpPr>
          <p:cNvPr id="5" name="TextBox 4"/>
          <p:cNvSpPr txBox="1"/>
          <p:nvPr/>
        </p:nvSpPr>
        <p:spPr>
          <a:xfrm>
            <a:off x="123326" y="165156"/>
            <a:ext cx="5798623" cy="1754326"/>
          </a:xfrm>
          <a:prstGeom prst="rect">
            <a:avLst/>
          </a:prstGeom>
          <a:noFill/>
        </p:spPr>
        <p:txBody>
          <a:bodyPr wrap="square" rtlCol="0">
            <a:spAutoFit/>
          </a:bodyPr>
          <a:lstStyle/>
          <a:p>
            <a:r>
              <a:rPr lang="en-US" sz="3600" b="1" dirty="0">
                <a:solidFill>
                  <a:schemeClr val="tx2"/>
                </a:solidFill>
                <a:latin typeface="Days One" panose="020B0604020202020204" charset="0"/>
              </a:rPr>
              <a:t>Benefits of Team Working</a:t>
            </a:r>
          </a:p>
          <a:p>
            <a:endParaRPr lang="en-US" sz="3600" dirty="0">
              <a:solidFill>
                <a:schemeClr val="tx2"/>
              </a:solidFill>
              <a:latin typeface="Days One" panose="020B060402020202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07"/>
        <p:cNvGrpSpPr/>
        <p:nvPr/>
      </p:nvGrpSpPr>
      <p:grpSpPr>
        <a:xfrm>
          <a:off x="0" y="0"/>
          <a:ext cx="0" cy="0"/>
          <a:chOff x="0" y="0"/>
          <a:chExt cx="0" cy="0"/>
        </a:xfrm>
      </p:grpSpPr>
      <p:sp>
        <p:nvSpPr>
          <p:cNvPr id="3008" name="Google Shape;3008;p46"/>
          <p:cNvSpPr txBox="1">
            <a:spLocks noGrp="1"/>
          </p:cNvSpPr>
          <p:nvPr>
            <p:ph type="title"/>
          </p:nvPr>
        </p:nvSpPr>
        <p:spPr>
          <a:xfrm>
            <a:off x="1568377" y="208860"/>
            <a:ext cx="6349200" cy="1615311"/>
          </a:xfrm>
          <a:prstGeom prst="rect">
            <a:avLst/>
          </a:prstGeom>
        </p:spPr>
        <p:txBody>
          <a:bodyPr spcFirstLastPara="1" wrap="square" lIns="91425" tIns="91425" rIns="91425" bIns="91425" anchor="ctr" anchorCtr="0">
            <a:noAutofit/>
          </a:bodyPr>
          <a:lstStyle/>
          <a:p>
            <a:pPr algn="just"/>
            <a:r>
              <a:rPr lang="en-US" sz="4800" dirty="0">
                <a:solidFill>
                  <a:schemeClr val="tx2"/>
                </a:solidFill>
                <a:latin typeface="Days One" panose="020B0604020202020204" charset="0"/>
              </a:rPr>
              <a:t>Team development</a:t>
            </a:r>
            <a:br>
              <a:rPr lang="en-US" sz="4800" dirty="0">
                <a:solidFill>
                  <a:schemeClr val="tx2"/>
                </a:solidFill>
                <a:latin typeface="Days One" panose="020B0604020202020204" charset="0"/>
              </a:rPr>
            </a:br>
            <a:endParaRPr sz="4800" dirty="0">
              <a:solidFill>
                <a:schemeClr val="tx2"/>
              </a:solidFill>
              <a:latin typeface="Days One" panose="020B0604020202020204" charset="0"/>
            </a:endParaRPr>
          </a:p>
        </p:txBody>
      </p:sp>
      <p:grpSp>
        <p:nvGrpSpPr>
          <p:cNvPr id="3009" name="Google Shape;3009;p46"/>
          <p:cNvGrpSpPr/>
          <p:nvPr/>
        </p:nvGrpSpPr>
        <p:grpSpPr>
          <a:xfrm>
            <a:off x="718361" y="1131641"/>
            <a:ext cx="1431627" cy="3395934"/>
            <a:chOff x="718361" y="1131641"/>
            <a:chExt cx="1431627" cy="3395934"/>
          </a:xfrm>
        </p:grpSpPr>
        <p:sp>
          <p:nvSpPr>
            <p:cNvPr id="3010" name="Google Shape;3010;p46"/>
            <p:cNvSpPr/>
            <p:nvPr/>
          </p:nvSpPr>
          <p:spPr>
            <a:xfrm>
              <a:off x="917800" y="4293275"/>
              <a:ext cx="8811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46"/>
            <p:cNvSpPr/>
            <p:nvPr/>
          </p:nvSpPr>
          <p:spPr>
            <a:xfrm>
              <a:off x="1243656" y="1628219"/>
              <a:ext cx="555186" cy="543705"/>
            </a:xfrm>
            <a:custGeom>
              <a:avLst/>
              <a:gdLst/>
              <a:ahLst/>
              <a:cxnLst/>
              <a:rect l="l" t="t" r="r" b="b"/>
              <a:pathLst>
                <a:path w="18908" h="18517" extrusionOk="0">
                  <a:moveTo>
                    <a:pt x="2388" y="0"/>
                  </a:moveTo>
                  <a:lnTo>
                    <a:pt x="2153" y="20"/>
                  </a:lnTo>
                  <a:lnTo>
                    <a:pt x="1918" y="59"/>
                  </a:lnTo>
                  <a:lnTo>
                    <a:pt x="1664" y="118"/>
                  </a:lnTo>
                  <a:lnTo>
                    <a:pt x="1449" y="196"/>
                  </a:lnTo>
                  <a:lnTo>
                    <a:pt x="1233" y="313"/>
                  </a:lnTo>
                  <a:lnTo>
                    <a:pt x="1038" y="431"/>
                  </a:lnTo>
                  <a:lnTo>
                    <a:pt x="861" y="568"/>
                  </a:lnTo>
                  <a:lnTo>
                    <a:pt x="685" y="724"/>
                  </a:lnTo>
                  <a:lnTo>
                    <a:pt x="548" y="881"/>
                  </a:lnTo>
                  <a:lnTo>
                    <a:pt x="411" y="1077"/>
                  </a:lnTo>
                  <a:lnTo>
                    <a:pt x="294" y="1253"/>
                  </a:lnTo>
                  <a:lnTo>
                    <a:pt x="196" y="1468"/>
                  </a:lnTo>
                  <a:lnTo>
                    <a:pt x="118" y="1664"/>
                  </a:lnTo>
                  <a:lnTo>
                    <a:pt x="59" y="1879"/>
                  </a:lnTo>
                  <a:lnTo>
                    <a:pt x="20" y="2114"/>
                  </a:lnTo>
                  <a:lnTo>
                    <a:pt x="0" y="2329"/>
                  </a:lnTo>
                  <a:lnTo>
                    <a:pt x="0" y="2564"/>
                  </a:lnTo>
                  <a:lnTo>
                    <a:pt x="20" y="2799"/>
                  </a:lnTo>
                  <a:lnTo>
                    <a:pt x="78" y="3014"/>
                  </a:lnTo>
                  <a:lnTo>
                    <a:pt x="78" y="3034"/>
                  </a:lnTo>
                  <a:lnTo>
                    <a:pt x="274" y="3797"/>
                  </a:lnTo>
                  <a:lnTo>
                    <a:pt x="490" y="4541"/>
                  </a:lnTo>
                  <a:lnTo>
                    <a:pt x="724" y="5285"/>
                  </a:lnTo>
                  <a:lnTo>
                    <a:pt x="940" y="6029"/>
                  </a:lnTo>
                  <a:lnTo>
                    <a:pt x="1429" y="7516"/>
                  </a:lnTo>
                  <a:lnTo>
                    <a:pt x="1938" y="8984"/>
                  </a:lnTo>
                  <a:lnTo>
                    <a:pt x="2486" y="10472"/>
                  </a:lnTo>
                  <a:lnTo>
                    <a:pt x="3073" y="11940"/>
                  </a:lnTo>
                  <a:lnTo>
                    <a:pt x="3367" y="12664"/>
                  </a:lnTo>
                  <a:lnTo>
                    <a:pt x="3700" y="13408"/>
                  </a:lnTo>
                  <a:lnTo>
                    <a:pt x="4052" y="14152"/>
                  </a:lnTo>
                  <a:lnTo>
                    <a:pt x="4424" y="14915"/>
                  </a:lnTo>
                  <a:lnTo>
                    <a:pt x="4639" y="15306"/>
                  </a:lnTo>
                  <a:lnTo>
                    <a:pt x="4874" y="15698"/>
                  </a:lnTo>
                  <a:lnTo>
                    <a:pt x="5148" y="16109"/>
                  </a:lnTo>
                  <a:lnTo>
                    <a:pt x="5481" y="16579"/>
                  </a:lnTo>
                  <a:lnTo>
                    <a:pt x="5579" y="16696"/>
                  </a:lnTo>
                  <a:lnTo>
                    <a:pt x="5637" y="16774"/>
                  </a:lnTo>
                  <a:lnTo>
                    <a:pt x="5657" y="16794"/>
                  </a:lnTo>
                  <a:lnTo>
                    <a:pt x="5696" y="16833"/>
                  </a:lnTo>
                  <a:lnTo>
                    <a:pt x="5833" y="16970"/>
                  </a:lnTo>
                  <a:lnTo>
                    <a:pt x="5990" y="17127"/>
                  </a:lnTo>
                  <a:lnTo>
                    <a:pt x="6166" y="17283"/>
                  </a:lnTo>
                  <a:lnTo>
                    <a:pt x="6342" y="17420"/>
                  </a:lnTo>
                  <a:lnTo>
                    <a:pt x="6675" y="17636"/>
                  </a:lnTo>
                  <a:lnTo>
                    <a:pt x="6988" y="17792"/>
                  </a:lnTo>
                  <a:lnTo>
                    <a:pt x="7281" y="17929"/>
                  </a:lnTo>
                  <a:lnTo>
                    <a:pt x="7555" y="18027"/>
                  </a:lnTo>
                  <a:lnTo>
                    <a:pt x="7829" y="18125"/>
                  </a:lnTo>
                  <a:lnTo>
                    <a:pt x="8338" y="18262"/>
                  </a:lnTo>
                  <a:lnTo>
                    <a:pt x="8828" y="18360"/>
                  </a:lnTo>
                  <a:lnTo>
                    <a:pt x="9297" y="18418"/>
                  </a:lnTo>
                  <a:lnTo>
                    <a:pt x="9748" y="18477"/>
                  </a:lnTo>
                  <a:lnTo>
                    <a:pt x="10178" y="18497"/>
                  </a:lnTo>
                  <a:lnTo>
                    <a:pt x="10609" y="18516"/>
                  </a:lnTo>
                  <a:lnTo>
                    <a:pt x="11450" y="18516"/>
                  </a:lnTo>
                  <a:lnTo>
                    <a:pt x="12273" y="18497"/>
                  </a:lnTo>
                  <a:lnTo>
                    <a:pt x="13095" y="18438"/>
                  </a:lnTo>
                  <a:lnTo>
                    <a:pt x="13897" y="18360"/>
                  </a:lnTo>
                  <a:lnTo>
                    <a:pt x="14700" y="18262"/>
                  </a:lnTo>
                  <a:lnTo>
                    <a:pt x="15483" y="18144"/>
                  </a:lnTo>
                  <a:lnTo>
                    <a:pt x="16265" y="18027"/>
                  </a:lnTo>
                  <a:lnTo>
                    <a:pt x="17048" y="17870"/>
                  </a:lnTo>
                  <a:lnTo>
                    <a:pt x="17440" y="17773"/>
                  </a:lnTo>
                  <a:lnTo>
                    <a:pt x="17636" y="17733"/>
                  </a:lnTo>
                  <a:lnTo>
                    <a:pt x="17831" y="17675"/>
                  </a:lnTo>
                  <a:lnTo>
                    <a:pt x="17968" y="17636"/>
                  </a:lnTo>
                  <a:lnTo>
                    <a:pt x="18105" y="17577"/>
                  </a:lnTo>
                  <a:lnTo>
                    <a:pt x="18223" y="17518"/>
                  </a:lnTo>
                  <a:lnTo>
                    <a:pt x="18340" y="17440"/>
                  </a:lnTo>
                  <a:lnTo>
                    <a:pt x="18458" y="17362"/>
                  </a:lnTo>
                  <a:lnTo>
                    <a:pt x="18556" y="17264"/>
                  </a:lnTo>
                  <a:lnTo>
                    <a:pt x="18634" y="17146"/>
                  </a:lnTo>
                  <a:lnTo>
                    <a:pt x="18712" y="17029"/>
                  </a:lnTo>
                  <a:lnTo>
                    <a:pt x="18771" y="16911"/>
                  </a:lnTo>
                  <a:lnTo>
                    <a:pt x="18830" y="16794"/>
                  </a:lnTo>
                  <a:lnTo>
                    <a:pt x="18869" y="16657"/>
                  </a:lnTo>
                  <a:lnTo>
                    <a:pt x="18888" y="16520"/>
                  </a:lnTo>
                  <a:lnTo>
                    <a:pt x="18908" y="16383"/>
                  </a:lnTo>
                  <a:lnTo>
                    <a:pt x="18908" y="16246"/>
                  </a:lnTo>
                  <a:lnTo>
                    <a:pt x="18908" y="16109"/>
                  </a:lnTo>
                  <a:lnTo>
                    <a:pt x="18869" y="15972"/>
                  </a:lnTo>
                  <a:lnTo>
                    <a:pt x="18790" y="15737"/>
                  </a:lnTo>
                  <a:lnTo>
                    <a:pt x="18693" y="15541"/>
                  </a:lnTo>
                  <a:lnTo>
                    <a:pt x="18556" y="15365"/>
                  </a:lnTo>
                  <a:lnTo>
                    <a:pt x="18379" y="15208"/>
                  </a:lnTo>
                  <a:lnTo>
                    <a:pt x="18203" y="15071"/>
                  </a:lnTo>
                  <a:lnTo>
                    <a:pt x="18007" y="14974"/>
                  </a:lnTo>
                  <a:lnTo>
                    <a:pt x="17792" y="14915"/>
                  </a:lnTo>
                  <a:lnTo>
                    <a:pt x="17557" y="14895"/>
                  </a:lnTo>
                  <a:lnTo>
                    <a:pt x="17518" y="14895"/>
                  </a:lnTo>
                  <a:lnTo>
                    <a:pt x="16031" y="14817"/>
                  </a:lnTo>
                  <a:lnTo>
                    <a:pt x="14543" y="14739"/>
                  </a:lnTo>
                  <a:lnTo>
                    <a:pt x="13075" y="14641"/>
                  </a:lnTo>
                  <a:lnTo>
                    <a:pt x="12370" y="14582"/>
                  </a:lnTo>
                  <a:lnTo>
                    <a:pt x="11666" y="14504"/>
                  </a:lnTo>
                  <a:lnTo>
                    <a:pt x="10981" y="14386"/>
                  </a:lnTo>
                  <a:lnTo>
                    <a:pt x="10315" y="14269"/>
                  </a:lnTo>
                  <a:lnTo>
                    <a:pt x="10022" y="14210"/>
                  </a:lnTo>
                  <a:lnTo>
                    <a:pt x="9728" y="14132"/>
                  </a:lnTo>
                  <a:lnTo>
                    <a:pt x="9474" y="14054"/>
                  </a:lnTo>
                  <a:lnTo>
                    <a:pt x="9239" y="13956"/>
                  </a:lnTo>
                  <a:lnTo>
                    <a:pt x="9082" y="13878"/>
                  </a:lnTo>
                  <a:lnTo>
                    <a:pt x="9023" y="13819"/>
                  </a:lnTo>
                  <a:lnTo>
                    <a:pt x="9082" y="13858"/>
                  </a:lnTo>
                  <a:lnTo>
                    <a:pt x="9102" y="13878"/>
                  </a:lnTo>
                  <a:lnTo>
                    <a:pt x="9121" y="13878"/>
                  </a:lnTo>
                  <a:lnTo>
                    <a:pt x="9102" y="13858"/>
                  </a:lnTo>
                  <a:lnTo>
                    <a:pt x="9102" y="13838"/>
                  </a:lnTo>
                  <a:lnTo>
                    <a:pt x="8867" y="13427"/>
                  </a:lnTo>
                  <a:lnTo>
                    <a:pt x="8593" y="12860"/>
                  </a:lnTo>
                  <a:lnTo>
                    <a:pt x="8338" y="12233"/>
                  </a:lnTo>
                  <a:lnTo>
                    <a:pt x="8084" y="11568"/>
                  </a:lnTo>
                  <a:lnTo>
                    <a:pt x="7810" y="10883"/>
                  </a:lnTo>
                  <a:lnTo>
                    <a:pt x="7575" y="10198"/>
                  </a:lnTo>
                  <a:lnTo>
                    <a:pt x="7086" y="8808"/>
                  </a:lnTo>
                  <a:lnTo>
                    <a:pt x="6616" y="7379"/>
                  </a:lnTo>
                  <a:lnTo>
                    <a:pt x="4737" y="1664"/>
                  </a:lnTo>
                  <a:lnTo>
                    <a:pt x="4639" y="1429"/>
                  </a:lnTo>
                  <a:lnTo>
                    <a:pt x="4541" y="1214"/>
                  </a:lnTo>
                  <a:lnTo>
                    <a:pt x="4404" y="1018"/>
                  </a:lnTo>
                  <a:lnTo>
                    <a:pt x="4267" y="822"/>
                  </a:lnTo>
                  <a:lnTo>
                    <a:pt x="4091" y="666"/>
                  </a:lnTo>
                  <a:lnTo>
                    <a:pt x="3915" y="509"/>
                  </a:lnTo>
                  <a:lnTo>
                    <a:pt x="3719" y="372"/>
                  </a:lnTo>
                  <a:lnTo>
                    <a:pt x="3523" y="255"/>
                  </a:lnTo>
                  <a:lnTo>
                    <a:pt x="3308" y="157"/>
                  </a:lnTo>
                  <a:lnTo>
                    <a:pt x="3093" y="78"/>
                  </a:lnTo>
                  <a:lnTo>
                    <a:pt x="2858" y="39"/>
                  </a:lnTo>
                  <a:lnTo>
                    <a:pt x="262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46"/>
            <p:cNvSpPr/>
            <p:nvPr/>
          </p:nvSpPr>
          <p:spPr>
            <a:xfrm>
              <a:off x="1469513" y="2033950"/>
              <a:ext cx="40256" cy="31066"/>
            </a:xfrm>
            <a:custGeom>
              <a:avLst/>
              <a:gdLst/>
              <a:ahLst/>
              <a:cxnLst/>
              <a:rect l="l" t="t" r="r" b="b"/>
              <a:pathLst>
                <a:path w="1371" h="1058" extrusionOk="0">
                  <a:moveTo>
                    <a:pt x="1292" y="1"/>
                  </a:moveTo>
                  <a:lnTo>
                    <a:pt x="1253" y="20"/>
                  </a:lnTo>
                  <a:lnTo>
                    <a:pt x="1077" y="79"/>
                  </a:lnTo>
                  <a:lnTo>
                    <a:pt x="901" y="157"/>
                  </a:lnTo>
                  <a:lnTo>
                    <a:pt x="725" y="255"/>
                  </a:lnTo>
                  <a:lnTo>
                    <a:pt x="548" y="373"/>
                  </a:lnTo>
                  <a:lnTo>
                    <a:pt x="411" y="490"/>
                  </a:lnTo>
                  <a:lnTo>
                    <a:pt x="255" y="627"/>
                  </a:lnTo>
                  <a:lnTo>
                    <a:pt x="137" y="764"/>
                  </a:lnTo>
                  <a:lnTo>
                    <a:pt x="20" y="921"/>
                  </a:lnTo>
                  <a:lnTo>
                    <a:pt x="0" y="960"/>
                  </a:lnTo>
                  <a:lnTo>
                    <a:pt x="0" y="999"/>
                  </a:lnTo>
                  <a:lnTo>
                    <a:pt x="40" y="1038"/>
                  </a:lnTo>
                  <a:lnTo>
                    <a:pt x="98" y="1058"/>
                  </a:lnTo>
                  <a:lnTo>
                    <a:pt x="137" y="1038"/>
                  </a:lnTo>
                  <a:lnTo>
                    <a:pt x="157" y="1019"/>
                  </a:lnTo>
                  <a:lnTo>
                    <a:pt x="255" y="862"/>
                  </a:lnTo>
                  <a:lnTo>
                    <a:pt x="392" y="725"/>
                  </a:lnTo>
                  <a:lnTo>
                    <a:pt x="509" y="608"/>
                  </a:lnTo>
                  <a:lnTo>
                    <a:pt x="666" y="490"/>
                  </a:lnTo>
                  <a:lnTo>
                    <a:pt x="803" y="392"/>
                  </a:lnTo>
                  <a:lnTo>
                    <a:pt x="960" y="314"/>
                  </a:lnTo>
                  <a:lnTo>
                    <a:pt x="1136" y="236"/>
                  </a:lnTo>
                  <a:lnTo>
                    <a:pt x="1312" y="177"/>
                  </a:lnTo>
                  <a:lnTo>
                    <a:pt x="1331" y="157"/>
                  </a:lnTo>
                  <a:lnTo>
                    <a:pt x="1351" y="138"/>
                  </a:lnTo>
                  <a:lnTo>
                    <a:pt x="1371" y="79"/>
                  </a:lnTo>
                  <a:lnTo>
                    <a:pt x="1331" y="20"/>
                  </a:lnTo>
                  <a:lnTo>
                    <a:pt x="129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46"/>
            <p:cNvSpPr/>
            <p:nvPr/>
          </p:nvSpPr>
          <p:spPr>
            <a:xfrm>
              <a:off x="1464345" y="2037973"/>
              <a:ext cx="27043" cy="8075"/>
            </a:xfrm>
            <a:custGeom>
              <a:avLst/>
              <a:gdLst/>
              <a:ahLst/>
              <a:cxnLst/>
              <a:rect l="l" t="t" r="r" b="b"/>
              <a:pathLst>
                <a:path w="921" h="275" extrusionOk="0">
                  <a:moveTo>
                    <a:pt x="450" y="1"/>
                  </a:moveTo>
                  <a:lnTo>
                    <a:pt x="255" y="40"/>
                  </a:lnTo>
                  <a:lnTo>
                    <a:pt x="39" y="118"/>
                  </a:lnTo>
                  <a:lnTo>
                    <a:pt x="20" y="138"/>
                  </a:lnTo>
                  <a:lnTo>
                    <a:pt x="0" y="157"/>
                  </a:lnTo>
                  <a:lnTo>
                    <a:pt x="20" y="216"/>
                  </a:lnTo>
                  <a:lnTo>
                    <a:pt x="59" y="255"/>
                  </a:lnTo>
                  <a:lnTo>
                    <a:pt x="98" y="275"/>
                  </a:lnTo>
                  <a:lnTo>
                    <a:pt x="137" y="255"/>
                  </a:lnTo>
                  <a:lnTo>
                    <a:pt x="294" y="197"/>
                  </a:lnTo>
                  <a:lnTo>
                    <a:pt x="470" y="177"/>
                  </a:lnTo>
                  <a:lnTo>
                    <a:pt x="646" y="177"/>
                  </a:lnTo>
                  <a:lnTo>
                    <a:pt x="822" y="236"/>
                  </a:lnTo>
                  <a:lnTo>
                    <a:pt x="861" y="236"/>
                  </a:lnTo>
                  <a:lnTo>
                    <a:pt x="881" y="216"/>
                  </a:lnTo>
                  <a:lnTo>
                    <a:pt x="920" y="177"/>
                  </a:lnTo>
                  <a:lnTo>
                    <a:pt x="920" y="118"/>
                  </a:lnTo>
                  <a:lnTo>
                    <a:pt x="901" y="79"/>
                  </a:lnTo>
                  <a:lnTo>
                    <a:pt x="861" y="60"/>
                  </a:lnTo>
                  <a:lnTo>
                    <a:pt x="666" y="20"/>
                  </a:lnTo>
                  <a:lnTo>
                    <a:pt x="450"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46"/>
            <p:cNvSpPr/>
            <p:nvPr/>
          </p:nvSpPr>
          <p:spPr>
            <a:xfrm>
              <a:off x="1548234" y="1817284"/>
              <a:ext cx="556948" cy="286813"/>
            </a:xfrm>
            <a:custGeom>
              <a:avLst/>
              <a:gdLst/>
              <a:ahLst/>
              <a:cxnLst/>
              <a:rect l="l" t="t" r="r" b="b"/>
              <a:pathLst>
                <a:path w="18968" h="9768" extrusionOk="0">
                  <a:moveTo>
                    <a:pt x="4542" y="1"/>
                  </a:moveTo>
                  <a:lnTo>
                    <a:pt x="4424" y="20"/>
                  </a:lnTo>
                  <a:lnTo>
                    <a:pt x="4307" y="40"/>
                  </a:lnTo>
                  <a:lnTo>
                    <a:pt x="4209" y="79"/>
                  </a:lnTo>
                  <a:lnTo>
                    <a:pt x="4111" y="138"/>
                  </a:lnTo>
                  <a:lnTo>
                    <a:pt x="4013" y="196"/>
                  </a:lnTo>
                  <a:lnTo>
                    <a:pt x="3935" y="294"/>
                  </a:lnTo>
                  <a:lnTo>
                    <a:pt x="3857" y="373"/>
                  </a:lnTo>
                  <a:lnTo>
                    <a:pt x="3798" y="490"/>
                  </a:lnTo>
                  <a:lnTo>
                    <a:pt x="79" y="8613"/>
                  </a:lnTo>
                  <a:lnTo>
                    <a:pt x="40" y="8711"/>
                  </a:lnTo>
                  <a:lnTo>
                    <a:pt x="21" y="8809"/>
                  </a:lnTo>
                  <a:lnTo>
                    <a:pt x="1" y="8906"/>
                  </a:lnTo>
                  <a:lnTo>
                    <a:pt x="1" y="9024"/>
                  </a:lnTo>
                  <a:lnTo>
                    <a:pt x="21" y="9122"/>
                  </a:lnTo>
                  <a:lnTo>
                    <a:pt x="60" y="9220"/>
                  </a:lnTo>
                  <a:lnTo>
                    <a:pt x="99" y="9298"/>
                  </a:lnTo>
                  <a:lnTo>
                    <a:pt x="138" y="9396"/>
                  </a:lnTo>
                  <a:lnTo>
                    <a:pt x="197" y="9474"/>
                  </a:lnTo>
                  <a:lnTo>
                    <a:pt x="255" y="9552"/>
                  </a:lnTo>
                  <a:lnTo>
                    <a:pt x="334" y="9611"/>
                  </a:lnTo>
                  <a:lnTo>
                    <a:pt x="432" y="9670"/>
                  </a:lnTo>
                  <a:lnTo>
                    <a:pt x="510" y="9709"/>
                  </a:lnTo>
                  <a:lnTo>
                    <a:pt x="608" y="9748"/>
                  </a:lnTo>
                  <a:lnTo>
                    <a:pt x="725" y="9768"/>
                  </a:lnTo>
                  <a:lnTo>
                    <a:pt x="14544" y="9768"/>
                  </a:lnTo>
                  <a:lnTo>
                    <a:pt x="14661" y="9729"/>
                  </a:lnTo>
                  <a:lnTo>
                    <a:pt x="14779" y="9689"/>
                  </a:lnTo>
                  <a:lnTo>
                    <a:pt x="14877" y="9631"/>
                  </a:lnTo>
                  <a:lnTo>
                    <a:pt x="14974" y="9572"/>
                  </a:lnTo>
                  <a:lnTo>
                    <a:pt x="15053" y="9494"/>
                  </a:lnTo>
                  <a:lnTo>
                    <a:pt x="15111" y="9396"/>
                  </a:lnTo>
                  <a:lnTo>
                    <a:pt x="15170" y="9298"/>
                  </a:lnTo>
                  <a:lnTo>
                    <a:pt x="18889" y="1175"/>
                  </a:lnTo>
                  <a:lnTo>
                    <a:pt x="18928" y="1058"/>
                  </a:lnTo>
                  <a:lnTo>
                    <a:pt x="18967" y="960"/>
                  </a:lnTo>
                  <a:lnTo>
                    <a:pt x="18967" y="862"/>
                  </a:lnTo>
                  <a:lnTo>
                    <a:pt x="18967" y="764"/>
                  </a:lnTo>
                  <a:lnTo>
                    <a:pt x="18948" y="666"/>
                  </a:lnTo>
                  <a:lnTo>
                    <a:pt x="18928" y="568"/>
                  </a:lnTo>
                  <a:lnTo>
                    <a:pt x="18889" y="470"/>
                  </a:lnTo>
                  <a:lnTo>
                    <a:pt x="18850" y="392"/>
                  </a:lnTo>
                  <a:lnTo>
                    <a:pt x="18791" y="294"/>
                  </a:lnTo>
                  <a:lnTo>
                    <a:pt x="18713" y="236"/>
                  </a:lnTo>
                  <a:lnTo>
                    <a:pt x="18635" y="157"/>
                  </a:lnTo>
                  <a:lnTo>
                    <a:pt x="18556" y="118"/>
                  </a:lnTo>
                  <a:lnTo>
                    <a:pt x="18458" y="59"/>
                  </a:lnTo>
                  <a:lnTo>
                    <a:pt x="18361" y="40"/>
                  </a:lnTo>
                  <a:lnTo>
                    <a:pt x="18263" y="20"/>
                  </a:lnTo>
                  <a:lnTo>
                    <a:pt x="18145" y="1"/>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46"/>
            <p:cNvSpPr/>
            <p:nvPr/>
          </p:nvSpPr>
          <p:spPr>
            <a:xfrm>
              <a:off x="1593070" y="1817284"/>
              <a:ext cx="556919" cy="286813"/>
            </a:xfrm>
            <a:custGeom>
              <a:avLst/>
              <a:gdLst/>
              <a:ahLst/>
              <a:cxnLst/>
              <a:rect l="l" t="t" r="r" b="b"/>
              <a:pathLst>
                <a:path w="18967" h="9768" extrusionOk="0">
                  <a:moveTo>
                    <a:pt x="4542" y="1"/>
                  </a:moveTo>
                  <a:lnTo>
                    <a:pt x="4424" y="20"/>
                  </a:lnTo>
                  <a:lnTo>
                    <a:pt x="4307" y="40"/>
                  </a:lnTo>
                  <a:lnTo>
                    <a:pt x="4189" y="79"/>
                  </a:lnTo>
                  <a:lnTo>
                    <a:pt x="4091" y="138"/>
                  </a:lnTo>
                  <a:lnTo>
                    <a:pt x="3994" y="196"/>
                  </a:lnTo>
                  <a:lnTo>
                    <a:pt x="3915" y="294"/>
                  </a:lnTo>
                  <a:lnTo>
                    <a:pt x="3857" y="373"/>
                  </a:lnTo>
                  <a:lnTo>
                    <a:pt x="3798" y="490"/>
                  </a:lnTo>
                  <a:lnTo>
                    <a:pt x="79" y="8613"/>
                  </a:lnTo>
                  <a:lnTo>
                    <a:pt x="40" y="8711"/>
                  </a:lnTo>
                  <a:lnTo>
                    <a:pt x="1" y="8809"/>
                  </a:lnTo>
                  <a:lnTo>
                    <a:pt x="1" y="8906"/>
                  </a:lnTo>
                  <a:lnTo>
                    <a:pt x="1" y="9024"/>
                  </a:lnTo>
                  <a:lnTo>
                    <a:pt x="20" y="9122"/>
                  </a:lnTo>
                  <a:lnTo>
                    <a:pt x="40" y="9220"/>
                  </a:lnTo>
                  <a:lnTo>
                    <a:pt x="79" y="9298"/>
                  </a:lnTo>
                  <a:lnTo>
                    <a:pt x="118" y="9396"/>
                  </a:lnTo>
                  <a:lnTo>
                    <a:pt x="177" y="9474"/>
                  </a:lnTo>
                  <a:lnTo>
                    <a:pt x="255" y="9552"/>
                  </a:lnTo>
                  <a:lnTo>
                    <a:pt x="333" y="9611"/>
                  </a:lnTo>
                  <a:lnTo>
                    <a:pt x="412" y="9670"/>
                  </a:lnTo>
                  <a:lnTo>
                    <a:pt x="510" y="9709"/>
                  </a:lnTo>
                  <a:lnTo>
                    <a:pt x="607" y="9748"/>
                  </a:lnTo>
                  <a:lnTo>
                    <a:pt x="705" y="9768"/>
                  </a:lnTo>
                  <a:lnTo>
                    <a:pt x="14543" y="9768"/>
                  </a:lnTo>
                  <a:lnTo>
                    <a:pt x="14661" y="9729"/>
                  </a:lnTo>
                  <a:lnTo>
                    <a:pt x="14759" y="9689"/>
                  </a:lnTo>
                  <a:lnTo>
                    <a:pt x="14857" y="9631"/>
                  </a:lnTo>
                  <a:lnTo>
                    <a:pt x="14955" y="9572"/>
                  </a:lnTo>
                  <a:lnTo>
                    <a:pt x="15033" y="9494"/>
                  </a:lnTo>
                  <a:lnTo>
                    <a:pt x="15111" y="9396"/>
                  </a:lnTo>
                  <a:lnTo>
                    <a:pt x="15170" y="9298"/>
                  </a:lnTo>
                  <a:lnTo>
                    <a:pt x="18889" y="1175"/>
                  </a:lnTo>
                  <a:lnTo>
                    <a:pt x="18928" y="1058"/>
                  </a:lnTo>
                  <a:lnTo>
                    <a:pt x="18947" y="960"/>
                  </a:lnTo>
                  <a:lnTo>
                    <a:pt x="18967" y="862"/>
                  </a:lnTo>
                  <a:lnTo>
                    <a:pt x="18967" y="764"/>
                  </a:lnTo>
                  <a:lnTo>
                    <a:pt x="18947" y="666"/>
                  </a:lnTo>
                  <a:lnTo>
                    <a:pt x="18908" y="568"/>
                  </a:lnTo>
                  <a:lnTo>
                    <a:pt x="18869" y="470"/>
                  </a:lnTo>
                  <a:lnTo>
                    <a:pt x="18830" y="392"/>
                  </a:lnTo>
                  <a:lnTo>
                    <a:pt x="18771" y="294"/>
                  </a:lnTo>
                  <a:lnTo>
                    <a:pt x="18713" y="236"/>
                  </a:lnTo>
                  <a:lnTo>
                    <a:pt x="18634" y="157"/>
                  </a:lnTo>
                  <a:lnTo>
                    <a:pt x="18536" y="118"/>
                  </a:lnTo>
                  <a:lnTo>
                    <a:pt x="18458" y="59"/>
                  </a:lnTo>
                  <a:lnTo>
                    <a:pt x="18360" y="40"/>
                  </a:lnTo>
                  <a:lnTo>
                    <a:pt x="18243" y="20"/>
                  </a:lnTo>
                  <a:lnTo>
                    <a:pt x="18145"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46"/>
            <p:cNvSpPr/>
            <p:nvPr/>
          </p:nvSpPr>
          <p:spPr>
            <a:xfrm>
              <a:off x="1858008" y="1925926"/>
              <a:ext cx="69589" cy="69560"/>
            </a:xfrm>
            <a:custGeom>
              <a:avLst/>
              <a:gdLst/>
              <a:ahLst/>
              <a:cxnLst/>
              <a:rect l="l" t="t" r="r" b="b"/>
              <a:pathLst>
                <a:path w="2370" h="2369" extrusionOk="0">
                  <a:moveTo>
                    <a:pt x="1175" y="0"/>
                  </a:moveTo>
                  <a:lnTo>
                    <a:pt x="1058" y="20"/>
                  </a:lnTo>
                  <a:lnTo>
                    <a:pt x="940" y="39"/>
                  </a:lnTo>
                  <a:lnTo>
                    <a:pt x="725" y="98"/>
                  </a:lnTo>
                  <a:lnTo>
                    <a:pt x="529" y="215"/>
                  </a:lnTo>
                  <a:lnTo>
                    <a:pt x="353" y="352"/>
                  </a:lnTo>
                  <a:lnTo>
                    <a:pt x="197" y="529"/>
                  </a:lnTo>
                  <a:lnTo>
                    <a:pt x="99" y="724"/>
                  </a:lnTo>
                  <a:lnTo>
                    <a:pt x="20" y="940"/>
                  </a:lnTo>
                  <a:lnTo>
                    <a:pt x="1" y="1057"/>
                  </a:lnTo>
                  <a:lnTo>
                    <a:pt x="1" y="1194"/>
                  </a:lnTo>
                  <a:lnTo>
                    <a:pt x="1" y="1311"/>
                  </a:lnTo>
                  <a:lnTo>
                    <a:pt x="20" y="1429"/>
                  </a:lnTo>
                  <a:lnTo>
                    <a:pt x="99" y="1644"/>
                  </a:lnTo>
                  <a:lnTo>
                    <a:pt x="197" y="1840"/>
                  </a:lnTo>
                  <a:lnTo>
                    <a:pt x="353" y="2016"/>
                  </a:lnTo>
                  <a:lnTo>
                    <a:pt x="529" y="2173"/>
                  </a:lnTo>
                  <a:lnTo>
                    <a:pt x="725" y="2271"/>
                  </a:lnTo>
                  <a:lnTo>
                    <a:pt x="940" y="2349"/>
                  </a:lnTo>
                  <a:lnTo>
                    <a:pt x="1058" y="2368"/>
                  </a:lnTo>
                  <a:lnTo>
                    <a:pt x="1312" y="2368"/>
                  </a:lnTo>
                  <a:lnTo>
                    <a:pt x="1410" y="2349"/>
                  </a:lnTo>
                  <a:lnTo>
                    <a:pt x="1645" y="2271"/>
                  </a:lnTo>
                  <a:lnTo>
                    <a:pt x="1841" y="2173"/>
                  </a:lnTo>
                  <a:lnTo>
                    <a:pt x="2017" y="2016"/>
                  </a:lnTo>
                  <a:lnTo>
                    <a:pt x="2154" y="1840"/>
                  </a:lnTo>
                  <a:lnTo>
                    <a:pt x="2271" y="1644"/>
                  </a:lnTo>
                  <a:lnTo>
                    <a:pt x="2330" y="1429"/>
                  </a:lnTo>
                  <a:lnTo>
                    <a:pt x="2350" y="1311"/>
                  </a:lnTo>
                  <a:lnTo>
                    <a:pt x="2369" y="1194"/>
                  </a:lnTo>
                  <a:lnTo>
                    <a:pt x="2350" y="1057"/>
                  </a:lnTo>
                  <a:lnTo>
                    <a:pt x="2330" y="940"/>
                  </a:lnTo>
                  <a:lnTo>
                    <a:pt x="2271" y="724"/>
                  </a:lnTo>
                  <a:lnTo>
                    <a:pt x="2154" y="529"/>
                  </a:lnTo>
                  <a:lnTo>
                    <a:pt x="2017" y="352"/>
                  </a:lnTo>
                  <a:lnTo>
                    <a:pt x="1841" y="215"/>
                  </a:lnTo>
                  <a:lnTo>
                    <a:pt x="1645" y="98"/>
                  </a:lnTo>
                  <a:lnTo>
                    <a:pt x="1410" y="39"/>
                  </a:lnTo>
                  <a:lnTo>
                    <a:pt x="1312" y="20"/>
                  </a:lnTo>
                  <a:lnTo>
                    <a:pt x="117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46"/>
            <p:cNvSpPr/>
            <p:nvPr/>
          </p:nvSpPr>
          <p:spPr>
            <a:xfrm>
              <a:off x="1711460" y="2028782"/>
              <a:ext cx="226473" cy="123029"/>
            </a:xfrm>
            <a:custGeom>
              <a:avLst/>
              <a:gdLst/>
              <a:ahLst/>
              <a:cxnLst/>
              <a:rect l="l" t="t" r="r" b="b"/>
              <a:pathLst>
                <a:path w="7713" h="4190" extrusionOk="0">
                  <a:moveTo>
                    <a:pt x="5971" y="1"/>
                  </a:moveTo>
                  <a:lnTo>
                    <a:pt x="5892" y="40"/>
                  </a:lnTo>
                  <a:lnTo>
                    <a:pt x="5814" y="138"/>
                  </a:lnTo>
                  <a:lnTo>
                    <a:pt x="5736" y="255"/>
                  </a:lnTo>
                  <a:lnTo>
                    <a:pt x="5657" y="412"/>
                  </a:lnTo>
                  <a:lnTo>
                    <a:pt x="5599" y="568"/>
                  </a:lnTo>
                  <a:lnTo>
                    <a:pt x="5481" y="960"/>
                  </a:lnTo>
                  <a:lnTo>
                    <a:pt x="5344" y="1371"/>
                  </a:lnTo>
                  <a:lnTo>
                    <a:pt x="5207" y="1762"/>
                  </a:lnTo>
                  <a:lnTo>
                    <a:pt x="5129" y="1938"/>
                  </a:lnTo>
                  <a:lnTo>
                    <a:pt x="5051" y="2075"/>
                  </a:lnTo>
                  <a:lnTo>
                    <a:pt x="4953" y="2193"/>
                  </a:lnTo>
                  <a:lnTo>
                    <a:pt x="4855" y="2291"/>
                  </a:lnTo>
                  <a:lnTo>
                    <a:pt x="4933" y="1997"/>
                  </a:lnTo>
                  <a:lnTo>
                    <a:pt x="4992" y="1684"/>
                  </a:lnTo>
                  <a:lnTo>
                    <a:pt x="5051" y="1312"/>
                  </a:lnTo>
                  <a:lnTo>
                    <a:pt x="5090" y="921"/>
                  </a:lnTo>
                  <a:lnTo>
                    <a:pt x="5090" y="744"/>
                  </a:lnTo>
                  <a:lnTo>
                    <a:pt x="5070" y="568"/>
                  </a:lnTo>
                  <a:lnTo>
                    <a:pt x="5031" y="412"/>
                  </a:lnTo>
                  <a:lnTo>
                    <a:pt x="4972" y="275"/>
                  </a:lnTo>
                  <a:lnTo>
                    <a:pt x="4914" y="177"/>
                  </a:lnTo>
                  <a:lnTo>
                    <a:pt x="4796" y="98"/>
                  </a:lnTo>
                  <a:lnTo>
                    <a:pt x="4757" y="79"/>
                  </a:lnTo>
                  <a:lnTo>
                    <a:pt x="4659" y="79"/>
                  </a:lnTo>
                  <a:lnTo>
                    <a:pt x="4600" y="98"/>
                  </a:lnTo>
                  <a:lnTo>
                    <a:pt x="4522" y="177"/>
                  </a:lnTo>
                  <a:lnTo>
                    <a:pt x="4444" y="275"/>
                  </a:lnTo>
                  <a:lnTo>
                    <a:pt x="4385" y="431"/>
                  </a:lnTo>
                  <a:lnTo>
                    <a:pt x="4326" y="588"/>
                  </a:lnTo>
                  <a:lnTo>
                    <a:pt x="4209" y="979"/>
                  </a:lnTo>
                  <a:lnTo>
                    <a:pt x="4091" y="1390"/>
                  </a:lnTo>
                  <a:lnTo>
                    <a:pt x="4033" y="1566"/>
                  </a:lnTo>
                  <a:lnTo>
                    <a:pt x="3954" y="1743"/>
                  </a:lnTo>
                  <a:lnTo>
                    <a:pt x="3876" y="1899"/>
                  </a:lnTo>
                  <a:lnTo>
                    <a:pt x="3798" y="2017"/>
                  </a:lnTo>
                  <a:lnTo>
                    <a:pt x="3700" y="2095"/>
                  </a:lnTo>
                  <a:lnTo>
                    <a:pt x="3661" y="2115"/>
                  </a:lnTo>
                  <a:lnTo>
                    <a:pt x="3602" y="2134"/>
                  </a:lnTo>
                  <a:lnTo>
                    <a:pt x="3583" y="2115"/>
                  </a:lnTo>
                  <a:lnTo>
                    <a:pt x="3583" y="2056"/>
                  </a:lnTo>
                  <a:lnTo>
                    <a:pt x="3602" y="1880"/>
                  </a:lnTo>
                  <a:lnTo>
                    <a:pt x="3661" y="1625"/>
                  </a:lnTo>
                  <a:lnTo>
                    <a:pt x="3700" y="1312"/>
                  </a:lnTo>
                  <a:lnTo>
                    <a:pt x="3720" y="1018"/>
                  </a:lnTo>
                  <a:lnTo>
                    <a:pt x="3720" y="862"/>
                  </a:lnTo>
                  <a:lnTo>
                    <a:pt x="3700" y="744"/>
                  </a:lnTo>
                  <a:lnTo>
                    <a:pt x="3661" y="627"/>
                  </a:lnTo>
                  <a:lnTo>
                    <a:pt x="3583" y="529"/>
                  </a:lnTo>
                  <a:lnTo>
                    <a:pt x="3485" y="470"/>
                  </a:lnTo>
                  <a:lnTo>
                    <a:pt x="3367" y="431"/>
                  </a:lnTo>
                  <a:lnTo>
                    <a:pt x="3250" y="431"/>
                  </a:lnTo>
                  <a:lnTo>
                    <a:pt x="3152" y="490"/>
                  </a:lnTo>
                  <a:lnTo>
                    <a:pt x="3074" y="568"/>
                  </a:lnTo>
                  <a:lnTo>
                    <a:pt x="2995" y="686"/>
                  </a:lnTo>
                  <a:lnTo>
                    <a:pt x="2839" y="979"/>
                  </a:lnTo>
                  <a:lnTo>
                    <a:pt x="2682" y="1312"/>
                  </a:lnTo>
                  <a:lnTo>
                    <a:pt x="2584" y="1488"/>
                  </a:lnTo>
                  <a:lnTo>
                    <a:pt x="2447" y="1664"/>
                  </a:lnTo>
                  <a:lnTo>
                    <a:pt x="2291" y="1821"/>
                  </a:lnTo>
                  <a:lnTo>
                    <a:pt x="2115" y="1958"/>
                  </a:lnTo>
                  <a:lnTo>
                    <a:pt x="1880" y="2075"/>
                  </a:lnTo>
                  <a:lnTo>
                    <a:pt x="1625" y="2173"/>
                  </a:lnTo>
                  <a:lnTo>
                    <a:pt x="1312" y="2232"/>
                  </a:lnTo>
                  <a:lnTo>
                    <a:pt x="784" y="2232"/>
                  </a:lnTo>
                  <a:lnTo>
                    <a:pt x="647" y="2252"/>
                  </a:lnTo>
                  <a:lnTo>
                    <a:pt x="510" y="2291"/>
                  </a:lnTo>
                  <a:lnTo>
                    <a:pt x="392" y="2330"/>
                  </a:lnTo>
                  <a:lnTo>
                    <a:pt x="294" y="2369"/>
                  </a:lnTo>
                  <a:lnTo>
                    <a:pt x="196" y="2428"/>
                  </a:lnTo>
                  <a:lnTo>
                    <a:pt x="138" y="2506"/>
                  </a:lnTo>
                  <a:lnTo>
                    <a:pt x="79" y="2584"/>
                  </a:lnTo>
                  <a:lnTo>
                    <a:pt x="40" y="2663"/>
                  </a:lnTo>
                  <a:lnTo>
                    <a:pt x="1" y="2760"/>
                  </a:lnTo>
                  <a:lnTo>
                    <a:pt x="1" y="2858"/>
                  </a:lnTo>
                  <a:lnTo>
                    <a:pt x="20" y="2976"/>
                  </a:lnTo>
                  <a:lnTo>
                    <a:pt x="40" y="3093"/>
                  </a:lnTo>
                  <a:lnTo>
                    <a:pt x="99" y="3211"/>
                  </a:lnTo>
                  <a:lnTo>
                    <a:pt x="157" y="3328"/>
                  </a:lnTo>
                  <a:lnTo>
                    <a:pt x="255" y="3465"/>
                  </a:lnTo>
                  <a:lnTo>
                    <a:pt x="412" y="3661"/>
                  </a:lnTo>
                  <a:lnTo>
                    <a:pt x="607" y="3817"/>
                  </a:lnTo>
                  <a:lnTo>
                    <a:pt x="803" y="3954"/>
                  </a:lnTo>
                  <a:lnTo>
                    <a:pt x="1038" y="4052"/>
                  </a:lnTo>
                  <a:lnTo>
                    <a:pt x="1273" y="4131"/>
                  </a:lnTo>
                  <a:lnTo>
                    <a:pt x="1527" y="4170"/>
                  </a:lnTo>
                  <a:lnTo>
                    <a:pt x="1782" y="4189"/>
                  </a:lnTo>
                  <a:lnTo>
                    <a:pt x="2036" y="4170"/>
                  </a:lnTo>
                  <a:lnTo>
                    <a:pt x="2291" y="4111"/>
                  </a:lnTo>
                  <a:lnTo>
                    <a:pt x="2545" y="4033"/>
                  </a:lnTo>
                  <a:lnTo>
                    <a:pt x="2839" y="3935"/>
                  </a:lnTo>
                  <a:lnTo>
                    <a:pt x="3113" y="3817"/>
                  </a:lnTo>
                  <a:lnTo>
                    <a:pt x="3543" y="3583"/>
                  </a:lnTo>
                  <a:lnTo>
                    <a:pt x="3739" y="3485"/>
                  </a:lnTo>
                  <a:lnTo>
                    <a:pt x="3837" y="3465"/>
                  </a:lnTo>
                  <a:lnTo>
                    <a:pt x="4131" y="3465"/>
                  </a:lnTo>
                  <a:lnTo>
                    <a:pt x="4287" y="3446"/>
                  </a:lnTo>
                  <a:lnTo>
                    <a:pt x="4444" y="3387"/>
                  </a:lnTo>
                  <a:lnTo>
                    <a:pt x="4542" y="3308"/>
                  </a:lnTo>
                  <a:lnTo>
                    <a:pt x="4737" y="3171"/>
                  </a:lnTo>
                  <a:lnTo>
                    <a:pt x="4796" y="3132"/>
                  </a:lnTo>
                  <a:lnTo>
                    <a:pt x="4855" y="3093"/>
                  </a:lnTo>
                  <a:lnTo>
                    <a:pt x="4972" y="3152"/>
                  </a:lnTo>
                  <a:lnTo>
                    <a:pt x="5090" y="3171"/>
                  </a:lnTo>
                  <a:lnTo>
                    <a:pt x="5246" y="3191"/>
                  </a:lnTo>
                  <a:lnTo>
                    <a:pt x="5403" y="3191"/>
                  </a:lnTo>
                  <a:lnTo>
                    <a:pt x="5618" y="3152"/>
                  </a:lnTo>
                  <a:lnTo>
                    <a:pt x="5814" y="3093"/>
                  </a:lnTo>
                  <a:lnTo>
                    <a:pt x="5971" y="3034"/>
                  </a:lnTo>
                  <a:lnTo>
                    <a:pt x="6108" y="2976"/>
                  </a:lnTo>
                  <a:lnTo>
                    <a:pt x="6871" y="2956"/>
                  </a:lnTo>
                  <a:lnTo>
                    <a:pt x="7145" y="2937"/>
                  </a:lnTo>
                  <a:lnTo>
                    <a:pt x="7243" y="2917"/>
                  </a:lnTo>
                  <a:lnTo>
                    <a:pt x="7321" y="2878"/>
                  </a:lnTo>
                  <a:lnTo>
                    <a:pt x="7380" y="2819"/>
                  </a:lnTo>
                  <a:lnTo>
                    <a:pt x="7438" y="2702"/>
                  </a:lnTo>
                  <a:lnTo>
                    <a:pt x="7497" y="2565"/>
                  </a:lnTo>
                  <a:lnTo>
                    <a:pt x="7536" y="2408"/>
                  </a:lnTo>
                  <a:lnTo>
                    <a:pt x="7634" y="2017"/>
                  </a:lnTo>
                  <a:lnTo>
                    <a:pt x="7693" y="1586"/>
                  </a:lnTo>
                  <a:lnTo>
                    <a:pt x="7713" y="1155"/>
                  </a:lnTo>
                  <a:lnTo>
                    <a:pt x="7693" y="960"/>
                  </a:lnTo>
                  <a:lnTo>
                    <a:pt x="7673" y="784"/>
                  </a:lnTo>
                  <a:lnTo>
                    <a:pt x="7634" y="627"/>
                  </a:lnTo>
                  <a:lnTo>
                    <a:pt x="7576" y="510"/>
                  </a:lnTo>
                  <a:lnTo>
                    <a:pt x="7497" y="431"/>
                  </a:lnTo>
                  <a:lnTo>
                    <a:pt x="7458" y="392"/>
                  </a:lnTo>
                  <a:lnTo>
                    <a:pt x="7399" y="392"/>
                  </a:lnTo>
                  <a:lnTo>
                    <a:pt x="7282" y="373"/>
                  </a:lnTo>
                  <a:lnTo>
                    <a:pt x="7184" y="412"/>
                  </a:lnTo>
                  <a:lnTo>
                    <a:pt x="7106" y="470"/>
                  </a:lnTo>
                  <a:lnTo>
                    <a:pt x="7027" y="568"/>
                  </a:lnTo>
                  <a:lnTo>
                    <a:pt x="6988" y="686"/>
                  </a:lnTo>
                  <a:lnTo>
                    <a:pt x="6949" y="823"/>
                  </a:lnTo>
                  <a:lnTo>
                    <a:pt x="6871" y="1116"/>
                  </a:lnTo>
                  <a:lnTo>
                    <a:pt x="6812" y="1449"/>
                  </a:lnTo>
                  <a:lnTo>
                    <a:pt x="6773" y="1606"/>
                  </a:lnTo>
                  <a:lnTo>
                    <a:pt x="6734" y="1762"/>
                  </a:lnTo>
                  <a:lnTo>
                    <a:pt x="6675" y="1880"/>
                  </a:lnTo>
                  <a:lnTo>
                    <a:pt x="6597" y="2017"/>
                  </a:lnTo>
                  <a:lnTo>
                    <a:pt x="6499" y="2115"/>
                  </a:lnTo>
                  <a:lnTo>
                    <a:pt x="6401" y="2173"/>
                  </a:lnTo>
                  <a:lnTo>
                    <a:pt x="6460" y="1860"/>
                  </a:lnTo>
                  <a:lnTo>
                    <a:pt x="6499" y="1527"/>
                  </a:lnTo>
                  <a:lnTo>
                    <a:pt x="6538" y="1136"/>
                  </a:lnTo>
                  <a:lnTo>
                    <a:pt x="6538" y="940"/>
                  </a:lnTo>
                  <a:lnTo>
                    <a:pt x="6538" y="744"/>
                  </a:lnTo>
                  <a:lnTo>
                    <a:pt x="6519" y="568"/>
                  </a:lnTo>
                  <a:lnTo>
                    <a:pt x="6460" y="392"/>
                  </a:lnTo>
                  <a:lnTo>
                    <a:pt x="6401" y="255"/>
                  </a:lnTo>
                  <a:lnTo>
                    <a:pt x="6323" y="138"/>
                  </a:lnTo>
                  <a:lnTo>
                    <a:pt x="6205" y="40"/>
                  </a:lnTo>
                  <a:lnTo>
                    <a:pt x="6147" y="20"/>
                  </a:lnTo>
                  <a:lnTo>
                    <a:pt x="606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46"/>
            <p:cNvSpPr/>
            <p:nvPr/>
          </p:nvSpPr>
          <p:spPr>
            <a:xfrm>
              <a:off x="917791" y="1131641"/>
              <a:ext cx="437384" cy="592007"/>
            </a:xfrm>
            <a:custGeom>
              <a:avLst/>
              <a:gdLst/>
              <a:ahLst/>
              <a:cxnLst/>
              <a:rect l="l" t="t" r="r" b="b"/>
              <a:pathLst>
                <a:path w="14896" h="20162" extrusionOk="0">
                  <a:moveTo>
                    <a:pt x="6185" y="1"/>
                  </a:moveTo>
                  <a:lnTo>
                    <a:pt x="5735" y="21"/>
                  </a:lnTo>
                  <a:lnTo>
                    <a:pt x="5265" y="79"/>
                  </a:lnTo>
                  <a:lnTo>
                    <a:pt x="4796" y="138"/>
                  </a:lnTo>
                  <a:lnTo>
                    <a:pt x="4326" y="236"/>
                  </a:lnTo>
                  <a:lnTo>
                    <a:pt x="3856" y="373"/>
                  </a:lnTo>
                  <a:lnTo>
                    <a:pt x="3445" y="529"/>
                  </a:lnTo>
                  <a:lnTo>
                    <a:pt x="3054" y="725"/>
                  </a:lnTo>
                  <a:lnTo>
                    <a:pt x="2682" y="940"/>
                  </a:lnTo>
                  <a:lnTo>
                    <a:pt x="2349" y="1175"/>
                  </a:lnTo>
                  <a:lnTo>
                    <a:pt x="2055" y="1449"/>
                  </a:lnTo>
                  <a:lnTo>
                    <a:pt x="1781" y="1743"/>
                  </a:lnTo>
                  <a:lnTo>
                    <a:pt x="1527" y="2056"/>
                  </a:lnTo>
                  <a:lnTo>
                    <a:pt x="1312" y="2389"/>
                  </a:lnTo>
                  <a:lnTo>
                    <a:pt x="1116" y="2741"/>
                  </a:lnTo>
                  <a:lnTo>
                    <a:pt x="940" y="3094"/>
                  </a:lnTo>
                  <a:lnTo>
                    <a:pt x="783" y="3485"/>
                  </a:lnTo>
                  <a:lnTo>
                    <a:pt x="646" y="3876"/>
                  </a:lnTo>
                  <a:lnTo>
                    <a:pt x="548" y="4268"/>
                  </a:lnTo>
                  <a:lnTo>
                    <a:pt x="450" y="4679"/>
                  </a:lnTo>
                  <a:lnTo>
                    <a:pt x="372" y="5090"/>
                  </a:lnTo>
                  <a:lnTo>
                    <a:pt x="313" y="5501"/>
                  </a:lnTo>
                  <a:lnTo>
                    <a:pt x="274" y="5912"/>
                  </a:lnTo>
                  <a:lnTo>
                    <a:pt x="255" y="6343"/>
                  </a:lnTo>
                  <a:lnTo>
                    <a:pt x="235" y="6754"/>
                  </a:lnTo>
                  <a:lnTo>
                    <a:pt x="255" y="7556"/>
                  </a:lnTo>
                  <a:lnTo>
                    <a:pt x="294" y="8359"/>
                  </a:lnTo>
                  <a:lnTo>
                    <a:pt x="372" y="9083"/>
                  </a:lnTo>
                  <a:lnTo>
                    <a:pt x="470" y="9768"/>
                  </a:lnTo>
                  <a:lnTo>
                    <a:pt x="587" y="10375"/>
                  </a:lnTo>
                  <a:lnTo>
                    <a:pt x="705" y="10884"/>
                  </a:lnTo>
                  <a:lnTo>
                    <a:pt x="822" y="11412"/>
                  </a:lnTo>
                  <a:lnTo>
                    <a:pt x="920" y="11921"/>
                  </a:lnTo>
                  <a:lnTo>
                    <a:pt x="998" y="12391"/>
                  </a:lnTo>
                  <a:lnTo>
                    <a:pt x="1057" y="12861"/>
                  </a:lnTo>
                  <a:lnTo>
                    <a:pt x="1116" y="13291"/>
                  </a:lnTo>
                  <a:lnTo>
                    <a:pt x="1135" y="13722"/>
                  </a:lnTo>
                  <a:lnTo>
                    <a:pt x="1155" y="14113"/>
                  </a:lnTo>
                  <a:lnTo>
                    <a:pt x="1155" y="14505"/>
                  </a:lnTo>
                  <a:lnTo>
                    <a:pt x="1135" y="14877"/>
                  </a:lnTo>
                  <a:lnTo>
                    <a:pt x="1116" y="15209"/>
                  </a:lnTo>
                  <a:lnTo>
                    <a:pt x="1038" y="15855"/>
                  </a:lnTo>
                  <a:lnTo>
                    <a:pt x="920" y="16442"/>
                  </a:lnTo>
                  <a:lnTo>
                    <a:pt x="783" y="16971"/>
                  </a:lnTo>
                  <a:lnTo>
                    <a:pt x="646" y="17460"/>
                  </a:lnTo>
                  <a:lnTo>
                    <a:pt x="490" y="17891"/>
                  </a:lnTo>
                  <a:lnTo>
                    <a:pt x="216" y="18615"/>
                  </a:lnTo>
                  <a:lnTo>
                    <a:pt x="98" y="18928"/>
                  </a:lnTo>
                  <a:lnTo>
                    <a:pt x="39" y="19222"/>
                  </a:lnTo>
                  <a:lnTo>
                    <a:pt x="20" y="19359"/>
                  </a:lnTo>
                  <a:lnTo>
                    <a:pt x="0" y="19476"/>
                  </a:lnTo>
                  <a:lnTo>
                    <a:pt x="20" y="19594"/>
                  </a:lnTo>
                  <a:lnTo>
                    <a:pt x="39" y="19711"/>
                  </a:lnTo>
                  <a:lnTo>
                    <a:pt x="14739" y="20161"/>
                  </a:lnTo>
                  <a:lnTo>
                    <a:pt x="14817" y="20005"/>
                  </a:lnTo>
                  <a:lnTo>
                    <a:pt x="14856" y="19829"/>
                  </a:lnTo>
                  <a:lnTo>
                    <a:pt x="14895" y="19594"/>
                  </a:lnTo>
                  <a:lnTo>
                    <a:pt x="14895" y="19359"/>
                  </a:lnTo>
                  <a:lnTo>
                    <a:pt x="14895" y="19065"/>
                  </a:lnTo>
                  <a:lnTo>
                    <a:pt x="14856" y="18772"/>
                  </a:lnTo>
                  <a:lnTo>
                    <a:pt x="14739" y="18087"/>
                  </a:lnTo>
                  <a:lnTo>
                    <a:pt x="14582" y="17323"/>
                  </a:lnTo>
                  <a:lnTo>
                    <a:pt x="14386" y="16482"/>
                  </a:lnTo>
                  <a:lnTo>
                    <a:pt x="13897" y="14622"/>
                  </a:lnTo>
                  <a:lnTo>
                    <a:pt x="13643" y="13643"/>
                  </a:lnTo>
                  <a:lnTo>
                    <a:pt x="13408" y="12645"/>
                  </a:lnTo>
                  <a:lnTo>
                    <a:pt x="13193" y="11627"/>
                  </a:lnTo>
                  <a:lnTo>
                    <a:pt x="12997" y="10610"/>
                  </a:lnTo>
                  <a:lnTo>
                    <a:pt x="12938" y="10120"/>
                  </a:lnTo>
                  <a:lnTo>
                    <a:pt x="12860" y="9631"/>
                  </a:lnTo>
                  <a:lnTo>
                    <a:pt x="12821" y="9142"/>
                  </a:lnTo>
                  <a:lnTo>
                    <a:pt x="12801" y="8652"/>
                  </a:lnTo>
                  <a:lnTo>
                    <a:pt x="12781" y="8202"/>
                  </a:lnTo>
                  <a:lnTo>
                    <a:pt x="12781" y="7732"/>
                  </a:lnTo>
                  <a:lnTo>
                    <a:pt x="12821" y="7302"/>
                  </a:lnTo>
                  <a:lnTo>
                    <a:pt x="12879" y="6871"/>
                  </a:lnTo>
                  <a:lnTo>
                    <a:pt x="12938" y="6441"/>
                  </a:lnTo>
                  <a:lnTo>
                    <a:pt x="12958" y="6010"/>
                  </a:lnTo>
                  <a:lnTo>
                    <a:pt x="12958" y="5599"/>
                  </a:lnTo>
                  <a:lnTo>
                    <a:pt x="12938" y="5188"/>
                  </a:lnTo>
                  <a:lnTo>
                    <a:pt x="12879" y="4796"/>
                  </a:lnTo>
                  <a:lnTo>
                    <a:pt x="12801" y="4405"/>
                  </a:lnTo>
                  <a:lnTo>
                    <a:pt x="12703" y="4033"/>
                  </a:lnTo>
                  <a:lnTo>
                    <a:pt x="12566" y="3681"/>
                  </a:lnTo>
                  <a:lnTo>
                    <a:pt x="12429" y="3328"/>
                  </a:lnTo>
                  <a:lnTo>
                    <a:pt x="12253" y="3015"/>
                  </a:lnTo>
                  <a:lnTo>
                    <a:pt x="12057" y="2682"/>
                  </a:lnTo>
                  <a:lnTo>
                    <a:pt x="11842" y="2389"/>
                  </a:lnTo>
                  <a:lnTo>
                    <a:pt x="11607" y="2095"/>
                  </a:lnTo>
                  <a:lnTo>
                    <a:pt x="11353" y="1841"/>
                  </a:lnTo>
                  <a:lnTo>
                    <a:pt x="11079" y="1586"/>
                  </a:lnTo>
                  <a:lnTo>
                    <a:pt x="10785" y="1352"/>
                  </a:lnTo>
                  <a:lnTo>
                    <a:pt x="10472" y="1136"/>
                  </a:lnTo>
                  <a:lnTo>
                    <a:pt x="10159" y="921"/>
                  </a:lnTo>
                  <a:lnTo>
                    <a:pt x="9806" y="745"/>
                  </a:lnTo>
                  <a:lnTo>
                    <a:pt x="9454" y="588"/>
                  </a:lnTo>
                  <a:lnTo>
                    <a:pt x="9102" y="432"/>
                  </a:lnTo>
                  <a:lnTo>
                    <a:pt x="8710" y="314"/>
                  </a:lnTo>
                  <a:lnTo>
                    <a:pt x="8319" y="197"/>
                  </a:lnTo>
                  <a:lnTo>
                    <a:pt x="7908" y="118"/>
                  </a:lnTo>
                  <a:lnTo>
                    <a:pt x="7497" y="60"/>
                  </a:lnTo>
                  <a:lnTo>
                    <a:pt x="7066" y="21"/>
                  </a:lnTo>
                  <a:lnTo>
                    <a:pt x="66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46"/>
            <p:cNvSpPr/>
            <p:nvPr/>
          </p:nvSpPr>
          <p:spPr>
            <a:xfrm>
              <a:off x="917791" y="1131641"/>
              <a:ext cx="437384" cy="592007"/>
            </a:xfrm>
            <a:custGeom>
              <a:avLst/>
              <a:gdLst/>
              <a:ahLst/>
              <a:cxnLst/>
              <a:rect l="l" t="t" r="r" b="b"/>
              <a:pathLst>
                <a:path w="14896" h="20162" fill="none" extrusionOk="0">
                  <a:moveTo>
                    <a:pt x="39" y="19711"/>
                  </a:moveTo>
                  <a:lnTo>
                    <a:pt x="39" y="19711"/>
                  </a:lnTo>
                  <a:lnTo>
                    <a:pt x="20" y="19594"/>
                  </a:lnTo>
                  <a:lnTo>
                    <a:pt x="0" y="19476"/>
                  </a:lnTo>
                  <a:lnTo>
                    <a:pt x="20" y="19359"/>
                  </a:lnTo>
                  <a:lnTo>
                    <a:pt x="39" y="19222"/>
                  </a:lnTo>
                  <a:lnTo>
                    <a:pt x="98" y="18928"/>
                  </a:lnTo>
                  <a:lnTo>
                    <a:pt x="216" y="18615"/>
                  </a:lnTo>
                  <a:lnTo>
                    <a:pt x="490" y="17891"/>
                  </a:lnTo>
                  <a:lnTo>
                    <a:pt x="646" y="17460"/>
                  </a:lnTo>
                  <a:lnTo>
                    <a:pt x="783" y="16971"/>
                  </a:lnTo>
                  <a:lnTo>
                    <a:pt x="920" y="16442"/>
                  </a:lnTo>
                  <a:lnTo>
                    <a:pt x="1038" y="15855"/>
                  </a:lnTo>
                  <a:lnTo>
                    <a:pt x="1116" y="15209"/>
                  </a:lnTo>
                  <a:lnTo>
                    <a:pt x="1135" y="14877"/>
                  </a:lnTo>
                  <a:lnTo>
                    <a:pt x="1155" y="14505"/>
                  </a:lnTo>
                  <a:lnTo>
                    <a:pt x="1155" y="14113"/>
                  </a:lnTo>
                  <a:lnTo>
                    <a:pt x="1135" y="13722"/>
                  </a:lnTo>
                  <a:lnTo>
                    <a:pt x="1116" y="13291"/>
                  </a:lnTo>
                  <a:lnTo>
                    <a:pt x="1057" y="12861"/>
                  </a:lnTo>
                  <a:lnTo>
                    <a:pt x="998" y="12391"/>
                  </a:lnTo>
                  <a:lnTo>
                    <a:pt x="920" y="11921"/>
                  </a:lnTo>
                  <a:lnTo>
                    <a:pt x="822" y="11412"/>
                  </a:lnTo>
                  <a:lnTo>
                    <a:pt x="705" y="10884"/>
                  </a:lnTo>
                  <a:lnTo>
                    <a:pt x="705" y="10884"/>
                  </a:lnTo>
                  <a:lnTo>
                    <a:pt x="587" y="10375"/>
                  </a:lnTo>
                  <a:lnTo>
                    <a:pt x="470" y="9768"/>
                  </a:lnTo>
                  <a:lnTo>
                    <a:pt x="372" y="9083"/>
                  </a:lnTo>
                  <a:lnTo>
                    <a:pt x="294" y="8359"/>
                  </a:lnTo>
                  <a:lnTo>
                    <a:pt x="255" y="7556"/>
                  </a:lnTo>
                  <a:lnTo>
                    <a:pt x="235" y="6754"/>
                  </a:lnTo>
                  <a:lnTo>
                    <a:pt x="255" y="6343"/>
                  </a:lnTo>
                  <a:lnTo>
                    <a:pt x="274" y="5912"/>
                  </a:lnTo>
                  <a:lnTo>
                    <a:pt x="313" y="5501"/>
                  </a:lnTo>
                  <a:lnTo>
                    <a:pt x="372" y="5090"/>
                  </a:lnTo>
                  <a:lnTo>
                    <a:pt x="450" y="4679"/>
                  </a:lnTo>
                  <a:lnTo>
                    <a:pt x="548" y="4268"/>
                  </a:lnTo>
                  <a:lnTo>
                    <a:pt x="646" y="3876"/>
                  </a:lnTo>
                  <a:lnTo>
                    <a:pt x="783" y="3485"/>
                  </a:lnTo>
                  <a:lnTo>
                    <a:pt x="940" y="3094"/>
                  </a:lnTo>
                  <a:lnTo>
                    <a:pt x="1116" y="2741"/>
                  </a:lnTo>
                  <a:lnTo>
                    <a:pt x="1312" y="2389"/>
                  </a:lnTo>
                  <a:lnTo>
                    <a:pt x="1527" y="2056"/>
                  </a:lnTo>
                  <a:lnTo>
                    <a:pt x="1781" y="1743"/>
                  </a:lnTo>
                  <a:lnTo>
                    <a:pt x="2055" y="1449"/>
                  </a:lnTo>
                  <a:lnTo>
                    <a:pt x="2349" y="1175"/>
                  </a:lnTo>
                  <a:lnTo>
                    <a:pt x="2682" y="940"/>
                  </a:lnTo>
                  <a:lnTo>
                    <a:pt x="3054" y="725"/>
                  </a:lnTo>
                  <a:lnTo>
                    <a:pt x="3445" y="529"/>
                  </a:lnTo>
                  <a:lnTo>
                    <a:pt x="3856" y="373"/>
                  </a:lnTo>
                  <a:lnTo>
                    <a:pt x="4326" y="236"/>
                  </a:lnTo>
                  <a:lnTo>
                    <a:pt x="4326" y="236"/>
                  </a:lnTo>
                  <a:lnTo>
                    <a:pt x="4796" y="138"/>
                  </a:lnTo>
                  <a:lnTo>
                    <a:pt x="5265" y="79"/>
                  </a:lnTo>
                  <a:lnTo>
                    <a:pt x="5735" y="21"/>
                  </a:lnTo>
                  <a:lnTo>
                    <a:pt x="6185" y="1"/>
                  </a:lnTo>
                  <a:lnTo>
                    <a:pt x="6636" y="1"/>
                  </a:lnTo>
                  <a:lnTo>
                    <a:pt x="7066" y="21"/>
                  </a:lnTo>
                  <a:lnTo>
                    <a:pt x="7497" y="60"/>
                  </a:lnTo>
                  <a:lnTo>
                    <a:pt x="7908" y="118"/>
                  </a:lnTo>
                  <a:lnTo>
                    <a:pt x="8319" y="197"/>
                  </a:lnTo>
                  <a:lnTo>
                    <a:pt x="8710" y="314"/>
                  </a:lnTo>
                  <a:lnTo>
                    <a:pt x="9102" y="432"/>
                  </a:lnTo>
                  <a:lnTo>
                    <a:pt x="9454" y="588"/>
                  </a:lnTo>
                  <a:lnTo>
                    <a:pt x="9806" y="745"/>
                  </a:lnTo>
                  <a:lnTo>
                    <a:pt x="10159" y="921"/>
                  </a:lnTo>
                  <a:lnTo>
                    <a:pt x="10472" y="1136"/>
                  </a:lnTo>
                  <a:lnTo>
                    <a:pt x="10785" y="1352"/>
                  </a:lnTo>
                  <a:lnTo>
                    <a:pt x="11079" y="1586"/>
                  </a:lnTo>
                  <a:lnTo>
                    <a:pt x="11353" y="1841"/>
                  </a:lnTo>
                  <a:lnTo>
                    <a:pt x="11607" y="2095"/>
                  </a:lnTo>
                  <a:lnTo>
                    <a:pt x="11842" y="2389"/>
                  </a:lnTo>
                  <a:lnTo>
                    <a:pt x="12057" y="2682"/>
                  </a:lnTo>
                  <a:lnTo>
                    <a:pt x="12253" y="3015"/>
                  </a:lnTo>
                  <a:lnTo>
                    <a:pt x="12429" y="3328"/>
                  </a:lnTo>
                  <a:lnTo>
                    <a:pt x="12566" y="3681"/>
                  </a:lnTo>
                  <a:lnTo>
                    <a:pt x="12703" y="4033"/>
                  </a:lnTo>
                  <a:lnTo>
                    <a:pt x="12801" y="4405"/>
                  </a:lnTo>
                  <a:lnTo>
                    <a:pt x="12879" y="4796"/>
                  </a:lnTo>
                  <a:lnTo>
                    <a:pt x="12938" y="5188"/>
                  </a:lnTo>
                  <a:lnTo>
                    <a:pt x="12958" y="5599"/>
                  </a:lnTo>
                  <a:lnTo>
                    <a:pt x="12958" y="6010"/>
                  </a:lnTo>
                  <a:lnTo>
                    <a:pt x="12938" y="6441"/>
                  </a:lnTo>
                  <a:lnTo>
                    <a:pt x="12879" y="6871"/>
                  </a:lnTo>
                  <a:lnTo>
                    <a:pt x="12879" y="6871"/>
                  </a:lnTo>
                  <a:lnTo>
                    <a:pt x="12821" y="7302"/>
                  </a:lnTo>
                  <a:lnTo>
                    <a:pt x="12781" y="7732"/>
                  </a:lnTo>
                  <a:lnTo>
                    <a:pt x="12781" y="8202"/>
                  </a:lnTo>
                  <a:lnTo>
                    <a:pt x="12801" y="8652"/>
                  </a:lnTo>
                  <a:lnTo>
                    <a:pt x="12821" y="9142"/>
                  </a:lnTo>
                  <a:lnTo>
                    <a:pt x="12860" y="9631"/>
                  </a:lnTo>
                  <a:lnTo>
                    <a:pt x="12938" y="10120"/>
                  </a:lnTo>
                  <a:lnTo>
                    <a:pt x="12997" y="10610"/>
                  </a:lnTo>
                  <a:lnTo>
                    <a:pt x="13193" y="11627"/>
                  </a:lnTo>
                  <a:lnTo>
                    <a:pt x="13408" y="12645"/>
                  </a:lnTo>
                  <a:lnTo>
                    <a:pt x="13643" y="13643"/>
                  </a:lnTo>
                  <a:lnTo>
                    <a:pt x="13897" y="14622"/>
                  </a:lnTo>
                  <a:lnTo>
                    <a:pt x="14386" y="16482"/>
                  </a:lnTo>
                  <a:lnTo>
                    <a:pt x="14582" y="17323"/>
                  </a:lnTo>
                  <a:lnTo>
                    <a:pt x="14739" y="18087"/>
                  </a:lnTo>
                  <a:lnTo>
                    <a:pt x="14856" y="18772"/>
                  </a:lnTo>
                  <a:lnTo>
                    <a:pt x="14895" y="19065"/>
                  </a:lnTo>
                  <a:lnTo>
                    <a:pt x="14895" y="19359"/>
                  </a:lnTo>
                  <a:lnTo>
                    <a:pt x="14895" y="19594"/>
                  </a:lnTo>
                  <a:lnTo>
                    <a:pt x="14856" y="19829"/>
                  </a:lnTo>
                  <a:lnTo>
                    <a:pt x="14817" y="20005"/>
                  </a:lnTo>
                  <a:lnTo>
                    <a:pt x="14739" y="20161"/>
                  </a:lnTo>
                  <a:lnTo>
                    <a:pt x="39" y="1971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46"/>
            <p:cNvSpPr/>
            <p:nvPr/>
          </p:nvSpPr>
          <p:spPr>
            <a:xfrm>
              <a:off x="851696" y="1563269"/>
              <a:ext cx="619578" cy="895439"/>
            </a:xfrm>
            <a:custGeom>
              <a:avLst/>
              <a:gdLst/>
              <a:ahLst/>
              <a:cxnLst/>
              <a:rect l="l" t="t" r="r" b="b"/>
              <a:pathLst>
                <a:path w="21101" h="30496" extrusionOk="0">
                  <a:moveTo>
                    <a:pt x="6694" y="0"/>
                  </a:moveTo>
                  <a:lnTo>
                    <a:pt x="6655" y="40"/>
                  </a:lnTo>
                  <a:lnTo>
                    <a:pt x="6557" y="216"/>
                  </a:lnTo>
                  <a:lnTo>
                    <a:pt x="6362" y="470"/>
                  </a:lnTo>
                  <a:lnTo>
                    <a:pt x="6225" y="607"/>
                  </a:lnTo>
                  <a:lnTo>
                    <a:pt x="6048" y="783"/>
                  </a:lnTo>
                  <a:lnTo>
                    <a:pt x="5833" y="959"/>
                  </a:lnTo>
                  <a:lnTo>
                    <a:pt x="5559" y="1155"/>
                  </a:lnTo>
                  <a:lnTo>
                    <a:pt x="5265" y="1351"/>
                  </a:lnTo>
                  <a:lnTo>
                    <a:pt x="4913" y="1566"/>
                  </a:lnTo>
                  <a:lnTo>
                    <a:pt x="4522" y="1782"/>
                  </a:lnTo>
                  <a:lnTo>
                    <a:pt x="4072" y="1997"/>
                  </a:lnTo>
                  <a:lnTo>
                    <a:pt x="3543" y="2212"/>
                  </a:lnTo>
                  <a:lnTo>
                    <a:pt x="2975" y="2427"/>
                  </a:lnTo>
                  <a:lnTo>
                    <a:pt x="2408" y="2643"/>
                  </a:lnTo>
                  <a:lnTo>
                    <a:pt x="1918" y="2878"/>
                  </a:lnTo>
                  <a:lnTo>
                    <a:pt x="1488" y="3132"/>
                  </a:lnTo>
                  <a:lnTo>
                    <a:pt x="1136" y="3387"/>
                  </a:lnTo>
                  <a:lnTo>
                    <a:pt x="842" y="3661"/>
                  </a:lnTo>
                  <a:lnTo>
                    <a:pt x="587" y="3935"/>
                  </a:lnTo>
                  <a:lnTo>
                    <a:pt x="392" y="4228"/>
                  </a:lnTo>
                  <a:lnTo>
                    <a:pt x="235" y="4502"/>
                  </a:lnTo>
                  <a:lnTo>
                    <a:pt x="137" y="4796"/>
                  </a:lnTo>
                  <a:lnTo>
                    <a:pt x="59" y="5109"/>
                  </a:lnTo>
                  <a:lnTo>
                    <a:pt x="20" y="5403"/>
                  </a:lnTo>
                  <a:lnTo>
                    <a:pt x="0" y="5696"/>
                  </a:lnTo>
                  <a:lnTo>
                    <a:pt x="0" y="5990"/>
                  </a:lnTo>
                  <a:lnTo>
                    <a:pt x="20" y="6283"/>
                  </a:lnTo>
                  <a:lnTo>
                    <a:pt x="98" y="6851"/>
                  </a:lnTo>
                  <a:lnTo>
                    <a:pt x="137" y="7027"/>
                  </a:lnTo>
                  <a:lnTo>
                    <a:pt x="216" y="7223"/>
                  </a:lnTo>
                  <a:lnTo>
                    <a:pt x="333" y="7438"/>
                  </a:lnTo>
                  <a:lnTo>
                    <a:pt x="470" y="7712"/>
                  </a:lnTo>
                  <a:lnTo>
                    <a:pt x="1253" y="9043"/>
                  </a:lnTo>
                  <a:lnTo>
                    <a:pt x="2564" y="11353"/>
                  </a:lnTo>
                  <a:lnTo>
                    <a:pt x="3269" y="12664"/>
                  </a:lnTo>
                  <a:lnTo>
                    <a:pt x="3993" y="14015"/>
                  </a:lnTo>
                  <a:lnTo>
                    <a:pt x="4678" y="15424"/>
                  </a:lnTo>
                  <a:lnTo>
                    <a:pt x="5011" y="16109"/>
                  </a:lnTo>
                  <a:lnTo>
                    <a:pt x="5305" y="16794"/>
                  </a:lnTo>
                  <a:lnTo>
                    <a:pt x="5598" y="17460"/>
                  </a:lnTo>
                  <a:lnTo>
                    <a:pt x="5853" y="18125"/>
                  </a:lnTo>
                  <a:lnTo>
                    <a:pt x="6088" y="18771"/>
                  </a:lnTo>
                  <a:lnTo>
                    <a:pt x="6264" y="19378"/>
                  </a:lnTo>
                  <a:lnTo>
                    <a:pt x="6518" y="20141"/>
                  </a:lnTo>
                  <a:lnTo>
                    <a:pt x="6890" y="21276"/>
                  </a:lnTo>
                  <a:lnTo>
                    <a:pt x="7242" y="22392"/>
                  </a:lnTo>
                  <a:lnTo>
                    <a:pt x="7379" y="22823"/>
                  </a:lnTo>
                  <a:lnTo>
                    <a:pt x="7419" y="23097"/>
                  </a:lnTo>
                  <a:lnTo>
                    <a:pt x="7458" y="23429"/>
                  </a:lnTo>
                  <a:lnTo>
                    <a:pt x="7458" y="23743"/>
                  </a:lnTo>
                  <a:lnTo>
                    <a:pt x="7458" y="24330"/>
                  </a:lnTo>
                  <a:lnTo>
                    <a:pt x="7399" y="24858"/>
                  </a:lnTo>
                  <a:lnTo>
                    <a:pt x="7321" y="25348"/>
                  </a:lnTo>
                  <a:lnTo>
                    <a:pt x="7203" y="25778"/>
                  </a:lnTo>
                  <a:lnTo>
                    <a:pt x="7066" y="26150"/>
                  </a:lnTo>
                  <a:lnTo>
                    <a:pt x="6910" y="26483"/>
                  </a:lnTo>
                  <a:lnTo>
                    <a:pt x="6733" y="26776"/>
                  </a:lnTo>
                  <a:lnTo>
                    <a:pt x="6577" y="27011"/>
                  </a:lnTo>
                  <a:lnTo>
                    <a:pt x="6401" y="27227"/>
                  </a:lnTo>
                  <a:lnTo>
                    <a:pt x="6244" y="27383"/>
                  </a:lnTo>
                  <a:lnTo>
                    <a:pt x="6107" y="27520"/>
                  </a:lnTo>
                  <a:lnTo>
                    <a:pt x="5892" y="27677"/>
                  </a:lnTo>
                  <a:lnTo>
                    <a:pt x="5814" y="27736"/>
                  </a:lnTo>
                  <a:lnTo>
                    <a:pt x="6675" y="28244"/>
                  </a:lnTo>
                  <a:lnTo>
                    <a:pt x="7516" y="28695"/>
                  </a:lnTo>
                  <a:lnTo>
                    <a:pt x="8338" y="29086"/>
                  </a:lnTo>
                  <a:lnTo>
                    <a:pt x="9121" y="29419"/>
                  </a:lnTo>
                  <a:lnTo>
                    <a:pt x="9904" y="29693"/>
                  </a:lnTo>
                  <a:lnTo>
                    <a:pt x="10648" y="29947"/>
                  </a:lnTo>
                  <a:lnTo>
                    <a:pt x="11372" y="30123"/>
                  </a:lnTo>
                  <a:lnTo>
                    <a:pt x="12077" y="30280"/>
                  </a:lnTo>
                  <a:lnTo>
                    <a:pt x="12762" y="30378"/>
                  </a:lnTo>
                  <a:lnTo>
                    <a:pt x="13427" y="30456"/>
                  </a:lnTo>
                  <a:lnTo>
                    <a:pt x="14054" y="30495"/>
                  </a:lnTo>
                  <a:lnTo>
                    <a:pt x="14661" y="30495"/>
                  </a:lnTo>
                  <a:lnTo>
                    <a:pt x="15228" y="30476"/>
                  </a:lnTo>
                  <a:lnTo>
                    <a:pt x="15776" y="30417"/>
                  </a:lnTo>
                  <a:lnTo>
                    <a:pt x="16305" y="30358"/>
                  </a:lnTo>
                  <a:lnTo>
                    <a:pt x="16814" y="30260"/>
                  </a:lnTo>
                  <a:lnTo>
                    <a:pt x="17283" y="30143"/>
                  </a:lnTo>
                  <a:lnTo>
                    <a:pt x="17714" y="30026"/>
                  </a:lnTo>
                  <a:lnTo>
                    <a:pt x="18145" y="29889"/>
                  </a:lnTo>
                  <a:lnTo>
                    <a:pt x="18516" y="29752"/>
                  </a:lnTo>
                  <a:lnTo>
                    <a:pt x="18888" y="29615"/>
                  </a:lnTo>
                  <a:lnTo>
                    <a:pt x="19202" y="29458"/>
                  </a:lnTo>
                  <a:lnTo>
                    <a:pt x="19789" y="29164"/>
                  </a:lnTo>
                  <a:lnTo>
                    <a:pt x="20219" y="28890"/>
                  </a:lnTo>
                  <a:lnTo>
                    <a:pt x="20552" y="28675"/>
                  </a:lnTo>
                  <a:lnTo>
                    <a:pt x="20807" y="28460"/>
                  </a:lnTo>
                  <a:lnTo>
                    <a:pt x="20846" y="28538"/>
                  </a:lnTo>
                  <a:lnTo>
                    <a:pt x="20944" y="28655"/>
                  </a:lnTo>
                  <a:lnTo>
                    <a:pt x="21002" y="28714"/>
                  </a:lnTo>
                  <a:lnTo>
                    <a:pt x="21041" y="28734"/>
                  </a:lnTo>
                  <a:lnTo>
                    <a:pt x="21081" y="28734"/>
                  </a:lnTo>
                  <a:lnTo>
                    <a:pt x="21081" y="28714"/>
                  </a:lnTo>
                  <a:lnTo>
                    <a:pt x="21100" y="28636"/>
                  </a:lnTo>
                  <a:lnTo>
                    <a:pt x="21100" y="28499"/>
                  </a:lnTo>
                  <a:lnTo>
                    <a:pt x="21081" y="28264"/>
                  </a:lnTo>
                  <a:lnTo>
                    <a:pt x="21002" y="27951"/>
                  </a:lnTo>
                  <a:lnTo>
                    <a:pt x="20904" y="27501"/>
                  </a:lnTo>
                  <a:lnTo>
                    <a:pt x="20748" y="26933"/>
                  </a:lnTo>
                  <a:lnTo>
                    <a:pt x="20552" y="26228"/>
                  </a:lnTo>
                  <a:lnTo>
                    <a:pt x="19965" y="24330"/>
                  </a:lnTo>
                  <a:lnTo>
                    <a:pt x="19593" y="23097"/>
                  </a:lnTo>
                  <a:lnTo>
                    <a:pt x="19397" y="22431"/>
                  </a:lnTo>
                  <a:lnTo>
                    <a:pt x="19221" y="21746"/>
                  </a:lnTo>
                  <a:lnTo>
                    <a:pt x="19045" y="21042"/>
                  </a:lnTo>
                  <a:lnTo>
                    <a:pt x="18888" y="20337"/>
                  </a:lnTo>
                  <a:lnTo>
                    <a:pt x="18751" y="19652"/>
                  </a:lnTo>
                  <a:lnTo>
                    <a:pt x="18634" y="18967"/>
                  </a:lnTo>
                  <a:lnTo>
                    <a:pt x="18556" y="18262"/>
                  </a:lnTo>
                  <a:lnTo>
                    <a:pt x="18497" y="17597"/>
                  </a:lnTo>
                  <a:lnTo>
                    <a:pt x="18477" y="16990"/>
                  </a:lnTo>
                  <a:lnTo>
                    <a:pt x="18477" y="16716"/>
                  </a:lnTo>
                  <a:lnTo>
                    <a:pt x="18497" y="16461"/>
                  </a:lnTo>
                  <a:lnTo>
                    <a:pt x="18536" y="16207"/>
                  </a:lnTo>
                  <a:lnTo>
                    <a:pt x="18595" y="15952"/>
                  </a:lnTo>
                  <a:lnTo>
                    <a:pt x="18732" y="15444"/>
                  </a:lnTo>
                  <a:lnTo>
                    <a:pt x="18908" y="14935"/>
                  </a:lnTo>
                  <a:lnTo>
                    <a:pt x="19104" y="14426"/>
                  </a:lnTo>
                  <a:lnTo>
                    <a:pt x="19534" y="13388"/>
                  </a:lnTo>
                  <a:lnTo>
                    <a:pt x="19730" y="12860"/>
                  </a:lnTo>
                  <a:lnTo>
                    <a:pt x="19906" y="12351"/>
                  </a:lnTo>
                  <a:lnTo>
                    <a:pt x="19984" y="12116"/>
                  </a:lnTo>
                  <a:lnTo>
                    <a:pt x="20043" y="11823"/>
                  </a:lnTo>
                  <a:lnTo>
                    <a:pt x="20102" y="11549"/>
                  </a:lnTo>
                  <a:lnTo>
                    <a:pt x="20141" y="11255"/>
                  </a:lnTo>
                  <a:lnTo>
                    <a:pt x="20180" y="10961"/>
                  </a:lnTo>
                  <a:lnTo>
                    <a:pt x="20180" y="10746"/>
                  </a:lnTo>
                  <a:lnTo>
                    <a:pt x="20161" y="10550"/>
                  </a:lnTo>
                  <a:lnTo>
                    <a:pt x="20141" y="10315"/>
                  </a:lnTo>
                  <a:lnTo>
                    <a:pt x="20121" y="10120"/>
                  </a:lnTo>
                  <a:lnTo>
                    <a:pt x="20063" y="9924"/>
                  </a:lnTo>
                  <a:lnTo>
                    <a:pt x="19965" y="9552"/>
                  </a:lnTo>
                  <a:lnTo>
                    <a:pt x="19808" y="9219"/>
                  </a:lnTo>
                  <a:lnTo>
                    <a:pt x="19632" y="8887"/>
                  </a:lnTo>
                  <a:lnTo>
                    <a:pt x="19495" y="8652"/>
                  </a:lnTo>
                  <a:lnTo>
                    <a:pt x="19319" y="8417"/>
                  </a:lnTo>
                  <a:lnTo>
                    <a:pt x="19123" y="8182"/>
                  </a:lnTo>
                  <a:lnTo>
                    <a:pt x="18771" y="7771"/>
                  </a:lnTo>
                  <a:lnTo>
                    <a:pt x="18419" y="7399"/>
                  </a:lnTo>
                  <a:lnTo>
                    <a:pt x="18145" y="7066"/>
                  </a:lnTo>
                  <a:lnTo>
                    <a:pt x="18066" y="6929"/>
                  </a:lnTo>
                  <a:lnTo>
                    <a:pt x="17988" y="6773"/>
                  </a:lnTo>
                  <a:lnTo>
                    <a:pt x="17949" y="6597"/>
                  </a:lnTo>
                  <a:lnTo>
                    <a:pt x="17910" y="6420"/>
                  </a:lnTo>
                  <a:lnTo>
                    <a:pt x="17890" y="6225"/>
                  </a:lnTo>
                  <a:lnTo>
                    <a:pt x="17890" y="6029"/>
                  </a:lnTo>
                  <a:lnTo>
                    <a:pt x="17910" y="5579"/>
                  </a:lnTo>
                  <a:lnTo>
                    <a:pt x="17949" y="5011"/>
                  </a:lnTo>
                  <a:lnTo>
                    <a:pt x="17988" y="4404"/>
                  </a:lnTo>
                  <a:lnTo>
                    <a:pt x="17988" y="4091"/>
                  </a:lnTo>
                  <a:lnTo>
                    <a:pt x="17968" y="3798"/>
                  </a:lnTo>
                  <a:lnTo>
                    <a:pt x="17929" y="3484"/>
                  </a:lnTo>
                  <a:lnTo>
                    <a:pt x="17871" y="3191"/>
                  </a:lnTo>
                  <a:lnTo>
                    <a:pt x="17792" y="2936"/>
                  </a:lnTo>
                  <a:lnTo>
                    <a:pt x="17694" y="2721"/>
                  </a:lnTo>
                  <a:lnTo>
                    <a:pt x="17597" y="2545"/>
                  </a:lnTo>
                  <a:lnTo>
                    <a:pt x="17479" y="2388"/>
                  </a:lnTo>
                  <a:lnTo>
                    <a:pt x="17362" y="2251"/>
                  </a:lnTo>
                  <a:lnTo>
                    <a:pt x="17225" y="2134"/>
                  </a:lnTo>
                  <a:lnTo>
                    <a:pt x="17068" y="2036"/>
                  </a:lnTo>
                  <a:lnTo>
                    <a:pt x="16911" y="1958"/>
                  </a:lnTo>
                  <a:lnTo>
                    <a:pt x="16735" y="1899"/>
                  </a:lnTo>
                  <a:lnTo>
                    <a:pt x="16540" y="1860"/>
                  </a:lnTo>
                  <a:lnTo>
                    <a:pt x="16148" y="1801"/>
                  </a:lnTo>
                  <a:lnTo>
                    <a:pt x="15737" y="1762"/>
                  </a:lnTo>
                  <a:lnTo>
                    <a:pt x="15267" y="1723"/>
                  </a:lnTo>
                  <a:lnTo>
                    <a:pt x="15032" y="1703"/>
                  </a:lnTo>
                  <a:lnTo>
                    <a:pt x="14798" y="1664"/>
                  </a:lnTo>
                  <a:lnTo>
                    <a:pt x="14543" y="1605"/>
                  </a:lnTo>
                  <a:lnTo>
                    <a:pt x="14308" y="1527"/>
                  </a:lnTo>
                  <a:lnTo>
                    <a:pt x="13839" y="1351"/>
                  </a:lnTo>
                  <a:lnTo>
                    <a:pt x="13388" y="1175"/>
                  </a:lnTo>
                  <a:lnTo>
                    <a:pt x="13016" y="979"/>
                  </a:lnTo>
                  <a:lnTo>
                    <a:pt x="12703" y="822"/>
                  </a:lnTo>
                  <a:lnTo>
                    <a:pt x="12449" y="666"/>
                  </a:lnTo>
                  <a:lnTo>
                    <a:pt x="6694"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46"/>
            <p:cNvSpPr/>
            <p:nvPr/>
          </p:nvSpPr>
          <p:spPr>
            <a:xfrm>
              <a:off x="981009" y="1816139"/>
              <a:ext cx="447162" cy="77605"/>
            </a:xfrm>
            <a:custGeom>
              <a:avLst/>
              <a:gdLst/>
              <a:ahLst/>
              <a:cxnLst/>
              <a:rect l="l" t="t" r="r" b="b"/>
              <a:pathLst>
                <a:path w="15229" h="2643" extrusionOk="0">
                  <a:moveTo>
                    <a:pt x="13173" y="1"/>
                  </a:moveTo>
                  <a:lnTo>
                    <a:pt x="12214" y="20"/>
                  </a:lnTo>
                  <a:lnTo>
                    <a:pt x="11255" y="59"/>
                  </a:lnTo>
                  <a:lnTo>
                    <a:pt x="10315" y="118"/>
                  </a:lnTo>
                  <a:lnTo>
                    <a:pt x="9356" y="196"/>
                  </a:lnTo>
                  <a:lnTo>
                    <a:pt x="8397" y="314"/>
                  </a:lnTo>
                  <a:lnTo>
                    <a:pt x="7458" y="451"/>
                  </a:lnTo>
                  <a:lnTo>
                    <a:pt x="6518" y="607"/>
                  </a:lnTo>
                  <a:lnTo>
                    <a:pt x="5579" y="803"/>
                  </a:lnTo>
                  <a:lnTo>
                    <a:pt x="4639" y="999"/>
                  </a:lnTo>
                  <a:lnTo>
                    <a:pt x="3719" y="1234"/>
                  </a:lnTo>
                  <a:lnTo>
                    <a:pt x="2799" y="1508"/>
                  </a:lnTo>
                  <a:lnTo>
                    <a:pt x="1879" y="1782"/>
                  </a:lnTo>
                  <a:lnTo>
                    <a:pt x="979" y="2095"/>
                  </a:lnTo>
                  <a:lnTo>
                    <a:pt x="79" y="2428"/>
                  </a:lnTo>
                  <a:lnTo>
                    <a:pt x="39" y="2447"/>
                  </a:lnTo>
                  <a:lnTo>
                    <a:pt x="20" y="2486"/>
                  </a:lnTo>
                  <a:lnTo>
                    <a:pt x="0" y="2526"/>
                  </a:lnTo>
                  <a:lnTo>
                    <a:pt x="0" y="2565"/>
                  </a:lnTo>
                  <a:lnTo>
                    <a:pt x="20" y="2604"/>
                  </a:lnTo>
                  <a:lnTo>
                    <a:pt x="59" y="2623"/>
                  </a:lnTo>
                  <a:lnTo>
                    <a:pt x="98" y="2643"/>
                  </a:lnTo>
                  <a:lnTo>
                    <a:pt x="137" y="2643"/>
                  </a:lnTo>
                  <a:lnTo>
                    <a:pt x="1038" y="2310"/>
                  </a:lnTo>
                  <a:lnTo>
                    <a:pt x="1958" y="1997"/>
                  </a:lnTo>
                  <a:lnTo>
                    <a:pt x="2878" y="1703"/>
                  </a:lnTo>
                  <a:lnTo>
                    <a:pt x="3797" y="1449"/>
                  </a:lnTo>
                  <a:lnTo>
                    <a:pt x="4737" y="1214"/>
                  </a:lnTo>
                  <a:lnTo>
                    <a:pt x="5676" y="999"/>
                  </a:lnTo>
                  <a:lnTo>
                    <a:pt x="6616" y="823"/>
                  </a:lnTo>
                  <a:lnTo>
                    <a:pt x="7555" y="666"/>
                  </a:lnTo>
                  <a:lnTo>
                    <a:pt x="8515" y="529"/>
                  </a:lnTo>
                  <a:lnTo>
                    <a:pt x="9474" y="412"/>
                  </a:lnTo>
                  <a:lnTo>
                    <a:pt x="10433" y="333"/>
                  </a:lnTo>
                  <a:lnTo>
                    <a:pt x="11392" y="275"/>
                  </a:lnTo>
                  <a:lnTo>
                    <a:pt x="12351" y="235"/>
                  </a:lnTo>
                  <a:lnTo>
                    <a:pt x="13310" y="216"/>
                  </a:lnTo>
                  <a:lnTo>
                    <a:pt x="14269" y="235"/>
                  </a:lnTo>
                  <a:lnTo>
                    <a:pt x="15228" y="275"/>
                  </a:lnTo>
                  <a:lnTo>
                    <a:pt x="15091" y="40"/>
                  </a:lnTo>
                  <a:lnTo>
                    <a:pt x="14132" y="20"/>
                  </a:lnTo>
                  <a:lnTo>
                    <a:pt x="1317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46"/>
            <p:cNvSpPr/>
            <p:nvPr/>
          </p:nvSpPr>
          <p:spPr>
            <a:xfrm>
              <a:off x="998245" y="1865556"/>
              <a:ext cx="445429" cy="70147"/>
            </a:xfrm>
            <a:custGeom>
              <a:avLst/>
              <a:gdLst/>
              <a:ahLst/>
              <a:cxnLst/>
              <a:rect l="l" t="t" r="r" b="b"/>
              <a:pathLst>
                <a:path w="15170" h="2389" extrusionOk="0">
                  <a:moveTo>
                    <a:pt x="13251" y="1"/>
                  </a:moveTo>
                  <a:lnTo>
                    <a:pt x="12292" y="20"/>
                  </a:lnTo>
                  <a:lnTo>
                    <a:pt x="11333" y="60"/>
                  </a:lnTo>
                  <a:lnTo>
                    <a:pt x="10374" y="118"/>
                  </a:lnTo>
                  <a:lnTo>
                    <a:pt x="9415" y="197"/>
                  </a:lnTo>
                  <a:lnTo>
                    <a:pt x="8476" y="294"/>
                  </a:lnTo>
                  <a:lnTo>
                    <a:pt x="7536" y="431"/>
                  </a:lnTo>
                  <a:lnTo>
                    <a:pt x="6577" y="568"/>
                  </a:lnTo>
                  <a:lnTo>
                    <a:pt x="5638" y="745"/>
                  </a:lnTo>
                  <a:lnTo>
                    <a:pt x="4698" y="921"/>
                  </a:lnTo>
                  <a:lnTo>
                    <a:pt x="3778" y="1136"/>
                  </a:lnTo>
                  <a:lnTo>
                    <a:pt x="2839" y="1351"/>
                  </a:lnTo>
                  <a:lnTo>
                    <a:pt x="1919" y="1606"/>
                  </a:lnTo>
                  <a:lnTo>
                    <a:pt x="999" y="1880"/>
                  </a:lnTo>
                  <a:lnTo>
                    <a:pt x="79" y="2173"/>
                  </a:lnTo>
                  <a:lnTo>
                    <a:pt x="40" y="2193"/>
                  </a:lnTo>
                  <a:lnTo>
                    <a:pt x="20" y="2232"/>
                  </a:lnTo>
                  <a:lnTo>
                    <a:pt x="0" y="2271"/>
                  </a:lnTo>
                  <a:lnTo>
                    <a:pt x="20" y="2310"/>
                  </a:lnTo>
                  <a:lnTo>
                    <a:pt x="40" y="2350"/>
                  </a:lnTo>
                  <a:lnTo>
                    <a:pt x="59" y="2369"/>
                  </a:lnTo>
                  <a:lnTo>
                    <a:pt x="98" y="2389"/>
                  </a:lnTo>
                  <a:lnTo>
                    <a:pt x="137" y="2389"/>
                  </a:lnTo>
                  <a:lnTo>
                    <a:pt x="1057" y="2095"/>
                  </a:lnTo>
                  <a:lnTo>
                    <a:pt x="1977" y="1821"/>
                  </a:lnTo>
                  <a:lnTo>
                    <a:pt x="2897" y="1586"/>
                  </a:lnTo>
                  <a:lnTo>
                    <a:pt x="3817" y="1351"/>
                  </a:lnTo>
                  <a:lnTo>
                    <a:pt x="4757" y="1136"/>
                  </a:lnTo>
                  <a:lnTo>
                    <a:pt x="5696" y="960"/>
                  </a:lnTo>
                  <a:lnTo>
                    <a:pt x="6616" y="784"/>
                  </a:lnTo>
                  <a:lnTo>
                    <a:pt x="7575" y="647"/>
                  </a:lnTo>
                  <a:lnTo>
                    <a:pt x="8515" y="529"/>
                  </a:lnTo>
                  <a:lnTo>
                    <a:pt x="9454" y="412"/>
                  </a:lnTo>
                  <a:lnTo>
                    <a:pt x="10413" y="334"/>
                  </a:lnTo>
                  <a:lnTo>
                    <a:pt x="11353" y="275"/>
                  </a:lnTo>
                  <a:lnTo>
                    <a:pt x="12312" y="236"/>
                  </a:lnTo>
                  <a:lnTo>
                    <a:pt x="13271" y="216"/>
                  </a:lnTo>
                  <a:lnTo>
                    <a:pt x="14230" y="216"/>
                  </a:lnTo>
                  <a:lnTo>
                    <a:pt x="15170" y="255"/>
                  </a:lnTo>
                  <a:lnTo>
                    <a:pt x="15150" y="20"/>
                  </a:lnTo>
                  <a:lnTo>
                    <a:pt x="14191"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46"/>
            <p:cNvSpPr/>
            <p:nvPr/>
          </p:nvSpPr>
          <p:spPr>
            <a:xfrm>
              <a:off x="1021235" y="1919025"/>
              <a:ext cx="417270" cy="66124"/>
            </a:xfrm>
            <a:custGeom>
              <a:avLst/>
              <a:gdLst/>
              <a:ahLst/>
              <a:cxnLst/>
              <a:rect l="l" t="t" r="r" b="b"/>
              <a:pathLst>
                <a:path w="14211" h="2252" extrusionOk="0">
                  <a:moveTo>
                    <a:pt x="14210" y="0"/>
                  </a:moveTo>
                  <a:lnTo>
                    <a:pt x="12742" y="20"/>
                  </a:lnTo>
                  <a:lnTo>
                    <a:pt x="11275" y="39"/>
                  </a:lnTo>
                  <a:lnTo>
                    <a:pt x="10374" y="78"/>
                  </a:lnTo>
                  <a:lnTo>
                    <a:pt x="9474" y="137"/>
                  </a:lnTo>
                  <a:lnTo>
                    <a:pt x="8573" y="235"/>
                  </a:lnTo>
                  <a:lnTo>
                    <a:pt x="7673" y="372"/>
                  </a:lnTo>
                  <a:lnTo>
                    <a:pt x="6792" y="509"/>
                  </a:lnTo>
                  <a:lnTo>
                    <a:pt x="5911" y="666"/>
                  </a:lnTo>
                  <a:lnTo>
                    <a:pt x="5011" y="861"/>
                  </a:lnTo>
                  <a:lnTo>
                    <a:pt x="4130" y="1057"/>
                  </a:lnTo>
                  <a:lnTo>
                    <a:pt x="2114" y="1527"/>
                  </a:lnTo>
                  <a:lnTo>
                    <a:pt x="79" y="2036"/>
                  </a:lnTo>
                  <a:lnTo>
                    <a:pt x="40" y="2055"/>
                  </a:lnTo>
                  <a:lnTo>
                    <a:pt x="20" y="2094"/>
                  </a:lnTo>
                  <a:lnTo>
                    <a:pt x="0" y="2134"/>
                  </a:lnTo>
                  <a:lnTo>
                    <a:pt x="0" y="2173"/>
                  </a:lnTo>
                  <a:lnTo>
                    <a:pt x="20" y="2212"/>
                  </a:lnTo>
                  <a:lnTo>
                    <a:pt x="59" y="2231"/>
                  </a:lnTo>
                  <a:lnTo>
                    <a:pt x="98" y="2251"/>
                  </a:lnTo>
                  <a:lnTo>
                    <a:pt x="137" y="2251"/>
                  </a:lnTo>
                  <a:lnTo>
                    <a:pt x="2388" y="1703"/>
                  </a:lnTo>
                  <a:lnTo>
                    <a:pt x="3504" y="1429"/>
                  </a:lnTo>
                  <a:lnTo>
                    <a:pt x="4639" y="1175"/>
                  </a:lnTo>
                  <a:lnTo>
                    <a:pt x="5774" y="920"/>
                  </a:lnTo>
                  <a:lnTo>
                    <a:pt x="6910" y="705"/>
                  </a:lnTo>
                  <a:lnTo>
                    <a:pt x="8045" y="529"/>
                  </a:lnTo>
                  <a:lnTo>
                    <a:pt x="9200" y="392"/>
                  </a:lnTo>
                  <a:lnTo>
                    <a:pt x="9728" y="352"/>
                  </a:lnTo>
                  <a:lnTo>
                    <a:pt x="10276" y="313"/>
                  </a:lnTo>
                  <a:lnTo>
                    <a:pt x="11333" y="274"/>
                  </a:lnTo>
                  <a:lnTo>
                    <a:pt x="13467" y="235"/>
                  </a:lnTo>
                  <a:lnTo>
                    <a:pt x="14132" y="235"/>
                  </a:lnTo>
                  <a:lnTo>
                    <a:pt x="14210"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46"/>
            <p:cNvSpPr/>
            <p:nvPr/>
          </p:nvSpPr>
          <p:spPr>
            <a:xfrm>
              <a:off x="1171219" y="2074177"/>
              <a:ext cx="178201" cy="79337"/>
            </a:xfrm>
            <a:custGeom>
              <a:avLst/>
              <a:gdLst/>
              <a:ahLst/>
              <a:cxnLst/>
              <a:rect l="l" t="t" r="r" b="b"/>
              <a:pathLst>
                <a:path w="6069" h="2702" extrusionOk="0">
                  <a:moveTo>
                    <a:pt x="5932" y="1"/>
                  </a:moveTo>
                  <a:lnTo>
                    <a:pt x="5873" y="20"/>
                  </a:lnTo>
                  <a:lnTo>
                    <a:pt x="5853" y="40"/>
                  </a:lnTo>
                  <a:lnTo>
                    <a:pt x="5599" y="353"/>
                  </a:lnTo>
                  <a:lnTo>
                    <a:pt x="5305" y="647"/>
                  </a:lnTo>
                  <a:lnTo>
                    <a:pt x="5012" y="921"/>
                  </a:lnTo>
                  <a:lnTo>
                    <a:pt x="4699" y="1175"/>
                  </a:lnTo>
                  <a:lnTo>
                    <a:pt x="4366" y="1410"/>
                  </a:lnTo>
                  <a:lnTo>
                    <a:pt x="4013" y="1606"/>
                  </a:lnTo>
                  <a:lnTo>
                    <a:pt x="3661" y="1802"/>
                  </a:lnTo>
                  <a:lnTo>
                    <a:pt x="3289" y="1958"/>
                  </a:lnTo>
                  <a:lnTo>
                    <a:pt x="2898" y="2115"/>
                  </a:lnTo>
                  <a:lnTo>
                    <a:pt x="2506" y="2232"/>
                  </a:lnTo>
                  <a:lnTo>
                    <a:pt x="2115" y="2330"/>
                  </a:lnTo>
                  <a:lnTo>
                    <a:pt x="1704" y="2389"/>
                  </a:lnTo>
                  <a:lnTo>
                    <a:pt x="1312" y="2448"/>
                  </a:lnTo>
                  <a:lnTo>
                    <a:pt x="901" y="2467"/>
                  </a:lnTo>
                  <a:lnTo>
                    <a:pt x="510" y="2467"/>
                  </a:lnTo>
                  <a:lnTo>
                    <a:pt x="118" y="2428"/>
                  </a:lnTo>
                  <a:lnTo>
                    <a:pt x="60" y="2428"/>
                  </a:lnTo>
                  <a:lnTo>
                    <a:pt x="21" y="2467"/>
                  </a:lnTo>
                  <a:lnTo>
                    <a:pt x="1" y="2487"/>
                  </a:lnTo>
                  <a:lnTo>
                    <a:pt x="1" y="2545"/>
                  </a:lnTo>
                  <a:lnTo>
                    <a:pt x="1" y="2585"/>
                  </a:lnTo>
                  <a:lnTo>
                    <a:pt x="21" y="2624"/>
                  </a:lnTo>
                  <a:lnTo>
                    <a:pt x="60" y="2643"/>
                  </a:lnTo>
                  <a:lnTo>
                    <a:pt x="118" y="2663"/>
                  </a:lnTo>
                  <a:lnTo>
                    <a:pt x="529" y="2702"/>
                  </a:lnTo>
                  <a:lnTo>
                    <a:pt x="940" y="2702"/>
                  </a:lnTo>
                  <a:lnTo>
                    <a:pt x="1352" y="2682"/>
                  </a:lnTo>
                  <a:lnTo>
                    <a:pt x="1782" y="2624"/>
                  </a:lnTo>
                  <a:lnTo>
                    <a:pt x="2193" y="2545"/>
                  </a:lnTo>
                  <a:lnTo>
                    <a:pt x="2604" y="2448"/>
                  </a:lnTo>
                  <a:lnTo>
                    <a:pt x="2996" y="2330"/>
                  </a:lnTo>
                  <a:lnTo>
                    <a:pt x="3407" y="2174"/>
                  </a:lnTo>
                  <a:lnTo>
                    <a:pt x="3779" y="1997"/>
                  </a:lnTo>
                  <a:lnTo>
                    <a:pt x="4150" y="1802"/>
                  </a:lnTo>
                  <a:lnTo>
                    <a:pt x="4522" y="1586"/>
                  </a:lnTo>
                  <a:lnTo>
                    <a:pt x="4855" y="1332"/>
                  </a:lnTo>
                  <a:lnTo>
                    <a:pt x="5188" y="1077"/>
                  </a:lnTo>
                  <a:lnTo>
                    <a:pt x="5501" y="803"/>
                  </a:lnTo>
                  <a:lnTo>
                    <a:pt x="5775" y="490"/>
                  </a:lnTo>
                  <a:lnTo>
                    <a:pt x="6049" y="157"/>
                  </a:lnTo>
                  <a:lnTo>
                    <a:pt x="6069" y="118"/>
                  </a:lnTo>
                  <a:lnTo>
                    <a:pt x="6069" y="79"/>
                  </a:lnTo>
                  <a:lnTo>
                    <a:pt x="6049" y="40"/>
                  </a:lnTo>
                  <a:lnTo>
                    <a:pt x="6010" y="20"/>
                  </a:lnTo>
                  <a:lnTo>
                    <a:pt x="5971"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46"/>
            <p:cNvSpPr/>
            <p:nvPr/>
          </p:nvSpPr>
          <p:spPr>
            <a:xfrm>
              <a:off x="1055149" y="1667859"/>
              <a:ext cx="195995" cy="42576"/>
            </a:xfrm>
            <a:custGeom>
              <a:avLst/>
              <a:gdLst/>
              <a:ahLst/>
              <a:cxnLst/>
              <a:rect l="l" t="t" r="r" b="b"/>
              <a:pathLst>
                <a:path w="6675" h="1450" extrusionOk="0">
                  <a:moveTo>
                    <a:pt x="6479" y="1"/>
                  </a:moveTo>
                  <a:lnTo>
                    <a:pt x="6440" y="20"/>
                  </a:lnTo>
                  <a:lnTo>
                    <a:pt x="6420" y="59"/>
                  </a:lnTo>
                  <a:lnTo>
                    <a:pt x="6401" y="99"/>
                  </a:lnTo>
                  <a:lnTo>
                    <a:pt x="6401" y="157"/>
                  </a:lnTo>
                  <a:lnTo>
                    <a:pt x="6440" y="294"/>
                  </a:lnTo>
                  <a:lnTo>
                    <a:pt x="6440" y="431"/>
                  </a:lnTo>
                  <a:lnTo>
                    <a:pt x="6420" y="549"/>
                  </a:lnTo>
                  <a:lnTo>
                    <a:pt x="6381" y="647"/>
                  </a:lnTo>
                  <a:lnTo>
                    <a:pt x="6322" y="744"/>
                  </a:lnTo>
                  <a:lnTo>
                    <a:pt x="6244" y="823"/>
                  </a:lnTo>
                  <a:lnTo>
                    <a:pt x="6166" y="901"/>
                  </a:lnTo>
                  <a:lnTo>
                    <a:pt x="6068" y="979"/>
                  </a:lnTo>
                  <a:lnTo>
                    <a:pt x="5833" y="1077"/>
                  </a:lnTo>
                  <a:lnTo>
                    <a:pt x="5579" y="1156"/>
                  </a:lnTo>
                  <a:lnTo>
                    <a:pt x="5324" y="1195"/>
                  </a:lnTo>
                  <a:lnTo>
                    <a:pt x="5089" y="1214"/>
                  </a:lnTo>
                  <a:lnTo>
                    <a:pt x="4678" y="1195"/>
                  </a:lnTo>
                  <a:lnTo>
                    <a:pt x="4267" y="1175"/>
                  </a:lnTo>
                  <a:lnTo>
                    <a:pt x="3837" y="1136"/>
                  </a:lnTo>
                  <a:lnTo>
                    <a:pt x="3425" y="1097"/>
                  </a:lnTo>
                  <a:lnTo>
                    <a:pt x="3014" y="1019"/>
                  </a:lnTo>
                  <a:lnTo>
                    <a:pt x="2603" y="940"/>
                  </a:lnTo>
                  <a:lnTo>
                    <a:pt x="2173" y="842"/>
                  </a:lnTo>
                  <a:lnTo>
                    <a:pt x="1781" y="725"/>
                  </a:lnTo>
                  <a:lnTo>
                    <a:pt x="1370" y="607"/>
                  </a:lnTo>
                  <a:lnTo>
                    <a:pt x="959" y="451"/>
                  </a:lnTo>
                  <a:lnTo>
                    <a:pt x="568" y="294"/>
                  </a:lnTo>
                  <a:lnTo>
                    <a:pt x="176" y="138"/>
                  </a:lnTo>
                  <a:lnTo>
                    <a:pt x="137" y="118"/>
                  </a:lnTo>
                  <a:lnTo>
                    <a:pt x="98" y="118"/>
                  </a:lnTo>
                  <a:lnTo>
                    <a:pt x="59" y="157"/>
                  </a:lnTo>
                  <a:lnTo>
                    <a:pt x="20" y="177"/>
                  </a:lnTo>
                  <a:lnTo>
                    <a:pt x="0" y="216"/>
                  </a:lnTo>
                  <a:lnTo>
                    <a:pt x="0" y="255"/>
                  </a:lnTo>
                  <a:lnTo>
                    <a:pt x="20" y="294"/>
                  </a:lnTo>
                  <a:lnTo>
                    <a:pt x="59" y="333"/>
                  </a:lnTo>
                  <a:lnTo>
                    <a:pt x="568" y="549"/>
                  </a:lnTo>
                  <a:lnTo>
                    <a:pt x="1077" y="744"/>
                  </a:lnTo>
                  <a:lnTo>
                    <a:pt x="1586" y="921"/>
                  </a:lnTo>
                  <a:lnTo>
                    <a:pt x="2114" y="1058"/>
                  </a:lnTo>
                  <a:lnTo>
                    <a:pt x="2643" y="1195"/>
                  </a:lnTo>
                  <a:lnTo>
                    <a:pt x="3171" y="1293"/>
                  </a:lnTo>
                  <a:lnTo>
                    <a:pt x="3700" y="1371"/>
                  </a:lnTo>
                  <a:lnTo>
                    <a:pt x="4248" y="1410"/>
                  </a:lnTo>
                  <a:lnTo>
                    <a:pt x="4737" y="1449"/>
                  </a:lnTo>
                  <a:lnTo>
                    <a:pt x="5226" y="1449"/>
                  </a:lnTo>
                  <a:lnTo>
                    <a:pt x="5481" y="1430"/>
                  </a:lnTo>
                  <a:lnTo>
                    <a:pt x="5716" y="1390"/>
                  </a:lnTo>
                  <a:lnTo>
                    <a:pt x="5950" y="1312"/>
                  </a:lnTo>
                  <a:lnTo>
                    <a:pt x="6166" y="1214"/>
                  </a:lnTo>
                  <a:lnTo>
                    <a:pt x="6303" y="1116"/>
                  </a:lnTo>
                  <a:lnTo>
                    <a:pt x="6420" y="999"/>
                  </a:lnTo>
                  <a:lnTo>
                    <a:pt x="6518" y="862"/>
                  </a:lnTo>
                  <a:lnTo>
                    <a:pt x="6596" y="725"/>
                  </a:lnTo>
                  <a:lnTo>
                    <a:pt x="6655" y="568"/>
                  </a:lnTo>
                  <a:lnTo>
                    <a:pt x="6675" y="412"/>
                  </a:lnTo>
                  <a:lnTo>
                    <a:pt x="6675" y="255"/>
                  </a:lnTo>
                  <a:lnTo>
                    <a:pt x="6635" y="79"/>
                  </a:lnTo>
                  <a:lnTo>
                    <a:pt x="6616" y="40"/>
                  </a:lnTo>
                  <a:lnTo>
                    <a:pt x="6577" y="20"/>
                  </a:lnTo>
                  <a:lnTo>
                    <a:pt x="6538"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46"/>
            <p:cNvSpPr/>
            <p:nvPr/>
          </p:nvSpPr>
          <p:spPr>
            <a:xfrm>
              <a:off x="948828" y="1837985"/>
              <a:ext cx="163813" cy="419003"/>
            </a:xfrm>
            <a:custGeom>
              <a:avLst/>
              <a:gdLst/>
              <a:ahLst/>
              <a:cxnLst/>
              <a:rect l="l" t="t" r="r" b="b"/>
              <a:pathLst>
                <a:path w="5579" h="14270" extrusionOk="0">
                  <a:moveTo>
                    <a:pt x="137" y="0"/>
                  </a:moveTo>
                  <a:lnTo>
                    <a:pt x="98" y="20"/>
                  </a:lnTo>
                  <a:lnTo>
                    <a:pt x="59" y="20"/>
                  </a:lnTo>
                  <a:lnTo>
                    <a:pt x="20" y="59"/>
                  </a:lnTo>
                  <a:lnTo>
                    <a:pt x="0" y="98"/>
                  </a:lnTo>
                  <a:lnTo>
                    <a:pt x="0" y="137"/>
                  </a:lnTo>
                  <a:lnTo>
                    <a:pt x="0" y="177"/>
                  </a:lnTo>
                  <a:lnTo>
                    <a:pt x="489" y="999"/>
                  </a:lnTo>
                  <a:lnTo>
                    <a:pt x="959" y="1821"/>
                  </a:lnTo>
                  <a:lnTo>
                    <a:pt x="1390" y="2643"/>
                  </a:lnTo>
                  <a:lnTo>
                    <a:pt x="1820" y="3484"/>
                  </a:lnTo>
                  <a:lnTo>
                    <a:pt x="2232" y="4346"/>
                  </a:lnTo>
                  <a:lnTo>
                    <a:pt x="2603" y="5207"/>
                  </a:lnTo>
                  <a:lnTo>
                    <a:pt x="2975" y="6068"/>
                  </a:lnTo>
                  <a:lnTo>
                    <a:pt x="3328" y="6949"/>
                  </a:lnTo>
                  <a:lnTo>
                    <a:pt x="3641" y="7830"/>
                  </a:lnTo>
                  <a:lnTo>
                    <a:pt x="3954" y="8710"/>
                  </a:lnTo>
                  <a:lnTo>
                    <a:pt x="4228" y="9611"/>
                  </a:lnTo>
                  <a:lnTo>
                    <a:pt x="4502" y="10511"/>
                  </a:lnTo>
                  <a:lnTo>
                    <a:pt x="4737" y="11431"/>
                  </a:lnTo>
                  <a:lnTo>
                    <a:pt x="4972" y="12351"/>
                  </a:lnTo>
                  <a:lnTo>
                    <a:pt x="5167" y="13271"/>
                  </a:lnTo>
                  <a:lnTo>
                    <a:pt x="5344" y="14191"/>
                  </a:lnTo>
                  <a:lnTo>
                    <a:pt x="5363" y="14230"/>
                  </a:lnTo>
                  <a:lnTo>
                    <a:pt x="5402" y="14269"/>
                  </a:lnTo>
                  <a:lnTo>
                    <a:pt x="5481" y="14269"/>
                  </a:lnTo>
                  <a:lnTo>
                    <a:pt x="5520" y="14250"/>
                  </a:lnTo>
                  <a:lnTo>
                    <a:pt x="5559" y="14230"/>
                  </a:lnTo>
                  <a:lnTo>
                    <a:pt x="5579" y="14171"/>
                  </a:lnTo>
                  <a:lnTo>
                    <a:pt x="5579" y="14132"/>
                  </a:lnTo>
                  <a:lnTo>
                    <a:pt x="5383" y="13193"/>
                  </a:lnTo>
                  <a:lnTo>
                    <a:pt x="5187" y="12273"/>
                  </a:lnTo>
                  <a:lnTo>
                    <a:pt x="4972" y="11353"/>
                  </a:lnTo>
                  <a:lnTo>
                    <a:pt x="4717" y="10433"/>
                  </a:lnTo>
                  <a:lnTo>
                    <a:pt x="4463" y="9532"/>
                  </a:lnTo>
                  <a:lnTo>
                    <a:pt x="4169" y="8632"/>
                  </a:lnTo>
                  <a:lnTo>
                    <a:pt x="3856" y="7732"/>
                  </a:lnTo>
                  <a:lnTo>
                    <a:pt x="3543" y="6851"/>
                  </a:lnTo>
                  <a:lnTo>
                    <a:pt x="3191" y="5970"/>
                  </a:lnTo>
                  <a:lnTo>
                    <a:pt x="2819" y="5109"/>
                  </a:lnTo>
                  <a:lnTo>
                    <a:pt x="2427" y="4228"/>
                  </a:lnTo>
                  <a:lnTo>
                    <a:pt x="2036" y="3387"/>
                  </a:lnTo>
                  <a:lnTo>
                    <a:pt x="1605" y="2545"/>
                  </a:lnTo>
                  <a:lnTo>
                    <a:pt x="1155" y="1703"/>
                  </a:lnTo>
                  <a:lnTo>
                    <a:pt x="705" y="881"/>
                  </a:lnTo>
                  <a:lnTo>
                    <a:pt x="215" y="59"/>
                  </a:lnTo>
                  <a:lnTo>
                    <a:pt x="176" y="20"/>
                  </a:lnTo>
                  <a:lnTo>
                    <a:pt x="137"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46"/>
            <p:cNvSpPr/>
            <p:nvPr/>
          </p:nvSpPr>
          <p:spPr>
            <a:xfrm>
              <a:off x="1244214" y="1334535"/>
              <a:ext cx="36233" cy="80483"/>
            </a:xfrm>
            <a:custGeom>
              <a:avLst/>
              <a:gdLst/>
              <a:ahLst/>
              <a:cxnLst/>
              <a:rect l="l" t="t" r="r" b="b"/>
              <a:pathLst>
                <a:path w="1234" h="2741" extrusionOk="0">
                  <a:moveTo>
                    <a:pt x="353" y="0"/>
                  </a:moveTo>
                  <a:lnTo>
                    <a:pt x="236" y="411"/>
                  </a:lnTo>
                  <a:lnTo>
                    <a:pt x="138" y="842"/>
                  </a:lnTo>
                  <a:lnTo>
                    <a:pt x="59" y="1331"/>
                  </a:lnTo>
                  <a:lnTo>
                    <a:pt x="20" y="1586"/>
                  </a:lnTo>
                  <a:lnTo>
                    <a:pt x="1" y="1840"/>
                  </a:lnTo>
                  <a:lnTo>
                    <a:pt x="1" y="2075"/>
                  </a:lnTo>
                  <a:lnTo>
                    <a:pt x="1" y="2290"/>
                  </a:lnTo>
                  <a:lnTo>
                    <a:pt x="40" y="2466"/>
                  </a:lnTo>
                  <a:lnTo>
                    <a:pt x="118" y="2604"/>
                  </a:lnTo>
                  <a:lnTo>
                    <a:pt x="157" y="2662"/>
                  </a:lnTo>
                  <a:lnTo>
                    <a:pt x="216" y="2701"/>
                  </a:lnTo>
                  <a:lnTo>
                    <a:pt x="275" y="2721"/>
                  </a:lnTo>
                  <a:lnTo>
                    <a:pt x="353" y="2741"/>
                  </a:lnTo>
                  <a:lnTo>
                    <a:pt x="490" y="2741"/>
                  </a:lnTo>
                  <a:lnTo>
                    <a:pt x="608" y="2701"/>
                  </a:lnTo>
                  <a:lnTo>
                    <a:pt x="725" y="2643"/>
                  </a:lnTo>
                  <a:lnTo>
                    <a:pt x="842" y="2564"/>
                  </a:lnTo>
                  <a:lnTo>
                    <a:pt x="921" y="2447"/>
                  </a:lnTo>
                  <a:lnTo>
                    <a:pt x="999" y="2329"/>
                  </a:lnTo>
                  <a:lnTo>
                    <a:pt x="1077" y="2192"/>
                  </a:lnTo>
                  <a:lnTo>
                    <a:pt x="1136" y="2036"/>
                  </a:lnTo>
                  <a:lnTo>
                    <a:pt x="1175" y="1879"/>
                  </a:lnTo>
                  <a:lnTo>
                    <a:pt x="1214" y="1703"/>
                  </a:lnTo>
                  <a:lnTo>
                    <a:pt x="1234" y="1370"/>
                  </a:lnTo>
                  <a:lnTo>
                    <a:pt x="1214" y="1038"/>
                  </a:lnTo>
                  <a:lnTo>
                    <a:pt x="1195" y="881"/>
                  </a:lnTo>
                  <a:lnTo>
                    <a:pt x="1175" y="724"/>
                  </a:lnTo>
                  <a:lnTo>
                    <a:pt x="1116" y="587"/>
                  </a:lnTo>
                  <a:lnTo>
                    <a:pt x="1077" y="470"/>
                  </a:lnTo>
                  <a:lnTo>
                    <a:pt x="1019" y="372"/>
                  </a:lnTo>
                  <a:lnTo>
                    <a:pt x="960" y="294"/>
                  </a:lnTo>
                  <a:lnTo>
                    <a:pt x="823" y="157"/>
                  </a:lnTo>
                  <a:lnTo>
                    <a:pt x="686" y="79"/>
                  </a:lnTo>
                  <a:lnTo>
                    <a:pt x="549" y="20"/>
                  </a:lnTo>
                  <a:lnTo>
                    <a:pt x="45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46"/>
            <p:cNvSpPr/>
            <p:nvPr/>
          </p:nvSpPr>
          <p:spPr>
            <a:xfrm>
              <a:off x="1244214" y="1334535"/>
              <a:ext cx="36233" cy="80483"/>
            </a:xfrm>
            <a:custGeom>
              <a:avLst/>
              <a:gdLst/>
              <a:ahLst/>
              <a:cxnLst/>
              <a:rect l="l" t="t" r="r" b="b"/>
              <a:pathLst>
                <a:path w="1234" h="2741" fill="none" extrusionOk="0">
                  <a:moveTo>
                    <a:pt x="353" y="0"/>
                  </a:moveTo>
                  <a:lnTo>
                    <a:pt x="353" y="0"/>
                  </a:lnTo>
                  <a:lnTo>
                    <a:pt x="451" y="0"/>
                  </a:lnTo>
                  <a:lnTo>
                    <a:pt x="549" y="20"/>
                  </a:lnTo>
                  <a:lnTo>
                    <a:pt x="686" y="79"/>
                  </a:lnTo>
                  <a:lnTo>
                    <a:pt x="823" y="157"/>
                  </a:lnTo>
                  <a:lnTo>
                    <a:pt x="960" y="294"/>
                  </a:lnTo>
                  <a:lnTo>
                    <a:pt x="1019" y="372"/>
                  </a:lnTo>
                  <a:lnTo>
                    <a:pt x="1077" y="470"/>
                  </a:lnTo>
                  <a:lnTo>
                    <a:pt x="1116" y="587"/>
                  </a:lnTo>
                  <a:lnTo>
                    <a:pt x="1175" y="724"/>
                  </a:lnTo>
                  <a:lnTo>
                    <a:pt x="1175" y="724"/>
                  </a:lnTo>
                  <a:lnTo>
                    <a:pt x="1195" y="881"/>
                  </a:lnTo>
                  <a:lnTo>
                    <a:pt x="1214" y="1038"/>
                  </a:lnTo>
                  <a:lnTo>
                    <a:pt x="1234" y="1370"/>
                  </a:lnTo>
                  <a:lnTo>
                    <a:pt x="1214" y="1703"/>
                  </a:lnTo>
                  <a:lnTo>
                    <a:pt x="1175" y="1879"/>
                  </a:lnTo>
                  <a:lnTo>
                    <a:pt x="1136" y="2036"/>
                  </a:lnTo>
                  <a:lnTo>
                    <a:pt x="1077" y="2192"/>
                  </a:lnTo>
                  <a:lnTo>
                    <a:pt x="999" y="2329"/>
                  </a:lnTo>
                  <a:lnTo>
                    <a:pt x="921" y="2447"/>
                  </a:lnTo>
                  <a:lnTo>
                    <a:pt x="842" y="2564"/>
                  </a:lnTo>
                  <a:lnTo>
                    <a:pt x="725" y="2643"/>
                  </a:lnTo>
                  <a:lnTo>
                    <a:pt x="608" y="2701"/>
                  </a:lnTo>
                  <a:lnTo>
                    <a:pt x="490" y="2741"/>
                  </a:lnTo>
                  <a:lnTo>
                    <a:pt x="353" y="2741"/>
                  </a:lnTo>
                  <a:lnTo>
                    <a:pt x="353" y="2741"/>
                  </a:lnTo>
                  <a:lnTo>
                    <a:pt x="275" y="2721"/>
                  </a:lnTo>
                  <a:lnTo>
                    <a:pt x="216" y="2701"/>
                  </a:lnTo>
                  <a:lnTo>
                    <a:pt x="157" y="2662"/>
                  </a:lnTo>
                  <a:lnTo>
                    <a:pt x="118" y="2604"/>
                  </a:lnTo>
                  <a:lnTo>
                    <a:pt x="40" y="2466"/>
                  </a:lnTo>
                  <a:lnTo>
                    <a:pt x="1" y="2290"/>
                  </a:lnTo>
                  <a:lnTo>
                    <a:pt x="1" y="2075"/>
                  </a:lnTo>
                  <a:lnTo>
                    <a:pt x="1" y="1840"/>
                  </a:lnTo>
                  <a:lnTo>
                    <a:pt x="20" y="1586"/>
                  </a:lnTo>
                  <a:lnTo>
                    <a:pt x="59" y="1331"/>
                  </a:lnTo>
                  <a:lnTo>
                    <a:pt x="138" y="842"/>
                  </a:lnTo>
                  <a:lnTo>
                    <a:pt x="236" y="411"/>
                  </a:lnTo>
                  <a:lnTo>
                    <a:pt x="353" y="0"/>
                  </a:lnTo>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46"/>
            <p:cNvSpPr/>
            <p:nvPr/>
          </p:nvSpPr>
          <p:spPr>
            <a:xfrm>
              <a:off x="1232146" y="1390265"/>
              <a:ext cx="62689" cy="62102"/>
            </a:xfrm>
            <a:custGeom>
              <a:avLst/>
              <a:gdLst/>
              <a:ahLst/>
              <a:cxnLst/>
              <a:rect l="l" t="t" r="r" b="b"/>
              <a:pathLst>
                <a:path w="2135" h="2115" extrusionOk="0">
                  <a:moveTo>
                    <a:pt x="1019" y="294"/>
                  </a:moveTo>
                  <a:lnTo>
                    <a:pt x="1156" y="314"/>
                  </a:lnTo>
                  <a:lnTo>
                    <a:pt x="1312" y="334"/>
                  </a:lnTo>
                  <a:lnTo>
                    <a:pt x="1449" y="392"/>
                  </a:lnTo>
                  <a:lnTo>
                    <a:pt x="1567" y="490"/>
                  </a:lnTo>
                  <a:lnTo>
                    <a:pt x="1664" y="588"/>
                  </a:lnTo>
                  <a:lnTo>
                    <a:pt x="1743" y="706"/>
                  </a:lnTo>
                  <a:lnTo>
                    <a:pt x="1782" y="843"/>
                  </a:lnTo>
                  <a:lnTo>
                    <a:pt x="1821" y="999"/>
                  </a:lnTo>
                  <a:lnTo>
                    <a:pt x="1821" y="1156"/>
                  </a:lnTo>
                  <a:lnTo>
                    <a:pt x="1782" y="1293"/>
                  </a:lnTo>
                  <a:lnTo>
                    <a:pt x="1723" y="1430"/>
                  </a:lnTo>
                  <a:lnTo>
                    <a:pt x="1625" y="1547"/>
                  </a:lnTo>
                  <a:lnTo>
                    <a:pt x="1527" y="1645"/>
                  </a:lnTo>
                  <a:lnTo>
                    <a:pt x="1410" y="1723"/>
                  </a:lnTo>
                  <a:lnTo>
                    <a:pt x="1273" y="1782"/>
                  </a:lnTo>
                  <a:lnTo>
                    <a:pt x="1116" y="1802"/>
                  </a:lnTo>
                  <a:lnTo>
                    <a:pt x="960" y="1802"/>
                  </a:lnTo>
                  <a:lnTo>
                    <a:pt x="823" y="1762"/>
                  </a:lnTo>
                  <a:lnTo>
                    <a:pt x="686" y="1704"/>
                  </a:lnTo>
                  <a:lnTo>
                    <a:pt x="568" y="1625"/>
                  </a:lnTo>
                  <a:lnTo>
                    <a:pt x="470" y="1528"/>
                  </a:lnTo>
                  <a:lnTo>
                    <a:pt x="392" y="1391"/>
                  </a:lnTo>
                  <a:lnTo>
                    <a:pt x="333" y="1254"/>
                  </a:lnTo>
                  <a:lnTo>
                    <a:pt x="314" y="1117"/>
                  </a:lnTo>
                  <a:lnTo>
                    <a:pt x="314" y="960"/>
                  </a:lnTo>
                  <a:lnTo>
                    <a:pt x="353" y="803"/>
                  </a:lnTo>
                  <a:lnTo>
                    <a:pt x="412" y="686"/>
                  </a:lnTo>
                  <a:lnTo>
                    <a:pt x="490" y="568"/>
                  </a:lnTo>
                  <a:lnTo>
                    <a:pt x="607" y="471"/>
                  </a:lnTo>
                  <a:lnTo>
                    <a:pt x="725" y="392"/>
                  </a:lnTo>
                  <a:lnTo>
                    <a:pt x="862" y="334"/>
                  </a:lnTo>
                  <a:lnTo>
                    <a:pt x="1019" y="294"/>
                  </a:lnTo>
                  <a:close/>
                  <a:moveTo>
                    <a:pt x="979" y="1"/>
                  </a:moveTo>
                  <a:lnTo>
                    <a:pt x="784" y="20"/>
                  </a:lnTo>
                  <a:lnTo>
                    <a:pt x="588" y="99"/>
                  </a:lnTo>
                  <a:lnTo>
                    <a:pt x="412" y="216"/>
                  </a:lnTo>
                  <a:lnTo>
                    <a:pt x="255" y="353"/>
                  </a:lnTo>
                  <a:lnTo>
                    <a:pt x="138" y="529"/>
                  </a:lnTo>
                  <a:lnTo>
                    <a:pt x="59" y="706"/>
                  </a:lnTo>
                  <a:lnTo>
                    <a:pt x="1" y="921"/>
                  </a:lnTo>
                  <a:lnTo>
                    <a:pt x="1" y="1136"/>
                  </a:lnTo>
                  <a:lnTo>
                    <a:pt x="40" y="1351"/>
                  </a:lnTo>
                  <a:lnTo>
                    <a:pt x="118" y="1528"/>
                  </a:lnTo>
                  <a:lnTo>
                    <a:pt x="236" y="1704"/>
                  </a:lnTo>
                  <a:lnTo>
                    <a:pt x="373" y="1860"/>
                  </a:lnTo>
                  <a:lnTo>
                    <a:pt x="529" y="1978"/>
                  </a:lnTo>
                  <a:lnTo>
                    <a:pt x="725" y="2056"/>
                  </a:lnTo>
                  <a:lnTo>
                    <a:pt x="921" y="2115"/>
                  </a:lnTo>
                  <a:lnTo>
                    <a:pt x="1136" y="2115"/>
                  </a:lnTo>
                  <a:lnTo>
                    <a:pt x="1351" y="2076"/>
                  </a:lnTo>
                  <a:lnTo>
                    <a:pt x="1547" y="1997"/>
                  </a:lnTo>
                  <a:lnTo>
                    <a:pt x="1723" y="1899"/>
                  </a:lnTo>
                  <a:lnTo>
                    <a:pt x="1860" y="1743"/>
                  </a:lnTo>
                  <a:lnTo>
                    <a:pt x="1978" y="1586"/>
                  </a:lnTo>
                  <a:lnTo>
                    <a:pt x="2075" y="1391"/>
                  </a:lnTo>
                  <a:lnTo>
                    <a:pt x="2115" y="1195"/>
                  </a:lnTo>
                  <a:lnTo>
                    <a:pt x="2134" y="980"/>
                  </a:lnTo>
                  <a:lnTo>
                    <a:pt x="2095" y="764"/>
                  </a:lnTo>
                  <a:lnTo>
                    <a:pt x="2017" y="568"/>
                  </a:lnTo>
                  <a:lnTo>
                    <a:pt x="1899" y="392"/>
                  </a:lnTo>
                  <a:lnTo>
                    <a:pt x="1762" y="255"/>
                  </a:lnTo>
                  <a:lnTo>
                    <a:pt x="1586" y="138"/>
                  </a:lnTo>
                  <a:lnTo>
                    <a:pt x="1410" y="40"/>
                  </a:lnTo>
                  <a:lnTo>
                    <a:pt x="119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46"/>
            <p:cNvSpPr/>
            <p:nvPr/>
          </p:nvSpPr>
          <p:spPr>
            <a:xfrm>
              <a:off x="1232146" y="1390265"/>
              <a:ext cx="62689" cy="62102"/>
            </a:xfrm>
            <a:custGeom>
              <a:avLst/>
              <a:gdLst/>
              <a:ahLst/>
              <a:cxnLst/>
              <a:rect l="l" t="t" r="r" b="b"/>
              <a:pathLst>
                <a:path w="2135" h="2115" fill="none" extrusionOk="0">
                  <a:moveTo>
                    <a:pt x="1" y="1136"/>
                  </a:moveTo>
                  <a:lnTo>
                    <a:pt x="1" y="1136"/>
                  </a:lnTo>
                  <a:lnTo>
                    <a:pt x="1" y="921"/>
                  </a:lnTo>
                  <a:lnTo>
                    <a:pt x="59" y="706"/>
                  </a:lnTo>
                  <a:lnTo>
                    <a:pt x="138" y="529"/>
                  </a:lnTo>
                  <a:lnTo>
                    <a:pt x="255" y="353"/>
                  </a:lnTo>
                  <a:lnTo>
                    <a:pt x="412" y="216"/>
                  </a:lnTo>
                  <a:lnTo>
                    <a:pt x="588" y="99"/>
                  </a:lnTo>
                  <a:lnTo>
                    <a:pt x="784" y="20"/>
                  </a:lnTo>
                  <a:lnTo>
                    <a:pt x="979" y="1"/>
                  </a:lnTo>
                  <a:lnTo>
                    <a:pt x="979" y="1"/>
                  </a:lnTo>
                  <a:lnTo>
                    <a:pt x="1195" y="1"/>
                  </a:lnTo>
                  <a:lnTo>
                    <a:pt x="1410" y="40"/>
                  </a:lnTo>
                  <a:lnTo>
                    <a:pt x="1586" y="138"/>
                  </a:lnTo>
                  <a:lnTo>
                    <a:pt x="1762" y="255"/>
                  </a:lnTo>
                  <a:lnTo>
                    <a:pt x="1899" y="392"/>
                  </a:lnTo>
                  <a:lnTo>
                    <a:pt x="2017" y="568"/>
                  </a:lnTo>
                  <a:lnTo>
                    <a:pt x="2095" y="764"/>
                  </a:lnTo>
                  <a:lnTo>
                    <a:pt x="2134" y="980"/>
                  </a:lnTo>
                  <a:lnTo>
                    <a:pt x="2134" y="980"/>
                  </a:lnTo>
                  <a:lnTo>
                    <a:pt x="2115" y="1195"/>
                  </a:lnTo>
                  <a:lnTo>
                    <a:pt x="2075" y="1391"/>
                  </a:lnTo>
                  <a:lnTo>
                    <a:pt x="1978" y="1586"/>
                  </a:lnTo>
                  <a:lnTo>
                    <a:pt x="1860" y="1743"/>
                  </a:lnTo>
                  <a:lnTo>
                    <a:pt x="1723" y="1899"/>
                  </a:lnTo>
                  <a:lnTo>
                    <a:pt x="1547" y="1997"/>
                  </a:lnTo>
                  <a:lnTo>
                    <a:pt x="1351" y="2076"/>
                  </a:lnTo>
                  <a:lnTo>
                    <a:pt x="1136" y="2115"/>
                  </a:lnTo>
                  <a:lnTo>
                    <a:pt x="1136" y="2115"/>
                  </a:lnTo>
                  <a:lnTo>
                    <a:pt x="921" y="2115"/>
                  </a:lnTo>
                  <a:lnTo>
                    <a:pt x="725" y="2056"/>
                  </a:lnTo>
                  <a:lnTo>
                    <a:pt x="529" y="1978"/>
                  </a:lnTo>
                  <a:lnTo>
                    <a:pt x="373" y="1860"/>
                  </a:lnTo>
                  <a:lnTo>
                    <a:pt x="236" y="1704"/>
                  </a:lnTo>
                  <a:lnTo>
                    <a:pt x="118" y="1528"/>
                  </a:lnTo>
                  <a:lnTo>
                    <a:pt x="40" y="1351"/>
                  </a:lnTo>
                  <a:lnTo>
                    <a:pt x="1" y="113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46"/>
            <p:cNvSpPr/>
            <p:nvPr/>
          </p:nvSpPr>
          <p:spPr>
            <a:xfrm>
              <a:off x="1241337" y="1398898"/>
              <a:ext cx="44308" cy="44279"/>
            </a:xfrm>
            <a:custGeom>
              <a:avLst/>
              <a:gdLst/>
              <a:ahLst/>
              <a:cxnLst/>
              <a:rect l="l" t="t" r="r" b="b"/>
              <a:pathLst>
                <a:path w="1509" h="1508" fill="none" extrusionOk="0">
                  <a:moveTo>
                    <a:pt x="1" y="823"/>
                  </a:moveTo>
                  <a:lnTo>
                    <a:pt x="1" y="823"/>
                  </a:lnTo>
                  <a:lnTo>
                    <a:pt x="20" y="960"/>
                  </a:lnTo>
                  <a:lnTo>
                    <a:pt x="79" y="1097"/>
                  </a:lnTo>
                  <a:lnTo>
                    <a:pt x="157" y="1234"/>
                  </a:lnTo>
                  <a:lnTo>
                    <a:pt x="255" y="1331"/>
                  </a:lnTo>
                  <a:lnTo>
                    <a:pt x="373" y="1410"/>
                  </a:lnTo>
                  <a:lnTo>
                    <a:pt x="510" y="1468"/>
                  </a:lnTo>
                  <a:lnTo>
                    <a:pt x="647" y="1508"/>
                  </a:lnTo>
                  <a:lnTo>
                    <a:pt x="803" y="1508"/>
                  </a:lnTo>
                  <a:lnTo>
                    <a:pt x="803" y="1508"/>
                  </a:lnTo>
                  <a:lnTo>
                    <a:pt x="960" y="1488"/>
                  </a:lnTo>
                  <a:lnTo>
                    <a:pt x="1097" y="1429"/>
                  </a:lnTo>
                  <a:lnTo>
                    <a:pt x="1214" y="1351"/>
                  </a:lnTo>
                  <a:lnTo>
                    <a:pt x="1312" y="1253"/>
                  </a:lnTo>
                  <a:lnTo>
                    <a:pt x="1410" y="1136"/>
                  </a:lnTo>
                  <a:lnTo>
                    <a:pt x="1469" y="999"/>
                  </a:lnTo>
                  <a:lnTo>
                    <a:pt x="1508" y="862"/>
                  </a:lnTo>
                  <a:lnTo>
                    <a:pt x="1508" y="705"/>
                  </a:lnTo>
                  <a:lnTo>
                    <a:pt x="1508" y="705"/>
                  </a:lnTo>
                  <a:lnTo>
                    <a:pt x="1469" y="549"/>
                  </a:lnTo>
                  <a:lnTo>
                    <a:pt x="1430" y="412"/>
                  </a:lnTo>
                  <a:lnTo>
                    <a:pt x="1351" y="294"/>
                  </a:lnTo>
                  <a:lnTo>
                    <a:pt x="1254" y="196"/>
                  </a:lnTo>
                  <a:lnTo>
                    <a:pt x="1136" y="98"/>
                  </a:lnTo>
                  <a:lnTo>
                    <a:pt x="999" y="40"/>
                  </a:lnTo>
                  <a:lnTo>
                    <a:pt x="843" y="20"/>
                  </a:lnTo>
                  <a:lnTo>
                    <a:pt x="706" y="0"/>
                  </a:lnTo>
                  <a:lnTo>
                    <a:pt x="706" y="0"/>
                  </a:lnTo>
                  <a:lnTo>
                    <a:pt x="549" y="40"/>
                  </a:lnTo>
                  <a:lnTo>
                    <a:pt x="412" y="98"/>
                  </a:lnTo>
                  <a:lnTo>
                    <a:pt x="294" y="177"/>
                  </a:lnTo>
                  <a:lnTo>
                    <a:pt x="177" y="274"/>
                  </a:lnTo>
                  <a:lnTo>
                    <a:pt x="99" y="392"/>
                  </a:lnTo>
                  <a:lnTo>
                    <a:pt x="40" y="509"/>
                  </a:lnTo>
                  <a:lnTo>
                    <a:pt x="1" y="666"/>
                  </a:lnTo>
                  <a:lnTo>
                    <a:pt x="1" y="82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46"/>
            <p:cNvSpPr/>
            <p:nvPr/>
          </p:nvSpPr>
          <p:spPr>
            <a:xfrm>
              <a:off x="1213178" y="1516700"/>
              <a:ext cx="29" cy="29"/>
            </a:xfrm>
            <a:custGeom>
              <a:avLst/>
              <a:gdLst/>
              <a:ahLst/>
              <a:cxnLst/>
              <a:rect l="l" t="t" r="r" b="b"/>
              <a:pathLst>
                <a:path w="1" h="1" extrusionOk="0">
                  <a:moveTo>
                    <a:pt x="1" y="1"/>
                  </a:moveTo>
                  <a:lnTo>
                    <a:pt x="1"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46"/>
            <p:cNvSpPr/>
            <p:nvPr/>
          </p:nvSpPr>
          <p:spPr>
            <a:xfrm>
              <a:off x="1213178" y="1516700"/>
              <a:ext cx="29" cy="29"/>
            </a:xfrm>
            <a:custGeom>
              <a:avLst/>
              <a:gdLst/>
              <a:ahLst/>
              <a:cxnLst/>
              <a:rect l="l" t="t" r="r" b="b"/>
              <a:pathLst>
                <a:path w="1" h="1" fill="none" extrusionOk="0">
                  <a:moveTo>
                    <a:pt x="1" y="1"/>
                  </a:move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46"/>
            <p:cNvSpPr/>
            <p:nvPr/>
          </p:nvSpPr>
          <p:spPr>
            <a:xfrm>
              <a:off x="1033861" y="1443735"/>
              <a:ext cx="194879" cy="213230"/>
            </a:xfrm>
            <a:custGeom>
              <a:avLst/>
              <a:gdLst/>
              <a:ahLst/>
              <a:cxnLst/>
              <a:rect l="l" t="t" r="r" b="b"/>
              <a:pathLst>
                <a:path w="6637" h="7262" extrusionOk="0">
                  <a:moveTo>
                    <a:pt x="549" y="0"/>
                  </a:moveTo>
                  <a:lnTo>
                    <a:pt x="510" y="118"/>
                  </a:lnTo>
                  <a:lnTo>
                    <a:pt x="608" y="470"/>
                  </a:lnTo>
                  <a:lnTo>
                    <a:pt x="666" y="783"/>
                  </a:lnTo>
                  <a:lnTo>
                    <a:pt x="725" y="1096"/>
                  </a:lnTo>
                  <a:lnTo>
                    <a:pt x="745" y="1409"/>
                  </a:lnTo>
                  <a:lnTo>
                    <a:pt x="784" y="1723"/>
                  </a:lnTo>
                  <a:lnTo>
                    <a:pt x="784" y="2016"/>
                  </a:lnTo>
                  <a:lnTo>
                    <a:pt x="784" y="2310"/>
                  </a:lnTo>
                  <a:lnTo>
                    <a:pt x="764" y="2623"/>
                  </a:lnTo>
                  <a:lnTo>
                    <a:pt x="725" y="2917"/>
                  </a:lnTo>
                  <a:lnTo>
                    <a:pt x="686" y="3210"/>
                  </a:lnTo>
                  <a:lnTo>
                    <a:pt x="627" y="3504"/>
                  </a:lnTo>
                  <a:lnTo>
                    <a:pt x="549" y="3817"/>
                  </a:lnTo>
                  <a:lnTo>
                    <a:pt x="471" y="4111"/>
                  </a:lnTo>
                  <a:lnTo>
                    <a:pt x="255" y="4717"/>
                  </a:lnTo>
                  <a:lnTo>
                    <a:pt x="1" y="5363"/>
                  </a:lnTo>
                  <a:lnTo>
                    <a:pt x="60" y="5442"/>
                  </a:lnTo>
                  <a:lnTo>
                    <a:pt x="236" y="5637"/>
                  </a:lnTo>
                  <a:lnTo>
                    <a:pt x="529" y="5950"/>
                  </a:lnTo>
                  <a:lnTo>
                    <a:pt x="706" y="6107"/>
                  </a:lnTo>
                  <a:lnTo>
                    <a:pt x="921" y="6283"/>
                  </a:lnTo>
                  <a:lnTo>
                    <a:pt x="1156" y="6459"/>
                  </a:lnTo>
                  <a:lnTo>
                    <a:pt x="1430" y="6635"/>
                  </a:lnTo>
                  <a:lnTo>
                    <a:pt x="1723" y="6792"/>
                  </a:lnTo>
                  <a:lnTo>
                    <a:pt x="2037" y="6949"/>
                  </a:lnTo>
                  <a:lnTo>
                    <a:pt x="2389" y="7066"/>
                  </a:lnTo>
                  <a:lnTo>
                    <a:pt x="2761" y="7164"/>
                  </a:lnTo>
                  <a:lnTo>
                    <a:pt x="3152" y="7242"/>
                  </a:lnTo>
                  <a:lnTo>
                    <a:pt x="3563" y="7262"/>
                  </a:lnTo>
                  <a:lnTo>
                    <a:pt x="4072" y="7262"/>
                  </a:lnTo>
                  <a:lnTo>
                    <a:pt x="4522" y="7242"/>
                  </a:lnTo>
                  <a:lnTo>
                    <a:pt x="4914" y="7184"/>
                  </a:lnTo>
                  <a:lnTo>
                    <a:pt x="5266" y="7105"/>
                  </a:lnTo>
                  <a:lnTo>
                    <a:pt x="5560" y="7027"/>
                  </a:lnTo>
                  <a:lnTo>
                    <a:pt x="5814" y="6929"/>
                  </a:lnTo>
                  <a:lnTo>
                    <a:pt x="6010" y="6812"/>
                  </a:lnTo>
                  <a:lnTo>
                    <a:pt x="6186" y="6694"/>
                  </a:lnTo>
                  <a:lnTo>
                    <a:pt x="6323" y="6577"/>
                  </a:lnTo>
                  <a:lnTo>
                    <a:pt x="6441" y="6479"/>
                  </a:lnTo>
                  <a:lnTo>
                    <a:pt x="6519" y="6361"/>
                  </a:lnTo>
                  <a:lnTo>
                    <a:pt x="6578" y="6264"/>
                  </a:lnTo>
                  <a:lnTo>
                    <a:pt x="6636" y="6127"/>
                  </a:lnTo>
                  <a:lnTo>
                    <a:pt x="6636" y="6068"/>
                  </a:lnTo>
                  <a:lnTo>
                    <a:pt x="6519" y="5794"/>
                  </a:lnTo>
                  <a:lnTo>
                    <a:pt x="6421" y="5520"/>
                  </a:lnTo>
                  <a:lnTo>
                    <a:pt x="6343" y="5226"/>
                  </a:lnTo>
                  <a:lnTo>
                    <a:pt x="6284" y="4913"/>
                  </a:lnTo>
                  <a:lnTo>
                    <a:pt x="6206" y="4443"/>
                  </a:lnTo>
                  <a:lnTo>
                    <a:pt x="6167" y="4091"/>
                  </a:lnTo>
                  <a:lnTo>
                    <a:pt x="6127" y="3719"/>
                  </a:lnTo>
                  <a:lnTo>
                    <a:pt x="6108" y="2917"/>
                  </a:lnTo>
                  <a:lnTo>
                    <a:pt x="6108" y="2506"/>
                  </a:lnTo>
                  <a:lnTo>
                    <a:pt x="6108" y="2486"/>
                  </a:lnTo>
                  <a:lnTo>
                    <a:pt x="5716" y="2427"/>
                  </a:lnTo>
                  <a:lnTo>
                    <a:pt x="5344" y="2369"/>
                  </a:lnTo>
                  <a:lnTo>
                    <a:pt x="4992" y="2290"/>
                  </a:lnTo>
                  <a:lnTo>
                    <a:pt x="4640" y="2212"/>
                  </a:lnTo>
                  <a:lnTo>
                    <a:pt x="4288" y="2114"/>
                  </a:lnTo>
                  <a:lnTo>
                    <a:pt x="3955" y="2016"/>
                  </a:lnTo>
                  <a:lnTo>
                    <a:pt x="3622" y="1899"/>
                  </a:lnTo>
                  <a:lnTo>
                    <a:pt x="3309" y="1762"/>
                  </a:lnTo>
                  <a:lnTo>
                    <a:pt x="2996" y="1625"/>
                  </a:lnTo>
                  <a:lnTo>
                    <a:pt x="2683" y="1468"/>
                  </a:lnTo>
                  <a:lnTo>
                    <a:pt x="2389" y="1292"/>
                  </a:lnTo>
                  <a:lnTo>
                    <a:pt x="2115" y="1116"/>
                  </a:lnTo>
                  <a:lnTo>
                    <a:pt x="1841" y="901"/>
                  </a:lnTo>
                  <a:lnTo>
                    <a:pt x="1567" y="705"/>
                  </a:lnTo>
                  <a:lnTo>
                    <a:pt x="1312" y="470"/>
                  </a:lnTo>
                  <a:lnTo>
                    <a:pt x="1078" y="235"/>
                  </a:lnTo>
                  <a:lnTo>
                    <a:pt x="764" y="78"/>
                  </a:lnTo>
                  <a:lnTo>
                    <a:pt x="54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46"/>
            <p:cNvSpPr/>
            <p:nvPr/>
          </p:nvSpPr>
          <p:spPr>
            <a:xfrm>
              <a:off x="1023526" y="1577628"/>
              <a:ext cx="231641" cy="162110"/>
            </a:xfrm>
            <a:custGeom>
              <a:avLst/>
              <a:gdLst/>
              <a:ahLst/>
              <a:cxnLst/>
              <a:rect l="l" t="t" r="r" b="b"/>
              <a:pathLst>
                <a:path w="7889" h="5521" extrusionOk="0">
                  <a:moveTo>
                    <a:pt x="6616" y="1"/>
                  </a:moveTo>
                  <a:lnTo>
                    <a:pt x="6577" y="40"/>
                  </a:lnTo>
                  <a:lnTo>
                    <a:pt x="6538" y="79"/>
                  </a:lnTo>
                  <a:lnTo>
                    <a:pt x="6519" y="138"/>
                  </a:lnTo>
                  <a:lnTo>
                    <a:pt x="6519" y="196"/>
                  </a:lnTo>
                  <a:lnTo>
                    <a:pt x="6558" y="255"/>
                  </a:lnTo>
                  <a:lnTo>
                    <a:pt x="6793" y="568"/>
                  </a:lnTo>
                  <a:lnTo>
                    <a:pt x="7027" y="921"/>
                  </a:lnTo>
                  <a:lnTo>
                    <a:pt x="7204" y="1293"/>
                  </a:lnTo>
                  <a:lnTo>
                    <a:pt x="7380" y="1684"/>
                  </a:lnTo>
                  <a:lnTo>
                    <a:pt x="7497" y="2095"/>
                  </a:lnTo>
                  <a:lnTo>
                    <a:pt x="7575" y="2506"/>
                  </a:lnTo>
                  <a:lnTo>
                    <a:pt x="7595" y="2702"/>
                  </a:lnTo>
                  <a:lnTo>
                    <a:pt x="7615" y="2898"/>
                  </a:lnTo>
                  <a:lnTo>
                    <a:pt x="7595" y="3113"/>
                  </a:lnTo>
                  <a:lnTo>
                    <a:pt x="7595" y="3309"/>
                  </a:lnTo>
                  <a:lnTo>
                    <a:pt x="7556" y="3543"/>
                  </a:lnTo>
                  <a:lnTo>
                    <a:pt x="7497" y="3759"/>
                  </a:lnTo>
                  <a:lnTo>
                    <a:pt x="7419" y="3954"/>
                  </a:lnTo>
                  <a:lnTo>
                    <a:pt x="7321" y="4150"/>
                  </a:lnTo>
                  <a:lnTo>
                    <a:pt x="7223" y="4326"/>
                  </a:lnTo>
                  <a:lnTo>
                    <a:pt x="7106" y="4483"/>
                  </a:lnTo>
                  <a:lnTo>
                    <a:pt x="6969" y="4640"/>
                  </a:lnTo>
                  <a:lnTo>
                    <a:pt x="6812" y="4777"/>
                  </a:lnTo>
                  <a:lnTo>
                    <a:pt x="6656" y="4894"/>
                  </a:lnTo>
                  <a:lnTo>
                    <a:pt x="6479" y="4992"/>
                  </a:lnTo>
                  <a:lnTo>
                    <a:pt x="6284" y="5070"/>
                  </a:lnTo>
                  <a:lnTo>
                    <a:pt x="6088" y="5148"/>
                  </a:lnTo>
                  <a:lnTo>
                    <a:pt x="5873" y="5188"/>
                  </a:lnTo>
                  <a:lnTo>
                    <a:pt x="5657" y="5227"/>
                  </a:lnTo>
                  <a:lnTo>
                    <a:pt x="5207" y="5227"/>
                  </a:lnTo>
                  <a:lnTo>
                    <a:pt x="4992" y="5188"/>
                  </a:lnTo>
                  <a:lnTo>
                    <a:pt x="4777" y="5148"/>
                  </a:lnTo>
                  <a:lnTo>
                    <a:pt x="4561" y="5070"/>
                  </a:lnTo>
                  <a:lnTo>
                    <a:pt x="4346" y="4992"/>
                  </a:lnTo>
                  <a:lnTo>
                    <a:pt x="4150" y="4914"/>
                  </a:lnTo>
                  <a:lnTo>
                    <a:pt x="3954" y="4796"/>
                  </a:lnTo>
                  <a:lnTo>
                    <a:pt x="3759" y="4679"/>
                  </a:lnTo>
                  <a:lnTo>
                    <a:pt x="3583" y="4561"/>
                  </a:lnTo>
                  <a:lnTo>
                    <a:pt x="3230" y="4287"/>
                  </a:lnTo>
                  <a:lnTo>
                    <a:pt x="2897" y="3974"/>
                  </a:lnTo>
                  <a:lnTo>
                    <a:pt x="2604" y="3661"/>
                  </a:lnTo>
                  <a:lnTo>
                    <a:pt x="2310" y="3328"/>
                  </a:lnTo>
                  <a:lnTo>
                    <a:pt x="2017" y="2956"/>
                  </a:lnTo>
                  <a:lnTo>
                    <a:pt x="1723" y="2584"/>
                  </a:lnTo>
                  <a:lnTo>
                    <a:pt x="1430" y="2212"/>
                  </a:lnTo>
                  <a:lnTo>
                    <a:pt x="1175" y="1821"/>
                  </a:lnTo>
                  <a:lnTo>
                    <a:pt x="921" y="1430"/>
                  </a:lnTo>
                  <a:lnTo>
                    <a:pt x="686" y="1019"/>
                  </a:lnTo>
                  <a:lnTo>
                    <a:pt x="470" y="607"/>
                  </a:lnTo>
                  <a:lnTo>
                    <a:pt x="294" y="177"/>
                  </a:lnTo>
                  <a:lnTo>
                    <a:pt x="255" y="118"/>
                  </a:lnTo>
                  <a:lnTo>
                    <a:pt x="216" y="79"/>
                  </a:lnTo>
                  <a:lnTo>
                    <a:pt x="99" y="79"/>
                  </a:lnTo>
                  <a:lnTo>
                    <a:pt x="59" y="99"/>
                  </a:lnTo>
                  <a:lnTo>
                    <a:pt x="20" y="138"/>
                  </a:lnTo>
                  <a:lnTo>
                    <a:pt x="1" y="177"/>
                  </a:lnTo>
                  <a:lnTo>
                    <a:pt x="20" y="255"/>
                  </a:lnTo>
                  <a:lnTo>
                    <a:pt x="196" y="686"/>
                  </a:lnTo>
                  <a:lnTo>
                    <a:pt x="412" y="1097"/>
                  </a:lnTo>
                  <a:lnTo>
                    <a:pt x="647" y="1508"/>
                  </a:lnTo>
                  <a:lnTo>
                    <a:pt x="901" y="1919"/>
                  </a:lnTo>
                  <a:lnTo>
                    <a:pt x="1155" y="2310"/>
                  </a:lnTo>
                  <a:lnTo>
                    <a:pt x="1430" y="2682"/>
                  </a:lnTo>
                  <a:lnTo>
                    <a:pt x="1723" y="3054"/>
                  </a:lnTo>
                  <a:lnTo>
                    <a:pt x="2017" y="3426"/>
                  </a:lnTo>
                  <a:lnTo>
                    <a:pt x="2271" y="3720"/>
                  </a:lnTo>
                  <a:lnTo>
                    <a:pt x="2545" y="4013"/>
                  </a:lnTo>
                  <a:lnTo>
                    <a:pt x="2819" y="4287"/>
                  </a:lnTo>
                  <a:lnTo>
                    <a:pt x="3093" y="4542"/>
                  </a:lnTo>
                  <a:lnTo>
                    <a:pt x="3406" y="4796"/>
                  </a:lnTo>
                  <a:lnTo>
                    <a:pt x="3739" y="5011"/>
                  </a:lnTo>
                  <a:lnTo>
                    <a:pt x="4072" y="5188"/>
                  </a:lnTo>
                  <a:lnTo>
                    <a:pt x="4424" y="5344"/>
                  </a:lnTo>
                  <a:lnTo>
                    <a:pt x="4757" y="5422"/>
                  </a:lnTo>
                  <a:lnTo>
                    <a:pt x="5070" y="5501"/>
                  </a:lnTo>
                  <a:lnTo>
                    <a:pt x="5422" y="5520"/>
                  </a:lnTo>
                  <a:lnTo>
                    <a:pt x="5755" y="5501"/>
                  </a:lnTo>
                  <a:lnTo>
                    <a:pt x="6068" y="5462"/>
                  </a:lnTo>
                  <a:lnTo>
                    <a:pt x="6401" y="5364"/>
                  </a:lnTo>
                  <a:lnTo>
                    <a:pt x="6558" y="5305"/>
                  </a:lnTo>
                  <a:lnTo>
                    <a:pt x="6695" y="5227"/>
                  </a:lnTo>
                  <a:lnTo>
                    <a:pt x="6832" y="5148"/>
                  </a:lnTo>
                  <a:lnTo>
                    <a:pt x="6969" y="5051"/>
                  </a:lnTo>
                  <a:lnTo>
                    <a:pt x="7125" y="4933"/>
                  </a:lnTo>
                  <a:lnTo>
                    <a:pt x="7243" y="4796"/>
                  </a:lnTo>
                  <a:lnTo>
                    <a:pt x="7360" y="4679"/>
                  </a:lnTo>
                  <a:lnTo>
                    <a:pt x="7478" y="4542"/>
                  </a:lnTo>
                  <a:lnTo>
                    <a:pt x="7556" y="4385"/>
                  </a:lnTo>
                  <a:lnTo>
                    <a:pt x="7634" y="4248"/>
                  </a:lnTo>
                  <a:lnTo>
                    <a:pt x="7712" y="4092"/>
                  </a:lnTo>
                  <a:lnTo>
                    <a:pt x="7771" y="3935"/>
                  </a:lnTo>
                  <a:lnTo>
                    <a:pt x="7849" y="3602"/>
                  </a:lnTo>
                  <a:lnTo>
                    <a:pt x="7889" y="3269"/>
                  </a:lnTo>
                  <a:lnTo>
                    <a:pt x="7889" y="2917"/>
                  </a:lnTo>
                  <a:lnTo>
                    <a:pt x="7869" y="2565"/>
                  </a:lnTo>
                  <a:lnTo>
                    <a:pt x="7810" y="2232"/>
                  </a:lnTo>
                  <a:lnTo>
                    <a:pt x="7712" y="1880"/>
                  </a:lnTo>
                  <a:lnTo>
                    <a:pt x="7595" y="1527"/>
                  </a:lnTo>
                  <a:lnTo>
                    <a:pt x="7478" y="1195"/>
                  </a:lnTo>
                  <a:lnTo>
                    <a:pt x="7321" y="882"/>
                  </a:lnTo>
                  <a:lnTo>
                    <a:pt x="7145" y="588"/>
                  </a:lnTo>
                  <a:lnTo>
                    <a:pt x="6949" y="294"/>
                  </a:lnTo>
                  <a:lnTo>
                    <a:pt x="6753" y="40"/>
                  </a:lnTo>
                  <a:lnTo>
                    <a:pt x="6714" y="1"/>
                  </a:lnTo>
                  <a:close/>
                </a:path>
              </a:pathLst>
            </a:custGeom>
            <a:gradFill>
              <a:gsLst>
                <a:gs pos="0">
                  <a:srgbClr val="61B065"/>
                </a:gs>
                <a:gs pos="100000">
                  <a:srgbClr val="345A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46"/>
            <p:cNvSpPr/>
            <p:nvPr/>
          </p:nvSpPr>
          <p:spPr>
            <a:xfrm>
              <a:off x="1110879" y="1490274"/>
              <a:ext cx="105206" cy="83947"/>
            </a:xfrm>
            <a:custGeom>
              <a:avLst/>
              <a:gdLst/>
              <a:ahLst/>
              <a:cxnLst/>
              <a:rect l="l" t="t" r="r" b="b"/>
              <a:pathLst>
                <a:path w="3583" h="2859" extrusionOk="0">
                  <a:moveTo>
                    <a:pt x="1" y="1"/>
                  </a:moveTo>
                  <a:lnTo>
                    <a:pt x="216" y="372"/>
                  </a:lnTo>
                  <a:lnTo>
                    <a:pt x="510" y="764"/>
                  </a:lnTo>
                  <a:lnTo>
                    <a:pt x="862" y="1195"/>
                  </a:lnTo>
                  <a:lnTo>
                    <a:pt x="1058" y="1410"/>
                  </a:lnTo>
                  <a:lnTo>
                    <a:pt x="1273" y="1606"/>
                  </a:lnTo>
                  <a:lnTo>
                    <a:pt x="1508" y="1821"/>
                  </a:lnTo>
                  <a:lnTo>
                    <a:pt x="1743" y="2017"/>
                  </a:lnTo>
                  <a:lnTo>
                    <a:pt x="2017" y="2193"/>
                  </a:lnTo>
                  <a:lnTo>
                    <a:pt x="2291" y="2369"/>
                  </a:lnTo>
                  <a:lnTo>
                    <a:pt x="2584" y="2526"/>
                  </a:lnTo>
                  <a:lnTo>
                    <a:pt x="2898" y="2663"/>
                  </a:lnTo>
                  <a:lnTo>
                    <a:pt x="3230" y="2760"/>
                  </a:lnTo>
                  <a:lnTo>
                    <a:pt x="3583" y="2858"/>
                  </a:lnTo>
                  <a:lnTo>
                    <a:pt x="3544" y="2506"/>
                  </a:lnTo>
                  <a:lnTo>
                    <a:pt x="3504" y="2134"/>
                  </a:lnTo>
                  <a:lnTo>
                    <a:pt x="3485" y="1332"/>
                  </a:lnTo>
                  <a:lnTo>
                    <a:pt x="3485" y="921"/>
                  </a:lnTo>
                  <a:lnTo>
                    <a:pt x="3367" y="940"/>
                  </a:lnTo>
                  <a:lnTo>
                    <a:pt x="3152" y="960"/>
                  </a:lnTo>
                  <a:lnTo>
                    <a:pt x="2956" y="979"/>
                  </a:lnTo>
                  <a:lnTo>
                    <a:pt x="2526" y="979"/>
                  </a:lnTo>
                  <a:lnTo>
                    <a:pt x="2310" y="960"/>
                  </a:lnTo>
                  <a:lnTo>
                    <a:pt x="2115" y="921"/>
                  </a:lnTo>
                  <a:lnTo>
                    <a:pt x="1684" y="803"/>
                  </a:lnTo>
                  <a:lnTo>
                    <a:pt x="1253" y="666"/>
                  </a:lnTo>
                  <a:lnTo>
                    <a:pt x="823" y="470"/>
                  </a:lnTo>
                  <a:lnTo>
                    <a:pt x="392" y="255"/>
                  </a:lnTo>
                  <a:lnTo>
                    <a:pt x="1"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46"/>
            <p:cNvSpPr/>
            <p:nvPr/>
          </p:nvSpPr>
          <p:spPr>
            <a:xfrm>
              <a:off x="969499" y="1177622"/>
              <a:ext cx="300613" cy="344863"/>
            </a:xfrm>
            <a:custGeom>
              <a:avLst/>
              <a:gdLst/>
              <a:ahLst/>
              <a:cxnLst/>
              <a:rect l="l" t="t" r="r" b="b"/>
              <a:pathLst>
                <a:path w="10238" h="11745" extrusionOk="0">
                  <a:moveTo>
                    <a:pt x="4463" y="1"/>
                  </a:moveTo>
                  <a:lnTo>
                    <a:pt x="4131" y="40"/>
                  </a:lnTo>
                  <a:lnTo>
                    <a:pt x="3818" y="60"/>
                  </a:lnTo>
                  <a:lnTo>
                    <a:pt x="3524" y="118"/>
                  </a:lnTo>
                  <a:lnTo>
                    <a:pt x="3230" y="177"/>
                  </a:lnTo>
                  <a:lnTo>
                    <a:pt x="2976" y="255"/>
                  </a:lnTo>
                  <a:lnTo>
                    <a:pt x="2721" y="334"/>
                  </a:lnTo>
                  <a:lnTo>
                    <a:pt x="2487" y="431"/>
                  </a:lnTo>
                  <a:lnTo>
                    <a:pt x="2271" y="529"/>
                  </a:lnTo>
                  <a:lnTo>
                    <a:pt x="2056" y="647"/>
                  </a:lnTo>
                  <a:lnTo>
                    <a:pt x="1860" y="764"/>
                  </a:lnTo>
                  <a:lnTo>
                    <a:pt x="1684" y="901"/>
                  </a:lnTo>
                  <a:lnTo>
                    <a:pt x="1508" y="1019"/>
                  </a:lnTo>
                  <a:lnTo>
                    <a:pt x="1351" y="1175"/>
                  </a:lnTo>
                  <a:lnTo>
                    <a:pt x="1214" y="1312"/>
                  </a:lnTo>
                  <a:lnTo>
                    <a:pt x="960" y="1606"/>
                  </a:lnTo>
                  <a:lnTo>
                    <a:pt x="745" y="1919"/>
                  </a:lnTo>
                  <a:lnTo>
                    <a:pt x="568" y="2252"/>
                  </a:lnTo>
                  <a:lnTo>
                    <a:pt x="431" y="2565"/>
                  </a:lnTo>
                  <a:lnTo>
                    <a:pt x="314" y="2878"/>
                  </a:lnTo>
                  <a:lnTo>
                    <a:pt x="236" y="3172"/>
                  </a:lnTo>
                  <a:lnTo>
                    <a:pt x="157" y="3465"/>
                  </a:lnTo>
                  <a:lnTo>
                    <a:pt x="118" y="3739"/>
                  </a:lnTo>
                  <a:lnTo>
                    <a:pt x="118" y="3857"/>
                  </a:lnTo>
                  <a:lnTo>
                    <a:pt x="118" y="4072"/>
                  </a:lnTo>
                  <a:lnTo>
                    <a:pt x="177" y="4600"/>
                  </a:lnTo>
                  <a:lnTo>
                    <a:pt x="216" y="4875"/>
                  </a:lnTo>
                  <a:lnTo>
                    <a:pt x="275" y="5129"/>
                  </a:lnTo>
                  <a:lnTo>
                    <a:pt x="353" y="5344"/>
                  </a:lnTo>
                  <a:lnTo>
                    <a:pt x="392" y="5403"/>
                  </a:lnTo>
                  <a:lnTo>
                    <a:pt x="431" y="5462"/>
                  </a:lnTo>
                  <a:lnTo>
                    <a:pt x="294" y="5560"/>
                  </a:lnTo>
                  <a:lnTo>
                    <a:pt x="197" y="5657"/>
                  </a:lnTo>
                  <a:lnTo>
                    <a:pt x="118" y="5794"/>
                  </a:lnTo>
                  <a:lnTo>
                    <a:pt x="60" y="5912"/>
                  </a:lnTo>
                  <a:lnTo>
                    <a:pt x="20" y="6068"/>
                  </a:lnTo>
                  <a:lnTo>
                    <a:pt x="1" y="6205"/>
                  </a:lnTo>
                  <a:lnTo>
                    <a:pt x="1" y="6343"/>
                  </a:lnTo>
                  <a:lnTo>
                    <a:pt x="1" y="6499"/>
                  </a:lnTo>
                  <a:lnTo>
                    <a:pt x="20" y="6695"/>
                  </a:lnTo>
                  <a:lnTo>
                    <a:pt x="60" y="6891"/>
                  </a:lnTo>
                  <a:lnTo>
                    <a:pt x="118" y="7106"/>
                  </a:lnTo>
                  <a:lnTo>
                    <a:pt x="216" y="7302"/>
                  </a:lnTo>
                  <a:lnTo>
                    <a:pt x="314" y="7517"/>
                  </a:lnTo>
                  <a:lnTo>
                    <a:pt x="431" y="7713"/>
                  </a:lnTo>
                  <a:lnTo>
                    <a:pt x="568" y="7889"/>
                  </a:lnTo>
                  <a:lnTo>
                    <a:pt x="725" y="8065"/>
                  </a:lnTo>
                  <a:lnTo>
                    <a:pt x="882" y="8222"/>
                  </a:lnTo>
                  <a:lnTo>
                    <a:pt x="1077" y="8378"/>
                  </a:lnTo>
                  <a:lnTo>
                    <a:pt x="1273" y="8496"/>
                  </a:lnTo>
                  <a:lnTo>
                    <a:pt x="1488" y="8613"/>
                  </a:lnTo>
                  <a:lnTo>
                    <a:pt x="1704" y="8691"/>
                  </a:lnTo>
                  <a:lnTo>
                    <a:pt x="1939" y="8750"/>
                  </a:lnTo>
                  <a:lnTo>
                    <a:pt x="2193" y="8789"/>
                  </a:lnTo>
                  <a:lnTo>
                    <a:pt x="2447" y="8809"/>
                  </a:lnTo>
                  <a:lnTo>
                    <a:pt x="2487" y="8809"/>
                  </a:lnTo>
                  <a:lnTo>
                    <a:pt x="2584" y="8985"/>
                  </a:lnTo>
                  <a:lnTo>
                    <a:pt x="2624" y="9063"/>
                  </a:lnTo>
                  <a:lnTo>
                    <a:pt x="2819" y="9396"/>
                  </a:lnTo>
                  <a:lnTo>
                    <a:pt x="3054" y="9690"/>
                  </a:lnTo>
                  <a:lnTo>
                    <a:pt x="3328" y="9983"/>
                  </a:lnTo>
                  <a:lnTo>
                    <a:pt x="3622" y="10238"/>
                  </a:lnTo>
                  <a:lnTo>
                    <a:pt x="3935" y="10492"/>
                  </a:lnTo>
                  <a:lnTo>
                    <a:pt x="4287" y="10707"/>
                  </a:lnTo>
                  <a:lnTo>
                    <a:pt x="4620" y="10923"/>
                  </a:lnTo>
                  <a:lnTo>
                    <a:pt x="4992" y="11099"/>
                  </a:lnTo>
                  <a:lnTo>
                    <a:pt x="5344" y="11255"/>
                  </a:lnTo>
                  <a:lnTo>
                    <a:pt x="5716" y="11392"/>
                  </a:lnTo>
                  <a:lnTo>
                    <a:pt x="6088" y="11510"/>
                  </a:lnTo>
                  <a:lnTo>
                    <a:pt x="6440" y="11608"/>
                  </a:lnTo>
                  <a:lnTo>
                    <a:pt x="6773" y="11666"/>
                  </a:lnTo>
                  <a:lnTo>
                    <a:pt x="7106" y="11725"/>
                  </a:lnTo>
                  <a:lnTo>
                    <a:pt x="7399" y="11745"/>
                  </a:lnTo>
                  <a:lnTo>
                    <a:pt x="7673" y="11745"/>
                  </a:lnTo>
                  <a:lnTo>
                    <a:pt x="8026" y="11725"/>
                  </a:lnTo>
                  <a:lnTo>
                    <a:pt x="8300" y="11666"/>
                  </a:lnTo>
                  <a:lnTo>
                    <a:pt x="8633" y="11588"/>
                  </a:lnTo>
                  <a:lnTo>
                    <a:pt x="8887" y="11490"/>
                  </a:lnTo>
                  <a:lnTo>
                    <a:pt x="9122" y="11353"/>
                  </a:lnTo>
                  <a:lnTo>
                    <a:pt x="9318" y="11197"/>
                  </a:lnTo>
                  <a:lnTo>
                    <a:pt x="9513" y="11001"/>
                  </a:lnTo>
                  <a:lnTo>
                    <a:pt x="9650" y="10786"/>
                  </a:lnTo>
                  <a:lnTo>
                    <a:pt x="9787" y="10551"/>
                  </a:lnTo>
                  <a:lnTo>
                    <a:pt x="9885" y="10296"/>
                  </a:lnTo>
                  <a:lnTo>
                    <a:pt x="9964" y="10022"/>
                  </a:lnTo>
                  <a:lnTo>
                    <a:pt x="10022" y="9729"/>
                  </a:lnTo>
                  <a:lnTo>
                    <a:pt x="10061" y="9435"/>
                  </a:lnTo>
                  <a:lnTo>
                    <a:pt x="10081" y="9122"/>
                  </a:lnTo>
                  <a:lnTo>
                    <a:pt x="10101" y="8809"/>
                  </a:lnTo>
                  <a:lnTo>
                    <a:pt x="10081" y="8496"/>
                  </a:lnTo>
                  <a:lnTo>
                    <a:pt x="10061" y="8202"/>
                  </a:lnTo>
                  <a:lnTo>
                    <a:pt x="10022" y="7889"/>
                  </a:lnTo>
                  <a:lnTo>
                    <a:pt x="9964" y="7595"/>
                  </a:lnTo>
                  <a:lnTo>
                    <a:pt x="9885" y="7282"/>
                  </a:lnTo>
                  <a:lnTo>
                    <a:pt x="9787" y="6969"/>
                  </a:lnTo>
                  <a:lnTo>
                    <a:pt x="9787" y="6930"/>
                  </a:lnTo>
                  <a:lnTo>
                    <a:pt x="9983" y="5716"/>
                  </a:lnTo>
                  <a:lnTo>
                    <a:pt x="10140" y="4679"/>
                  </a:lnTo>
                  <a:lnTo>
                    <a:pt x="10198" y="4209"/>
                  </a:lnTo>
                  <a:lnTo>
                    <a:pt x="10238" y="3798"/>
                  </a:lnTo>
                  <a:lnTo>
                    <a:pt x="10238" y="3446"/>
                  </a:lnTo>
                  <a:lnTo>
                    <a:pt x="10218" y="3113"/>
                  </a:lnTo>
                  <a:lnTo>
                    <a:pt x="10159" y="2780"/>
                  </a:lnTo>
                  <a:lnTo>
                    <a:pt x="10061" y="2447"/>
                  </a:lnTo>
                  <a:lnTo>
                    <a:pt x="9924" y="2134"/>
                  </a:lnTo>
                  <a:lnTo>
                    <a:pt x="9748" y="1821"/>
                  </a:lnTo>
                  <a:lnTo>
                    <a:pt x="9533" y="1547"/>
                  </a:lnTo>
                  <a:lnTo>
                    <a:pt x="9396" y="1391"/>
                  </a:lnTo>
                  <a:lnTo>
                    <a:pt x="9259" y="1273"/>
                  </a:lnTo>
                  <a:lnTo>
                    <a:pt x="9122" y="1136"/>
                  </a:lnTo>
                  <a:lnTo>
                    <a:pt x="8946" y="1019"/>
                  </a:lnTo>
                  <a:lnTo>
                    <a:pt x="8770" y="901"/>
                  </a:lnTo>
                  <a:lnTo>
                    <a:pt x="8593" y="784"/>
                  </a:lnTo>
                  <a:lnTo>
                    <a:pt x="8378" y="686"/>
                  </a:lnTo>
                  <a:lnTo>
                    <a:pt x="8163" y="588"/>
                  </a:lnTo>
                  <a:lnTo>
                    <a:pt x="7693" y="392"/>
                  </a:lnTo>
                  <a:lnTo>
                    <a:pt x="7165" y="255"/>
                  </a:lnTo>
                  <a:lnTo>
                    <a:pt x="6558" y="138"/>
                  </a:lnTo>
                  <a:lnTo>
                    <a:pt x="5912" y="60"/>
                  </a:lnTo>
                  <a:lnTo>
                    <a:pt x="518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46"/>
            <p:cNvSpPr/>
            <p:nvPr/>
          </p:nvSpPr>
          <p:spPr>
            <a:xfrm>
              <a:off x="969499" y="1177622"/>
              <a:ext cx="300613" cy="344863"/>
            </a:xfrm>
            <a:custGeom>
              <a:avLst/>
              <a:gdLst/>
              <a:ahLst/>
              <a:cxnLst/>
              <a:rect l="l" t="t" r="r" b="b"/>
              <a:pathLst>
                <a:path w="10238" h="11745" fill="none" extrusionOk="0">
                  <a:moveTo>
                    <a:pt x="1" y="6499"/>
                  </a:moveTo>
                  <a:lnTo>
                    <a:pt x="1" y="6499"/>
                  </a:lnTo>
                  <a:lnTo>
                    <a:pt x="20" y="6695"/>
                  </a:lnTo>
                  <a:lnTo>
                    <a:pt x="60" y="6891"/>
                  </a:lnTo>
                  <a:lnTo>
                    <a:pt x="118" y="7106"/>
                  </a:lnTo>
                  <a:lnTo>
                    <a:pt x="216" y="7302"/>
                  </a:lnTo>
                  <a:lnTo>
                    <a:pt x="314" y="7517"/>
                  </a:lnTo>
                  <a:lnTo>
                    <a:pt x="431" y="7713"/>
                  </a:lnTo>
                  <a:lnTo>
                    <a:pt x="568" y="7889"/>
                  </a:lnTo>
                  <a:lnTo>
                    <a:pt x="725" y="8065"/>
                  </a:lnTo>
                  <a:lnTo>
                    <a:pt x="882" y="8222"/>
                  </a:lnTo>
                  <a:lnTo>
                    <a:pt x="1077" y="8378"/>
                  </a:lnTo>
                  <a:lnTo>
                    <a:pt x="1273" y="8496"/>
                  </a:lnTo>
                  <a:lnTo>
                    <a:pt x="1488" y="8613"/>
                  </a:lnTo>
                  <a:lnTo>
                    <a:pt x="1704" y="8691"/>
                  </a:lnTo>
                  <a:lnTo>
                    <a:pt x="1939" y="8750"/>
                  </a:lnTo>
                  <a:lnTo>
                    <a:pt x="2193" y="8789"/>
                  </a:lnTo>
                  <a:lnTo>
                    <a:pt x="2447" y="8809"/>
                  </a:lnTo>
                  <a:lnTo>
                    <a:pt x="2467" y="8809"/>
                  </a:lnTo>
                  <a:lnTo>
                    <a:pt x="2467" y="8809"/>
                  </a:lnTo>
                  <a:lnTo>
                    <a:pt x="2487" y="8809"/>
                  </a:lnTo>
                  <a:lnTo>
                    <a:pt x="2487" y="8809"/>
                  </a:lnTo>
                  <a:lnTo>
                    <a:pt x="2584" y="8985"/>
                  </a:lnTo>
                  <a:lnTo>
                    <a:pt x="2584" y="8985"/>
                  </a:lnTo>
                  <a:lnTo>
                    <a:pt x="2624" y="9063"/>
                  </a:lnTo>
                  <a:lnTo>
                    <a:pt x="2624" y="9063"/>
                  </a:lnTo>
                  <a:lnTo>
                    <a:pt x="2624" y="9063"/>
                  </a:lnTo>
                  <a:lnTo>
                    <a:pt x="2819" y="9396"/>
                  </a:lnTo>
                  <a:lnTo>
                    <a:pt x="3054" y="9690"/>
                  </a:lnTo>
                  <a:lnTo>
                    <a:pt x="3328" y="9983"/>
                  </a:lnTo>
                  <a:lnTo>
                    <a:pt x="3622" y="10238"/>
                  </a:lnTo>
                  <a:lnTo>
                    <a:pt x="3935" y="10492"/>
                  </a:lnTo>
                  <a:lnTo>
                    <a:pt x="4287" y="10707"/>
                  </a:lnTo>
                  <a:lnTo>
                    <a:pt x="4620" y="10923"/>
                  </a:lnTo>
                  <a:lnTo>
                    <a:pt x="4992" y="11099"/>
                  </a:lnTo>
                  <a:lnTo>
                    <a:pt x="5344" y="11255"/>
                  </a:lnTo>
                  <a:lnTo>
                    <a:pt x="5716" y="11392"/>
                  </a:lnTo>
                  <a:lnTo>
                    <a:pt x="6088" y="11510"/>
                  </a:lnTo>
                  <a:lnTo>
                    <a:pt x="6440" y="11608"/>
                  </a:lnTo>
                  <a:lnTo>
                    <a:pt x="6773" y="11666"/>
                  </a:lnTo>
                  <a:lnTo>
                    <a:pt x="7106" y="11725"/>
                  </a:lnTo>
                  <a:lnTo>
                    <a:pt x="7399" y="11745"/>
                  </a:lnTo>
                  <a:lnTo>
                    <a:pt x="7673" y="11745"/>
                  </a:lnTo>
                  <a:lnTo>
                    <a:pt x="7673" y="11745"/>
                  </a:lnTo>
                  <a:lnTo>
                    <a:pt x="8026" y="11725"/>
                  </a:lnTo>
                  <a:lnTo>
                    <a:pt x="8300" y="11666"/>
                  </a:lnTo>
                  <a:lnTo>
                    <a:pt x="8633" y="11588"/>
                  </a:lnTo>
                  <a:lnTo>
                    <a:pt x="8633" y="11588"/>
                  </a:lnTo>
                  <a:lnTo>
                    <a:pt x="8887" y="11490"/>
                  </a:lnTo>
                  <a:lnTo>
                    <a:pt x="9122" y="11353"/>
                  </a:lnTo>
                  <a:lnTo>
                    <a:pt x="9318" y="11197"/>
                  </a:lnTo>
                  <a:lnTo>
                    <a:pt x="9513" y="11001"/>
                  </a:lnTo>
                  <a:lnTo>
                    <a:pt x="9650" y="10786"/>
                  </a:lnTo>
                  <a:lnTo>
                    <a:pt x="9787" y="10551"/>
                  </a:lnTo>
                  <a:lnTo>
                    <a:pt x="9885" y="10296"/>
                  </a:lnTo>
                  <a:lnTo>
                    <a:pt x="9964" y="10022"/>
                  </a:lnTo>
                  <a:lnTo>
                    <a:pt x="10022" y="9729"/>
                  </a:lnTo>
                  <a:lnTo>
                    <a:pt x="10061" y="9435"/>
                  </a:lnTo>
                  <a:lnTo>
                    <a:pt x="10081" y="9122"/>
                  </a:lnTo>
                  <a:lnTo>
                    <a:pt x="10101" y="8809"/>
                  </a:lnTo>
                  <a:lnTo>
                    <a:pt x="10081" y="8496"/>
                  </a:lnTo>
                  <a:lnTo>
                    <a:pt x="10061" y="8202"/>
                  </a:lnTo>
                  <a:lnTo>
                    <a:pt x="10022" y="7889"/>
                  </a:lnTo>
                  <a:lnTo>
                    <a:pt x="9964" y="7595"/>
                  </a:lnTo>
                  <a:lnTo>
                    <a:pt x="9964" y="7595"/>
                  </a:lnTo>
                  <a:lnTo>
                    <a:pt x="9885" y="7282"/>
                  </a:lnTo>
                  <a:lnTo>
                    <a:pt x="9787" y="6969"/>
                  </a:lnTo>
                  <a:lnTo>
                    <a:pt x="9787" y="6969"/>
                  </a:lnTo>
                  <a:lnTo>
                    <a:pt x="9787" y="6930"/>
                  </a:lnTo>
                  <a:lnTo>
                    <a:pt x="9787" y="6930"/>
                  </a:lnTo>
                  <a:lnTo>
                    <a:pt x="9983" y="5716"/>
                  </a:lnTo>
                  <a:lnTo>
                    <a:pt x="10140" y="4679"/>
                  </a:lnTo>
                  <a:lnTo>
                    <a:pt x="10198" y="4209"/>
                  </a:lnTo>
                  <a:lnTo>
                    <a:pt x="10238" y="3798"/>
                  </a:lnTo>
                  <a:lnTo>
                    <a:pt x="10238" y="3798"/>
                  </a:lnTo>
                  <a:lnTo>
                    <a:pt x="10238" y="3446"/>
                  </a:lnTo>
                  <a:lnTo>
                    <a:pt x="10218" y="3113"/>
                  </a:lnTo>
                  <a:lnTo>
                    <a:pt x="10159" y="2780"/>
                  </a:lnTo>
                  <a:lnTo>
                    <a:pt x="10061" y="2447"/>
                  </a:lnTo>
                  <a:lnTo>
                    <a:pt x="9924" y="2134"/>
                  </a:lnTo>
                  <a:lnTo>
                    <a:pt x="9748" y="1821"/>
                  </a:lnTo>
                  <a:lnTo>
                    <a:pt x="9533" y="1547"/>
                  </a:lnTo>
                  <a:lnTo>
                    <a:pt x="9396" y="1391"/>
                  </a:lnTo>
                  <a:lnTo>
                    <a:pt x="9259" y="1273"/>
                  </a:lnTo>
                  <a:lnTo>
                    <a:pt x="9122" y="1136"/>
                  </a:lnTo>
                  <a:lnTo>
                    <a:pt x="8946" y="1019"/>
                  </a:lnTo>
                  <a:lnTo>
                    <a:pt x="8770" y="901"/>
                  </a:lnTo>
                  <a:lnTo>
                    <a:pt x="8593" y="784"/>
                  </a:lnTo>
                  <a:lnTo>
                    <a:pt x="8378" y="686"/>
                  </a:lnTo>
                  <a:lnTo>
                    <a:pt x="8163" y="588"/>
                  </a:lnTo>
                  <a:lnTo>
                    <a:pt x="7693" y="392"/>
                  </a:lnTo>
                  <a:lnTo>
                    <a:pt x="7165" y="255"/>
                  </a:lnTo>
                  <a:lnTo>
                    <a:pt x="6558" y="138"/>
                  </a:lnTo>
                  <a:lnTo>
                    <a:pt x="5912" y="60"/>
                  </a:lnTo>
                  <a:lnTo>
                    <a:pt x="5188" y="1"/>
                  </a:lnTo>
                  <a:lnTo>
                    <a:pt x="5188" y="1"/>
                  </a:lnTo>
                  <a:lnTo>
                    <a:pt x="4816" y="1"/>
                  </a:lnTo>
                  <a:lnTo>
                    <a:pt x="4463" y="1"/>
                  </a:lnTo>
                  <a:lnTo>
                    <a:pt x="4131" y="40"/>
                  </a:lnTo>
                  <a:lnTo>
                    <a:pt x="3818" y="60"/>
                  </a:lnTo>
                  <a:lnTo>
                    <a:pt x="3524" y="118"/>
                  </a:lnTo>
                  <a:lnTo>
                    <a:pt x="3230" y="177"/>
                  </a:lnTo>
                  <a:lnTo>
                    <a:pt x="2976" y="255"/>
                  </a:lnTo>
                  <a:lnTo>
                    <a:pt x="2721" y="334"/>
                  </a:lnTo>
                  <a:lnTo>
                    <a:pt x="2487" y="431"/>
                  </a:lnTo>
                  <a:lnTo>
                    <a:pt x="2271" y="529"/>
                  </a:lnTo>
                  <a:lnTo>
                    <a:pt x="2056" y="647"/>
                  </a:lnTo>
                  <a:lnTo>
                    <a:pt x="1860" y="764"/>
                  </a:lnTo>
                  <a:lnTo>
                    <a:pt x="1684" y="901"/>
                  </a:lnTo>
                  <a:lnTo>
                    <a:pt x="1508" y="1019"/>
                  </a:lnTo>
                  <a:lnTo>
                    <a:pt x="1351" y="1175"/>
                  </a:lnTo>
                  <a:lnTo>
                    <a:pt x="1214" y="1312"/>
                  </a:lnTo>
                  <a:lnTo>
                    <a:pt x="960" y="1606"/>
                  </a:lnTo>
                  <a:lnTo>
                    <a:pt x="745" y="1919"/>
                  </a:lnTo>
                  <a:lnTo>
                    <a:pt x="568" y="2252"/>
                  </a:lnTo>
                  <a:lnTo>
                    <a:pt x="431" y="2565"/>
                  </a:lnTo>
                  <a:lnTo>
                    <a:pt x="314" y="2878"/>
                  </a:lnTo>
                  <a:lnTo>
                    <a:pt x="236" y="3172"/>
                  </a:lnTo>
                  <a:lnTo>
                    <a:pt x="157" y="3465"/>
                  </a:lnTo>
                  <a:lnTo>
                    <a:pt x="118" y="3739"/>
                  </a:lnTo>
                  <a:lnTo>
                    <a:pt x="118" y="3739"/>
                  </a:lnTo>
                  <a:lnTo>
                    <a:pt x="118" y="3857"/>
                  </a:lnTo>
                  <a:lnTo>
                    <a:pt x="118" y="4072"/>
                  </a:lnTo>
                  <a:lnTo>
                    <a:pt x="177" y="4600"/>
                  </a:lnTo>
                  <a:lnTo>
                    <a:pt x="216" y="4875"/>
                  </a:lnTo>
                  <a:lnTo>
                    <a:pt x="275" y="5129"/>
                  </a:lnTo>
                  <a:lnTo>
                    <a:pt x="353" y="5344"/>
                  </a:lnTo>
                  <a:lnTo>
                    <a:pt x="392" y="5403"/>
                  </a:lnTo>
                  <a:lnTo>
                    <a:pt x="431" y="5462"/>
                  </a:lnTo>
                  <a:lnTo>
                    <a:pt x="431" y="5462"/>
                  </a:lnTo>
                  <a:lnTo>
                    <a:pt x="294" y="5560"/>
                  </a:lnTo>
                  <a:lnTo>
                    <a:pt x="197" y="5657"/>
                  </a:lnTo>
                  <a:lnTo>
                    <a:pt x="118" y="5794"/>
                  </a:lnTo>
                  <a:lnTo>
                    <a:pt x="60" y="5912"/>
                  </a:lnTo>
                  <a:lnTo>
                    <a:pt x="20" y="6068"/>
                  </a:lnTo>
                  <a:lnTo>
                    <a:pt x="1" y="6205"/>
                  </a:lnTo>
                  <a:lnTo>
                    <a:pt x="1" y="6343"/>
                  </a:lnTo>
                  <a:lnTo>
                    <a:pt x="1" y="649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46"/>
            <p:cNvSpPr/>
            <p:nvPr/>
          </p:nvSpPr>
          <p:spPr>
            <a:xfrm>
              <a:off x="1167784" y="1429934"/>
              <a:ext cx="57492" cy="25898"/>
            </a:xfrm>
            <a:custGeom>
              <a:avLst/>
              <a:gdLst/>
              <a:ahLst/>
              <a:cxnLst/>
              <a:rect l="l" t="t" r="r" b="b"/>
              <a:pathLst>
                <a:path w="1958" h="882" extrusionOk="0">
                  <a:moveTo>
                    <a:pt x="118" y="0"/>
                  </a:moveTo>
                  <a:lnTo>
                    <a:pt x="59" y="20"/>
                  </a:lnTo>
                  <a:lnTo>
                    <a:pt x="20" y="59"/>
                  </a:lnTo>
                  <a:lnTo>
                    <a:pt x="1" y="118"/>
                  </a:lnTo>
                  <a:lnTo>
                    <a:pt x="1" y="177"/>
                  </a:lnTo>
                  <a:lnTo>
                    <a:pt x="40" y="235"/>
                  </a:lnTo>
                  <a:lnTo>
                    <a:pt x="118" y="333"/>
                  </a:lnTo>
                  <a:lnTo>
                    <a:pt x="235" y="451"/>
                  </a:lnTo>
                  <a:lnTo>
                    <a:pt x="353" y="548"/>
                  </a:lnTo>
                  <a:lnTo>
                    <a:pt x="509" y="666"/>
                  </a:lnTo>
                  <a:lnTo>
                    <a:pt x="666" y="744"/>
                  </a:lnTo>
                  <a:lnTo>
                    <a:pt x="842" y="822"/>
                  </a:lnTo>
                  <a:lnTo>
                    <a:pt x="1038" y="862"/>
                  </a:lnTo>
                  <a:lnTo>
                    <a:pt x="1234" y="881"/>
                  </a:lnTo>
                  <a:lnTo>
                    <a:pt x="1390" y="862"/>
                  </a:lnTo>
                  <a:lnTo>
                    <a:pt x="1547" y="842"/>
                  </a:lnTo>
                  <a:lnTo>
                    <a:pt x="1723" y="783"/>
                  </a:lnTo>
                  <a:lnTo>
                    <a:pt x="1880" y="705"/>
                  </a:lnTo>
                  <a:lnTo>
                    <a:pt x="1919" y="666"/>
                  </a:lnTo>
                  <a:lnTo>
                    <a:pt x="1958" y="607"/>
                  </a:lnTo>
                  <a:lnTo>
                    <a:pt x="1958" y="548"/>
                  </a:lnTo>
                  <a:lnTo>
                    <a:pt x="1938" y="490"/>
                  </a:lnTo>
                  <a:lnTo>
                    <a:pt x="1899" y="451"/>
                  </a:lnTo>
                  <a:lnTo>
                    <a:pt x="1840" y="411"/>
                  </a:lnTo>
                  <a:lnTo>
                    <a:pt x="1782" y="411"/>
                  </a:lnTo>
                  <a:lnTo>
                    <a:pt x="1723" y="431"/>
                  </a:lnTo>
                  <a:lnTo>
                    <a:pt x="1586" y="509"/>
                  </a:lnTo>
                  <a:lnTo>
                    <a:pt x="1449" y="548"/>
                  </a:lnTo>
                  <a:lnTo>
                    <a:pt x="1312" y="568"/>
                  </a:lnTo>
                  <a:lnTo>
                    <a:pt x="1057" y="568"/>
                  </a:lnTo>
                  <a:lnTo>
                    <a:pt x="920" y="529"/>
                  </a:lnTo>
                  <a:lnTo>
                    <a:pt x="823" y="490"/>
                  </a:lnTo>
                  <a:lnTo>
                    <a:pt x="725" y="431"/>
                  </a:lnTo>
                  <a:lnTo>
                    <a:pt x="549" y="314"/>
                  </a:lnTo>
                  <a:lnTo>
                    <a:pt x="412" y="196"/>
                  </a:lnTo>
                  <a:lnTo>
                    <a:pt x="275" y="40"/>
                  </a:lnTo>
                  <a:lnTo>
                    <a:pt x="23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46"/>
            <p:cNvSpPr/>
            <p:nvPr/>
          </p:nvSpPr>
          <p:spPr>
            <a:xfrm>
              <a:off x="1229269" y="1351184"/>
              <a:ext cx="13830" cy="27630"/>
            </a:xfrm>
            <a:custGeom>
              <a:avLst/>
              <a:gdLst/>
              <a:ahLst/>
              <a:cxnLst/>
              <a:rect l="l" t="t" r="r" b="b"/>
              <a:pathLst>
                <a:path w="471" h="941" extrusionOk="0">
                  <a:moveTo>
                    <a:pt x="216" y="1"/>
                  </a:moveTo>
                  <a:lnTo>
                    <a:pt x="177" y="40"/>
                  </a:lnTo>
                  <a:lnTo>
                    <a:pt x="138" y="79"/>
                  </a:lnTo>
                  <a:lnTo>
                    <a:pt x="79" y="118"/>
                  </a:lnTo>
                  <a:lnTo>
                    <a:pt x="20" y="275"/>
                  </a:lnTo>
                  <a:lnTo>
                    <a:pt x="1" y="451"/>
                  </a:lnTo>
                  <a:lnTo>
                    <a:pt x="1" y="647"/>
                  </a:lnTo>
                  <a:lnTo>
                    <a:pt x="40" y="784"/>
                  </a:lnTo>
                  <a:lnTo>
                    <a:pt x="60" y="843"/>
                  </a:lnTo>
                  <a:lnTo>
                    <a:pt x="99" y="901"/>
                  </a:lnTo>
                  <a:lnTo>
                    <a:pt x="157" y="921"/>
                  </a:lnTo>
                  <a:lnTo>
                    <a:pt x="197" y="940"/>
                  </a:lnTo>
                  <a:lnTo>
                    <a:pt x="255" y="940"/>
                  </a:lnTo>
                  <a:lnTo>
                    <a:pt x="294" y="921"/>
                  </a:lnTo>
                  <a:lnTo>
                    <a:pt x="334" y="882"/>
                  </a:lnTo>
                  <a:lnTo>
                    <a:pt x="392" y="823"/>
                  </a:lnTo>
                  <a:lnTo>
                    <a:pt x="451" y="666"/>
                  </a:lnTo>
                  <a:lnTo>
                    <a:pt x="471" y="490"/>
                  </a:lnTo>
                  <a:lnTo>
                    <a:pt x="471" y="314"/>
                  </a:lnTo>
                  <a:lnTo>
                    <a:pt x="431" y="157"/>
                  </a:lnTo>
                  <a:lnTo>
                    <a:pt x="412" y="99"/>
                  </a:lnTo>
                  <a:lnTo>
                    <a:pt x="373" y="40"/>
                  </a:lnTo>
                  <a:lnTo>
                    <a:pt x="314" y="20"/>
                  </a:lnTo>
                  <a:lnTo>
                    <a:pt x="275"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46"/>
            <p:cNvSpPr/>
            <p:nvPr/>
          </p:nvSpPr>
          <p:spPr>
            <a:xfrm>
              <a:off x="1215498" y="1344313"/>
              <a:ext cx="36791" cy="9778"/>
            </a:xfrm>
            <a:custGeom>
              <a:avLst/>
              <a:gdLst/>
              <a:ahLst/>
              <a:cxnLst/>
              <a:rect l="l" t="t" r="r" b="b"/>
              <a:pathLst>
                <a:path w="1253" h="333" extrusionOk="0">
                  <a:moveTo>
                    <a:pt x="607" y="0"/>
                  </a:moveTo>
                  <a:lnTo>
                    <a:pt x="431" y="20"/>
                  </a:lnTo>
                  <a:lnTo>
                    <a:pt x="274" y="78"/>
                  </a:lnTo>
                  <a:lnTo>
                    <a:pt x="137" y="137"/>
                  </a:lnTo>
                  <a:lnTo>
                    <a:pt x="20" y="196"/>
                  </a:lnTo>
                  <a:lnTo>
                    <a:pt x="0" y="254"/>
                  </a:lnTo>
                  <a:lnTo>
                    <a:pt x="0" y="294"/>
                  </a:lnTo>
                  <a:lnTo>
                    <a:pt x="39" y="333"/>
                  </a:lnTo>
                  <a:lnTo>
                    <a:pt x="78" y="333"/>
                  </a:lnTo>
                  <a:lnTo>
                    <a:pt x="98" y="313"/>
                  </a:lnTo>
                  <a:lnTo>
                    <a:pt x="196" y="254"/>
                  </a:lnTo>
                  <a:lnTo>
                    <a:pt x="313" y="215"/>
                  </a:lnTo>
                  <a:lnTo>
                    <a:pt x="450" y="157"/>
                  </a:lnTo>
                  <a:lnTo>
                    <a:pt x="607" y="137"/>
                  </a:lnTo>
                  <a:lnTo>
                    <a:pt x="881" y="137"/>
                  </a:lnTo>
                  <a:lnTo>
                    <a:pt x="959" y="176"/>
                  </a:lnTo>
                  <a:lnTo>
                    <a:pt x="1057" y="215"/>
                  </a:lnTo>
                  <a:lnTo>
                    <a:pt x="1135" y="254"/>
                  </a:lnTo>
                  <a:lnTo>
                    <a:pt x="1194" y="274"/>
                  </a:lnTo>
                  <a:lnTo>
                    <a:pt x="1233" y="254"/>
                  </a:lnTo>
                  <a:lnTo>
                    <a:pt x="1253" y="196"/>
                  </a:lnTo>
                  <a:lnTo>
                    <a:pt x="1214" y="157"/>
                  </a:lnTo>
                  <a:lnTo>
                    <a:pt x="1116" y="78"/>
                  </a:lnTo>
                  <a:lnTo>
                    <a:pt x="1018" y="39"/>
                  </a:lnTo>
                  <a:lnTo>
                    <a:pt x="900" y="20"/>
                  </a:lnTo>
                  <a:lnTo>
                    <a:pt x="803"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46"/>
            <p:cNvSpPr/>
            <p:nvPr/>
          </p:nvSpPr>
          <p:spPr>
            <a:xfrm>
              <a:off x="1162616" y="1347161"/>
              <a:ext cx="14388" cy="27630"/>
            </a:xfrm>
            <a:custGeom>
              <a:avLst/>
              <a:gdLst/>
              <a:ahLst/>
              <a:cxnLst/>
              <a:rect l="l" t="t" r="r" b="b"/>
              <a:pathLst>
                <a:path w="490" h="941" extrusionOk="0">
                  <a:moveTo>
                    <a:pt x="235" y="1"/>
                  </a:moveTo>
                  <a:lnTo>
                    <a:pt x="177" y="40"/>
                  </a:lnTo>
                  <a:lnTo>
                    <a:pt x="137" y="79"/>
                  </a:lnTo>
                  <a:lnTo>
                    <a:pt x="98" y="118"/>
                  </a:lnTo>
                  <a:lnTo>
                    <a:pt x="40" y="275"/>
                  </a:lnTo>
                  <a:lnTo>
                    <a:pt x="0" y="451"/>
                  </a:lnTo>
                  <a:lnTo>
                    <a:pt x="0" y="647"/>
                  </a:lnTo>
                  <a:lnTo>
                    <a:pt x="40" y="784"/>
                  </a:lnTo>
                  <a:lnTo>
                    <a:pt x="79" y="862"/>
                  </a:lnTo>
                  <a:lnTo>
                    <a:pt x="118" y="901"/>
                  </a:lnTo>
                  <a:lnTo>
                    <a:pt x="157" y="921"/>
                  </a:lnTo>
                  <a:lnTo>
                    <a:pt x="196" y="940"/>
                  </a:lnTo>
                  <a:lnTo>
                    <a:pt x="255" y="940"/>
                  </a:lnTo>
                  <a:lnTo>
                    <a:pt x="294" y="921"/>
                  </a:lnTo>
                  <a:lnTo>
                    <a:pt x="353" y="882"/>
                  </a:lnTo>
                  <a:lnTo>
                    <a:pt x="392" y="823"/>
                  </a:lnTo>
                  <a:lnTo>
                    <a:pt x="451" y="666"/>
                  </a:lnTo>
                  <a:lnTo>
                    <a:pt x="490" y="490"/>
                  </a:lnTo>
                  <a:lnTo>
                    <a:pt x="490" y="314"/>
                  </a:lnTo>
                  <a:lnTo>
                    <a:pt x="431" y="157"/>
                  </a:lnTo>
                  <a:lnTo>
                    <a:pt x="411" y="99"/>
                  </a:lnTo>
                  <a:lnTo>
                    <a:pt x="372" y="40"/>
                  </a:lnTo>
                  <a:lnTo>
                    <a:pt x="333" y="20"/>
                  </a:lnTo>
                  <a:lnTo>
                    <a:pt x="274"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46"/>
            <p:cNvSpPr/>
            <p:nvPr/>
          </p:nvSpPr>
          <p:spPr>
            <a:xfrm>
              <a:off x="1145380" y="1339703"/>
              <a:ext cx="36233" cy="12685"/>
            </a:xfrm>
            <a:custGeom>
              <a:avLst/>
              <a:gdLst/>
              <a:ahLst/>
              <a:cxnLst/>
              <a:rect l="l" t="t" r="r" b="b"/>
              <a:pathLst>
                <a:path w="1234" h="432" extrusionOk="0">
                  <a:moveTo>
                    <a:pt x="764" y="0"/>
                  </a:moveTo>
                  <a:lnTo>
                    <a:pt x="568" y="40"/>
                  </a:lnTo>
                  <a:lnTo>
                    <a:pt x="392" y="79"/>
                  </a:lnTo>
                  <a:lnTo>
                    <a:pt x="255" y="157"/>
                  </a:lnTo>
                  <a:lnTo>
                    <a:pt x="137" y="235"/>
                  </a:lnTo>
                  <a:lnTo>
                    <a:pt x="20" y="314"/>
                  </a:lnTo>
                  <a:lnTo>
                    <a:pt x="0" y="372"/>
                  </a:lnTo>
                  <a:lnTo>
                    <a:pt x="20" y="411"/>
                  </a:lnTo>
                  <a:lnTo>
                    <a:pt x="59" y="431"/>
                  </a:lnTo>
                  <a:lnTo>
                    <a:pt x="78" y="431"/>
                  </a:lnTo>
                  <a:lnTo>
                    <a:pt x="118" y="411"/>
                  </a:lnTo>
                  <a:lnTo>
                    <a:pt x="196" y="353"/>
                  </a:lnTo>
                  <a:lnTo>
                    <a:pt x="313" y="294"/>
                  </a:lnTo>
                  <a:lnTo>
                    <a:pt x="431" y="216"/>
                  </a:lnTo>
                  <a:lnTo>
                    <a:pt x="587" y="177"/>
                  </a:lnTo>
                  <a:lnTo>
                    <a:pt x="764" y="157"/>
                  </a:lnTo>
                  <a:lnTo>
                    <a:pt x="940" y="157"/>
                  </a:lnTo>
                  <a:lnTo>
                    <a:pt x="1038" y="196"/>
                  </a:lnTo>
                  <a:lnTo>
                    <a:pt x="1135" y="235"/>
                  </a:lnTo>
                  <a:lnTo>
                    <a:pt x="1194" y="235"/>
                  </a:lnTo>
                  <a:lnTo>
                    <a:pt x="1233" y="196"/>
                  </a:lnTo>
                  <a:lnTo>
                    <a:pt x="1233" y="157"/>
                  </a:lnTo>
                  <a:lnTo>
                    <a:pt x="1194" y="118"/>
                  </a:lnTo>
                  <a:lnTo>
                    <a:pt x="1096" y="59"/>
                  </a:lnTo>
                  <a:lnTo>
                    <a:pt x="979" y="20"/>
                  </a:lnTo>
                  <a:lnTo>
                    <a:pt x="881" y="20"/>
                  </a:lnTo>
                  <a:lnTo>
                    <a:pt x="764"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46"/>
            <p:cNvSpPr/>
            <p:nvPr/>
          </p:nvSpPr>
          <p:spPr>
            <a:xfrm>
              <a:off x="1188484" y="1467871"/>
              <a:ext cx="21288" cy="9778"/>
            </a:xfrm>
            <a:custGeom>
              <a:avLst/>
              <a:gdLst/>
              <a:ahLst/>
              <a:cxnLst/>
              <a:rect l="l" t="t" r="r" b="b"/>
              <a:pathLst>
                <a:path w="725" h="333" extrusionOk="0">
                  <a:moveTo>
                    <a:pt x="78" y="0"/>
                  </a:moveTo>
                  <a:lnTo>
                    <a:pt x="39" y="20"/>
                  </a:lnTo>
                  <a:lnTo>
                    <a:pt x="20" y="59"/>
                  </a:lnTo>
                  <a:lnTo>
                    <a:pt x="0" y="79"/>
                  </a:lnTo>
                  <a:lnTo>
                    <a:pt x="20" y="118"/>
                  </a:lnTo>
                  <a:lnTo>
                    <a:pt x="39" y="157"/>
                  </a:lnTo>
                  <a:lnTo>
                    <a:pt x="118" y="235"/>
                  </a:lnTo>
                  <a:lnTo>
                    <a:pt x="235" y="294"/>
                  </a:lnTo>
                  <a:lnTo>
                    <a:pt x="372" y="333"/>
                  </a:lnTo>
                  <a:lnTo>
                    <a:pt x="509" y="333"/>
                  </a:lnTo>
                  <a:lnTo>
                    <a:pt x="666" y="294"/>
                  </a:lnTo>
                  <a:lnTo>
                    <a:pt x="705" y="274"/>
                  </a:lnTo>
                  <a:lnTo>
                    <a:pt x="724" y="235"/>
                  </a:lnTo>
                  <a:lnTo>
                    <a:pt x="724" y="216"/>
                  </a:lnTo>
                  <a:lnTo>
                    <a:pt x="724" y="176"/>
                  </a:lnTo>
                  <a:lnTo>
                    <a:pt x="705" y="137"/>
                  </a:lnTo>
                  <a:lnTo>
                    <a:pt x="666" y="118"/>
                  </a:lnTo>
                  <a:lnTo>
                    <a:pt x="646" y="98"/>
                  </a:lnTo>
                  <a:lnTo>
                    <a:pt x="607" y="118"/>
                  </a:lnTo>
                  <a:lnTo>
                    <a:pt x="509" y="137"/>
                  </a:lnTo>
                  <a:lnTo>
                    <a:pt x="352" y="137"/>
                  </a:lnTo>
                  <a:lnTo>
                    <a:pt x="294" y="118"/>
                  </a:lnTo>
                  <a:lnTo>
                    <a:pt x="215" y="59"/>
                  </a:lnTo>
                  <a:lnTo>
                    <a:pt x="176" y="39"/>
                  </a:lnTo>
                  <a:lnTo>
                    <a:pt x="13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46"/>
            <p:cNvSpPr/>
            <p:nvPr/>
          </p:nvSpPr>
          <p:spPr>
            <a:xfrm>
              <a:off x="1237314" y="1382220"/>
              <a:ext cx="24753" cy="18440"/>
            </a:xfrm>
            <a:custGeom>
              <a:avLst/>
              <a:gdLst/>
              <a:ahLst/>
              <a:cxnLst/>
              <a:rect l="l" t="t" r="r" b="b"/>
              <a:pathLst>
                <a:path w="843" h="628" extrusionOk="0">
                  <a:moveTo>
                    <a:pt x="666" y="1"/>
                  </a:moveTo>
                  <a:lnTo>
                    <a:pt x="392" y="79"/>
                  </a:lnTo>
                  <a:lnTo>
                    <a:pt x="177" y="157"/>
                  </a:lnTo>
                  <a:lnTo>
                    <a:pt x="99" y="216"/>
                  </a:lnTo>
                  <a:lnTo>
                    <a:pt x="40" y="255"/>
                  </a:lnTo>
                  <a:lnTo>
                    <a:pt x="20" y="314"/>
                  </a:lnTo>
                  <a:lnTo>
                    <a:pt x="1" y="373"/>
                  </a:lnTo>
                  <a:lnTo>
                    <a:pt x="20" y="431"/>
                  </a:lnTo>
                  <a:lnTo>
                    <a:pt x="79" y="471"/>
                  </a:lnTo>
                  <a:lnTo>
                    <a:pt x="138" y="529"/>
                  </a:lnTo>
                  <a:lnTo>
                    <a:pt x="236" y="568"/>
                  </a:lnTo>
                  <a:lnTo>
                    <a:pt x="510" y="608"/>
                  </a:lnTo>
                  <a:lnTo>
                    <a:pt x="823" y="627"/>
                  </a:lnTo>
                  <a:lnTo>
                    <a:pt x="843" y="627"/>
                  </a:lnTo>
                  <a:lnTo>
                    <a:pt x="823" y="568"/>
                  </a:lnTo>
                  <a:lnTo>
                    <a:pt x="745" y="275"/>
                  </a:lnTo>
                  <a:lnTo>
                    <a:pt x="666" y="1"/>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46"/>
            <p:cNvSpPr/>
            <p:nvPr/>
          </p:nvSpPr>
          <p:spPr>
            <a:xfrm>
              <a:off x="1237314" y="1382220"/>
              <a:ext cx="24753" cy="18440"/>
            </a:xfrm>
            <a:custGeom>
              <a:avLst/>
              <a:gdLst/>
              <a:ahLst/>
              <a:cxnLst/>
              <a:rect l="l" t="t" r="r" b="b"/>
              <a:pathLst>
                <a:path w="843" h="628" fill="none" extrusionOk="0">
                  <a:moveTo>
                    <a:pt x="666" y="1"/>
                  </a:moveTo>
                  <a:lnTo>
                    <a:pt x="666" y="1"/>
                  </a:lnTo>
                  <a:lnTo>
                    <a:pt x="392" y="79"/>
                  </a:lnTo>
                  <a:lnTo>
                    <a:pt x="177" y="157"/>
                  </a:lnTo>
                  <a:lnTo>
                    <a:pt x="99" y="216"/>
                  </a:lnTo>
                  <a:lnTo>
                    <a:pt x="40" y="255"/>
                  </a:lnTo>
                  <a:lnTo>
                    <a:pt x="20" y="314"/>
                  </a:lnTo>
                  <a:lnTo>
                    <a:pt x="1" y="373"/>
                  </a:lnTo>
                  <a:lnTo>
                    <a:pt x="1" y="373"/>
                  </a:lnTo>
                  <a:lnTo>
                    <a:pt x="20" y="431"/>
                  </a:lnTo>
                  <a:lnTo>
                    <a:pt x="79" y="471"/>
                  </a:lnTo>
                  <a:lnTo>
                    <a:pt x="138" y="529"/>
                  </a:lnTo>
                  <a:lnTo>
                    <a:pt x="236" y="568"/>
                  </a:lnTo>
                  <a:lnTo>
                    <a:pt x="510" y="608"/>
                  </a:lnTo>
                  <a:lnTo>
                    <a:pt x="823" y="627"/>
                  </a:lnTo>
                  <a:lnTo>
                    <a:pt x="823" y="627"/>
                  </a:lnTo>
                  <a:lnTo>
                    <a:pt x="843" y="627"/>
                  </a:lnTo>
                  <a:lnTo>
                    <a:pt x="843" y="627"/>
                  </a:lnTo>
                  <a:lnTo>
                    <a:pt x="823" y="568"/>
                  </a:lnTo>
                  <a:lnTo>
                    <a:pt x="823" y="568"/>
                  </a:lnTo>
                  <a:lnTo>
                    <a:pt x="745" y="275"/>
                  </a:lnTo>
                  <a:lnTo>
                    <a:pt x="745" y="275"/>
                  </a:lnTo>
                  <a:lnTo>
                    <a:pt x="666" y="1"/>
                  </a:lnTo>
                  <a:lnTo>
                    <a:pt x="66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46"/>
            <p:cNvSpPr/>
            <p:nvPr/>
          </p:nvSpPr>
          <p:spPr>
            <a:xfrm>
              <a:off x="1104566" y="1389708"/>
              <a:ext cx="59811" cy="20143"/>
            </a:xfrm>
            <a:custGeom>
              <a:avLst/>
              <a:gdLst/>
              <a:ahLst/>
              <a:cxnLst/>
              <a:rect l="l" t="t" r="r" b="b"/>
              <a:pathLst>
                <a:path w="2037" h="686" extrusionOk="0">
                  <a:moveTo>
                    <a:pt x="1214" y="0"/>
                  </a:moveTo>
                  <a:lnTo>
                    <a:pt x="999" y="20"/>
                  </a:lnTo>
                  <a:lnTo>
                    <a:pt x="783" y="39"/>
                  </a:lnTo>
                  <a:lnTo>
                    <a:pt x="607" y="59"/>
                  </a:lnTo>
                  <a:lnTo>
                    <a:pt x="431" y="118"/>
                  </a:lnTo>
                  <a:lnTo>
                    <a:pt x="275" y="157"/>
                  </a:lnTo>
                  <a:lnTo>
                    <a:pt x="157" y="216"/>
                  </a:lnTo>
                  <a:lnTo>
                    <a:pt x="79" y="274"/>
                  </a:lnTo>
                  <a:lnTo>
                    <a:pt x="20" y="353"/>
                  </a:lnTo>
                  <a:lnTo>
                    <a:pt x="0" y="411"/>
                  </a:lnTo>
                  <a:lnTo>
                    <a:pt x="20" y="470"/>
                  </a:lnTo>
                  <a:lnTo>
                    <a:pt x="79" y="529"/>
                  </a:lnTo>
                  <a:lnTo>
                    <a:pt x="137" y="568"/>
                  </a:lnTo>
                  <a:lnTo>
                    <a:pt x="235" y="607"/>
                  </a:lnTo>
                  <a:lnTo>
                    <a:pt x="509" y="666"/>
                  </a:lnTo>
                  <a:lnTo>
                    <a:pt x="823" y="685"/>
                  </a:lnTo>
                  <a:lnTo>
                    <a:pt x="1038" y="666"/>
                  </a:lnTo>
                  <a:lnTo>
                    <a:pt x="1253" y="646"/>
                  </a:lnTo>
                  <a:lnTo>
                    <a:pt x="1429" y="627"/>
                  </a:lnTo>
                  <a:lnTo>
                    <a:pt x="1605" y="568"/>
                  </a:lnTo>
                  <a:lnTo>
                    <a:pt x="1762" y="529"/>
                  </a:lnTo>
                  <a:lnTo>
                    <a:pt x="1880" y="470"/>
                  </a:lnTo>
                  <a:lnTo>
                    <a:pt x="1958" y="411"/>
                  </a:lnTo>
                  <a:lnTo>
                    <a:pt x="2017" y="333"/>
                  </a:lnTo>
                  <a:lnTo>
                    <a:pt x="2036" y="274"/>
                  </a:lnTo>
                  <a:lnTo>
                    <a:pt x="2017" y="216"/>
                  </a:lnTo>
                  <a:lnTo>
                    <a:pt x="1958" y="157"/>
                  </a:lnTo>
                  <a:lnTo>
                    <a:pt x="1899" y="118"/>
                  </a:lnTo>
                  <a:lnTo>
                    <a:pt x="1782" y="79"/>
                  </a:lnTo>
                  <a:lnTo>
                    <a:pt x="1527" y="20"/>
                  </a:lnTo>
                  <a:lnTo>
                    <a:pt x="1214"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46"/>
            <p:cNvSpPr/>
            <p:nvPr/>
          </p:nvSpPr>
          <p:spPr>
            <a:xfrm>
              <a:off x="1104566" y="1389708"/>
              <a:ext cx="59811" cy="20143"/>
            </a:xfrm>
            <a:custGeom>
              <a:avLst/>
              <a:gdLst/>
              <a:ahLst/>
              <a:cxnLst/>
              <a:rect l="l" t="t" r="r" b="b"/>
              <a:pathLst>
                <a:path w="2037" h="686" fill="none" extrusionOk="0">
                  <a:moveTo>
                    <a:pt x="1214" y="0"/>
                  </a:moveTo>
                  <a:lnTo>
                    <a:pt x="1214" y="0"/>
                  </a:lnTo>
                  <a:lnTo>
                    <a:pt x="999" y="20"/>
                  </a:lnTo>
                  <a:lnTo>
                    <a:pt x="999" y="20"/>
                  </a:lnTo>
                  <a:lnTo>
                    <a:pt x="783" y="39"/>
                  </a:lnTo>
                  <a:lnTo>
                    <a:pt x="607" y="59"/>
                  </a:lnTo>
                  <a:lnTo>
                    <a:pt x="431" y="118"/>
                  </a:lnTo>
                  <a:lnTo>
                    <a:pt x="275" y="157"/>
                  </a:lnTo>
                  <a:lnTo>
                    <a:pt x="157" y="216"/>
                  </a:lnTo>
                  <a:lnTo>
                    <a:pt x="79" y="274"/>
                  </a:lnTo>
                  <a:lnTo>
                    <a:pt x="20" y="353"/>
                  </a:lnTo>
                  <a:lnTo>
                    <a:pt x="0" y="411"/>
                  </a:lnTo>
                  <a:lnTo>
                    <a:pt x="0" y="411"/>
                  </a:lnTo>
                  <a:lnTo>
                    <a:pt x="20" y="470"/>
                  </a:lnTo>
                  <a:lnTo>
                    <a:pt x="79" y="529"/>
                  </a:lnTo>
                  <a:lnTo>
                    <a:pt x="137" y="568"/>
                  </a:lnTo>
                  <a:lnTo>
                    <a:pt x="235" y="607"/>
                  </a:lnTo>
                  <a:lnTo>
                    <a:pt x="509" y="666"/>
                  </a:lnTo>
                  <a:lnTo>
                    <a:pt x="823" y="685"/>
                  </a:lnTo>
                  <a:lnTo>
                    <a:pt x="823" y="685"/>
                  </a:lnTo>
                  <a:lnTo>
                    <a:pt x="1038" y="666"/>
                  </a:lnTo>
                  <a:lnTo>
                    <a:pt x="1038" y="666"/>
                  </a:lnTo>
                  <a:lnTo>
                    <a:pt x="1253" y="646"/>
                  </a:lnTo>
                  <a:lnTo>
                    <a:pt x="1429" y="627"/>
                  </a:lnTo>
                  <a:lnTo>
                    <a:pt x="1605" y="568"/>
                  </a:lnTo>
                  <a:lnTo>
                    <a:pt x="1762" y="529"/>
                  </a:lnTo>
                  <a:lnTo>
                    <a:pt x="1880" y="470"/>
                  </a:lnTo>
                  <a:lnTo>
                    <a:pt x="1958" y="411"/>
                  </a:lnTo>
                  <a:lnTo>
                    <a:pt x="2017" y="333"/>
                  </a:lnTo>
                  <a:lnTo>
                    <a:pt x="2036" y="274"/>
                  </a:lnTo>
                  <a:lnTo>
                    <a:pt x="2036" y="274"/>
                  </a:lnTo>
                  <a:lnTo>
                    <a:pt x="2017" y="216"/>
                  </a:lnTo>
                  <a:lnTo>
                    <a:pt x="1958" y="157"/>
                  </a:lnTo>
                  <a:lnTo>
                    <a:pt x="1899" y="118"/>
                  </a:lnTo>
                  <a:lnTo>
                    <a:pt x="1782" y="79"/>
                  </a:lnTo>
                  <a:lnTo>
                    <a:pt x="1527" y="20"/>
                  </a:lnTo>
                  <a:lnTo>
                    <a:pt x="121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46"/>
            <p:cNvSpPr/>
            <p:nvPr/>
          </p:nvSpPr>
          <p:spPr>
            <a:xfrm>
              <a:off x="1041349" y="1420744"/>
              <a:ext cx="29333" cy="23020"/>
            </a:xfrm>
            <a:custGeom>
              <a:avLst/>
              <a:gdLst/>
              <a:ahLst/>
              <a:cxnLst/>
              <a:rect l="l" t="t" r="r" b="b"/>
              <a:pathLst>
                <a:path w="999" h="784" extrusionOk="0">
                  <a:moveTo>
                    <a:pt x="803" y="0"/>
                  </a:moveTo>
                  <a:lnTo>
                    <a:pt x="764" y="39"/>
                  </a:lnTo>
                  <a:lnTo>
                    <a:pt x="725" y="79"/>
                  </a:lnTo>
                  <a:lnTo>
                    <a:pt x="646" y="196"/>
                  </a:lnTo>
                  <a:lnTo>
                    <a:pt x="568" y="274"/>
                  </a:lnTo>
                  <a:lnTo>
                    <a:pt x="490" y="353"/>
                  </a:lnTo>
                  <a:lnTo>
                    <a:pt x="392" y="411"/>
                  </a:lnTo>
                  <a:lnTo>
                    <a:pt x="255" y="450"/>
                  </a:lnTo>
                  <a:lnTo>
                    <a:pt x="137" y="490"/>
                  </a:lnTo>
                  <a:lnTo>
                    <a:pt x="0" y="529"/>
                  </a:lnTo>
                  <a:lnTo>
                    <a:pt x="40" y="529"/>
                  </a:lnTo>
                  <a:lnTo>
                    <a:pt x="137" y="705"/>
                  </a:lnTo>
                  <a:lnTo>
                    <a:pt x="177" y="783"/>
                  </a:lnTo>
                  <a:lnTo>
                    <a:pt x="294" y="764"/>
                  </a:lnTo>
                  <a:lnTo>
                    <a:pt x="431" y="705"/>
                  </a:lnTo>
                  <a:lnTo>
                    <a:pt x="568" y="646"/>
                  </a:lnTo>
                  <a:lnTo>
                    <a:pt x="705" y="548"/>
                  </a:lnTo>
                  <a:lnTo>
                    <a:pt x="862" y="411"/>
                  </a:lnTo>
                  <a:lnTo>
                    <a:pt x="920" y="313"/>
                  </a:lnTo>
                  <a:lnTo>
                    <a:pt x="979" y="216"/>
                  </a:lnTo>
                  <a:lnTo>
                    <a:pt x="999" y="157"/>
                  </a:lnTo>
                  <a:lnTo>
                    <a:pt x="999" y="98"/>
                  </a:lnTo>
                  <a:lnTo>
                    <a:pt x="960" y="59"/>
                  </a:lnTo>
                  <a:lnTo>
                    <a:pt x="920" y="20"/>
                  </a:lnTo>
                  <a:lnTo>
                    <a:pt x="86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46"/>
            <p:cNvSpPr/>
            <p:nvPr/>
          </p:nvSpPr>
          <p:spPr>
            <a:xfrm>
              <a:off x="989612" y="1407531"/>
              <a:ext cx="62689" cy="62072"/>
            </a:xfrm>
            <a:custGeom>
              <a:avLst/>
              <a:gdLst/>
              <a:ahLst/>
              <a:cxnLst/>
              <a:rect l="l" t="t" r="r" b="b"/>
              <a:pathLst>
                <a:path w="2135" h="2114" extrusionOk="0">
                  <a:moveTo>
                    <a:pt x="882" y="0"/>
                  </a:moveTo>
                  <a:lnTo>
                    <a:pt x="686" y="59"/>
                  </a:lnTo>
                  <a:lnTo>
                    <a:pt x="510" y="157"/>
                  </a:lnTo>
                  <a:lnTo>
                    <a:pt x="353" y="255"/>
                  </a:lnTo>
                  <a:lnTo>
                    <a:pt x="236" y="411"/>
                  </a:lnTo>
                  <a:lnTo>
                    <a:pt x="118" y="568"/>
                  </a:lnTo>
                  <a:lnTo>
                    <a:pt x="60" y="744"/>
                  </a:lnTo>
                  <a:lnTo>
                    <a:pt x="1" y="940"/>
                  </a:lnTo>
                  <a:lnTo>
                    <a:pt x="1" y="1135"/>
                  </a:lnTo>
                  <a:lnTo>
                    <a:pt x="40" y="1351"/>
                  </a:lnTo>
                  <a:lnTo>
                    <a:pt x="118" y="1546"/>
                  </a:lnTo>
                  <a:lnTo>
                    <a:pt x="236" y="1703"/>
                  </a:lnTo>
                  <a:lnTo>
                    <a:pt x="373" y="1860"/>
                  </a:lnTo>
                  <a:lnTo>
                    <a:pt x="529" y="1977"/>
                  </a:lnTo>
                  <a:lnTo>
                    <a:pt x="725" y="2055"/>
                  </a:lnTo>
                  <a:lnTo>
                    <a:pt x="921" y="2114"/>
                  </a:lnTo>
                  <a:lnTo>
                    <a:pt x="1136" y="2114"/>
                  </a:lnTo>
                  <a:lnTo>
                    <a:pt x="1351" y="2075"/>
                  </a:lnTo>
                  <a:lnTo>
                    <a:pt x="1547" y="1997"/>
                  </a:lnTo>
                  <a:lnTo>
                    <a:pt x="1723" y="1899"/>
                  </a:lnTo>
                  <a:lnTo>
                    <a:pt x="1880" y="1762"/>
                  </a:lnTo>
                  <a:lnTo>
                    <a:pt x="1997" y="1585"/>
                  </a:lnTo>
                  <a:lnTo>
                    <a:pt x="2076" y="1390"/>
                  </a:lnTo>
                  <a:lnTo>
                    <a:pt x="2115" y="1194"/>
                  </a:lnTo>
                  <a:lnTo>
                    <a:pt x="2134" y="979"/>
                  </a:lnTo>
                  <a:lnTo>
                    <a:pt x="2115" y="920"/>
                  </a:lnTo>
                  <a:lnTo>
                    <a:pt x="1978" y="959"/>
                  </a:lnTo>
                  <a:lnTo>
                    <a:pt x="1821" y="979"/>
                  </a:lnTo>
                  <a:lnTo>
                    <a:pt x="1821" y="998"/>
                  </a:lnTo>
                  <a:lnTo>
                    <a:pt x="1821" y="1155"/>
                  </a:lnTo>
                  <a:lnTo>
                    <a:pt x="1782" y="1292"/>
                  </a:lnTo>
                  <a:lnTo>
                    <a:pt x="1723" y="1429"/>
                  </a:lnTo>
                  <a:lnTo>
                    <a:pt x="1645" y="1546"/>
                  </a:lnTo>
                  <a:lnTo>
                    <a:pt x="1528" y="1644"/>
                  </a:lnTo>
                  <a:lnTo>
                    <a:pt x="1410" y="1723"/>
                  </a:lnTo>
                  <a:lnTo>
                    <a:pt x="1273" y="1781"/>
                  </a:lnTo>
                  <a:lnTo>
                    <a:pt x="1117" y="1801"/>
                  </a:lnTo>
                  <a:lnTo>
                    <a:pt x="960" y="1801"/>
                  </a:lnTo>
                  <a:lnTo>
                    <a:pt x="823" y="1762"/>
                  </a:lnTo>
                  <a:lnTo>
                    <a:pt x="686" y="1703"/>
                  </a:lnTo>
                  <a:lnTo>
                    <a:pt x="568" y="1625"/>
                  </a:lnTo>
                  <a:lnTo>
                    <a:pt x="471" y="1527"/>
                  </a:lnTo>
                  <a:lnTo>
                    <a:pt x="392" y="1390"/>
                  </a:lnTo>
                  <a:lnTo>
                    <a:pt x="334" y="1253"/>
                  </a:lnTo>
                  <a:lnTo>
                    <a:pt x="314" y="1116"/>
                  </a:lnTo>
                  <a:lnTo>
                    <a:pt x="314" y="979"/>
                  </a:lnTo>
                  <a:lnTo>
                    <a:pt x="353" y="842"/>
                  </a:lnTo>
                  <a:lnTo>
                    <a:pt x="392" y="724"/>
                  </a:lnTo>
                  <a:lnTo>
                    <a:pt x="471" y="607"/>
                  </a:lnTo>
                  <a:lnTo>
                    <a:pt x="549" y="509"/>
                  </a:lnTo>
                  <a:lnTo>
                    <a:pt x="647" y="431"/>
                  </a:lnTo>
                  <a:lnTo>
                    <a:pt x="764" y="372"/>
                  </a:lnTo>
                  <a:lnTo>
                    <a:pt x="901" y="313"/>
                  </a:lnTo>
                  <a:lnTo>
                    <a:pt x="940" y="235"/>
                  </a:lnTo>
                  <a:lnTo>
                    <a:pt x="960" y="157"/>
                  </a:lnTo>
                  <a:lnTo>
                    <a:pt x="940" y="78"/>
                  </a:lnTo>
                  <a:lnTo>
                    <a:pt x="8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46"/>
            <p:cNvSpPr/>
            <p:nvPr/>
          </p:nvSpPr>
          <p:spPr>
            <a:xfrm>
              <a:off x="993077" y="1169019"/>
              <a:ext cx="286226" cy="218986"/>
            </a:xfrm>
            <a:custGeom>
              <a:avLst/>
              <a:gdLst/>
              <a:ahLst/>
              <a:cxnLst/>
              <a:rect l="l" t="t" r="r" b="b"/>
              <a:pathLst>
                <a:path w="9748" h="7458" extrusionOk="0">
                  <a:moveTo>
                    <a:pt x="3465" y="0"/>
                  </a:moveTo>
                  <a:lnTo>
                    <a:pt x="3210" y="20"/>
                  </a:lnTo>
                  <a:lnTo>
                    <a:pt x="2956" y="79"/>
                  </a:lnTo>
                  <a:lnTo>
                    <a:pt x="2701" y="137"/>
                  </a:lnTo>
                  <a:lnTo>
                    <a:pt x="2467" y="196"/>
                  </a:lnTo>
                  <a:lnTo>
                    <a:pt x="2232" y="294"/>
                  </a:lnTo>
                  <a:lnTo>
                    <a:pt x="2016" y="392"/>
                  </a:lnTo>
                  <a:lnTo>
                    <a:pt x="1781" y="490"/>
                  </a:lnTo>
                  <a:lnTo>
                    <a:pt x="1586" y="627"/>
                  </a:lnTo>
                  <a:lnTo>
                    <a:pt x="1370" y="744"/>
                  </a:lnTo>
                  <a:lnTo>
                    <a:pt x="999" y="1038"/>
                  </a:lnTo>
                  <a:lnTo>
                    <a:pt x="646" y="1370"/>
                  </a:lnTo>
                  <a:lnTo>
                    <a:pt x="313" y="1703"/>
                  </a:lnTo>
                  <a:lnTo>
                    <a:pt x="235" y="1958"/>
                  </a:lnTo>
                  <a:lnTo>
                    <a:pt x="176" y="2212"/>
                  </a:lnTo>
                  <a:lnTo>
                    <a:pt x="118" y="2466"/>
                  </a:lnTo>
                  <a:lnTo>
                    <a:pt x="59" y="2721"/>
                  </a:lnTo>
                  <a:lnTo>
                    <a:pt x="20" y="3230"/>
                  </a:lnTo>
                  <a:lnTo>
                    <a:pt x="0" y="3758"/>
                  </a:lnTo>
                  <a:lnTo>
                    <a:pt x="20" y="4267"/>
                  </a:lnTo>
                  <a:lnTo>
                    <a:pt x="59" y="4796"/>
                  </a:lnTo>
                  <a:lnTo>
                    <a:pt x="137" y="5305"/>
                  </a:lnTo>
                  <a:lnTo>
                    <a:pt x="216" y="5833"/>
                  </a:lnTo>
                  <a:lnTo>
                    <a:pt x="411" y="5892"/>
                  </a:lnTo>
                  <a:lnTo>
                    <a:pt x="587" y="5970"/>
                  </a:lnTo>
                  <a:lnTo>
                    <a:pt x="764" y="6068"/>
                  </a:lnTo>
                  <a:lnTo>
                    <a:pt x="920" y="6166"/>
                  </a:lnTo>
                  <a:lnTo>
                    <a:pt x="1057" y="6283"/>
                  </a:lnTo>
                  <a:lnTo>
                    <a:pt x="1194" y="6401"/>
                  </a:lnTo>
                  <a:lnTo>
                    <a:pt x="1429" y="6655"/>
                  </a:lnTo>
                  <a:lnTo>
                    <a:pt x="1468" y="6753"/>
                  </a:lnTo>
                  <a:lnTo>
                    <a:pt x="1527" y="6851"/>
                  </a:lnTo>
                  <a:lnTo>
                    <a:pt x="1605" y="6988"/>
                  </a:lnTo>
                  <a:lnTo>
                    <a:pt x="1703" y="7125"/>
                  </a:lnTo>
                  <a:lnTo>
                    <a:pt x="1840" y="7242"/>
                  </a:lnTo>
                  <a:lnTo>
                    <a:pt x="1997" y="7360"/>
                  </a:lnTo>
                  <a:lnTo>
                    <a:pt x="2095" y="7418"/>
                  </a:lnTo>
                  <a:lnTo>
                    <a:pt x="2192" y="7438"/>
                  </a:lnTo>
                  <a:lnTo>
                    <a:pt x="2290" y="7458"/>
                  </a:lnTo>
                  <a:lnTo>
                    <a:pt x="2349" y="7458"/>
                  </a:lnTo>
                  <a:lnTo>
                    <a:pt x="2408" y="7418"/>
                  </a:lnTo>
                  <a:lnTo>
                    <a:pt x="2447" y="7379"/>
                  </a:lnTo>
                  <a:lnTo>
                    <a:pt x="2486" y="7301"/>
                  </a:lnTo>
                  <a:lnTo>
                    <a:pt x="2486" y="7203"/>
                  </a:lnTo>
                  <a:lnTo>
                    <a:pt x="2486" y="6988"/>
                  </a:lnTo>
                  <a:lnTo>
                    <a:pt x="2447" y="6714"/>
                  </a:lnTo>
                  <a:lnTo>
                    <a:pt x="2369" y="6420"/>
                  </a:lnTo>
                  <a:lnTo>
                    <a:pt x="2251" y="5813"/>
                  </a:lnTo>
                  <a:lnTo>
                    <a:pt x="2232" y="5676"/>
                  </a:lnTo>
                  <a:lnTo>
                    <a:pt x="2232" y="5539"/>
                  </a:lnTo>
                  <a:lnTo>
                    <a:pt x="2251" y="5402"/>
                  </a:lnTo>
                  <a:lnTo>
                    <a:pt x="2271" y="5285"/>
                  </a:lnTo>
                  <a:lnTo>
                    <a:pt x="2369" y="5050"/>
                  </a:lnTo>
                  <a:lnTo>
                    <a:pt x="2467" y="4854"/>
                  </a:lnTo>
                  <a:lnTo>
                    <a:pt x="2604" y="4698"/>
                  </a:lnTo>
                  <a:lnTo>
                    <a:pt x="2701" y="4561"/>
                  </a:lnTo>
                  <a:lnTo>
                    <a:pt x="2838" y="4443"/>
                  </a:lnTo>
                  <a:lnTo>
                    <a:pt x="3093" y="4306"/>
                  </a:lnTo>
                  <a:lnTo>
                    <a:pt x="3367" y="4189"/>
                  </a:lnTo>
                  <a:lnTo>
                    <a:pt x="3680" y="4091"/>
                  </a:lnTo>
                  <a:lnTo>
                    <a:pt x="4032" y="3993"/>
                  </a:lnTo>
                  <a:lnTo>
                    <a:pt x="4130" y="3974"/>
                  </a:lnTo>
                  <a:lnTo>
                    <a:pt x="4209" y="3758"/>
                  </a:lnTo>
                  <a:lnTo>
                    <a:pt x="4267" y="3543"/>
                  </a:lnTo>
                  <a:lnTo>
                    <a:pt x="4287" y="3367"/>
                  </a:lnTo>
                  <a:lnTo>
                    <a:pt x="4306" y="3191"/>
                  </a:lnTo>
                  <a:lnTo>
                    <a:pt x="4287" y="2975"/>
                  </a:lnTo>
                  <a:lnTo>
                    <a:pt x="4287" y="2897"/>
                  </a:lnTo>
                  <a:lnTo>
                    <a:pt x="4267" y="2799"/>
                  </a:lnTo>
                  <a:lnTo>
                    <a:pt x="4267" y="2721"/>
                  </a:lnTo>
                  <a:lnTo>
                    <a:pt x="4306" y="2643"/>
                  </a:lnTo>
                  <a:lnTo>
                    <a:pt x="4365" y="2564"/>
                  </a:lnTo>
                  <a:lnTo>
                    <a:pt x="4443" y="2506"/>
                  </a:lnTo>
                  <a:lnTo>
                    <a:pt x="4561" y="2447"/>
                  </a:lnTo>
                  <a:lnTo>
                    <a:pt x="4678" y="2388"/>
                  </a:lnTo>
                  <a:lnTo>
                    <a:pt x="4835" y="2349"/>
                  </a:lnTo>
                  <a:lnTo>
                    <a:pt x="5168" y="2271"/>
                  </a:lnTo>
                  <a:lnTo>
                    <a:pt x="5539" y="2212"/>
                  </a:lnTo>
                  <a:lnTo>
                    <a:pt x="5970" y="2192"/>
                  </a:lnTo>
                  <a:lnTo>
                    <a:pt x="6420" y="2192"/>
                  </a:lnTo>
                  <a:lnTo>
                    <a:pt x="6870" y="2232"/>
                  </a:lnTo>
                  <a:lnTo>
                    <a:pt x="7321" y="2290"/>
                  </a:lnTo>
                  <a:lnTo>
                    <a:pt x="7751" y="2388"/>
                  </a:lnTo>
                  <a:lnTo>
                    <a:pt x="8143" y="2506"/>
                  </a:lnTo>
                  <a:lnTo>
                    <a:pt x="8319" y="2584"/>
                  </a:lnTo>
                  <a:lnTo>
                    <a:pt x="8475" y="2662"/>
                  </a:lnTo>
                  <a:lnTo>
                    <a:pt x="8632" y="2760"/>
                  </a:lnTo>
                  <a:lnTo>
                    <a:pt x="8769" y="2858"/>
                  </a:lnTo>
                  <a:lnTo>
                    <a:pt x="8886" y="2956"/>
                  </a:lnTo>
                  <a:lnTo>
                    <a:pt x="8965" y="3073"/>
                  </a:lnTo>
                  <a:lnTo>
                    <a:pt x="9043" y="3210"/>
                  </a:lnTo>
                  <a:lnTo>
                    <a:pt x="9082" y="3347"/>
                  </a:lnTo>
                  <a:lnTo>
                    <a:pt x="9258" y="4130"/>
                  </a:lnTo>
                  <a:lnTo>
                    <a:pt x="9376" y="4659"/>
                  </a:lnTo>
                  <a:lnTo>
                    <a:pt x="9435" y="5070"/>
                  </a:lnTo>
                  <a:lnTo>
                    <a:pt x="9454" y="5148"/>
                  </a:lnTo>
                  <a:lnTo>
                    <a:pt x="9474" y="5148"/>
                  </a:lnTo>
                  <a:lnTo>
                    <a:pt x="9513" y="5168"/>
                  </a:lnTo>
                  <a:lnTo>
                    <a:pt x="9552" y="5168"/>
                  </a:lnTo>
                  <a:lnTo>
                    <a:pt x="9591" y="5148"/>
                  </a:lnTo>
                  <a:lnTo>
                    <a:pt x="9630" y="5128"/>
                  </a:lnTo>
                  <a:lnTo>
                    <a:pt x="9650" y="5070"/>
                  </a:lnTo>
                  <a:lnTo>
                    <a:pt x="9689" y="4991"/>
                  </a:lnTo>
                  <a:lnTo>
                    <a:pt x="9728" y="4893"/>
                  </a:lnTo>
                  <a:lnTo>
                    <a:pt x="9748" y="4756"/>
                  </a:lnTo>
                  <a:lnTo>
                    <a:pt x="9748" y="4580"/>
                  </a:lnTo>
                  <a:lnTo>
                    <a:pt x="9748" y="4111"/>
                  </a:lnTo>
                  <a:lnTo>
                    <a:pt x="9709" y="3426"/>
                  </a:lnTo>
                  <a:lnTo>
                    <a:pt x="9669" y="3171"/>
                  </a:lnTo>
                  <a:lnTo>
                    <a:pt x="9591" y="2936"/>
                  </a:lnTo>
                  <a:lnTo>
                    <a:pt x="9513" y="2701"/>
                  </a:lnTo>
                  <a:lnTo>
                    <a:pt x="9395" y="2466"/>
                  </a:lnTo>
                  <a:lnTo>
                    <a:pt x="9278" y="2251"/>
                  </a:lnTo>
                  <a:lnTo>
                    <a:pt x="9121" y="2055"/>
                  </a:lnTo>
                  <a:lnTo>
                    <a:pt x="8945" y="1840"/>
                  </a:lnTo>
                  <a:lnTo>
                    <a:pt x="8769" y="1644"/>
                  </a:lnTo>
                  <a:lnTo>
                    <a:pt x="8554" y="1468"/>
                  </a:lnTo>
                  <a:lnTo>
                    <a:pt x="8319" y="1292"/>
                  </a:lnTo>
                  <a:lnTo>
                    <a:pt x="8064" y="1116"/>
                  </a:lnTo>
                  <a:lnTo>
                    <a:pt x="7810" y="959"/>
                  </a:lnTo>
                  <a:lnTo>
                    <a:pt x="7516" y="803"/>
                  </a:lnTo>
                  <a:lnTo>
                    <a:pt x="7223" y="666"/>
                  </a:lnTo>
                  <a:lnTo>
                    <a:pt x="6929" y="548"/>
                  </a:lnTo>
                  <a:lnTo>
                    <a:pt x="6596" y="431"/>
                  </a:lnTo>
                  <a:lnTo>
                    <a:pt x="6264" y="333"/>
                  </a:lnTo>
                  <a:lnTo>
                    <a:pt x="5931" y="255"/>
                  </a:lnTo>
                  <a:lnTo>
                    <a:pt x="5579" y="176"/>
                  </a:lnTo>
                  <a:lnTo>
                    <a:pt x="5226" y="118"/>
                  </a:lnTo>
                  <a:lnTo>
                    <a:pt x="4854" y="59"/>
                  </a:lnTo>
                  <a:lnTo>
                    <a:pt x="4483" y="20"/>
                  </a:lnTo>
                  <a:lnTo>
                    <a:pt x="41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46"/>
            <p:cNvSpPr/>
            <p:nvPr/>
          </p:nvSpPr>
          <p:spPr>
            <a:xfrm>
              <a:off x="953408" y="1200055"/>
              <a:ext cx="165546" cy="187949"/>
            </a:xfrm>
            <a:custGeom>
              <a:avLst/>
              <a:gdLst/>
              <a:ahLst/>
              <a:cxnLst/>
              <a:rect l="l" t="t" r="r" b="b"/>
              <a:pathLst>
                <a:path w="5638" h="6401" extrusionOk="0">
                  <a:moveTo>
                    <a:pt x="1860" y="0"/>
                  </a:moveTo>
                  <a:lnTo>
                    <a:pt x="1625" y="255"/>
                  </a:lnTo>
                  <a:lnTo>
                    <a:pt x="1371" y="529"/>
                  </a:lnTo>
                  <a:lnTo>
                    <a:pt x="1077" y="881"/>
                  </a:lnTo>
                  <a:lnTo>
                    <a:pt x="764" y="1272"/>
                  </a:lnTo>
                  <a:lnTo>
                    <a:pt x="471" y="1703"/>
                  </a:lnTo>
                  <a:lnTo>
                    <a:pt x="353" y="1918"/>
                  </a:lnTo>
                  <a:lnTo>
                    <a:pt x="236" y="2153"/>
                  </a:lnTo>
                  <a:lnTo>
                    <a:pt x="157" y="2369"/>
                  </a:lnTo>
                  <a:lnTo>
                    <a:pt x="79" y="2584"/>
                  </a:lnTo>
                  <a:lnTo>
                    <a:pt x="40" y="2799"/>
                  </a:lnTo>
                  <a:lnTo>
                    <a:pt x="20" y="3014"/>
                  </a:lnTo>
                  <a:lnTo>
                    <a:pt x="1" y="3230"/>
                  </a:lnTo>
                  <a:lnTo>
                    <a:pt x="1" y="3425"/>
                  </a:lnTo>
                  <a:lnTo>
                    <a:pt x="20" y="3817"/>
                  </a:lnTo>
                  <a:lnTo>
                    <a:pt x="99" y="4150"/>
                  </a:lnTo>
                  <a:lnTo>
                    <a:pt x="177" y="4443"/>
                  </a:lnTo>
                  <a:lnTo>
                    <a:pt x="236" y="4561"/>
                  </a:lnTo>
                  <a:lnTo>
                    <a:pt x="294" y="4659"/>
                  </a:lnTo>
                  <a:lnTo>
                    <a:pt x="353" y="4717"/>
                  </a:lnTo>
                  <a:lnTo>
                    <a:pt x="412" y="4756"/>
                  </a:lnTo>
                  <a:lnTo>
                    <a:pt x="490" y="4776"/>
                  </a:lnTo>
                  <a:lnTo>
                    <a:pt x="549" y="4776"/>
                  </a:lnTo>
                  <a:lnTo>
                    <a:pt x="686" y="4737"/>
                  </a:lnTo>
                  <a:lnTo>
                    <a:pt x="842" y="4717"/>
                  </a:lnTo>
                  <a:lnTo>
                    <a:pt x="1175" y="4717"/>
                  </a:lnTo>
                  <a:lnTo>
                    <a:pt x="1449" y="4756"/>
                  </a:lnTo>
                  <a:lnTo>
                    <a:pt x="1567" y="4776"/>
                  </a:lnTo>
                  <a:lnTo>
                    <a:pt x="1762" y="4835"/>
                  </a:lnTo>
                  <a:lnTo>
                    <a:pt x="1938" y="4913"/>
                  </a:lnTo>
                  <a:lnTo>
                    <a:pt x="2115" y="5011"/>
                  </a:lnTo>
                  <a:lnTo>
                    <a:pt x="2271" y="5109"/>
                  </a:lnTo>
                  <a:lnTo>
                    <a:pt x="2408" y="5226"/>
                  </a:lnTo>
                  <a:lnTo>
                    <a:pt x="2545" y="5344"/>
                  </a:lnTo>
                  <a:lnTo>
                    <a:pt x="2780" y="5598"/>
                  </a:lnTo>
                  <a:lnTo>
                    <a:pt x="2819" y="5696"/>
                  </a:lnTo>
                  <a:lnTo>
                    <a:pt x="2878" y="5794"/>
                  </a:lnTo>
                  <a:lnTo>
                    <a:pt x="2956" y="5931"/>
                  </a:lnTo>
                  <a:lnTo>
                    <a:pt x="3054" y="6068"/>
                  </a:lnTo>
                  <a:lnTo>
                    <a:pt x="3191" y="6185"/>
                  </a:lnTo>
                  <a:lnTo>
                    <a:pt x="3348" y="6303"/>
                  </a:lnTo>
                  <a:lnTo>
                    <a:pt x="3446" y="6361"/>
                  </a:lnTo>
                  <a:lnTo>
                    <a:pt x="3543" y="6381"/>
                  </a:lnTo>
                  <a:lnTo>
                    <a:pt x="3641" y="6401"/>
                  </a:lnTo>
                  <a:lnTo>
                    <a:pt x="3700" y="6401"/>
                  </a:lnTo>
                  <a:lnTo>
                    <a:pt x="3759" y="6361"/>
                  </a:lnTo>
                  <a:lnTo>
                    <a:pt x="3798" y="6322"/>
                  </a:lnTo>
                  <a:lnTo>
                    <a:pt x="3837" y="6244"/>
                  </a:lnTo>
                  <a:lnTo>
                    <a:pt x="3837" y="6146"/>
                  </a:lnTo>
                  <a:lnTo>
                    <a:pt x="3837" y="5931"/>
                  </a:lnTo>
                  <a:lnTo>
                    <a:pt x="3798" y="5657"/>
                  </a:lnTo>
                  <a:lnTo>
                    <a:pt x="3720" y="5363"/>
                  </a:lnTo>
                  <a:lnTo>
                    <a:pt x="3602" y="4756"/>
                  </a:lnTo>
                  <a:lnTo>
                    <a:pt x="3583" y="4619"/>
                  </a:lnTo>
                  <a:lnTo>
                    <a:pt x="3583" y="4482"/>
                  </a:lnTo>
                  <a:lnTo>
                    <a:pt x="3602" y="4345"/>
                  </a:lnTo>
                  <a:lnTo>
                    <a:pt x="3622" y="4228"/>
                  </a:lnTo>
                  <a:lnTo>
                    <a:pt x="3720" y="3993"/>
                  </a:lnTo>
                  <a:lnTo>
                    <a:pt x="3818" y="3797"/>
                  </a:lnTo>
                  <a:lnTo>
                    <a:pt x="3955" y="3641"/>
                  </a:lnTo>
                  <a:lnTo>
                    <a:pt x="4052" y="3504"/>
                  </a:lnTo>
                  <a:lnTo>
                    <a:pt x="4189" y="3386"/>
                  </a:lnTo>
                  <a:lnTo>
                    <a:pt x="4444" y="3249"/>
                  </a:lnTo>
                  <a:lnTo>
                    <a:pt x="4718" y="3132"/>
                  </a:lnTo>
                  <a:lnTo>
                    <a:pt x="5031" y="3034"/>
                  </a:lnTo>
                  <a:lnTo>
                    <a:pt x="5383" y="2936"/>
                  </a:lnTo>
                  <a:lnTo>
                    <a:pt x="5481" y="2917"/>
                  </a:lnTo>
                  <a:lnTo>
                    <a:pt x="5560" y="2701"/>
                  </a:lnTo>
                  <a:lnTo>
                    <a:pt x="5618" y="2486"/>
                  </a:lnTo>
                  <a:lnTo>
                    <a:pt x="5638" y="2310"/>
                  </a:lnTo>
                  <a:lnTo>
                    <a:pt x="5638" y="2134"/>
                  </a:lnTo>
                  <a:lnTo>
                    <a:pt x="5423" y="2036"/>
                  </a:lnTo>
                  <a:lnTo>
                    <a:pt x="5070" y="1899"/>
                  </a:lnTo>
                  <a:lnTo>
                    <a:pt x="4620" y="1742"/>
                  </a:lnTo>
                  <a:lnTo>
                    <a:pt x="4092" y="1605"/>
                  </a:lnTo>
                  <a:lnTo>
                    <a:pt x="3504" y="1468"/>
                  </a:lnTo>
                  <a:lnTo>
                    <a:pt x="3211" y="1429"/>
                  </a:lnTo>
                  <a:lnTo>
                    <a:pt x="2917" y="1390"/>
                  </a:lnTo>
                  <a:lnTo>
                    <a:pt x="2604" y="1370"/>
                  </a:lnTo>
                  <a:lnTo>
                    <a:pt x="2310" y="1390"/>
                  </a:lnTo>
                  <a:lnTo>
                    <a:pt x="2036" y="1409"/>
                  </a:lnTo>
                  <a:lnTo>
                    <a:pt x="1762" y="1468"/>
                  </a:lnTo>
                  <a:lnTo>
                    <a:pt x="1801" y="1390"/>
                  </a:lnTo>
                  <a:lnTo>
                    <a:pt x="1841" y="1292"/>
                  </a:lnTo>
                  <a:lnTo>
                    <a:pt x="1880" y="1077"/>
                  </a:lnTo>
                  <a:lnTo>
                    <a:pt x="1919" y="842"/>
                  </a:lnTo>
                  <a:lnTo>
                    <a:pt x="1919" y="587"/>
                  </a:lnTo>
                  <a:lnTo>
                    <a:pt x="1880" y="176"/>
                  </a:lnTo>
                  <a:lnTo>
                    <a:pt x="18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46"/>
            <p:cNvSpPr/>
            <p:nvPr/>
          </p:nvSpPr>
          <p:spPr>
            <a:xfrm>
              <a:off x="1194797" y="1354649"/>
              <a:ext cx="35088" cy="54614"/>
            </a:xfrm>
            <a:custGeom>
              <a:avLst/>
              <a:gdLst/>
              <a:ahLst/>
              <a:cxnLst/>
              <a:rect l="l" t="t" r="r" b="b"/>
              <a:pathLst>
                <a:path w="1195" h="1860" extrusionOk="0">
                  <a:moveTo>
                    <a:pt x="79" y="0"/>
                  </a:moveTo>
                  <a:lnTo>
                    <a:pt x="40" y="20"/>
                  </a:lnTo>
                  <a:lnTo>
                    <a:pt x="0" y="59"/>
                  </a:lnTo>
                  <a:lnTo>
                    <a:pt x="0" y="98"/>
                  </a:lnTo>
                  <a:lnTo>
                    <a:pt x="0" y="157"/>
                  </a:lnTo>
                  <a:lnTo>
                    <a:pt x="59" y="353"/>
                  </a:lnTo>
                  <a:lnTo>
                    <a:pt x="137" y="548"/>
                  </a:lnTo>
                  <a:lnTo>
                    <a:pt x="216" y="725"/>
                  </a:lnTo>
                  <a:lnTo>
                    <a:pt x="314" y="901"/>
                  </a:lnTo>
                  <a:lnTo>
                    <a:pt x="431" y="1038"/>
                  </a:lnTo>
                  <a:lnTo>
                    <a:pt x="549" y="1175"/>
                  </a:lnTo>
                  <a:lnTo>
                    <a:pt x="686" y="1292"/>
                  </a:lnTo>
                  <a:lnTo>
                    <a:pt x="842" y="1390"/>
                  </a:lnTo>
                  <a:lnTo>
                    <a:pt x="470" y="1644"/>
                  </a:lnTo>
                  <a:lnTo>
                    <a:pt x="431" y="1684"/>
                  </a:lnTo>
                  <a:lnTo>
                    <a:pt x="412" y="1723"/>
                  </a:lnTo>
                  <a:lnTo>
                    <a:pt x="412" y="1762"/>
                  </a:lnTo>
                  <a:lnTo>
                    <a:pt x="431" y="1821"/>
                  </a:lnTo>
                  <a:lnTo>
                    <a:pt x="470" y="1860"/>
                  </a:lnTo>
                  <a:lnTo>
                    <a:pt x="529" y="1860"/>
                  </a:lnTo>
                  <a:lnTo>
                    <a:pt x="607" y="1840"/>
                  </a:lnTo>
                  <a:lnTo>
                    <a:pt x="1136" y="1488"/>
                  </a:lnTo>
                  <a:lnTo>
                    <a:pt x="1175" y="1449"/>
                  </a:lnTo>
                  <a:lnTo>
                    <a:pt x="1194" y="1390"/>
                  </a:lnTo>
                  <a:lnTo>
                    <a:pt x="1175" y="1331"/>
                  </a:lnTo>
                  <a:lnTo>
                    <a:pt x="1116" y="1292"/>
                  </a:lnTo>
                  <a:lnTo>
                    <a:pt x="960" y="1194"/>
                  </a:lnTo>
                  <a:lnTo>
                    <a:pt x="823" y="1077"/>
                  </a:lnTo>
                  <a:lnTo>
                    <a:pt x="686" y="959"/>
                  </a:lnTo>
                  <a:lnTo>
                    <a:pt x="568" y="822"/>
                  </a:lnTo>
                  <a:lnTo>
                    <a:pt x="470" y="666"/>
                  </a:lnTo>
                  <a:lnTo>
                    <a:pt x="372" y="490"/>
                  </a:lnTo>
                  <a:lnTo>
                    <a:pt x="294" y="294"/>
                  </a:lnTo>
                  <a:lnTo>
                    <a:pt x="235" y="98"/>
                  </a:lnTo>
                  <a:lnTo>
                    <a:pt x="216" y="39"/>
                  </a:lnTo>
                  <a:lnTo>
                    <a:pt x="177" y="20"/>
                  </a:lnTo>
                  <a:lnTo>
                    <a:pt x="13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46"/>
            <p:cNvSpPr/>
            <p:nvPr/>
          </p:nvSpPr>
          <p:spPr>
            <a:xfrm>
              <a:off x="1110879" y="1324170"/>
              <a:ext cx="85680" cy="85680"/>
            </a:xfrm>
            <a:custGeom>
              <a:avLst/>
              <a:gdLst/>
              <a:ahLst/>
              <a:cxnLst/>
              <a:rect l="l" t="t" r="r" b="b"/>
              <a:pathLst>
                <a:path w="2918" h="2918" extrusionOk="0">
                  <a:moveTo>
                    <a:pt x="1586" y="236"/>
                  </a:moveTo>
                  <a:lnTo>
                    <a:pt x="1704" y="255"/>
                  </a:lnTo>
                  <a:lnTo>
                    <a:pt x="1821" y="295"/>
                  </a:lnTo>
                  <a:lnTo>
                    <a:pt x="1939" y="334"/>
                  </a:lnTo>
                  <a:lnTo>
                    <a:pt x="2154" y="451"/>
                  </a:lnTo>
                  <a:lnTo>
                    <a:pt x="2330" y="588"/>
                  </a:lnTo>
                  <a:lnTo>
                    <a:pt x="2487" y="784"/>
                  </a:lnTo>
                  <a:lnTo>
                    <a:pt x="2584" y="980"/>
                  </a:lnTo>
                  <a:lnTo>
                    <a:pt x="2624" y="1097"/>
                  </a:lnTo>
                  <a:lnTo>
                    <a:pt x="2663" y="1214"/>
                  </a:lnTo>
                  <a:lnTo>
                    <a:pt x="2682" y="1332"/>
                  </a:lnTo>
                  <a:lnTo>
                    <a:pt x="2682" y="1469"/>
                  </a:lnTo>
                  <a:lnTo>
                    <a:pt x="2682" y="1586"/>
                  </a:lnTo>
                  <a:lnTo>
                    <a:pt x="2663" y="1704"/>
                  </a:lnTo>
                  <a:lnTo>
                    <a:pt x="2624" y="1821"/>
                  </a:lnTo>
                  <a:lnTo>
                    <a:pt x="2584" y="1939"/>
                  </a:lnTo>
                  <a:lnTo>
                    <a:pt x="2487" y="2154"/>
                  </a:lnTo>
                  <a:lnTo>
                    <a:pt x="2330" y="2330"/>
                  </a:lnTo>
                  <a:lnTo>
                    <a:pt x="2154" y="2487"/>
                  </a:lnTo>
                  <a:lnTo>
                    <a:pt x="1939" y="2604"/>
                  </a:lnTo>
                  <a:lnTo>
                    <a:pt x="1821" y="2643"/>
                  </a:lnTo>
                  <a:lnTo>
                    <a:pt x="1704" y="2663"/>
                  </a:lnTo>
                  <a:lnTo>
                    <a:pt x="1586" y="2682"/>
                  </a:lnTo>
                  <a:lnTo>
                    <a:pt x="1332" y="2682"/>
                  </a:lnTo>
                  <a:lnTo>
                    <a:pt x="1214" y="2663"/>
                  </a:lnTo>
                  <a:lnTo>
                    <a:pt x="1097" y="2643"/>
                  </a:lnTo>
                  <a:lnTo>
                    <a:pt x="979" y="2604"/>
                  </a:lnTo>
                  <a:lnTo>
                    <a:pt x="764" y="2487"/>
                  </a:lnTo>
                  <a:lnTo>
                    <a:pt x="588" y="2330"/>
                  </a:lnTo>
                  <a:lnTo>
                    <a:pt x="431" y="2154"/>
                  </a:lnTo>
                  <a:lnTo>
                    <a:pt x="334" y="1939"/>
                  </a:lnTo>
                  <a:lnTo>
                    <a:pt x="294" y="1821"/>
                  </a:lnTo>
                  <a:lnTo>
                    <a:pt x="255" y="1704"/>
                  </a:lnTo>
                  <a:lnTo>
                    <a:pt x="236" y="1586"/>
                  </a:lnTo>
                  <a:lnTo>
                    <a:pt x="236" y="1469"/>
                  </a:lnTo>
                  <a:lnTo>
                    <a:pt x="236" y="1332"/>
                  </a:lnTo>
                  <a:lnTo>
                    <a:pt x="255" y="1214"/>
                  </a:lnTo>
                  <a:lnTo>
                    <a:pt x="294" y="1097"/>
                  </a:lnTo>
                  <a:lnTo>
                    <a:pt x="334" y="980"/>
                  </a:lnTo>
                  <a:lnTo>
                    <a:pt x="431" y="784"/>
                  </a:lnTo>
                  <a:lnTo>
                    <a:pt x="588" y="588"/>
                  </a:lnTo>
                  <a:lnTo>
                    <a:pt x="764" y="451"/>
                  </a:lnTo>
                  <a:lnTo>
                    <a:pt x="979" y="334"/>
                  </a:lnTo>
                  <a:lnTo>
                    <a:pt x="1097" y="295"/>
                  </a:lnTo>
                  <a:lnTo>
                    <a:pt x="1214" y="255"/>
                  </a:lnTo>
                  <a:lnTo>
                    <a:pt x="1332" y="236"/>
                  </a:lnTo>
                  <a:close/>
                  <a:moveTo>
                    <a:pt x="1469" y="1"/>
                  </a:moveTo>
                  <a:lnTo>
                    <a:pt x="1312" y="21"/>
                  </a:lnTo>
                  <a:lnTo>
                    <a:pt x="1175" y="40"/>
                  </a:lnTo>
                  <a:lnTo>
                    <a:pt x="1019" y="79"/>
                  </a:lnTo>
                  <a:lnTo>
                    <a:pt x="901" y="118"/>
                  </a:lnTo>
                  <a:lnTo>
                    <a:pt x="764" y="177"/>
                  </a:lnTo>
                  <a:lnTo>
                    <a:pt x="647" y="255"/>
                  </a:lnTo>
                  <a:lnTo>
                    <a:pt x="529" y="334"/>
                  </a:lnTo>
                  <a:lnTo>
                    <a:pt x="431" y="432"/>
                  </a:lnTo>
                  <a:lnTo>
                    <a:pt x="334" y="529"/>
                  </a:lnTo>
                  <a:lnTo>
                    <a:pt x="255" y="647"/>
                  </a:lnTo>
                  <a:lnTo>
                    <a:pt x="177" y="764"/>
                  </a:lnTo>
                  <a:lnTo>
                    <a:pt x="118" y="901"/>
                  </a:lnTo>
                  <a:lnTo>
                    <a:pt x="60" y="1038"/>
                  </a:lnTo>
                  <a:lnTo>
                    <a:pt x="40" y="1175"/>
                  </a:lnTo>
                  <a:lnTo>
                    <a:pt x="1" y="1312"/>
                  </a:lnTo>
                  <a:lnTo>
                    <a:pt x="1" y="1469"/>
                  </a:lnTo>
                  <a:lnTo>
                    <a:pt x="1" y="1606"/>
                  </a:lnTo>
                  <a:lnTo>
                    <a:pt x="40" y="1763"/>
                  </a:lnTo>
                  <a:lnTo>
                    <a:pt x="60" y="1900"/>
                  </a:lnTo>
                  <a:lnTo>
                    <a:pt x="118" y="2037"/>
                  </a:lnTo>
                  <a:lnTo>
                    <a:pt x="177" y="2154"/>
                  </a:lnTo>
                  <a:lnTo>
                    <a:pt x="255" y="2271"/>
                  </a:lnTo>
                  <a:lnTo>
                    <a:pt x="334" y="2389"/>
                  </a:lnTo>
                  <a:lnTo>
                    <a:pt x="431" y="2487"/>
                  </a:lnTo>
                  <a:lnTo>
                    <a:pt x="529" y="2585"/>
                  </a:lnTo>
                  <a:lnTo>
                    <a:pt x="647" y="2663"/>
                  </a:lnTo>
                  <a:lnTo>
                    <a:pt x="764" y="2741"/>
                  </a:lnTo>
                  <a:lnTo>
                    <a:pt x="901" y="2800"/>
                  </a:lnTo>
                  <a:lnTo>
                    <a:pt x="1019" y="2859"/>
                  </a:lnTo>
                  <a:lnTo>
                    <a:pt x="1175" y="2898"/>
                  </a:lnTo>
                  <a:lnTo>
                    <a:pt x="1312" y="2917"/>
                  </a:lnTo>
                  <a:lnTo>
                    <a:pt x="1606" y="2917"/>
                  </a:lnTo>
                  <a:lnTo>
                    <a:pt x="1762" y="2898"/>
                  </a:lnTo>
                  <a:lnTo>
                    <a:pt x="1899" y="2859"/>
                  </a:lnTo>
                  <a:lnTo>
                    <a:pt x="2017" y="2800"/>
                  </a:lnTo>
                  <a:lnTo>
                    <a:pt x="2154" y="2741"/>
                  </a:lnTo>
                  <a:lnTo>
                    <a:pt x="2271" y="2663"/>
                  </a:lnTo>
                  <a:lnTo>
                    <a:pt x="2389" y="2585"/>
                  </a:lnTo>
                  <a:lnTo>
                    <a:pt x="2487" y="2487"/>
                  </a:lnTo>
                  <a:lnTo>
                    <a:pt x="2584" y="2389"/>
                  </a:lnTo>
                  <a:lnTo>
                    <a:pt x="2663" y="2271"/>
                  </a:lnTo>
                  <a:lnTo>
                    <a:pt x="2741" y="2154"/>
                  </a:lnTo>
                  <a:lnTo>
                    <a:pt x="2800" y="2037"/>
                  </a:lnTo>
                  <a:lnTo>
                    <a:pt x="2858" y="1900"/>
                  </a:lnTo>
                  <a:lnTo>
                    <a:pt x="2898" y="1763"/>
                  </a:lnTo>
                  <a:lnTo>
                    <a:pt x="2917" y="1606"/>
                  </a:lnTo>
                  <a:lnTo>
                    <a:pt x="2917" y="1469"/>
                  </a:lnTo>
                  <a:lnTo>
                    <a:pt x="2917" y="1312"/>
                  </a:lnTo>
                  <a:lnTo>
                    <a:pt x="2898" y="1175"/>
                  </a:lnTo>
                  <a:lnTo>
                    <a:pt x="2858" y="1038"/>
                  </a:lnTo>
                  <a:lnTo>
                    <a:pt x="2800" y="901"/>
                  </a:lnTo>
                  <a:lnTo>
                    <a:pt x="2741" y="764"/>
                  </a:lnTo>
                  <a:lnTo>
                    <a:pt x="2663" y="647"/>
                  </a:lnTo>
                  <a:lnTo>
                    <a:pt x="2584" y="529"/>
                  </a:lnTo>
                  <a:lnTo>
                    <a:pt x="2487" y="432"/>
                  </a:lnTo>
                  <a:lnTo>
                    <a:pt x="2389" y="334"/>
                  </a:lnTo>
                  <a:lnTo>
                    <a:pt x="2271" y="255"/>
                  </a:lnTo>
                  <a:lnTo>
                    <a:pt x="2154" y="177"/>
                  </a:lnTo>
                  <a:lnTo>
                    <a:pt x="2017" y="118"/>
                  </a:lnTo>
                  <a:lnTo>
                    <a:pt x="1899" y="79"/>
                  </a:lnTo>
                  <a:lnTo>
                    <a:pt x="1762" y="40"/>
                  </a:lnTo>
                  <a:lnTo>
                    <a:pt x="1606" y="21"/>
                  </a:lnTo>
                  <a:lnTo>
                    <a:pt x="14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46"/>
            <p:cNvSpPr/>
            <p:nvPr/>
          </p:nvSpPr>
          <p:spPr>
            <a:xfrm>
              <a:off x="1212620" y="1324170"/>
              <a:ext cx="85650" cy="85680"/>
            </a:xfrm>
            <a:custGeom>
              <a:avLst/>
              <a:gdLst/>
              <a:ahLst/>
              <a:cxnLst/>
              <a:rect l="l" t="t" r="r" b="b"/>
              <a:pathLst>
                <a:path w="2917" h="2918" extrusionOk="0">
                  <a:moveTo>
                    <a:pt x="1586" y="236"/>
                  </a:moveTo>
                  <a:lnTo>
                    <a:pt x="1703" y="255"/>
                  </a:lnTo>
                  <a:lnTo>
                    <a:pt x="1821" y="295"/>
                  </a:lnTo>
                  <a:lnTo>
                    <a:pt x="1938" y="334"/>
                  </a:lnTo>
                  <a:lnTo>
                    <a:pt x="2134" y="451"/>
                  </a:lnTo>
                  <a:lnTo>
                    <a:pt x="2329" y="588"/>
                  </a:lnTo>
                  <a:lnTo>
                    <a:pt x="2466" y="784"/>
                  </a:lnTo>
                  <a:lnTo>
                    <a:pt x="2584" y="980"/>
                  </a:lnTo>
                  <a:lnTo>
                    <a:pt x="2623" y="1097"/>
                  </a:lnTo>
                  <a:lnTo>
                    <a:pt x="2662" y="1214"/>
                  </a:lnTo>
                  <a:lnTo>
                    <a:pt x="2682" y="1332"/>
                  </a:lnTo>
                  <a:lnTo>
                    <a:pt x="2682" y="1469"/>
                  </a:lnTo>
                  <a:lnTo>
                    <a:pt x="2682" y="1586"/>
                  </a:lnTo>
                  <a:lnTo>
                    <a:pt x="2662" y="1704"/>
                  </a:lnTo>
                  <a:lnTo>
                    <a:pt x="2623" y="1821"/>
                  </a:lnTo>
                  <a:lnTo>
                    <a:pt x="2584" y="1939"/>
                  </a:lnTo>
                  <a:lnTo>
                    <a:pt x="2466" y="2154"/>
                  </a:lnTo>
                  <a:lnTo>
                    <a:pt x="2329" y="2330"/>
                  </a:lnTo>
                  <a:lnTo>
                    <a:pt x="2134" y="2487"/>
                  </a:lnTo>
                  <a:lnTo>
                    <a:pt x="1938" y="2604"/>
                  </a:lnTo>
                  <a:lnTo>
                    <a:pt x="1821" y="2643"/>
                  </a:lnTo>
                  <a:lnTo>
                    <a:pt x="1703" y="2663"/>
                  </a:lnTo>
                  <a:lnTo>
                    <a:pt x="1586" y="2682"/>
                  </a:lnTo>
                  <a:lnTo>
                    <a:pt x="1331" y="2682"/>
                  </a:lnTo>
                  <a:lnTo>
                    <a:pt x="1214" y="2663"/>
                  </a:lnTo>
                  <a:lnTo>
                    <a:pt x="1096" y="2643"/>
                  </a:lnTo>
                  <a:lnTo>
                    <a:pt x="979" y="2604"/>
                  </a:lnTo>
                  <a:lnTo>
                    <a:pt x="764" y="2487"/>
                  </a:lnTo>
                  <a:lnTo>
                    <a:pt x="587" y="2330"/>
                  </a:lnTo>
                  <a:lnTo>
                    <a:pt x="431" y="2154"/>
                  </a:lnTo>
                  <a:lnTo>
                    <a:pt x="313" y="1939"/>
                  </a:lnTo>
                  <a:lnTo>
                    <a:pt x="274" y="1821"/>
                  </a:lnTo>
                  <a:lnTo>
                    <a:pt x="255" y="1704"/>
                  </a:lnTo>
                  <a:lnTo>
                    <a:pt x="235" y="1586"/>
                  </a:lnTo>
                  <a:lnTo>
                    <a:pt x="216" y="1469"/>
                  </a:lnTo>
                  <a:lnTo>
                    <a:pt x="235" y="1332"/>
                  </a:lnTo>
                  <a:lnTo>
                    <a:pt x="255" y="1214"/>
                  </a:lnTo>
                  <a:lnTo>
                    <a:pt x="274" y="1097"/>
                  </a:lnTo>
                  <a:lnTo>
                    <a:pt x="313" y="980"/>
                  </a:lnTo>
                  <a:lnTo>
                    <a:pt x="431" y="784"/>
                  </a:lnTo>
                  <a:lnTo>
                    <a:pt x="587" y="588"/>
                  </a:lnTo>
                  <a:lnTo>
                    <a:pt x="764" y="451"/>
                  </a:lnTo>
                  <a:lnTo>
                    <a:pt x="979" y="334"/>
                  </a:lnTo>
                  <a:lnTo>
                    <a:pt x="1096" y="295"/>
                  </a:lnTo>
                  <a:lnTo>
                    <a:pt x="1214" y="255"/>
                  </a:lnTo>
                  <a:lnTo>
                    <a:pt x="1331" y="236"/>
                  </a:lnTo>
                  <a:close/>
                  <a:moveTo>
                    <a:pt x="1449" y="1"/>
                  </a:moveTo>
                  <a:lnTo>
                    <a:pt x="1312" y="21"/>
                  </a:lnTo>
                  <a:lnTo>
                    <a:pt x="1155" y="40"/>
                  </a:lnTo>
                  <a:lnTo>
                    <a:pt x="1018" y="79"/>
                  </a:lnTo>
                  <a:lnTo>
                    <a:pt x="881" y="118"/>
                  </a:lnTo>
                  <a:lnTo>
                    <a:pt x="764" y="177"/>
                  </a:lnTo>
                  <a:lnTo>
                    <a:pt x="646" y="255"/>
                  </a:lnTo>
                  <a:lnTo>
                    <a:pt x="529" y="334"/>
                  </a:lnTo>
                  <a:lnTo>
                    <a:pt x="431" y="432"/>
                  </a:lnTo>
                  <a:lnTo>
                    <a:pt x="333" y="529"/>
                  </a:lnTo>
                  <a:lnTo>
                    <a:pt x="235" y="647"/>
                  </a:lnTo>
                  <a:lnTo>
                    <a:pt x="176" y="764"/>
                  </a:lnTo>
                  <a:lnTo>
                    <a:pt x="118" y="901"/>
                  </a:lnTo>
                  <a:lnTo>
                    <a:pt x="59" y="1038"/>
                  </a:lnTo>
                  <a:lnTo>
                    <a:pt x="20" y="1175"/>
                  </a:lnTo>
                  <a:lnTo>
                    <a:pt x="0" y="1312"/>
                  </a:lnTo>
                  <a:lnTo>
                    <a:pt x="0" y="1469"/>
                  </a:lnTo>
                  <a:lnTo>
                    <a:pt x="0" y="1606"/>
                  </a:lnTo>
                  <a:lnTo>
                    <a:pt x="20" y="1763"/>
                  </a:lnTo>
                  <a:lnTo>
                    <a:pt x="59" y="1900"/>
                  </a:lnTo>
                  <a:lnTo>
                    <a:pt x="118" y="2037"/>
                  </a:lnTo>
                  <a:lnTo>
                    <a:pt x="176" y="2154"/>
                  </a:lnTo>
                  <a:lnTo>
                    <a:pt x="235" y="2271"/>
                  </a:lnTo>
                  <a:lnTo>
                    <a:pt x="333" y="2389"/>
                  </a:lnTo>
                  <a:lnTo>
                    <a:pt x="431" y="2487"/>
                  </a:lnTo>
                  <a:lnTo>
                    <a:pt x="529" y="2585"/>
                  </a:lnTo>
                  <a:lnTo>
                    <a:pt x="646" y="2663"/>
                  </a:lnTo>
                  <a:lnTo>
                    <a:pt x="764" y="2741"/>
                  </a:lnTo>
                  <a:lnTo>
                    <a:pt x="881" y="2800"/>
                  </a:lnTo>
                  <a:lnTo>
                    <a:pt x="1018" y="2859"/>
                  </a:lnTo>
                  <a:lnTo>
                    <a:pt x="1155" y="2898"/>
                  </a:lnTo>
                  <a:lnTo>
                    <a:pt x="1312" y="2917"/>
                  </a:lnTo>
                  <a:lnTo>
                    <a:pt x="1605" y="2917"/>
                  </a:lnTo>
                  <a:lnTo>
                    <a:pt x="1742" y="2898"/>
                  </a:lnTo>
                  <a:lnTo>
                    <a:pt x="1879" y="2859"/>
                  </a:lnTo>
                  <a:lnTo>
                    <a:pt x="2016" y="2800"/>
                  </a:lnTo>
                  <a:lnTo>
                    <a:pt x="2153" y="2741"/>
                  </a:lnTo>
                  <a:lnTo>
                    <a:pt x="2271" y="2663"/>
                  </a:lnTo>
                  <a:lnTo>
                    <a:pt x="2388" y="2585"/>
                  </a:lnTo>
                  <a:lnTo>
                    <a:pt x="2486" y="2487"/>
                  </a:lnTo>
                  <a:lnTo>
                    <a:pt x="2584" y="2389"/>
                  </a:lnTo>
                  <a:lnTo>
                    <a:pt x="2662" y="2271"/>
                  </a:lnTo>
                  <a:lnTo>
                    <a:pt x="2740" y="2154"/>
                  </a:lnTo>
                  <a:lnTo>
                    <a:pt x="2799" y="2037"/>
                  </a:lnTo>
                  <a:lnTo>
                    <a:pt x="2838" y="1900"/>
                  </a:lnTo>
                  <a:lnTo>
                    <a:pt x="2877" y="1763"/>
                  </a:lnTo>
                  <a:lnTo>
                    <a:pt x="2897" y="1606"/>
                  </a:lnTo>
                  <a:lnTo>
                    <a:pt x="2917" y="1469"/>
                  </a:lnTo>
                  <a:lnTo>
                    <a:pt x="2897" y="1312"/>
                  </a:lnTo>
                  <a:lnTo>
                    <a:pt x="2877" y="1175"/>
                  </a:lnTo>
                  <a:lnTo>
                    <a:pt x="2838" y="1038"/>
                  </a:lnTo>
                  <a:lnTo>
                    <a:pt x="2799" y="901"/>
                  </a:lnTo>
                  <a:lnTo>
                    <a:pt x="2740" y="764"/>
                  </a:lnTo>
                  <a:lnTo>
                    <a:pt x="2662" y="647"/>
                  </a:lnTo>
                  <a:lnTo>
                    <a:pt x="2584" y="529"/>
                  </a:lnTo>
                  <a:lnTo>
                    <a:pt x="2486" y="432"/>
                  </a:lnTo>
                  <a:lnTo>
                    <a:pt x="2388" y="334"/>
                  </a:lnTo>
                  <a:lnTo>
                    <a:pt x="2271" y="255"/>
                  </a:lnTo>
                  <a:lnTo>
                    <a:pt x="2153" y="177"/>
                  </a:lnTo>
                  <a:lnTo>
                    <a:pt x="2016" y="118"/>
                  </a:lnTo>
                  <a:lnTo>
                    <a:pt x="1879" y="79"/>
                  </a:lnTo>
                  <a:lnTo>
                    <a:pt x="1742" y="40"/>
                  </a:lnTo>
                  <a:lnTo>
                    <a:pt x="1605" y="21"/>
                  </a:lnTo>
                  <a:lnTo>
                    <a:pt x="144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46"/>
            <p:cNvSpPr/>
            <p:nvPr/>
          </p:nvSpPr>
          <p:spPr>
            <a:xfrm>
              <a:off x="1023526" y="1333948"/>
              <a:ext cx="97161" cy="23607"/>
            </a:xfrm>
            <a:custGeom>
              <a:avLst/>
              <a:gdLst/>
              <a:ahLst/>
              <a:cxnLst/>
              <a:rect l="l" t="t" r="r" b="b"/>
              <a:pathLst>
                <a:path w="3309" h="804" extrusionOk="0">
                  <a:moveTo>
                    <a:pt x="1704" y="1"/>
                  </a:moveTo>
                  <a:lnTo>
                    <a:pt x="1449" y="40"/>
                  </a:lnTo>
                  <a:lnTo>
                    <a:pt x="1195" y="79"/>
                  </a:lnTo>
                  <a:lnTo>
                    <a:pt x="960" y="157"/>
                  </a:lnTo>
                  <a:lnTo>
                    <a:pt x="764" y="216"/>
                  </a:lnTo>
                  <a:lnTo>
                    <a:pt x="568" y="294"/>
                  </a:lnTo>
                  <a:lnTo>
                    <a:pt x="275" y="431"/>
                  </a:lnTo>
                  <a:lnTo>
                    <a:pt x="79" y="549"/>
                  </a:lnTo>
                  <a:lnTo>
                    <a:pt x="1" y="607"/>
                  </a:lnTo>
                  <a:lnTo>
                    <a:pt x="138" y="803"/>
                  </a:lnTo>
                  <a:lnTo>
                    <a:pt x="196" y="744"/>
                  </a:lnTo>
                  <a:lnTo>
                    <a:pt x="373" y="647"/>
                  </a:lnTo>
                  <a:lnTo>
                    <a:pt x="647" y="510"/>
                  </a:lnTo>
                  <a:lnTo>
                    <a:pt x="823" y="451"/>
                  </a:lnTo>
                  <a:lnTo>
                    <a:pt x="1018" y="373"/>
                  </a:lnTo>
                  <a:lnTo>
                    <a:pt x="1234" y="314"/>
                  </a:lnTo>
                  <a:lnTo>
                    <a:pt x="1469" y="275"/>
                  </a:lnTo>
                  <a:lnTo>
                    <a:pt x="1723" y="236"/>
                  </a:lnTo>
                  <a:lnTo>
                    <a:pt x="1997" y="236"/>
                  </a:lnTo>
                  <a:lnTo>
                    <a:pt x="2291" y="255"/>
                  </a:lnTo>
                  <a:lnTo>
                    <a:pt x="2584" y="294"/>
                  </a:lnTo>
                  <a:lnTo>
                    <a:pt x="2897" y="353"/>
                  </a:lnTo>
                  <a:lnTo>
                    <a:pt x="3211" y="470"/>
                  </a:lnTo>
                  <a:lnTo>
                    <a:pt x="3309" y="255"/>
                  </a:lnTo>
                  <a:lnTo>
                    <a:pt x="2956" y="138"/>
                  </a:lnTo>
                  <a:lnTo>
                    <a:pt x="2623" y="59"/>
                  </a:lnTo>
                  <a:lnTo>
                    <a:pt x="2310" y="20"/>
                  </a:lnTo>
                  <a:lnTo>
                    <a:pt x="199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46"/>
            <p:cNvSpPr/>
            <p:nvPr/>
          </p:nvSpPr>
          <p:spPr>
            <a:xfrm>
              <a:off x="1190775" y="1356381"/>
              <a:ext cx="27043" cy="10365"/>
            </a:xfrm>
            <a:custGeom>
              <a:avLst/>
              <a:gdLst/>
              <a:ahLst/>
              <a:cxnLst/>
              <a:rect l="l" t="t" r="r" b="b"/>
              <a:pathLst>
                <a:path w="921" h="353" extrusionOk="0">
                  <a:moveTo>
                    <a:pt x="529" y="0"/>
                  </a:moveTo>
                  <a:lnTo>
                    <a:pt x="392" y="20"/>
                  </a:lnTo>
                  <a:lnTo>
                    <a:pt x="274" y="39"/>
                  </a:lnTo>
                  <a:lnTo>
                    <a:pt x="177" y="78"/>
                  </a:lnTo>
                  <a:lnTo>
                    <a:pt x="79" y="117"/>
                  </a:lnTo>
                  <a:lnTo>
                    <a:pt x="0" y="157"/>
                  </a:lnTo>
                  <a:lnTo>
                    <a:pt x="137" y="352"/>
                  </a:lnTo>
                  <a:lnTo>
                    <a:pt x="216" y="313"/>
                  </a:lnTo>
                  <a:lnTo>
                    <a:pt x="353" y="255"/>
                  </a:lnTo>
                  <a:lnTo>
                    <a:pt x="451" y="235"/>
                  </a:lnTo>
                  <a:lnTo>
                    <a:pt x="568" y="235"/>
                  </a:lnTo>
                  <a:lnTo>
                    <a:pt x="666" y="274"/>
                  </a:lnTo>
                  <a:lnTo>
                    <a:pt x="783" y="352"/>
                  </a:lnTo>
                  <a:lnTo>
                    <a:pt x="920" y="176"/>
                  </a:lnTo>
                  <a:lnTo>
                    <a:pt x="783" y="78"/>
                  </a:lnTo>
                  <a:lnTo>
                    <a:pt x="666" y="20"/>
                  </a:lnTo>
                  <a:lnTo>
                    <a:pt x="5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46"/>
            <p:cNvSpPr/>
            <p:nvPr/>
          </p:nvSpPr>
          <p:spPr>
            <a:xfrm>
              <a:off x="1114344" y="1289699"/>
              <a:ext cx="65537" cy="36821"/>
            </a:xfrm>
            <a:custGeom>
              <a:avLst/>
              <a:gdLst/>
              <a:ahLst/>
              <a:cxnLst/>
              <a:rect l="l" t="t" r="r" b="b"/>
              <a:pathLst>
                <a:path w="2232" h="1254" extrusionOk="0">
                  <a:moveTo>
                    <a:pt x="1644" y="1"/>
                  </a:moveTo>
                  <a:lnTo>
                    <a:pt x="1468" y="20"/>
                  </a:lnTo>
                  <a:lnTo>
                    <a:pt x="1272" y="79"/>
                  </a:lnTo>
                  <a:lnTo>
                    <a:pt x="1096" y="157"/>
                  </a:lnTo>
                  <a:lnTo>
                    <a:pt x="920" y="235"/>
                  </a:lnTo>
                  <a:lnTo>
                    <a:pt x="783" y="314"/>
                  </a:lnTo>
                  <a:lnTo>
                    <a:pt x="646" y="412"/>
                  </a:lnTo>
                  <a:lnTo>
                    <a:pt x="529" y="529"/>
                  </a:lnTo>
                  <a:lnTo>
                    <a:pt x="313" y="725"/>
                  </a:lnTo>
                  <a:lnTo>
                    <a:pt x="176" y="940"/>
                  </a:lnTo>
                  <a:lnTo>
                    <a:pt x="79" y="1097"/>
                  </a:lnTo>
                  <a:lnTo>
                    <a:pt x="0" y="1253"/>
                  </a:lnTo>
                  <a:lnTo>
                    <a:pt x="157" y="1175"/>
                  </a:lnTo>
                  <a:lnTo>
                    <a:pt x="568" y="960"/>
                  </a:lnTo>
                  <a:lnTo>
                    <a:pt x="822" y="862"/>
                  </a:lnTo>
                  <a:lnTo>
                    <a:pt x="1077" y="764"/>
                  </a:lnTo>
                  <a:lnTo>
                    <a:pt x="1331" y="686"/>
                  </a:lnTo>
                  <a:lnTo>
                    <a:pt x="1566" y="646"/>
                  </a:lnTo>
                  <a:lnTo>
                    <a:pt x="1742" y="627"/>
                  </a:lnTo>
                  <a:lnTo>
                    <a:pt x="1899" y="646"/>
                  </a:lnTo>
                  <a:lnTo>
                    <a:pt x="2016" y="627"/>
                  </a:lnTo>
                  <a:lnTo>
                    <a:pt x="2095" y="588"/>
                  </a:lnTo>
                  <a:lnTo>
                    <a:pt x="2173" y="529"/>
                  </a:lnTo>
                  <a:lnTo>
                    <a:pt x="2212" y="431"/>
                  </a:lnTo>
                  <a:lnTo>
                    <a:pt x="2232" y="333"/>
                  </a:lnTo>
                  <a:lnTo>
                    <a:pt x="2212" y="235"/>
                  </a:lnTo>
                  <a:lnTo>
                    <a:pt x="2153" y="157"/>
                  </a:lnTo>
                  <a:lnTo>
                    <a:pt x="2075" y="79"/>
                  </a:lnTo>
                  <a:lnTo>
                    <a:pt x="1938" y="40"/>
                  </a:lnTo>
                  <a:lnTo>
                    <a:pt x="1801"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46"/>
            <p:cNvSpPr/>
            <p:nvPr/>
          </p:nvSpPr>
          <p:spPr>
            <a:xfrm>
              <a:off x="1210888" y="1290286"/>
              <a:ext cx="56934" cy="29891"/>
            </a:xfrm>
            <a:custGeom>
              <a:avLst/>
              <a:gdLst/>
              <a:ahLst/>
              <a:cxnLst/>
              <a:rect l="l" t="t" r="r" b="b"/>
              <a:pathLst>
                <a:path w="1939" h="1018" extrusionOk="0">
                  <a:moveTo>
                    <a:pt x="412" y="0"/>
                  </a:moveTo>
                  <a:lnTo>
                    <a:pt x="275" y="39"/>
                  </a:lnTo>
                  <a:lnTo>
                    <a:pt x="157" y="98"/>
                  </a:lnTo>
                  <a:lnTo>
                    <a:pt x="59" y="176"/>
                  </a:lnTo>
                  <a:lnTo>
                    <a:pt x="20" y="255"/>
                  </a:lnTo>
                  <a:lnTo>
                    <a:pt x="1" y="352"/>
                  </a:lnTo>
                  <a:lnTo>
                    <a:pt x="20" y="450"/>
                  </a:lnTo>
                  <a:lnTo>
                    <a:pt x="59" y="529"/>
                  </a:lnTo>
                  <a:lnTo>
                    <a:pt x="138" y="607"/>
                  </a:lnTo>
                  <a:lnTo>
                    <a:pt x="235" y="646"/>
                  </a:lnTo>
                  <a:lnTo>
                    <a:pt x="333" y="646"/>
                  </a:lnTo>
                  <a:lnTo>
                    <a:pt x="490" y="626"/>
                  </a:lnTo>
                  <a:lnTo>
                    <a:pt x="666" y="646"/>
                  </a:lnTo>
                  <a:lnTo>
                    <a:pt x="901" y="666"/>
                  </a:lnTo>
                  <a:lnTo>
                    <a:pt x="1116" y="705"/>
                  </a:lnTo>
                  <a:lnTo>
                    <a:pt x="1331" y="763"/>
                  </a:lnTo>
                  <a:lnTo>
                    <a:pt x="1527" y="842"/>
                  </a:lnTo>
                  <a:lnTo>
                    <a:pt x="1821" y="959"/>
                  </a:lnTo>
                  <a:lnTo>
                    <a:pt x="1938" y="1018"/>
                  </a:lnTo>
                  <a:lnTo>
                    <a:pt x="1899" y="881"/>
                  </a:lnTo>
                  <a:lnTo>
                    <a:pt x="1840" y="763"/>
                  </a:lnTo>
                  <a:lnTo>
                    <a:pt x="1762" y="587"/>
                  </a:lnTo>
                  <a:lnTo>
                    <a:pt x="1606" y="431"/>
                  </a:lnTo>
                  <a:lnTo>
                    <a:pt x="1508" y="352"/>
                  </a:lnTo>
                  <a:lnTo>
                    <a:pt x="1390" y="255"/>
                  </a:lnTo>
                  <a:lnTo>
                    <a:pt x="1273" y="196"/>
                  </a:lnTo>
                  <a:lnTo>
                    <a:pt x="1116" y="118"/>
                  </a:lnTo>
                  <a:lnTo>
                    <a:pt x="940" y="59"/>
                  </a:lnTo>
                  <a:lnTo>
                    <a:pt x="744" y="20"/>
                  </a:lnTo>
                  <a:lnTo>
                    <a:pt x="568"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46"/>
            <p:cNvSpPr/>
            <p:nvPr/>
          </p:nvSpPr>
          <p:spPr>
            <a:xfrm>
              <a:off x="993635" y="1359229"/>
              <a:ext cx="55201" cy="51766"/>
            </a:xfrm>
            <a:custGeom>
              <a:avLst/>
              <a:gdLst/>
              <a:ahLst/>
              <a:cxnLst/>
              <a:rect l="l" t="t" r="r" b="b"/>
              <a:pathLst>
                <a:path w="1880" h="1763" extrusionOk="0">
                  <a:moveTo>
                    <a:pt x="60" y="1"/>
                  </a:moveTo>
                  <a:lnTo>
                    <a:pt x="20" y="40"/>
                  </a:lnTo>
                  <a:lnTo>
                    <a:pt x="1" y="99"/>
                  </a:lnTo>
                  <a:lnTo>
                    <a:pt x="1" y="158"/>
                  </a:lnTo>
                  <a:lnTo>
                    <a:pt x="20" y="216"/>
                  </a:lnTo>
                  <a:lnTo>
                    <a:pt x="40" y="255"/>
                  </a:lnTo>
                  <a:lnTo>
                    <a:pt x="99" y="275"/>
                  </a:lnTo>
                  <a:lnTo>
                    <a:pt x="294" y="353"/>
                  </a:lnTo>
                  <a:lnTo>
                    <a:pt x="510" y="451"/>
                  </a:lnTo>
                  <a:lnTo>
                    <a:pt x="764" y="588"/>
                  </a:lnTo>
                  <a:lnTo>
                    <a:pt x="1019" y="784"/>
                  </a:lnTo>
                  <a:lnTo>
                    <a:pt x="1136" y="901"/>
                  </a:lnTo>
                  <a:lnTo>
                    <a:pt x="1254" y="1019"/>
                  </a:lnTo>
                  <a:lnTo>
                    <a:pt x="1371" y="1156"/>
                  </a:lnTo>
                  <a:lnTo>
                    <a:pt x="1449" y="1312"/>
                  </a:lnTo>
                  <a:lnTo>
                    <a:pt x="1528" y="1469"/>
                  </a:lnTo>
                  <a:lnTo>
                    <a:pt x="1586" y="1665"/>
                  </a:lnTo>
                  <a:lnTo>
                    <a:pt x="1606" y="1704"/>
                  </a:lnTo>
                  <a:lnTo>
                    <a:pt x="1645" y="1743"/>
                  </a:lnTo>
                  <a:lnTo>
                    <a:pt x="1684" y="1763"/>
                  </a:lnTo>
                  <a:lnTo>
                    <a:pt x="1762" y="1763"/>
                  </a:lnTo>
                  <a:lnTo>
                    <a:pt x="1821" y="1743"/>
                  </a:lnTo>
                  <a:lnTo>
                    <a:pt x="1860" y="1704"/>
                  </a:lnTo>
                  <a:lnTo>
                    <a:pt x="1880" y="1645"/>
                  </a:lnTo>
                  <a:lnTo>
                    <a:pt x="1880" y="1586"/>
                  </a:lnTo>
                  <a:lnTo>
                    <a:pt x="1802" y="1371"/>
                  </a:lnTo>
                  <a:lnTo>
                    <a:pt x="1723" y="1195"/>
                  </a:lnTo>
                  <a:lnTo>
                    <a:pt x="1625" y="1019"/>
                  </a:lnTo>
                  <a:lnTo>
                    <a:pt x="1488" y="843"/>
                  </a:lnTo>
                  <a:lnTo>
                    <a:pt x="1371" y="706"/>
                  </a:lnTo>
                  <a:lnTo>
                    <a:pt x="1234" y="569"/>
                  </a:lnTo>
                  <a:lnTo>
                    <a:pt x="1077" y="471"/>
                  </a:lnTo>
                  <a:lnTo>
                    <a:pt x="940" y="353"/>
                  </a:lnTo>
                  <a:lnTo>
                    <a:pt x="666" y="197"/>
                  </a:lnTo>
                  <a:lnTo>
                    <a:pt x="431" y="79"/>
                  </a:lnTo>
                  <a:lnTo>
                    <a:pt x="177"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46"/>
            <p:cNvSpPr/>
            <p:nvPr/>
          </p:nvSpPr>
          <p:spPr>
            <a:xfrm>
              <a:off x="1002267" y="1375907"/>
              <a:ext cx="29920" cy="20730"/>
            </a:xfrm>
            <a:custGeom>
              <a:avLst/>
              <a:gdLst/>
              <a:ahLst/>
              <a:cxnLst/>
              <a:rect l="l" t="t" r="r" b="b"/>
              <a:pathLst>
                <a:path w="1019" h="706" extrusionOk="0">
                  <a:moveTo>
                    <a:pt x="881" y="1"/>
                  </a:moveTo>
                  <a:lnTo>
                    <a:pt x="666" y="20"/>
                  </a:lnTo>
                  <a:lnTo>
                    <a:pt x="490" y="79"/>
                  </a:lnTo>
                  <a:lnTo>
                    <a:pt x="353" y="157"/>
                  </a:lnTo>
                  <a:lnTo>
                    <a:pt x="235" y="235"/>
                  </a:lnTo>
                  <a:lnTo>
                    <a:pt x="137" y="333"/>
                  </a:lnTo>
                  <a:lnTo>
                    <a:pt x="79" y="412"/>
                  </a:lnTo>
                  <a:lnTo>
                    <a:pt x="20" y="490"/>
                  </a:lnTo>
                  <a:lnTo>
                    <a:pt x="0" y="549"/>
                  </a:lnTo>
                  <a:lnTo>
                    <a:pt x="0" y="607"/>
                  </a:lnTo>
                  <a:lnTo>
                    <a:pt x="40" y="646"/>
                  </a:lnTo>
                  <a:lnTo>
                    <a:pt x="79" y="686"/>
                  </a:lnTo>
                  <a:lnTo>
                    <a:pt x="137" y="705"/>
                  </a:lnTo>
                  <a:lnTo>
                    <a:pt x="177" y="705"/>
                  </a:lnTo>
                  <a:lnTo>
                    <a:pt x="216" y="686"/>
                  </a:lnTo>
                  <a:lnTo>
                    <a:pt x="255" y="666"/>
                  </a:lnTo>
                  <a:lnTo>
                    <a:pt x="274" y="627"/>
                  </a:lnTo>
                  <a:lnTo>
                    <a:pt x="314" y="568"/>
                  </a:lnTo>
                  <a:lnTo>
                    <a:pt x="412" y="470"/>
                  </a:lnTo>
                  <a:lnTo>
                    <a:pt x="509" y="412"/>
                  </a:lnTo>
                  <a:lnTo>
                    <a:pt x="607" y="353"/>
                  </a:lnTo>
                  <a:lnTo>
                    <a:pt x="725" y="314"/>
                  </a:lnTo>
                  <a:lnTo>
                    <a:pt x="881" y="294"/>
                  </a:lnTo>
                  <a:lnTo>
                    <a:pt x="940" y="294"/>
                  </a:lnTo>
                  <a:lnTo>
                    <a:pt x="979" y="255"/>
                  </a:lnTo>
                  <a:lnTo>
                    <a:pt x="1018" y="216"/>
                  </a:lnTo>
                  <a:lnTo>
                    <a:pt x="1018" y="157"/>
                  </a:lnTo>
                  <a:lnTo>
                    <a:pt x="999" y="98"/>
                  </a:lnTo>
                  <a:lnTo>
                    <a:pt x="979" y="40"/>
                  </a:lnTo>
                  <a:lnTo>
                    <a:pt x="920" y="20"/>
                  </a:lnTo>
                  <a:lnTo>
                    <a:pt x="88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46"/>
            <p:cNvSpPr/>
            <p:nvPr/>
          </p:nvSpPr>
          <p:spPr>
            <a:xfrm>
              <a:off x="970644" y="2865584"/>
              <a:ext cx="283377" cy="1302315"/>
            </a:xfrm>
            <a:custGeom>
              <a:avLst/>
              <a:gdLst/>
              <a:ahLst/>
              <a:cxnLst/>
              <a:rect l="l" t="t" r="r" b="b"/>
              <a:pathLst>
                <a:path w="9651" h="44353" extrusionOk="0">
                  <a:moveTo>
                    <a:pt x="9357" y="0"/>
                  </a:moveTo>
                  <a:lnTo>
                    <a:pt x="9337" y="20"/>
                  </a:lnTo>
                  <a:lnTo>
                    <a:pt x="9298" y="59"/>
                  </a:lnTo>
                  <a:lnTo>
                    <a:pt x="9220" y="196"/>
                  </a:lnTo>
                  <a:lnTo>
                    <a:pt x="529" y="20"/>
                  </a:lnTo>
                  <a:lnTo>
                    <a:pt x="432" y="274"/>
                  </a:lnTo>
                  <a:lnTo>
                    <a:pt x="353" y="548"/>
                  </a:lnTo>
                  <a:lnTo>
                    <a:pt x="275" y="842"/>
                  </a:lnTo>
                  <a:lnTo>
                    <a:pt x="197" y="1135"/>
                  </a:lnTo>
                  <a:lnTo>
                    <a:pt x="158" y="1449"/>
                  </a:lnTo>
                  <a:lnTo>
                    <a:pt x="99" y="1762"/>
                  </a:lnTo>
                  <a:lnTo>
                    <a:pt x="40" y="2427"/>
                  </a:lnTo>
                  <a:lnTo>
                    <a:pt x="1" y="3132"/>
                  </a:lnTo>
                  <a:lnTo>
                    <a:pt x="21" y="3895"/>
                  </a:lnTo>
                  <a:lnTo>
                    <a:pt x="60" y="4698"/>
                  </a:lnTo>
                  <a:lnTo>
                    <a:pt x="138" y="5559"/>
                  </a:lnTo>
                  <a:lnTo>
                    <a:pt x="275" y="6870"/>
                  </a:lnTo>
                  <a:lnTo>
                    <a:pt x="490" y="8280"/>
                  </a:lnTo>
                  <a:lnTo>
                    <a:pt x="745" y="9806"/>
                  </a:lnTo>
                  <a:lnTo>
                    <a:pt x="1038" y="11411"/>
                  </a:lnTo>
                  <a:lnTo>
                    <a:pt x="1449" y="13506"/>
                  </a:lnTo>
                  <a:lnTo>
                    <a:pt x="1900" y="15756"/>
                  </a:lnTo>
                  <a:lnTo>
                    <a:pt x="1704" y="16109"/>
                  </a:lnTo>
                  <a:lnTo>
                    <a:pt x="1528" y="16500"/>
                  </a:lnTo>
                  <a:lnTo>
                    <a:pt x="1371" y="16931"/>
                  </a:lnTo>
                  <a:lnTo>
                    <a:pt x="1234" y="17381"/>
                  </a:lnTo>
                  <a:lnTo>
                    <a:pt x="1136" y="17851"/>
                  </a:lnTo>
                  <a:lnTo>
                    <a:pt x="1038" y="18360"/>
                  </a:lnTo>
                  <a:lnTo>
                    <a:pt x="960" y="18869"/>
                  </a:lnTo>
                  <a:lnTo>
                    <a:pt x="901" y="19417"/>
                  </a:lnTo>
                  <a:lnTo>
                    <a:pt x="862" y="19965"/>
                  </a:lnTo>
                  <a:lnTo>
                    <a:pt x="843" y="20552"/>
                  </a:lnTo>
                  <a:lnTo>
                    <a:pt x="823" y="21139"/>
                  </a:lnTo>
                  <a:lnTo>
                    <a:pt x="823" y="21726"/>
                  </a:lnTo>
                  <a:lnTo>
                    <a:pt x="843" y="22959"/>
                  </a:lnTo>
                  <a:lnTo>
                    <a:pt x="921" y="24193"/>
                  </a:lnTo>
                  <a:lnTo>
                    <a:pt x="1019" y="25445"/>
                  </a:lnTo>
                  <a:lnTo>
                    <a:pt x="1136" y="26698"/>
                  </a:lnTo>
                  <a:lnTo>
                    <a:pt x="1273" y="27911"/>
                  </a:lnTo>
                  <a:lnTo>
                    <a:pt x="1410" y="29086"/>
                  </a:lnTo>
                  <a:lnTo>
                    <a:pt x="1684" y="31258"/>
                  </a:lnTo>
                  <a:lnTo>
                    <a:pt x="1802" y="32218"/>
                  </a:lnTo>
                  <a:lnTo>
                    <a:pt x="1900" y="33059"/>
                  </a:lnTo>
                  <a:lnTo>
                    <a:pt x="2017" y="34292"/>
                  </a:lnTo>
                  <a:lnTo>
                    <a:pt x="2193" y="35643"/>
                  </a:lnTo>
                  <a:lnTo>
                    <a:pt x="2585" y="38540"/>
                  </a:lnTo>
                  <a:lnTo>
                    <a:pt x="2956" y="41241"/>
                  </a:lnTo>
                  <a:lnTo>
                    <a:pt x="3113" y="42356"/>
                  </a:lnTo>
                  <a:lnTo>
                    <a:pt x="3211" y="43257"/>
                  </a:lnTo>
                  <a:lnTo>
                    <a:pt x="3622" y="43648"/>
                  </a:lnTo>
                  <a:lnTo>
                    <a:pt x="3994" y="43981"/>
                  </a:lnTo>
                  <a:lnTo>
                    <a:pt x="4170" y="44098"/>
                  </a:lnTo>
                  <a:lnTo>
                    <a:pt x="4327" y="44196"/>
                  </a:lnTo>
                  <a:lnTo>
                    <a:pt x="4464" y="44275"/>
                  </a:lnTo>
                  <a:lnTo>
                    <a:pt x="4620" y="44333"/>
                  </a:lnTo>
                  <a:lnTo>
                    <a:pt x="4757" y="44353"/>
                  </a:lnTo>
                  <a:lnTo>
                    <a:pt x="4894" y="44353"/>
                  </a:lnTo>
                  <a:lnTo>
                    <a:pt x="5031" y="44333"/>
                  </a:lnTo>
                  <a:lnTo>
                    <a:pt x="5168" y="44275"/>
                  </a:lnTo>
                  <a:lnTo>
                    <a:pt x="5305" y="44216"/>
                  </a:lnTo>
                  <a:lnTo>
                    <a:pt x="5442" y="44098"/>
                  </a:lnTo>
                  <a:lnTo>
                    <a:pt x="5599" y="43981"/>
                  </a:lnTo>
                  <a:lnTo>
                    <a:pt x="5755" y="43824"/>
                  </a:lnTo>
                  <a:lnTo>
                    <a:pt x="6245" y="39988"/>
                  </a:lnTo>
                  <a:lnTo>
                    <a:pt x="6989" y="34410"/>
                  </a:lnTo>
                  <a:lnTo>
                    <a:pt x="7771" y="28655"/>
                  </a:lnTo>
                  <a:lnTo>
                    <a:pt x="8378" y="24330"/>
                  </a:lnTo>
                  <a:lnTo>
                    <a:pt x="8515" y="23273"/>
                  </a:lnTo>
                  <a:lnTo>
                    <a:pt x="8633" y="22274"/>
                  </a:lnTo>
                  <a:lnTo>
                    <a:pt x="8731" y="21335"/>
                  </a:lnTo>
                  <a:lnTo>
                    <a:pt x="8789" y="20454"/>
                  </a:lnTo>
                  <a:lnTo>
                    <a:pt x="8828" y="19612"/>
                  </a:lnTo>
                  <a:lnTo>
                    <a:pt x="8848" y="18849"/>
                  </a:lnTo>
                  <a:lnTo>
                    <a:pt x="8868" y="18144"/>
                  </a:lnTo>
                  <a:lnTo>
                    <a:pt x="8868" y="17518"/>
                  </a:lnTo>
                  <a:lnTo>
                    <a:pt x="8828" y="16442"/>
                  </a:lnTo>
                  <a:lnTo>
                    <a:pt x="8789" y="15659"/>
                  </a:lnTo>
                  <a:lnTo>
                    <a:pt x="8731" y="15189"/>
                  </a:lnTo>
                  <a:lnTo>
                    <a:pt x="8711" y="15013"/>
                  </a:lnTo>
                  <a:lnTo>
                    <a:pt x="8907" y="13192"/>
                  </a:lnTo>
                  <a:lnTo>
                    <a:pt x="9083" y="11470"/>
                  </a:lnTo>
                  <a:lnTo>
                    <a:pt x="9239" y="9865"/>
                  </a:lnTo>
                  <a:lnTo>
                    <a:pt x="9357" y="8377"/>
                  </a:lnTo>
                  <a:lnTo>
                    <a:pt x="9455" y="6988"/>
                  </a:lnTo>
                  <a:lnTo>
                    <a:pt x="9533" y="5696"/>
                  </a:lnTo>
                  <a:lnTo>
                    <a:pt x="9611" y="4208"/>
                  </a:lnTo>
                  <a:lnTo>
                    <a:pt x="9650" y="2936"/>
                  </a:lnTo>
                  <a:lnTo>
                    <a:pt x="9650" y="1879"/>
                  </a:lnTo>
                  <a:lnTo>
                    <a:pt x="9631" y="1037"/>
                  </a:lnTo>
                  <a:lnTo>
                    <a:pt x="9592" y="705"/>
                  </a:lnTo>
                  <a:lnTo>
                    <a:pt x="9572" y="450"/>
                  </a:lnTo>
                  <a:lnTo>
                    <a:pt x="9533" y="235"/>
                  </a:lnTo>
                  <a:lnTo>
                    <a:pt x="9474" y="98"/>
                  </a:lnTo>
                  <a:lnTo>
                    <a:pt x="9416" y="20"/>
                  </a:lnTo>
                  <a:lnTo>
                    <a:pt x="9396"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46"/>
            <p:cNvSpPr/>
            <p:nvPr/>
          </p:nvSpPr>
          <p:spPr>
            <a:xfrm>
              <a:off x="1022381" y="4152366"/>
              <a:ext cx="186804" cy="300613"/>
            </a:xfrm>
            <a:custGeom>
              <a:avLst/>
              <a:gdLst/>
              <a:ahLst/>
              <a:cxnLst/>
              <a:rect l="l" t="t" r="r" b="b"/>
              <a:pathLst>
                <a:path w="6362" h="10238" extrusionOk="0">
                  <a:moveTo>
                    <a:pt x="1253" y="0"/>
                  </a:moveTo>
                  <a:lnTo>
                    <a:pt x="1194" y="20"/>
                  </a:lnTo>
                  <a:lnTo>
                    <a:pt x="1057" y="98"/>
                  </a:lnTo>
                  <a:lnTo>
                    <a:pt x="881" y="235"/>
                  </a:lnTo>
                  <a:lnTo>
                    <a:pt x="646" y="431"/>
                  </a:lnTo>
                  <a:lnTo>
                    <a:pt x="549" y="568"/>
                  </a:lnTo>
                  <a:lnTo>
                    <a:pt x="431" y="725"/>
                  </a:lnTo>
                  <a:lnTo>
                    <a:pt x="333" y="901"/>
                  </a:lnTo>
                  <a:lnTo>
                    <a:pt x="235" y="1096"/>
                  </a:lnTo>
                  <a:lnTo>
                    <a:pt x="157" y="1312"/>
                  </a:lnTo>
                  <a:lnTo>
                    <a:pt x="98" y="1566"/>
                  </a:lnTo>
                  <a:lnTo>
                    <a:pt x="40" y="1840"/>
                  </a:lnTo>
                  <a:lnTo>
                    <a:pt x="20" y="2134"/>
                  </a:lnTo>
                  <a:lnTo>
                    <a:pt x="1" y="3758"/>
                  </a:lnTo>
                  <a:lnTo>
                    <a:pt x="1" y="5716"/>
                  </a:lnTo>
                  <a:lnTo>
                    <a:pt x="20" y="8065"/>
                  </a:lnTo>
                  <a:lnTo>
                    <a:pt x="627" y="8065"/>
                  </a:lnTo>
                  <a:lnTo>
                    <a:pt x="960" y="6557"/>
                  </a:lnTo>
                  <a:lnTo>
                    <a:pt x="999" y="6831"/>
                  </a:lnTo>
                  <a:lnTo>
                    <a:pt x="1057" y="7125"/>
                  </a:lnTo>
                  <a:lnTo>
                    <a:pt x="1155" y="7497"/>
                  </a:lnTo>
                  <a:lnTo>
                    <a:pt x="1292" y="7927"/>
                  </a:lnTo>
                  <a:lnTo>
                    <a:pt x="1469" y="8378"/>
                  </a:lnTo>
                  <a:lnTo>
                    <a:pt x="1586" y="8593"/>
                  </a:lnTo>
                  <a:lnTo>
                    <a:pt x="1703" y="8828"/>
                  </a:lnTo>
                  <a:lnTo>
                    <a:pt x="1840" y="9043"/>
                  </a:lnTo>
                  <a:lnTo>
                    <a:pt x="1997" y="9239"/>
                  </a:lnTo>
                  <a:lnTo>
                    <a:pt x="2154" y="9415"/>
                  </a:lnTo>
                  <a:lnTo>
                    <a:pt x="2349" y="9591"/>
                  </a:lnTo>
                  <a:lnTo>
                    <a:pt x="2545" y="9728"/>
                  </a:lnTo>
                  <a:lnTo>
                    <a:pt x="2760" y="9846"/>
                  </a:lnTo>
                  <a:lnTo>
                    <a:pt x="2995" y="9944"/>
                  </a:lnTo>
                  <a:lnTo>
                    <a:pt x="3250" y="10041"/>
                  </a:lnTo>
                  <a:lnTo>
                    <a:pt x="3504" y="10100"/>
                  </a:lnTo>
                  <a:lnTo>
                    <a:pt x="3759" y="10159"/>
                  </a:lnTo>
                  <a:lnTo>
                    <a:pt x="4013" y="10198"/>
                  </a:lnTo>
                  <a:lnTo>
                    <a:pt x="4287" y="10218"/>
                  </a:lnTo>
                  <a:lnTo>
                    <a:pt x="4816" y="10237"/>
                  </a:lnTo>
                  <a:lnTo>
                    <a:pt x="5324" y="10218"/>
                  </a:lnTo>
                  <a:lnTo>
                    <a:pt x="5775" y="10159"/>
                  </a:lnTo>
                  <a:lnTo>
                    <a:pt x="5892" y="10139"/>
                  </a:lnTo>
                  <a:lnTo>
                    <a:pt x="5970" y="10100"/>
                  </a:lnTo>
                  <a:lnTo>
                    <a:pt x="6068" y="10061"/>
                  </a:lnTo>
                  <a:lnTo>
                    <a:pt x="6127" y="10002"/>
                  </a:lnTo>
                  <a:lnTo>
                    <a:pt x="6186" y="9944"/>
                  </a:lnTo>
                  <a:lnTo>
                    <a:pt x="6244" y="9865"/>
                  </a:lnTo>
                  <a:lnTo>
                    <a:pt x="6323" y="9689"/>
                  </a:lnTo>
                  <a:lnTo>
                    <a:pt x="6362" y="9493"/>
                  </a:lnTo>
                  <a:lnTo>
                    <a:pt x="6362" y="9278"/>
                  </a:lnTo>
                  <a:lnTo>
                    <a:pt x="6362" y="9024"/>
                  </a:lnTo>
                  <a:lnTo>
                    <a:pt x="6323" y="8750"/>
                  </a:lnTo>
                  <a:lnTo>
                    <a:pt x="6264" y="8476"/>
                  </a:lnTo>
                  <a:lnTo>
                    <a:pt x="6186" y="8202"/>
                  </a:lnTo>
                  <a:lnTo>
                    <a:pt x="6009" y="7634"/>
                  </a:lnTo>
                  <a:lnTo>
                    <a:pt x="5794" y="7066"/>
                  </a:lnTo>
                  <a:lnTo>
                    <a:pt x="5598" y="6577"/>
                  </a:lnTo>
                  <a:lnTo>
                    <a:pt x="5168" y="5422"/>
                  </a:lnTo>
                  <a:lnTo>
                    <a:pt x="4679" y="4052"/>
                  </a:lnTo>
                  <a:lnTo>
                    <a:pt x="4130" y="2427"/>
                  </a:lnTo>
                  <a:lnTo>
                    <a:pt x="1253"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46"/>
            <p:cNvSpPr/>
            <p:nvPr/>
          </p:nvSpPr>
          <p:spPr>
            <a:xfrm>
              <a:off x="1041349" y="4082836"/>
              <a:ext cx="136242" cy="300584"/>
            </a:xfrm>
            <a:custGeom>
              <a:avLst/>
              <a:gdLst/>
              <a:ahLst/>
              <a:cxnLst/>
              <a:rect l="l" t="t" r="r" b="b"/>
              <a:pathLst>
                <a:path w="4640" h="10237" extrusionOk="0">
                  <a:moveTo>
                    <a:pt x="920" y="0"/>
                  </a:moveTo>
                  <a:lnTo>
                    <a:pt x="920" y="313"/>
                  </a:lnTo>
                  <a:lnTo>
                    <a:pt x="881" y="1037"/>
                  </a:lnTo>
                  <a:lnTo>
                    <a:pt x="862" y="1448"/>
                  </a:lnTo>
                  <a:lnTo>
                    <a:pt x="803" y="1840"/>
                  </a:lnTo>
                  <a:lnTo>
                    <a:pt x="764" y="2016"/>
                  </a:lnTo>
                  <a:lnTo>
                    <a:pt x="705" y="2153"/>
                  </a:lnTo>
                  <a:lnTo>
                    <a:pt x="666" y="2271"/>
                  </a:lnTo>
                  <a:lnTo>
                    <a:pt x="607" y="2368"/>
                  </a:lnTo>
                  <a:lnTo>
                    <a:pt x="470" y="2525"/>
                  </a:lnTo>
                  <a:lnTo>
                    <a:pt x="333" y="2760"/>
                  </a:lnTo>
                  <a:lnTo>
                    <a:pt x="196" y="3053"/>
                  </a:lnTo>
                  <a:lnTo>
                    <a:pt x="98" y="3406"/>
                  </a:lnTo>
                  <a:lnTo>
                    <a:pt x="59" y="3601"/>
                  </a:lnTo>
                  <a:lnTo>
                    <a:pt x="20" y="3817"/>
                  </a:lnTo>
                  <a:lnTo>
                    <a:pt x="0" y="4032"/>
                  </a:lnTo>
                  <a:lnTo>
                    <a:pt x="0" y="4247"/>
                  </a:lnTo>
                  <a:lnTo>
                    <a:pt x="0" y="4482"/>
                  </a:lnTo>
                  <a:lnTo>
                    <a:pt x="20" y="4737"/>
                  </a:lnTo>
                  <a:lnTo>
                    <a:pt x="59" y="4972"/>
                  </a:lnTo>
                  <a:lnTo>
                    <a:pt x="118" y="5246"/>
                  </a:lnTo>
                  <a:lnTo>
                    <a:pt x="255" y="5794"/>
                  </a:lnTo>
                  <a:lnTo>
                    <a:pt x="372" y="6381"/>
                  </a:lnTo>
                  <a:lnTo>
                    <a:pt x="509" y="6988"/>
                  </a:lnTo>
                  <a:lnTo>
                    <a:pt x="646" y="7594"/>
                  </a:lnTo>
                  <a:lnTo>
                    <a:pt x="803" y="8162"/>
                  </a:lnTo>
                  <a:lnTo>
                    <a:pt x="901" y="8436"/>
                  </a:lnTo>
                  <a:lnTo>
                    <a:pt x="999" y="8690"/>
                  </a:lnTo>
                  <a:lnTo>
                    <a:pt x="1116" y="8945"/>
                  </a:lnTo>
                  <a:lnTo>
                    <a:pt x="1234" y="9160"/>
                  </a:lnTo>
                  <a:lnTo>
                    <a:pt x="1371" y="9376"/>
                  </a:lnTo>
                  <a:lnTo>
                    <a:pt x="1508" y="9552"/>
                  </a:lnTo>
                  <a:lnTo>
                    <a:pt x="1684" y="9689"/>
                  </a:lnTo>
                  <a:lnTo>
                    <a:pt x="1879" y="9826"/>
                  </a:lnTo>
                  <a:lnTo>
                    <a:pt x="2095" y="9943"/>
                  </a:lnTo>
                  <a:lnTo>
                    <a:pt x="2330" y="10041"/>
                  </a:lnTo>
                  <a:lnTo>
                    <a:pt x="2565" y="10119"/>
                  </a:lnTo>
                  <a:lnTo>
                    <a:pt x="2819" y="10178"/>
                  </a:lnTo>
                  <a:lnTo>
                    <a:pt x="3073" y="10217"/>
                  </a:lnTo>
                  <a:lnTo>
                    <a:pt x="3308" y="10237"/>
                  </a:lnTo>
                  <a:lnTo>
                    <a:pt x="3543" y="10237"/>
                  </a:lnTo>
                  <a:lnTo>
                    <a:pt x="3778" y="10217"/>
                  </a:lnTo>
                  <a:lnTo>
                    <a:pt x="3993" y="10178"/>
                  </a:lnTo>
                  <a:lnTo>
                    <a:pt x="4189" y="10139"/>
                  </a:lnTo>
                  <a:lnTo>
                    <a:pt x="4346" y="10061"/>
                  </a:lnTo>
                  <a:lnTo>
                    <a:pt x="4483" y="9982"/>
                  </a:lnTo>
                  <a:lnTo>
                    <a:pt x="4581" y="9865"/>
                  </a:lnTo>
                  <a:lnTo>
                    <a:pt x="4600" y="9806"/>
                  </a:lnTo>
                  <a:lnTo>
                    <a:pt x="4620" y="9747"/>
                  </a:lnTo>
                  <a:lnTo>
                    <a:pt x="4639" y="9591"/>
                  </a:lnTo>
                  <a:lnTo>
                    <a:pt x="4639" y="9395"/>
                  </a:lnTo>
                  <a:lnTo>
                    <a:pt x="4600" y="9180"/>
                  </a:lnTo>
                  <a:lnTo>
                    <a:pt x="4541" y="8925"/>
                  </a:lnTo>
                  <a:lnTo>
                    <a:pt x="4365" y="8338"/>
                  </a:lnTo>
                  <a:lnTo>
                    <a:pt x="4150" y="7673"/>
                  </a:lnTo>
                  <a:lnTo>
                    <a:pt x="3915" y="6988"/>
                  </a:lnTo>
                  <a:lnTo>
                    <a:pt x="3719" y="6303"/>
                  </a:lnTo>
                  <a:lnTo>
                    <a:pt x="3641" y="5989"/>
                  </a:lnTo>
                  <a:lnTo>
                    <a:pt x="3563" y="5676"/>
                  </a:lnTo>
                  <a:lnTo>
                    <a:pt x="3524" y="5383"/>
                  </a:lnTo>
                  <a:lnTo>
                    <a:pt x="3484" y="5128"/>
                  </a:lnTo>
                  <a:lnTo>
                    <a:pt x="3426" y="3778"/>
                  </a:lnTo>
                  <a:lnTo>
                    <a:pt x="3328" y="2153"/>
                  </a:lnTo>
                  <a:lnTo>
                    <a:pt x="3210" y="176"/>
                  </a:lnTo>
                  <a:lnTo>
                    <a:pt x="92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46"/>
            <p:cNvSpPr/>
            <p:nvPr/>
          </p:nvSpPr>
          <p:spPr>
            <a:xfrm>
              <a:off x="1135015" y="3315565"/>
              <a:ext cx="87970" cy="14975"/>
            </a:xfrm>
            <a:custGeom>
              <a:avLst/>
              <a:gdLst/>
              <a:ahLst/>
              <a:cxnLst/>
              <a:rect l="l" t="t" r="r" b="b"/>
              <a:pathLst>
                <a:path w="2996" h="510" extrusionOk="0">
                  <a:moveTo>
                    <a:pt x="60" y="1"/>
                  </a:moveTo>
                  <a:lnTo>
                    <a:pt x="20" y="40"/>
                  </a:lnTo>
                  <a:lnTo>
                    <a:pt x="20" y="79"/>
                  </a:lnTo>
                  <a:lnTo>
                    <a:pt x="1" y="118"/>
                  </a:lnTo>
                  <a:lnTo>
                    <a:pt x="20" y="157"/>
                  </a:lnTo>
                  <a:lnTo>
                    <a:pt x="40" y="197"/>
                  </a:lnTo>
                  <a:lnTo>
                    <a:pt x="79" y="216"/>
                  </a:lnTo>
                  <a:lnTo>
                    <a:pt x="431" y="334"/>
                  </a:lnTo>
                  <a:lnTo>
                    <a:pt x="784" y="412"/>
                  </a:lnTo>
                  <a:lnTo>
                    <a:pt x="1136" y="471"/>
                  </a:lnTo>
                  <a:lnTo>
                    <a:pt x="1488" y="490"/>
                  </a:lnTo>
                  <a:lnTo>
                    <a:pt x="1841" y="510"/>
                  </a:lnTo>
                  <a:lnTo>
                    <a:pt x="2193" y="471"/>
                  </a:lnTo>
                  <a:lnTo>
                    <a:pt x="2565" y="431"/>
                  </a:lnTo>
                  <a:lnTo>
                    <a:pt x="2917" y="353"/>
                  </a:lnTo>
                  <a:lnTo>
                    <a:pt x="2956" y="334"/>
                  </a:lnTo>
                  <a:lnTo>
                    <a:pt x="2976" y="294"/>
                  </a:lnTo>
                  <a:lnTo>
                    <a:pt x="2996" y="255"/>
                  </a:lnTo>
                  <a:lnTo>
                    <a:pt x="2976" y="216"/>
                  </a:lnTo>
                  <a:lnTo>
                    <a:pt x="2976" y="177"/>
                  </a:lnTo>
                  <a:lnTo>
                    <a:pt x="2937" y="157"/>
                  </a:lnTo>
                  <a:lnTo>
                    <a:pt x="2898" y="138"/>
                  </a:lnTo>
                  <a:lnTo>
                    <a:pt x="2859" y="138"/>
                  </a:lnTo>
                  <a:lnTo>
                    <a:pt x="2506" y="216"/>
                  </a:lnTo>
                  <a:lnTo>
                    <a:pt x="2173" y="255"/>
                  </a:lnTo>
                  <a:lnTo>
                    <a:pt x="1821" y="275"/>
                  </a:lnTo>
                  <a:lnTo>
                    <a:pt x="1488" y="275"/>
                  </a:lnTo>
                  <a:lnTo>
                    <a:pt x="1136" y="236"/>
                  </a:lnTo>
                  <a:lnTo>
                    <a:pt x="803" y="197"/>
                  </a:lnTo>
                  <a:lnTo>
                    <a:pt x="471" y="99"/>
                  </a:lnTo>
                  <a:lnTo>
                    <a:pt x="138"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46"/>
            <p:cNvSpPr/>
            <p:nvPr/>
          </p:nvSpPr>
          <p:spPr>
            <a:xfrm>
              <a:off x="1255137" y="2847761"/>
              <a:ext cx="278768" cy="1299467"/>
            </a:xfrm>
            <a:custGeom>
              <a:avLst/>
              <a:gdLst/>
              <a:ahLst/>
              <a:cxnLst/>
              <a:rect l="l" t="t" r="r" b="b"/>
              <a:pathLst>
                <a:path w="9494" h="44256" extrusionOk="0">
                  <a:moveTo>
                    <a:pt x="8437" y="0"/>
                  </a:moveTo>
                  <a:lnTo>
                    <a:pt x="373" y="568"/>
                  </a:lnTo>
                  <a:lnTo>
                    <a:pt x="196" y="2134"/>
                  </a:lnTo>
                  <a:lnTo>
                    <a:pt x="79" y="3602"/>
                  </a:lnTo>
                  <a:lnTo>
                    <a:pt x="20" y="4992"/>
                  </a:lnTo>
                  <a:lnTo>
                    <a:pt x="1" y="6303"/>
                  </a:lnTo>
                  <a:lnTo>
                    <a:pt x="1" y="7086"/>
                  </a:lnTo>
                  <a:lnTo>
                    <a:pt x="40" y="7830"/>
                  </a:lnTo>
                  <a:lnTo>
                    <a:pt x="79" y="8573"/>
                  </a:lnTo>
                  <a:lnTo>
                    <a:pt x="138" y="9278"/>
                  </a:lnTo>
                  <a:lnTo>
                    <a:pt x="196" y="9963"/>
                  </a:lnTo>
                  <a:lnTo>
                    <a:pt x="294" y="10648"/>
                  </a:lnTo>
                  <a:lnTo>
                    <a:pt x="392" y="11294"/>
                  </a:lnTo>
                  <a:lnTo>
                    <a:pt x="490" y="11940"/>
                  </a:lnTo>
                  <a:lnTo>
                    <a:pt x="686" y="12919"/>
                  </a:lnTo>
                  <a:lnTo>
                    <a:pt x="901" y="13897"/>
                  </a:lnTo>
                  <a:lnTo>
                    <a:pt x="1136" y="14837"/>
                  </a:lnTo>
                  <a:lnTo>
                    <a:pt x="1390" y="15796"/>
                  </a:lnTo>
                  <a:lnTo>
                    <a:pt x="1938" y="17675"/>
                  </a:lnTo>
                  <a:lnTo>
                    <a:pt x="2526" y="19632"/>
                  </a:lnTo>
                  <a:lnTo>
                    <a:pt x="2330" y="19985"/>
                  </a:lnTo>
                  <a:lnTo>
                    <a:pt x="2173" y="20356"/>
                  </a:lnTo>
                  <a:lnTo>
                    <a:pt x="2017" y="20748"/>
                  </a:lnTo>
                  <a:lnTo>
                    <a:pt x="1899" y="21159"/>
                  </a:lnTo>
                  <a:lnTo>
                    <a:pt x="1801" y="21570"/>
                  </a:lnTo>
                  <a:lnTo>
                    <a:pt x="1704" y="22020"/>
                  </a:lnTo>
                  <a:lnTo>
                    <a:pt x="1645" y="22470"/>
                  </a:lnTo>
                  <a:lnTo>
                    <a:pt x="1586" y="22920"/>
                  </a:lnTo>
                  <a:lnTo>
                    <a:pt x="1566" y="23390"/>
                  </a:lnTo>
                  <a:lnTo>
                    <a:pt x="1547" y="23880"/>
                  </a:lnTo>
                  <a:lnTo>
                    <a:pt x="1547" y="24349"/>
                  </a:lnTo>
                  <a:lnTo>
                    <a:pt x="1566" y="24858"/>
                  </a:lnTo>
                  <a:lnTo>
                    <a:pt x="1625" y="25856"/>
                  </a:lnTo>
                  <a:lnTo>
                    <a:pt x="1723" y="26874"/>
                  </a:lnTo>
                  <a:lnTo>
                    <a:pt x="1841" y="27872"/>
                  </a:lnTo>
                  <a:lnTo>
                    <a:pt x="1997" y="28890"/>
                  </a:lnTo>
                  <a:lnTo>
                    <a:pt x="2173" y="29869"/>
                  </a:lnTo>
                  <a:lnTo>
                    <a:pt x="2349" y="30828"/>
                  </a:lnTo>
                  <a:lnTo>
                    <a:pt x="2682" y="32629"/>
                  </a:lnTo>
                  <a:lnTo>
                    <a:pt x="2819" y="33431"/>
                  </a:lnTo>
                  <a:lnTo>
                    <a:pt x="2937" y="34175"/>
                  </a:lnTo>
                  <a:lnTo>
                    <a:pt x="3132" y="35565"/>
                  </a:lnTo>
                  <a:lnTo>
                    <a:pt x="3406" y="37033"/>
                  </a:lnTo>
                  <a:lnTo>
                    <a:pt x="3700" y="38520"/>
                  </a:lnTo>
                  <a:lnTo>
                    <a:pt x="3994" y="39969"/>
                  </a:lnTo>
                  <a:lnTo>
                    <a:pt x="4542" y="42415"/>
                  </a:lnTo>
                  <a:lnTo>
                    <a:pt x="4855" y="43766"/>
                  </a:lnTo>
                  <a:lnTo>
                    <a:pt x="5031" y="43883"/>
                  </a:lnTo>
                  <a:lnTo>
                    <a:pt x="5227" y="44001"/>
                  </a:lnTo>
                  <a:lnTo>
                    <a:pt x="5383" y="44079"/>
                  </a:lnTo>
                  <a:lnTo>
                    <a:pt x="5559" y="44157"/>
                  </a:lnTo>
                  <a:lnTo>
                    <a:pt x="5736" y="44196"/>
                  </a:lnTo>
                  <a:lnTo>
                    <a:pt x="5912" y="44236"/>
                  </a:lnTo>
                  <a:lnTo>
                    <a:pt x="6068" y="44255"/>
                  </a:lnTo>
                  <a:lnTo>
                    <a:pt x="6401" y="44255"/>
                  </a:lnTo>
                  <a:lnTo>
                    <a:pt x="6558" y="44216"/>
                  </a:lnTo>
                  <a:lnTo>
                    <a:pt x="6734" y="44177"/>
                  </a:lnTo>
                  <a:lnTo>
                    <a:pt x="6890" y="44118"/>
                  </a:lnTo>
                  <a:lnTo>
                    <a:pt x="7047" y="44059"/>
                  </a:lnTo>
                  <a:lnTo>
                    <a:pt x="7204" y="43981"/>
                  </a:lnTo>
                  <a:lnTo>
                    <a:pt x="7341" y="43883"/>
                  </a:lnTo>
                  <a:lnTo>
                    <a:pt x="7497" y="43766"/>
                  </a:lnTo>
                  <a:lnTo>
                    <a:pt x="7712" y="39186"/>
                  </a:lnTo>
                  <a:lnTo>
                    <a:pt x="7908" y="35565"/>
                  </a:lnTo>
                  <a:lnTo>
                    <a:pt x="8123" y="31494"/>
                  </a:lnTo>
                  <a:lnTo>
                    <a:pt x="8378" y="27266"/>
                  </a:lnTo>
                  <a:lnTo>
                    <a:pt x="8672" y="23195"/>
                  </a:lnTo>
                  <a:lnTo>
                    <a:pt x="8809" y="21335"/>
                  </a:lnTo>
                  <a:lnTo>
                    <a:pt x="8946" y="19632"/>
                  </a:lnTo>
                  <a:lnTo>
                    <a:pt x="9102" y="18125"/>
                  </a:lnTo>
                  <a:lnTo>
                    <a:pt x="9239" y="16872"/>
                  </a:lnTo>
                  <a:lnTo>
                    <a:pt x="9337" y="16050"/>
                  </a:lnTo>
                  <a:lnTo>
                    <a:pt x="9396" y="15209"/>
                  </a:lnTo>
                  <a:lnTo>
                    <a:pt x="9454" y="14347"/>
                  </a:lnTo>
                  <a:lnTo>
                    <a:pt x="9474" y="13447"/>
                  </a:lnTo>
                  <a:lnTo>
                    <a:pt x="9494" y="12547"/>
                  </a:lnTo>
                  <a:lnTo>
                    <a:pt x="9474" y="11627"/>
                  </a:lnTo>
                  <a:lnTo>
                    <a:pt x="9454" y="10707"/>
                  </a:lnTo>
                  <a:lnTo>
                    <a:pt x="9415" y="9806"/>
                  </a:lnTo>
                  <a:lnTo>
                    <a:pt x="9317" y="8084"/>
                  </a:lnTo>
                  <a:lnTo>
                    <a:pt x="9200" y="6440"/>
                  </a:lnTo>
                  <a:lnTo>
                    <a:pt x="9083" y="5129"/>
                  </a:lnTo>
                  <a:lnTo>
                    <a:pt x="8946" y="3915"/>
                  </a:lnTo>
                  <a:lnTo>
                    <a:pt x="8711" y="1879"/>
                  </a:lnTo>
                  <a:lnTo>
                    <a:pt x="8515" y="509"/>
                  </a:lnTo>
                  <a:lnTo>
                    <a:pt x="843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46"/>
            <p:cNvSpPr/>
            <p:nvPr/>
          </p:nvSpPr>
          <p:spPr>
            <a:xfrm>
              <a:off x="1360901" y="4179938"/>
              <a:ext cx="272425" cy="273042"/>
            </a:xfrm>
            <a:custGeom>
              <a:avLst/>
              <a:gdLst/>
              <a:ahLst/>
              <a:cxnLst/>
              <a:rect l="l" t="t" r="r" b="b"/>
              <a:pathLst>
                <a:path w="9278" h="9299" extrusionOk="0">
                  <a:moveTo>
                    <a:pt x="1018" y="1"/>
                  </a:moveTo>
                  <a:lnTo>
                    <a:pt x="842" y="157"/>
                  </a:lnTo>
                  <a:lnTo>
                    <a:pt x="685" y="314"/>
                  </a:lnTo>
                  <a:lnTo>
                    <a:pt x="489" y="529"/>
                  </a:lnTo>
                  <a:lnTo>
                    <a:pt x="294" y="803"/>
                  </a:lnTo>
                  <a:lnTo>
                    <a:pt x="215" y="940"/>
                  </a:lnTo>
                  <a:lnTo>
                    <a:pt x="137" y="1097"/>
                  </a:lnTo>
                  <a:lnTo>
                    <a:pt x="78" y="1254"/>
                  </a:lnTo>
                  <a:lnTo>
                    <a:pt x="39" y="1410"/>
                  </a:lnTo>
                  <a:lnTo>
                    <a:pt x="0" y="1586"/>
                  </a:lnTo>
                  <a:lnTo>
                    <a:pt x="0" y="1743"/>
                  </a:lnTo>
                  <a:lnTo>
                    <a:pt x="20" y="2232"/>
                  </a:lnTo>
                  <a:lnTo>
                    <a:pt x="20" y="2976"/>
                  </a:lnTo>
                  <a:lnTo>
                    <a:pt x="20" y="4875"/>
                  </a:lnTo>
                  <a:lnTo>
                    <a:pt x="20" y="7693"/>
                  </a:lnTo>
                  <a:lnTo>
                    <a:pt x="646" y="7693"/>
                  </a:lnTo>
                  <a:lnTo>
                    <a:pt x="1018" y="5599"/>
                  </a:lnTo>
                  <a:lnTo>
                    <a:pt x="1253" y="5971"/>
                  </a:lnTo>
                  <a:lnTo>
                    <a:pt x="1527" y="6362"/>
                  </a:lnTo>
                  <a:lnTo>
                    <a:pt x="1860" y="6851"/>
                  </a:lnTo>
                  <a:lnTo>
                    <a:pt x="2251" y="7360"/>
                  </a:lnTo>
                  <a:lnTo>
                    <a:pt x="2682" y="7869"/>
                  </a:lnTo>
                  <a:lnTo>
                    <a:pt x="2897" y="8104"/>
                  </a:lnTo>
                  <a:lnTo>
                    <a:pt x="3093" y="8319"/>
                  </a:lnTo>
                  <a:lnTo>
                    <a:pt x="3308" y="8515"/>
                  </a:lnTo>
                  <a:lnTo>
                    <a:pt x="3523" y="8672"/>
                  </a:lnTo>
                  <a:lnTo>
                    <a:pt x="3621" y="8750"/>
                  </a:lnTo>
                  <a:lnTo>
                    <a:pt x="3758" y="8809"/>
                  </a:lnTo>
                  <a:lnTo>
                    <a:pt x="4032" y="8926"/>
                  </a:lnTo>
                  <a:lnTo>
                    <a:pt x="4365" y="9024"/>
                  </a:lnTo>
                  <a:lnTo>
                    <a:pt x="4717" y="9102"/>
                  </a:lnTo>
                  <a:lnTo>
                    <a:pt x="5109" y="9161"/>
                  </a:lnTo>
                  <a:lnTo>
                    <a:pt x="5520" y="9220"/>
                  </a:lnTo>
                  <a:lnTo>
                    <a:pt x="5950" y="9259"/>
                  </a:lnTo>
                  <a:lnTo>
                    <a:pt x="6381" y="9279"/>
                  </a:lnTo>
                  <a:lnTo>
                    <a:pt x="7242" y="9298"/>
                  </a:lnTo>
                  <a:lnTo>
                    <a:pt x="8006" y="9279"/>
                  </a:lnTo>
                  <a:lnTo>
                    <a:pt x="8651" y="9239"/>
                  </a:lnTo>
                  <a:lnTo>
                    <a:pt x="9102" y="9200"/>
                  </a:lnTo>
                  <a:lnTo>
                    <a:pt x="9180" y="9181"/>
                  </a:lnTo>
                  <a:lnTo>
                    <a:pt x="9219" y="9161"/>
                  </a:lnTo>
                  <a:lnTo>
                    <a:pt x="9258" y="9122"/>
                  </a:lnTo>
                  <a:lnTo>
                    <a:pt x="9278" y="9063"/>
                  </a:lnTo>
                  <a:lnTo>
                    <a:pt x="9278" y="9005"/>
                  </a:lnTo>
                  <a:lnTo>
                    <a:pt x="9258" y="8926"/>
                  </a:lnTo>
                  <a:lnTo>
                    <a:pt x="9180" y="8770"/>
                  </a:lnTo>
                  <a:lnTo>
                    <a:pt x="9062" y="8574"/>
                  </a:lnTo>
                  <a:lnTo>
                    <a:pt x="8906" y="8359"/>
                  </a:lnTo>
                  <a:lnTo>
                    <a:pt x="8475" y="7869"/>
                  </a:lnTo>
                  <a:lnTo>
                    <a:pt x="7497" y="6793"/>
                  </a:lnTo>
                  <a:lnTo>
                    <a:pt x="7066" y="6323"/>
                  </a:lnTo>
                  <a:lnTo>
                    <a:pt x="6909" y="6108"/>
                  </a:lnTo>
                  <a:lnTo>
                    <a:pt x="6772" y="5912"/>
                  </a:lnTo>
                  <a:lnTo>
                    <a:pt x="6616" y="5697"/>
                  </a:lnTo>
                  <a:lnTo>
                    <a:pt x="6361" y="5383"/>
                  </a:lnTo>
                  <a:lnTo>
                    <a:pt x="5618" y="4601"/>
                  </a:lnTo>
                  <a:lnTo>
                    <a:pt x="4698" y="3641"/>
                  </a:lnTo>
                  <a:lnTo>
                    <a:pt x="3680" y="2604"/>
                  </a:lnTo>
                  <a:lnTo>
                    <a:pt x="1820" y="803"/>
                  </a:lnTo>
                  <a:lnTo>
                    <a:pt x="1018"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46"/>
            <p:cNvSpPr/>
            <p:nvPr/>
          </p:nvSpPr>
          <p:spPr>
            <a:xfrm>
              <a:off x="1384450" y="4074203"/>
              <a:ext cx="183927" cy="309804"/>
            </a:xfrm>
            <a:custGeom>
              <a:avLst/>
              <a:gdLst/>
              <a:ahLst/>
              <a:cxnLst/>
              <a:rect l="l" t="t" r="r" b="b"/>
              <a:pathLst>
                <a:path w="6264" h="10551" extrusionOk="0">
                  <a:moveTo>
                    <a:pt x="1" y="0"/>
                  </a:moveTo>
                  <a:lnTo>
                    <a:pt x="275" y="3387"/>
                  </a:lnTo>
                  <a:lnTo>
                    <a:pt x="235" y="3504"/>
                  </a:lnTo>
                  <a:lnTo>
                    <a:pt x="196" y="3641"/>
                  </a:lnTo>
                  <a:lnTo>
                    <a:pt x="157" y="3837"/>
                  </a:lnTo>
                  <a:lnTo>
                    <a:pt x="138" y="4091"/>
                  </a:lnTo>
                  <a:lnTo>
                    <a:pt x="157" y="4365"/>
                  </a:lnTo>
                  <a:lnTo>
                    <a:pt x="196" y="4678"/>
                  </a:lnTo>
                  <a:lnTo>
                    <a:pt x="275" y="5050"/>
                  </a:lnTo>
                  <a:lnTo>
                    <a:pt x="333" y="5226"/>
                  </a:lnTo>
                  <a:lnTo>
                    <a:pt x="412" y="5442"/>
                  </a:lnTo>
                  <a:lnTo>
                    <a:pt x="627" y="5872"/>
                  </a:lnTo>
                  <a:lnTo>
                    <a:pt x="901" y="6342"/>
                  </a:lnTo>
                  <a:lnTo>
                    <a:pt x="1214" y="6831"/>
                  </a:lnTo>
                  <a:lnTo>
                    <a:pt x="1566" y="7340"/>
                  </a:lnTo>
                  <a:lnTo>
                    <a:pt x="1938" y="7830"/>
                  </a:lnTo>
                  <a:lnTo>
                    <a:pt x="2330" y="8299"/>
                  </a:lnTo>
                  <a:lnTo>
                    <a:pt x="2721" y="8769"/>
                  </a:lnTo>
                  <a:lnTo>
                    <a:pt x="2897" y="8945"/>
                  </a:lnTo>
                  <a:lnTo>
                    <a:pt x="3093" y="9141"/>
                  </a:lnTo>
                  <a:lnTo>
                    <a:pt x="3328" y="9317"/>
                  </a:lnTo>
                  <a:lnTo>
                    <a:pt x="3563" y="9493"/>
                  </a:lnTo>
                  <a:lnTo>
                    <a:pt x="4052" y="9826"/>
                  </a:lnTo>
                  <a:lnTo>
                    <a:pt x="4561" y="10100"/>
                  </a:lnTo>
                  <a:lnTo>
                    <a:pt x="4796" y="10237"/>
                  </a:lnTo>
                  <a:lnTo>
                    <a:pt x="5050" y="10335"/>
                  </a:lnTo>
                  <a:lnTo>
                    <a:pt x="5285" y="10413"/>
                  </a:lnTo>
                  <a:lnTo>
                    <a:pt x="5501" y="10492"/>
                  </a:lnTo>
                  <a:lnTo>
                    <a:pt x="5696" y="10531"/>
                  </a:lnTo>
                  <a:lnTo>
                    <a:pt x="5873" y="10550"/>
                  </a:lnTo>
                  <a:lnTo>
                    <a:pt x="6029" y="10550"/>
                  </a:lnTo>
                  <a:lnTo>
                    <a:pt x="6147" y="10511"/>
                  </a:lnTo>
                  <a:lnTo>
                    <a:pt x="6205" y="10472"/>
                  </a:lnTo>
                  <a:lnTo>
                    <a:pt x="6225" y="10433"/>
                  </a:lnTo>
                  <a:lnTo>
                    <a:pt x="6264" y="10394"/>
                  </a:lnTo>
                  <a:lnTo>
                    <a:pt x="6264" y="10335"/>
                  </a:lnTo>
                  <a:lnTo>
                    <a:pt x="6264" y="10198"/>
                  </a:lnTo>
                  <a:lnTo>
                    <a:pt x="6205" y="10022"/>
                  </a:lnTo>
                  <a:lnTo>
                    <a:pt x="6127" y="9826"/>
                  </a:lnTo>
                  <a:lnTo>
                    <a:pt x="6029" y="9611"/>
                  </a:lnTo>
                  <a:lnTo>
                    <a:pt x="5755" y="9141"/>
                  </a:lnTo>
                  <a:lnTo>
                    <a:pt x="5090" y="8123"/>
                  </a:lnTo>
                  <a:lnTo>
                    <a:pt x="4776" y="7634"/>
                  </a:lnTo>
                  <a:lnTo>
                    <a:pt x="4659" y="7399"/>
                  </a:lnTo>
                  <a:lnTo>
                    <a:pt x="4542" y="7184"/>
                  </a:lnTo>
                  <a:lnTo>
                    <a:pt x="4365" y="6792"/>
                  </a:lnTo>
                  <a:lnTo>
                    <a:pt x="4209" y="6420"/>
                  </a:lnTo>
                  <a:lnTo>
                    <a:pt x="3915" y="5657"/>
                  </a:lnTo>
                  <a:lnTo>
                    <a:pt x="3680" y="4933"/>
                  </a:lnTo>
                  <a:lnTo>
                    <a:pt x="3485" y="4248"/>
                  </a:lnTo>
                  <a:lnTo>
                    <a:pt x="3387" y="3817"/>
                  </a:lnTo>
                  <a:lnTo>
                    <a:pt x="3308" y="3308"/>
                  </a:lnTo>
                  <a:lnTo>
                    <a:pt x="3269" y="2741"/>
                  </a:lnTo>
                  <a:lnTo>
                    <a:pt x="3230" y="2193"/>
                  </a:lnTo>
                  <a:lnTo>
                    <a:pt x="3171" y="1273"/>
                  </a:lnTo>
                  <a:lnTo>
                    <a:pt x="3171" y="901"/>
                  </a:lnTo>
                  <a:lnTo>
                    <a:pt x="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46"/>
            <p:cNvSpPr/>
            <p:nvPr/>
          </p:nvSpPr>
          <p:spPr>
            <a:xfrm>
              <a:off x="1444790" y="3351769"/>
              <a:ext cx="79337" cy="18440"/>
            </a:xfrm>
            <a:custGeom>
              <a:avLst/>
              <a:gdLst/>
              <a:ahLst/>
              <a:cxnLst/>
              <a:rect l="l" t="t" r="r" b="b"/>
              <a:pathLst>
                <a:path w="2702" h="628" extrusionOk="0">
                  <a:moveTo>
                    <a:pt x="2584" y="1"/>
                  </a:moveTo>
                  <a:lnTo>
                    <a:pt x="2545" y="21"/>
                  </a:lnTo>
                  <a:lnTo>
                    <a:pt x="2252" y="177"/>
                  </a:lnTo>
                  <a:lnTo>
                    <a:pt x="1978" y="295"/>
                  </a:lnTo>
                  <a:lnTo>
                    <a:pt x="1664" y="373"/>
                  </a:lnTo>
                  <a:lnTo>
                    <a:pt x="1371" y="412"/>
                  </a:lnTo>
                  <a:lnTo>
                    <a:pt x="1058" y="412"/>
                  </a:lnTo>
                  <a:lnTo>
                    <a:pt x="764" y="373"/>
                  </a:lnTo>
                  <a:lnTo>
                    <a:pt x="451" y="295"/>
                  </a:lnTo>
                  <a:lnTo>
                    <a:pt x="157" y="177"/>
                  </a:lnTo>
                  <a:lnTo>
                    <a:pt x="79" y="177"/>
                  </a:lnTo>
                  <a:lnTo>
                    <a:pt x="40" y="197"/>
                  </a:lnTo>
                  <a:lnTo>
                    <a:pt x="1" y="236"/>
                  </a:lnTo>
                  <a:lnTo>
                    <a:pt x="1" y="275"/>
                  </a:lnTo>
                  <a:lnTo>
                    <a:pt x="1" y="314"/>
                  </a:lnTo>
                  <a:lnTo>
                    <a:pt x="20" y="334"/>
                  </a:lnTo>
                  <a:lnTo>
                    <a:pt x="59" y="373"/>
                  </a:lnTo>
                  <a:lnTo>
                    <a:pt x="373" y="490"/>
                  </a:lnTo>
                  <a:lnTo>
                    <a:pt x="705" y="588"/>
                  </a:lnTo>
                  <a:lnTo>
                    <a:pt x="1038" y="627"/>
                  </a:lnTo>
                  <a:lnTo>
                    <a:pt x="1371" y="627"/>
                  </a:lnTo>
                  <a:lnTo>
                    <a:pt x="1704" y="588"/>
                  </a:lnTo>
                  <a:lnTo>
                    <a:pt x="2017" y="510"/>
                  </a:lnTo>
                  <a:lnTo>
                    <a:pt x="2350" y="373"/>
                  </a:lnTo>
                  <a:lnTo>
                    <a:pt x="2643" y="216"/>
                  </a:lnTo>
                  <a:lnTo>
                    <a:pt x="2682" y="177"/>
                  </a:lnTo>
                  <a:lnTo>
                    <a:pt x="2702" y="138"/>
                  </a:lnTo>
                  <a:lnTo>
                    <a:pt x="2702" y="99"/>
                  </a:lnTo>
                  <a:lnTo>
                    <a:pt x="2682" y="60"/>
                  </a:lnTo>
                  <a:lnTo>
                    <a:pt x="2663" y="40"/>
                  </a:lnTo>
                  <a:lnTo>
                    <a:pt x="2624" y="21"/>
                  </a:lnTo>
                  <a:lnTo>
                    <a:pt x="2584"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46"/>
            <p:cNvSpPr/>
            <p:nvPr/>
          </p:nvSpPr>
          <p:spPr>
            <a:xfrm>
              <a:off x="928127" y="2294865"/>
              <a:ext cx="618991" cy="851777"/>
            </a:xfrm>
            <a:custGeom>
              <a:avLst/>
              <a:gdLst/>
              <a:ahLst/>
              <a:cxnLst/>
              <a:rect l="l" t="t" r="r" b="b"/>
              <a:pathLst>
                <a:path w="21081" h="29009" extrusionOk="0">
                  <a:moveTo>
                    <a:pt x="4365" y="1"/>
                  </a:moveTo>
                  <a:lnTo>
                    <a:pt x="3974" y="764"/>
                  </a:lnTo>
                  <a:lnTo>
                    <a:pt x="3524" y="1645"/>
                  </a:lnTo>
                  <a:lnTo>
                    <a:pt x="2976" y="2761"/>
                  </a:lnTo>
                  <a:lnTo>
                    <a:pt x="2388" y="4072"/>
                  </a:lnTo>
                  <a:lnTo>
                    <a:pt x="2075" y="4777"/>
                  </a:lnTo>
                  <a:lnTo>
                    <a:pt x="1782" y="5501"/>
                  </a:lnTo>
                  <a:lnTo>
                    <a:pt x="1469" y="6245"/>
                  </a:lnTo>
                  <a:lnTo>
                    <a:pt x="1194" y="7008"/>
                  </a:lnTo>
                  <a:lnTo>
                    <a:pt x="920" y="7772"/>
                  </a:lnTo>
                  <a:lnTo>
                    <a:pt x="686" y="8515"/>
                  </a:lnTo>
                  <a:lnTo>
                    <a:pt x="529" y="9122"/>
                  </a:lnTo>
                  <a:lnTo>
                    <a:pt x="372" y="9788"/>
                  </a:lnTo>
                  <a:lnTo>
                    <a:pt x="275" y="10453"/>
                  </a:lnTo>
                  <a:lnTo>
                    <a:pt x="177" y="11158"/>
                  </a:lnTo>
                  <a:lnTo>
                    <a:pt x="98" y="11882"/>
                  </a:lnTo>
                  <a:lnTo>
                    <a:pt x="40" y="12626"/>
                  </a:lnTo>
                  <a:lnTo>
                    <a:pt x="20" y="13389"/>
                  </a:lnTo>
                  <a:lnTo>
                    <a:pt x="1" y="14152"/>
                  </a:lnTo>
                  <a:lnTo>
                    <a:pt x="1" y="14935"/>
                  </a:lnTo>
                  <a:lnTo>
                    <a:pt x="20" y="15718"/>
                  </a:lnTo>
                  <a:lnTo>
                    <a:pt x="59" y="16521"/>
                  </a:lnTo>
                  <a:lnTo>
                    <a:pt x="98" y="17304"/>
                  </a:lnTo>
                  <a:lnTo>
                    <a:pt x="216" y="18869"/>
                  </a:lnTo>
                  <a:lnTo>
                    <a:pt x="372" y="20377"/>
                  </a:lnTo>
                  <a:lnTo>
                    <a:pt x="529" y="21805"/>
                  </a:lnTo>
                  <a:lnTo>
                    <a:pt x="725" y="23136"/>
                  </a:lnTo>
                  <a:lnTo>
                    <a:pt x="901" y="24350"/>
                  </a:lnTo>
                  <a:lnTo>
                    <a:pt x="1077" y="25407"/>
                  </a:lnTo>
                  <a:lnTo>
                    <a:pt x="1371" y="26914"/>
                  </a:lnTo>
                  <a:lnTo>
                    <a:pt x="1469" y="27462"/>
                  </a:lnTo>
                  <a:lnTo>
                    <a:pt x="2506" y="27775"/>
                  </a:lnTo>
                  <a:lnTo>
                    <a:pt x="3543" y="28049"/>
                  </a:lnTo>
                  <a:lnTo>
                    <a:pt x="3739" y="28108"/>
                  </a:lnTo>
                  <a:lnTo>
                    <a:pt x="4737" y="28323"/>
                  </a:lnTo>
                  <a:lnTo>
                    <a:pt x="5735" y="28519"/>
                  </a:lnTo>
                  <a:lnTo>
                    <a:pt x="6753" y="28695"/>
                  </a:lnTo>
                  <a:lnTo>
                    <a:pt x="7751" y="28813"/>
                  </a:lnTo>
                  <a:lnTo>
                    <a:pt x="7967" y="28832"/>
                  </a:lnTo>
                  <a:lnTo>
                    <a:pt x="8887" y="28930"/>
                  </a:lnTo>
                  <a:lnTo>
                    <a:pt x="9807" y="28989"/>
                  </a:lnTo>
                  <a:lnTo>
                    <a:pt x="10727" y="29008"/>
                  </a:lnTo>
                  <a:lnTo>
                    <a:pt x="11862" y="29008"/>
                  </a:lnTo>
                  <a:lnTo>
                    <a:pt x="12841" y="28969"/>
                  </a:lnTo>
                  <a:lnTo>
                    <a:pt x="13800" y="28911"/>
                  </a:lnTo>
                  <a:lnTo>
                    <a:pt x="14778" y="28813"/>
                  </a:lnTo>
                  <a:lnTo>
                    <a:pt x="15757" y="28676"/>
                  </a:lnTo>
                  <a:lnTo>
                    <a:pt x="16736" y="28519"/>
                  </a:lnTo>
                  <a:lnTo>
                    <a:pt x="17714" y="28343"/>
                  </a:lnTo>
                  <a:lnTo>
                    <a:pt x="18712" y="28108"/>
                  </a:lnTo>
                  <a:lnTo>
                    <a:pt x="19691" y="27854"/>
                  </a:lnTo>
                  <a:lnTo>
                    <a:pt x="19887" y="27814"/>
                  </a:lnTo>
                  <a:lnTo>
                    <a:pt x="21042" y="27462"/>
                  </a:lnTo>
                  <a:lnTo>
                    <a:pt x="21061" y="26992"/>
                  </a:lnTo>
                  <a:lnTo>
                    <a:pt x="21081" y="25661"/>
                  </a:lnTo>
                  <a:lnTo>
                    <a:pt x="21081" y="23626"/>
                  </a:lnTo>
                  <a:lnTo>
                    <a:pt x="21061" y="22373"/>
                  </a:lnTo>
                  <a:lnTo>
                    <a:pt x="21022" y="21003"/>
                  </a:lnTo>
                  <a:lnTo>
                    <a:pt x="21003" y="20670"/>
                  </a:lnTo>
                  <a:lnTo>
                    <a:pt x="20944" y="19104"/>
                  </a:lnTo>
                  <a:lnTo>
                    <a:pt x="20865" y="17460"/>
                  </a:lnTo>
                  <a:lnTo>
                    <a:pt x="20846" y="17245"/>
                  </a:lnTo>
                  <a:lnTo>
                    <a:pt x="20728" y="15444"/>
                  </a:lnTo>
                  <a:lnTo>
                    <a:pt x="20689" y="15170"/>
                  </a:lnTo>
                  <a:lnTo>
                    <a:pt x="20533" y="13428"/>
                  </a:lnTo>
                  <a:lnTo>
                    <a:pt x="20513" y="13232"/>
                  </a:lnTo>
                  <a:lnTo>
                    <a:pt x="20298" y="11353"/>
                  </a:lnTo>
                  <a:lnTo>
                    <a:pt x="20180" y="10414"/>
                  </a:lnTo>
                  <a:lnTo>
                    <a:pt x="20043" y="9474"/>
                  </a:lnTo>
                  <a:lnTo>
                    <a:pt x="20004" y="9240"/>
                  </a:lnTo>
                  <a:lnTo>
                    <a:pt x="19848" y="8261"/>
                  </a:lnTo>
                  <a:lnTo>
                    <a:pt x="19691" y="7302"/>
                  </a:lnTo>
                  <a:lnTo>
                    <a:pt x="19495" y="6343"/>
                  </a:lnTo>
                  <a:lnTo>
                    <a:pt x="19300" y="5384"/>
                  </a:lnTo>
                  <a:lnTo>
                    <a:pt x="19241" y="5188"/>
                  </a:lnTo>
                  <a:lnTo>
                    <a:pt x="18908" y="3818"/>
                  </a:lnTo>
                  <a:lnTo>
                    <a:pt x="18732" y="3133"/>
                  </a:lnTo>
                  <a:lnTo>
                    <a:pt x="18536" y="2487"/>
                  </a:lnTo>
                  <a:lnTo>
                    <a:pt x="18341" y="1841"/>
                  </a:lnTo>
                  <a:lnTo>
                    <a:pt x="18125" y="1215"/>
                  </a:lnTo>
                  <a:lnTo>
                    <a:pt x="17890" y="588"/>
                  </a:lnTo>
                  <a:lnTo>
                    <a:pt x="17655" y="1"/>
                  </a:lnTo>
                  <a:lnTo>
                    <a:pt x="17499" y="138"/>
                  </a:lnTo>
                  <a:lnTo>
                    <a:pt x="17264" y="275"/>
                  </a:lnTo>
                  <a:lnTo>
                    <a:pt x="16951" y="432"/>
                  </a:lnTo>
                  <a:lnTo>
                    <a:pt x="16540" y="627"/>
                  </a:lnTo>
                  <a:lnTo>
                    <a:pt x="16031" y="823"/>
                  </a:lnTo>
                  <a:lnTo>
                    <a:pt x="15737" y="921"/>
                  </a:lnTo>
                  <a:lnTo>
                    <a:pt x="15424" y="999"/>
                  </a:lnTo>
                  <a:lnTo>
                    <a:pt x="15072" y="1097"/>
                  </a:lnTo>
                  <a:lnTo>
                    <a:pt x="14700" y="1175"/>
                  </a:lnTo>
                  <a:lnTo>
                    <a:pt x="14465" y="1215"/>
                  </a:lnTo>
                  <a:lnTo>
                    <a:pt x="14054" y="1273"/>
                  </a:lnTo>
                  <a:lnTo>
                    <a:pt x="13623" y="1332"/>
                  </a:lnTo>
                  <a:lnTo>
                    <a:pt x="13154" y="1371"/>
                  </a:lnTo>
                  <a:lnTo>
                    <a:pt x="12645" y="1391"/>
                  </a:lnTo>
                  <a:lnTo>
                    <a:pt x="12136" y="1410"/>
                  </a:lnTo>
                  <a:lnTo>
                    <a:pt x="11568" y="1391"/>
                  </a:lnTo>
                  <a:lnTo>
                    <a:pt x="11001" y="1371"/>
                  </a:lnTo>
                  <a:lnTo>
                    <a:pt x="10394" y="1312"/>
                  </a:lnTo>
                  <a:lnTo>
                    <a:pt x="9748" y="1254"/>
                  </a:lnTo>
                  <a:lnTo>
                    <a:pt x="9063" y="1156"/>
                  </a:lnTo>
                  <a:lnTo>
                    <a:pt x="8358" y="1038"/>
                  </a:lnTo>
                  <a:lnTo>
                    <a:pt x="7634" y="882"/>
                  </a:lnTo>
                  <a:lnTo>
                    <a:pt x="6871" y="706"/>
                  </a:lnTo>
                  <a:lnTo>
                    <a:pt x="6068" y="510"/>
                  </a:lnTo>
                  <a:lnTo>
                    <a:pt x="5246" y="275"/>
                  </a:lnTo>
                  <a:lnTo>
                    <a:pt x="4365"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46"/>
            <p:cNvSpPr/>
            <p:nvPr/>
          </p:nvSpPr>
          <p:spPr>
            <a:xfrm>
              <a:off x="1349391" y="2329366"/>
              <a:ext cx="145432" cy="123587"/>
            </a:xfrm>
            <a:custGeom>
              <a:avLst/>
              <a:gdLst/>
              <a:ahLst/>
              <a:cxnLst/>
              <a:rect l="l" t="t" r="r" b="b"/>
              <a:pathLst>
                <a:path w="4953" h="4209" extrusionOk="0">
                  <a:moveTo>
                    <a:pt x="353" y="0"/>
                  </a:moveTo>
                  <a:lnTo>
                    <a:pt x="118" y="40"/>
                  </a:lnTo>
                  <a:lnTo>
                    <a:pt x="59" y="274"/>
                  </a:lnTo>
                  <a:lnTo>
                    <a:pt x="1" y="529"/>
                  </a:lnTo>
                  <a:lnTo>
                    <a:pt x="1" y="783"/>
                  </a:lnTo>
                  <a:lnTo>
                    <a:pt x="1" y="1038"/>
                  </a:lnTo>
                  <a:lnTo>
                    <a:pt x="40" y="1194"/>
                  </a:lnTo>
                  <a:lnTo>
                    <a:pt x="59" y="1351"/>
                  </a:lnTo>
                  <a:lnTo>
                    <a:pt x="177" y="1645"/>
                  </a:lnTo>
                  <a:lnTo>
                    <a:pt x="314" y="1938"/>
                  </a:lnTo>
                  <a:lnTo>
                    <a:pt x="490" y="2193"/>
                  </a:lnTo>
                  <a:lnTo>
                    <a:pt x="686" y="2427"/>
                  </a:lnTo>
                  <a:lnTo>
                    <a:pt x="921" y="2662"/>
                  </a:lnTo>
                  <a:lnTo>
                    <a:pt x="1155" y="2858"/>
                  </a:lnTo>
                  <a:lnTo>
                    <a:pt x="1429" y="3034"/>
                  </a:lnTo>
                  <a:lnTo>
                    <a:pt x="1625" y="3152"/>
                  </a:lnTo>
                  <a:lnTo>
                    <a:pt x="1821" y="3250"/>
                  </a:lnTo>
                  <a:lnTo>
                    <a:pt x="2232" y="3445"/>
                  </a:lnTo>
                  <a:lnTo>
                    <a:pt x="2663" y="3602"/>
                  </a:lnTo>
                  <a:lnTo>
                    <a:pt x="3113" y="3739"/>
                  </a:lnTo>
                  <a:lnTo>
                    <a:pt x="4033" y="3974"/>
                  </a:lnTo>
                  <a:lnTo>
                    <a:pt x="4502" y="4091"/>
                  </a:lnTo>
                  <a:lnTo>
                    <a:pt x="4953" y="4209"/>
                  </a:lnTo>
                  <a:lnTo>
                    <a:pt x="4894" y="4013"/>
                  </a:lnTo>
                  <a:lnTo>
                    <a:pt x="4268" y="3837"/>
                  </a:lnTo>
                  <a:lnTo>
                    <a:pt x="3641" y="3680"/>
                  </a:lnTo>
                  <a:lnTo>
                    <a:pt x="2995" y="3504"/>
                  </a:lnTo>
                  <a:lnTo>
                    <a:pt x="2682" y="3406"/>
                  </a:lnTo>
                  <a:lnTo>
                    <a:pt x="2369" y="3289"/>
                  </a:lnTo>
                  <a:lnTo>
                    <a:pt x="2075" y="3171"/>
                  </a:lnTo>
                  <a:lnTo>
                    <a:pt x="1782" y="3034"/>
                  </a:lnTo>
                  <a:lnTo>
                    <a:pt x="1508" y="2858"/>
                  </a:lnTo>
                  <a:lnTo>
                    <a:pt x="1253" y="2682"/>
                  </a:lnTo>
                  <a:lnTo>
                    <a:pt x="999" y="2486"/>
                  </a:lnTo>
                  <a:lnTo>
                    <a:pt x="784" y="2251"/>
                  </a:lnTo>
                  <a:lnTo>
                    <a:pt x="588" y="1997"/>
                  </a:lnTo>
                  <a:lnTo>
                    <a:pt x="412" y="1703"/>
                  </a:lnTo>
                  <a:lnTo>
                    <a:pt x="333" y="1508"/>
                  </a:lnTo>
                  <a:lnTo>
                    <a:pt x="255" y="1292"/>
                  </a:lnTo>
                  <a:lnTo>
                    <a:pt x="216" y="1077"/>
                  </a:lnTo>
                  <a:lnTo>
                    <a:pt x="196" y="862"/>
                  </a:lnTo>
                  <a:lnTo>
                    <a:pt x="196" y="627"/>
                  </a:lnTo>
                  <a:lnTo>
                    <a:pt x="236" y="411"/>
                  </a:lnTo>
                  <a:lnTo>
                    <a:pt x="275" y="196"/>
                  </a:lnTo>
                  <a:lnTo>
                    <a:pt x="353"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46"/>
            <p:cNvSpPr/>
            <p:nvPr/>
          </p:nvSpPr>
          <p:spPr>
            <a:xfrm>
              <a:off x="1053417" y="2333389"/>
              <a:ext cx="463252" cy="239686"/>
            </a:xfrm>
            <a:custGeom>
              <a:avLst/>
              <a:gdLst/>
              <a:ahLst/>
              <a:cxnLst/>
              <a:rect l="l" t="t" r="r" b="b"/>
              <a:pathLst>
                <a:path w="15777" h="8163" extrusionOk="0">
                  <a:moveTo>
                    <a:pt x="2819" y="0"/>
                  </a:moveTo>
                  <a:lnTo>
                    <a:pt x="2525" y="20"/>
                  </a:lnTo>
                  <a:lnTo>
                    <a:pt x="2251" y="20"/>
                  </a:lnTo>
                  <a:lnTo>
                    <a:pt x="1958" y="59"/>
                  </a:lnTo>
                  <a:lnTo>
                    <a:pt x="1684" y="98"/>
                  </a:lnTo>
                  <a:lnTo>
                    <a:pt x="1410" y="137"/>
                  </a:lnTo>
                  <a:lnTo>
                    <a:pt x="1116" y="216"/>
                  </a:lnTo>
                  <a:lnTo>
                    <a:pt x="862" y="294"/>
                  </a:lnTo>
                  <a:lnTo>
                    <a:pt x="588" y="392"/>
                  </a:lnTo>
                  <a:lnTo>
                    <a:pt x="314" y="490"/>
                  </a:lnTo>
                  <a:lnTo>
                    <a:pt x="59" y="627"/>
                  </a:lnTo>
                  <a:lnTo>
                    <a:pt x="20" y="646"/>
                  </a:lnTo>
                  <a:lnTo>
                    <a:pt x="0" y="685"/>
                  </a:lnTo>
                  <a:lnTo>
                    <a:pt x="0" y="725"/>
                  </a:lnTo>
                  <a:lnTo>
                    <a:pt x="20" y="764"/>
                  </a:lnTo>
                  <a:lnTo>
                    <a:pt x="40" y="783"/>
                  </a:lnTo>
                  <a:lnTo>
                    <a:pt x="79" y="803"/>
                  </a:lnTo>
                  <a:lnTo>
                    <a:pt x="157" y="803"/>
                  </a:lnTo>
                  <a:lnTo>
                    <a:pt x="431" y="666"/>
                  </a:lnTo>
                  <a:lnTo>
                    <a:pt x="686" y="568"/>
                  </a:lnTo>
                  <a:lnTo>
                    <a:pt x="960" y="470"/>
                  </a:lnTo>
                  <a:lnTo>
                    <a:pt x="1234" y="392"/>
                  </a:lnTo>
                  <a:lnTo>
                    <a:pt x="1508" y="314"/>
                  </a:lnTo>
                  <a:lnTo>
                    <a:pt x="1762" y="274"/>
                  </a:lnTo>
                  <a:lnTo>
                    <a:pt x="2036" y="235"/>
                  </a:lnTo>
                  <a:lnTo>
                    <a:pt x="2310" y="216"/>
                  </a:lnTo>
                  <a:lnTo>
                    <a:pt x="2584" y="196"/>
                  </a:lnTo>
                  <a:lnTo>
                    <a:pt x="2858" y="196"/>
                  </a:lnTo>
                  <a:lnTo>
                    <a:pt x="3132" y="216"/>
                  </a:lnTo>
                  <a:lnTo>
                    <a:pt x="3406" y="235"/>
                  </a:lnTo>
                  <a:lnTo>
                    <a:pt x="3954" y="333"/>
                  </a:lnTo>
                  <a:lnTo>
                    <a:pt x="4483" y="451"/>
                  </a:lnTo>
                  <a:lnTo>
                    <a:pt x="5011" y="627"/>
                  </a:lnTo>
                  <a:lnTo>
                    <a:pt x="5540" y="822"/>
                  </a:lnTo>
                  <a:lnTo>
                    <a:pt x="6049" y="1057"/>
                  </a:lnTo>
                  <a:lnTo>
                    <a:pt x="6557" y="1312"/>
                  </a:lnTo>
                  <a:lnTo>
                    <a:pt x="7047" y="1586"/>
                  </a:lnTo>
                  <a:lnTo>
                    <a:pt x="7517" y="1899"/>
                  </a:lnTo>
                  <a:lnTo>
                    <a:pt x="7986" y="2212"/>
                  </a:lnTo>
                  <a:lnTo>
                    <a:pt x="8417" y="2545"/>
                  </a:lnTo>
                  <a:lnTo>
                    <a:pt x="8848" y="2878"/>
                  </a:lnTo>
                  <a:lnTo>
                    <a:pt x="9259" y="3230"/>
                  </a:lnTo>
                  <a:lnTo>
                    <a:pt x="10081" y="3954"/>
                  </a:lnTo>
                  <a:lnTo>
                    <a:pt x="10883" y="4698"/>
                  </a:lnTo>
                  <a:lnTo>
                    <a:pt x="11705" y="5442"/>
                  </a:lnTo>
                  <a:lnTo>
                    <a:pt x="12547" y="6146"/>
                  </a:lnTo>
                  <a:lnTo>
                    <a:pt x="12977" y="6499"/>
                  </a:lnTo>
                  <a:lnTo>
                    <a:pt x="13408" y="6812"/>
                  </a:lnTo>
                  <a:lnTo>
                    <a:pt x="13858" y="7125"/>
                  </a:lnTo>
                  <a:lnTo>
                    <a:pt x="14328" y="7419"/>
                  </a:lnTo>
                  <a:lnTo>
                    <a:pt x="14798" y="7693"/>
                  </a:lnTo>
                  <a:lnTo>
                    <a:pt x="15287" y="7947"/>
                  </a:lnTo>
                  <a:lnTo>
                    <a:pt x="15776" y="8162"/>
                  </a:lnTo>
                  <a:lnTo>
                    <a:pt x="15737" y="7928"/>
                  </a:lnTo>
                  <a:lnTo>
                    <a:pt x="15209" y="7693"/>
                  </a:lnTo>
                  <a:lnTo>
                    <a:pt x="14719" y="7419"/>
                  </a:lnTo>
                  <a:lnTo>
                    <a:pt x="14230" y="7125"/>
                  </a:lnTo>
                  <a:lnTo>
                    <a:pt x="13760" y="6812"/>
                  </a:lnTo>
                  <a:lnTo>
                    <a:pt x="13291" y="6479"/>
                  </a:lnTo>
                  <a:lnTo>
                    <a:pt x="12860" y="6127"/>
                  </a:lnTo>
                  <a:lnTo>
                    <a:pt x="12410" y="5755"/>
                  </a:lnTo>
                  <a:lnTo>
                    <a:pt x="11549" y="5011"/>
                  </a:lnTo>
                  <a:lnTo>
                    <a:pt x="9963" y="3582"/>
                  </a:lnTo>
                  <a:lnTo>
                    <a:pt x="9141" y="2858"/>
                  </a:lnTo>
                  <a:lnTo>
                    <a:pt x="8730" y="2525"/>
                  </a:lnTo>
                  <a:lnTo>
                    <a:pt x="8299" y="2193"/>
                  </a:lnTo>
                  <a:lnTo>
                    <a:pt x="7869" y="1879"/>
                  </a:lnTo>
                  <a:lnTo>
                    <a:pt x="7419" y="1566"/>
                  </a:lnTo>
                  <a:lnTo>
                    <a:pt x="6969" y="1292"/>
                  </a:lnTo>
                  <a:lnTo>
                    <a:pt x="6499" y="1018"/>
                  </a:lnTo>
                  <a:lnTo>
                    <a:pt x="6029" y="783"/>
                  </a:lnTo>
                  <a:lnTo>
                    <a:pt x="5540" y="568"/>
                  </a:lnTo>
                  <a:lnTo>
                    <a:pt x="5031" y="392"/>
                  </a:lnTo>
                  <a:lnTo>
                    <a:pt x="4502" y="235"/>
                  </a:lnTo>
                  <a:lnTo>
                    <a:pt x="3954" y="118"/>
                  </a:lnTo>
                  <a:lnTo>
                    <a:pt x="3387" y="40"/>
                  </a:lnTo>
                  <a:lnTo>
                    <a:pt x="3093" y="20"/>
                  </a:lnTo>
                  <a:lnTo>
                    <a:pt x="281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46"/>
            <p:cNvSpPr/>
            <p:nvPr/>
          </p:nvSpPr>
          <p:spPr>
            <a:xfrm>
              <a:off x="1025816" y="2413842"/>
              <a:ext cx="505211" cy="275332"/>
            </a:xfrm>
            <a:custGeom>
              <a:avLst/>
              <a:gdLst/>
              <a:ahLst/>
              <a:cxnLst/>
              <a:rect l="l" t="t" r="r" b="b"/>
              <a:pathLst>
                <a:path w="17206" h="9377" extrusionOk="0">
                  <a:moveTo>
                    <a:pt x="1469" y="1"/>
                  </a:moveTo>
                  <a:lnTo>
                    <a:pt x="1195" y="20"/>
                  </a:lnTo>
                  <a:lnTo>
                    <a:pt x="921" y="59"/>
                  </a:lnTo>
                  <a:lnTo>
                    <a:pt x="647" y="98"/>
                  </a:lnTo>
                  <a:lnTo>
                    <a:pt x="373" y="177"/>
                  </a:lnTo>
                  <a:lnTo>
                    <a:pt x="99" y="255"/>
                  </a:lnTo>
                  <a:lnTo>
                    <a:pt x="79" y="294"/>
                  </a:lnTo>
                  <a:lnTo>
                    <a:pt x="1" y="510"/>
                  </a:lnTo>
                  <a:lnTo>
                    <a:pt x="1" y="510"/>
                  </a:lnTo>
                  <a:lnTo>
                    <a:pt x="295" y="412"/>
                  </a:lnTo>
                  <a:lnTo>
                    <a:pt x="569" y="333"/>
                  </a:lnTo>
                  <a:lnTo>
                    <a:pt x="843" y="275"/>
                  </a:lnTo>
                  <a:lnTo>
                    <a:pt x="1117" y="216"/>
                  </a:lnTo>
                  <a:lnTo>
                    <a:pt x="1410" y="196"/>
                  </a:lnTo>
                  <a:lnTo>
                    <a:pt x="1684" y="177"/>
                  </a:lnTo>
                  <a:lnTo>
                    <a:pt x="1958" y="177"/>
                  </a:lnTo>
                  <a:lnTo>
                    <a:pt x="2232" y="196"/>
                  </a:lnTo>
                  <a:lnTo>
                    <a:pt x="2506" y="216"/>
                  </a:lnTo>
                  <a:lnTo>
                    <a:pt x="2761" y="275"/>
                  </a:lnTo>
                  <a:lnTo>
                    <a:pt x="3035" y="314"/>
                  </a:lnTo>
                  <a:lnTo>
                    <a:pt x="3309" y="392"/>
                  </a:lnTo>
                  <a:lnTo>
                    <a:pt x="3837" y="549"/>
                  </a:lnTo>
                  <a:lnTo>
                    <a:pt x="4346" y="744"/>
                  </a:lnTo>
                  <a:lnTo>
                    <a:pt x="4855" y="999"/>
                  </a:lnTo>
                  <a:lnTo>
                    <a:pt x="5344" y="1273"/>
                  </a:lnTo>
                  <a:lnTo>
                    <a:pt x="5834" y="1566"/>
                  </a:lnTo>
                  <a:lnTo>
                    <a:pt x="6284" y="1880"/>
                  </a:lnTo>
                  <a:lnTo>
                    <a:pt x="6734" y="2232"/>
                  </a:lnTo>
                  <a:lnTo>
                    <a:pt x="7184" y="2584"/>
                  </a:lnTo>
                  <a:lnTo>
                    <a:pt x="7595" y="2956"/>
                  </a:lnTo>
                  <a:lnTo>
                    <a:pt x="7987" y="3328"/>
                  </a:lnTo>
                  <a:lnTo>
                    <a:pt x="8750" y="4091"/>
                  </a:lnTo>
                  <a:lnTo>
                    <a:pt x="9494" y="4874"/>
                  </a:lnTo>
                  <a:lnTo>
                    <a:pt x="10238" y="5657"/>
                  </a:lnTo>
                  <a:lnTo>
                    <a:pt x="11001" y="6421"/>
                  </a:lnTo>
                  <a:lnTo>
                    <a:pt x="11412" y="6793"/>
                  </a:lnTo>
                  <a:lnTo>
                    <a:pt x="11804" y="7145"/>
                  </a:lnTo>
                  <a:lnTo>
                    <a:pt x="12234" y="7478"/>
                  </a:lnTo>
                  <a:lnTo>
                    <a:pt x="12665" y="7810"/>
                  </a:lnTo>
                  <a:lnTo>
                    <a:pt x="13095" y="8104"/>
                  </a:lnTo>
                  <a:lnTo>
                    <a:pt x="13565" y="8378"/>
                  </a:lnTo>
                  <a:lnTo>
                    <a:pt x="14035" y="8632"/>
                  </a:lnTo>
                  <a:lnTo>
                    <a:pt x="14544" y="8848"/>
                  </a:lnTo>
                  <a:lnTo>
                    <a:pt x="14857" y="8965"/>
                  </a:lnTo>
                  <a:lnTo>
                    <a:pt x="15190" y="9083"/>
                  </a:lnTo>
                  <a:lnTo>
                    <a:pt x="15522" y="9161"/>
                  </a:lnTo>
                  <a:lnTo>
                    <a:pt x="15855" y="9239"/>
                  </a:lnTo>
                  <a:lnTo>
                    <a:pt x="16188" y="9298"/>
                  </a:lnTo>
                  <a:lnTo>
                    <a:pt x="16521" y="9337"/>
                  </a:lnTo>
                  <a:lnTo>
                    <a:pt x="16873" y="9376"/>
                  </a:lnTo>
                  <a:lnTo>
                    <a:pt x="17206" y="9376"/>
                  </a:lnTo>
                  <a:lnTo>
                    <a:pt x="17186" y="9180"/>
                  </a:lnTo>
                  <a:lnTo>
                    <a:pt x="16756" y="9180"/>
                  </a:lnTo>
                  <a:lnTo>
                    <a:pt x="16325" y="9122"/>
                  </a:lnTo>
                  <a:lnTo>
                    <a:pt x="15894" y="9063"/>
                  </a:lnTo>
                  <a:lnTo>
                    <a:pt x="15483" y="8946"/>
                  </a:lnTo>
                  <a:lnTo>
                    <a:pt x="15053" y="8809"/>
                  </a:lnTo>
                  <a:lnTo>
                    <a:pt x="14642" y="8652"/>
                  </a:lnTo>
                  <a:lnTo>
                    <a:pt x="14250" y="8476"/>
                  </a:lnTo>
                  <a:lnTo>
                    <a:pt x="13839" y="8280"/>
                  </a:lnTo>
                  <a:lnTo>
                    <a:pt x="13448" y="8045"/>
                  </a:lnTo>
                  <a:lnTo>
                    <a:pt x="13076" y="7810"/>
                  </a:lnTo>
                  <a:lnTo>
                    <a:pt x="12704" y="7556"/>
                  </a:lnTo>
                  <a:lnTo>
                    <a:pt x="12352" y="7282"/>
                  </a:lnTo>
                  <a:lnTo>
                    <a:pt x="11999" y="7008"/>
                  </a:lnTo>
                  <a:lnTo>
                    <a:pt x="11647" y="6714"/>
                  </a:lnTo>
                  <a:lnTo>
                    <a:pt x="11314" y="6440"/>
                  </a:lnTo>
                  <a:lnTo>
                    <a:pt x="11001" y="6127"/>
                  </a:lnTo>
                  <a:lnTo>
                    <a:pt x="10257" y="5383"/>
                  </a:lnTo>
                  <a:lnTo>
                    <a:pt x="9514" y="4600"/>
                  </a:lnTo>
                  <a:lnTo>
                    <a:pt x="8750" y="3817"/>
                  </a:lnTo>
                  <a:lnTo>
                    <a:pt x="7987" y="3054"/>
                  </a:lnTo>
                  <a:lnTo>
                    <a:pt x="7595" y="2682"/>
                  </a:lnTo>
                  <a:lnTo>
                    <a:pt x="7184" y="2310"/>
                  </a:lnTo>
                  <a:lnTo>
                    <a:pt x="6773" y="1978"/>
                  </a:lnTo>
                  <a:lnTo>
                    <a:pt x="6343" y="1645"/>
                  </a:lnTo>
                  <a:lnTo>
                    <a:pt x="5912" y="1351"/>
                  </a:lnTo>
                  <a:lnTo>
                    <a:pt x="5462" y="1058"/>
                  </a:lnTo>
                  <a:lnTo>
                    <a:pt x="4973" y="803"/>
                  </a:lnTo>
                  <a:lnTo>
                    <a:pt x="4483" y="568"/>
                  </a:lnTo>
                  <a:lnTo>
                    <a:pt x="3955" y="373"/>
                  </a:lnTo>
                  <a:lnTo>
                    <a:pt x="3426" y="216"/>
                  </a:lnTo>
                  <a:lnTo>
                    <a:pt x="2878" y="98"/>
                  </a:lnTo>
                  <a:lnTo>
                    <a:pt x="2585" y="40"/>
                  </a:lnTo>
                  <a:lnTo>
                    <a:pt x="2311" y="20"/>
                  </a:lnTo>
                  <a:lnTo>
                    <a:pt x="2037"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46"/>
            <p:cNvSpPr/>
            <p:nvPr/>
          </p:nvSpPr>
          <p:spPr>
            <a:xfrm>
              <a:off x="1155716" y="2706939"/>
              <a:ext cx="381067" cy="434536"/>
            </a:xfrm>
            <a:custGeom>
              <a:avLst/>
              <a:gdLst/>
              <a:ahLst/>
              <a:cxnLst/>
              <a:rect l="l" t="t" r="r" b="b"/>
              <a:pathLst>
                <a:path w="12978" h="14799" extrusionOk="0">
                  <a:moveTo>
                    <a:pt x="9161" y="1"/>
                  </a:moveTo>
                  <a:lnTo>
                    <a:pt x="8848" y="21"/>
                  </a:lnTo>
                  <a:lnTo>
                    <a:pt x="8554" y="60"/>
                  </a:lnTo>
                  <a:lnTo>
                    <a:pt x="8241" y="118"/>
                  </a:lnTo>
                  <a:lnTo>
                    <a:pt x="7947" y="197"/>
                  </a:lnTo>
                  <a:lnTo>
                    <a:pt x="7654" y="295"/>
                  </a:lnTo>
                  <a:lnTo>
                    <a:pt x="7380" y="412"/>
                  </a:lnTo>
                  <a:lnTo>
                    <a:pt x="7106" y="549"/>
                  </a:lnTo>
                  <a:lnTo>
                    <a:pt x="6871" y="725"/>
                  </a:lnTo>
                  <a:lnTo>
                    <a:pt x="6675" y="921"/>
                  </a:lnTo>
                  <a:lnTo>
                    <a:pt x="6499" y="1136"/>
                  </a:lnTo>
                  <a:lnTo>
                    <a:pt x="6420" y="1254"/>
                  </a:lnTo>
                  <a:lnTo>
                    <a:pt x="6362" y="1391"/>
                  </a:lnTo>
                  <a:lnTo>
                    <a:pt x="6303" y="1528"/>
                  </a:lnTo>
                  <a:lnTo>
                    <a:pt x="6264" y="1665"/>
                  </a:lnTo>
                  <a:lnTo>
                    <a:pt x="6225" y="1821"/>
                  </a:lnTo>
                  <a:lnTo>
                    <a:pt x="6205" y="1978"/>
                  </a:lnTo>
                  <a:lnTo>
                    <a:pt x="6205" y="2154"/>
                  </a:lnTo>
                  <a:lnTo>
                    <a:pt x="6205" y="2350"/>
                  </a:lnTo>
                  <a:lnTo>
                    <a:pt x="6264" y="2722"/>
                  </a:lnTo>
                  <a:lnTo>
                    <a:pt x="6323" y="3113"/>
                  </a:lnTo>
                  <a:lnTo>
                    <a:pt x="6381" y="3485"/>
                  </a:lnTo>
                  <a:lnTo>
                    <a:pt x="6381" y="3661"/>
                  </a:lnTo>
                  <a:lnTo>
                    <a:pt x="6381" y="3857"/>
                  </a:lnTo>
                  <a:lnTo>
                    <a:pt x="6362" y="4033"/>
                  </a:lnTo>
                  <a:lnTo>
                    <a:pt x="6323" y="4209"/>
                  </a:lnTo>
                  <a:lnTo>
                    <a:pt x="6264" y="4366"/>
                  </a:lnTo>
                  <a:lnTo>
                    <a:pt x="6186" y="4522"/>
                  </a:lnTo>
                  <a:lnTo>
                    <a:pt x="6088" y="4679"/>
                  </a:lnTo>
                  <a:lnTo>
                    <a:pt x="5990" y="4835"/>
                  </a:lnTo>
                  <a:lnTo>
                    <a:pt x="5755" y="5090"/>
                  </a:lnTo>
                  <a:lnTo>
                    <a:pt x="5501" y="5305"/>
                  </a:lnTo>
                  <a:lnTo>
                    <a:pt x="5227" y="5501"/>
                  </a:lnTo>
                  <a:lnTo>
                    <a:pt x="4933" y="5677"/>
                  </a:lnTo>
                  <a:lnTo>
                    <a:pt x="4326" y="6010"/>
                  </a:lnTo>
                  <a:lnTo>
                    <a:pt x="3739" y="6343"/>
                  </a:lnTo>
                  <a:lnTo>
                    <a:pt x="3152" y="6734"/>
                  </a:lnTo>
                  <a:lnTo>
                    <a:pt x="2878" y="6930"/>
                  </a:lnTo>
                  <a:lnTo>
                    <a:pt x="2584" y="7145"/>
                  </a:lnTo>
                  <a:lnTo>
                    <a:pt x="2330" y="7380"/>
                  </a:lnTo>
                  <a:lnTo>
                    <a:pt x="2056" y="7615"/>
                  </a:lnTo>
                  <a:lnTo>
                    <a:pt x="1821" y="7869"/>
                  </a:lnTo>
                  <a:lnTo>
                    <a:pt x="1586" y="8143"/>
                  </a:lnTo>
                  <a:lnTo>
                    <a:pt x="1371" y="8398"/>
                  </a:lnTo>
                  <a:lnTo>
                    <a:pt x="1155" y="8691"/>
                  </a:lnTo>
                  <a:lnTo>
                    <a:pt x="979" y="8985"/>
                  </a:lnTo>
                  <a:lnTo>
                    <a:pt x="823" y="9298"/>
                  </a:lnTo>
                  <a:lnTo>
                    <a:pt x="686" y="9611"/>
                  </a:lnTo>
                  <a:lnTo>
                    <a:pt x="568" y="9944"/>
                  </a:lnTo>
                  <a:lnTo>
                    <a:pt x="490" y="10296"/>
                  </a:lnTo>
                  <a:lnTo>
                    <a:pt x="431" y="10649"/>
                  </a:lnTo>
                  <a:lnTo>
                    <a:pt x="412" y="10864"/>
                  </a:lnTo>
                  <a:lnTo>
                    <a:pt x="392" y="11099"/>
                  </a:lnTo>
                  <a:lnTo>
                    <a:pt x="412" y="11569"/>
                  </a:lnTo>
                  <a:lnTo>
                    <a:pt x="490" y="12489"/>
                  </a:lnTo>
                  <a:lnTo>
                    <a:pt x="529" y="12939"/>
                  </a:lnTo>
                  <a:lnTo>
                    <a:pt x="509" y="13174"/>
                  </a:lnTo>
                  <a:lnTo>
                    <a:pt x="509" y="13389"/>
                  </a:lnTo>
                  <a:lnTo>
                    <a:pt x="470" y="13624"/>
                  </a:lnTo>
                  <a:lnTo>
                    <a:pt x="431" y="13839"/>
                  </a:lnTo>
                  <a:lnTo>
                    <a:pt x="372" y="14074"/>
                  </a:lnTo>
                  <a:lnTo>
                    <a:pt x="275" y="14289"/>
                  </a:lnTo>
                  <a:lnTo>
                    <a:pt x="157" y="14544"/>
                  </a:lnTo>
                  <a:lnTo>
                    <a:pt x="0" y="14779"/>
                  </a:lnTo>
                  <a:lnTo>
                    <a:pt x="216" y="14798"/>
                  </a:lnTo>
                  <a:lnTo>
                    <a:pt x="372" y="14544"/>
                  </a:lnTo>
                  <a:lnTo>
                    <a:pt x="490" y="14289"/>
                  </a:lnTo>
                  <a:lnTo>
                    <a:pt x="588" y="14015"/>
                  </a:lnTo>
                  <a:lnTo>
                    <a:pt x="646" y="13722"/>
                  </a:lnTo>
                  <a:lnTo>
                    <a:pt x="705" y="13448"/>
                  </a:lnTo>
                  <a:lnTo>
                    <a:pt x="725" y="13154"/>
                  </a:lnTo>
                  <a:lnTo>
                    <a:pt x="725" y="12860"/>
                  </a:lnTo>
                  <a:lnTo>
                    <a:pt x="705" y="12547"/>
                  </a:lnTo>
                  <a:lnTo>
                    <a:pt x="627" y="11764"/>
                  </a:lnTo>
                  <a:lnTo>
                    <a:pt x="607" y="11373"/>
                  </a:lnTo>
                  <a:lnTo>
                    <a:pt x="607" y="10981"/>
                  </a:lnTo>
                  <a:lnTo>
                    <a:pt x="627" y="10590"/>
                  </a:lnTo>
                  <a:lnTo>
                    <a:pt x="705" y="10199"/>
                  </a:lnTo>
                  <a:lnTo>
                    <a:pt x="823" y="9827"/>
                  </a:lnTo>
                  <a:lnTo>
                    <a:pt x="979" y="9455"/>
                  </a:lnTo>
                  <a:lnTo>
                    <a:pt x="1136" y="9122"/>
                  </a:lnTo>
                  <a:lnTo>
                    <a:pt x="1312" y="8828"/>
                  </a:lnTo>
                  <a:lnTo>
                    <a:pt x="1527" y="8515"/>
                  </a:lnTo>
                  <a:lnTo>
                    <a:pt x="1743" y="8241"/>
                  </a:lnTo>
                  <a:lnTo>
                    <a:pt x="1997" y="7967"/>
                  </a:lnTo>
                  <a:lnTo>
                    <a:pt x="2251" y="7713"/>
                  </a:lnTo>
                  <a:lnTo>
                    <a:pt x="2525" y="7478"/>
                  </a:lnTo>
                  <a:lnTo>
                    <a:pt x="2799" y="7243"/>
                  </a:lnTo>
                  <a:lnTo>
                    <a:pt x="3073" y="7028"/>
                  </a:lnTo>
                  <a:lnTo>
                    <a:pt x="3367" y="6832"/>
                  </a:lnTo>
                  <a:lnTo>
                    <a:pt x="3974" y="6460"/>
                  </a:lnTo>
                  <a:lnTo>
                    <a:pt x="4581" y="6108"/>
                  </a:lnTo>
                  <a:lnTo>
                    <a:pt x="5168" y="5755"/>
                  </a:lnTo>
                  <a:lnTo>
                    <a:pt x="5403" y="5599"/>
                  </a:lnTo>
                  <a:lnTo>
                    <a:pt x="5638" y="5442"/>
                  </a:lnTo>
                  <a:lnTo>
                    <a:pt x="5853" y="5247"/>
                  </a:lnTo>
                  <a:lnTo>
                    <a:pt x="6049" y="5051"/>
                  </a:lnTo>
                  <a:lnTo>
                    <a:pt x="6225" y="4835"/>
                  </a:lnTo>
                  <a:lnTo>
                    <a:pt x="6381" y="4601"/>
                  </a:lnTo>
                  <a:lnTo>
                    <a:pt x="6499" y="4346"/>
                  </a:lnTo>
                  <a:lnTo>
                    <a:pt x="6538" y="4209"/>
                  </a:lnTo>
                  <a:lnTo>
                    <a:pt x="6557" y="4072"/>
                  </a:lnTo>
                  <a:lnTo>
                    <a:pt x="6577" y="3896"/>
                  </a:lnTo>
                  <a:lnTo>
                    <a:pt x="6597" y="3720"/>
                  </a:lnTo>
                  <a:lnTo>
                    <a:pt x="6557" y="3387"/>
                  </a:lnTo>
                  <a:lnTo>
                    <a:pt x="6518" y="3035"/>
                  </a:lnTo>
                  <a:lnTo>
                    <a:pt x="6460" y="2682"/>
                  </a:lnTo>
                  <a:lnTo>
                    <a:pt x="6420" y="2330"/>
                  </a:lnTo>
                  <a:lnTo>
                    <a:pt x="6401" y="2174"/>
                  </a:lnTo>
                  <a:lnTo>
                    <a:pt x="6420" y="1997"/>
                  </a:lnTo>
                  <a:lnTo>
                    <a:pt x="6440" y="1821"/>
                  </a:lnTo>
                  <a:lnTo>
                    <a:pt x="6479" y="1665"/>
                  </a:lnTo>
                  <a:lnTo>
                    <a:pt x="6538" y="1488"/>
                  </a:lnTo>
                  <a:lnTo>
                    <a:pt x="6616" y="1332"/>
                  </a:lnTo>
                  <a:lnTo>
                    <a:pt x="6714" y="1195"/>
                  </a:lnTo>
                  <a:lnTo>
                    <a:pt x="6812" y="1077"/>
                  </a:lnTo>
                  <a:lnTo>
                    <a:pt x="6929" y="960"/>
                  </a:lnTo>
                  <a:lnTo>
                    <a:pt x="7066" y="862"/>
                  </a:lnTo>
                  <a:lnTo>
                    <a:pt x="7203" y="764"/>
                  </a:lnTo>
                  <a:lnTo>
                    <a:pt x="7340" y="666"/>
                  </a:lnTo>
                  <a:lnTo>
                    <a:pt x="7634" y="529"/>
                  </a:lnTo>
                  <a:lnTo>
                    <a:pt x="7947" y="412"/>
                  </a:lnTo>
                  <a:lnTo>
                    <a:pt x="8280" y="314"/>
                  </a:lnTo>
                  <a:lnTo>
                    <a:pt x="8593" y="255"/>
                  </a:lnTo>
                  <a:lnTo>
                    <a:pt x="8926" y="216"/>
                  </a:lnTo>
                  <a:lnTo>
                    <a:pt x="9180" y="216"/>
                  </a:lnTo>
                  <a:lnTo>
                    <a:pt x="9454" y="197"/>
                  </a:lnTo>
                  <a:lnTo>
                    <a:pt x="9728" y="216"/>
                  </a:lnTo>
                  <a:lnTo>
                    <a:pt x="10002" y="236"/>
                  </a:lnTo>
                  <a:lnTo>
                    <a:pt x="10257" y="275"/>
                  </a:lnTo>
                  <a:lnTo>
                    <a:pt x="10531" y="314"/>
                  </a:lnTo>
                  <a:lnTo>
                    <a:pt x="10785" y="373"/>
                  </a:lnTo>
                  <a:lnTo>
                    <a:pt x="11059" y="451"/>
                  </a:lnTo>
                  <a:lnTo>
                    <a:pt x="11314" y="529"/>
                  </a:lnTo>
                  <a:lnTo>
                    <a:pt x="11568" y="627"/>
                  </a:lnTo>
                  <a:lnTo>
                    <a:pt x="11803" y="725"/>
                  </a:lnTo>
                  <a:lnTo>
                    <a:pt x="12058" y="843"/>
                  </a:lnTo>
                  <a:lnTo>
                    <a:pt x="12292" y="960"/>
                  </a:lnTo>
                  <a:lnTo>
                    <a:pt x="12527" y="1097"/>
                  </a:lnTo>
                  <a:lnTo>
                    <a:pt x="12743" y="1254"/>
                  </a:lnTo>
                  <a:lnTo>
                    <a:pt x="12977" y="1410"/>
                  </a:lnTo>
                  <a:lnTo>
                    <a:pt x="12977" y="1410"/>
                  </a:lnTo>
                  <a:lnTo>
                    <a:pt x="12938" y="1136"/>
                  </a:lnTo>
                  <a:lnTo>
                    <a:pt x="12625" y="921"/>
                  </a:lnTo>
                  <a:lnTo>
                    <a:pt x="12273" y="725"/>
                  </a:lnTo>
                  <a:lnTo>
                    <a:pt x="11921" y="549"/>
                  </a:lnTo>
                  <a:lnTo>
                    <a:pt x="11549" y="392"/>
                  </a:lnTo>
                  <a:lnTo>
                    <a:pt x="11177" y="275"/>
                  </a:lnTo>
                  <a:lnTo>
                    <a:pt x="10785" y="158"/>
                  </a:lnTo>
                  <a:lnTo>
                    <a:pt x="10394" y="79"/>
                  </a:lnTo>
                  <a:lnTo>
                    <a:pt x="10002" y="40"/>
                  </a:lnTo>
                  <a:lnTo>
                    <a:pt x="974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46"/>
            <p:cNvSpPr/>
            <p:nvPr/>
          </p:nvSpPr>
          <p:spPr>
            <a:xfrm>
              <a:off x="1497084" y="2901788"/>
              <a:ext cx="48331" cy="210940"/>
            </a:xfrm>
            <a:custGeom>
              <a:avLst/>
              <a:gdLst/>
              <a:ahLst/>
              <a:cxnLst/>
              <a:rect l="l" t="t" r="r" b="b"/>
              <a:pathLst>
                <a:path w="1646" h="7184" extrusionOk="0">
                  <a:moveTo>
                    <a:pt x="1626" y="0"/>
                  </a:moveTo>
                  <a:lnTo>
                    <a:pt x="1351" y="392"/>
                  </a:lnTo>
                  <a:lnTo>
                    <a:pt x="1117" y="803"/>
                  </a:lnTo>
                  <a:lnTo>
                    <a:pt x="882" y="1233"/>
                  </a:lnTo>
                  <a:lnTo>
                    <a:pt x="686" y="1664"/>
                  </a:lnTo>
                  <a:lnTo>
                    <a:pt x="490" y="2114"/>
                  </a:lnTo>
                  <a:lnTo>
                    <a:pt x="353" y="2584"/>
                  </a:lnTo>
                  <a:lnTo>
                    <a:pt x="216" y="3054"/>
                  </a:lnTo>
                  <a:lnTo>
                    <a:pt x="118" y="3523"/>
                  </a:lnTo>
                  <a:lnTo>
                    <a:pt x="60" y="3993"/>
                  </a:lnTo>
                  <a:lnTo>
                    <a:pt x="21" y="4443"/>
                  </a:lnTo>
                  <a:lnTo>
                    <a:pt x="1" y="4913"/>
                  </a:lnTo>
                  <a:lnTo>
                    <a:pt x="21" y="5383"/>
                  </a:lnTo>
                  <a:lnTo>
                    <a:pt x="60" y="5833"/>
                  </a:lnTo>
                  <a:lnTo>
                    <a:pt x="118" y="6283"/>
                  </a:lnTo>
                  <a:lnTo>
                    <a:pt x="216" y="6753"/>
                  </a:lnTo>
                  <a:lnTo>
                    <a:pt x="314" y="7184"/>
                  </a:lnTo>
                  <a:lnTo>
                    <a:pt x="510" y="7144"/>
                  </a:lnTo>
                  <a:lnTo>
                    <a:pt x="451" y="6929"/>
                  </a:lnTo>
                  <a:lnTo>
                    <a:pt x="373" y="6557"/>
                  </a:lnTo>
                  <a:lnTo>
                    <a:pt x="295" y="6185"/>
                  </a:lnTo>
                  <a:lnTo>
                    <a:pt x="255" y="5794"/>
                  </a:lnTo>
                  <a:lnTo>
                    <a:pt x="216" y="5422"/>
                  </a:lnTo>
                  <a:lnTo>
                    <a:pt x="197" y="5050"/>
                  </a:lnTo>
                  <a:lnTo>
                    <a:pt x="216" y="4678"/>
                  </a:lnTo>
                  <a:lnTo>
                    <a:pt x="236" y="4287"/>
                  </a:lnTo>
                  <a:lnTo>
                    <a:pt x="275" y="3915"/>
                  </a:lnTo>
                  <a:lnTo>
                    <a:pt x="334" y="3543"/>
                  </a:lnTo>
                  <a:lnTo>
                    <a:pt x="392" y="3171"/>
                  </a:lnTo>
                  <a:lnTo>
                    <a:pt x="490" y="2819"/>
                  </a:lnTo>
                  <a:lnTo>
                    <a:pt x="608" y="2447"/>
                  </a:lnTo>
                  <a:lnTo>
                    <a:pt x="725" y="2095"/>
                  </a:lnTo>
                  <a:lnTo>
                    <a:pt x="862" y="1742"/>
                  </a:lnTo>
                  <a:lnTo>
                    <a:pt x="1019" y="1390"/>
                  </a:lnTo>
                  <a:lnTo>
                    <a:pt x="1195" y="1057"/>
                  </a:lnTo>
                  <a:lnTo>
                    <a:pt x="1410" y="685"/>
                  </a:lnTo>
                  <a:lnTo>
                    <a:pt x="1645" y="333"/>
                  </a:lnTo>
                  <a:lnTo>
                    <a:pt x="162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46"/>
            <p:cNvSpPr/>
            <p:nvPr/>
          </p:nvSpPr>
          <p:spPr>
            <a:xfrm>
              <a:off x="1267205" y="2799489"/>
              <a:ext cx="273600" cy="347153"/>
            </a:xfrm>
            <a:custGeom>
              <a:avLst/>
              <a:gdLst/>
              <a:ahLst/>
              <a:cxnLst/>
              <a:rect l="l" t="t" r="r" b="b"/>
              <a:pathLst>
                <a:path w="9318" h="11823" extrusionOk="0">
                  <a:moveTo>
                    <a:pt x="8672" y="0"/>
                  </a:moveTo>
                  <a:lnTo>
                    <a:pt x="8358" y="20"/>
                  </a:lnTo>
                  <a:lnTo>
                    <a:pt x="8045" y="59"/>
                  </a:lnTo>
                  <a:lnTo>
                    <a:pt x="7752" y="137"/>
                  </a:lnTo>
                  <a:lnTo>
                    <a:pt x="7458" y="255"/>
                  </a:lnTo>
                  <a:lnTo>
                    <a:pt x="7184" y="392"/>
                  </a:lnTo>
                  <a:lnTo>
                    <a:pt x="6910" y="587"/>
                  </a:lnTo>
                  <a:lnTo>
                    <a:pt x="6734" y="764"/>
                  </a:lnTo>
                  <a:lnTo>
                    <a:pt x="6597" y="940"/>
                  </a:lnTo>
                  <a:lnTo>
                    <a:pt x="6460" y="1116"/>
                  </a:lnTo>
                  <a:lnTo>
                    <a:pt x="6362" y="1331"/>
                  </a:lnTo>
                  <a:lnTo>
                    <a:pt x="6284" y="1527"/>
                  </a:lnTo>
                  <a:lnTo>
                    <a:pt x="6225" y="1742"/>
                  </a:lnTo>
                  <a:lnTo>
                    <a:pt x="6127" y="2192"/>
                  </a:lnTo>
                  <a:lnTo>
                    <a:pt x="6029" y="2643"/>
                  </a:lnTo>
                  <a:lnTo>
                    <a:pt x="5931" y="3093"/>
                  </a:lnTo>
                  <a:lnTo>
                    <a:pt x="5873" y="3308"/>
                  </a:lnTo>
                  <a:lnTo>
                    <a:pt x="5794" y="3523"/>
                  </a:lnTo>
                  <a:lnTo>
                    <a:pt x="5677" y="3719"/>
                  </a:lnTo>
                  <a:lnTo>
                    <a:pt x="5559" y="3915"/>
                  </a:lnTo>
                  <a:lnTo>
                    <a:pt x="5403" y="4111"/>
                  </a:lnTo>
                  <a:lnTo>
                    <a:pt x="5227" y="4306"/>
                  </a:lnTo>
                  <a:lnTo>
                    <a:pt x="5031" y="4463"/>
                  </a:lnTo>
                  <a:lnTo>
                    <a:pt x="4835" y="4619"/>
                  </a:lnTo>
                  <a:lnTo>
                    <a:pt x="4640" y="4776"/>
                  </a:lnTo>
                  <a:lnTo>
                    <a:pt x="4424" y="4893"/>
                  </a:lnTo>
                  <a:lnTo>
                    <a:pt x="3974" y="5148"/>
                  </a:lnTo>
                  <a:lnTo>
                    <a:pt x="3524" y="5363"/>
                  </a:lnTo>
                  <a:lnTo>
                    <a:pt x="3054" y="5579"/>
                  </a:lnTo>
                  <a:lnTo>
                    <a:pt x="2604" y="5794"/>
                  </a:lnTo>
                  <a:lnTo>
                    <a:pt x="2154" y="6029"/>
                  </a:lnTo>
                  <a:lnTo>
                    <a:pt x="1958" y="6166"/>
                  </a:lnTo>
                  <a:lnTo>
                    <a:pt x="1782" y="6283"/>
                  </a:lnTo>
                  <a:lnTo>
                    <a:pt x="1606" y="6440"/>
                  </a:lnTo>
                  <a:lnTo>
                    <a:pt x="1430" y="6577"/>
                  </a:lnTo>
                  <a:lnTo>
                    <a:pt x="1273" y="6733"/>
                  </a:lnTo>
                  <a:lnTo>
                    <a:pt x="1136" y="6910"/>
                  </a:lnTo>
                  <a:lnTo>
                    <a:pt x="862" y="7242"/>
                  </a:lnTo>
                  <a:lnTo>
                    <a:pt x="627" y="7634"/>
                  </a:lnTo>
                  <a:lnTo>
                    <a:pt x="431" y="8025"/>
                  </a:lnTo>
                  <a:lnTo>
                    <a:pt x="275" y="8436"/>
                  </a:lnTo>
                  <a:lnTo>
                    <a:pt x="157" y="8886"/>
                  </a:lnTo>
                  <a:lnTo>
                    <a:pt x="79" y="9258"/>
                  </a:lnTo>
                  <a:lnTo>
                    <a:pt x="40" y="9611"/>
                  </a:lnTo>
                  <a:lnTo>
                    <a:pt x="1" y="9983"/>
                  </a:lnTo>
                  <a:lnTo>
                    <a:pt x="1" y="10354"/>
                  </a:lnTo>
                  <a:lnTo>
                    <a:pt x="1" y="10726"/>
                  </a:lnTo>
                  <a:lnTo>
                    <a:pt x="20" y="11079"/>
                  </a:lnTo>
                  <a:lnTo>
                    <a:pt x="59" y="11450"/>
                  </a:lnTo>
                  <a:lnTo>
                    <a:pt x="118" y="11822"/>
                  </a:lnTo>
                  <a:lnTo>
                    <a:pt x="314" y="11822"/>
                  </a:lnTo>
                  <a:lnTo>
                    <a:pt x="236" y="11196"/>
                  </a:lnTo>
                  <a:lnTo>
                    <a:pt x="196" y="10570"/>
                  </a:lnTo>
                  <a:lnTo>
                    <a:pt x="196" y="10276"/>
                  </a:lnTo>
                  <a:lnTo>
                    <a:pt x="216" y="9963"/>
                  </a:lnTo>
                  <a:lnTo>
                    <a:pt x="236" y="9650"/>
                  </a:lnTo>
                  <a:lnTo>
                    <a:pt x="275" y="9337"/>
                  </a:lnTo>
                  <a:lnTo>
                    <a:pt x="373" y="8867"/>
                  </a:lnTo>
                  <a:lnTo>
                    <a:pt x="510" y="8417"/>
                  </a:lnTo>
                  <a:lnTo>
                    <a:pt x="666" y="7986"/>
                  </a:lnTo>
                  <a:lnTo>
                    <a:pt x="784" y="7790"/>
                  </a:lnTo>
                  <a:lnTo>
                    <a:pt x="881" y="7575"/>
                  </a:lnTo>
                  <a:lnTo>
                    <a:pt x="1018" y="7399"/>
                  </a:lnTo>
                  <a:lnTo>
                    <a:pt x="1155" y="7203"/>
                  </a:lnTo>
                  <a:lnTo>
                    <a:pt x="1293" y="7027"/>
                  </a:lnTo>
                  <a:lnTo>
                    <a:pt x="1449" y="6851"/>
                  </a:lnTo>
                  <a:lnTo>
                    <a:pt x="1606" y="6694"/>
                  </a:lnTo>
                  <a:lnTo>
                    <a:pt x="1782" y="6538"/>
                  </a:lnTo>
                  <a:lnTo>
                    <a:pt x="1978" y="6401"/>
                  </a:lnTo>
                  <a:lnTo>
                    <a:pt x="2173" y="6264"/>
                  </a:lnTo>
                  <a:lnTo>
                    <a:pt x="2565" y="6048"/>
                  </a:lnTo>
                  <a:lnTo>
                    <a:pt x="2956" y="5833"/>
                  </a:lnTo>
                  <a:lnTo>
                    <a:pt x="3759" y="5461"/>
                  </a:lnTo>
                  <a:lnTo>
                    <a:pt x="4150" y="5265"/>
                  </a:lnTo>
                  <a:lnTo>
                    <a:pt x="4542" y="5050"/>
                  </a:lnTo>
                  <a:lnTo>
                    <a:pt x="4894" y="4815"/>
                  </a:lnTo>
                  <a:lnTo>
                    <a:pt x="5090" y="4678"/>
                  </a:lnTo>
                  <a:lnTo>
                    <a:pt x="5246" y="4541"/>
                  </a:lnTo>
                  <a:lnTo>
                    <a:pt x="5403" y="4404"/>
                  </a:lnTo>
                  <a:lnTo>
                    <a:pt x="5540" y="4267"/>
                  </a:lnTo>
                  <a:lnTo>
                    <a:pt x="5677" y="4111"/>
                  </a:lnTo>
                  <a:lnTo>
                    <a:pt x="5775" y="3934"/>
                  </a:lnTo>
                  <a:lnTo>
                    <a:pt x="5892" y="3778"/>
                  </a:lnTo>
                  <a:lnTo>
                    <a:pt x="5990" y="3582"/>
                  </a:lnTo>
                  <a:lnTo>
                    <a:pt x="6068" y="3406"/>
                  </a:lnTo>
                  <a:lnTo>
                    <a:pt x="6127" y="3210"/>
                  </a:lnTo>
                  <a:lnTo>
                    <a:pt x="6186" y="2995"/>
                  </a:lnTo>
                  <a:lnTo>
                    <a:pt x="6225" y="2760"/>
                  </a:lnTo>
                  <a:lnTo>
                    <a:pt x="6284" y="2310"/>
                  </a:lnTo>
                  <a:lnTo>
                    <a:pt x="6382" y="1860"/>
                  </a:lnTo>
                  <a:lnTo>
                    <a:pt x="6440" y="1644"/>
                  </a:lnTo>
                  <a:lnTo>
                    <a:pt x="6519" y="1429"/>
                  </a:lnTo>
                  <a:lnTo>
                    <a:pt x="6616" y="1233"/>
                  </a:lnTo>
                  <a:lnTo>
                    <a:pt x="6734" y="1038"/>
                  </a:lnTo>
                  <a:lnTo>
                    <a:pt x="6871" y="881"/>
                  </a:lnTo>
                  <a:lnTo>
                    <a:pt x="7008" y="744"/>
                  </a:lnTo>
                  <a:lnTo>
                    <a:pt x="7164" y="627"/>
                  </a:lnTo>
                  <a:lnTo>
                    <a:pt x="7341" y="529"/>
                  </a:lnTo>
                  <a:lnTo>
                    <a:pt x="7497" y="450"/>
                  </a:lnTo>
                  <a:lnTo>
                    <a:pt x="7693" y="372"/>
                  </a:lnTo>
                  <a:lnTo>
                    <a:pt x="7869" y="313"/>
                  </a:lnTo>
                  <a:lnTo>
                    <a:pt x="8065" y="274"/>
                  </a:lnTo>
                  <a:lnTo>
                    <a:pt x="8280" y="255"/>
                  </a:lnTo>
                  <a:lnTo>
                    <a:pt x="8476" y="235"/>
                  </a:lnTo>
                  <a:lnTo>
                    <a:pt x="8887" y="235"/>
                  </a:lnTo>
                  <a:lnTo>
                    <a:pt x="9317" y="274"/>
                  </a:lnTo>
                  <a:lnTo>
                    <a:pt x="9317" y="274"/>
                  </a:lnTo>
                  <a:lnTo>
                    <a:pt x="9298" y="59"/>
                  </a:lnTo>
                  <a:lnTo>
                    <a:pt x="8985" y="20"/>
                  </a:lnTo>
                  <a:lnTo>
                    <a:pt x="8672"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46"/>
            <p:cNvSpPr/>
            <p:nvPr/>
          </p:nvSpPr>
          <p:spPr>
            <a:xfrm>
              <a:off x="1008580" y="2454656"/>
              <a:ext cx="217283" cy="601168"/>
            </a:xfrm>
            <a:custGeom>
              <a:avLst/>
              <a:gdLst/>
              <a:ahLst/>
              <a:cxnLst/>
              <a:rect l="l" t="t" r="r" b="b"/>
              <a:pathLst>
                <a:path w="7400" h="20474" extrusionOk="0">
                  <a:moveTo>
                    <a:pt x="823" y="0"/>
                  </a:moveTo>
                  <a:lnTo>
                    <a:pt x="373" y="20"/>
                  </a:lnTo>
                  <a:lnTo>
                    <a:pt x="334" y="39"/>
                  </a:lnTo>
                  <a:lnTo>
                    <a:pt x="294" y="59"/>
                  </a:lnTo>
                  <a:lnTo>
                    <a:pt x="275" y="98"/>
                  </a:lnTo>
                  <a:lnTo>
                    <a:pt x="275" y="137"/>
                  </a:lnTo>
                  <a:lnTo>
                    <a:pt x="275" y="176"/>
                  </a:lnTo>
                  <a:lnTo>
                    <a:pt x="294" y="196"/>
                  </a:lnTo>
                  <a:lnTo>
                    <a:pt x="334" y="216"/>
                  </a:lnTo>
                  <a:lnTo>
                    <a:pt x="373" y="235"/>
                  </a:lnTo>
                  <a:lnTo>
                    <a:pt x="784" y="216"/>
                  </a:lnTo>
                  <a:lnTo>
                    <a:pt x="1586" y="216"/>
                  </a:lnTo>
                  <a:lnTo>
                    <a:pt x="1997" y="255"/>
                  </a:lnTo>
                  <a:lnTo>
                    <a:pt x="2389" y="313"/>
                  </a:lnTo>
                  <a:lnTo>
                    <a:pt x="2780" y="372"/>
                  </a:lnTo>
                  <a:lnTo>
                    <a:pt x="3172" y="451"/>
                  </a:lnTo>
                  <a:lnTo>
                    <a:pt x="3563" y="568"/>
                  </a:lnTo>
                  <a:lnTo>
                    <a:pt x="3896" y="666"/>
                  </a:lnTo>
                  <a:lnTo>
                    <a:pt x="4209" y="783"/>
                  </a:lnTo>
                  <a:lnTo>
                    <a:pt x="4522" y="901"/>
                  </a:lnTo>
                  <a:lnTo>
                    <a:pt x="4816" y="1057"/>
                  </a:lnTo>
                  <a:lnTo>
                    <a:pt x="5109" y="1233"/>
                  </a:lnTo>
                  <a:lnTo>
                    <a:pt x="5383" y="1429"/>
                  </a:lnTo>
                  <a:lnTo>
                    <a:pt x="5638" y="1644"/>
                  </a:lnTo>
                  <a:lnTo>
                    <a:pt x="5853" y="1899"/>
                  </a:lnTo>
                  <a:lnTo>
                    <a:pt x="5971" y="2056"/>
                  </a:lnTo>
                  <a:lnTo>
                    <a:pt x="6049" y="2212"/>
                  </a:lnTo>
                  <a:lnTo>
                    <a:pt x="6127" y="2388"/>
                  </a:lnTo>
                  <a:lnTo>
                    <a:pt x="6186" y="2545"/>
                  </a:lnTo>
                  <a:lnTo>
                    <a:pt x="6225" y="2721"/>
                  </a:lnTo>
                  <a:lnTo>
                    <a:pt x="6245" y="2897"/>
                  </a:lnTo>
                  <a:lnTo>
                    <a:pt x="6264" y="3054"/>
                  </a:lnTo>
                  <a:lnTo>
                    <a:pt x="6245" y="3230"/>
                  </a:lnTo>
                  <a:lnTo>
                    <a:pt x="6225" y="3582"/>
                  </a:lnTo>
                  <a:lnTo>
                    <a:pt x="6147" y="3935"/>
                  </a:lnTo>
                  <a:lnTo>
                    <a:pt x="6049" y="4287"/>
                  </a:lnTo>
                  <a:lnTo>
                    <a:pt x="5951" y="4639"/>
                  </a:lnTo>
                  <a:lnTo>
                    <a:pt x="5873" y="4952"/>
                  </a:lnTo>
                  <a:lnTo>
                    <a:pt x="5814" y="5285"/>
                  </a:lnTo>
                  <a:lnTo>
                    <a:pt x="5755" y="5598"/>
                  </a:lnTo>
                  <a:lnTo>
                    <a:pt x="5755" y="5931"/>
                  </a:lnTo>
                  <a:lnTo>
                    <a:pt x="5794" y="6225"/>
                  </a:lnTo>
                  <a:lnTo>
                    <a:pt x="5853" y="6518"/>
                  </a:lnTo>
                  <a:lnTo>
                    <a:pt x="5931" y="6792"/>
                  </a:lnTo>
                  <a:lnTo>
                    <a:pt x="6049" y="7066"/>
                  </a:lnTo>
                  <a:lnTo>
                    <a:pt x="6186" y="7360"/>
                  </a:lnTo>
                  <a:lnTo>
                    <a:pt x="6323" y="7634"/>
                  </a:lnTo>
                  <a:lnTo>
                    <a:pt x="6616" y="8201"/>
                  </a:lnTo>
                  <a:lnTo>
                    <a:pt x="6754" y="8475"/>
                  </a:lnTo>
                  <a:lnTo>
                    <a:pt x="6891" y="8750"/>
                  </a:lnTo>
                  <a:lnTo>
                    <a:pt x="7008" y="9043"/>
                  </a:lnTo>
                  <a:lnTo>
                    <a:pt x="7106" y="9356"/>
                  </a:lnTo>
                  <a:lnTo>
                    <a:pt x="7145" y="9532"/>
                  </a:lnTo>
                  <a:lnTo>
                    <a:pt x="7165" y="9709"/>
                  </a:lnTo>
                  <a:lnTo>
                    <a:pt x="7184" y="9885"/>
                  </a:lnTo>
                  <a:lnTo>
                    <a:pt x="7184" y="10041"/>
                  </a:lnTo>
                  <a:lnTo>
                    <a:pt x="7145" y="10394"/>
                  </a:lnTo>
                  <a:lnTo>
                    <a:pt x="7086" y="10726"/>
                  </a:lnTo>
                  <a:lnTo>
                    <a:pt x="6969" y="11040"/>
                  </a:lnTo>
                  <a:lnTo>
                    <a:pt x="6812" y="11353"/>
                  </a:lnTo>
                  <a:lnTo>
                    <a:pt x="6636" y="11666"/>
                  </a:lnTo>
                  <a:lnTo>
                    <a:pt x="6421" y="11940"/>
                  </a:lnTo>
                  <a:lnTo>
                    <a:pt x="6186" y="12194"/>
                  </a:lnTo>
                  <a:lnTo>
                    <a:pt x="5951" y="12429"/>
                  </a:lnTo>
                  <a:lnTo>
                    <a:pt x="5697" y="12664"/>
                  </a:lnTo>
                  <a:lnTo>
                    <a:pt x="5442" y="12860"/>
                  </a:lnTo>
                  <a:lnTo>
                    <a:pt x="5168" y="13056"/>
                  </a:lnTo>
                  <a:lnTo>
                    <a:pt x="4874" y="13251"/>
                  </a:lnTo>
                  <a:lnTo>
                    <a:pt x="4307" y="13584"/>
                  </a:lnTo>
                  <a:lnTo>
                    <a:pt x="3720" y="13936"/>
                  </a:lnTo>
                  <a:lnTo>
                    <a:pt x="3132" y="14269"/>
                  </a:lnTo>
                  <a:lnTo>
                    <a:pt x="2565" y="14641"/>
                  </a:lnTo>
                  <a:lnTo>
                    <a:pt x="2291" y="14837"/>
                  </a:lnTo>
                  <a:lnTo>
                    <a:pt x="2036" y="15032"/>
                  </a:lnTo>
                  <a:lnTo>
                    <a:pt x="1762" y="15287"/>
                  </a:lnTo>
                  <a:lnTo>
                    <a:pt x="1508" y="15541"/>
                  </a:lnTo>
                  <a:lnTo>
                    <a:pt x="1293" y="15796"/>
                  </a:lnTo>
                  <a:lnTo>
                    <a:pt x="1077" y="16089"/>
                  </a:lnTo>
                  <a:lnTo>
                    <a:pt x="901" y="16383"/>
                  </a:lnTo>
                  <a:lnTo>
                    <a:pt x="745" y="16677"/>
                  </a:lnTo>
                  <a:lnTo>
                    <a:pt x="608" y="16990"/>
                  </a:lnTo>
                  <a:lnTo>
                    <a:pt x="471" y="17323"/>
                  </a:lnTo>
                  <a:lnTo>
                    <a:pt x="373" y="17636"/>
                  </a:lnTo>
                  <a:lnTo>
                    <a:pt x="275" y="17968"/>
                  </a:lnTo>
                  <a:lnTo>
                    <a:pt x="197" y="18321"/>
                  </a:lnTo>
                  <a:lnTo>
                    <a:pt x="138" y="18654"/>
                  </a:lnTo>
                  <a:lnTo>
                    <a:pt x="99" y="19006"/>
                  </a:lnTo>
                  <a:lnTo>
                    <a:pt x="59" y="19358"/>
                  </a:lnTo>
                  <a:lnTo>
                    <a:pt x="1" y="20063"/>
                  </a:lnTo>
                  <a:lnTo>
                    <a:pt x="138" y="20474"/>
                  </a:lnTo>
                  <a:lnTo>
                    <a:pt x="177" y="20454"/>
                  </a:lnTo>
                  <a:lnTo>
                    <a:pt x="197" y="20396"/>
                  </a:lnTo>
                  <a:lnTo>
                    <a:pt x="236" y="19652"/>
                  </a:lnTo>
                  <a:lnTo>
                    <a:pt x="255" y="19280"/>
                  </a:lnTo>
                  <a:lnTo>
                    <a:pt x="314" y="18908"/>
                  </a:lnTo>
                  <a:lnTo>
                    <a:pt x="373" y="18556"/>
                  </a:lnTo>
                  <a:lnTo>
                    <a:pt x="431" y="18203"/>
                  </a:lnTo>
                  <a:lnTo>
                    <a:pt x="529" y="17851"/>
                  </a:lnTo>
                  <a:lnTo>
                    <a:pt x="627" y="17499"/>
                  </a:lnTo>
                  <a:lnTo>
                    <a:pt x="745" y="17166"/>
                  </a:lnTo>
                  <a:lnTo>
                    <a:pt x="901" y="16833"/>
                  </a:lnTo>
                  <a:lnTo>
                    <a:pt x="1058" y="16520"/>
                  </a:lnTo>
                  <a:lnTo>
                    <a:pt x="1253" y="16207"/>
                  </a:lnTo>
                  <a:lnTo>
                    <a:pt x="1469" y="15913"/>
                  </a:lnTo>
                  <a:lnTo>
                    <a:pt x="1704" y="15639"/>
                  </a:lnTo>
                  <a:lnTo>
                    <a:pt x="1958" y="15365"/>
                  </a:lnTo>
                  <a:lnTo>
                    <a:pt x="2252" y="15130"/>
                  </a:lnTo>
                  <a:lnTo>
                    <a:pt x="2526" y="14915"/>
                  </a:lnTo>
                  <a:lnTo>
                    <a:pt x="2800" y="14719"/>
                  </a:lnTo>
                  <a:lnTo>
                    <a:pt x="3387" y="14347"/>
                  </a:lnTo>
                  <a:lnTo>
                    <a:pt x="4581" y="13662"/>
                  </a:lnTo>
                  <a:lnTo>
                    <a:pt x="5149" y="13310"/>
                  </a:lnTo>
                  <a:lnTo>
                    <a:pt x="5442" y="13114"/>
                  </a:lnTo>
                  <a:lnTo>
                    <a:pt x="5716" y="12899"/>
                  </a:lnTo>
                  <a:lnTo>
                    <a:pt x="5971" y="12684"/>
                  </a:lnTo>
                  <a:lnTo>
                    <a:pt x="6225" y="12449"/>
                  </a:lnTo>
                  <a:lnTo>
                    <a:pt x="6460" y="12194"/>
                  </a:lnTo>
                  <a:lnTo>
                    <a:pt x="6675" y="11920"/>
                  </a:lnTo>
                  <a:lnTo>
                    <a:pt x="6851" y="11666"/>
                  </a:lnTo>
                  <a:lnTo>
                    <a:pt x="7028" y="11411"/>
                  </a:lnTo>
                  <a:lnTo>
                    <a:pt x="7145" y="11137"/>
                  </a:lnTo>
                  <a:lnTo>
                    <a:pt x="7262" y="10844"/>
                  </a:lnTo>
                  <a:lnTo>
                    <a:pt x="7341" y="10550"/>
                  </a:lnTo>
                  <a:lnTo>
                    <a:pt x="7380" y="10237"/>
                  </a:lnTo>
                  <a:lnTo>
                    <a:pt x="7399" y="9924"/>
                  </a:lnTo>
                  <a:lnTo>
                    <a:pt x="7360" y="9630"/>
                  </a:lnTo>
                  <a:lnTo>
                    <a:pt x="7302" y="9298"/>
                  </a:lnTo>
                  <a:lnTo>
                    <a:pt x="7204" y="9004"/>
                  </a:lnTo>
                  <a:lnTo>
                    <a:pt x="7086" y="8691"/>
                  </a:lnTo>
                  <a:lnTo>
                    <a:pt x="6949" y="8397"/>
                  </a:lnTo>
                  <a:lnTo>
                    <a:pt x="6656" y="7830"/>
                  </a:lnTo>
                  <a:lnTo>
                    <a:pt x="6362" y="7262"/>
                  </a:lnTo>
                  <a:lnTo>
                    <a:pt x="6205" y="6949"/>
                  </a:lnTo>
                  <a:lnTo>
                    <a:pt x="6088" y="6616"/>
                  </a:lnTo>
                  <a:lnTo>
                    <a:pt x="6010" y="6283"/>
                  </a:lnTo>
                  <a:lnTo>
                    <a:pt x="5971" y="6107"/>
                  </a:lnTo>
                  <a:lnTo>
                    <a:pt x="5951" y="5931"/>
                  </a:lnTo>
                  <a:lnTo>
                    <a:pt x="5951" y="5735"/>
                  </a:lnTo>
                  <a:lnTo>
                    <a:pt x="5971" y="5540"/>
                  </a:lnTo>
                  <a:lnTo>
                    <a:pt x="6029" y="5168"/>
                  </a:lnTo>
                  <a:lnTo>
                    <a:pt x="6127" y="4796"/>
                  </a:lnTo>
                  <a:lnTo>
                    <a:pt x="6225" y="4424"/>
                  </a:lnTo>
                  <a:lnTo>
                    <a:pt x="6323" y="4111"/>
                  </a:lnTo>
                  <a:lnTo>
                    <a:pt x="6382" y="3798"/>
                  </a:lnTo>
                  <a:lnTo>
                    <a:pt x="6440" y="3484"/>
                  </a:lnTo>
                  <a:lnTo>
                    <a:pt x="6460" y="3171"/>
                  </a:lnTo>
                  <a:lnTo>
                    <a:pt x="6460" y="2878"/>
                  </a:lnTo>
                  <a:lnTo>
                    <a:pt x="6401" y="2564"/>
                  </a:lnTo>
                  <a:lnTo>
                    <a:pt x="6362" y="2427"/>
                  </a:lnTo>
                  <a:lnTo>
                    <a:pt x="6303" y="2271"/>
                  </a:lnTo>
                  <a:lnTo>
                    <a:pt x="6245" y="2114"/>
                  </a:lnTo>
                  <a:lnTo>
                    <a:pt x="6147" y="1977"/>
                  </a:lnTo>
                  <a:lnTo>
                    <a:pt x="5951" y="1703"/>
                  </a:lnTo>
                  <a:lnTo>
                    <a:pt x="5716" y="1449"/>
                  </a:lnTo>
                  <a:lnTo>
                    <a:pt x="5462" y="1233"/>
                  </a:lnTo>
                  <a:lnTo>
                    <a:pt x="5168" y="1038"/>
                  </a:lnTo>
                  <a:lnTo>
                    <a:pt x="4874" y="862"/>
                  </a:lnTo>
                  <a:lnTo>
                    <a:pt x="4561" y="705"/>
                  </a:lnTo>
                  <a:lnTo>
                    <a:pt x="4248" y="568"/>
                  </a:lnTo>
                  <a:lnTo>
                    <a:pt x="3915" y="451"/>
                  </a:lnTo>
                  <a:lnTo>
                    <a:pt x="3485" y="333"/>
                  </a:lnTo>
                  <a:lnTo>
                    <a:pt x="3054" y="216"/>
                  </a:lnTo>
                  <a:lnTo>
                    <a:pt x="2604" y="137"/>
                  </a:lnTo>
                  <a:lnTo>
                    <a:pt x="2173" y="79"/>
                  </a:lnTo>
                  <a:lnTo>
                    <a:pt x="1723" y="20"/>
                  </a:lnTo>
                  <a:lnTo>
                    <a:pt x="1273"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46"/>
            <p:cNvSpPr/>
            <p:nvPr/>
          </p:nvSpPr>
          <p:spPr>
            <a:xfrm>
              <a:off x="971818" y="2512706"/>
              <a:ext cx="125877" cy="298881"/>
            </a:xfrm>
            <a:custGeom>
              <a:avLst/>
              <a:gdLst/>
              <a:ahLst/>
              <a:cxnLst/>
              <a:rect l="l" t="t" r="r" b="b"/>
              <a:pathLst>
                <a:path w="4287" h="10179" extrusionOk="0">
                  <a:moveTo>
                    <a:pt x="881" y="0"/>
                  </a:moveTo>
                  <a:lnTo>
                    <a:pt x="861" y="39"/>
                  </a:lnTo>
                  <a:lnTo>
                    <a:pt x="842" y="59"/>
                  </a:lnTo>
                  <a:lnTo>
                    <a:pt x="842" y="98"/>
                  </a:lnTo>
                  <a:lnTo>
                    <a:pt x="861" y="137"/>
                  </a:lnTo>
                  <a:lnTo>
                    <a:pt x="881" y="176"/>
                  </a:lnTo>
                  <a:lnTo>
                    <a:pt x="920" y="196"/>
                  </a:lnTo>
                  <a:lnTo>
                    <a:pt x="1214" y="333"/>
                  </a:lnTo>
                  <a:lnTo>
                    <a:pt x="1488" y="490"/>
                  </a:lnTo>
                  <a:lnTo>
                    <a:pt x="1762" y="666"/>
                  </a:lnTo>
                  <a:lnTo>
                    <a:pt x="2016" y="842"/>
                  </a:lnTo>
                  <a:lnTo>
                    <a:pt x="2271" y="1038"/>
                  </a:lnTo>
                  <a:lnTo>
                    <a:pt x="2505" y="1272"/>
                  </a:lnTo>
                  <a:lnTo>
                    <a:pt x="2721" y="1488"/>
                  </a:lnTo>
                  <a:lnTo>
                    <a:pt x="2916" y="1742"/>
                  </a:lnTo>
                  <a:lnTo>
                    <a:pt x="3112" y="1997"/>
                  </a:lnTo>
                  <a:lnTo>
                    <a:pt x="3288" y="2271"/>
                  </a:lnTo>
                  <a:lnTo>
                    <a:pt x="3465" y="2545"/>
                  </a:lnTo>
                  <a:lnTo>
                    <a:pt x="3602" y="2819"/>
                  </a:lnTo>
                  <a:lnTo>
                    <a:pt x="3719" y="3112"/>
                  </a:lnTo>
                  <a:lnTo>
                    <a:pt x="3836" y="3426"/>
                  </a:lnTo>
                  <a:lnTo>
                    <a:pt x="3934" y="3719"/>
                  </a:lnTo>
                  <a:lnTo>
                    <a:pt x="3993" y="4032"/>
                  </a:lnTo>
                  <a:lnTo>
                    <a:pt x="4052" y="4365"/>
                  </a:lnTo>
                  <a:lnTo>
                    <a:pt x="4091" y="4678"/>
                  </a:lnTo>
                  <a:lnTo>
                    <a:pt x="4091" y="4991"/>
                  </a:lnTo>
                  <a:lnTo>
                    <a:pt x="4071" y="5305"/>
                  </a:lnTo>
                  <a:lnTo>
                    <a:pt x="4052" y="5618"/>
                  </a:lnTo>
                  <a:lnTo>
                    <a:pt x="3993" y="5911"/>
                  </a:lnTo>
                  <a:lnTo>
                    <a:pt x="3915" y="6224"/>
                  </a:lnTo>
                  <a:lnTo>
                    <a:pt x="3836" y="6518"/>
                  </a:lnTo>
                  <a:lnTo>
                    <a:pt x="3719" y="6812"/>
                  </a:lnTo>
                  <a:lnTo>
                    <a:pt x="3602" y="7105"/>
                  </a:lnTo>
                  <a:lnTo>
                    <a:pt x="3465" y="7379"/>
                  </a:lnTo>
                  <a:lnTo>
                    <a:pt x="3288" y="7653"/>
                  </a:lnTo>
                  <a:lnTo>
                    <a:pt x="3112" y="7908"/>
                  </a:lnTo>
                  <a:lnTo>
                    <a:pt x="2936" y="8162"/>
                  </a:lnTo>
                  <a:lnTo>
                    <a:pt x="2721" y="8397"/>
                  </a:lnTo>
                  <a:lnTo>
                    <a:pt x="2505" y="8632"/>
                  </a:lnTo>
                  <a:lnTo>
                    <a:pt x="2251" y="8867"/>
                  </a:lnTo>
                  <a:lnTo>
                    <a:pt x="1977" y="9082"/>
                  </a:lnTo>
                  <a:lnTo>
                    <a:pt x="1683" y="9278"/>
                  </a:lnTo>
                  <a:lnTo>
                    <a:pt x="1370" y="9474"/>
                  </a:lnTo>
                  <a:lnTo>
                    <a:pt x="1057" y="9630"/>
                  </a:lnTo>
                  <a:lnTo>
                    <a:pt x="744" y="9767"/>
                  </a:lnTo>
                  <a:lnTo>
                    <a:pt x="411" y="9885"/>
                  </a:lnTo>
                  <a:lnTo>
                    <a:pt x="78" y="9963"/>
                  </a:lnTo>
                  <a:lnTo>
                    <a:pt x="39" y="9983"/>
                  </a:lnTo>
                  <a:lnTo>
                    <a:pt x="0" y="10022"/>
                  </a:lnTo>
                  <a:lnTo>
                    <a:pt x="0" y="10061"/>
                  </a:lnTo>
                  <a:lnTo>
                    <a:pt x="0" y="10100"/>
                  </a:lnTo>
                  <a:lnTo>
                    <a:pt x="20" y="10120"/>
                  </a:lnTo>
                  <a:lnTo>
                    <a:pt x="39" y="10159"/>
                  </a:lnTo>
                  <a:lnTo>
                    <a:pt x="78" y="10178"/>
                  </a:lnTo>
                  <a:lnTo>
                    <a:pt x="118" y="10159"/>
                  </a:lnTo>
                  <a:lnTo>
                    <a:pt x="431" y="10080"/>
                  </a:lnTo>
                  <a:lnTo>
                    <a:pt x="744" y="9983"/>
                  </a:lnTo>
                  <a:lnTo>
                    <a:pt x="1057" y="9865"/>
                  </a:lnTo>
                  <a:lnTo>
                    <a:pt x="1351" y="9708"/>
                  </a:lnTo>
                  <a:lnTo>
                    <a:pt x="1625" y="9552"/>
                  </a:lnTo>
                  <a:lnTo>
                    <a:pt x="1899" y="9376"/>
                  </a:lnTo>
                  <a:lnTo>
                    <a:pt x="2153" y="9200"/>
                  </a:lnTo>
                  <a:lnTo>
                    <a:pt x="2408" y="8984"/>
                  </a:lnTo>
                  <a:lnTo>
                    <a:pt x="2642" y="8769"/>
                  </a:lnTo>
                  <a:lnTo>
                    <a:pt x="2877" y="8534"/>
                  </a:lnTo>
                  <a:lnTo>
                    <a:pt x="3093" y="8280"/>
                  </a:lnTo>
                  <a:lnTo>
                    <a:pt x="3288" y="8025"/>
                  </a:lnTo>
                  <a:lnTo>
                    <a:pt x="3465" y="7751"/>
                  </a:lnTo>
                  <a:lnTo>
                    <a:pt x="3641" y="7477"/>
                  </a:lnTo>
                  <a:lnTo>
                    <a:pt x="3778" y="7184"/>
                  </a:lnTo>
                  <a:lnTo>
                    <a:pt x="3915" y="6890"/>
                  </a:lnTo>
                  <a:lnTo>
                    <a:pt x="4032" y="6577"/>
                  </a:lnTo>
                  <a:lnTo>
                    <a:pt x="4130" y="6244"/>
                  </a:lnTo>
                  <a:lnTo>
                    <a:pt x="4208" y="5931"/>
                  </a:lnTo>
                  <a:lnTo>
                    <a:pt x="4247" y="5598"/>
                  </a:lnTo>
                  <a:lnTo>
                    <a:pt x="4287" y="5265"/>
                  </a:lnTo>
                  <a:lnTo>
                    <a:pt x="4287" y="4933"/>
                  </a:lnTo>
                  <a:lnTo>
                    <a:pt x="4267" y="4619"/>
                  </a:lnTo>
                  <a:lnTo>
                    <a:pt x="4247" y="4287"/>
                  </a:lnTo>
                  <a:lnTo>
                    <a:pt x="4189" y="3954"/>
                  </a:lnTo>
                  <a:lnTo>
                    <a:pt x="4110" y="3641"/>
                  </a:lnTo>
                  <a:lnTo>
                    <a:pt x="4013" y="3328"/>
                  </a:lnTo>
                  <a:lnTo>
                    <a:pt x="3895" y="3014"/>
                  </a:lnTo>
                  <a:lnTo>
                    <a:pt x="3758" y="2701"/>
                  </a:lnTo>
                  <a:lnTo>
                    <a:pt x="3621" y="2408"/>
                  </a:lnTo>
                  <a:lnTo>
                    <a:pt x="3445" y="2114"/>
                  </a:lnTo>
                  <a:lnTo>
                    <a:pt x="3249" y="1840"/>
                  </a:lnTo>
                  <a:lnTo>
                    <a:pt x="3034" y="1546"/>
                  </a:lnTo>
                  <a:lnTo>
                    <a:pt x="2779" y="1272"/>
                  </a:lnTo>
                  <a:lnTo>
                    <a:pt x="2525" y="998"/>
                  </a:lnTo>
                  <a:lnTo>
                    <a:pt x="2231" y="764"/>
                  </a:lnTo>
                  <a:lnTo>
                    <a:pt x="1938" y="548"/>
                  </a:lnTo>
                  <a:lnTo>
                    <a:pt x="1625" y="333"/>
                  </a:lnTo>
                  <a:lnTo>
                    <a:pt x="1311" y="157"/>
                  </a:lnTo>
                  <a:lnTo>
                    <a:pt x="95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46"/>
            <p:cNvSpPr/>
            <p:nvPr/>
          </p:nvSpPr>
          <p:spPr>
            <a:xfrm>
              <a:off x="966063" y="2304085"/>
              <a:ext cx="115541" cy="816131"/>
            </a:xfrm>
            <a:custGeom>
              <a:avLst/>
              <a:gdLst/>
              <a:ahLst/>
              <a:cxnLst/>
              <a:rect l="l" t="t" r="r" b="b"/>
              <a:pathLst>
                <a:path w="3935" h="27795" extrusionOk="0">
                  <a:moveTo>
                    <a:pt x="3798" y="0"/>
                  </a:moveTo>
                  <a:lnTo>
                    <a:pt x="3778" y="39"/>
                  </a:lnTo>
                  <a:lnTo>
                    <a:pt x="3445" y="666"/>
                  </a:lnTo>
                  <a:lnTo>
                    <a:pt x="3152" y="1312"/>
                  </a:lnTo>
                  <a:lnTo>
                    <a:pt x="2838" y="1957"/>
                  </a:lnTo>
                  <a:lnTo>
                    <a:pt x="2564" y="2623"/>
                  </a:lnTo>
                  <a:lnTo>
                    <a:pt x="2310" y="3288"/>
                  </a:lnTo>
                  <a:lnTo>
                    <a:pt x="2056" y="3954"/>
                  </a:lnTo>
                  <a:lnTo>
                    <a:pt x="1821" y="4619"/>
                  </a:lnTo>
                  <a:lnTo>
                    <a:pt x="1586" y="5304"/>
                  </a:lnTo>
                  <a:lnTo>
                    <a:pt x="1370" y="5990"/>
                  </a:lnTo>
                  <a:lnTo>
                    <a:pt x="1194" y="6675"/>
                  </a:lnTo>
                  <a:lnTo>
                    <a:pt x="999" y="7360"/>
                  </a:lnTo>
                  <a:lnTo>
                    <a:pt x="842" y="8064"/>
                  </a:lnTo>
                  <a:lnTo>
                    <a:pt x="685" y="8769"/>
                  </a:lnTo>
                  <a:lnTo>
                    <a:pt x="548" y="9454"/>
                  </a:lnTo>
                  <a:lnTo>
                    <a:pt x="431" y="10159"/>
                  </a:lnTo>
                  <a:lnTo>
                    <a:pt x="333" y="10863"/>
                  </a:lnTo>
                  <a:lnTo>
                    <a:pt x="235" y="11568"/>
                  </a:lnTo>
                  <a:lnTo>
                    <a:pt x="177" y="12273"/>
                  </a:lnTo>
                  <a:lnTo>
                    <a:pt x="98" y="12977"/>
                  </a:lnTo>
                  <a:lnTo>
                    <a:pt x="59" y="13682"/>
                  </a:lnTo>
                  <a:lnTo>
                    <a:pt x="20" y="14386"/>
                  </a:lnTo>
                  <a:lnTo>
                    <a:pt x="0" y="15091"/>
                  </a:lnTo>
                  <a:lnTo>
                    <a:pt x="0" y="15815"/>
                  </a:lnTo>
                  <a:lnTo>
                    <a:pt x="20" y="16520"/>
                  </a:lnTo>
                  <a:lnTo>
                    <a:pt x="40" y="17225"/>
                  </a:lnTo>
                  <a:lnTo>
                    <a:pt x="79" y="17929"/>
                  </a:lnTo>
                  <a:lnTo>
                    <a:pt x="137" y="18634"/>
                  </a:lnTo>
                  <a:lnTo>
                    <a:pt x="216" y="19338"/>
                  </a:lnTo>
                  <a:lnTo>
                    <a:pt x="294" y="20043"/>
                  </a:lnTo>
                  <a:lnTo>
                    <a:pt x="392" y="20728"/>
                  </a:lnTo>
                  <a:lnTo>
                    <a:pt x="509" y="21433"/>
                  </a:lnTo>
                  <a:lnTo>
                    <a:pt x="627" y="22137"/>
                  </a:lnTo>
                  <a:lnTo>
                    <a:pt x="783" y="22842"/>
                  </a:lnTo>
                  <a:lnTo>
                    <a:pt x="940" y="23566"/>
                  </a:lnTo>
                  <a:lnTo>
                    <a:pt x="1116" y="24271"/>
                  </a:lnTo>
                  <a:lnTo>
                    <a:pt x="1312" y="24975"/>
                  </a:lnTo>
                  <a:lnTo>
                    <a:pt x="1527" y="25680"/>
                  </a:lnTo>
                  <a:lnTo>
                    <a:pt x="1762" y="26365"/>
                  </a:lnTo>
                  <a:lnTo>
                    <a:pt x="1997" y="27050"/>
                  </a:lnTo>
                  <a:lnTo>
                    <a:pt x="2251" y="27735"/>
                  </a:lnTo>
                  <a:lnTo>
                    <a:pt x="2447" y="27794"/>
                  </a:lnTo>
                  <a:lnTo>
                    <a:pt x="2212" y="27148"/>
                  </a:lnTo>
                  <a:lnTo>
                    <a:pt x="1997" y="26522"/>
                  </a:lnTo>
                  <a:lnTo>
                    <a:pt x="1782" y="25876"/>
                  </a:lnTo>
                  <a:lnTo>
                    <a:pt x="1566" y="25230"/>
                  </a:lnTo>
                  <a:lnTo>
                    <a:pt x="1390" y="24584"/>
                  </a:lnTo>
                  <a:lnTo>
                    <a:pt x="1214" y="23938"/>
                  </a:lnTo>
                  <a:lnTo>
                    <a:pt x="1057" y="23273"/>
                  </a:lnTo>
                  <a:lnTo>
                    <a:pt x="901" y="22627"/>
                  </a:lnTo>
                  <a:lnTo>
                    <a:pt x="764" y="21961"/>
                  </a:lnTo>
                  <a:lnTo>
                    <a:pt x="646" y="21296"/>
                  </a:lnTo>
                  <a:lnTo>
                    <a:pt x="548" y="20630"/>
                  </a:lnTo>
                  <a:lnTo>
                    <a:pt x="451" y="19965"/>
                  </a:lnTo>
                  <a:lnTo>
                    <a:pt x="372" y="19299"/>
                  </a:lnTo>
                  <a:lnTo>
                    <a:pt x="314" y="18614"/>
                  </a:lnTo>
                  <a:lnTo>
                    <a:pt x="255" y="17949"/>
                  </a:lnTo>
                  <a:lnTo>
                    <a:pt x="216" y="17264"/>
                  </a:lnTo>
                  <a:lnTo>
                    <a:pt x="196" y="16559"/>
                  </a:lnTo>
                  <a:lnTo>
                    <a:pt x="177" y="15854"/>
                  </a:lnTo>
                  <a:lnTo>
                    <a:pt x="177" y="15150"/>
                  </a:lnTo>
                  <a:lnTo>
                    <a:pt x="196" y="14445"/>
                  </a:lnTo>
                  <a:lnTo>
                    <a:pt x="216" y="13721"/>
                  </a:lnTo>
                  <a:lnTo>
                    <a:pt x="274" y="13016"/>
                  </a:lnTo>
                  <a:lnTo>
                    <a:pt x="333" y="12312"/>
                  </a:lnTo>
                  <a:lnTo>
                    <a:pt x="411" y="11607"/>
                  </a:lnTo>
                  <a:lnTo>
                    <a:pt x="490" y="10902"/>
                  </a:lnTo>
                  <a:lnTo>
                    <a:pt x="607" y="10198"/>
                  </a:lnTo>
                  <a:lnTo>
                    <a:pt x="725" y="9513"/>
                  </a:lnTo>
                  <a:lnTo>
                    <a:pt x="862" y="8808"/>
                  </a:lnTo>
                  <a:lnTo>
                    <a:pt x="999" y="8123"/>
                  </a:lnTo>
                  <a:lnTo>
                    <a:pt x="1155" y="7438"/>
                  </a:lnTo>
                  <a:lnTo>
                    <a:pt x="1331" y="6753"/>
                  </a:lnTo>
                  <a:lnTo>
                    <a:pt x="1527" y="6068"/>
                  </a:lnTo>
                  <a:lnTo>
                    <a:pt x="1762" y="5285"/>
                  </a:lnTo>
                  <a:lnTo>
                    <a:pt x="2016" y="4541"/>
                  </a:lnTo>
                  <a:lnTo>
                    <a:pt x="2290" y="3778"/>
                  </a:lnTo>
                  <a:lnTo>
                    <a:pt x="2584" y="3034"/>
                  </a:lnTo>
                  <a:lnTo>
                    <a:pt x="2897" y="2290"/>
                  </a:lnTo>
                  <a:lnTo>
                    <a:pt x="3210" y="1566"/>
                  </a:lnTo>
                  <a:lnTo>
                    <a:pt x="3563" y="842"/>
                  </a:lnTo>
                  <a:lnTo>
                    <a:pt x="3915" y="118"/>
                  </a:lnTo>
                  <a:lnTo>
                    <a:pt x="3935" y="78"/>
                  </a:lnTo>
                  <a:lnTo>
                    <a:pt x="3935" y="59"/>
                  </a:lnTo>
                  <a:lnTo>
                    <a:pt x="389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46"/>
            <p:cNvSpPr/>
            <p:nvPr/>
          </p:nvSpPr>
          <p:spPr>
            <a:xfrm>
              <a:off x="1045959" y="2232822"/>
              <a:ext cx="405760" cy="118419"/>
            </a:xfrm>
            <a:custGeom>
              <a:avLst/>
              <a:gdLst/>
              <a:ahLst/>
              <a:cxnLst/>
              <a:rect l="l" t="t" r="r" b="b"/>
              <a:pathLst>
                <a:path w="13819" h="4033" extrusionOk="0">
                  <a:moveTo>
                    <a:pt x="13036" y="0"/>
                  </a:moveTo>
                  <a:lnTo>
                    <a:pt x="12468" y="255"/>
                  </a:lnTo>
                  <a:lnTo>
                    <a:pt x="11881" y="470"/>
                  </a:lnTo>
                  <a:lnTo>
                    <a:pt x="11313" y="666"/>
                  </a:lnTo>
                  <a:lnTo>
                    <a:pt x="10746" y="842"/>
                  </a:lnTo>
                  <a:lnTo>
                    <a:pt x="10178" y="979"/>
                  </a:lnTo>
                  <a:lnTo>
                    <a:pt x="9630" y="1096"/>
                  </a:lnTo>
                  <a:lnTo>
                    <a:pt x="9082" y="1194"/>
                  </a:lnTo>
                  <a:lnTo>
                    <a:pt x="8534" y="1272"/>
                  </a:lnTo>
                  <a:lnTo>
                    <a:pt x="8005" y="1311"/>
                  </a:lnTo>
                  <a:lnTo>
                    <a:pt x="7477" y="1351"/>
                  </a:lnTo>
                  <a:lnTo>
                    <a:pt x="6968" y="1370"/>
                  </a:lnTo>
                  <a:lnTo>
                    <a:pt x="6459" y="1370"/>
                  </a:lnTo>
                  <a:lnTo>
                    <a:pt x="5970" y="1351"/>
                  </a:lnTo>
                  <a:lnTo>
                    <a:pt x="5500" y="1331"/>
                  </a:lnTo>
                  <a:lnTo>
                    <a:pt x="5050" y="1292"/>
                  </a:lnTo>
                  <a:lnTo>
                    <a:pt x="4619" y="1253"/>
                  </a:lnTo>
                  <a:lnTo>
                    <a:pt x="3778" y="1135"/>
                  </a:lnTo>
                  <a:lnTo>
                    <a:pt x="3034" y="998"/>
                  </a:lnTo>
                  <a:lnTo>
                    <a:pt x="2388" y="861"/>
                  </a:lnTo>
                  <a:lnTo>
                    <a:pt x="1840" y="705"/>
                  </a:lnTo>
                  <a:lnTo>
                    <a:pt x="1390" y="568"/>
                  </a:lnTo>
                  <a:lnTo>
                    <a:pt x="1057" y="470"/>
                  </a:lnTo>
                  <a:lnTo>
                    <a:pt x="783" y="352"/>
                  </a:lnTo>
                  <a:lnTo>
                    <a:pt x="666" y="450"/>
                  </a:lnTo>
                  <a:lnTo>
                    <a:pt x="568" y="568"/>
                  </a:lnTo>
                  <a:lnTo>
                    <a:pt x="489" y="724"/>
                  </a:lnTo>
                  <a:lnTo>
                    <a:pt x="411" y="900"/>
                  </a:lnTo>
                  <a:lnTo>
                    <a:pt x="333" y="1096"/>
                  </a:lnTo>
                  <a:lnTo>
                    <a:pt x="274" y="1292"/>
                  </a:lnTo>
                  <a:lnTo>
                    <a:pt x="157" y="1723"/>
                  </a:lnTo>
                  <a:lnTo>
                    <a:pt x="98" y="2114"/>
                  </a:lnTo>
                  <a:lnTo>
                    <a:pt x="39" y="2466"/>
                  </a:lnTo>
                  <a:lnTo>
                    <a:pt x="0" y="2799"/>
                  </a:lnTo>
                  <a:lnTo>
                    <a:pt x="881" y="3054"/>
                  </a:lnTo>
                  <a:lnTo>
                    <a:pt x="1722" y="3269"/>
                  </a:lnTo>
                  <a:lnTo>
                    <a:pt x="2525" y="3465"/>
                  </a:lnTo>
                  <a:lnTo>
                    <a:pt x="3308" y="3621"/>
                  </a:lnTo>
                  <a:lnTo>
                    <a:pt x="4071" y="3758"/>
                  </a:lnTo>
                  <a:lnTo>
                    <a:pt x="4795" y="3856"/>
                  </a:lnTo>
                  <a:lnTo>
                    <a:pt x="5481" y="3934"/>
                  </a:lnTo>
                  <a:lnTo>
                    <a:pt x="6146" y="3993"/>
                  </a:lnTo>
                  <a:lnTo>
                    <a:pt x="6792" y="4032"/>
                  </a:lnTo>
                  <a:lnTo>
                    <a:pt x="7986" y="4032"/>
                  </a:lnTo>
                  <a:lnTo>
                    <a:pt x="8534" y="3993"/>
                  </a:lnTo>
                  <a:lnTo>
                    <a:pt x="9062" y="3954"/>
                  </a:lnTo>
                  <a:lnTo>
                    <a:pt x="9552" y="3895"/>
                  </a:lnTo>
                  <a:lnTo>
                    <a:pt x="10021" y="3836"/>
                  </a:lnTo>
                  <a:lnTo>
                    <a:pt x="10452" y="3758"/>
                  </a:lnTo>
                  <a:lnTo>
                    <a:pt x="10863" y="3660"/>
                  </a:lnTo>
                  <a:lnTo>
                    <a:pt x="11255" y="3582"/>
                  </a:lnTo>
                  <a:lnTo>
                    <a:pt x="11940" y="3367"/>
                  </a:lnTo>
                  <a:lnTo>
                    <a:pt x="12507" y="3171"/>
                  </a:lnTo>
                  <a:lnTo>
                    <a:pt x="12977" y="2956"/>
                  </a:lnTo>
                  <a:lnTo>
                    <a:pt x="13349" y="2779"/>
                  </a:lnTo>
                  <a:lnTo>
                    <a:pt x="13603" y="2642"/>
                  </a:lnTo>
                  <a:lnTo>
                    <a:pt x="13799" y="2505"/>
                  </a:lnTo>
                  <a:lnTo>
                    <a:pt x="13819" y="2212"/>
                  </a:lnTo>
                  <a:lnTo>
                    <a:pt x="13819" y="1918"/>
                  </a:lnTo>
                  <a:lnTo>
                    <a:pt x="13799" y="1664"/>
                  </a:lnTo>
                  <a:lnTo>
                    <a:pt x="13760" y="1409"/>
                  </a:lnTo>
                  <a:lnTo>
                    <a:pt x="13701" y="1194"/>
                  </a:lnTo>
                  <a:lnTo>
                    <a:pt x="13642" y="998"/>
                  </a:lnTo>
                  <a:lnTo>
                    <a:pt x="13564" y="803"/>
                  </a:lnTo>
                  <a:lnTo>
                    <a:pt x="13486" y="626"/>
                  </a:lnTo>
                  <a:lnTo>
                    <a:pt x="13329" y="352"/>
                  </a:lnTo>
                  <a:lnTo>
                    <a:pt x="13173" y="157"/>
                  </a:lnTo>
                  <a:lnTo>
                    <a:pt x="13036"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46"/>
            <p:cNvSpPr/>
            <p:nvPr/>
          </p:nvSpPr>
          <p:spPr>
            <a:xfrm>
              <a:off x="718361" y="1654645"/>
              <a:ext cx="337962" cy="712099"/>
            </a:xfrm>
            <a:custGeom>
              <a:avLst/>
              <a:gdLst/>
              <a:ahLst/>
              <a:cxnLst/>
              <a:rect l="l" t="t" r="r" b="b"/>
              <a:pathLst>
                <a:path w="11510" h="24252" extrusionOk="0">
                  <a:moveTo>
                    <a:pt x="6968" y="1"/>
                  </a:moveTo>
                  <a:lnTo>
                    <a:pt x="6714" y="40"/>
                  </a:lnTo>
                  <a:lnTo>
                    <a:pt x="6479" y="98"/>
                  </a:lnTo>
                  <a:lnTo>
                    <a:pt x="6244" y="177"/>
                  </a:lnTo>
                  <a:lnTo>
                    <a:pt x="6009" y="275"/>
                  </a:lnTo>
                  <a:lnTo>
                    <a:pt x="5794" y="392"/>
                  </a:lnTo>
                  <a:lnTo>
                    <a:pt x="5579" y="529"/>
                  </a:lnTo>
                  <a:lnTo>
                    <a:pt x="5403" y="705"/>
                  </a:lnTo>
                  <a:lnTo>
                    <a:pt x="5226" y="881"/>
                  </a:lnTo>
                  <a:lnTo>
                    <a:pt x="5050" y="1077"/>
                  </a:lnTo>
                  <a:lnTo>
                    <a:pt x="4913" y="1292"/>
                  </a:lnTo>
                  <a:lnTo>
                    <a:pt x="4796" y="1527"/>
                  </a:lnTo>
                  <a:lnTo>
                    <a:pt x="4600" y="1997"/>
                  </a:lnTo>
                  <a:lnTo>
                    <a:pt x="4404" y="2428"/>
                  </a:lnTo>
                  <a:lnTo>
                    <a:pt x="4032" y="3328"/>
                  </a:lnTo>
                  <a:lnTo>
                    <a:pt x="3289" y="5109"/>
                  </a:lnTo>
                  <a:lnTo>
                    <a:pt x="2564" y="6910"/>
                  </a:lnTo>
                  <a:lnTo>
                    <a:pt x="1899" y="8730"/>
                  </a:lnTo>
                  <a:lnTo>
                    <a:pt x="1566" y="9670"/>
                  </a:lnTo>
                  <a:lnTo>
                    <a:pt x="1253" y="10609"/>
                  </a:lnTo>
                  <a:lnTo>
                    <a:pt x="959" y="11549"/>
                  </a:lnTo>
                  <a:lnTo>
                    <a:pt x="685" y="12527"/>
                  </a:lnTo>
                  <a:lnTo>
                    <a:pt x="411" y="13526"/>
                  </a:lnTo>
                  <a:lnTo>
                    <a:pt x="294" y="14054"/>
                  </a:lnTo>
                  <a:lnTo>
                    <a:pt x="196" y="14583"/>
                  </a:lnTo>
                  <a:lnTo>
                    <a:pt x="98" y="15150"/>
                  </a:lnTo>
                  <a:lnTo>
                    <a:pt x="39" y="15737"/>
                  </a:lnTo>
                  <a:lnTo>
                    <a:pt x="0" y="16050"/>
                  </a:lnTo>
                  <a:lnTo>
                    <a:pt x="0" y="16403"/>
                  </a:lnTo>
                  <a:lnTo>
                    <a:pt x="0" y="16755"/>
                  </a:lnTo>
                  <a:lnTo>
                    <a:pt x="20" y="17166"/>
                  </a:lnTo>
                  <a:lnTo>
                    <a:pt x="39" y="17401"/>
                  </a:lnTo>
                  <a:lnTo>
                    <a:pt x="98" y="17616"/>
                  </a:lnTo>
                  <a:lnTo>
                    <a:pt x="157" y="17851"/>
                  </a:lnTo>
                  <a:lnTo>
                    <a:pt x="255" y="18067"/>
                  </a:lnTo>
                  <a:lnTo>
                    <a:pt x="372" y="18262"/>
                  </a:lnTo>
                  <a:lnTo>
                    <a:pt x="490" y="18438"/>
                  </a:lnTo>
                  <a:lnTo>
                    <a:pt x="627" y="18615"/>
                  </a:lnTo>
                  <a:lnTo>
                    <a:pt x="783" y="18791"/>
                  </a:lnTo>
                  <a:lnTo>
                    <a:pt x="803" y="18810"/>
                  </a:lnTo>
                  <a:lnTo>
                    <a:pt x="862" y="18849"/>
                  </a:lnTo>
                  <a:lnTo>
                    <a:pt x="901" y="18889"/>
                  </a:lnTo>
                  <a:lnTo>
                    <a:pt x="999" y="18967"/>
                  </a:lnTo>
                  <a:lnTo>
                    <a:pt x="1175" y="19104"/>
                  </a:lnTo>
                  <a:lnTo>
                    <a:pt x="1507" y="19339"/>
                  </a:lnTo>
                  <a:lnTo>
                    <a:pt x="2153" y="19828"/>
                  </a:lnTo>
                  <a:lnTo>
                    <a:pt x="2819" y="20278"/>
                  </a:lnTo>
                  <a:lnTo>
                    <a:pt x="3504" y="20709"/>
                  </a:lnTo>
                  <a:lnTo>
                    <a:pt x="4169" y="21140"/>
                  </a:lnTo>
                  <a:lnTo>
                    <a:pt x="4854" y="21551"/>
                  </a:lnTo>
                  <a:lnTo>
                    <a:pt x="5540" y="21942"/>
                  </a:lnTo>
                  <a:lnTo>
                    <a:pt x="6225" y="22314"/>
                  </a:lnTo>
                  <a:lnTo>
                    <a:pt x="6910" y="22686"/>
                  </a:lnTo>
                  <a:lnTo>
                    <a:pt x="7614" y="23038"/>
                  </a:lnTo>
                  <a:lnTo>
                    <a:pt x="8319" y="23390"/>
                  </a:lnTo>
                  <a:lnTo>
                    <a:pt x="9024" y="23723"/>
                  </a:lnTo>
                  <a:lnTo>
                    <a:pt x="10218" y="24252"/>
                  </a:lnTo>
                  <a:lnTo>
                    <a:pt x="10296" y="24056"/>
                  </a:lnTo>
                  <a:lnTo>
                    <a:pt x="10413" y="23841"/>
                  </a:lnTo>
                  <a:lnTo>
                    <a:pt x="10668" y="23371"/>
                  </a:lnTo>
                  <a:lnTo>
                    <a:pt x="10942" y="22901"/>
                  </a:lnTo>
                  <a:lnTo>
                    <a:pt x="11059" y="22686"/>
                  </a:lnTo>
                  <a:lnTo>
                    <a:pt x="11157" y="22490"/>
                  </a:lnTo>
                  <a:lnTo>
                    <a:pt x="11216" y="22236"/>
                  </a:lnTo>
                  <a:lnTo>
                    <a:pt x="11294" y="21844"/>
                  </a:lnTo>
                  <a:lnTo>
                    <a:pt x="11392" y="21374"/>
                  </a:lnTo>
                  <a:lnTo>
                    <a:pt x="11509" y="20905"/>
                  </a:lnTo>
                  <a:lnTo>
                    <a:pt x="10844" y="20454"/>
                  </a:lnTo>
                  <a:lnTo>
                    <a:pt x="10257" y="20063"/>
                  </a:lnTo>
                  <a:lnTo>
                    <a:pt x="9669" y="19632"/>
                  </a:lnTo>
                  <a:lnTo>
                    <a:pt x="8515" y="18771"/>
                  </a:lnTo>
                  <a:lnTo>
                    <a:pt x="7947" y="18341"/>
                  </a:lnTo>
                  <a:lnTo>
                    <a:pt x="7399" y="17890"/>
                  </a:lnTo>
                  <a:lnTo>
                    <a:pt x="6851" y="17421"/>
                  </a:lnTo>
                  <a:lnTo>
                    <a:pt x="6322" y="16951"/>
                  </a:lnTo>
                  <a:lnTo>
                    <a:pt x="5794" y="16481"/>
                  </a:lnTo>
                  <a:lnTo>
                    <a:pt x="5285" y="15992"/>
                  </a:lnTo>
                  <a:lnTo>
                    <a:pt x="5226" y="15933"/>
                  </a:lnTo>
                  <a:lnTo>
                    <a:pt x="5305" y="15522"/>
                  </a:lnTo>
                  <a:lnTo>
                    <a:pt x="5461" y="14720"/>
                  </a:lnTo>
                  <a:lnTo>
                    <a:pt x="5677" y="13897"/>
                  </a:lnTo>
                  <a:lnTo>
                    <a:pt x="5931" y="13056"/>
                  </a:lnTo>
                  <a:lnTo>
                    <a:pt x="6185" y="12195"/>
                  </a:lnTo>
                  <a:lnTo>
                    <a:pt x="6479" y="11353"/>
                  </a:lnTo>
                  <a:lnTo>
                    <a:pt x="6773" y="10492"/>
                  </a:lnTo>
                  <a:lnTo>
                    <a:pt x="7419" y="8769"/>
                  </a:lnTo>
                  <a:lnTo>
                    <a:pt x="8084" y="7047"/>
                  </a:lnTo>
                  <a:lnTo>
                    <a:pt x="8789" y="5344"/>
                  </a:lnTo>
                  <a:lnTo>
                    <a:pt x="9161" y="4502"/>
                  </a:lnTo>
                  <a:lnTo>
                    <a:pt x="9337" y="4072"/>
                  </a:lnTo>
                  <a:lnTo>
                    <a:pt x="9532" y="3661"/>
                  </a:lnTo>
                  <a:lnTo>
                    <a:pt x="9532" y="3641"/>
                  </a:lnTo>
                  <a:lnTo>
                    <a:pt x="9630" y="3387"/>
                  </a:lnTo>
                  <a:lnTo>
                    <a:pt x="9709" y="3132"/>
                  </a:lnTo>
                  <a:lnTo>
                    <a:pt x="9748" y="2878"/>
                  </a:lnTo>
                  <a:lnTo>
                    <a:pt x="9767" y="2623"/>
                  </a:lnTo>
                  <a:lnTo>
                    <a:pt x="9748" y="2388"/>
                  </a:lnTo>
                  <a:lnTo>
                    <a:pt x="9728" y="2134"/>
                  </a:lnTo>
                  <a:lnTo>
                    <a:pt x="9669" y="1899"/>
                  </a:lnTo>
                  <a:lnTo>
                    <a:pt x="9591" y="1664"/>
                  </a:lnTo>
                  <a:lnTo>
                    <a:pt x="9493" y="1429"/>
                  </a:lnTo>
                  <a:lnTo>
                    <a:pt x="9356" y="1214"/>
                  </a:lnTo>
                  <a:lnTo>
                    <a:pt x="9219" y="999"/>
                  </a:lnTo>
                  <a:lnTo>
                    <a:pt x="9063" y="803"/>
                  </a:lnTo>
                  <a:lnTo>
                    <a:pt x="8887" y="627"/>
                  </a:lnTo>
                  <a:lnTo>
                    <a:pt x="8671" y="470"/>
                  </a:lnTo>
                  <a:lnTo>
                    <a:pt x="8456" y="333"/>
                  </a:lnTo>
                  <a:lnTo>
                    <a:pt x="8221" y="216"/>
                  </a:lnTo>
                  <a:lnTo>
                    <a:pt x="7967" y="118"/>
                  </a:lnTo>
                  <a:lnTo>
                    <a:pt x="7712" y="59"/>
                  </a:lnTo>
                  <a:lnTo>
                    <a:pt x="7477" y="20"/>
                  </a:lnTo>
                  <a:lnTo>
                    <a:pt x="7223"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46"/>
            <p:cNvSpPr/>
            <p:nvPr/>
          </p:nvSpPr>
          <p:spPr>
            <a:xfrm>
              <a:off x="805715" y="2109236"/>
              <a:ext cx="67269" cy="14975"/>
            </a:xfrm>
            <a:custGeom>
              <a:avLst/>
              <a:gdLst/>
              <a:ahLst/>
              <a:cxnLst/>
              <a:rect l="l" t="t" r="r" b="b"/>
              <a:pathLst>
                <a:path w="2291" h="510" extrusionOk="0">
                  <a:moveTo>
                    <a:pt x="627" y="1"/>
                  </a:moveTo>
                  <a:lnTo>
                    <a:pt x="353" y="20"/>
                  </a:lnTo>
                  <a:lnTo>
                    <a:pt x="79" y="79"/>
                  </a:lnTo>
                  <a:lnTo>
                    <a:pt x="40" y="99"/>
                  </a:lnTo>
                  <a:lnTo>
                    <a:pt x="20" y="118"/>
                  </a:lnTo>
                  <a:lnTo>
                    <a:pt x="0" y="157"/>
                  </a:lnTo>
                  <a:lnTo>
                    <a:pt x="20" y="197"/>
                  </a:lnTo>
                  <a:lnTo>
                    <a:pt x="20" y="236"/>
                  </a:lnTo>
                  <a:lnTo>
                    <a:pt x="59" y="255"/>
                  </a:lnTo>
                  <a:lnTo>
                    <a:pt x="98" y="275"/>
                  </a:lnTo>
                  <a:lnTo>
                    <a:pt x="137" y="275"/>
                  </a:lnTo>
                  <a:lnTo>
                    <a:pt x="392" y="216"/>
                  </a:lnTo>
                  <a:lnTo>
                    <a:pt x="646" y="197"/>
                  </a:lnTo>
                  <a:lnTo>
                    <a:pt x="901" y="197"/>
                  </a:lnTo>
                  <a:lnTo>
                    <a:pt x="1155" y="216"/>
                  </a:lnTo>
                  <a:lnTo>
                    <a:pt x="1410" y="255"/>
                  </a:lnTo>
                  <a:lnTo>
                    <a:pt x="1664" y="314"/>
                  </a:lnTo>
                  <a:lnTo>
                    <a:pt x="1899" y="392"/>
                  </a:lnTo>
                  <a:lnTo>
                    <a:pt x="2153" y="490"/>
                  </a:lnTo>
                  <a:lnTo>
                    <a:pt x="2193" y="510"/>
                  </a:lnTo>
                  <a:lnTo>
                    <a:pt x="2232" y="510"/>
                  </a:lnTo>
                  <a:lnTo>
                    <a:pt x="2251" y="490"/>
                  </a:lnTo>
                  <a:lnTo>
                    <a:pt x="2271" y="451"/>
                  </a:lnTo>
                  <a:lnTo>
                    <a:pt x="2291" y="412"/>
                  </a:lnTo>
                  <a:lnTo>
                    <a:pt x="2291" y="392"/>
                  </a:lnTo>
                  <a:lnTo>
                    <a:pt x="2271" y="353"/>
                  </a:lnTo>
                  <a:lnTo>
                    <a:pt x="2232" y="334"/>
                  </a:lnTo>
                  <a:lnTo>
                    <a:pt x="1977" y="216"/>
                  </a:lnTo>
                  <a:lnTo>
                    <a:pt x="1723" y="118"/>
                  </a:lnTo>
                  <a:lnTo>
                    <a:pt x="1449" y="60"/>
                  </a:lnTo>
                  <a:lnTo>
                    <a:pt x="1175" y="20"/>
                  </a:lnTo>
                  <a:lnTo>
                    <a:pt x="90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46"/>
            <p:cNvSpPr/>
            <p:nvPr/>
          </p:nvSpPr>
          <p:spPr>
            <a:xfrm>
              <a:off x="821805" y="2087977"/>
              <a:ext cx="34501" cy="28775"/>
            </a:xfrm>
            <a:custGeom>
              <a:avLst/>
              <a:gdLst/>
              <a:ahLst/>
              <a:cxnLst/>
              <a:rect l="l" t="t" r="r" b="b"/>
              <a:pathLst>
                <a:path w="1175" h="980" extrusionOk="0">
                  <a:moveTo>
                    <a:pt x="79" y="1"/>
                  </a:moveTo>
                  <a:lnTo>
                    <a:pt x="40" y="20"/>
                  </a:lnTo>
                  <a:lnTo>
                    <a:pt x="20" y="40"/>
                  </a:lnTo>
                  <a:lnTo>
                    <a:pt x="1" y="79"/>
                  </a:lnTo>
                  <a:lnTo>
                    <a:pt x="1" y="118"/>
                  </a:lnTo>
                  <a:lnTo>
                    <a:pt x="1" y="138"/>
                  </a:lnTo>
                  <a:lnTo>
                    <a:pt x="20" y="177"/>
                  </a:lnTo>
                  <a:lnTo>
                    <a:pt x="999" y="960"/>
                  </a:lnTo>
                  <a:lnTo>
                    <a:pt x="1038" y="979"/>
                  </a:lnTo>
                  <a:lnTo>
                    <a:pt x="1116" y="979"/>
                  </a:lnTo>
                  <a:lnTo>
                    <a:pt x="1136" y="960"/>
                  </a:lnTo>
                  <a:lnTo>
                    <a:pt x="1155" y="921"/>
                  </a:lnTo>
                  <a:lnTo>
                    <a:pt x="1175" y="881"/>
                  </a:lnTo>
                  <a:lnTo>
                    <a:pt x="1155" y="862"/>
                  </a:lnTo>
                  <a:lnTo>
                    <a:pt x="1136" y="823"/>
                  </a:lnTo>
                  <a:lnTo>
                    <a:pt x="157" y="40"/>
                  </a:lnTo>
                  <a:lnTo>
                    <a:pt x="118" y="20"/>
                  </a:lnTo>
                  <a:lnTo>
                    <a:pt x="79"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46"/>
            <p:cNvSpPr/>
            <p:nvPr/>
          </p:nvSpPr>
          <p:spPr>
            <a:xfrm>
              <a:off x="1016626" y="2262126"/>
              <a:ext cx="53498" cy="109786"/>
            </a:xfrm>
            <a:custGeom>
              <a:avLst/>
              <a:gdLst/>
              <a:ahLst/>
              <a:cxnLst/>
              <a:rect l="l" t="t" r="r" b="b"/>
              <a:pathLst>
                <a:path w="1822" h="3739" extrusionOk="0">
                  <a:moveTo>
                    <a:pt x="1214" y="0"/>
                  </a:moveTo>
                  <a:lnTo>
                    <a:pt x="1019" y="20"/>
                  </a:lnTo>
                  <a:lnTo>
                    <a:pt x="803" y="39"/>
                  </a:lnTo>
                  <a:lnTo>
                    <a:pt x="568" y="118"/>
                  </a:lnTo>
                  <a:lnTo>
                    <a:pt x="451" y="176"/>
                  </a:lnTo>
                  <a:lnTo>
                    <a:pt x="334" y="255"/>
                  </a:lnTo>
                  <a:lnTo>
                    <a:pt x="236" y="333"/>
                  </a:lnTo>
                  <a:lnTo>
                    <a:pt x="157" y="431"/>
                  </a:lnTo>
                  <a:lnTo>
                    <a:pt x="79" y="548"/>
                  </a:lnTo>
                  <a:lnTo>
                    <a:pt x="20" y="705"/>
                  </a:lnTo>
                  <a:lnTo>
                    <a:pt x="1" y="862"/>
                  </a:lnTo>
                  <a:lnTo>
                    <a:pt x="1" y="1038"/>
                  </a:lnTo>
                  <a:lnTo>
                    <a:pt x="40" y="1233"/>
                  </a:lnTo>
                  <a:lnTo>
                    <a:pt x="99" y="1429"/>
                  </a:lnTo>
                  <a:lnTo>
                    <a:pt x="177" y="1625"/>
                  </a:lnTo>
                  <a:lnTo>
                    <a:pt x="255" y="1840"/>
                  </a:lnTo>
                  <a:lnTo>
                    <a:pt x="490" y="2271"/>
                  </a:lnTo>
                  <a:lnTo>
                    <a:pt x="764" y="2682"/>
                  </a:lnTo>
                  <a:lnTo>
                    <a:pt x="1019" y="3073"/>
                  </a:lnTo>
                  <a:lnTo>
                    <a:pt x="1273" y="3386"/>
                  </a:lnTo>
                  <a:lnTo>
                    <a:pt x="1469" y="3641"/>
                  </a:lnTo>
                  <a:lnTo>
                    <a:pt x="1547" y="3700"/>
                  </a:lnTo>
                  <a:lnTo>
                    <a:pt x="1625" y="3739"/>
                  </a:lnTo>
                  <a:lnTo>
                    <a:pt x="1684" y="3719"/>
                  </a:lnTo>
                  <a:lnTo>
                    <a:pt x="1723" y="3680"/>
                  </a:lnTo>
                  <a:lnTo>
                    <a:pt x="1762" y="3582"/>
                  </a:lnTo>
                  <a:lnTo>
                    <a:pt x="1802" y="3484"/>
                  </a:lnTo>
                  <a:lnTo>
                    <a:pt x="1821" y="3191"/>
                  </a:lnTo>
                  <a:lnTo>
                    <a:pt x="1802" y="2858"/>
                  </a:lnTo>
                  <a:lnTo>
                    <a:pt x="1743" y="2486"/>
                  </a:lnTo>
                  <a:lnTo>
                    <a:pt x="1645" y="2153"/>
                  </a:lnTo>
                  <a:lnTo>
                    <a:pt x="1586" y="1997"/>
                  </a:lnTo>
                  <a:lnTo>
                    <a:pt x="1527" y="1879"/>
                  </a:lnTo>
                  <a:lnTo>
                    <a:pt x="1410" y="1644"/>
                  </a:lnTo>
                  <a:lnTo>
                    <a:pt x="1332" y="1449"/>
                  </a:lnTo>
                  <a:lnTo>
                    <a:pt x="1273" y="1253"/>
                  </a:lnTo>
                  <a:lnTo>
                    <a:pt x="1253" y="1096"/>
                  </a:lnTo>
                  <a:lnTo>
                    <a:pt x="1234" y="979"/>
                  </a:lnTo>
                  <a:lnTo>
                    <a:pt x="1253" y="881"/>
                  </a:lnTo>
                  <a:lnTo>
                    <a:pt x="1253" y="803"/>
                  </a:lnTo>
                  <a:lnTo>
                    <a:pt x="1410" y="20"/>
                  </a:lnTo>
                  <a:lnTo>
                    <a:pt x="1214"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46"/>
            <p:cNvSpPr/>
            <p:nvPr/>
          </p:nvSpPr>
          <p:spPr>
            <a:xfrm>
              <a:off x="988467" y="2340289"/>
              <a:ext cx="53469" cy="108641"/>
            </a:xfrm>
            <a:custGeom>
              <a:avLst/>
              <a:gdLst/>
              <a:ahLst/>
              <a:cxnLst/>
              <a:rect l="l" t="t" r="r" b="b"/>
              <a:pathLst>
                <a:path w="1821" h="3700" extrusionOk="0">
                  <a:moveTo>
                    <a:pt x="1097" y="0"/>
                  </a:moveTo>
                  <a:lnTo>
                    <a:pt x="842" y="20"/>
                  </a:lnTo>
                  <a:lnTo>
                    <a:pt x="725" y="59"/>
                  </a:lnTo>
                  <a:lnTo>
                    <a:pt x="588" y="98"/>
                  </a:lnTo>
                  <a:lnTo>
                    <a:pt x="470" y="137"/>
                  </a:lnTo>
                  <a:lnTo>
                    <a:pt x="353" y="216"/>
                  </a:lnTo>
                  <a:lnTo>
                    <a:pt x="255" y="294"/>
                  </a:lnTo>
                  <a:lnTo>
                    <a:pt x="157" y="392"/>
                  </a:lnTo>
                  <a:lnTo>
                    <a:pt x="79" y="509"/>
                  </a:lnTo>
                  <a:lnTo>
                    <a:pt x="40" y="666"/>
                  </a:lnTo>
                  <a:lnTo>
                    <a:pt x="1" y="822"/>
                  </a:lnTo>
                  <a:lnTo>
                    <a:pt x="20" y="999"/>
                  </a:lnTo>
                  <a:lnTo>
                    <a:pt x="40" y="1194"/>
                  </a:lnTo>
                  <a:lnTo>
                    <a:pt x="99" y="1390"/>
                  </a:lnTo>
                  <a:lnTo>
                    <a:pt x="177" y="1586"/>
                  </a:lnTo>
                  <a:lnTo>
                    <a:pt x="275" y="1801"/>
                  </a:lnTo>
                  <a:lnTo>
                    <a:pt x="490" y="2232"/>
                  </a:lnTo>
                  <a:lnTo>
                    <a:pt x="764" y="2643"/>
                  </a:lnTo>
                  <a:lnTo>
                    <a:pt x="1019" y="3034"/>
                  </a:lnTo>
                  <a:lnTo>
                    <a:pt x="1273" y="3347"/>
                  </a:lnTo>
                  <a:lnTo>
                    <a:pt x="1488" y="3602"/>
                  </a:lnTo>
                  <a:lnTo>
                    <a:pt x="1567" y="3660"/>
                  </a:lnTo>
                  <a:lnTo>
                    <a:pt x="1625" y="3700"/>
                  </a:lnTo>
                  <a:lnTo>
                    <a:pt x="1684" y="3680"/>
                  </a:lnTo>
                  <a:lnTo>
                    <a:pt x="1743" y="3641"/>
                  </a:lnTo>
                  <a:lnTo>
                    <a:pt x="1782" y="3543"/>
                  </a:lnTo>
                  <a:lnTo>
                    <a:pt x="1801" y="3445"/>
                  </a:lnTo>
                  <a:lnTo>
                    <a:pt x="1821" y="3152"/>
                  </a:lnTo>
                  <a:lnTo>
                    <a:pt x="1801" y="2819"/>
                  </a:lnTo>
                  <a:lnTo>
                    <a:pt x="1743" y="2447"/>
                  </a:lnTo>
                  <a:lnTo>
                    <a:pt x="1664" y="2114"/>
                  </a:lnTo>
                  <a:lnTo>
                    <a:pt x="1606" y="1958"/>
                  </a:lnTo>
                  <a:lnTo>
                    <a:pt x="1527" y="1840"/>
                  </a:lnTo>
                  <a:lnTo>
                    <a:pt x="1410" y="1605"/>
                  </a:lnTo>
                  <a:lnTo>
                    <a:pt x="1332" y="1410"/>
                  </a:lnTo>
                  <a:lnTo>
                    <a:pt x="1293" y="1253"/>
                  </a:lnTo>
                  <a:lnTo>
                    <a:pt x="1273" y="1096"/>
                  </a:lnTo>
                  <a:lnTo>
                    <a:pt x="1273" y="979"/>
                  </a:lnTo>
                  <a:lnTo>
                    <a:pt x="1293" y="901"/>
                  </a:lnTo>
                  <a:lnTo>
                    <a:pt x="1312" y="842"/>
                  </a:lnTo>
                  <a:lnTo>
                    <a:pt x="1488" y="20"/>
                  </a:lnTo>
                  <a:lnTo>
                    <a:pt x="1293"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46"/>
            <p:cNvSpPr/>
            <p:nvPr/>
          </p:nvSpPr>
          <p:spPr>
            <a:xfrm>
              <a:off x="974109" y="2375348"/>
              <a:ext cx="47156" cy="95986"/>
            </a:xfrm>
            <a:custGeom>
              <a:avLst/>
              <a:gdLst/>
              <a:ahLst/>
              <a:cxnLst/>
              <a:rect l="l" t="t" r="r" b="b"/>
              <a:pathLst>
                <a:path w="1606" h="3269" extrusionOk="0">
                  <a:moveTo>
                    <a:pt x="959" y="0"/>
                  </a:moveTo>
                  <a:lnTo>
                    <a:pt x="744" y="39"/>
                  </a:lnTo>
                  <a:lnTo>
                    <a:pt x="529" y="98"/>
                  </a:lnTo>
                  <a:lnTo>
                    <a:pt x="411" y="137"/>
                  </a:lnTo>
                  <a:lnTo>
                    <a:pt x="314" y="196"/>
                  </a:lnTo>
                  <a:lnTo>
                    <a:pt x="216" y="274"/>
                  </a:lnTo>
                  <a:lnTo>
                    <a:pt x="137" y="353"/>
                  </a:lnTo>
                  <a:lnTo>
                    <a:pt x="79" y="470"/>
                  </a:lnTo>
                  <a:lnTo>
                    <a:pt x="20" y="587"/>
                  </a:lnTo>
                  <a:lnTo>
                    <a:pt x="0" y="724"/>
                  </a:lnTo>
                  <a:lnTo>
                    <a:pt x="0" y="881"/>
                  </a:lnTo>
                  <a:lnTo>
                    <a:pt x="40" y="1057"/>
                  </a:lnTo>
                  <a:lnTo>
                    <a:pt x="79" y="1233"/>
                  </a:lnTo>
                  <a:lnTo>
                    <a:pt x="157" y="1409"/>
                  </a:lnTo>
                  <a:lnTo>
                    <a:pt x="235" y="1605"/>
                  </a:lnTo>
                  <a:lnTo>
                    <a:pt x="431" y="1977"/>
                  </a:lnTo>
                  <a:lnTo>
                    <a:pt x="666" y="2349"/>
                  </a:lnTo>
                  <a:lnTo>
                    <a:pt x="901" y="2682"/>
                  </a:lnTo>
                  <a:lnTo>
                    <a:pt x="1136" y="2975"/>
                  </a:lnTo>
                  <a:lnTo>
                    <a:pt x="1312" y="3191"/>
                  </a:lnTo>
                  <a:lnTo>
                    <a:pt x="1371" y="3249"/>
                  </a:lnTo>
                  <a:lnTo>
                    <a:pt x="1449" y="3269"/>
                  </a:lnTo>
                  <a:lnTo>
                    <a:pt x="1488" y="3269"/>
                  </a:lnTo>
                  <a:lnTo>
                    <a:pt x="1527" y="3210"/>
                  </a:lnTo>
                  <a:lnTo>
                    <a:pt x="1566" y="3152"/>
                  </a:lnTo>
                  <a:lnTo>
                    <a:pt x="1586" y="3054"/>
                  </a:lnTo>
                  <a:lnTo>
                    <a:pt x="1605" y="2799"/>
                  </a:lnTo>
                  <a:lnTo>
                    <a:pt x="1586" y="2486"/>
                  </a:lnTo>
                  <a:lnTo>
                    <a:pt x="1547" y="2173"/>
                  </a:lnTo>
                  <a:lnTo>
                    <a:pt x="1468" y="1879"/>
                  </a:lnTo>
                  <a:lnTo>
                    <a:pt x="1410" y="1742"/>
                  </a:lnTo>
                  <a:lnTo>
                    <a:pt x="1351" y="1625"/>
                  </a:lnTo>
                  <a:lnTo>
                    <a:pt x="1253" y="1429"/>
                  </a:lnTo>
                  <a:lnTo>
                    <a:pt x="1175" y="1253"/>
                  </a:lnTo>
                  <a:lnTo>
                    <a:pt x="1136" y="1116"/>
                  </a:lnTo>
                  <a:lnTo>
                    <a:pt x="1136" y="979"/>
                  </a:lnTo>
                  <a:lnTo>
                    <a:pt x="1136" y="881"/>
                  </a:lnTo>
                  <a:lnTo>
                    <a:pt x="1136" y="803"/>
                  </a:lnTo>
                  <a:lnTo>
                    <a:pt x="1155" y="744"/>
                  </a:lnTo>
                  <a:lnTo>
                    <a:pt x="1312" y="20"/>
                  </a:lnTo>
                  <a:lnTo>
                    <a:pt x="1136"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46"/>
            <p:cNvSpPr/>
            <p:nvPr/>
          </p:nvSpPr>
          <p:spPr>
            <a:xfrm>
              <a:off x="1005703" y="2302353"/>
              <a:ext cx="53498" cy="108641"/>
            </a:xfrm>
            <a:custGeom>
              <a:avLst/>
              <a:gdLst/>
              <a:ahLst/>
              <a:cxnLst/>
              <a:rect l="l" t="t" r="r" b="b"/>
              <a:pathLst>
                <a:path w="1822" h="3700" extrusionOk="0">
                  <a:moveTo>
                    <a:pt x="1077" y="0"/>
                  </a:moveTo>
                  <a:lnTo>
                    <a:pt x="843" y="40"/>
                  </a:lnTo>
                  <a:lnTo>
                    <a:pt x="706" y="59"/>
                  </a:lnTo>
                  <a:lnTo>
                    <a:pt x="588" y="98"/>
                  </a:lnTo>
                  <a:lnTo>
                    <a:pt x="471" y="157"/>
                  </a:lnTo>
                  <a:lnTo>
                    <a:pt x="353" y="216"/>
                  </a:lnTo>
                  <a:lnTo>
                    <a:pt x="236" y="294"/>
                  </a:lnTo>
                  <a:lnTo>
                    <a:pt x="157" y="392"/>
                  </a:lnTo>
                  <a:lnTo>
                    <a:pt x="79" y="509"/>
                  </a:lnTo>
                  <a:lnTo>
                    <a:pt x="20" y="666"/>
                  </a:lnTo>
                  <a:lnTo>
                    <a:pt x="1" y="823"/>
                  </a:lnTo>
                  <a:lnTo>
                    <a:pt x="1" y="999"/>
                  </a:lnTo>
                  <a:lnTo>
                    <a:pt x="40" y="1194"/>
                  </a:lnTo>
                  <a:lnTo>
                    <a:pt x="99" y="1390"/>
                  </a:lnTo>
                  <a:lnTo>
                    <a:pt x="177" y="1605"/>
                  </a:lnTo>
                  <a:lnTo>
                    <a:pt x="255" y="1801"/>
                  </a:lnTo>
                  <a:lnTo>
                    <a:pt x="490" y="2232"/>
                  </a:lnTo>
                  <a:lnTo>
                    <a:pt x="745" y="2643"/>
                  </a:lnTo>
                  <a:lnTo>
                    <a:pt x="1019" y="3034"/>
                  </a:lnTo>
                  <a:lnTo>
                    <a:pt x="1273" y="3347"/>
                  </a:lnTo>
                  <a:lnTo>
                    <a:pt x="1469" y="3602"/>
                  </a:lnTo>
                  <a:lnTo>
                    <a:pt x="1547" y="3680"/>
                  </a:lnTo>
                  <a:lnTo>
                    <a:pt x="1625" y="3700"/>
                  </a:lnTo>
                  <a:lnTo>
                    <a:pt x="1684" y="3680"/>
                  </a:lnTo>
                  <a:lnTo>
                    <a:pt x="1723" y="3641"/>
                  </a:lnTo>
                  <a:lnTo>
                    <a:pt x="1762" y="3543"/>
                  </a:lnTo>
                  <a:lnTo>
                    <a:pt x="1782" y="3445"/>
                  </a:lnTo>
                  <a:lnTo>
                    <a:pt x="1821" y="3152"/>
                  </a:lnTo>
                  <a:lnTo>
                    <a:pt x="1802" y="2819"/>
                  </a:lnTo>
                  <a:lnTo>
                    <a:pt x="1743" y="2447"/>
                  </a:lnTo>
                  <a:lnTo>
                    <a:pt x="1645" y="2114"/>
                  </a:lnTo>
                  <a:lnTo>
                    <a:pt x="1586" y="1977"/>
                  </a:lnTo>
                  <a:lnTo>
                    <a:pt x="1528" y="1840"/>
                  </a:lnTo>
                  <a:lnTo>
                    <a:pt x="1410" y="1625"/>
                  </a:lnTo>
                  <a:lnTo>
                    <a:pt x="1332" y="1410"/>
                  </a:lnTo>
                  <a:lnTo>
                    <a:pt x="1293" y="1253"/>
                  </a:lnTo>
                  <a:lnTo>
                    <a:pt x="1273" y="1097"/>
                  </a:lnTo>
                  <a:lnTo>
                    <a:pt x="1273" y="999"/>
                  </a:lnTo>
                  <a:lnTo>
                    <a:pt x="1293" y="901"/>
                  </a:lnTo>
                  <a:lnTo>
                    <a:pt x="1293" y="842"/>
                  </a:lnTo>
                  <a:lnTo>
                    <a:pt x="1488" y="20"/>
                  </a:lnTo>
                  <a:lnTo>
                    <a:pt x="1293"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46"/>
            <p:cNvSpPr/>
            <p:nvPr/>
          </p:nvSpPr>
          <p:spPr>
            <a:xfrm>
              <a:off x="1018945" y="2259836"/>
              <a:ext cx="28746" cy="52324"/>
            </a:xfrm>
            <a:custGeom>
              <a:avLst/>
              <a:gdLst/>
              <a:ahLst/>
              <a:cxnLst/>
              <a:rect l="l" t="t" r="r" b="b"/>
              <a:pathLst>
                <a:path w="979" h="1782" extrusionOk="0">
                  <a:moveTo>
                    <a:pt x="881" y="0"/>
                  </a:moveTo>
                  <a:lnTo>
                    <a:pt x="842" y="20"/>
                  </a:lnTo>
                  <a:lnTo>
                    <a:pt x="724" y="78"/>
                  </a:lnTo>
                  <a:lnTo>
                    <a:pt x="607" y="157"/>
                  </a:lnTo>
                  <a:lnTo>
                    <a:pt x="509" y="215"/>
                  </a:lnTo>
                  <a:lnTo>
                    <a:pt x="411" y="313"/>
                  </a:lnTo>
                  <a:lnTo>
                    <a:pt x="255" y="509"/>
                  </a:lnTo>
                  <a:lnTo>
                    <a:pt x="118" y="724"/>
                  </a:lnTo>
                  <a:lnTo>
                    <a:pt x="39" y="959"/>
                  </a:lnTo>
                  <a:lnTo>
                    <a:pt x="0" y="1214"/>
                  </a:lnTo>
                  <a:lnTo>
                    <a:pt x="0" y="1468"/>
                  </a:lnTo>
                  <a:lnTo>
                    <a:pt x="39" y="1722"/>
                  </a:lnTo>
                  <a:lnTo>
                    <a:pt x="59" y="1762"/>
                  </a:lnTo>
                  <a:lnTo>
                    <a:pt x="78" y="1781"/>
                  </a:lnTo>
                  <a:lnTo>
                    <a:pt x="137" y="1781"/>
                  </a:lnTo>
                  <a:lnTo>
                    <a:pt x="196" y="1762"/>
                  </a:lnTo>
                  <a:lnTo>
                    <a:pt x="215" y="1722"/>
                  </a:lnTo>
                  <a:lnTo>
                    <a:pt x="196" y="1683"/>
                  </a:lnTo>
                  <a:lnTo>
                    <a:pt x="157" y="1448"/>
                  </a:lnTo>
                  <a:lnTo>
                    <a:pt x="157" y="1214"/>
                  </a:lnTo>
                  <a:lnTo>
                    <a:pt x="196" y="998"/>
                  </a:lnTo>
                  <a:lnTo>
                    <a:pt x="274" y="783"/>
                  </a:lnTo>
                  <a:lnTo>
                    <a:pt x="392" y="587"/>
                  </a:lnTo>
                  <a:lnTo>
                    <a:pt x="529" y="431"/>
                  </a:lnTo>
                  <a:lnTo>
                    <a:pt x="724" y="274"/>
                  </a:lnTo>
                  <a:lnTo>
                    <a:pt x="940" y="157"/>
                  </a:lnTo>
                  <a:lnTo>
                    <a:pt x="959" y="137"/>
                  </a:lnTo>
                  <a:lnTo>
                    <a:pt x="979" y="117"/>
                  </a:lnTo>
                  <a:lnTo>
                    <a:pt x="959" y="59"/>
                  </a:lnTo>
                  <a:lnTo>
                    <a:pt x="920" y="20"/>
                  </a:lnTo>
                  <a:lnTo>
                    <a:pt x="88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46"/>
            <p:cNvSpPr/>
            <p:nvPr/>
          </p:nvSpPr>
          <p:spPr>
            <a:xfrm>
              <a:off x="998245" y="2303498"/>
              <a:ext cx="23020" cy="43134"/>
            </a:xfrm>
            <a:custGeom>
              <a:avLst/>
              <a:gdLst/>
              <a:ahLst/>
              <a:cxnLst/>
              <a:rect l="l" t="t" r="r" b="b"/>
              <a:pathLst>
                <a:path w="784" h="1469" extrusionOk="0">
                  <a:moveTo>
                    <a:pt x="646" y="1"/>
                  </a:moveTo>
                  <a:lnTo>
                    <a:pt x="490" y="118"/>
                  </a:lnTo>
                  <a:lnTo>
                    <a:pt x="333" y="275"/>
                  </a:lnTo>
                  <a:lnTo>
                    <a:pt x="216" y="431"/>
                  </a:lnTo>
                  <a:lnTo>
                    <a:pt x="118" y="607"/>
                  </a:lnTo>
                  <a:lnTo>
                    <a:pt x="40" y="803"/>
                  </a:lnTo>
                  <a:lnTo>
                    <a:pt x="0" y="999"/>
                  </a:lnTo>
                  <a:lnTo>
                    <a:pt x="0" y="1214"/>
                  </a:lnTo>
                  <a:lnTo>
                    <a:pt x="20" y="1429"/>
                  </a:lnTo>
                  <a:lnTo>
                    <a:pt x="40" y="1449"/>
                  </a:lnTo>
                  <a:lnTo>
                    <a:pt x="59" y="1469"/>
                  </a:lnTo>
                  <a:lnTo>
                    <a:pt x="118" y="1469"/>
                  </a:lnTo>
                  <a:lnTo>
                    <a:pt x="157" y="1449"/>
                  </a:lnTo>
                  <a:lnTo>
                    <a:pt x="177" y="1410"/>
                  </a:lnTo>
                  <a:lnTo>
                    <a:pt x="177" y="1371"/>
                  </a:lnTo>
                  <a:lnTo>
                    <a:pt x="157" y="1195"/>
                  </a:lnTo>
                  <a:lnTo>
                    <a:pt x="157" y="1018"/>
                  </a:lnTo>
                  <a:lnTo>
                    <a:pt x="196" y="842"/>
                  </a:lnTo>
                  <a:lnTo>
                    <a:pt x="255" y="666"/>
                  </a:lnTo>
                  <a:lnTo>
                    <a:pt x="353" y="509"/>
                  </a:lnTo>
                  <a:lnTo>
                    <a:pt x="451" y="372"/>
                  </a:lnTo>
                  <a:lnTo>
                    <a:pt x="588" y="255"/>
                  </a:lnTo>
                  <a:lnTo>
                    <a:pt x="744" y="138"/>
                  </a:lnTo>
                  <a:lnTo>
                    <a:pt x="764" y="118"/>
                  </a:lnTo>
                  <a:lnTo>
                    <a:pt x="783" y="98"/>
                  </a:lnTo>
                  <a:lnTo>
                    <a:pt x="764" y="40"/>
                  </a:lnTo>
                  <a:lnTo>
                    <a:pt x="725"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46"/>
            <p:cNvSpPr/>
            <p:nvPr/>
          </p:nvSpPr>
          <p:spPr>
            <a:xfrm>
              <a:off x="987322" y="2337412"/>
              <a:ext cx="13830" cy="18410"/>
            </a:xfrm>
            <a:custGeom>
              <a:avLst/>
              <a:gdLst/>
              <a:ahLst/>
              <a:cxnLst/>
              <a:rect l="l" t="t" r="r" b="b"/>
              <a:pathLst>
                <a:path w="471" h="627" extrusionOk="0">
                  <a:moveTo>
                    <a:pt x="353" y="0"/>
                  </a:moveTo>
                  <a:lnTo>
                    <a:pt x="333" y="20"/>
                  </a:lnTo>
                  <a:lnTo>
                    <a:pt x="216" y="118"/>
                  </a:lnTo>
                  <a:lnTo>
                    <a:pt x="138" y="255"/>
                  </a:lnTo>
                  <a:lnTo>
                    <a:pt x="59" y="372"/>
                  </a:lnTo>
                  <a:lnTo>
                    <a:pt x="1" y="509"/>
                  </a:lnTo>
                  <a:lnTo>
                    <a:pt x="1" y="548"/>
                  </a:lnTo>
                  <a:lnTo>
                    <a:pt x="20" y="588"/>
                  </a:lnTo>
                  <a:lnTo>
                    <a:pt x="59" y="627"/>
                  </a:lnTo>
                  <a:lnTo>
                    <a:pt x="118" y="607"/>
                  </a:lnTo>
                  <a:lnTo>
                    <a:pt x="157" y="588"/>
                  </a:lnTo>
                  <a:lnTo>
                    <a:pt x="177" y="568"/>
                  </a:lnTo>
                  <a:lnTo>
                    <a:pt x="216" y="451"/>
                  </a:lnTo>
                  <a:lnTo>
                    <a:pt x="275" y="333"/>
                  </a:lnTo>
                  <a:lnTo>
                    <a:pt x="353" y="235"/>
                  </a:lnTo>
                  <a:lnTo>
                    <a:pt x="451" y="137"/>
                  </a:lnTo>
                  <a:lnTo>
                    <a:pt x="470" y="98"/>
                  </a:lnTo>
                  <a:lnTo>
                    <a:pt x="470" y="79"/>
                  </a:lnTo>
                  <a:lnTo>
                    <a:pt x="451" y="20"/>
                  </a:lnTo>
                  <a:lnTo>
                    <a:pt x="39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1" name="Google Shape;3091;p46"/>
          <p:cNvGrpSpPr/>
          <p:nvPr/>
        </p:nvGrpSpPr>
        <p:grpSpPr>
          <a:xfrm>
            <a:off x="7846416" y="861714"/>
            <a:ext cx="611648" cy="365223"/>
            <a:chOff x="4504125" y="1762525"/>
            <a:chExt cx="985575" cy="588500"/>
          </a:xfrm>
        </p:grpSpPr>
        <p:sp>
          <p:nvSpPr>
            <p:cNvPr id="3092" name="Google Shape;3092;p4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4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4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4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6" name="Google Shape;3096;p46"/>
          <p:cNvGrpSpPr/>
          <p:nvPr/>
        </p:nvGrpSpPr>
        <p:grpSpPr>
          <a:xfrm>
            <a:off x="2012322" y="3821386"/>
            <a:ext cx="930353" cy="829089"/>
            <a:chOff x="2236010" y="3967511"/>
            <a:chExt cx="930353" cy="829089"/>
          </a:xfrm>
        </p:grpSpPr>
        <p:sp>
          <p:nvSpPr>
            <p:cNvPr id="3097" name="Google Shape;3097;p46"/>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98" name="Google Shape;3098;p46"/>
            <p:cNvGrpSpPr/>
            <p:nvPr/>
          </p:nvGrpSpPr>
          <p:grpSpPr>
            <a:xfrm>
              <a:off x="2236010" y="3967511"/>
              <a:ext cx="930353" cy="794959"/>
              <a:chOff x="1627375" y="-1981850"/>
              <a:chExt cx="1305575" cy="1115575"/>
            </a:xfrm>
          </p:grpSpPr>
          <p:sp>
            <p:nvSpPr>
              <p:cNvPr id="3099" name="Google Shape;3099;p46"/>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46"/>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46"/>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46"/>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46"/>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46"/>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46"/>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106" name="Google Shape;3106;p46"/>
          <p:cNvGrpSpPr/>
          <p:nvPr/>
        </p:nvGrpSpPr>
        <p:grpSpPr>
          <a:xfrm>
            <a:off x="2622216" y="4294210"/>
            <a:ext cx="518113" cy="461719"/>
            <a:chOff x="2236010" y="3967511"/>
            <a:chExt cx="930353" cy="829089"/>
          </a:xfrm>
        </p:grpSpPr>
        <p:sp>
          <p:nvSpPr>
            <p:cNvPr id="3107" name="Google Shape;3107;p46"/>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08" name="Google Shape;3108;p46"/>
            <p:cNvGrpSpPr/>
            <p:nvPr/>
          </p:nvGrpSpPr>
          <p:grpSpPr>
            <a:xfrm>
              <a:off x="2236010" y="3967511"/>
              <a:ext cx="930353" cy="794959"/>
              <a:chOff x="1627375" y="-1981850"/>
              <a:chExt cx="1305575" cy="1115575"/>
            </a:xfrm>
          </p:grpSpPr>
          <p:sp>
            <p:nvSpPr>
              <p:cNvPr id="3109" name="Google Shape;3109;p46"/>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46"/>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46"/>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46"/>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46"/>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46"/>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46"/>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116" name="Google Shape;3116;p46"/>
          <p:cNvGrpSpPr/>
          <p:nvPr/>
        </p:nvGrpSpPr>
        <p:grpSpPr>
          <a:xfrm>
            <a:off x="7684339" y="1516700"/>
            <a:ext cx="611648" cy="365223"/>
            <a:chOff x="4504125" y="1762525"/>
            <a:chExt cx="985575" cy="588500"/>
          </a:xfrm>
        </p:grpSpPr>
        <p:sp>
          <p:nvSpPr>
            <p:cNvPr id="3117" name="Google Shape;3117;p4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4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4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4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21" name="Google Shape;3121;p46"/>
          <p:cNvSpPr/>
          <p:nvPr/>
        </p:nvSpPr>
        <p:spPr>
          <a:xfrm>
            <a:off x="5107072" y="503302"/>
            <a:ext cx="611683" cy="279336"/>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p:cNvSpPr txBox="1"/>
          <p:nvPr/>
        </p:nvSpPr>
        <p:spPr>
          <a:xfrm>
            <a:off x="2330623" y="1516700"/>
            <a:ext cx="5686831" cy="3477875"/>
          </a:xfrm>
          <a:prstGeom prst="rect">
            <a:avLst/>
          </a:prstGeom>
          <a:noFill/>
        </p:spPr>
        <p:txBody>
          <a:bodyPr wrap="square" rtlCol="0">
            <a:spAutoFit/>
          </a:bodyPr>
          <a:lstStyle/>
          <a:p>
            <a:pPr marL="342900" lvl="0" indent="-342900" algn="just">
              <a:buFont typeface="Arial" panose="020B0604020202020204" pitchFamily="34" charset="0"/>
              <a:buChar char="•"/>
            </a:pPr>
            <a:r>
              <a:rPr lang="en-US" sz="2000" dirty="0">
                <a:latin typeface="Days One" panose="020B0604020202020204" charset="0"/>
              </a:rPr>
              <a:t>Bringing the workers of an organisation together and making them working as a team is vital</a:t>
            </a:r>
          </a:p>
          <a:p>
            <a:pPr marL="342900" lvl="0" indent="-342900" algn="just">
              <a:buFont typeface="Arial" panose="020B0604020202020204" pitchFamily="34" charset="0"/>
              <a:buChar char="•"/>
            </a:pPr>
            <a:r>
              <a:rPr lang="en-US" sz="2000" dirty="0">
                <a:latin typeface="Days One" panose="020B0604020202020204" charset="0"/>
              </a:rPr>
              <a:t>Businesses can not only survive but also thrive if team development is done correctly</a:t>
            </a:r>
          </a:p>
          <a:p>
            <a:pPr marL="342900" lvl="0" indent="-342900" algn="just">
              <a:buFont typeface="Arial" panose="020B0604020202020204" pitchFamily="34" charset="0"/>
              <a:buChar char="•"/>
            </a:pPr>
            <a:r>
              <a:rPr lang="en-US" sz="2000" dirty="0">
                <a:latin typeface="Days One" panose="020B0604020202020204" charset="0"/>
              </a:rPr>
              <a:t>All the criteria of being successful are not present in every team. Team development tries to accomplish the missing qualities</a:t>
            </a:r>
          </a:p>
          <a:p>
            <a:pPr marL="342900" indent="-342900" algn="just">
              <a:buFont typeface="Arial" panose="020B0604020202020204" pitchFamily="34" charset="0"/>
              <a:buChar char="•"/>
            </a:pPr>
            <a:endParaRPr lang="en-US" sz="2000" dirty="0">
              <a:latin typeface="Days One" panose="020B06040202020202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25"/>
        <p:cNvGrpSpPr/>
        <p:nvPr/>
      </p:nvGrpSpPr>
      <p:grpSpPr>
        <a:xfrm>
          <a:off x="0" y="0"/>
          <a:ext cx="0" cy="0"/>
          <a:chOff x="0" y="0"/>
          <a:chExt cx="0" cy="0"/>
        </a:xfrm>
      </p:grpSpPr>
      <p:grpSp>
        <p:nvGrpSpPr>
          <p:cNvPr id="3132" name="Google Shape;3132;p47"/>
          <p:cNvGrpSpPr/>
          <p:nvPr/>
        </p:nvGrpSpPr>
        <p:grpSpPr>
          <a:xfrm>
            <a:off x="5688482" y="1145953"/>
            <a:ext cx="2744400" cy="2851594"/>
            <a:chOff x="5798450" y="1180776"/>
            <a:chExt cx="2744400" cy="2851594"/>
          </a:xfrm>
        </p:grpSpPr>
        <p:sp>
          <p:nvSpPr>
            <p:cNvPr id="3133" name="Google Shape;3133;p47"/>
            <p:cNvSpPr/>
            <p:nvPr/>
          </p:nvSpPr>
          <p:spPr>
            <a:xfrm>
              <a:off x="5798450" y="3798070"/>
              <a:ext cx="2744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47"/>
            <p:cNvSpPr/>
            <p:nvPr/>
          </p:nvSpPr>
          <p:spPr>
            <a:xfrm>
              <a:off x="7002640" y="1708864"/>
              <a:ext cx="619665" cy="767951"/>
            </a:xfrm>
            <a:custGeom>
              <a:avLst/>
              <a:gdLst/>
              <a:ahLst/>
              <a:cxnLst/>
              <a:rect l="l" t="t" r="r" b="b"/>
              <a:pathLst>
                <a:path w="30631" h="37961" extrusionOk="0">
                  <a:moveTo>
                    <a:pt x="14017" y="27647"/>
                  </a:moveTo>
                  <a:lnTo>
                    <a:pt x="14017" y="27673"/>
                  </a:lnTo>
                  <a:lnTo>
                    <a:pt x="13940" y="27724"/>
                  </a:lnTo>
                  <a:lnTo>
                    <a:pt x="13991" y="27673"/>
                  </a:lnTo>
                  <a:lnTo>
                    <a:pt x="14017" y="27647"/>
                  </a:lnTo>
                  <a:close/>
                  <a:moveTo>
                    <a:pt x="26336" y="1"/>
                  </a:moveTo>
                  <a:lnTo>
                    <a:pt x="25924" y="52"/>
                  </a:lnTo>
                  <a:lnTo>
                    <a:pt x="25564" y="129"/>
                  </a:lnTo>
                  <a:lnTo>
                    <a:pt x="25179" y="232"/>
                  </a:lnTo>
                  <a:lnTo>
                    <a:pt x="24819" y="386"/>
                  </a:lnTo>
                  <a:lnTo>
                    <a:pt x="24484" y="566"/>
                  </a:lnTo>
                  <a:lnTo>
                    <a:pt x="24150" y="798"/>
                  </a:lnTo>
                  <a:lnTo>
                    <a:pt x="23867" y="1055"/>
                  </a:lnTo>
                  <a:lnTo>
                    <a:pt x="23584" y="1312"/>
                  </a:lnTo>
                  <a:lnTo>
                    <a:pt x="23327" y="1621"/>
                  </a:lnTo>
                  <a:lnTo>
                    <a:pt x="23095" y="1955"/>
                  </a:lnTo>
                  <a:lnTo>
                    <a:pt x="22915" y="2315"/>
                  </a:lnTo>
                  <a:lnTo>
                    <a:pt x="22761" y="2701"/>
                  </a:lnTo>
                  <a:lnTo>
                    <a:pt x="22735" y="2752"/>
                  </a:lnTo>
                  <a:lnTo>
                    <a:pt x="22324" y="4013"/>
                  </a:lnTo>
                  <a:lnTo>
                    <a:pt x="21887" y="5298"/>
                  </a:lnTo>
                  <a:lnTo>
                    <a:pt x="21038" y="7896"/>
                  </a:lnTo>
                  <a:lnTo>
                    <a:pt x="19341" y="13065"/>
                  </a:lnTo>
                  <a:lnTo>
                    <a:pt x="18518" y="15637"/>
                  </a:lnTo>
                  <a:lnTo>
                    <a:pt x="17643" y="18183"/>
                  </a:lnTo>
                  <a:lnTo>
                    <a:pt x="16795" y="20703"/>
                  </a:lnTo>
                  <a:lnTo>
                    <a:pt x="16332" y="21938"/>
                  </a:lnTo>
                  <a:lnTo>
                    <a:pt x="15894" y="23172"/>
                  </a:lnTo>
                  <a:lnTo>
                    <a:pt x="15431" y="24381"/>
                  </a:lnTo>
                  <a:lnTo>
                    <a:pt x="14969" y="25538"/>
                  </a:lnTo>
                  <a:lnTo>
                    <a:pt x="14480" y="26619"/>
                  </a:lnTo>
                  <a:lnTo>
                    <a:pt x="14248" y="27107"/>
                  </a:lnTo>
                  <a:lnTo>
                    <a:pt x="14017" y="27493"/>
                  </a:lnTo>
                  <a:lnTo>
                    <a:pt x="13863" y="27776"/>
                  </a:lnTo>
                  <a:lnTo>
                    <a:pt x="13863" y="27778"/>
                  </a:lnTo>
                  <a:lnTo>
                    <a:pt x="13683" y="27905"/>
                  </a:lnTo>
                  <a:lnTo>
                    <a:pt x="13323" y="28136"/>
                  </a:lnTo>
                  <a:lnTo>
                    <a:pt x="12885" y="28342"/>
                  </a:lnTo>
                  <a:lnTo>
                    <a:pt x="11882" y="28805"/>
                  </a:lnTo>
                  <a:lnTo>
                    <a:pt x="10777" y="29242"/>
                  </a:lnTo>
                  <a:lnTo>
                    <a:pt x="9619" y="29653"/>
                  </a:lnTo>
                  <a:lnTo>
                    <a:pt x="8410" y="30065"/>
                  </a:lnTo>
                  <a:lnTo>
                    <a:pt x="7176" y="30476"/>
                  </a:lnTo>
                  <a:lnTo>
                    <a:pt x="4656" y="31274"/>
                  </a:lnTo>
                  <a:lnTo>
                    <a:pt x="3395" y="31659"/>
                  </a:lnTo>
                  <a:lnTo>
                    <a:pt x="2753" y="31865"/>
                  </a:lnTo>
                  <a:lnTo>
                    <a:pt x="2444" y="31968"/>
                  </a:lnTo>
                  <a:lnTo>
                    <a:pt x="2135" y="32071"/>
                  </a:lnTo>
                  <a:lnTo>
                    <a:pt x="1904" y="32174"/>
                  </a:lnTo>
                  <a:lnTo>
                    <a:pt x="1518" y="32354"/>
                  </a:lnTo>
                  <a:lnTo>
                    <a:pt x="1158" y="32585"/>
                  </a:lnTo>
                  <a:lnTo>
                    <a:pt x="849" y="32868"/>
                  </a:lnTo>
                  <a:lnTo>
                    <a:pt x="567" y="33177"/>
                  </a:lnTo>
                  <a:lnTo>
                    <a:pt x="335" y="33537"/>
                  </a:lnTo>
                  <a:lnTo>
                    <a:pt x="258" y="33742"/>
                  </a:lnTo>
                  <a:lnTo>
                    <a:pt x="181" y="33923"/>
                  </a:lnTo>
                  <a:lnTo>
                    <a:pt x="104" y="34128"/>
                  </a:lnTo>
                  <a:lnTo>
                    <a:pt x="52" y="34360"/>
                  </a:lnTo>
                  <a:lnTo>
                    <a:pt x="26" y="34565"/>
                  </a:lnTo>
                  <a:lnTo>
                    <a:pt x="1" y="34797"/>
                  </a:lnTo>
                  <a:lnTo>
                    <a:pt x="1" y="35106"/>
                  </a:lnTo>
                  <a:lnTo>
                    <a:pt x="26" y="35388"/>
                  </a:lnTo>
                  <a:lnTo>
                    <a:pt x="104" y="35671"/>
                  </a:lnTo>
                  <a:lnTo>
                    <a:pt x="181" y="35954"/>
                  </a:lnTo>
                  <a:lnTo>
                    <a:pt x="284" y="36211"/>
                  </a:lnTo>
                  <a:lnTo>
                    <a:pt x="412" y="36469"/>
                  </a:lnTo>
                  <a:lnTo>
                    <a:pt x="592" y="36700"/>
                  </a:lnTo>
                  <a:lnTo>
                    <a:pt x="772" y="36932"/>
                  </a:lnTo>
                  <a:lnTo>
                    <a:pt x="978" y="37137"/>
                  </a:lnTo>
                  <a:lnTo>
                    <a:pt x="1184" y="37317"/>
                  </a:lnTo>
                  <a:lnTo>
                    <a:pt x="1415" y="37472"/>
                  </a:lnTo>
                  <a:lnTo>
                    <a:pt x="1672" y="37600"/>
                  </a:lnTo>
                  <a:lnTo>
                    <a:pt x="1930" y="37729"/>
                  </a:lnTo>
                  <a:lnTo>
                    <a:pt x="2212" y="37806"/>
                  </a:lnTo>
                  <a:lnTo>
                    <a:pt x="2521" y="37883"/>
                  </a:lnTo>
                  <a:lnTo>
                    <a:pt x="2804" y="37909"/>
                  </a:lnTo>
                  <a:lnTo>
                    <a:pt x="3190" y="37909"/>
                  </a:lnTo>
                  <a:lnTo>
                    <a:pt x="3576" y="37935"/>
                  </a:lnTo>
                  <a:lnTo>
                    <a:pt x="4296" y="37960"/>
                  </a:lnTo>
                  <a:lnTo>
                    <a:pt x="5736" y="37935"/>
                  </a:lnTo>
                  <a:lnTo>
                    <a:pt x="7202" y="37857"/>
                  </a:lnTo>
                  <a:lnTo>
                    <a:pt x="8642" y="37754"/>
                  </a:lnTo>
                  <a:lnTo>
                    <a:pt x="10108" y="37574"/>
                  </a:lnTo>
                  <a:lnTo>
                    <a:pt x="11574" y="37343"/>
                  </a:lnTo>
                  <a:lnTo>
                    <a:pt x="12320" y="37214"/>
                  </a:lnTo>
                  <a:lnTo>
                    <a:pt x="13065" y="37034"/>
                  </a:lnTo>
                  <a:lnTo>
                    <a:pt x="13811" y="36854"/>
                  </a:lnTo>
                  <a:lnTo>
                    <a:pt x="14583" y="36649"/>
                  </a:lnTo>
                  <a:lnTo>
                    <a:pt x="15354" y="36417"/>
                  </a:lnTo>
                  <a:lnTo>
                    <a:pt x="16152" y="36134"/>
                  </a:lnTo>
                  <a:lnTo>
                    <a:pt x="16975" y="35800"/>
                  </a:lnTo>
                  <a:lnTo>
                    <a:pt x="17412" y="35594"/>
                  </a:lnTo>
                  <a:lnTo>
                    <a:pt x="17849" y="35388"/>
                  </a:lnTo>
                  <a:lnTo>
                    <a:pt x="18286" y="35131"/>
                  </a:lnTo>
                  <a:lnTo>
                    <a:pt x="18775" y="34848"/>
                  </a:lnTo>
                  <a:lnTo>
                    <a:pt x="19263" y="34514"/>
                  </a:lnTo>
                  <a:lnTo>
                    <a:pt x="19392" y="34411"/>
                  </a:lnTo>
                  <a:lnTo>
                    <a:pt x="19521" y="34308"/>
                  </a:lnTo>
                  <a:lnTo>
                    <a:pt x="19649" y="34205"/>
                  </a:lnTo>
                  <a:lnTo>
                    <a:pt x="19675" y="34180"/>
                  </a:lnTo>
                  <a:lnTo>
                    <a:pt x="19701" y="34154"/>
                  </a:lnTo>
                  <a:lnTo>
                    <a:pt x="19804" y="34077"/>
                  </a:lnTo>
                  <a:lnTo>
                    <a:pt x="20138" y="33742"/>
                  </a:lnTo>
                  <a:lnTo>
                    <a:pt x="20421" y="33460"/>
                  </a:lnTo>
                  <a:lnTo>
                    <a:pt x="20832" y="32945"/>
                  </a:lnTo>
                  <a:lnTo>
                    <a:pt x="21167" y="32482"/>
                  </a:lnTo>
                  <a:lnTo>
                    <a:pt x="21449" y="32045"/>
                  </a:lnTo>
                  <a:lnTo>
                    <a:pt x="21912" y="31274"/>
                  </a:lnTo>
                  <a:lnTo>
                    <a:pt x="22298" y="30528"/>
                  </a:lnTo>
                  <a:lnTo>
                    <a:pt x="22658" y="29808"/>
                  </a:lnTo>
                  <a:lnTo>
                    <a:pt x="22993" y="29113"/>
                  </a:lnTo>
                  <a:lnTo>
                    <a:pt x="23610" y="27750"/>
                  </a:lnTo>
                  <a:lnTo>
                    <a:pt x="24176" y="26387"/>
                  </a:lnTo>
                  <a:lnTo>
                    <a:pt x="24690" y="25050"/>
                  </a:lnTo>
                  <a:lnTo>
                    <a:pt x="25179" y="23712"/>
                  </a:lnTo>
                  <a:lnTo>
                    <a:pt x="26130" y="21038"/>
                  </a:lnTo>
                  <a:lnTo>
                    <a:pt x="26979" y="18337"/>
                  </a:lnTo>
                  <a:lnTo>
                    <a:pt x="27802" y="15663"/>
                  </a:lnTo>
                  <a:lnTo>
                    <a:pt x="28548" y="12988"/>
                  </a:lnTo>
                  <a:lnTo>
                    <a:pt x="29268" y="10288"/>
                  </a:lnTo>
                  <a:lnTo>
                    <a:pt x="29936" y="7587"/>
                  </a:lnTo>
                  <a:lnTo>
                    <a:pt x="30245" y="6224"/>
                  </a:lnTo>
                  <a:lnTo>
                    <a:pt x="30554" y="4835"/>
                  </a:lnTo>
                  <a:lnTo>
                    <a:pt x="30605" y="4475"/>
                  </a:lnTo>
                  <a:lnTo>
                    <a:pt x="30631" y="4115"/>
                  </a:lnTo>
                  <a:lnTo>
                    <a:pt x="30605" y="3755"/>
                  </a:lnTo>
                  <a:lnTo>
                    <a:pt x="30579" y="3395"/>
                  </a:lnTo>
                  <a:lnTo>
                    <a:pt x="30502" y="3035"/>
                  </a:lnTo>
                  <a:lnTo>
                    <a:pt x="30399" y="2701"/>
                  </a:lnTo>
                  <a:lnTo>
                    <a:pt x="30271" y="2367"/>
                  </a:lnTo>
                  <a:lnTo>
                    <a:pt x="30116" y="2058"/>
                  </a:lnTo>
                  <a:lnTo>
                    <a:pt x="29911" y="1749"/>
                  </a:lnTo>
                  <a:lnTo>
                    <a:pt x="29705" y="1466"/>
                  </a:lnTo>
                  <a:lnTo>
                    <a:pt x="29473" y="1209"/>
                  </a:lnTo>
                  <a:lnTo>
                    <a:pt x="29191" y="952"/>
                  </a:lnTo>
                  <a:lnTo>
                    <a:pt x="28908" y="721"/>
                  </a:lnTo>
                  <a:lnTo>
                    <a:pt x="28599" y="541"/>
                  </a:lnTo>
                  <a:lnTo>
                    <a:pt x="28265" y="361"/>
                  </a:lnTo>
                  <a:lnTo>
                    <a:pt x="27930" y="232"/>
                  </a:lnTo>
                  <a:lnTo>
                    <a:pt x="27519" y="103"/>
                  </a:lnTo>
                  <a:lnTo>
                    <a:pt x="27133" y="26"/>
                  </a:lnTo>
                  <a:lnTo>
                    <a:pt x="26722"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47"/>
            <p:cNvSpPr/>
            <p:nvPr/>
          </p:nvSpPr>
          <p:spPr>
            <a:xfrm>
              <a:off x="7287239" y="2264526"/>
              <a:ext cx="79099" cy="28625"/>
            </a:xfrm>
            <a:custGeom>
              <a:avLst/>
              <a:gdLst/>
              <a:ahLst/>
              <a:cxnLst/>
              <a:rect l="l" t="t" r="r" b="b"/>
              <a:pathLst>
                <a:path w="3910" h="1415" extrusionOk="0">
                  <a:moveTo>
                    <a:pt x="180" y="0"/>
                  </a:moveTo>
                  <a:lnTo>
                    <a:pt x="103" y="26"/>
                  </a:lnTo>
                  <a:lnTo>
                    <a:pt x="52" y="77"/>
                  </a:lnTo>
                  <a:lnTo>
                    <a:pt x="0" y="129"/>
                  </a:lnTo>
                  <a:lnTo>
                    <a:pt x="0" y="206"/>
                  </a:lnTo>
                  <a:lnTo>
                    <a:pt x="0" y="257"/>
                  </a:lnTo>
                  <a:lnTo>
                    <a:pt x="52" y="335"/>
                  </a:lnTo>
                  <a:lnTo>
                    <a:pt x="103" y="386"/>
                  </a:lnTo>
                  <a:lnTo>
                    <a:pt x="180" y="386"/>
                  </a:lnTo>
                  <a:lnTo>
                    <a:pt x="643" y="412"/>
                  </a:lnTo>
                  <a:lnTo>
                    <a:pt x="1081" y="489"/>
                  </a:lnTo>
                  <a:lnTo>
                    <a:pt x="1544" y="566"/>
                  </a:lnTo>
                  <a:lnTo>
                    <a:pt x="1955" y="669"/>
                  </a:lnTo>
                  <a:lnTo>
                    <a:pt x="2392" y="823"/>
                  </a:lnTo>
                  <a:lnTo>
                    <a:pt x="2804" y="978"/>
                  </a:lnTo>
                  <a:lnTo>
                    <a:pt x="3215" y="1158"/>
                  </a:lnTo>
                  <a:lnTo>
                    <a:pt x="3627" y="1389"/>
                  </a:lnTo>
                  <a:lnTo>
                    <a:pt x="3704" y="1415"/>
                  </a:lnTo>
                  <a:lnTo>
                    <a:pt x="3781" y="1415"/>
                  </a:lnTo>
                  <a:lnTo>
                    <a:pt x="3832" y="1363"/>
                  </a:lnTo>
                  <a:lnTo>
                    <a:pt x="3884" y="1312"/>
                  </a:lnTo>
                  <a:lnTo>
                    <a:pt x="3910" y="1260"/>
                  </a:lnTo>
                  <a:lnTo>
                    <a:pt x="3910" y="1183"/>
                  </a:lnTo>
                  <a:lnTo>
                    <a:pt x="3884" y="1106"/>
                  </a:lnTo>
                  <a:lnTo>
                    <a:pt x="3807" y="1055"/>
                  </a:lnTo>
                  <a:lnTo>
                    <a:pt x="3395" y="823"/>
                  </a:lnTo>
                  <a:lnTo>
                    <a:pt x="2958" y="618"/>
                  </a:lnTo>
                  <a:lnTo>
                    <a:pt x="2521" y="463"/>
                  </a:lnTo>
                  <a:lnTo>
                    <a:pt x="2058" y="309"/>
                  </a:lnTo>
                  <a:lnTo>
                    <a:pt x="1595" y="180"/>
                  </a:lnTo>
                  <a:lnTo>
                    <a:pt x="1132" y="103"/>
                  </a:lnTo>
                  <a:lnTo>
                    <a:pt x="669" y="52"/>
                  </a:lnTo>
                  <a:lnTo>
                    <a:pt x="18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47"/>
            <p:cNvSpPr/>
            <p:nvPr/>
          </p:nvSpPr>
          <p:spPr>
            <a:xfrm>
              <a:off x="8019270" y="2976789"/>
              <a:ext cx="398025" cy="954714"/>
            </a:xfrm>
            <a:custGeom>
              <a:avLst/>
              <a:gdLst/>
              <a:ahLst/>
              <a:cxnLst/>
              <a:rect l="l" t="t" r="r" b="b"/>
              <a:pathLst>
                <a:path w="19675" h="47193" extrusionOk="0">
                  <a:moveTo>
                    <a:pt x="746" y="0"/>
                  </a:moveTo>
                  <a:lnTo>
                    <a:pt x="566" y="52"/>
                  </a:lnTo>
                  <a:lnTo>
                    <a:pt x="412" y="155"/>
                  </a:lnTo>
                  <a:lnTo>
                    <a:pt x="284" y="257"/>
                  </a:lnTo>
                  <a:lnTo>
                    <a:pt x="155" y="386"/>
                  </a:lnTo>
                  <a:lnTo>
                    <a:pt x="78" y="540"/>
                  </a:lnTo>
                  <a:lnTo>
                    <a:pt x="26" y="695"/>
                  </a:lnTo>
                  <a:lnTo>
                    <a:pt x="1" y="875"/>
                  </a:lnTo>
                  <a:lnTo>
                    <a:pt x="26" y="1055"/>
                  </a:lnTo>
                  <a:lnTo>
                    <a:pt x="78" y="1209"/>
                  </a:lnTo>
                  <a:lnTo>
                    <a:pt x="17952" y="46627"/>
                  </a:lnTo>
                  <a:lnTo>
                    <a:pt x="18003" y="46755"/>
                  </a:lnTo>
                  <a:lnTo>
                    <a:pt x="18080" y="46858"/>
                  </a:lnTo>
                  <a:lnTo>
                    <a:pt x="18183" y="46961"/>
                  </a:lnTo>
                  <a:lnTo>
                    <a:pt x="18286" y="47038"/>
                  </a:lnTo>
                  <a:lnTo>
                    <a:pt x="18389" y="47116"/>
                  </a:lnTo>
                  <a:lnTo>
                    <a:pt x="18518" y="47167"/>
                  </a:lnTo>
                  <a:lnTo>
                    <a:pt x="18646" y="47193"/>
                  </a:lnTo>
                  <a:lnTo>
                    <a:pt x="18775" y="47193"/>
                  </a:lnTo>
                  <a:lnTo>
                    <a:pt x="18929" y="47167"/>
                  </a:lnTo>
                  <a:lnTo>
                    <a:pt x="19109" y="47141"/>
                  </a:lnTo>
                  <a:lnTo>
                    <a:pt x="19263" y="47038"/>
                  </a:lnTo>
                  <a:lnTo>
                    <a:pt x="19392" y="46935"/>
                  </a:lnTo>
                  <a:lnTo>
                    <a:pt x="19521" y="46807"/>
                  </a:lnTo>
                  <a:lnTo>
                    <a:pt x="19598" y="46653"/>
                  </a:lnTo>
                  <a:lnTo>
                    <a:pt x="19649" y="46498"/>
                  </a:lnTo>
                  <a:lnTo>
                    <a:pt x="19675" y="46318"/>
                  </a:lnTo>
                  <a:lnTo>
                    <a:pt x="19649" y="46138"/>
                  </a:lnTo>
                  <a:lnTo>
                    <a:pt x="19598" y="45984"/>
                  </a:lnTo>
                  <a:lnTo>
                    <a:pt x="1724" y="566"/>
                  </a:lnTo>
                  <a:lnTo>
                    <a:pt x="1647" y="412"/>
                  </a:lnTo>
                  <a:lnTo>
                    <a:pt x="1544" y="257"/>
                  </a:lnTo>
                  <a:lnTo>
                    <a:pt x="1415" y="155"/>
                  </a:lnTo>
                  <a:lnTo>
                    <a:pt x="1261" y="77"/>
                  </a:lnTo>
                  <a:lnTo>
                    <a:pt x="1106" y="26"/>
                  </a:lnTo>
                  <a:lnTo>
                    <a:pt x="926"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47"/>
            <p:cNvSpPr/>
            <p:nvPr/>
          </p:nvSpPr>
          <p:spPr>
            <a:xfrm>
              <a:off x="7423024" y="2976789"/>
              <a:ext cx="397520" cy="954714"/>
            </a:xfrm>
            <a:custGeom>
              <a:avLst/>
              <a:gdLst/>
              <a:ahLst/>
              <a:cxnLst/>
              <a:rect l="l" t="t" r="r" b="b"/>
              <a:pathLst>
                <a:path w="19650" h="47193" extrusionOk="0">
                  <a:moveTo>
                    <a:pt x="18749" y="0"/>
                  </a:moveTo>
                  <a:lnTo>
                    <a:pt x="18569" y="26"/>
                  </a:lnTo>
                  <a:lnTo>
                    <a:pt x="18415" y="77"/>
                  </a:lnTo>
                  <a:lnTo>
                    <a:pt x="18261" y="155"/>
                  </a:lnTo>
                  <a:lnTo>
                    <a:pt x="18132" y="257"/>
                  </a:lnTo>
                  <a:lnTo>
                    <a:pt x="18003" y="412"/>
                  </a:lnTo>
                  <a:lnTo>
                    <a:pt x="17926" y="566"/>
                  </a:lnTo>
                  <a:lnTo>
                    <a:pt x="52" y="45984"/>
                  </a:lnTo>
                  <a:lnTo>
                    <a:pt x="1" y="46138"/>
                  </a:lnTo>
                  <a:lnTo>
                    <a:pt x="1" y="46318"/>
                  </a:lnTo>
                  <a:lnTo>
                    <a:pt x="27" y="46498"/>
                  </a:lnTo>
                  <a:lnTo>
                    <a:pt x="78" y="46653"/>
                  </a:lnTo>
                  <a:lnTo>
                    <a:pt x="155" y="46807"/>
                  </a:lnTo>
                  <a:lnTo>
                    <a:pt x="258" y="46935"/>
                  </a:lnTo>
                  <a:lnTo>
                    <a:pt x="412" y="47038"/>
                  </a:lnTo>
                  <a:lnTo>
                    <a:pt x="567" y="47141"/>
                  </a:lnTo>
                  <a:lnTo>
                    <a:pt x="721" y="47167"/>
                  </a:lnTo>
                  <a:lnTo>
                    <a:pt x="901" y="47193"/>
                  </a:lnTo>
                  <a:lnTo>
                    <a:pt x="1030" y="47193"/>
                  </a:lnTo>
                  <a:lnTo>
                    <a:pt x="1158" y="47167"/>
                  </a:lnTo>
                  <a:lnTo>
                    <a:pt x="1287" y="47116"/>
                  </a:lnTo>
                  <a:lnTo>
                    <a:pt x="1390" y="47038"/>
                  </a:lnTo>
                  <a:lnTo>
                    <a:pt x="1492" y="46961"/>
                  </a:lnTo>
                  <a:lnTo>
                    <a:pt x="1595" y="46858"/>
                  </a:lnTo>
                  <a:lnTo>
                    <a:pt x="1672" y="46755"/>
                  </a:lnTo>
                  <a:lnTo>
                    <a:pt x="1724" y="46627"/>
                  </a:lnTo>
                  <a:lnTo>
                    <a:pt x="19598" y="1209"/>
                  </a:lnTo>
                  <a:lnTo>
                    <a:pt x="19649" y="1055"/>
                  </a:lnTo>
                  <a:lnTo>
                    <a:pt x="19649" y="875"/>
                  </a:lnTo>
                  <a:lnTo>
                    <a:pt x="19624" y="695"/>
                  </a:lnTo>
                  <a:lnTo>
                    <a:pt x="19572" y="540"/>
                  </a:lnTo>
                  <a:lnTo>
                    <a:pt x="19495" y="386"/>
                  </a:lnTo>
                  <a:lnTo>
                    <a:pt x="19392" y="257"/>
                  </a:lnTo>
                  <a:lnTo>
                    <a:pt x="19264" y="155"/>
                  </a:lnTo>
                  <a:lnTo>
                    <a:pt x="19084" y="52"/>
                  </a:lnTo>
                  <a:lnTo>
                    <a:pt x="18929"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47"/>
            <p:cNvSpPr/>
            <p:nvPr/>
          </p:nvSpPr>
          <p:spPr>
            <a:xfrm>
              <a:off x="7590045" y="3278542"/>
              <a:ext cx="584283" cy="227911"/>
            </a:xfrm>
            <a:custGeom>
              <a:avLst/>
              <a:gdLst/>
              <a:ahLst/>
              <a:cxnLst/>
              <a:rect l="l" t="t" r="r" b="b"/>
              <a:pathLst>
                <a:path w="28882" h="11266" extrusionOk="0">
                  <a:moveTo>
                    <a:pt x="27879" y="1"/>
                  </a:moveTo>
                  <a:lnTo>
                    <a:pt x="27699" y="52"/>
                  </a:lnTo>
                  <a:lnTo>
                    <a:pt x="618" y="9542"/>
                  </a:lnTo>
                  <a:lnTo>
                    <a:pt x="437" y="9619"/>
                  </a:lnTo>
                  <a:lnTo>
                    <a:pt x="309" y="9722"/>
                  </a:lnTo>
                  <a:lnTo>
                    <a:pt x="180" y="9851"/>
                  </a:lnTo>
                  <a:lnTo>
                    <a:pt x="103" y="9979"/>
                  </a:lnTo>
                  <a:lnTo>
                    <a:pt x="52" y="10159"/>
                  </a:lnTo>
                  <a:lnTo>
                    <a:pt x="0" y="10314"/>
                  </a:lnTo>
                  <a:lnTo>
                    <a:pt x="26" y="10494"/>
                  </a:lnTo>
                  <a:lnTo>
                    <a:pt x="52" y="10674"/>
                  </a:lnTo>
                  <a:lnTo>
                    <a:pt x="129" y="10802"/>
                  </a:lnTo>
                  <a:lnTo>
                    <a:pt x="206" y="10931"/>
                  </a:lnTo>
                  <a:lnTo>
                    <a:pt x="283" y="11034"/>
                  </a:lnTo>
                  <a:lnTo>
                    <a:pt x="386" y="11111"/>
                  </a:lnTo>
                  <a:lnTo>
                    <a:pt x="515" y="11188"/>
                  </a:lnTo>
                  <a:lnTo>
                    <a:pt x="643" y="11239"/>
                  </a:lnTo>
                  <a:lnTo>
                    <a:pt x="772" y="11265"/>
                  </a:lnTo>
                  <a:lnTo>
                    <a:pt x="1055" y="11265"/>
                  </a:lnTo>
                  <a:lnTo>
                    <a:pt x="1209" y="11214"/>
                  </a:lnTo>
                  <a:lnTo>
                    <a:pt x="28290" y="1724"/>
                  </a:lnTo>
                  <a:lnTo>
                    <a:pt x="28444" y="1647"/>
                  </a:lnTo>
                  <a:lnTo>
                    <a:pt x="28599" y="1544"/>
                  </a:lnTo>
                  <a:lnTo>
                    <a:pt x="28702" y="1415"/>
                  </a:lnTo>
                  <a:lnTo>
                    <a:pt x="28779" y="1261"/>
                  </a:lnTo>
                  <a:lnTo>
                    <a:pt x="28856" y="1106"/>
                  </a:lnTo>
                  <a:lnTo>
                    <a:pt x="28882" y="952"/>
                  </a:lnTo>
                  <a:lnTo>
                    <a:pt x="28882" y="772"/>
                  </a:lnTo>
                  <a:lnTo>
                    <a:pt x="28830" y="592"/>
                  </a:lnTo>
                  <a:lnTo>
                    <a:pt x="28753" y="412"/>
                  </a:lnTo>
                  <a:lnTo>
                    <a:pt x="28650" y="284"/>
                  </a:lnTo>
                  <a:lnTo>
                    <a:pt x="28522" y="155"/>
                  </a:lnTo>
                  <a:lnTo>
                    <a:pt x="28367" y="78"/>
                  </a:lnTo>
                  <a:lnTo>
                    <a:pt x="28213" y="26"/>
                  </a:lnTo>
                  <a:lnTo>
                    <a:pt x="28033"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47"/>
            <p:cNvSpPr/>
            <p:nvPr/>
          </p:nvSpPr>
          <p:spPr>
            <a:xfrm>
              <a:off x="7666010" y="3278542"/>
              <a:ext cx="583757" cy="227911"/>
            </a:xfrm>
            <a:custGeom>
              <a:avLst/>
              <a:gdLst/>
              <a:ahLst/>
              <a:cxnLst/>
              <a:rect l="l" t="t" r="r" b="b"/>
              <a:pathLst>
                <a:path w="28856" h="11266" extrusionOk="0">
                  <a:moveTo>
                    <a:pt x="823" y="1"/>
                  </a:moveTo>
                  <a:lnTo>
                    <a:pt x="669" y="26"/>
                  </a:lnTo>
                  <a:lnTo>
                    <a:pt x="489" y="78"/>
                  </a:lnTo>
                  <a:lnTo>
                    <a:pt x="360" y="155"/>
                  </a:lnTo>
                  <a:lnTo>
                    <a:pt x="232" y="284"/>
                  </a:lnTo>
                  <a:lnTo>
                    <a:pt x="129" y="412"/>
                  </a:lnTo>
                  <a:lnTo>
                    <a:pt x="52" y="592"/>
                  </a:lnTo>
                  <a:lnTo>
                    <a:pt x="0" y="772"/>
                  </a:lnTo>
                  <a:lnTo>
                    <a:pt x="0" y="952"/>
                  </a:lnTo>
                  <a:lnTo>
                    <a:pt x="26" y="1106"/>
                  </a:lnTo>
                  <a:lnTo>
                    <a:pt x="77" y="1261"/>
                  </a:lnTo>
                  <a:lnTo>
                    <a:pt x="180" y="1415"/>
                  </a:lnTo>
                  <a:lnTo>
                    <a:pt x="283" y="1544"/>
                  </a:lnTo>
                  <a:lnTo>
                    <a:pt x="437" y="1647"/>
                  </a:lnTo>
                  <a:lnTo>
                    <a:pt x="592" y="1724"/>
                  </a:lnTo>
                  <a:lnTo>
                    <a:pt x="27673" y="11214"/>
                  </a:lnTo>
                  <a:lnTo>
                    <a:pt x="27827" y="11265"/>
                  </a:lnTo>
                  <a:lnTo>
                    <a:pt x="28110" y="11265"/>
                  </a:lnTo>
                  <a:lnTo>
                    <a:pt x="28238" y="11239"/>
                  </a:lnTo>
                  <a:lnTo>
                    <a:pt x="28367" y="11188"/>
                  </a:lnTo>
                  <a:lnTo>
                    <a:pt x="28470" y="11111"/>
                  </a:lnTo>
                  <a:lnTo>
                    <a:pt x="28573" y="11034"/>
                  </a:lnTo>
                  <a:lnTo>
                    <a:pt x="28676" y="10931"/>
                  </a:lnTo>
                  <a:lnTo>
                    <a:pt x="28753" y="10802"/>
                  </a:lnTo>
                  <a:lnTo>
                    <a:pt x="28804" y="10674"/>
                  </a:lnTo>
                  <a:lnTo>
                    <a:pt x="28856" y="10494"/>
                  </a:lnTo>
                  <a:lnTo>
                    <a:pt x="28856" y="10314"/>
                  </a:lnTo>
                  <a:lnTo>
                    <a:pt x="28830" y="10159"/>
                  </a:lnTo>
                  <a:lnTo>
                    <a:pt x="28779" y="9979"/>
                  </a:lnTo>
                  <a:lnTo>
                    <a:pt x="28676" y="9851"/>
                  </a:lnTo>
                  <a:lnTo>
                    <a:pt x="28573" y="9722"/>
                  </a:lnTo>
                  <a:lnTo>
                    <a:pt x="28418" y="9619"/>
                  </a:lnTo>
                  <a:lnTo>
                    <a:pt x="28264" y="9542"/>
                  </a:lnTo>
                  <a:lnTo>
                    <a:pt x="1183" y="52"/>
                  </a:lnTo>
                  <a:lnTo>
                    <a:pt x="1003"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47"/>
            <p:cNvSpPr/>
            <p:nvPr/>
          </p:nvSpPr>
          <p:spPr>
            <a:xfrm>
              <a:off x="7343418" y="2976789"/>
              <a:ext cx="398045" cy="954714"/>
            </a:xfrm>
            <a:custGeom>
              <a:avLst/>
              <a:gdLst/>
              <a:ahLst/>
              <a:cxnLst/>
              <a:rect l="l" t="t" r="r" b="b"/>
              <a:pathLst>
                <a:path w="19676" h="47193" extrusionOk="0">
                  <a:moveTo>
                    <a:pt x="747" y="0"/>
                  </a:moveTo>
                  <a:lnTo>
                    <a:pt x="592" y="52"/>
                  </a:lnTo>
                  <a:lnTo>
                    <a:pt x="412" y="155"/>
                  </a:lnTo>
                  <a:lnTo>
                    <a:pt x="284" y="257"/>
                  </a:lnTo>
                  <a:lnTo>
                    <a:pt x="181" y="386"/>
                  </a:lnTo>
                  <a:lnTo>
                    <a:pt x="78" y="540"/>
                  </a:lnTo>
                  <a:lnTo>
                    <a:pt x="27" y="695"/>
                  </a:lnTo>
                  <a:lnTo>
                    <a:pt x="1" y="875"/>
                  </a:lnTo>
                  <a:lnTo>
                    <a:pt x="27" y="1055"/>
                  </a:lnTo>
                  <a:lnTo>
                    <a:pt x="78" y="1209"/>
                  </a:lnTo>
                  <a:lnTo>
                    <a:pt x="17952" y="46627"/>
                  </a:lnTo>
                  <a:lnTo>
                    <a:pt x="18004" y="46755"/>
                  </a:lnTo>
                  <a:lnTo>
                    <a:pt x="18081" y="46858"/>
                  </a:lnTo>
                  <a:lnTo>
                    <a:pt x="18184" y="46961"/>
                  </a:lnTo>
                  <a:lnTo>
                    <a:pt x="18286" y="47038"/>
                  </a:lnTo>
                  <a:lnTo>
                    <a:pt x="18389" y="47116"/>
                  </a:lnTo>
                  <a:lnTo>
                    <a:pt x="18518" y="47167"/>
                  </a:lnTo>
                  <a:lnTo>
                    <a:pt x="18646" y="47193"/>
                  </a:lnTo>
                  <a:lnTo>
                    <a:pt x="18775" y="47193"/>
                  </a:lnTo>
                  <a:lnTo>
                    <a:pt x="18955" y="47167"/>
                  </a:lnTo>
                  <a:lnTo>
                    <a:pt x="19109" y="47141"/>
                  </a:lnTo>
                  <a:lnTo>
                    <a:pt x="19264" y="47038"/>
                  </a:lnTo>
                  <a:lnTo>
                    <a:pt x="19392" y="46935"/>
                  </a:lnTo>
                  <a:lnTo>
                    <a:pt x="19521" y="46807"/>
                  </a:lnTo>
                  <a:lnTo>
                    <a:pt x="19598" y="46653"/>
                  </a:lnTo>
                  <a:lnTo>
                    <a:pt x="19649" y="46498"/>
                  </a:lnTo>
                  <a:lnTo>
                    <a:pt x="19675" y="46318"/>
                  </a:lnTo>
                  <a:lnTo>
                    <a:pt x="19649" y="46138"/>
                  </a:lnTo>
                  <a:lnTo>
                    <a:pt x="19598" y="45984"/>
                  </a:lnTo>
                  <a:lnTo>
                    <a:pt x="1750" y="566"/>
                  </a:lnTo>
                  <a:lnTo>
                    <a:pt x="1647" y="412"/>
                  </a:lnTo>
                  <a:lnTo>
                    <a:pt x="1544" y="257"/>
                  </a:lnTo>
                  <a:lnTo>
                    <a:pt x="1415" y="155"/>
                  </a:lnTo>
                  <a:lnTo>
                    <a:pt x="1261" y="77"/>
                  </a:lnTo>
                  <a:lnTo>
                    <a:pt x="1107" y="26"/>
                  </a:lnTo>
                  <a:lnTo>
                    <a:pt x="927"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47"/>
            <p:cNvSpPr/>
            <p:nvPr/>
          </p:nvSpPr>
          <p:spPr>
            <a:xfrm>
              <a:off x="6747193" y="2976789"/>
              <a:ext cx="398025" cy="954714"/>
            </a:xfrm>
            <a:custGeom>
              <a:avLst/>
              <a:gdLst/>
              <a:ahLst/>
              <a:cxnLst/>
              <a:rect l="l" t="t" r="r" b="b"/>
              <a:pathLst>
                <a:path w="19675" h="47193" extrusionOk="0">
                  <a:moveTo>
                    <a:pt x="18749" y="0"/>
                  </a:moveTo>
                  <a:lnTo>
                    <a:pt x="18569" y="26"/>
                  </a:lnTo>
                  <a:lnTo>
                    <a:pt x="18414" y="77"/>
                  </a:lnTo>
                  <a:lnTo>
                    <a:pt x="18260" y="155"/>
                  </a:lnTo>
                  <a:lnTo>
                    <a:pt x="18131" y="257"/>
                  </a:lnTo>
                  <a:lnTo>
                    <a:pt x="18028" y="412"/>
                  </a:lnTo>
                  <a:lnTo>
                    <a:pt x="17926" y="566"/>
                  </a:lnTo>
                  <a:lnTo>
                    <a:pt x="77" y="45984"/>
                  </a:lnTo>
                  <a:lnTo>
                    <a:pt x="26" y="46138"/>
                  </a:lnTo>
                  <a:lnTo>
                    <a:pt x="0" y="46318"/>
                  </a:lnTo>
                  <a:lnTo>
                    <a:pt x="26" y="46498"/>
                  </a:lnTo>
                  <a:lnTo>
                    <a:pt x="77" y="46653"/>
                  </a:lnTo>
                  <a:lnTo>
                    <a:pt x="154" y="46807"/>
                  </a:lnTo>
                  <a:lnTo>
                    <a:pt x="283" y="46935"/>
                  </a:lnTo>
                  <a:lnTo>
                    <a:pt x="412" y="47038"/>
                  </a:lnTo>
                  <a:lnTo>
                    <a:pt x="566" y="47141"/>
                  </a:lnTo>
                  <a:lnTo>
                    <a:pt x="720" y="47167"/>
                  </a:lnTo>
                  <a:lnTo>
                    <a:pt x="900" y="47193"/>
                  </a:lnTo>
                  <a:lnTo>
                    <a:pt x="1029" y="47193"/>
                  </a:lnTo>
                  <a:lnTo>
                    <a:pt x="1157" y="47167"/>
                  </a:lnTo>
                  <a:lnTo>
                    <a:pt x="1286" y="47116"/>
                  </a:lnTo>
                  <a:lnTo>
                    <a:pt x="1389" y="47038"/>
                  </a:lnTo>
                  <a:lnTo>
                    <a:pt x="1492" y="46961"/>
                  </a:lnTo>
                  <a:lnTo>
                    <a:pt x="1595" y="46858"/>
                  </a:lnTo>
                  <a:lnTo>
                    <a:pt x="1672" y="46755"/>
                  </a:lnTo>
                  <a:lnTo>
                    <a:pt x="1723" y="46627"/>
                  </a:lnTo>
                  <a:lnTo>
                    <a:pt x="19597" y="1209"/>
                  </a:lnTo>
                  <a:lnTo>
                    <a:pt x="19649" y="1055"/>
                  </a:lnTo>
                  <a:lnTo>
                    <a:pt x="19674" y="875"/>
                  </a:lnTo>
                  <a:lnTo>
                    <a:pt x="19649" y="695"/>
                  </a:lnTo>
                  <a:lnTo>
                    <a:pt x="19597" y="540"/>
                  </a:lnTo>
                  <a:lnTo>
                    <a:pt x="19494" y="386"/>
                  </a:lnTo>
                  <a:lnTo>
                    <a:pt x="19392" y="257"/>
                  </a:lnTo>
                  <a:lnTo>
                    <a:pt x="19263" y="155"/>
                  </a:lnTo>
                  <a:lnTo>
                    <a:pt x="19109" y="52"/>
                  </a:lnTo>
                  <a:lnTo>
                    <a:pt x="18929"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47"/>
            <p:cNvSpPr/>
            <p:nvPr/>
          </p:nvSpPr>
          <p:spPr>
            <a:xfrm>
              <a:off x="6914719" y="3278542"/>
              <a:ext cx="583757" cy="227911"/>
            </a:xfrm>
            <a:custGeom>
              <a:avLst/>
              <a:gdLst/>
              <a:ahLst/>
              <a:cxnLst/>
              <a:rect l="l" t="t" r="r" b="b"/>
              <a:pathLst>
                <a:path w="28856" h="11266" extrusionOk="0">
                  <a:moveTo>
                    <a:pt x="27853" y="1"/>
                  </a:moveTo>
                  <a:lnTo>
                    <a:pt x="27673" y="52"/>
                  </a:lnTo>
                  <a:lnTo>
                    <a:pt x="592" y="9542"/>
                  </a:lnTo>
                  <a:lnTo>
                    <a:pt x="438" y="9619"/>
                  </a:lnTo>
                  <a:lnTo>
                    <a:pt x="283" y="9722"/>
                  </a:lnTo>
                  <a:lnTo>
                    <a:pt x="180" y="9851"/>
                  </a:lnTo>
                  <a:lnTo>
                    <a:pt x="78" y="9979"/>
                  </a:lnTo>
                  <a:lnTo>
                    <a:pt x="26" y="10159"/>
                  </a:lnTo>
                  <a:lnTo>
                    <a:pt x="0" y="10314"/>
                  </a:lnTo>
                  <a:lnTo>
                    <a:pt x="0" y="10494"/>
                  </a:lnTo>
                  <a:lnTo>
                    <a:pt x="52" y="10674"/>
                  </a:lnTo>
                  <a:lnTo>
                    <a:pt x="103" y="10802"/>
                  </a:lnTo>
                  <a:lnTo>
                    <a:pt x="180" y="10931"/>
                  </a:lnTo>
                  <a:lnTo>
                    <a:pt x="258" y="11034"/>
                  </a:lnTo>
                  <a:lnTo>
                    <a:pt x="360" y="11111"/>
                  </a:lnTo>
                  <a:lnTo>
                    <a:pt x="489" y="11188"/>
                  </a:lnTo>
                  <a:lnTo>
                    <a:pt x="618" y="11239"/>
                  </a:lnTo>
                  <a:lnTo>
                    <a:pt x="746" y="11265"/>
                  </a:lnTo>
                  <a:lnTo>
                    <a:pt x="1029" y="11265"/>
                  </a:lnTo>
                  <a:lnTo>
                    <a:pt x="1183" y="11214"/>
                  </a:lnTo>
                  <a:lnTo>
                    <a:pt x="28264" y="1724"/>
                  </a:lnTo>
                  <a:lnTo>
                    <a:pt x="28419" y="1647"/>
                  </a:lnTo>
                  <a:lnTo>
                    <a:pt x="28573" y="1544"/>
                  </a:lnTo>
                  <a:lnTo>
                    <a:pt x="28676" y="1415"/>
                  </a:lnTo>
                  <a:lnTo>
                    <a:pt x="28779" y="1261"/>
                  </a:lnTo>
                  <a:lnTo>
                    <a:pt x="28830" y="1106"/>
                  </a:lnTo>
                  <a:lnTo>
                    <a:pt x="28856" y="952"/>
                  </a:lnTo>
                  <a:lnTo>
                    <a:pt x="28856" y="772"/>
                  </a:lnTo>
                  <a:lnTo>
                    <a:pt x="28804" y="592"/>
                  </a:lnTo>
                  <a:lnTo>
                    <a:pt x="28727" y="412"/>
                  </a:lnTo>
                  <a:lnTo>
                    <a:pt x="28624" y="284"/>
                  </a:lnTo>
                  <a:lnTo>
                    <a:pt x="28496" y="155"/>
                  </a:lnTo>
                  <a:lnTo>
                    <a:pt x="28342" y="78"/>
                  </a:lnTo>
                  <a:lnTo>
                    <a:pt x="28187" y="26"/>
                  </a:lnTo>
                  <a:lnTo>
                    <a:pt x="28033"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47"/>
            <p:cNvSpPr/>
            <p:nvPr/>
          </p:nvSpPr>
          <p:spPr>
            <a:xfrm>
              <a:off x="6990158" y="3278542"/>
              <a:ext cx="583777" cy="227911"/>
            </a:xfrm>
            <a:custGeom>
              <a:avLst/>
              <a:gdLst/>
              <a:ahLst/>
              <a:cxnLst/>
              <a:rect l="l" t="t" r="r" b="b"/>
              <a:pathLst>
                <a:path w="28857" h="11266" extrusionOk="0">
                  <a:moveTo>
                    <a:pt x="849" y="1"/>
                  </a:moveTo>
                  <a:lnTo>
                    <a:pt x="669" y="26"/>
                  </a:lnTo>
                  <a:lnTo>
                    <a:pt x="515" y="78"/>
                  </a:lnTo>
                  <a:lnTo>
                    <a:pt x="361" y="155"/>
                  </a:lnTo>
                  <a:lnTo>
                    <a:pt x="232" y="284"/>
                  </a:lnTo>
                  <a:lnTo>
                    <a:pt x="129" y="412"/>
                  </a:lnTo>
                  <a:lnTo>
                    <a:pt x="52" y="592"/>
                  </a:lnTo>
                  <a:lnTo>
                    <a:pt x="0" y="772"/>
                  </a:lnTo>
                  <a:lnTo>
                    <a:pt x="0" y="952"/>
                  </a:lnTo>
                  <a:lnTo>
                    <a:pt x="26" y="1106"/>
                  </a:lnTo>
                  <a:lnTo>
                    <a:pt x="78" y="1261"/>
                  </a:lnTo>
                  <a:lnTo>
                    <a:pt x="181" y="1415"/>
                  </a:lnTo>
                  <a:lnTo>
                    <a:pt x="283" y="1544"/>
                  </a:lnTo>
                  <a:lnTo>
                    <a:pt x="438" y="1647"/>
                  </a:lnTo>
                  <a:lnTo>
                    <a:pt x="592" y="1724"/>
                  </a:lnTo>
                  <a:lnTo>
                    <a:pt x="27673" y="11214"/>
                  </a:lnTo>
                  <a:lnTo>
                    <a:pt x="27827" y="11265"/>
                  </a:lnTo>
                  <a:lnTo>
                    <a:pt x="28110" y="11265"/>
                  </a:lnTo>
                  <a:lnTo>
                    <a:pt x="28239" y="11239"/>
                  </a:lnTo>
                  <a:lnTo>
                    <a:pt x="28367" y="11188"/>
                  </a:lnTo>
                  <a:lnTo>
                    <a:pt x="28496" y="11111"/>
                  </a:lnTo>
                  <a:lnTo>
                    <a:pt x="28599" y="11034"/>
                  </a:lnTo>
                  <a:lnTo>
                    <a:pt x="28676" y="10931"/>
                  </a:lnTo>
                  <a:lnTo>
                    <a:pt x="28753" y="10802"/>
                  </a:lnTo>
                  <a:lnTo>
                    <a:pt x="28805" y="10674"/>
                  </a:lnTo>
                  <a:lnTo>
                    <a:pt x="28856" y="10494"/>
                  </a:lnTo>
                  <a:lnTo>
                    <a:pt x="28856" y="10314"/>
                  </a:lnTo>
                  <a:lnTo>
                    <a:pt x="28830" y="10159"/>
                  </a:lnTo>
                  <a:lnTo>
                    <a:pt x="28779" y="9979"/>
                  </a:lnTo>
                  <a:lnTo>
                    <a:pt x="28702" y="9851"/>
                  </a:lnTo>
                  <a:lnTo>
                    <a:pt x="28573" y="9722"/>
                  </a:lnTo>
                  <a:lnTo>
                    <a:pt x="28445" y="9619"/>
                  </a:lnTo>
                  <a:lnTo>
                    <a:pt x="28265" y="9542"/>
                  </a:lnTo>
                  <a:lnTo>
                    <a:pt x="1184" y="52"/>
                  </a:lnTo>
                  <a:lnTo>
                    <a:pt x="1003"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47"/>
            <p:cNvSpPr/>
            <p:nvPr/>
          </p:nvSpPr>
          <p:spPr>
            <a:xfrm>
              <a:off x="6884030" y="2000219"/>
              <a:ext cx="1414117" cy="1238278"/>
            </a:xfrm>
            <a:custGeom>
              <a:avLst/>
              <a:gdLst/>
              <a:ahLst/>
              <a:cxnLst/>
              <a:rect l="l" t="t" r="r" b="b"/>
              <a:pathLst>
                <a:path w="69902" h="61210" extrusionOk="0">
                  <a:moveTo>
                    <a:pt x="55397" y="1"/>
                  </a:moveTo>
                  <a:lnTo>
                    <a:pt x="55165" y="26"/>
                  </a:lnTo>
                  <a:lnTo>
                    <a:pt x="54934" y="78"/>
                  </a:lnTo>
                  <a:lnTo>
                    <a:pt x="54702" y="129"/>
                  </a:lnTo>
                  <a:lnTo>
                    <a:pt x="54471" y="232"/>
                  </a:lnTo>
                  <a:lnTo>
                    <a:pt x="54445" y="232"/>
                  </a:lnTo>
                  <a:lnTo>
                    <a:pt x="53751" y="541"/>
                  </a:lnTo>
                  <a:lnTo>
                    <a:pt x="52490" y="1132"/>
                  </a:lnTo>
                  <a:lnTo>
                    <a:pt x="51256" y="1698"/>
                  </a:lnTo>
                  <a:lnTo>
                    <a:pt x="50021" y="2315"/>
                  </a:lnTo>
                  <a:lnTo>
                    <a:pt x="48813" y="2907"/>
                  </a:lnTo>
                  <a:lnTo>
                    <a:pt x="46447" y="4167"/>
                  </a:lnTo>
                  <a:lnTo>
                    <a:pt x="44106" y="5453"/>
                  </a:lnTo>
                  <a:lnTo>
                    <a:pt x="41843" y="6764"/>
                  </a:lnTo>
                  <a:lnTo>
                    <a:pt x="39606" y="8127"/>
                  </a:lnTo>
                  <a:lnTo>
                    <a:pt x="37445" y="9490"/>
                  </a:lnTo>
                  <a:lnTo>
                    <a:pt x="35336" y="10905"/>
                  </a:lnTo>
                  <a:lnTo>
                    <a:pt x="33279" y="12345"/>
                  </a:lnTo>
                  <a:lnTo>
                    <a:pt x="31273" y="13785"/>
                  </a:lnTo>
                  <a:lnTo>
                    <a:pt x="29318" y="15251"/>
                  </a:lnTo>
                  <a:lnTo>
                    <a:pt x="27441" y="16743"/>
                  </a:lnTo>
                  <a:lnTo>
                    <a:pt x="25589" y="18209"/>
                  </a:lnTo>
                  <a:lnTo>
                    <a:pt x="23815" y="19701"/>
                  </a:lnTo>
                  <a:lnTo>
                    <a:pt x="22092" y="21192"/>
                  </a:lnTo>
                  <a:lnTo>
                    <a:pt x="20420" y="22684"/>
                  </a:lnTo>
                  <a:lnTo>
                    <a:pt x="18800" y="24175"/>
                  </a:lnTo>
                  <a:lnTo>
                    <a:pt x="17231" y="25667"/>
                  </a:lnTo>
                  <a:lnTo>
                    <a:pt x="15739" y="27133"/>
                  </a:lnTo>
                  <a:lnTo>
                    <a:pt x="14273" y="28573"/>
                  </a:lnTo>
                  <a:lnTo>
                    <a:pt x="12885" y="30013"/>
                  </a:lnTo>
                  <a:lnTo>
                    <a:pt x="11547" y="31428"/>
                  </a:lnTo>
                  <a:lnTo>
                    <a:pt x="10287" y="32817"/>
                  </a:lnTo>
                  <a:lnTo>
                    <a:pt x="9053" y="34180"/>
                  </a:lnTo>
                  <a:lnTo>
                    <a:pt x="7895" y="35517"/>
                  </a:lnTo>
                  <a:lnTo>
                    <a:pt x="6790" y="36803"/>
                  </a:lnTo>
                  <a:lnTo>
                    <a:pt x="5735" y="38063"/>
                  </a:lnTo>
                  <a:lnTo>
                    <a:pt x="4732" y="39272"/>
                  </a:lnTo>
                  <a:lnTo>
                    <a:pt x="3806" y="40429"/>
                  </a:lnTo>
                  <a:lnTo>
                    <a:pt x="2932" y="41561"/>
                  </a:lnTo>
                  <a:lnTo>
                    <a:pt x="1337" y="43644"/>
                  </a:lnTo>
                  <a:lnTo>
                    <a:pt x="1106" y="43953"/>
                  </a:lnTo>
                  <a:lnTo>
                    <a:pt x="900" y="44313"/>
                  </a:lnTo>
                  <a:lnTo>
                    <a:pt x="720" y="44647"/>
                  </a:lnTo>
                  <a:lnTo>
                    <a:pt x="566" y="45007"/>
                  </a:lnTo>
                  <a:lnTo>
                    <a:pt x="411" y="45341"/>
                  </a:lnTo>
                  <a:lnTo>
                    <a:pt x="283" y="45727"/>
                  </a:lnTo>
                  <a:lnTo>
                    <a:pt x="206" y="46087"/>
                  </a:lnTo>
                  <a:lnTo>
                    <a:pt x="129" y="46447"/>
                  </a:lnTo>
                  <a:lnTo>
                    <a:pt x="51" y="46807"/>
                  </a:lnTo>
                  <a:lnTo>
                    <a:pt x="26" y="47193"/>
                  </a:lnTo>
                  <a:lnTo>
                    <a:pt x="0" y="47553"/>
                  </a:lnTo>
                  <a:lnTo>
                    <a:pt x="26" y="47913"/>
                  </a:lnTo>
                  <a:lnTo>
                    <a:pt x="51" y="48299"/>
                  </a:lnTo>
                  <a:lnTo>
                    <a:pt x="77" y="48659"/>
                  </a:lnTo>
                  <a:lnTo>
                    <a:pt x="154" y="49019"/>
                  </a:lnTo>
                  <a:lnTo>
                    <a:pt x="231" y="49379"/>
                  </a:lnTo>
                  <a:lnTo>
                    <a:pt x="334" y="49739"/>
                  </a:lnTo>
                  <a:lnTo>
                    <a:pt x="463" y="50073"/>
                  </a:lnTo>
                  <a:lnTo>
                    <a:pt x="617" y="50408"/>
                  </a:lnTo>
                  <a:lnTo>
                    <a:pt x="772" y="50742"/>
                  </a:lnTo>
                  <a:lnTo>
                    <a:pt x="952" y="51076"/>
                  </a:lnTo>
                  <a:lnTo>
                    <a:pt x="1132" y="51385"/>
                  </a:lnTo>
                  <a:lnTo>
                    <a:pt x="1363" y="51694"/>
                  </a:lnTo>
                  <a:lnTo>
                    <a:pt x="1595" y="51977"/>
                  </a:lnTo>
                  <a:lnTo>
                    <a:pt x="1826" y="52259"/>
                  </a:lnTo>
                  <a:lnTo>
                    <a:pt x="2109" y="52517"/>
                  </a:lnTo>
                  <a:lnTo>
                    <a:pt x="2392" y="52774"/>
                  </a:lnTo>
                  <a:lnTo>
                    <a:pt x="2675" y="53031"/>
                  </a:lnTo>
                  <a:lnTo>
                    <a:pt x="3009" y="53237"/>
                  </a:lnTo>
                  <a:lnTo>
                    <a:pt x="3343" y="53443"/>
                  </a:lnTo>
                  <a:lnTo>
                    <a:pt x="3678" y="53648"/>
                  </a:lnTo>
                  <a:lnTo>
                    <a:pt x="4038" y="53803"/>
                  </a:lnTo>
                  <a:lnTo>
                    <a:pt x="5221" y="54317"/>
                  </a:lnTo>
                  <a:lnTo>
                    <a:pt x="6455" y="54831"/>
                  </a:lnTo>
                  <a:lnTo>
                    <a:pt x="7767" y="55346"/>
                  </a:lnTo>
                  <a:lnTo>
                    <a:pt x="9156" y="55886"/>
                  </a:lnTo>
                  <a:lnTo>
                    <a:pt x="10570" y="56400"/>
                  </a:lnTo>
                  <a:lnTo>
                    <a:pt x="12062" y="56914"/>
                  </a:lnTo>
                  <a:lnTo>
                    <a:pt x="13605" y="57429"/>
                  </a:lnTo>
                  <a:lnTo>
                    <a:pt x="15199" y="57917"/>
                  </a:lnTo>
                  <a:lnTo>
                    <a:pt x="16845" y="58380"/>
                  </a:lnTo>
                  <a:lnTo>
                    <a:pt x="18517" y="58843"/>
                  </a:lnTo>
                  <a:lnTo>
                    <a:pt x="20214" y="59280"/>
                  </a:lnTo>
                  <a:lnTo>
                    <a:pt x="21963" y="59666"/>
                  </a:lnTo>
                  <a:lnTo>
                    <a:pt x="23738" y="60026"/>
                  </a:lnTo>
                  <a:lnTo>
                    <a:pt x="25538" y="60335"/>
                  </a:lnTo>
                  <a:lnTo>
                    <a:pt x="27364" y="60618"/>
                  </a:lnTo>
                  <a:lnTo>
                    <a:pt x="29216" y="60849"/>
                  </a:lnTo>
                  <a:lnTo>
                    <a:pt x="31067" y="61029"/>
                  </a:lnTo>
                  <a:lnTo>
                    <a:pt x="32945" y="61132"/>
                  </a:lnTo>
                  <a:lnTo>
                    <a:pt x="33896" y="61184"/>
                  </a:lnTo>
                  <a:lnTo>
                    <a:pt x="34822" y="61209"/>
                  </a:lnTo>
                  <a:lnTo>
                    <a:pt x="35774" y="61209"/>
                  </a:lnTo>
                  <a:lnTo>
                    <a:pt x="36725" y="61184"/>
                  </a:lnTo>
                  <a:lnTo>
                    <a:pt x="37651" y="61158"/>
                  </a:lnTo>
                  <a:lnTo>
                    <a:pt x="38603" y="61106"/>
                  </a:lnTo>
                  <a:lnTo>
                    <a:pt x="39554" y="61029"/>
                  </a:lnTo>
                  <a:lnTo>
                    <a:pt x="40480" y="60952"/>
                  </a:lnTo>
                  <a:lnTo>
                    <a:pt x="41432" y="60849"/>
                  </a:lnTo>
                  <a:lnTo>
                    <a:pt x="42357" y="60721"/>
                  </a:lnTo>
                  <a:lnTo>
                    <a:pt x="43309" y="60566"/>
                  </a:lnTo>
                  <a:lnTo>
                    <a:pt x="44235" y="60412"/>
                  </a:lnTo>
                  <a:lnTo>
                    <a:pt x="45161" y="60206"/>
                  </a:lnTo>
                  <a:lnTo>
                    <a:pt x="46087" y="60001"/>
                  </a:lnTo>
                  <a:lnTo>
                    <a:pt x="47012" y="59769"/>
                  </a:lnTo>
                  <a:lnTo>
                    <a:pt x="47913" y="59512"/>
                  </a:lnTo>
                  <a:lnTo>
                    <a:pt x="48838" y="59229"/>
                  </a:lnTo>
                  <a:lnTo>
                    <a:pt x="49739" y="58920"/>
                  </a:lnTo>
                  <a:lnTo>
                    <a:pt x="50639" y="58586"/>
                  </a:lnTo>
                  <a:lnTo>
                    <a:pt x="51539" y="58226"/>
                  </a:lnTo>
                  <a:lnTo>
                    <a:pt x="52413" y="57840"/>
                  </a:lnTo>
                  <a:lnTo>
                    <a:pt x="53288" y="57429"/>
                  </a:lnTo>
                  <a:lnTo>
                    <a:pt x="54162" y="56992"/>
                  </a:lnTo>
                  <a:lnTo>
                    <a:pt x="55011" y="56529"/>
                  </a:lnTo>
                  <a:lnTo>
                    <a:pt x="55885" y="56040"/>
                  </a:lnTo>
                  <a:lnTo>
                    <a:pt x="56708" y="55526"/>
                  </a:lnTo>
                  <a:lnTo>
                    <a:pt x="57557" y="54960"/>
                  </a:lnTo>
                  <a:lnTo>
                    <a:pt x="58380" y="54394"/>
                  </a:lnTo>
                  <a:lnTo>
                    <a:pt x="59074" y="53854"/>
                  </a:lnTo>
                  <a:lnTo>
                    <a:pt x="59794" y="53314"/>
                  </a:lnTo>
                  <a:lnTo>
                    <a:pt x="60489" y="52722"/>
                  </a:lnTo>
                  <a:lnTo>
                    <a:pt x="61157" y="52131"/>
                  </a:lnTo>
                  <a:lnTo>
                    <a:pt x="62083" y="51256"/>
                  </a:lnTo>
                  <a:lnTo>
                    <a:pt x="62880" y="50434"/>
                  </a:lnTo>
                  <a:lnTo>
                    <a:pt x="63626" y="49611"/>
                  </a:lnTo>
                  <a:lnTo>
                    <a:pt x="64321" y="48788"/>
                  </a:lnTo>
                  <a:lnTo>
                    <a:pt x="64989" y="47939"/>
                  </a:lnTo>
                  <a:lnTo>
                    <a:pt x="65581" y="47090"/>
                  </a:lnTo>
                  <a:lnTo>
                    <a:pt x="66147" y="46216"/>
                  </a:lnTo>
                  <a:lnTo>
                    <a:pt x="66661" y="45341"/>
                  </a:lnTo>
                  <a:lnTo>
                    <a:pt x="67150" y="44467"/>
                  </a:lnTo>
                  <a:lnTo>
                    <a:pt x="67561" y="43567"/>
                  </a:lnTo>
                  <a:lnTo>
                    <a:pt x="67973" y="42667"/>
                  </a:lnTo>
                  <a:lnTo>
                    <a:pt x="68307" y="41767"/>
                  </a:lnTo>
                  <a:lnTo>
                    <a:pt x="68641" y="40866"/>
                  </a:lnTo>
                  <a:lnTo>
                    <a:pt x="68898" y="39941"/>
                  </a:lnTo>
                  <a:lnTo>
                    <a:pt x="69156" y="39015"/>
                  </a:lnTo>
                  <a:lnTo>
                    <a:pt x="69361" y="38089"/>
                  </a:lnTo>
                  <a:lnTo>
                    <a:pt x="69516" y="37163"/>
                  </a:lnTo>
                  <a:lnTo>
                    <a:pt x="69670" y="36237"/>
                  </a:lnTo>
                  <a:lnTo>
                    <a:pt x="69773" y="35311"/>
                  </a:lnTo>
                  <a:lnTo>
                    <a:pt x="69824" y="34385"/>
                  </a:lnTo>
                  <a:lnTo>
                    <a:pt x="69876" y="33434"/>
                  </a:lnTo>
                  <a:lnTo>
                    <a:pt x="69901" y="32508"/>
                  </a:lnTo>
                  <a:lnTo>
                    <a:pt x="69876" y="31557"/>
                  </a:lnTo>
                  <a:lnTo>
                    <a:pt x="69824" y="30631"/>
                  </a:lnTo>
                  <a:lnTo>
                    <a:pt x="69773" y="29705"/>
                  </a:lnTo>
                  <a:lnTo>
                    <a:pt x="69670" y="28779"/>
                  </a:lnTo>
                  <a:lnTo>
                    <a:pt x="69567" y="27853"/>
                  </a:lnTo>
                  <a:lnTo>
                    <a:pt x="69413" y="26927"/>
                  </a:lnTo>
                  <a:lnTo>
                    <a:pt x="69258" y="26001"/>
                  </a:lnTo>
                  <a:lnTo>
                    <a:pt x="69078" y="25076"/>
                  </a:lnTo>
                  <a:lnTo>
                    <a:pt x="68873" y="24175"/>
                  </a:lnTo>
                  <a:lnTo>
                    <a:pt x="68641" y="23275"/>
                  </a:lnTo>
                  <a:lnTo>
                    <a:pt x="68410" y="22375"/>
                  </a:lnTo>
                  <a:lnTo>
                    <a:pt x="68153" y="21501"/>
                  </a:lnTo>
                  <a:lnTo>
                    <a:pt x="67895" y="20601"/>
                  </a:lnTo>
                  <a:lnTo>
                    <a:pt x="67613" y="19726"/>
                  </a:lnTo>
                  <a:lnTo>
                    <a:pt x="67304" y="18878"/>
                  </a:lnTo>
                  <a:lnTo>
                    <a:pt x="66687" y="17180"/>
                  </a:lnTo>
                  <a:lnTo>
                    <a:pt x="65992" y="15534"/>
                  </a:lnTo>
                  <a:lnTo>
                    <a:pt x="65298" y="13940"/>
                  </a:lnTo>
                  <a:lnTo>
                    <a:pt x="64578" y="12397"/>
                  </a:lnTo>
                  <a:lnTo>
                    <a:pt x="63832" y="10905"/>
                  </a:lnTo>
                  <a:lnTo>
                    <a:pt x="63086" y="9490"/>
                  </a:lnTo>
                  <a:lnTo>
                    <a:pt x="62315" y="8153"/>
                  </a:lnTo>
                  <a:lnTo>
                    <a:pt x="61595" y="6867"/>
                  </a:lnTo>
                  <a:lnTo>
                    <a:pt x="60849" y="5684"/>
                  </a:lnTo>
                  <a:lnTo>
                    <a:pt x="60154" y="4578"/>
                  </a:lnTo>
                  <a:lnTo>
                    <a:pt x="59511" y="3575"/>
                  </a:lnTo>
                  <a:lnTo>
                    <a:pt x="58894" y="2650"/>
                  </a:lnTo>
                  <a:lnTo>
                    <a:pt x="57814" y="1132"/>
                  </a:lnTo>
                  <a:lnTo>
                    <a:pt x="57660" y="952"/>
                  </a:lnTo>
                  <a:lnTo>
                    <a:pt x="57505" y="772"/>
                  </a:lnTo>
                  <a:lnTo>
                    <a:pt x="57325" y="618"/>
                  </a:lnTo>
                  <a:lnTo>
                    <a:pt x="57145" y="463"/>
                  </a:lnTo>
                  <a:lnTo>
                    <a:pt x="56940" y="361"/>
                  </a:lnTo>
                  <a:lnTo>
                    <a:pt x="56734" y="232"/>
                  </a:lnTo>
                  <a:lnTo>
                    <a:pt x="56528" y="155"/>
                  </a:lnTo>
                  <a:lnTo>
                    <a:pt x="56297" y="78"/>
                  </a:lnTo>
                  <a:lnTo>
                    <a:pt x="56091" y="26"/>
                  </a:lnTo>
                  <a:lnTo>
                    <a:pt x="55859"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47"/>
            <p:cNvSpPr/>
            <p:nvPr/>
          </p:nvSpPr>
          <p:spPr>
            <a:xfrm>
              <a:off x="7971405" y="2004912"/>
              <a:ext cx="272640" cy="1095717"/>
            </a:xfrm>
            <a:custGeom>
              <a:avLst/>
              <a:gdLst/>
              <a:ahLst/>
              <a:cxnLst/>
              <a:rect l="l" t="t" r="r" b="b"/>
              <a:pathLst>
                <a:path w="13477" h="54163" extrusionOk="0">
                  <a:moveTo>
                    <a:pt x="695" y="0"/>
                  </a:moveTo>
                  <a:lnTo>
                    <a:pt x="1" y="309"/>
                  </a:lnTo>
                  <a:lnTo>
                    <a:pt x="26" y="386"/>
                  </a:lnTo>
                  <a:lnTo>
                    <a:pt x="78" y="463"/>
                  </a:lnTo>
                  <a:lnTo>
                    <a:pt x="721" y="1312"/>
                  </a:lnTo>
                  <a:lnTo>
                    <a:pt x="1466" y="2340"/>
                  </a:lnTo>
                  <a:lnTo>
                    <a:pt x="2418" y="3678"/>
                  </a:lnTo>
                  <a:lnTo>
                    <a:pt x="3498" y="5349"/>
                  </a:lnTo>
                  <a:lnTo>
                    <a:pt x="4090" y="6301"/>
                  </a:lnTo>
                  <a:lnTo>
                    <a:pt x="4707" y="7330"/>
                  </a:lnTo>
                  <a:lnTo>
                    <a:pt x="5324" y="8384"/>
                  </a:lnTo>
                  <a:lnTo>
                    <a:pt x="5967" y="9541"/>
                  </a:lnTo>
                  <a:lnTo>
                    <a:pt x="6610" y="10724"/>
                  </a:lnTo>
                  <a:lnTo>
                    <a:pt x="7253" y="11959"/>
                  </a:lnTo>
                  <a:lnTo>
                    <a:pt x="7845" y="13168"/>
                  </a:lnTo>
                  <a:lnTo>
                    <a:pt x="8410" y="14454"/>
                  </a:lnTo>
                  <a:lnTo>
                    <a:pt x="9002" y="15791"/>
                  </a:lnTo>
                  <a:lnTo>
                    <a:pt x="9568" y="17180"/>
                  </a:lnTo>
                  <a:lnTo>
                    <a:pt x="10108" y="18620"/>
                  </a:lnTo>
                  <a:lnTo>
                    <a:pt x="10622" y="20111"/>
                  </a:lnTo>
                  <a:lnTo>
                    <a:pt x="11085" y="21629"/>
                  </a:lnTo>
                  <a:lnTo>
                    <a:pt x="11496" y="23223"/>
                  </a:lnTo>
                  <a:lnTo>
                    <a:pt x="11702" y="24021"/>
                  </a:lnTo>
                  <a:lnTo>
                    <a:pt x="11882" y="24818"/>
                  </a:lnTo>
                  <a:lnTo>
                    <a:pt x="12037" y="25641"/>
                  </a:lnTo>
                  <a:lnTo>
                    <a:pt x="12191" y="26438"/>
                  </a:lnTo>
                  <a:lnTo>
                    <a:pt x="12319" y="27261"/>
                  </a:lnTo>
                  <a:lnTo>
                    <a:pt x="12448" y="28110"/>
                  </a:lnTo>
                  <a:lnTo>
                    <a:pt x="12525" y="28933"/>
                  </a:lnTo>
                  <a:lnTo>
                    <a:pt x="12602" y="29781"/>
                  </a:lnTo>
                  <a:lnTo>
                    <a:pt x="12654" y="30630"/>
                  </a:lnTo>
                  <a:lnTo>
                    <a:pt x="12705" y="31453"/>
                  </a:lnTo>
                  <a:lnTo>
                    <a:pt x="12705" y="32302"/>
                  </a:lnTo>
                  <a:lnTo>
                    <a:pt x="12680" y="33150"/>
                  </a:lnTo>
                  <a:lnTo>
                    <a:pt x="12654" y="33999"/>
                  </a:lnTo>
                  <a:lnTo>
                    <a:pt x="12602" y="34848"/>
                  </a:lnTo>
                  <a:lnTo>
                    <a:pt x="12499" y="35697"/>
                  </a:lnTo>
                  <a:lnTo>
                    <a:pt x="12397" y="36545"/>
                  </a:lnTo>
                  <a:lnTo>
                    <a:pt x="12139" y="37985"/>
                  </a:lnTo>
                  <a:lnTo>
                    <a:pt x="11857" y="39400"/>
                  </a:lnTo>
                  <a:lnTo>
                    <a:pt x="11548" y="40737"/>
                  </a:lnTo>
                  <a:lnTo>
                    <a:pt x="11188" y="42049"/>
                  </a:lnTo>
                  <a:lnTo>
                    <a:pt x="10802" y="43283"/>
                  </a:lnTo>
                  <a:lnTo>
                    <a:pt x="10365" y="44492"/>
                  </a:lnTo>
                  <a:lnTo>
                    <a:pt x="9928" y="45649"/>
                  </a:lnTo>
                  <a:lnTo>
                    <a:pt x="9439" y="46781"/>
                  </a:lnTo>
                  <a:lnTo>
                    <a:pt x="8925" y="47835"/>
                  </a:lnTo>
                  <a:lnTo>
                    <a:pt x="8385" y="48864"/>
                  </a:lnTo>
                  <a:lnTo>
                    <a:pt x="7819" y="49841"/>
                  </a:lnTo>
                  <a:lnTo>
                    <a:pt x="7227" y="50793"/>
                  </a:lnTo>
                  <a:lnTo>
                    <a:pt x="6610" y="51693"/>
                  </a:lnTo>
                  <a:lnTo>
                    <a:pt x="5967" y="52568"/>
                  </a:lnTo>
                  <a:lnTo>
                    <a:pt x="5298" y="53365"/>
                  </a:lnTo>
                  <a:lnTo>
                    <a:pt x="4630" y="54162"/>
                  </a:lnTo>
                  <a:lnTo>
                    <a:pt x="4630" y="54162"/>
                  </a:lnTo>
                  <a:lnTo>
                    <a:pt x="5324" y="53622"/>
                  </a:lnTo>
                  <a:lnTo>
                    <a:pt x="6044" y="53082"/>
                  </a:lnTo>
                  <a:lnTo>
                    <a:pt x="6739" y="52490"/>
                  </a:lnTo>
                  <a:lnTo>
                    <a:pt x="7407" y="51899"/>
                  </a:lnTo>
                  <a:lnTo>
                    <a:pt x="7947" y="51102"/>
                  </a:lnTo>
                  <a:lnTo>
                    <a:pt x="8462" y="50304"/>
                  </a:lnTo>
                  <a:lnTo>
                    <a:pt x="8950" y="49456"/>
                  </a:lnTo>
                  <a:lnTo>
                    <a:pt x="9413" y="48607"/>
                  </a:lnTo>
                  <a:lnTo>
                    <a:pt x="9851" y="47733"/>
                  </a:lnTo>
                  <a:lnTo>
                    <a:pt x="10262" y="46832"/>
                  </a:lnTo>
                  <a:lnTo>
                    <a:pt x="10648" y="45907"/>
                  </a:lnTo>
                  <a:lnTo>
                    <a:pt x="11034" y="44981"/>
                  </a:lnTo>
                  <a:lnTo>
                    <a:pt x="11368" y="44003"/>
                  </a:lnTo>
                  <a:lnTo>
                    <a:pt x="11702" y="43026"/>
                  </a:lnTo>
                  <a:lnTo>
                    <a:pt x="12011" y="42023"/>
                  </a:lnTo>
                  <a:lnTo>
                    <a:pt x="12268" y="40994"/>
                  </a:lnTo>
                  <a:lnTo>
                    <a:pt x="12525" y="39940"/>
                  </a:lnTo>
                  <a:lnTo>
                    <a:pt x="12757" y="38886"/>
                  </a:lnTo>
                  <a:lnTo>
                    <a:pt x="12962" y="37780"/>
                  </a:lnTo>
                  <a:lnTo>
                    <a:pt x="13168" y="36674"/>
                  </a:lnTo>
                  <a:lnTo>
                    <a:pt x="13271" y="35902"/>
                  </a:lnTo>
                  <a:lnTo>
                    <a:pt x="13348" y="35105"/>
                  </a:lnTo>
                  <a:lnTo>
                    <a:pt x="13425" y="34334"/>
                  </a:lnTo>
                  <a:lnTo>
                    <a:pt x="13451" y="33536"/>
                  </a:lnTo>
                  <a:lnTo>
                    <a:pt x="13477" y="32739"/>
                  </a:lnTo>
                  <a:lnTo>
                    <a:pt x="13477" y="31916"/>
                  </a:lnTo>
                  <a:lnTo>
                    <a:pt x="13477" y="31093"/>
                  </a:lnTo>
                  <a:lnTo>
                    <a:pt x="13425" y="30270"/>
                  </a:lnTo>
                  <a:lnTo>
                    <a:pt x="13374" y="29421"/>
                  </a:lnTo>
                  <a:lnTo>
                    <a:pt x="13297" y="28573"/>
                  </a:lnTo>
                  <a:lnTo>
                    <a:pt x="13194" y="27724"/>
                  </a:lnTo>
                  <a:lnTo>
                    <a:pt x="13065" y="26875"/>
                  </a:lnTo>
                  <a:lnTo>
                    <a:pt x="12911" y="26001"/>
                  </a:lnTo>
                  <a:lnTo>
                    <a:pt x="12757" y="25126"/>
                  </a:lnTo>
                  <a:lnTo>
                    <a:pt x="12577" y="24252"/>
                  </a:lnTo>
                  <a:lnTo>
                    <a:pt x="12371" y="23378"/>
                  </a:lnTo>
                  <a:lnTo>
                    <a:pt x="11985" y="21937"/>
                  </a:lnTo>
                  <a:lnTo>
                    <a:pt x="11574" y="20497"/>
                  </a:lnTo>
                  <a:lnTo>
                    <a:pt x="11085" y="19057"/>
                  </a:lnTo>
                  <a:lnTo>
                    <a:pt x="10571" y="17591"/>
                  </a:lnTo>
                  <a:lnTo>
                    <a:pt x="9979" y="16099"/>
                  </a:lnTo>
                  <a:lnTo>
                    <a:pt x="9362" y="14608"/>
                  </a:lnTo>
                  <a:lnTo>
                    <a:pt x="8668" y="13116"/>
                  </a:lnTo>
                  <a:lnTo>
                    <a:pt x="7947" y="11599"/>
                  </a:lnTo>
                  <a:lnTo>
                    <a:pt x="7330" y="10416"/>
                  </a:lnTo>
                  <a:lnTo>
                    <a:pt x="6713" y="9258"/>
                  </a:lnTo>
                  <a:lnTo>
                    <a:pt x="6096" y="8153"/>
                  </a:lnTo>
                  <a:lnTo>
                    <a:pt x="5478" y="7098"/>
                  </a:lnTo>
                  <a:lnTo>
                    <a:pt x="4887" y="6121"/>
                  </a:lnTo>
                  <a:lnTo>
                    <a:pt x="4321" y="5195"/>
                  </a:lnTo>
                  <a:lnTo>
                    <a:pt x="3241" y="3523"/>
                  </a:lnTo>
                  <a:lnTo>
                    <a:pt x="2289" y="2160"/>
                  </a:lnTo>
                  <a:lnTo>
                    <a:pt x="1518" y="1080"/>
                  </a:lnTo>
                  <a:lnTo>
                    <a:pt x="978" y="360"/>
                  </a:lnTo>
                  <a:lnTo>
                    <a:pt x="695"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47"/>
            <p:cNvSpPr/>
            <p:nvPr/>
          </p:nvSpPr>
          <p:spPr>
            <a:xfrm>
              <a:off x="7046358" y="2273367"/>
              <a:ext cx="897484" cy="809564"/>
            </a:xfrm>
            <a:custGeom>
              <a:avLst/>
              <a:gdLst/>
              <a:ahLst/>
              <a:cxnLst/>
              <a:rect l="l" t="t" r="r" b="b"/>
              <a:pathLst>
                <a:path w="44364" h="40018" extrusionOk="0">
                  <a:moveTo>
                    <a:pt x="40454" y="1"/>
                  </a:moveTo>
                  <a:lnTo>
                    <a:pt x="39837" y="26"/>
                  </a:lnTo>
                  <a:lnTo>
                    <a:pt x="39194" y="78"/>
                  </a:lnTo>
                  <a:lnTo>
                    <a:pt x="38551" y="155"/>
                  </a:lnTo>
                  <a:lnTo>
                    <a:pt x="37934" y="232"/>
                  </a:lnTo>
                  <a:lnTo>
                    <a:pt x="37291" y="335"/>
                  </a:lnTo>
                  <a:lnTo>
                    <a:pt x="36648" y="463"/>
                  </a:lnTo>
                  <a:lnTo>
                    <a:pt x="36031" y="592"/>
                  </a:lnTo>
                  <a:lnTo>
                    <a:pt x="35388" y="746"/>
                  </a:lnTo>
                  <a:lnTo>
                    <a:pt x="34128" y="1081"/>
                  </a:lnTo>
                  <a:lnTo>
                    <a:pt x="32868" y="1492"/>
                  </a:lnTo>
                  <a:lnTo>
                    <a:pt x="31607" y="1981"/>
                  </a:lnTo>
                  <a:lnTo>
                    <a:pt x="30347" y="2495"/>
                  </a:lnTo>
                  <a:lnTo>
                    <a:pt x="29087" y="3087"/>
                  </a:lnTo>
                  <a:lnTo>
                    <a:pt x="27853" y="3730"/>
                  </a:lnTo>
                  <a:lnTo>
                    <a:pt x="26592" y="4398"/>
                  </a:lnTo>
                  <a:lnTo>
                    <a:pt x="25358" y="5144"/>
                  </a:lnTo>
                  <a:lnTo>
                    <a:pt x="24098" y="5941"/>
                  </a:lnTo>
                  <a:lnTo>
                    <a:pt x="22863" y="6790"/>
                  </a:lnTo>
                  <a:lnTo>
                    <a:pt x="21603" y="7664"/>
                  </a:lnTo>
                  <a:lnTo>
                    <a:pt x="20369" y="8616"/>
                  </a:lnTo>
                  <a:lnTo>
                    <a:pt x="19134" y="9568"/>
                  </a:lnTo>
                  <a:lnTo>
                    <a:pt x="17900" y="10596"/>
                  </a:lnTo>
                  <a:lnTo>
                    <a:pt x="16665" y="11651"/>
                  </a:lnTo>
                  <a:lnTo>
                    <a:pt x="15431" y="12757"/>
                  </a:lnTo>
                  <a:lnTo>
                    <a:pt x="14196" y="13888"/>
                  </a:lnTo>
                  <a:lnTo>
                    <a:pt x="12962" y="15046"/>
                  </a:lnTo>
                  <a:lnTo>
                    <a:pt x="11727" y="16229"/>
                  </a:lnTo>
                  <a:lnTo>
                    <a:pt x="10493" y="17463"/>
                  </a:lnTo>
                  <a:lnTo>
                    <a:pt x="9284" y="18723"/>
                  </a:lnTo>
                  <a:lnTo>
                    <a:pt x="8050" y="20009"/>
                  </a:lnTo>
                  <a:lnTo>
                    <a:pt x="6815" y="21321"/>
                  </a:lnTo>
                  <a:lnTo>
                    <a:pt x="5607" y="22658"/>
                  </a:lnTo>
                  <a:lnTo>
                    <a:pt x="3138" y="25410"/>
                  </a:lnTo>
                  <a:lnTo>
                    <a:pt x="720" y="28239"/>
                  </a:lnTo>
                  <a:lnTo>
                    <a:pt x="437" y="28702"/>
                  </a:lnTo>
                  <a:lnTo>
                    <a:pt x="231" y="29113"/>
                  </a:lnTo>
                  <a:lnTo>
                    <a:pt x="103" y="29525"/>
                  </a:lnTo>
                  <a:lnTo>
                    <a:pt x="26" y="29885"/>
                  </a:lnTo>
                  <a:lnTo>
                    <a:pt x="0" y="30219"/>
                  </a:lnTo>
                  <a:lnTo>
                    <a:pt x="51" y="30528"/>
                  </a:lnTo>
                  <a:lnTo>
                    <a:pt x="154" y="30836"/>
                  </a:lnTo>
                  <a:lnTo>
                    <a:pt x="309" y="31119"/>
                  </a:lnTo>
                  <a:lnTo>
                    <a:pt x="514" y="31402"/>
                  </a:lnTo>
                  <a:lnTo>
                    <a:pt x="772" y="31659"/>
                  </a:lnTo>
                  <a:lnTo>
                    <a:pt x="1080" y="31891"/>
                  </a:lnTo>
                  <a:lnTo>
                    <a:pt x="1415" y="32148"/>
                  </a:lnTo>
                  <a:lnTo>
                    <a:pt x="1826" y="32379"/>
                  </a:lnTo>
                  <a:lnTo>
                    <a:pt x="2263" y="32637"/>
                  </a:lnTo>
                  <a:lnTo>
                    <a:pt x="3266" y="33125"/>
                  </a:lnTo>
                  <a:lnTo>
                    <a:pt x="5092" y="33974"/>
                  </a:lnTo>
                  <a:lnTo>
                    <a:pt x="6867" y="34771"/>
                  </a:lnTo>
                  <a:lnTo>
                    <a:pt x="8616" y="35491"/>
                  </a:lnTo>
                  <a:lnTo>
                    <a:pt x="10313" y="36186"/>
                  </a:lnTo>
                  <a:lnTo>
                    <a:pt x="11985" y="36803"/>
                  </a:lnTo>
                  <a:lnTo>
                    <a:pt x="13605" y="37369"/>
                  </a:lnTo>
                  <a:lnTo>
                    <a:pt x="15174" y="37883"/>
                  </a:lnTo>
                  <a:lnTo>
                    <a:pt x="16717" y="38320"/>
                  </a:lnTo>
                  <a:lnTo>
                    <a:pt x="18183" y="38732"/>
                  </a:lnTo>
                  <a:lnTo>
                    <a:pt x="19649" y="39066"/>
                  </a:lnTo>
                  <a:lnTo>
                    <a:pt x="21037" y="39375"/>
                  </a:lnTo>
                  <a:lnTo>
                    <a:pt x="22426" y="39606"/>
                  </a:lnTo>
                  <a:lnTo>
                    <a:pt x="23738" y="39786"/>
                  </a:lnTo>
                  <a:lnTo>
                    <a:pt x="25024" y="39915"/>
                  </a:lnTo>
                  <a:lnTo>
                    <a:pt x="26258" y="39992"/>
                  </a:lnTo>
                  <a:lnTo>
                    <a:pt x="27467" y="40018"/>
                  </a:lnTo>
                  <a:lnTo>
                    <a:pt x="28624" y="40018"/>
                  </a:lnTo>
                  <a:lnTo>
                    <a:pt x="29756" y="39941"/>
                  </a:lnTo>
                  <a:lnTo>
                    <a:pt x="30836" y="39812"/>
                  </a:lnTo>
                  <a:lnTo>
                    <a:pt x="31890" y="39632"/>
                  </a:lnTo>
                  <a:lnTo>
                    <a:pt x="32893" y="39426"/>
                  </a:lnTo>
                  <a:lnTo>
                    <a:pt x="33871" y="39143"/>
                  </a:lnTo>
                  <a:lnTo>
                    <a:pt x="34796" y="38835"/>
                  </a:lnTo>
                  <a:lnTo>
                    <a:pt x="35697" y="38449"/>
                  </a:lnTo>
                  <a:lnTo>
                    <a:pt x="36545" y="38037"/>
                  </a:lnTo>
                  <a:lnTo>
                    <a:pt x="37368" y="37574"/>
                  </a:lnTo>
                  <a:lnTo>
                    <a:pt x="38165" y="37060"/>
                  </a:lnTo>
                  <a:lnTo>
                    <a:pt x="38911" y="36520"/>
                  </a:lnTo>
                  <a:lnTo>
                    <a:pt x="39631" y="35903"/>
                  </a:lnTo>
                  <a:lnTo>
                    <a:pt x="40300" y="35260"/>
                  </a:lnTo>
                  <a:lnTo>
                    <a:pt x="40943" y="34565"/>
                  </a:lnTo>
                  <a:lnTo>
                    <a:pt x="41535" y="33845"/>
                  </a:lnTo>
                  <a:lnTo>
                    <a:pt x="41869" y="33408"/>
                  </a:lnTo>
                  <a:lnTo>
                    <a:pt x="42152" y="32945"/>
                  </a:lnTo>
                  <a:lnTo>
                    <a:pt x="42435" y="32482"/>
                  </a:lnTo>
                  <a:lnTo>
                    <a:pt x="42666" y="31994"/>
                  </a:lnTo>
                  <a:lnTo>
                    <a:pt x="42898" y="31479"/>
                  </a:lnTo>
                  <a:lnTo>
                    <a:pt x="43129" y="30939"/>
                  </a:lnTo>
                  <a:lnTo>
                    <a:pt x="43309" y="30373"/>
                  </a:lnTo>
                  <a:lnTo>
                    <a:pt x="43489" y="29808"/>
                  </a:lnTo>
                  <a:lnTo>
                    <a:pt x="43643" y="29242"/>
                  </a:lnTo>
                  <a:lnTo>
                    <a:pt x="43798" y="28625"/>
                  </a:lnTo>
                  <a:lnTo>
                    <a:pt x="43901" y="28033"/>
                  </a:lnTo>
                  <a:lnTo>
                    <a:pt x="44029" y="27390"/>
                  </a:lnTo>
                  <a:lnTo>
                    <a:pt x="44106" y="26747"/>
                  </a:lnTo>
                  <a:lnTo>
                    <a:pt x="44183" y="26104"/>
                  </a:lnTo>
                  <a:lnTo>
                    <a:pt x="44286" y="24767"/>
                  </a:lnTo>
                  <a:lnTo>
                    <a:pt x="44364" y="23404"/>
                  </a:lnTo>
                  <a:lnTo>
                    <a:pt x="44364" y="22041"/>
                  </a:lnTo>
                  <a:lnTo>
                    <a:pt x="44338" y="20626"/>
                  </a:lnTo>
                  <a:lnTo>
                    <a:pt x="44235" y="19212"/>
                  </a:lnTo>
                  <a:lnTo>
                    <a:pt x="44132" y="17772"/>
                  </a:lnTo>
                  <a:lnTo>
                    <a:pt x="43978" y="16357"/>
                  </a:lnTo>
                  <a:lnTo>
                    <a:pt x="43798" y="14943"/>
                  </a:lnTo>
                  <a:lnTo>
                    <a:pt x="43592" y="13554"/>
                  </a:lnTo>
                  <a:lnTo>
                    <a:pt x="43386" y="12217"/>
                  </a:lnTo>
                  <a:lnTo>
                    <a:pt x="43129" y="10879"/>
                  </a:lnTo>
                  <a:lnTo>
                    <a:pt x="42898" y="9593"/>
                  </a:lnTo>
                  <a:lnTo>
                    <a:pt x="42640" y="8359"/>
                  </a:lnTo>
                  <a:lnTo>
                    <a:pt x="42100" y="6044"/>
                  </a:lnTo>
                  <a:lnTo>
                    <a:pt x="41612" y="4038"/>
                  </a:lnTo>
                  <a:lnTo>
                    <a:pt x="41149" y="2367"/>
                  </a:lnTo>
                  <a:lnTo>
                    <a:pt x="40789" y="1081"/>
                  </a:lnTo>
                  <a:lnTo>
                    <a:pt x="40454"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47"/>
            <p:cNvSpPr/>
            <p:nvPr/>
          </p:nvSpPr>
          <p:spPr>
            <a:xfrm>
              <a:off x="6247708" y="2499176"/>
              <a:ext cx="916743" cy="703943"/>
            </a:xfrm>
            <a:custGeom>
              <a:avLst/>
              <a:gdLst/>
              <a:ahLst/>
              <a:cxnLst/>
              <a:rect l="l" t="t" r="r" b="b"/>
              <a:pathLst>
                <a:path w="45316" h="34797" extrusionOk="0">
                  <a:moveTo>
                    <a:pt x="33177" y="0"/>
                  </a:moveTo>
                  <a:lnTo>
                    <a:pt x="32663" y="26"/>
                  </a:lnTo>
                  <a:lnTo>
                    <a:pt x="32200" y="52"/>
                  </a:lnTo>
                  <a:lnTo>
                    <a:pt x="31943" y="103"/>
                  </a:lnTo>
                  <a:lnTo>
                    <a:pt x="31660" y="206"/>
                  </a:lnTo>
                  <a:lnTo>
                    <a:pt x="31351" y="334"/>
                  </a:lnTo>
                  <a:lnTo>
                    <a:pt x="30991" y="489"/>
                  </a:lnTo>
                  <a:lnTo>
                    <a:pt x="30631" y="694"/>
                  </a:lnTo>
                  <a:lnTo>
                    <a:pt x="30245" y="926"/>
                  </a:lnTo>
                  <a:lnTo>
                    <a:pt x="29371" y="1466"/>
                  </a:lnTo>
                  <a:lnTo>
                    <a:pt x="28394" y="2160"/>
                  </a:lnTo>
                  <a:lnTo>
                    <a:pt x="27339" y="2958"/>
                  </a:lnTo>
                  <a:lnTo>
                    <a:pt x="26233" y="3832"/>
                  </a:lnTo>
                  <a:lnTo>
                    <a:pt x="25050" y="4809"/>
                  </a:lnTo>
                  <a:lnTo>
                    <a:pt x="23790" y="5864"/>
                  </a:lnTo>
                  <a:lnTo>
                    <a:pt x="22504" y="6995"/>
                  </a:lnTo>
                  <a:lnTo>
                    <a:pt x="21167" y="8204"/>
                  </a:lnTo>
                  <a:lnTo>
                    <a:pt x="19804" y="9439"/>
                  </a:lnTo>
                  <a:lnTo>
                    <a:pt x="17001" y="12010"/>
                  </a:lnTo>
                  <a:lnTo>
                    <a:pt x="14223" y="14659"/>
                  </a:lnTo>
                  <a:lnTo>
                    <a:pt x="11471" y="17308"/>
                  </a:lnTo>
                  <a:lnTo>
                    <a:pt x="8874" y="19880"/>
                  </a:lnTo>
                  <a:lnTo>
                    <a:pt x="6456" y="22272"/>
                  </a:lnTo>
                  <a:lnTo>
                    <a:pt x="4322" y="24406"/>
                  </a:lnTo>
                  <a:lnTo>
                    <a:pt x="1184" y="27595"/>
                  </a:lnTo>
                  <a:lnTo>
                    <a:pt x="1" y="28804"/>
                  </a:lnTo>
                  <a:lnTo>
                    <a:pt x="592" y="34797"/>
                  </a:lnTo>
                  <a:lnTo>
                    <a:pt x="21167" y="22529"/>
                  </a:lnTo>
                  <a:lnTo>
                    <a:pt x="22118" y="22298"/>
                  </a:lnTo>
                  <a:lnTo>
                    <a:pt x="23044" y="22040"/>
                  </a:lnTo>
                  <a:lnTo>
                    <a:pt x="23944" y="21758"/>
                  </a:lnTo>
                  <a:lnTo>
                    <a:pt x="24844" y="21423"/>
                  </a:lnTo>
                  <a:lnTo>
                    <a:pt x="25719" y="21037"/>
                  </a:lnTo>
                  <a:lnTo>
                    <a:pt x="26593" y="20652"/>
                  </a:lnTo>
                  <a:lnTo>
                    <a:pt x="27416" y="20214"/>
                  </a:lnTo>
                  <a:lnTo>
                    <a:pt x="28239" y="19777"/>
                  </a:lnTo>
                  <a:lnTo>
                    <a:pt x="29037" y="19289"/>
                  </a:lnTo>
                  <a:lnTo>
                    <a:pt x="29808" y="18800"/>
                  </a:lnTo>
                  <a:lnTo>
                    <a:pt x="30580" y="18311"/>
                  </a:lnTo>
                  <a:lnTo>
                    <a:pt x="31300" y="17797"/>
                  </a:lnTo>
                  <a:lnTo>
                    <a:pt x="31994" y="17283"/>
                  </a:lnTo>
                  <a:lnTo>
                    <a:pt x="32688" y="16743"/>
                  </a:lnTo>
                  <a:lnTo>
                    <a:pt x="33331" y="16228"/>
                  </a:lnTo>
                  <a:lnTo>
                    <a:pt x="33949" y="15714"/>
                  </a:lnTo>
                  <a:lnTo>
                    <a:pt x="35080" y="14685"/>
                  </a:lnTo>
                  <a:lnTo>
                    <a:pt x="36109" y="13708"/>
                  </a:lnTo>
                  <a:lnTo>
                    <a:pt x="36983" y="12808"/>
                  </a:lnTo>
                  <a:lnTo>
                    <a:pt x="37729" y="12036"/>
                  </a:lnTo>
                  <a:lnTo>
                    <a:pt x="38321" y="11367"/>
                  </a:lnTo>
                  <a:lnTo>
                    <a:pt x="38758" y="10853"/>
                  </a:lnTo>
                  <a:lnTo>
                    <a:pt x="39118" y="10416"/>
                  </a:lnTo>
                  <a:lnTo>
                    <a:pt x="45316" y="3241"/>
                  </a:lnTo>
                  <a:lnTo>
                    <a:pt x="44956" y="3086"/>
                  </a:lnTo>
                  <a:lnTo>
                    <a:pt x="43979" y="2675"/>
                  </a:lnTo>
                  <a:lnTo>
                    <a:pt x="42487" y="2083"/>
                  </a:lnTo>
                  <a:lnTo>
                    <a:pt x="41613" y="1749"/>
                  </a:lnTo>
                  <a:lnTo>
                    <a:pt x="40661" y="1415"/>
                  </a:lnTo>
                  <a:lnTo>
                    <a:pt x="39632" y="1106"/>
                  </a:lnTo>
                  <a:lnTo>
                    <a:pt x="38552" y="797"/>
                  </a:lnTo>
                  <a:lnTo>
                    <a:pt x="37472" y="540"/>
                  </a:lnTo>
                  <a:lnTo>
                    <a:pt x="36366" y="309"/>
                  </a:lnTo>
                  <a:lnTo>
                    <a:pt x="35286" y="129"/>
                  </a:lnTo>
                  <a:lnTo>
                    <a:pt x="34746" y="77"/>
                  </a:lnTo>
                  <a:lnTo>
                    <a:pt x="34206" y="26"/>
                  </a:lnTo>
                  <a:lnTo>
                    <a:pt x="33691"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47"/>
            <p:cNvSpPr/>
            <p:nvPr/>
          </p:nvSpPr>
          <p:spPr>
            <a:xfrm>
              <a:off x="5827850" y="3181781"/>
              <a:ext cx="427682" cy="224250"/>
            </a:xfrm>
            <a:custGeom>
              <a:avLst/>
              <a:gdLst/>
              <a:ahLst/>
              <a:cxnLst/>
              <a:rect l="l" t="t" r="r" b="b"/>
              <a:pathLst>
                <a:path w="21141" h="11085" extrusionOk="0">
                  <a:moveTo>
                    <a:pt x="1415" y="0"/>
                  </a:moveTo>
                  <a:lnTo>
                    <a:pt x="952" y="26"/>
                  </a:lnTo>
                  <a:lnTo>
                    <a:pt x="541" y="77"/>
                  </a:lnTo>
                  <a:lnTo>
                    <a:pt x="386" y="103"/>
                  </a:lnTo>
                  <a:lnTo>
                    <a:pt x="258" y="154"/>
                  </a:lnTo>
                  <a:lnTo>
                    <a:pt x="129" y="206"/>
                  </a:lnTo>
                  <a:lnTo>
                    <a:pt x="52" y="283"/>
                  </a:lnTo>
                  <a:lnTo>
                    <a:pt x="1" y="360"/>
                  </a:lnTo>
                  <a:lnTo>
                    <a:pt x="1" y="437"/>
                  </a:lnTo>
                  <a:lnTo>
                    <a:pt x="1" y="540"/>
                  </a:lnTo>
                  <a:lnTo>
                    <a:pt x="78" y="643"/>
                  </a:lnTo>
                  <a:lnTo>
                    <a:pt x="489" y="1286"/>
                  </a:lnTo>
                  <a:lnTo>
                    <a:pt x="1158" y="2186"/>
                  </a:lnTo>
                  <a:lnTo>
                    <a:pt x="1981" y="3241"/>
                  </a:lnTo>
                  <a:lnTo>
                    <a:pt x="2444" y="3781"/>
                  </a:lnTo>
                  <a:lnTo>
                    <a:pt x="2932" y="4346"/>
                  </a:lnTo>
                  <a:lnTo>
                    <a:pt x="3447" y="4886"/>
                  </a:lnTo>
                  <a:lnTo>
                    <a:pt x="3935" y="5427"/>
                  </a:lnTo>
                  <a:lnTo>
                    <a:pt x="4475" y="5915"/>
                  </a:lnTo>
                  <a:lnTo>
                    <a:pt x="4964" y="6378"/>
                  </a:lnTo>
                  <a:lnTo>
                    <a:pt x="5478" y="6764"/>
                  </a:lnTo>
                  <a:lnTo>
                    <a:pt x="5967" y="7098"/>
                  </a:lnTo>
                  <a:lnTo>
                    <a:pt x="6199" y="7227"/>
                  </a:lnTo>
                  <a:lnTo>
                    <a:pt x="6430" y="7355"/>
                  </a:lnTo>
                  <a:lnTo>
                    <a:pt x="6661" y="7433"/>
                  </a:lnTo>
                  <a:lnTo>
                    <a:pt x="6867" y="7510"/>
                  </a:lnTo>
                  <a:lnTo>
                    <a:pt x="7304" y="7613"/>
                  </a:lnTo>
                  <a:lnTo>
                    <a:pt x="7793" y="7664"/>
                  </a:lnTo>
                  <a:lnTo>
                    <a:pt x="8307" y="7715"/>
                  </a:lnTo>
                  <a:lnTo>
                    <a:pt x="8873" y="7741"/>
                  </a:lnTo>
                  <a:lnTo>
                    <a:pt x="10005" y="7767"/>
                  </a:lnTo>
                  <a:lnTo>
                    <a:pt x="11111" y="7715"/>
                  </a:lnTo>
                  <a:lnTo>
                    <a:pt x="12114" y="7638"/>
                  </a:lnTo>
                  <a:lnTo>
                    <a:pt x="12937" y="7561"/>
                  </a:lnTo>
                  <a:lnTo>
                    <a:pt x="13682" y="7484"/>
                  </a:lnTo>
                  <a:lnTo>
                    <a:pt x="11291" y="10236"/>
                  </a:lnTo>
                  <a:lnTo>
                    <a:pt x="11985" y="11085"/>
                  </a:lnTo>
                  <a:lnTo>
                    <a:pt x="13322" y="9979"/>
                  </a:lnTo>
                  <a:lnTo>
                    <a:pt x="15740" y="7998"/>
                  </a:lnTo>
                  <a:lnTo>
                    <a:pt x="18260" y="5941"/>
                  </a:lnTo>
                  <a:lnTo>
                    <a:pt x="19238" y="5144"/>
                  </a:lnTo>
                  <a:lnTo>
                    <a:pt x="19906" y="4629"/>
                  </a:lnTo>
                  <a:lnTo>
                    <a:pt x="20138" y="4449"/>
                  </a:lnTo>
                  <a:lnTo>
                    <a:pt x="20318" y="4218"/>
                  </a:lnTo>
                  <a:lnTo>
                    <a:pt x="20498" y="3986"/>
                  </a:lnTo>
                  <a:lnTo>
                    <a:pt x="20626" y="3729"/>
                  </a:lnTo>
                  <a:lnTo>
                    <a:pt x="20755" y="3472"/>
                  </a:lnTo>
                  <a:lnTo>
                    <a:pt x="20858" y="3189"/>
                  </a:lnTo>
                  <a:lnTo>
                    <a:pt x="20935" y="2932"/>
                  </a:lnTo>
                  <a:lnTo>
                    <a:pt x="20986" y="2675"/>
                  </a:lnTo>
                  <a:lnTo>
                    <a:pt x="21089" y="2160"/>
                  </a:lnTo>
                  <a:lnTo>
                    <a:pt x="21115" y="1775"/>
                  </a:lnTo>
                  <a:lnTo>
                    <a:pt x="21141" y="1389"/>
                  </a:lnTo>
                  <a:lnTo>
                    <a:pt x="19186" y="1157"/>
                  </a:lnTo>
                  <a:lnTo>
                    <a:pt x="14763" y="694"/>
                  </a:lnTo>
                  <a:lnTo>
                    <a:pt x="12294" y="437"/>
                  </a:lnTo>
                  <a:lnTo>
                    <a:pt x="9979" y="257"/>
                  </a:lnTo>
                  <a:lnTo>
                    <a:pt x="9002" y="180"/>
                  </a:lnTo>
                  <a:lnTo>
                    <a:pt x="8127" y="154"/>
                  </a:lnTo>
                  <a:lnTo>
                    <a:pt x="7459" y="129"/>
                  </a:lnTo>
                  <a:lnTo>
                    <a:pt x="6996" y="154"/>
                  </a:lnTo>
                  <a:lnTo>
                    <a:pt x="6584" y="206"/>
                  </a:lnTo>
                  <a:lnTo>
                    <a:pt x="6121" y="206"/>
                  </a:lnTo>
                  <a:lnTo>
                    <a:pt x="5016" y="154"/>
                  </a:lnTo>
                  <a:lnTo>
                    <a:pt x="3755" y="77"/>
                  </a:lnTo>
                  <a:lnTo>
                    <a:pt x="2521" y="26"/>
                  </a:lnTo>
                  <a:lnTo>
                    <a:pt x="1955"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47"/>
            <p:cNvSpPr/>
            <p:nvPr/>
          </p:nvSpPr>
          <p:spPr>
            <a:xfrm>
              <a:off x="5938145" y="3070435"/>
              <a:ext cx="383986" cy="186278"/>
            </a:xfrm>
            <a:custGeom>
              <a:avLst/>
              <a:gdLst/>
              <a:ahLst/>
              <a:cxnLst/>
              <a:rect l="l" t="t" r="r" b="b"/>
              <a:pathLst>
                <a:path w="18981" h="9208" extrusionOk="0">
                  <a:moveTo>
                    <a:pt x="16049" y="0"/>
                  </a:moveTo>
                  <a:lnTo>
                    <a:pt x="15534" y="412"/>
                  </a:lnTo>
                  <a:lnTo>
                    <a:pt x="14274" y="1338"/>
                  </a:lnTo>
                  <a:lnTo>
                    <a:pt x="13503" y="1904"/>
                  </a:lnTo>
                  <a:lnTo>
                    <a:pt x="12705" y="2418"/>
                  </a:lnTo>
                  <a:lnTo>
                    <a:pt x="11934" y="2881"/>
                  </a:lnTo>
                  <a:lnTo>
                    <a:pt x="11574" y="3087"/>
                  </a:lnTo>
                  <a:lnTo>
                    <a:pt x="11265" y="3241"/>
                  </a:lnTo>
                  <a:lnTo>
                    <a:pt x="10134" y="3704"/>
                  </a:lnTo>
                  <a:lnTo>
                    <a:pt x="8925" y="4192"/>
                  </a:lnTo>
                  <a:lnTo>
                    <a:pt x="8256" y="4424"/>
                  </a:lnTo>
                  <a:lnTo>
                    <a:pt x="7588" y="4630"/>
                  </a:lnTo>
                  <a:lnTo>
                    <a:pt x="6893" y="4835"/>
                  </a:lnTo>
                  <a:lnTo>
                    <a:pt x="6173" y="5015"/>
                  </a:lnTo>
                  <a:lnTo>
                    <a:pt x="5787" y="5118"/>
                  </a:lnTo>
                  <a:lnTo>
                    <a:pt x="5350" y="5195"/>
                  </a:lnTo>
                  <a:lnTo>
                    <a:pt x="4347" y="5324"/>
                  </a:lnTo>
                  <a:lnTo>
                    <a:pt x="3293" y="5427"/>
                  </a:lnTo>
                  <a:lnTo>
                    <a:pt x="2264" y="5556"/>
                  </a:lnTo>
                  <a:lnTo>
                    <a:pt x="1775" y="5633"/>
                  </a:lnTo>
                  <a:lnTo>
                    <a:pt x="1338" y="5710"/>
                  </a:lnTo>
                  <a:lnTo>
                    <a:pt x="927" y="5787"/>
                  </a:lnTo>
                  <a:lnTo>
                    <a:pt x="592" y="5916"/>
                  </a:lnTo>
                  <a:lnTo>
                    <a:pt x="309" y="6018"/>
                  </a:lnTo>
                  <a:lnTo>
                    <a:pt x="206" y="6096"/>
                  </a:lnTo>
                  <a:lnTo>
                    <a:pt x="129" y="6173"/>
                  </a:lnTo>
                  <a:lnTo>
                    <a:pt x="52" y="6250"/>
                  </a:lnTo>
                  <a:lnTo>
                    <a:pt x="26" y="6327"/>
                  </a:lnTo>
                  <a:lnTo>
                    <a:pt x="1" y="6430"/>
                  </a:lnTo>
                  <a:lnTo>
                    <a:pt x="26" y="6507"/>
                  </a:lnTo>
                  <a:lnTo>
                    <a:pt x="52" y="6610"/>
                  </a:lnTo>
                  <a:lnTo>
                    <a:pt x="104" y="6713"/>
                  </a:lnTo>
                  <a:lnTo>
                    <a:pt x="258" y="6919"/>
                  </a:lnTo>
                  <a:lnTo>
                    <a:pt x="489" y="7150"/>
                  </a:lnTo>
                  <a:lnTo>
                    <a:pt x="772" y="7356"/>
                  </a:lnTo>
                  <a:lnTo>
                    <a:pt x="1081" y="7587"/>
                  </a:lnTo>
                  <a:lnTo>
                    <a:pt x="1441" y="7793"/>
                  </a:lnTo>
                  <a:lnTo>
                    <a:pt x="1852" y="7999"/>
                  </a:lnTo>
                  <a:lnTo>
                    <a:pt x="2290" y="8204"/>
                  </a:lnTo>
                  <a:lnTo>
                    <a:pt x="2753" y="8384"/>
                  </a:lnTo>
                  <a:lnTo>
                    <a:pt x="3215" y="8565"/>
                  </a:lnTo>
                  <a:lnTo>
                    <a:pt x="3704" y="8719"/>
                  </a:lnTo>
                  <a:lnTo>
                    <a:pt x="4193" y="8873"/>
                  </a:lnTo>
                  <a:lnTo>
                    <a:pt x="4681" y="8976"/>
                  </a:lnTo>
                  <a:lnTo>
                    <a:pt x="5170" y="9079"/>
                  </a:lnTo>
                  <a:lnTo>
                    <a:pt x="5633" y="9130"/>
                  </a:lnTo>
                  <a:lnTo>
                    <a:pt x="6070" y="9182"/>
                  </a:lnTo>
                  <a:lnTo>
                    <a:pt x="7125" y="9207"/>
                  </a:lnTo>
                  <a:lnTo>
                    <a:pt x="8179" y="9207"/>
                  </a:lnTo>
                  <a:lnTo>
                    <a:pt x="9259" y="9156"/>
                  </a:lnTo>
                  <a:lnTo>
                    <a:pt x="10288" y="9079"/>
                  </a:lnTo>
                  <a:lnTo>
                    <a:pt x="11291" y="8950"/>
                  </a:lnTo>
                  <a:lnTo>
                    <a:pt x="12191" y="8796"/>
                  </a:lnTo>
                  <a:lnTo>
                    <a:pt x="12628" y="8719"/>
                  </a:lnTo>
                  <a:lnTo>
                    <a:pt x="13014" y="8616"/>
                  </a:lnTo>
                  <a:lnTo>
                    <a:pt x="13374" y="8487"/>
                  </a:lnTo>
                  <a:lnTo>
                    <a:pt x="13708" y="8359"/>
                  </a:lnTo>
                  <a:lnTo>
                    <a:pt x="13991" y="8230"/>
                  </a:lnTo>
                  <a:lnTo>
                    <a:pt x="14274" y="8102"/>
                  </a:lnTo>
                  <a:lnTo>
                    <a:pt x="14506" y="7947"/>
                  </a:lnTo>
                  <a:lnTo>
                    <a:pt x="14737" y="7793"/>
                  </a:lnTo>
                  <a:lnTo>
                    <a:pt x="15123" y="7484"/>
                  </a:lnTo>
                  <a:lnTo>
                    <a:pt x="15406" y="7201"/>
                  </a:lnTo>
                  <a:lnTo>
                    <a:pt x="15637" y="6944"/>
                  </a:lnTo>
                  <a:lnTo>
                    <a:pt x="15792" y="6739"/>
                  </a:lnTo>
                  <a:lnTo>
                    <a:pt x="15894" y="6559"/>
                  </a:lnTo>
                  <a:lnTo>
                    <a:pt x="18981" y="4218"/>
                  </a:lnTo>
                  <a:lnTo>
                    <a:pt x="16049"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47"/>
            <p:cNvSpPr/>
            <p:nvPr/>
          </p:nvSpPr>
          <p:spPr>
            <a:xfrm>
              <a:off x="6612945" y="2626646"/>
              <a:ext cx="483355" cy="1041602"/>
            </a:xfrm>
            <a:custGeom>
              <a:avLst/>
              <a:gdLst/>
              <a:ahLst/>
              <a:cxnLst/>
              <a:rect l="l" t="t" r="r" b="b"/>
              <a:pathLst>
                <a:path w="23893" h="51488" extrusionOk="0">
                  <a:moveTo>
                    <a:pt x="23893" y="0"/>
                  </a:moveTo>
                  <a:lnTo>
                    <a:pt x="23481" y="51"/>
                  </a:lnTo>
                  <a:lnTo>
                    <a:pt x="22350" y="154"/>
                  </a:lnTo>
                  <a:lnTo>
                    <a:pt x="20678" y="334"/>
                  </a:lnTo>
                  <a:lnTo>
                    <a:pt x="19675" y="463"/>
                  </a:lnTo>
                  <a:lnTo>
                    <a:pt x="18621" y="617"/>
                  </a:lnTo>
                  <a:lnTo>
                    <a:pt x="17489" y="797"/>
                  </a:lnTo>
                  <a:lnTo>
                    <a:pt x="16358" y="1029"/>
                  </a:lnTo>
                  <a:lnTo>
                    <a:pt x="15175" y="1260"/>
                  </a:lnTo>
                  <a:lnTo>
                    <a:pt x="14043" y="1543"/>
                  </a:lnTo>
                  <a:lnTo>
                    <a:pt x="12911" y="1852"/>
                  </a:lnTo>
                  <a:lnTo>
                    <a:pt x="11831" y="2186"/>
                  </a:lnTo>
                  <a:lnTo>
                    <a:pt x="11343" y="2366"/>
                  </a:lnTo>
                  <a:lnTo>
                    <a:pt x="10854" y="2546"/>
                  </a:lnTo>
                  <a:lnTo>
                    <a:pt x="10391" y="2752"/>
                  </a:lnTo>
                  <a:lnTo>
                    <a:pt x="9954" y="2983"/>
                  </a:lnTo>
                  <a:lnTo>
                    <a:pt x="9799" y="3060"/>
                  </a:lnTo>
                  <a:lnTo>
                    <a:pt x="9645" y="3215"/>
                  </a:lnTo>
                  <a:lnTo>
                    <a:pt x="9491" y="3395"/>
                  </a:lnTo>
                  <a:lnTo>
                    <a:pt x="9362" y="3652"/>
                  </a:lnTo>
                  <a:lnTo>
                    <a:pt x="9208" y="3909"/>
                  </a:lnTo>
                  <a:lnTo>
                    <a:pt x="9079" y="4243"/>
                  </a:lnTo>
                  <a:lnTo>
                    <a:pt x="8796" y="4989"/>
                  </a:lnTo>
                  <a:lnTo>
                    <a:pt x="8514" y="5889"/>
                  </a:lnTo>
                  <a:lnTo>
                    <a:pt x="8231" y="6918"/>
                  </a:lnTo>
                  <a:lnTo>
                    <a:pt x="7974" y="8101"/>
                  </a:lnTo>
                  <a:lnTo>
                    <a:pt x="7691" y="9387"/>
                  </a:lnTo>
                  <a:lnTo>
                    <a:pt x="7408" y="10776"/>
                  </a:lnTo>
                  <a:lnTo>
                    <a:pt x="7151" y="12293"/>
                  </a:lnTo>
                  <a:lnTo>
                    <a:pt x="6585" y="15534"/>
                  </a:lnTo>
                  <a:lnTo>
                    <a:pt x="6045" y="19057"/>
                  </a:lnTo>
                  <a:lnTo>
                    <a:pt x="5479" y="22760"/>
                  </a:lnTo>
                  <a:lnTo>
                    <a:pt x="4887" y="26592"/>
                  </a:lnTo>
                  <a:lnTo>
                    <a:pt x="4296" y="30476"/>
                  </a:lnTo>
                  <a:lnTo>
                    <a:pt x="3653" y="34282"/>
                  </a:lnTo>
                  <a:lnTo>
                    <a:pt x="3344" y="36134"/>
                  </a:lnTo>
                  <a:lnTo>
                    <a:pt x="3010" y="37960"/>
                  </a:lnTo>
                  <a:lnTo>
                    <a:pt x="2676" y="39734"/>
                  </a:lnTo>
                  <a:lnTo>
                    <a:pt x="2316" y="41432"/>
                  </a:lnTo>
                  <a:lnTo>
                    <a:pt x="1956" y="43078"/>
                  </a:lnTo>
                  <a:lnTo>
                    <a:pt x="1595" y="44621"/>
                  </a:lnTo>
                  <a:lnTo>
                    <a:pt x="1210" y="46087"/>
                  </a:lnTo>
                  <a:lnTo>
                    <a:pt x="824" y="47450"/>
                  </a:lnTo>
                  <a:lnTo>
                    <a:pt x="412" y="48684"/>
                  </a:lnTo>
                  <a:lnTo>
                    <a:pt x="1" y="49816"/>
                  </a:lnTo>
                  <a:lnTo>
                    <a:pt x="4193" y="51487"/>
                  </a:lnTo>
                  <a:lnTo>
                    <a:pt x="13940" y="29267"/>
                  </a:lnTo>
                  <a:lnTo>
                    <a:pt x="14634" y="28573"/>
                  </a:lnTo>
                  <a:lnTo>
                    <a:pt x="15277" y="27853"/>
                  </a:lnTo>
                  <a:lnTo>
                    <a:pt x="15869" y="27107"/>
                  </a:lnTo>
                  <a:lnTo>
                    <a:pt x="16460" y="26361"/>
                  </a:lnTo>
                  <a:lnTo>
                    <a:pt x="17001" y="25564"/>
                  </a:lnTo>
                  <a:lnTo>
                    <a:pt x="17515" y="24766"/>
                  </a:lnTo>
                  <a:lnTo>
                    <a:pt x="17978" y="23943"/>
                  </a:lnTo>
                  <a:lnTo>
                    <a:pt x="18441" y="23120"/>
                  </a:lnTo>
                  <a:lnTo>
                    <a:pt x="18852" y="22297"/>
                  </a:lnTo>
                  <a:lnTo>
                    <a:pt x="19238" y="21475"/>
                  </a:lnTo>
                  <a:lnTo>
                    <a:pt x="19598" y="20652"/>
                  </a:lnTo>
                  <a:lnTo>
                    <a:pt x="19932" y="19829"/>
                  </a:lnTo>
                  <a:lnTo>
                    <a:pt x="20241" y="19006"/>
                  </a:lnTo>
                  <a:lnTo>
                    <a:pt x="20524" y="18208"/>
                  </a:lnTo>
                  <a:lnTo>
                    <a:pt x="20807" y="17411"/>
                  </a:lnTo>
                  <a:lnTo>
                    <a:pt x="21038" y="16640"/>
                  </a:lnTo>
                  <a:lnTo>
                    <a:pt x="21450" y="15148"/>
                  </a:lnTo>
                  <a:lnTo>
                    <a:pt x="21784" y="13785"/>
                  </a:lnTo>
                  <a:lnTo>
                    <a:pt x="22041" y="12550"/>
                  </a:lnTo>
                  <a:lnTo>
                    <a:pt x="22247" y="11496"/>
                  </a:lnTo>
                  <a:lnTo>
                    <a:pt x="22376" y="10622"/>
                  </a:lnTo>
                  <a:lnTo>
                    <a:pt x="22478" y="9953"/>
                  </a:lnTo>
                  <a:lnTo>
                    <a:pt x="22530" y="9387"/>
                  </a:lnTo>
                  <a:lnTo>
                    <a:pt x="23893"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47"/>
            <p:cNvSpPr/>
            <p:nvPr/>
          </p:nvSpPr>
          <p:spPr>
            <a:xfrm>
              <a:off x="6740942" y="2626646"/>
              <a:ext cx="311663" cy="308528"/>
            </a:xfrm>
            <a:custGeom>
              <a:avLst/>
              <a:gdLst/>
              <a:ahLst/>
              <a:cxnLst/>
              <a:rect l="l" t="t" r="r" b="b"/>
              <a:pathLst>
                <a:path w="15406" h="15251" extrusionOk="0">
                  <a:moveTo>
                    <a:pt x="15200" y="0"/>
                  </a:moveTo>
                  <a:lnTo>
                    <a:pt x="11908" y="411"/>
                  </a:lnTo>
                  <a:lnTo>
                    <a:pt x="10262" y="643"/>
                  </a:lnTo>
                  <a:lnTo>
                    <a:pt x="9439" y="772"/>
                  </a:lnTo>
                  <a:lnTo>
                    <a:pt x="8642" y="952"/>
                  </a:lnTo>
                  <a:lnTo>
                    <a:pt x="7973" y="1106"/>
                  </a:lnTo>
                  <a:lnTo>
                    <a:pt x="7304" y="1286"/>
                  </a:lnTo>
                  <a:lnTo>
                    <a:pt x="6636" y="1517"/>
                  </a:lnTo>
                  <a:lnTo>
                    <a:pt x="5993" y="1775"/>
                  </a:lnTo>
                  <a:lnTo>
                    <a:pt x="5376" y="2083"/>
                  </a:lnTo>
                  <a:lnTo>
                    <a:pt x="4784" y="2417"/>
                  </a:lnTo>
                  <a:lnTo>
                    <a:pt x="4501" y="2623"/>
                  </a:lnTo>
                  <a:lnTo>
                    <a:pt x="4244" y="2829"/>
                  </a:lnTo>
                  <a:lnTo>
                    <a:pt x="3961" y="3060"/>
                  </a:lnTo>
                  <a:lnTo>
                    <a:pt x="3704" y="3292"/>
                  </a:lnTo>
                  <a:lnTo>
                    <a:pt x="3472" y="3549"/>
                  </a:lnTo>
                  <a:lnTo>
                    <a:pt x="3241" y="3806"/>
                  </a:lnTo>
                  <a:lnTo>
                    <a:pt x="3061" y="4089"/>
                  </a:lnTo>
                  <a:lnTo>
                    <a:pt x="2855" y="4372"/>
                  </a:lnTo>
                  <a:lnTo>
                    <a:pt x="2701" y="4655"/>
                  </a:lnTo>
                  <a:lnTo>
                    <a:pt x="2547" y="4938"/>
                  </a:lnTo>
                  <a:lnTo>
                    <a:pt x="2264" y="5555"/>
                  </a:lnTo>
                  <a:lnTo>
                    <a:pt x="2032" y="6198"/>
                  </a:lnTo>
                  <a:lnTo>
                    <a:pt x="1827" y="6841"/>
                  </a:lnTo>
                  <a:lnTo>
                    <a:pt x="1672" y="7510"/>
                  </a:lnTo>
                  <a:lnTo>
                    <a:pt x="1518" y="8178"/>
                  </a:lnTo>
                  <a:lnTo>
                    <a:pt x="1" y="15045"/>
                  </a:lnTo>
                  <a:lnTo>
                    <a:pt x="1" y="15122"/>
                  </a:lnTo>
                  <a:lnTo>
                    <a:pt x="26" y="15174"/>
                  </a:lnTo>
                  <a:lnTo>
                    <a:pt x="78" y="15225"/>
                  </a:lnTo>
                  <a:lnTo>
                    <a:pt x="155" y="15251"/>
                  </a:lnTo>
                  <a:lnTo>
                    <a:pt x="232" y="15225"/>
                  </a:lnTo>
                  <a:lnTo>
                    <a:pt x="283" y="15199"/>
                  </a:lnTo>
                  <a:lnTo>
                    <a:pt x="361" y="15174"/>
                  </a:lnTo>
                  <a:lnTo>
                    <a:pt x="386" y="15096"/>
                  </a:lnTo>
                  <a:lnTo>
                    <a:pt x="1775" y="8693"/>
                  </a:lnTo>
                  <a:lnTo>
                    <a:pt x="1929" y="7973"/>
                  </a:lnTo>
                  <a:lnTo>
                    <a:pt x="2109" y="7278"/>
                  </a:lnTo>
                  <a:lnTo>
                    <a:pt x="2315" y="6558"/>
                  </a:lnTo>
                  <a:lnTo>
                    <a:pt x="2547" y="5889"/>
                  </a:lnTo>
                  <a:lnTo>
                    <a:pt x="2675" y="5555"/>
                  </a:lnTo>
                  <a:lnTo>
                    <a:pt x="2830" y="5221"/>
                  </a:lnTo>
                  <a:lnTo>
                    <a:pt x="2984" y="4912"/>
                  </a:lnTo>
                  <a:lnTo>
                    <a:pt x="3164" y="4604"/>
                  </a:lnTo>
                  <a:lnTo>
                    <a:pt x="3370" y="4295"/>
                  </a:lnTo>
                  <a:lnTo>
                    <a:pt x="3575" y="4012"/>
                  </a:lnTo>
                  <a:lnTo>
                    <a:pt x="3833" y="3729"/>
                  </a:lnTo>
                  <a:lnTo>
                    <a:pt x="4090" y="3472"/>
                  </a:lnTo>
                  <a:lnTo>
                    <a:pt x="4347" y="3215"/>
                  </a:lnTo>
                  <a:lnTo>
                    <a:pt x="4630" y="3009"/>
                  </a:lnTo>
                  <a:lnTo>
                    <a:pt x="4913" y="2803"/>
                  </a:lnTo>
                  <a:lnTo>
                    <a:pt x="5221" y="2598"/>
                  </a:lnTo>
                  <a:lnTo>
                    <a:pt x="5530" y="2417"/>
                  </a:lnTo>
                  <a:lnTo>
                    <a:pt x="5839" y="2263"/>
                  </a:lnTo>
                  <a:lnTo>
                    <a:pt x="6507" y="1955"/>
                  </a:lnTo>
                  <a:lnTo>
                    <a:pt x="7176" y="1723"/>
                  </a:lnTo>
                  <a:lnTo>
                    <a:pt x="7845" y="1517"/>
                  </a:lnTo>
                  <a:lnTo>
                    <a:pt x="8539" y="1337"/>
                  </a:lnTo>
                  <a:lnTo>
                    <a:pt x="9259" y="1209"/>
                  </a:lnTo>
                  <a:lnTo>
                    <a:pt x="10751" y="977"/>
                  </a:lnTo>
                  <a:lnTo>
                    <a:pt x="12242" y="772"/>
                  </a:lnTo>
                  <a:lnTo>
                    <a:pt x="15251" y="386"/>
                  </a:lnTo>
                  <a:lnTo>
                    <a:pt x="15328" y="360"/>
                  </a:lnTo>
                  <a:lnTo>
                    <a:pt x="15380" y="309"/>
                  </a:lnTo>
                  <a:lnTo>
                    <a:pt x="15406" y="231"/>
                  </a:lnTo>
                  <a:lnTo>
                    <a:pt x="15406" y="154"/>
                  </a:lnTo>
                  <a:lnTo>
                    <a:pt x="15406" y="103"/>
                  </a:lnTo>
                  <a:lnTo>
                    <a:pt x="15354" y="51"/>
                  </a:lnTo>
                  <a:lnTo>
                    <a:pt x="15303"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47"/>
            <p:cNvSpPr/>
            <p:nvPr/>
          </p:nvSpPr>
          <p:spPr>
            <a:xfrm>
              <a:off x="6409530" y="3647945"/>
              <a:ext cx="333512" cy="314779"/>
            </a:xfrm>
            <a:custGeom>
              <a:avLst/>
              <a:gdLst/>
              <a:ahLst/>
              <a:cxnLst/>
              <a:rect l="l" t="t" r="r" b="b"/>
              <a:pathLst>
                <a:path w="16486" h="15560" extrusionOk="0">
                  <a:moveTo>
                    <a:pt x="14891" y="0"/>
                  </a:moveTo>
                  <a:lnTo>
                    <a:pt x="13425" y="1312"/>
                  </a:lnTo>
                  <a:lnTo>
                    <a:pt x="10107" y="4295"/>
                  </a:lnTo>
                  <a:lnTo>
                    <a:pt x="8281" y="5967"/>
                  </a:lnTo>
                  <a:lnTo>
                    <a:pt x="6610" y="7561"/>
                  </a:lnTo>
                  <a:lnTo>
                    <a:pt x="5890" y="8256"/>
                  </a:lnTo>
                  <a:lnTo>
                    <a:pt x="5298" y="8873"/>
                  </a:lnTo>
                  <a:lnTo>
                    <a:pt x="4835" y="9362"/>
                  </a:lnTo>
                  <a:lnTo>
                    <a:pt x="4552" y="9747"/>
                  </a:lnTo>
                  <a:lnTo>
                    <a:pt x="4295" y="10056"/>
                  </a:lnTo>
                  <a:lnTo>
                    <a:pt x="3987" y="10416"/>
                  </a:lnTo>
                  <a:lnTo>
                    <a:pt x="3215" y="11213"/>
                  </a:lnTo>
                  <a:lnTo>
                    <a:pt x="2341" y="12088"/>
                  </a:lnTo>
                  <a:lnTo>
                    <a:pt x="1466" y="12962"/>
                  </a:lnTo>
                  <a:lnTo>
                    <a:pt x="1055" y="13399"/>
                  </a:lnTo>
                  <a:lnTo>
                    <a:pt x="695" y="13785"/>
                  </a:lnTo>
                  <a:lnTo>
                    <a:pt x="412" y="14145"/>
                  </a:lnTo>
                  <a:lnTo>
                    <a:pt x="180" y="14480"/>
                  </a:lnTo>
                  <a:lnTo>
                    <a:pt x="103" y="14634"/>
                  </a:lnTo>
                  <a:lnTo>
                    <a:pt x="52" y="14762"/>
                  </a:lnTo>
                  <a:lnTo>
                    <a:pt x="0" y="14865"/>
                  </a:lnTo>
                  <a:lnTo>
                    <a:pt x="0" y="14994"/>
                  </a:lnTo>
                  <a:lnTo>
                    <a:pt x="26" y="15071"/>
                  </a:lnTo>
                  <a:lnTo>
                    <a:pt x="77" y="15148"/>
                  </a:lnTo>
                  <a:lnTo>
                    <a:pt x="180" y="15200"/>
                  </a:lnTo>
                  <a:lnTo>
                    <a:pt x="283" y="15225"/>
                  </a:lnTo>
                  <a:lnTo>
                    <a:pt x="1055" y="15328"/>
                  </a:lnTo>
                  <a:lnTo>
                    <a:pt x="2161" y="15431"/>
                  </a:lnTo>
                  <a:lnTo>
                    <a:pt x="3498" y="15534"/>
                  </a:lnTo>
                  <a:lnTo>
                    <a:pt x="4218" y="15534"/>
                  </a:lnTo>
                  <a:lnTo>
                    <a:pt x="4964" y="15560"/>
                  </a:lnTo>
                  <a:lnTo>
                    <a:pt x="5710" y="15534"/>
                  </a:lnTo>
                  <a:lnTo>
                    <a:pt x="6430" y="15508"/>
                  </a:lnTo>
                  <a:lnTo>
                    <a:pt x="7150" y="15457"/>
                  </a:lnTo>
                  <a:lnTo>
                    <a:pt x="7844" y="15380"/>
                  </a:lnTo>
                  <a:lnTo>
                    <a:pt x="8461" y="15277"/>
                  </a:lnTo>
                  <a:lnTo>
                    <a:pt x="9027" y="15123"/>
                  </a:lnTo>
                  <a:lnTo>
                    <a:pt x="9284" y="15045"/>
                  </a:lnTo>
                  <a:lnTo>
                    <a:pt x="9516" y="14943"/>
                  </a:lnTo>
                  <a:lnTo>
                    <a:pt x="9747" y="14840"/>
                  </a:lnTo>
                  <a:lnTo>
                    <a:pt x="9927" y="14737"/>
                  </a:lnTo>
                  <a:lnTo>
                    <a:pt x="10287" y="14454"/>
                  </a:lnTo>
                  <a:lnTo>
                    <a:pt x="10673" y="14145"/>
                  </a:lnTo>
                  <a:lnTo>
                    <a:pt x="11059" y="13785"/>
                  </a:lnTo>
                  <a:lnTo>
                    <a:pt x="11445" y="13399"/>
                  </a:lnTo>
                  <a:lnTo>
                    <a:pt x="12216" y="12551"/>
                  </a:lnTo>
                  <a:lnTo>
                    <a:pt x="12911" y="11702"/>
                  </a:lnTo>
                  <a:lnTo>
                    <a:pt x="13528" y="10905"/>
                  </a:lnTo>
                  <a:lnTo>
                    <a:pt x="14017" y="10236"/>
                  </a:lnTo>
                  <a:lnTo>
                    <a:pt x="14479" y="9619"/>
                  </a:lnTo>
                  <a:lnTo>
                    <a:pt x="14917" y="13245"/>
                  </a:lnTo>
                  <a:lnTo>
                    <a:pt x="15997" y="13297"/>
                  </a:lnTo>
                  <a:lnTo>
                    <a:pt x="16074" y="11548"/>
                  </a:lnTo>
                  <a:lnTo>
                    <a:pt x="16203" y="8436"/>
                  </a:lnTo>
                  <a:lnTo>
                    <a:pt x="16357" y="5195"/>
                  </a:lnTo>
                  <a:lnTo>
                    <a:pt x="16434" y="3910"/>
                  </a:lnTo>
                  <a:lnTo>
                    <a:pt x="16485" y="3087"/>
                  </a:lnTo>
                  <a:lnTo>
                    <a:pt x="16485" y="2804"/>
                  </a:lnTo>
                  <a:lnTo>
                    <a:pt x="16460" y="2495"/>
                  </a:lnTo>
                  <a:lnTo>
                    <a:pt x="16383" y="2212"/>
                  </a:lnTo>
                  <a:lnTo>
                    <a:pt x="16305" y="1955"/>
                  </a:lnTo>
                  <a:lnTo>
                    <a:pt x="16177" y="1672"/>
                  </a:lnTo>
                  <a:lnTo>
                    <a:pt x="16048" y="1415"/>
                  </a:lnTo>
                  <a:lnTo>
                    <a:pt x="15894" y="1183"/>
                  </a:lnTo>
                  <a:lnTo>
                    <a:pt x="15740" y="952"/>
                  </a:lnTo>
                  <a:lnTo>
                    <a:pt x="15431" y="566"/>
                  </a:lnTo>
                  <a:lnTo>
                    <a:pt x="15148" y="283"/>
                  </a:lnTo>
                  <a:lnTo>
                    <a:pt x="14891"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47"/>
            <p:cNvSpPr/>
            <p:nvPr/>
          </p:nvSpPr>
          <p:spPr>
            <a:xfrm>
              <a:off x="6489642" y="3525148"/>
              <a:ext cx="257568" cy="355906"/>
            </a:xfrm>
            <a:custGeom>
              <a:avLst/>
              <a:gdLst/>
              <a:ahLst/>
              <a:cxnLst/>
              <a:rect l="l" t="t" r="r" b="b"/>
              <a:pathLst>
                <a:path w="12732" h="17593" extrusionOk="0">
                  <a:moveTo>
                    <a:pt x="7742" y="1"/>
                  </a:moveTo>
                  <a:lnTo>
                    <a:pt x="6687" y="2830"/>
                  </a:lnTo>
                  <a:lnTo>
                    <a:pt x="5864" y="5145"/>
                  </a:lnTo>
                  <a:lnTo>
                    <a:pt x="5247" y="6945"/>
                  </a:lnTo>
                  <a:lnTo>
                    <a:pt x="4861" y="8102"/>
                  </a:lnTo>
                  <a:lnTo>
                    <a:pt x="4399" y="9337"/>
                  </a:lnTo>
                  <a:lnTo>
                    <a:pt x="4116" y="9954"/>
                  </a:lnTo>
                  <a:lnTo>
                    <a:pt x="3833" y="10622"/>
                  </a:lnTo>
                  <a:lnTo>
                    <a:pt x="3524" y="11265"/>
                  </a:lnTo>
                  <a:lnTo>
                    <a:pt x="3190" y="11934"/>
                  </a:lnTo>
                  <a:lnTo>
                    <a:pt x="3010" y="12268"/>
                  </a:lnTo>
                  <a:lnTo>
                    <a:pt x="2753" y="12654"/>
                  </a:lnTo>
                  <a:lnTo>
                    <a:pt x="2187" y="13477"/>
                  </a:lnTo>
                  <a:lnTo>
                    <a:pt x="1570" y="14326"/>
                  </a:lnTo>
                  <a:lnTo>
                    <a:pt x="978" y="15200"/>
                  </a:lnTo>
                  <a:lnTo>
                    <a:pt x="721" y="15612"/>
                  </a:lnTo>
                  <a:lnTo>
                    <a:pt x="464" y="15998"/>
                  </a:lnTo>
                  <a:lnTo>
                    <a:pt x="284" y="16358"/>
                  </a:lnTo>
                  <a:lnTo>
                    <a:pt x="129" y="16666"/>
                  </a:lnTo>
                  <a:lnTo>
                    <a:pt x="27" y="16949"/>
                  </a:lnTo>
                  <a:lnTo>
                    <a:pt x="27" y="17078"/>
                  </a:lnTo>
                  <a:lnTo>
                    <a:pt x="1" y="17206"/>
                  </a:lnTo>
                  <a:lnTo>
                    <a:pt x="27" y="17309"/>
                  </a:lnTo>
                  <a:lnTo>
                    <a:pt x="52" y="17386"/>
                  </a:lnTo>
                  <a:lnTo>
                    <a:pt x="129" y="17463"/>
                  </a:lnTo>
                  <a:lnTo>
                    <a:pt x="207" y="17515"/>
                  </a:lnTo>
                  <a:lnTo>
                    <a:pt x="309" y="17541"/>
                  </a:lnTo>
                  <a:lnTo>
                    <a:pt x="412" y="17566"/>
                  </a:lnTo>
                  <a:lnTo>
                    <a:pt x="669" y="17592"/>
                  </a:lnTo>
                  <a:lnTo>
                    <a:pt x="978" y="17592"/>
                  </a:lnTo>
                  <a:lnTo>
                    <a:pt x="1338" y="17515"/>
                  </a:lnTo>
                  <a:lnTo>
                    <a:pt x="1698" y="17412"/>
                  </a:lnTo>
                  <a:lnTo>
                    <a:pt x="2110" y="17283"/>
                  </a:lnTo>
                  <a:lnTo>
                    <a:pt x="2521" y="17129"/>
                  </a:lnTo>
                  <a:lnTo>
                    <a:pt x="2958" y="16949"/>
                  </a:lnTo>
                  <a:lnTo>
                    <a:pt x="3421" y="16718"/>
                  </a:lnTo>
                  <a:lnTo>
                    <a:pt x="3858" y="16486"/>
                  </a:lnTo>
                  <a:lnTo>
                    <a:pt x="4296" y="16229"/>
                  </a:lnTo>
                  <a:lnTo>
                    <a:pt x="4733" y="15972"/>
                  </a:lnTo>
                  <a:lnTo>
                    <a:pt x="5144" y="15663"/>
                  </a:lnTo>
                  <a:lnTo>
                    <a:pt x="5530" y="15380"/>
                  </a:lnTo>
                  <a:lnTo>
                    <a:pt x="5890" y="15072"/>
                  </a:lnTo>
                  <a:lnTo>
                    <a:pt x="6225" y="14763"/>
                  </a:lnTo>
                  <a:lnTo>
                    <a:pt x="6945" y="14017"/>
                  </a:lnTo>
                  <a:lnTo>
                    <a:pt x="7639" y="13220"/>
                  </a:lnTo>
                  <a:lnTo>
                    <a:pt x="8333" y="12397"/>
                  </a:lnTo>
                  <a:lnTo>
                    <a:pt x="8951" y="11548"/>
                  </a:lnTo>
                  <a:lnTo>
                    <a:pt x="9542" y="10751"/>
                  </a:lnTo>
                  <a:lnTo>
                    <a:pt x="10031" y="9954"/>
                  </a:lnTo>
                  <a:lnTo>
                    <a:pt x="10237" y="9568"/>
                  </a:lnTo>
                  <a:lnTo>
                    <a:pt x="10417" y="9208"/>
                  </a:lnTo>
                  <a:lnTo>
                    <a:pt x="10571" y="8874"/>
                  </a:lnTo>
                  <a:lnTo>
                    <a:pt x="10699" y="8539"/>
                  </a:lnTo>
                  <a:lnTo>
                    <a:pt x="10802" y="8231"/>
                  </a:lnTo>
                  <a:lnTo>
                    <a:pt x="10879" y="7948"/>
                  </a:lnTo>
                  <a:lnTo>
                    <a:pt x="10931" y="7665"/>
                  </a:lnTo>
                  <a:lnTo>
                    <a:pt x="10957" y="7382"/>
                  </a:lnTo>
                  <a:lnTo>
                    <a:pt x="10982" y="6893"/>
                  </a:lnTo>
                  <a:lnTo>
                    <a:pt x="10982" y="6482"/>
                  </a:lnTo>
                  <a:lnTo>
                    <a:pt x="10931" y="6148"/>
                  </a:lnTo>
                  <a:lnTo>
                    <a:pt x="10879" y="5890"/>
                  </a:lnTo>
                  <a:lnTo>
                    <a:pt x="10828" y="5685"/>
                  </a:lnTo>
                  <a:lnTo>
                    <a:pt x="12731" y="1493"/>
                  </a:lnTo>
                  <a:lnTo>
                    <a:pt x="7742"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47"/>
            <p:cNvSpPr/>
            <p:nvPr/>
          </p:nvSpPr>
          <p:spPr>
            <a:xfrm>
              <a:off x="6946461" y="2447144"/>
              <a:ext cx="984372" cy="609773"/>
            </a:xfrm>
            <a:custGeom>
              <a:avLst/>
              <a:gdLst/>
              <a:ahLst/>
              <a:cxnLst/>
              <a:rect l="l" t="t" r="r" b="b"/>
              <a:pathLst>
                <a:path w="48659" h="30142" extrusionOk="0">
                  <a:moveTo>
                    <a:pt x="27390" y="0"/>
                  </a:moveTo>
                  <a:lnTo>
                    <a:pt x="27313" y="103"/>
                  </a:lnTo>
                  <a:lnTo>
                    <a:pt x="27055" y="360"/>
                  </a:lnTo>
                  <a:lnTo>
                    <a:pt x="26875" y="540"/>
                  </a:lnTo>
                  <a:lnTo>
                    <a:pt x="26618" y="746"/>
                  </a:lnTo>
                  <a:lnTo>
                    <a:pt x="26310" y="978"/>
                  </a:lnTo>
                  <a:lnTo>
                    <a:pt x="25950" y="1209"/>
                  </a:lnTo>
                  <a:lnTo>
                    <a:pt x="25615" y="1441"/>
                  </a:lnTo>
                  <a:lnTo>
                    <a:pt x="25255" y="1621"/>
                  </a:lnTo>
                  <a:lnTo>
                    <a:pt x="24869" y="1826"/>
                  </a:lnTo>
                  <a:lnTo>
                    <a:pt x="24432" y="2032"/>
                  </a:lnTo>
                  <a:lnTo>
                    <a:pt x="23969" y="2212"/>
                  </a:lnTo>
                  <a:lnTo>
                    <a:pt x="23609" y="2366"/>
                  </a:lnTo>
                  <a:lnTo>
                    <a:pt x="22966" y="2572"/>
                  </a:lnTo>
                  <a:lnTo>
                    <a:pt x="22246" y="2778"/>
                  </a:lnTo>
                  <a:lnTo>
                    <a:pt x="21475" y="2958"/>
                  </a:lnTo>
                  <a:lnTo>
                    <a:pt x="20626" y="3112"/>
                  </a:lnTo>
                  <a:lnTo>
                    <a:pt x="19726" y="3266"/>
                  </a:lnTo>
                  <a:lnTo>
                    <a:pt x="18749" y="3344"/>
                  </a:lnTo>
                  <a:lnTo>
                    <a:pt x="17694" y="3421"/>
                  </a:lnTo>
                  <a:lnTo>
                    <a:pt x="16588" y="3447"/>
                  </a:lnTo>
                  <a:lnTo>
                    <a:pt x="15122" y="3447"/>
                  </a:lnTo>
                  <a:lnTo>
                    <a:pt x="13579" y="3421"/>
                  </a:lnTo>
                  <a:lnTo>
                    <a:pt x="13116" y="3395"/>
                  </a:lnTo>
                  <a:lnTo>
                    <a:pt x="11419" y="3344"/>
                  </a:lnTo>
                  <a:lnTo>
                    <a:pt x="9747" y="3266"/>
                  </a:lnTo>
                  <a:lnTo>
                    <a:pt x="9053" y="3241"/>
                  </a:lnTo>
                  <a:lnTo>
                    <a:pt x="5581" y="3035"/>
                  </a:lnTo>
                  <a:lnTo>
                    <a:pt x="2701" y="2829"/>
                  </a:lnTo>
                  <a:lnTo>
                    <a:pt x="0" y="2624"/>
                  </a:lnTo>
                  <a:lnTo>
                    <a:pt x="309" y="2778"/>
                  </a:lnTo>
                  <a:lnTo>
                    <a:pt x="643" y="2932"/>
                  </a:lnTo>
                  <a:lnTo>
                    <a:pt x="1235" y="3266"/>
                  </a:lnTo>
                  <a:lnTo>
                    <a:pt x="1800" y="3678"/>
                  </a:lnTo>
                  <a:lnTo>
                    <a:pt x="2315" y="4115"/>
                  </a:lnTo>
                  <a:lnTo>
                    <a:pt x="2778" y="4578"/>
                  </a:lnTo>
                  <a:lnTo>
                    <a:pt x="3215" y="5092"/>
                  </a:lnTo>
                  <a:lnTo>
                    <a:pt x="3601" y="5633"/>
                  </a:lnTo>
                  <a:lnTo>
                    <a:pt x="3961" y="6198"/>
                  </a:lnTo>
                  <a:lnTo>
                    <a:pt x="4269" y="6790"/>
                  </a:lnTo>
                  <a:lnTo>
                    <a:pt x="4578" y="7407"/>
                  </a:lnTo>
                  <a:lnTo>
                    <a:pt x="4809" y="8050"/>
                  </a:lnTo>
                  <a:lnTo>
                    <a:pt x="5041" y="8693"/>
                  </a:lnTo>
                  <a:lnTo>
                    <a:pt x="5247" y="9387"/>
                  </a:lnTo>
                  <a:lnTo>
                    <a:pt x="5401" y="10056"/>
                  </a:lnTo>
                  <a:lnTo>
                    <a:pt x="5555" y="10776"/>
                  </a:lnTo>
                  <a:lnTo>
                    <a:pt x="5658" y="11471"/>
                  </a:lnTo>
                  <a:lnTo>
                    <a:pt x="5761" y="12268"/>
                  </a:lnTo>
                  <a:lnTo>
                    <a:pt x="5864" y="13348"/>
                  </a:lnTo>
                  <a:lnTo>
                    <a:pt x="5915" y="14402"/>
                  </a:lnTo>
                  <a:lnTo>
                    <a:pt x="5941" y="15457"/>
                  </a:lnTo>
                  <a:lnTo>
                    <a:pt x="5915" y="16486"/>
                  </a:lnTo>
                  <a:lnTo>
                    <a:pt x="5864" y="17489"/>
                  </a:lnTo>
                  <a:lnTo>
                    <a:pt x="5812" y="18466"/>
                  </a:lnTo>
                  <a:lnTo>
                    <a:pt x="5710" y="19366"/>
                  </a:lnTo>
                  <a:lnTo>
                    <a:pt x="5632" y="20240"/>
                  </a:lnTo>
                  <a:lnTo>
                    <a:pt x="5401" y="21732"/>
                  </a:lnTo>
                  <a:lnTo>
                    <a:pt x="5195" y="22889"/>
                  </a:lnTo>
                  <a:lnTo>
                    <a:pt x="5041" y="23661"/>
                  </a:lnTo>
                  <a:lnTo>
                    <a:pt x="4989" y="23918"/>
                  </a:lnTo>
                  <a:lnTo>
                    <a:pt x="6558" y="24612"/>
                  </a:lnTo>
                  <a:lnTo>
                    <a:pt x="8230" y="25281"/>
                  </a:lnTo>
                  <a:lnTo>
                    <a:pt x="8590" y="25410"/>
                  </a:lnTo>
                  <a:lnTo>
                    <a:pt x="9824" y="25847"/>
                  </a:lnTo>
                  <a:lnTo>
                    <a:pt x="11110" y="26284"/>
                  </a:lnTo>
                  <a:lnTo>
                    <a:pt x="12422" y="26696"/>
                  </a:lnTo>
                  <a:lnTo>
                    <a:pt x="13759" y="27107"/>
                  </a:lnTo>
                  <a:lnTo>
                    <a:pt x="14145" y="27210"/>
                  </a:lnTo>
                  <a:lnTo>
                    <a:pt x="15405" y="27544"/>
                  </a:lnTo>
                  <a:lnTo>
                    <a:pt x="16665" y="27879"/>
                  </a:lnTo>
                  <a:lnTo>
                    <a:pt x="17951" y="28187"/>
                  </a:lnTo>
                  <a:lnTo>
                    <a:pt x="19237" y="28496"/>
                  </a:lnTo>
                  <a:lnTo>
                    <a:pt x="20523" y="28753"/>
                  </a:lnTo>
                  <a:lnTo>
                    <a:pt x="21835" y="29010"/>
                  </a:lnTo>
                  <a:lnTo>
                    <a:pt x="23121" y="29242"/>
                  </a:lnTo>
                  <a:lnTo>
                    <a:pt x="24432" y="29447"/>
                  </a:lnTo>
                  <a:lnTo>
                    <a:pt x="24972" y="29525"/>
                  </a:lnTo>
                  <a:lnTo>
                    <a:pt x="26490" y="29730"/>
                  </a:lnTo>
                  <a:lnTo>
                    <a:pt x="28007" y="29885"/>
                  </a:lnTo>
                  <a:lnTo>
                    <a:pt x="29499" y="30013"/>
                  </a:lnTo>
                  <a:lnTo>
                    <a:pt x="30965" y="30090"/>
                  </a:lnTo>
                  <a:lnTo>
                    <a:pt x="32405" y="30142"/>
                  </a:lnTo>
                  <a:lnTo>
                    <a:pt x="33794" y="30142"/>
                  </a:lnTo>
                  <a:lnTo>
                    <a:pt x="35131" y="30090"/>
                  </a:lnTo>
                  <a:lnTo>
                    <a:pt x="36417" y="29987"/>
                  </a:lnTo>
                  <a:lnTo>
                    <a:pt x="36803" y="29962"/>
                  </a:lnTo>
                  <a:lnTo>
                    <a:pt x="37857" y="29833"/>
                  </a:lnTo>
                  <a:lnTo>
                    <a:pt x="38860" y="29653"/>
                  </a:lnTo>
                  <a:lnTo>
                    <a:pt x="39812" y="29447"/>
                  </a:lnTo>
                  <a:lnTo>
                    <a:pt x="40712" y="29190"/>
                  </a:lnTo>
                  <a:lnTo>
                    <a:pt x="41097" y="29062"/>
                  </a:lnTo>
                  <a:lnTo>
                    <a:pt x="41818" y="28804"/>
                  </a:lnTo>
                  <a:lnTo>
                    <a:pt x="42461" y="28522"/>
                  </a:lnTo>
                  <a:lnTo>
                    <a:pt x="43078" y="28187"/>
                  </a:lnTo>
                  <a:lnTo>
                    <a:pt x="43618" y="27827"/>
                  </a:lnTo>
                  <a:lnTo>
                    <a:pt x="44132" y="27416"/>
                  </a:lnTo>
                  <a:lnTo>
                    <a:pt x="44364" y="27210"/>
                  </a:lnTo>
                  <a:lnTo>
                    <a:pt x="44569" y="27004"/>
                  </a:lnTo>
                  <a:lnTo>
                    <a:pt x="44775" y="26773"/>
                  </a:lnTo>
                  <a:lnTo>
                    <a:pt x="44955" y="26541"/>
                  </a:lnTo>
                  <a:lnTo>
                    <a:pt x="45135" y="26284"/>
                  </a:lnTo>
                  <a:lnTo>
                    <a:pt x="45290" y="26027"/>
                  </a:lnTo>
                  <a:lnTo>
                    <a:pt x="45752" y="25204"/>
                  </a:lnTo>
                  <a:lnTo>
                    <a:pt x="46190" y="24381"/>
                  </a:lnTo>
                  <a:lnTo>
                    <a:pt x="46550" y="23532"/>
                  </a:lnTo>
                  <a:lnTo>
                    <a:pt x="46910" y="22684"/>
                  </a:lnTo>
                  <a:lnTo>
                    <a:pt x="47193" y="21861"/>
                  </a:lnTo>
                  <a:lnTo>
                    <a:pt x="47476" y="21012"/>
                  </a:lnTo>
                  <a:lnTo>
                    <a:pt x="47707" y="20163"/>
                  </a:lnTo>
                  <a:lnTo>
                    <a:pt x="47913" y="19315"/>
                  </a:lnTo>
                  <a:lnTo>
                    <a:pt x="48016" y="18877"/>
                  </a:lnTo>
                  <a:lnTo>
                    <a:pt x="48221" y="17823"/>
                  </a:lnTo>
                  <a:lnTo>
                    <a:pt x="48376" y="16768"/>
                  </a:lnTo>
                  <a:lnTo>
                    <a:pt x="48504" y="15740"/>
                  </a:lnTo>
                  <a:lnTo>
                    <a:pt x="48581" y="14737"/>
                  </a:lnTo>
                  <a:lnTo>
                    <a:pt x="48607" y="14351"/>
                  </a:lnTo>
                  <a:lnTo>
                    <a:pt x="48659" y="12988"/>
                  </a:lnTo>
                  <a:lnTo>
                    <a:pt x="48659" y="11702"/>
                  </a:lnTo>
                  <a:lnTo>
                    <a:pt x="48607" y="10468"/>
                  </a:lnTo>
                  <a:lnTo>
                    <a:pt x="48504" y="9310"/>
                  </a:lnTo>
                  <a:lnTo>
                    <a:pt x="48479" y="8899"/>
                  </a:lnTo>
                  <a:lnTo>
                    <a:pt x="48350" y="7819"/>
                  </a:lnTo>
                  <a:lnTo>
                    <a:pt x="48196" y="6841"/>
                  </a:lnTo>
                  <a:lnTo>
                    <a:pt x="48067" y="5993"/>
                  </a:lnTo>
                  <a:lnTo>
                    <a:pt x="47913" y="5247"/>
                  </a:lnTo>
                  <a:lnTo>
                    <a:pt x="47681" y="4244"/>
                  </a:lnTo>
                  <a:lnTo>
                    <a:pt x="47578" y="3884"/>
                  </a:lnTo>
                  <a:lnTo>
                    <a:pt x="46730" y="3961"/>
                  </a:lnTo>
                  <a:lnTo>
                    <a:pt x="45855" y="4012"/>
                  </a:lnTo>
                  <a:lnTo>
                    <a:pt x="45007" y="4064"/>
                  </a:lnTo>
                  <a:lnTo>
                    <a:pt x="44132" y="4089"/>
                  </a:lnTo>
                  <a:lnTo>
                    <a:pt x="42383" y="4089"/>
                  </a:lnTo>
                  <a:lnTo>
                    <a:pt x="41509" y="4038"/>
                  </a:lnTo>
                  <a:lnTo>
                    <a:pt x="40609" y="3987"/>
                  </a:lnTo>
                  <a:lnTo>
                    <a:pt x="39734" y="3884"/>
                  </a:lnTo>
                  <a:lnTo>
                    <a:pt x="38834" y="3781"/>
                  </a:lnTo>
                  <a:lnTo>
                    <a:pt x="37934" y="3652"/>
                  </a:lnTo>
                  <a:lnTo>
                    <a:pt x="37034" y="3472"/>
                  </a:lnTo>
                  <a:lnTo>
                    <a:pt x="36108" y="3292"/>
                  </a:lnTo>
                  <a:lnTo>
                    <a:pt x="35208" y="3061"/>
                  </a:lnTo>
                  <a:lnTo>
                    <a:pt x="34282" y="2804"/>
                  </a:lnTo>
                  <a:lnTo>
                    <a:pt x="33331" y="2521"/>
                  </a:lnTo>
                  <a:lnTo>
                    <a:pt x="32971" y="2392"/>
                  </a:lnTo>
                  <a:lnTo>
                    <a:pt x="31582" y="1903"/>
                  </a:lnTo>
                  <a:lnTo>
                    <a:pt x="30887" y="1646"/>
                  </a:lnTo>
                  <a:lnTo>
                    <a:pt x="30193" y="1338"/>
                  </a:lnTo>
                  <a:lnTo>
                    <a:pt x="29499" y="1029"/>
                  </a:lnTo>
                  <a:lnTo>
                    <a:pt x="28804" y="720"/>
                  </a:lnTo>
                  <a:lnTo>
                    <a:pt x="28110" y="360"/>
                  </a:lnTo>
                  <a:lnTo>
                    <a:pt x="27390"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47"/>
            <p:cNvSpPr/>
            <p:nvPr/>
          </p:nvSpPr>
          <p:spPr>
            <a:xfrm>
              <a:off x="7770054" y="2829028"/>
              <a:ext cx="147780" cy="208652"/>
            </a:xfrm>
            <a:custGeom>
              <a:avLst/>
              <a:gdLst/>
              <a:ahLst/>
              <a:cxnLst/>
              <a:rect l="l" t="t" r="r" b="b"/>
              <a:pathLst>
                <a:path w="7305" h="10314" extrusionOk="0">
                  <a:moveTo>
                    <a:pt x="7305" y="0"/>
                  </a:moveTo>
                  <a:lnTo>
                    <a:pt x="6790" y="180"/>
                  </a:lnTo>
                  <a:lnTo>
                    <a:pt x="6302" y="386"/>
                  </a:lnTo>
                  <a:lnTo>
                    <a:pt x="5813" y="643"/>
                  </a:lnTo>
                  <a:lnTo>
                    <a:pt x="5324" y="900"/>
                  </a:lnTo>
                  <a:lnTo>
                    <a:pt x="4887" y="1183"/>
                  </a:lnTo>
                  <a:lnTo>
                    <a:pt x="4424" y="1492"/>
                  </a:lnTo>
                  <a:lnTo>
                    <a:pt x="4013" y="1826"/>
                  </a:lnTo>
                  <a:lnTo>
                    <a:pt x="3601" y="2186"/>
                  </a:lnTo>
                  <a:lnTo>
                    <a:pt x="3215" y="2546"/>
                  </a:lnTo>
                  <a:lnTo>
                    <a:pt x="2855" y="2932"/>
                  </a:lnTo>
                  <a:lnTo>
                    <a:pt x="2495" y="3369"/>
                  </a:lnTo>
                  <a:lnTo>
                    <a:pt x="2161" y="3781"/>
                  </a:lnTo>
                  <a:lnTo>
                    <a:pt x="1852" y="4244"/>
                  </a:lnTo>
                  <a:lnTo>
                    <a:pt x="1570" y="4707"/>
                  </a:lnTo>
                  <a:lnTo>
                    <a:pt x="1312" y="5170"/>
                  </a:lnTo>
                  <a:lnTo>
                    <a:pt x="1081" y="5658"/>
                  </a:lnTo>
                  <a:lnTo>
                    <a:pt x="849" y="6224"/>
                  </a:lnTo>
                  <a:lnTo>
                    <a:pt x="644" y="6790"/>
                  </a:lnTo>
                  <a:lnTo>
                    <a:pt x="464" y="7356"/>
                  </a:lnTo>
                  <a:lnTo>
                    <a:pt x="335" y="7947"/>
                  </a:lnTo>
                  <a:lnTo>
                    <a:pt x="206" y="8539"/>
                  </a:lnTo>
                  <a:lnTo>
                    <a:pt x="104" y="9130"/>
                  </a:lnTo>
                  <a:lnTo>
                    <a:pt x="52" y="9722"/>
                  </a:lnTo>
                  <a:lnTo>
                    <a:pt x="1" y="10313"/>
                  </a:lnTo>
                  <a:lnTo>
                    <a:pt x="1" y="10313"/>
                  </a:lnTo>
                  <a:lnTo>
                    <a:pt x="386" y="10185"/>
                  </a:lnTo>
                  <a:lnTo>
                    <a:pt x="464" y="9310"/>
                  </a:lnTo>
                  <a:lnTo>
                    <a:pt x="618" y="8462"/>
                  </a:lnTo>
                  <a:lnTo>
                    <a:pt x="695" y="8024"/>
                  </a:lnTo>
                  <a:lnTo>
                    <a:pt x="798" y="7587"/>
                  </a:lnTo>
                  <a:lnTo>
                    <a:pt x="927" y="7176"/>
                  </a:lnTo>
                  <a:lnTo>
                    <a:pt x="1055" y="6764"/>
                  </a:lnTo>
                  <a:lnTo>
                    <a:pt x="1209" y="6353"/>
                  </a:lnTo>
                  <a:lnTo>
                    <a:pt x="1364" y="5941"/>
                  </a:lnTo>
                  <a:lnTo>
                    <a:pt x="1544" y="5555"/>
                  </a:lnTo>
                  <a:lnTo>
                    <a:pt x="1750" y="5170"/>
                  </a:lnTo>
                  <a:lnTo>
                    <a:pt x="1955" y="4784"/>
                  </a:lnTo>
                  <a:lnTo>
                    <a:pt x="2187" y="4398"/>
                  </a:lnTo>
                  <a:lnTo>
                    <a:pt x="2444" y="4038"/>
                  </a:lnTo>
                  <a:lnTo>
                    <a:pt x="2701" y="3678"/>
                  </a:lnTo>
                  <a:lnTo>
                    <a:pt x="3164" y="3138"/>
                  </a:lnTo>
                  <a:lnTo>
                    <a:pt x="3653" y="2649"/>
                  </a:lnTo>
                  <a:lnTo>
                    <a:pt x="4167" y="2186"/>
                  </a:lnTo>
                  <a:lnTo>
                    <a:pt x="4733" y="1749"/>
                  </a:lnTo>
                  <a:lnTo>
                    <a:pt x="5324" y="1338"/>
                  </a:lnTo>
                  <a:lnTo>
                    <a:pt x="5916" y="1003"/>
                  </a:lnTo>
                  <a:lnTo>
                    <a:pt x="6559" y="695"/>
                  </a:lnTo>
                  <a:lnTo>
                    <a:pt x="7202" y="438"/>
                  </a:lnTo>
                  <a:lnTo>
                    <a:pt x="7305"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47"/>
            <p:cNvSpPr/>
            <p:nvPr/>
          </p:nvSpPr>
          <p:spPr>
            <a:xfrm>
              <a:off x="7129585" y="2512689"/>
              <a:ext cx="561403" cy="541112"/>
            </a:xfrm>
            <a:custGeom>
              <a:avLst/>
              <a:gdLst/>
              <a:ahLst/>
              <a:cxnLst/>
              <a:rect l="l" t="t" r="r" b="b"/>
              <a:pathLst>
                <a:path w="27751" h="26748" extrusionOk="0">
                  <a:moveTo>
                    <a:pt x="1" y="1"/>
                  </a:moveTo>
                  <a:lnTo>
                    <a:pt x="644" y="541"/>
                  </a:lnTo>
                  <a:lnTo>
                    <a:pt x="1261" y="1107"/>
                  </a:lnTo>
                  <a:lnTo>
                    <a:pt x="1853" y="1724"/>
                  </a:lnTo>
                  <a:lnTo>
                    <a:pt x="2367" y="2367"/>
                  </a:lnTo>
                  <a:lnTo>
                    <a:pt x="2856" y="3061"/>
                  </a:lnTo>
                  <a:lnTo>
                    <a:pt x="3319" y="3807"/>
                  </a:lnTo>
                  <a:lnTo>
                    <a:pt x="3730" y="4553"/>
                  </a:lnTo>
                  <a:lnTo>
                    <a:pt x="4090" y="5350"/>
                  </a:lnTo>
                  <a:lnTo>
                    <a:pt x="4322" y="5916"/>
                  </a:lnTo>
                  <a:lnTo>
                    <a:pt x="4553" y="6507"/>
                  </a:lnTo>
                  <a:lnTo>
                    <a:pt x="4964" y="7665"/>
                  </a:lnTo>
                  <a:lnTo>
                    <a:pt x="5762" y="10031"/>
                  </a:lnTo>
                  <a:lnTo>
                    <a:pt x="6173" y="11214"/>
                  </a:lnTo>
                  <a:lnTo>
                    <a:pt x="6379" y="11805"/>
                  </a:lnTo>
                  <a:lnTo>
                    <a:pt x="6610" y="12371"/>
                  </a:lnTo>
                  <a:lnTo>
                    <a:pt x="6868" y="12937"/>
                  </a:lnTo>
                  <a:lnTo>
                    <a:pt x="7150" y="13503"/>
                  </a:lnTo>
                  <a:lnTo>
                    <a:pt x="7433" y="14043"/>
                  </a:lnTo>
                  <a:lnTo>
                    <a:pt x="7742" y="14583"/>
                  </a:lnTo>
                  <a:lnTo>
                    <a:pt x="8051" y="15046"/>
                  </a:lnTo>
                  <a:lnTo>
                    <a:pt x="8359" y="15483"/>
                  </a:lnTo>
                  <a:lnTo>
                    <a:pt x="8694" y="15920"/>
                  </a:lnTo>
                  <a:lnTo>
                    <a:pt x="9054" y="16306"/>
                  </a:lnTo>
                  <a:lnTo>
                    <a:pt x="9439" y="16692"/>
                  </a:lnTo>
                  <a:lnTo>
                    <a:pt x="9825" y="17052"/>
                  </a:lnTo>
                  <a:lnTo>
                    <a:pt x="10237" y="17386"/>
                  </a:lnTo>
                  <a:lnTo>
                    <a:pt x="10674" y="17695"/>
                  </a:lnTo>
                  <a:lnTo>
                    <a:pt x="11111" y="17952"/>
                  </a:lnTo>
                  <a:lnTo>
                    <a:pt x="11574" y="18209"/>
                  </a:lnTo>
                  <a:lnTo>
                    <a:pt x="12063" y="18415"/>
                  </a:lnTo>
                  <a:lnTo>
                    <a:pt x="12551" y="18595"/>
                  </a:lnTo>
                  <a:lnTo>
                    <a:pt x="13066" y="18723"/>
                  </a:lnTo>
                  <a:lnTo>
                    <a:pt x="13606" y="18826"/>
                  </a:lnTo>
                  <a:lnTo>
                    <a:pt x="14146" y="18903"/>
                  </a:lnTo>
                  <a:lnTo>
                    <a:pt x="14712" y="18929"/>
                  </a:lnTo>
                  <a:lnTo>
                    <a:pt x="15355" y="18929"/>
                  </a:lnTo>
                  <a:lnTo>
                    <a:pt x="16023" y="18878"/>
                  </a:lnTo>
                  <a:lnTo>
                    <a:pt x="17361" y="18801"/>
                  </a:lnTo>
                  <a:lnTo>
                    <a:pt x="18029" y="18775"/>
                  </a:lnTo>
                  <a:lnTo>
                    <a:pt x="18698" y="18775"/>
                  </a:lnTo>
                  <a:lnTo>
                    <a:pt x="19367" y="18801"/>
                  </a:lnTo>
                  <a:lnTo>
                    <a:pt x="19701" y="18852"/>
                  </a:lnTo>
                  <a:lnTo>
                    <a:pt x="20035" y="18903"/>
                  </a:lnTo>
                  <a:lnTo>
                    <a:pt x="20601" y="19032"/>
                  </a:lnTo>
                  <a:lnTo>
                    <a:pt x="21141" y="19212"/>
                  </a:lnTo>
                  <a:lnTo>
                    <a:pt x="21681" y="19418"/>
                  </a:lnTo>
                  <a:lnTo>
                    <a:pt x="22195" y="19675"/>
                  </a:lnTo>
                  <a:lnTo>
                    <a:pt x="22710" y="19984"/>
                  </a:lnTo>
                  <a:lnTo>
                    <a:pt x="23198" y="20292"/>
                  </a:lnTo>
                  <a:lnTo>
                    <a:pt x="23661" y="20652"/>
                  </a:lnTo>
                  <a:lnTo>
                    <a:pt x="24099" y="21038"/>
                  </a:lnTo>
                  <a:lnTo>
                    <a:pt x="24382" y="21321"/>
                  </a:lnTo>
                  <a:lnTo>
                    <a:pt x="24690" y="21630"/>
                  </a:lnTo>
                  <a:lnTo>
                    <a:pt x="24947" y="21938"/>
                  </a:lnTo>
                  <a:lnTo>
                    <a:pt x="25230" y="22273"/>
                  </a:lnTo>
                  <a:lnTo>
                    <a:pt x="25462" y="22607"/>
                  </a:lnTo>
                  <a:lnTo>
                    <a:pt x="25693" y="22941"/>
                  </a:lnTo>
                  <a:lnTo>
                    <a:pt x="26130" y="23661"/>
                  </a:lnTo>
                  <a:lnTo>
                    <a:pt x="26516" y="24407"/>
                  </a:lnTo>
                  <a:lnTo>
                    <a:pt x="26850" y="25179"/>
                  </a:lnTo>
                  <a:lnTo>
                    <a:pt x="27133" y="25950"/>
                  </a:lnTo>
                  <a:lnTo>
                    <a:pt x="27365" y="26747"/>
                  </a:lnTo>
                  <a:lnTo>
                    <a:pt x="27751" y="26722"/>
                  </a:lnTo>
                  <a:lnTo>
                    <a:pt x="27493" y="25847"/>
                  </a:lnTo>
                  <a:lnTo>
                    <a:pt x="27185" y="25024"/>
                  </a:lnTo>
                  <a:lnTo>
                    <a:pt x="26825" y="24201"/>
                  </a:lnTo>
                  <a:lnTo>
                    <a:pt x="26619" y="23790"/>
                  </a:lnTo>
                  <a:lnTo>
                    <a:pt x="26413" y="23404"/>
                  </a:lnTo>
                  <a:lnTo>
                    <a:pt x="26182" y="23018"/>
                  </a:lnTo>
                  <a:lnTo>
                    <a:pt x="25950" y="22633"/>
                  </a:lnTo>
                  <a:lnTo>
                    <a:pt x="25693" y="22273"/>
                  </a:lnTo>
                  <a:lnTo>
                    <a:pt x="25410" y="21912"/>
                  </a:lnTo>
                  <a:lnTo>
                    <a:pt x="25127" y="21578"/>
                  </a:lnTo>
                  <a:lnTo>
                    <a:pt x="24819" y="21244"/>
                  </a:lnTo>
                  <a:lnTo>
                    <a:pt x="24510" y="20909"/>
                  </a:lnTo>
                  <a:lnTo>
                    <a:pt x="24176" y="20601"/>
                  </a:lnTo>
                  <a:lnTo>
                    <a:pt x="23764" y="20267"/>
                  </a:lnTo>
                  <a:lnTo>
                    <a:pt x="23353" y="19932"/>
                  </a:lnTo>
                  <a:lnTo>
                    <a:pt x="22890" y="19649"/>
                  </a:lnTo>
                  <a:lnTo>
                    <a:pt x="22453" y="19366"/>
                  </a:lnTo>
                  <a:lnTo>
                    <a:pt x="21964" y="19135"/>
                  </a:lnTo>
                  <a:lnTo>
                    <a:pt x="21475" y="18929"/>
                  </a:lnTo>
                  <a:lnTo>
                    <a:pt x="20987" y="18749"/>
                  </a:lnTo>
                  <a:lnTo>
                    <a:pt x="20472" y="18595"/>
                  </a:lnTo>
                  <a:lnTo>
                    <a:pt x="20164" y="18543"/>
                  </a:lnTo>
                  <a:lnTo>
                    <a:pt x="19829" y="18492"/>
                  </a:lnTo>
                  <a:lnTo>
                    <a:pt x="19186" y="18415"/>
                  </a:lnTo>
                  <a:lnTo>
                    <a:pt x="18544" y="18389"/>
                  </a:lnTo>
                  <a:lnTo>
                    <a:pt x="17901" y="18389"/>
                  </a:lnTo>
                  <a:lnTo>
                    <a:pt x="16615" y="18466"/>
                  </a:lnTo>
                  <a:lnTo>
                    <a:pt x="15329" y="18543"/>
                  </a:lnTo>
                  <a:lnTo>
                    <a:pt x="14660" y="18543"/>
                  </a:lnTo>
                  <a:lnTo>
                    <a:pt x="13991" y="18492"/>
                  </a:lnTo>
                  <a:lnTo>
                    <a:pt x="13349" y="18389"/>
                  </a:lnTo>
                  <a:lnTo>
                    <a:pt x="12731" y="18235"/>
                  </a:lnTo>
                  <a:lnTo>
                    <a:pt x="12114" y="18029"/>
                  </a:lnTo>
                  <a:lnTo>
                    <a:pt x="11805" y="17900"/>
                  </a:lnTo>
                  <a:lnTo>
                    <a:pt x="11523" y="17772"/>
                  </a:lnTo>
                  <a:lnTo>
                    <a:pt x="11240" y="17618"/>
                  </a:lnTo>
                  <a:lnTo>
                    <a:pt x="10957" y="17438"/>
                  </a:lnTo>
                  <a:lnTo>
                    <a:pt x="10674" y="17258"/>
                  </a:lnTo>
                  <a:lnTo>
                    <a:pt x="10391" y="17052"/>
                  </a:lnTo>
                  <a:lnTo>
                    <a:pt x="9877" y="16615"/>
                  </a:lnTo>
                  <a:lnTo>
                    <a:pt x="9414" y="16152"/>
                  </a:lnTo>
                  <a:lnTo>
                    <a:pt x="8976" y="15663"/>
                  </a:lnTo>
                  <a:lnTo>
                    <a:pt x="8565" y="15149"/>
                  </a:lnTo>
                  <a:lnTo>
                    <a:pt x="8205" y="14609"/>
                  </a:lnTo>
                  <a:lnTo>
                    <a:pt x="7845" y="14043"/>
                  </a:lnTo>
                  <a:lnTo>
                    <a:pt x="7536" y="13451"/>
                  </a:lnTo>
                  <a:lnTo>
                    <a:pt x="7253" y="12860"/>
                  </a:lnTo>
                  <a:lnTo>
                    <a:pt x="6996" y="12268"/>
                  </a:lnTo>
                  <a:lnTo>
                    <a:pt x="6739" y="11677"/>
                  </a:lnTo>
                  <a:lnTo>
                    <a:pt x="6302" y="10494"/>
                  </a:lnTo>
                  <a:lnTo>
                    <a:pt x="5890" y="9285"/>
                  </a:lnTo>
                  <a:lnTo>
                    <a:pt x="5505" y="8076"/>
                  </a:lnTo>
                  <a:lnTo>
                    <a:pt x="5093" y="6867"/>
                  </a:lnTo>
                  <a:lnTo>
                    <a:pt x="4656" y="5684"/>
                  </a:lnTo>
                  <a:lnTo>
                    <a:pt x="4399" y="5093"/>
                  </a:lnTo>
                  <a:lnTo>
                    <a:pt x="4141" y="4527"/>
                  </a:lnTo>
                  <a:lnTo>
                    <a:pt x="3859" y="3961"/>
                  </a:lnTo>
                  <a:lnTo>
                    <a:pt x="3550" y="3396"/>
                  </a:lnTo>
                  <a:lnTo>
                    <a:pt x="3267" y="2907"/>
                  </a:lnTo>
                  <a:lnTo>
                    <a:pt x="2958" y="2444"/>
                  </a:lnTo>
                  <a:lnTo>
                    <a:pt x="2624" y="2007"/>
                  </a:lnTo>
                  <a:lnTo>
                    <a:pt x="2264" y="1570"/>
                  </a:lnTo>
                  <a:lnTo>
                    <a:pt x="1904" y="1158"/>
                  </a:lnTo>
                  <a:lnTo>
                    <a:pt x="1518" y="772"/>
                  </a:lnTo>
                  <a:lnTo>
                    <a:pt x="1107" y="387"/>
                  </a:lnTo>
                  <a:lnTo>
                    <a:pt x="695" y="26"/>
                  </a:lnTo>
                  <a:lnTo>
                    <a:pt x="1"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47"/>
            <p:cNvSpPr/>
            <p:nvPr/>
          </p:nvSpPr>
          <p:spPr>
            <a:xfrm>
              <a:off x="7060923" y="2679183"/>
              <a:ext cx="68681" cy="282006"/>
            </a:xfrm>
            <a:custGeom>
              <a:avLst/>
              <a:gdLst/>
              <a:ahLst/>
              <a:cxnLst/>
              <a:rect l="l" t="t" r="r" b="b"/>
              <a:pathLst>
                <a:path w="3395" h="13940" extrusionOk="0">
                  <a:moveTo>
                    <a:pt x="0" y="1"/>
                  </a:moveTo>
                  <a:lnTo>
                    <a:pt x="103" y="798"/>
                  </a:lnTo>
                  <a:lnTo>
                    <a:pt x="514" y="1415"/>
                  </a:lnTo>
                  <a:lnTo>
                    <a:pt x="900" y="2058"/>
                  </a:lnTo>
                  <a:lnTo>
                    <a:pt x="1260" y="2701"/>
                  </a:lnTo>
                  <a:lnTo>
                    <a:pt x="1569" y="3370"/>
                  </a:lnTo>
                  <a:lnTo>
                    <a:pt x="1878" y="4064"/>
                  </a:lnTo>
                  <a:lnTo>
                    <a:pt x="2135" y="4758"/>
                  </a:lnTo>
                  <a:lnTo>
                    <a:pt x="2366" y="5453"/>
                  </a:lnTo>
                  <a:lnTo>
                    <a:pt x="2546" y="6173"/>
                  </a:lnTo>
                  <a:lnTo>
                    <a:pt x="2752" y="7124"/>
                  </a:lnTo>
                  <a:lnTo>
                    <a:pt x="2906" y="8076"/>
                  </a:lnTo>
                  <a:lnTo>
                    <a:pt x="2983" y="9028"/>
                  </a:lnTo>
                  <a:lnTo>
                    <a:pt x="3009" y="10005"/>
                  </a:lnTo>
                  <a:lnTo>
                    <a:pt x="2983" y="10956"/>
                  </a:lnTo>
                  <a:lnTo>
                    <a:pt x="2906" y="11908"/>
                  </a:lnTo>
                  <a:lnTo>
                    <a:pt x="2778" y="12860"/>
                  </a:lnTo>
                  <a:lnTo>
                    <a:pt x="2572" y="13811"/>
                  </a:lnTo>
                  <a:lnTo>
                    <a:pt x="2932" y="13940"/>
                  </a:lnTo>
                  <a:lnTo>
                    <a:pt x="3138" y="12937"/>
                  </a:lnTo>
                  <a:lnTo>
                    <a:pt x="3292" y="11959"/>
                  </a:lnTo>
                  <a:lnTo>
                    <a:pt x="3369" y="10956"/>
                  </a:lnTo>
                  <a:lnTo>
                    <a:pt x="3395" y="9953"/>
                  </a:lnTo>
                  <a:lnTo>
                    <a:pt x="3343" y="8925"/>
                  </a:lnTo>
                  <a:lnTo>
                    <a:pt x="3266" y="7922"/>
                  </a:lnTo>
                  <a:lnTo>
                    <a:pt x="3189" y="7433"/>
                  </a:lnTo>
                  <a:lnTo>
                    <a:pt x="3112" y="6944"/>
                  </a:lnTo>
                  <a:lnTo>
                    <a:pt x="3009" y="6430"/>
                  </a:lnTo>
                  <a:lnTo>
                    <a:pt x="2881" y="5941"/>
                  </a:lnTo>
                  <a:lnTo>
                    <a:pt x="2649" y="5144"/>
                  </a:lnTo>
                  <a:lnTo>
                    <a:pt x="2392" y="4347"/>
                  </a:lnTo>
                  <a:lnTo>
                    <a:pt x="2083" y="3575"/>
                  </a:lnTo>
                  <a:lnTo>
                    <a:pt x="1723" y="2829"/>
                  </a:lnTo>
                  <a:lnTo>
                    <a:pt x="1363" y="2084"/>
                  </a:lnTo>
                  <a:lnTo>
                    <a:pt x="952" y="1364"/>
                  </a:lnTo>
                  <a:lnTo>
                    <a:pt x="489" y="669"/>
                  </a:lnTo>
                  <a:lnTo>
                    <a:pt x="0"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47"/>
            <p:cNvSpPr/>
            <p:nvPr/>
          </p:nvSpPr>
          <p:spPr>
            <a:xfrm>
              <a:off x="7224808" y="2935682"/>
              <a:ext cx="226859" cy="108756"/>
            </a:xfrm>
            <a:custGeom>
              <a:avLst/>
              <a:gdLst/>
              <a:ahLst/>
              <a:cxnLst/>
              <a:rect l="l" t="t" r="r" b="b"/>
              <a:pathLst>
                <a:path w="11214" h="5376" extrusionOk="0">
                  <a:moveTo>
                    <a:pt x="2546" y="0"/>
                  </a:moveTo>
                  <a:lnTo>
                    <a:pt x="2289" y="26"/>
                  </a:lnTo>
                  <a:lnTo>
                    <a:pt x="2006" y="78"/>
                  </a:lnTo>
                  <a:lnTo>
                    <a:pt x="1749" y="155"/>
                  </a:lnTo>
                  <a:lnTo>
                    <a:pt x="1492" y="258"/>
                  </a:lnTo>
                  <a:lnTo>
                    <a:pt x="1260" y="386"/>
                  </a:lnTo>
                  <a:lnTo>
                    <a:pt x="1029" y="541"/>
                  </a:lnTo>
                  <a:lnTo>
                    <a:pt x="823" y="721"/>
                  </a:lnTo>
                  <a:lnTo>
                    <a:pt x="618" y="952"/>
                  </a:lnTo>
                  <a:lnTo>
                    <a:pt x="463" y="1184"/>
                  </a:lnTo>
                  <a:lnTo>
                    <a:pt x="309" y="1466"/>
                  </a:lnTo>
                  <a:lnTo>
                    <a:pt x="206" y="1749"/>
                  </a:lnTo>
                  <a:lnTo>
                    <a:pt x="129" y="2032"/>
                  </a:lnTo>
                  <a:lnTo>
                    <a:pt x="52" y="2341"/>
                  </a:lnTo>
                  <a:lnTo>
                    <a:pt x="26" y="2649"/>
                  </a:lnTo>
                  <a:lnTo>
                    <a:pt x="0" y="2958"/>
                  </a:lnTo>
                  <a:lnTo>
                    <a:pt x="386" y="3061"/>
                  </a:lnTo>
                  <a:lnTo>
                    <a:pt x="412" y="2752"/>
                  </a:lnTo>
                  <a:lnTo>
                    <a:pt x="437" y="2469"/>
                  </a:lnTo>
                  <a:lnTo>
                    <a:pt x="489" y="2161"/>
                  </a:lnTo>
                  <a:lnTo>
                    <a:pt x="566" y="1878"/>
                  </a:lnTo>
                  <a:lnTo>
                    <a:pt x="669" y="1595"/>
                  </a:lnTo>
                  <a:lnTo>
                    <a:pt x="798" y="1338"/>
                  </a:lnTo>
                  <a:lnTo>
                    <a:pt x="978" y="1106"/>
                  </a:lnTo>
                  <a:lnTo>
                    <a:pt x="1183" y="901"/>
                  </a:lnTo>
                  <a:lnTo>
                    <a:pt x="1338" y="798"/>
                  </a:lnTo>
                  <a:lnTo>
                    <a:pt x="1492" y="695"/>
                  </a:lnTo>
                  <a:lnTo>
                    <a:pt x="1646" y="618"/>
                  </a:lnTo>
                  <a:lnTo>
                    <a:pt x="1801" y="541"/>
                  </a:lnTo>
                  <a:lnTo>
                    <a:pt x="2161" y="438"/>
                  </a:lnTo>
                  <a:lnTo>
                    <a:pt x="2521" y="386"/>
                  </a:lnTo>
                  <a:lnTo>
                    <a:pt x="2881" y="361"/>
                  </a:lnTo>
                  <a:lnTo>
                    <a:pt x="3266" y="386"/>
                  </a:lnTo>
                  <a:lnTo>
                    <a:pt x="3627" y="438"/>
                  </a:lnTo>
                  <a:lnTo>
                    <a:pt x="3987" y="489"/>
                  </a:lnTo>
                  <a:lnTo>
                    <a:pt x="4501" y="618"/>
                  </a:lnTo>
                  <a:lnTo>
                    <a:pt x="5015" y="772"/>
                  </a:lnTo>
                  <a:lnTo>
                    <a:pt x="5504" y="952"/>
                  </a:lnTo>
                  <a:lnTo>
                    <a:pt x="5993" y="1158"/>
                  </a:lnTo>
                  <a:lnTo>
                    <a:pt x="6455" y="1415"/>
                  </a:lnTo>
                  <a:lnTo>
                    <a:pt x="6893" y="1672"/>
                  </a:lnTo>
                  <a:lnTo>
                    <a:pt x="7330" y="1955"/>
                  </a:lnTo>
                  <a:lnTo>
                    <a:pt x="7741" y="2264"/>
                  </a:lnTo>
                  <a:lnTo>
                    <a:pt x="8153" y="2598"/>
                  </a:lnTo>
                  <a:lnTo>
                    <a:pt x="8539" y="2932"/>
                  </a:lnTo>
                  <a:lnTo>
                    <a:pt x="8924" y="3292"/>
                  </a:lnTo>
                  <a:lnTo>
                    <a:pt x="9284" y="3678"/>
                  </a:lnTo>
                  <a:lnTo>
                    <a:pt x="9645" y="4064"/>
                  </a:lnTo>
                  <a:lnTo>
                    <a:pt x="10005" y="4450"/>
                  </a:lnTo>
                  <a:lnTo>
                    <a:pt x="10673" y="5298"/>
                  </a:lnTo>
                  <a:lnTo>
                    <a:pt x="11213" y="5376"/>
                  </a:lnTo>
                  <a:lnTo>
                    <a:pt x="10802" y="4835"/>
                  </a:lnTo>
                  <a:lnTo>
                    <a:pt x="10390" y="4321"/>
                  </a:lnTo>
                  <a:lnTo>
                    <a:pt x="9953" y="3807"/>
                  </a:lnTo>
                  <a:lnTo>
                    <a:pt x="9490" y="3318"/>
                  </a:lnTo>
                  <a:lnTo>
                    <a:pt x="9002" y="2855"/>
                  </a:lnTo>
                  <a:lnTo>
                    <a:pt x="8513" y="2392"/>
                  </a:lnTo>
                  <a:lnTo>
                    <a:pt x="7973" y="1981"/>
                  </a:lnTo>
                  <a:lnTo>
                    <a:pt x="7407" y="1569"/>
                  </a:lnTo>
                  <a:lnTo>
                    <a:pt x="6841" y="1209"/>
                  </a:lnTo>
                  <a:lnTo>
                    <a:pt x="6250" y="901"/>
                  </a:lnTo>
                  <a:lnTo>
                    <a:pt x="5633" y="618"/>
                  </a:lnTo>
                  <a:lnTo>
                    <a:pt x="4990" y="386"/>
                  </a:lnTo>
                  <a:lnTo>
                    <a:pt x="4475" y="232"/>
                  </a:lnTo>
                  <a:lnTo>
                    <a:pt x="3935" y="103"/>
                  </a:lnTo>
                  <a:lnTo>
                    <a:pt x="3395" y="26"/>
                  </a:lnTo>
                  <a:lnTo>
                    <a:pt x="3112"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47"/>
            <p:cNvSpPr/>
            <p:nvPr/>
          </p:nvSpPr>
          <p:spPr>
            <a:xfrm>
              <a:off x="7211800" y="2491893"/>
              <a:ext cx="285648" cy="247656"/>
            </a:xfrm>
            <a:custGeom>
              <a:avLst/>
              <a:gdLst/>
              <a:ahLst/>
              <a:cxnLst/>
              <a:rect l="l" t="t" r="r" b="b"/>
              <a:pathLst>
                <a:path w="14120" h="12242" extrusionOk="0">
                  <a:moveTo>
                    <a:pt x="10853" y="0"/>
                  </a:moveTo>
                  <a:lnTo>
                    <a:pt x="10493" y="154"/>
                  </a:lnTo>
                  <a:lnTo>
                    <a:pt x="10930" y="849"/>
                  </a:lnTo>
                  <a:lnTo>
                    <a:pt x="11342" y="1595"/>
                  </a:lnTo>
                  <a:lnTo>
                    <a:pt x="11728" y="2340"/>
                  </a:lnTo>
                  <a:lnTo>
                    <a:pt x="12088" y="3086"/>
                  </a:lnTo>
                  <a:lnTo>
                    <a:pt x="12422" y="3883"/>
                  </a:lnTo>
                  <a:lnTo>
                    <a:pt x="12705" y="4655"/>
                  </a:lnTo>
                  <a:lnTo>
                    <a:pt x="12962" y="5452"/>
                  </a:lnTo>
                  <a:lnTo>
                    <a:pt x="13194" y="6275"/>
                  </a:lnTo>
                  <a:lnTo>
                    <a:pt x="13374" y="6970"/>
                  </a:lnTo>
                  <a:lnTo>
                    <a:pt x="13554" y="7818"/>
                  </a:lnTo>
                  <a:lnTo>
                    <a:pt x="13631" y="8281"/>
                  </a:lnTo>
                  <a:lnTo>
                    <a:pt x="13708" y="8744"/>
                  </a:lnTo>
                  <a:lnTo>
                    <a:pt x="13734" y="9207"/>
                  </a:lnTo>
                  <a:lnTo>
                    <a:pt x="13759" y="9670"/>
                  </a:lnTo>
                  <a:lnTo>
                    <a:pt x="13708" y="10107"/>
                  </a:lnTo>
                  <a:lnTo>
                    <a:pt x="13631" y="10519"/>
                  </a:lnTo>
                  <a:lnTo>
                    <a:pt x="13579" y="10699"/>
                  </a:lnTo>
                  <a:lnTo>
                    <a:pt x="13502" y="10879"/>
                  </a:lnTo>
                  <a:lnTo>
                    <a:pt x="13425" y="11059"/>
                  </a:lnTo>
                  <a:lnTo>
                    <a:pt x="13322" y="11213"/>
                  </a:lnTo>
                  <a:lnTo>
                    <a:pt x="13219" y="11342"/>
                  </a:lnTo>
                  <a:lnTo>
                    <a:pt x="13065" y="11470"/>
                  </a:lnTo>
                  <a:lnTo>
                    <a:pt x="12911" y="11573"/>
                  </a:lnTo>
                  <a:lnTo>
                    <a:pt x="12756" y="11676"/>
                  </a:lnTo>
                  <a:lnTo>
                    <a:pt x="12551" y="11727"/>
                  </a:lnTo>
                  <a:lnTo>
                    <a:pt x="12345" y="11779"/>
                  </a:lnTo>
                  <a:lnTo>
                    <a:pt x="12113" y="11805"/>
                  </a:lnTo>
                  <a:lnTo>
                    <a:pt x="11856" y="11830"/>
                  </a:lnTo>
                  <a:lnTo>
                    <a:pt x="11445" y="11779"/>
                  </a:lnTo>
                  <a:lnTo>
                    <a:pt x="11008" y="11702"/>
                  </a:lnTo>
                  <a:lnTo>
                    <a:pt x="10596" y="11599"/>
                  </a:lnTo>
                  <a:lnTo>
                    <a:pt x="10185" y="11445"/>
                  </a:lnTo>
                  <a:lnTo>
                    <a:pt x="9773" y="11265"/>
                  </a:lnTo>
                  <a:lnTo>
                    <a:pt x="9387" y="11059"/>
                  </a:lnTo>
                  <a:lnTo>
                    <a:pt x="9002" y="10802"/>
                  </a:lnTo>
                  <a:lnTo>
                    <a:pt x="8642" y="10544"/>
                  </a:lnTo>
                  <a:lnTo>
                    <a:pt x="8282" y="10262"/>
                  </a:lnTo>
                  <a:lnTo>
                    <a:pt x="7921" y="9979"/>
                  </a:lnTo>
                  <a:lnTo>
                    <a:pt x="7253" y="9361"/>
                  </a:lnTo>
                  <a:lnTo>
                    <a:pt x="6636" y="8744"/>
                  </a:lnTo>
                  <a:lnTo>
                    <a:pt x="6044" y="8127"/>
                  </a:lnTo>
                  <a:lnTo>
                    <a:pt x="5298" y="7304"/>
                  </a:lnTo>
                  <a:lnTo>
                    <a:pt x="4578" y="6455"/>
                  </a:lnTo>
                  <a:lnTo>
                    <a:pt x="3858" y="5607"/>
                  </a:lnTo>
                  <a:lnTo>
                    <a:pt x="3164" y="4758"/>
                  </a:lnTo>
                  <a:lnTo>
                    <a:pt x="2469" y="3883"/>
                  </a:lnTo>
                  <a:lnTo>
                    <a:pt x="1801" y="3009"/>
                  </a:lnTo>
                  <a:lnTo>
                    <a:pt x="463" y="1209"/>
                  </a:lnTo>
                  <a:lnTo>
                    <a:pt x="0" y="1183"/>
                  </a:lnTo>
                  <a:lnTo>
                    <a:pt x="1183" y="2829"/>
                  </a:lnTo>
                  <a:lnTo>
                    <a:pt x="2418" y="4449"/>
                  </a:lnTo>
                  <a:lnTo>
                    <a:pt x="3652" y="5992"/>
                  </a:lnTo>
                  <a:lnTo>
                    <a:pt x="4295" y="6764"/>
                  </a:lnTo>
                  <a:lnTo>
                    <a:pt x="4964" y="7535"/>
                  </a:lnTo>
                  <a:lnTo>
                    <a:pt x="5633" y="8281"/>
                  </a:lnTo>
                  <a:lnTo>
                    <a:pt x="6327" y="9001"/>
                  </a:lnTo>
                  <a:lnTo>
                    <a:pt x="7047" y="9696"/>
                  </a:lnTo>
                  <a:lnTo>
                    <a:pt x="7793" y="10339"/>
                  </a:lnTo>
                  <a:lnTo>
                    <a:pt x="8359" y="10776"/>
                  </a:lnTo>
                  <a:lnTo>
                    <a:pt x="9002" y="11213"/>
                  </a:lnTo>
                  <a:lnTo>
                    <a:pt x="9362" y="11419"/>
                  </a:lnTo>
                  <a:lnTo>
                    <a:pt x="9747" y="11625"/>
                  </a:lnTo>
                  <a:lnTo>
                    <a:pt x="10133" y="11830"/>
                  </a:lnTo>
                  <a:lnTo>
                    <a:pt x="10545" y="11985"/>
                  </a:lnTo>
                  <a:lnTo>
                    <a:pt x="10930" y="12113"/>
                  </a:lnTo>
                  <a:lnTo>
                    <a:pt x="11316" y="12190"/>
                  </a:lnTo>
                  <a:lnTo>
                    <a:pt x="11728" y="12242"/>
                  </a:lnTo>
                  <a:lnTo>
                    <a:pt x="12113" y="12242"/>
                  </a:lnTo>
                  <a:lnTo>
                    <a:pt x="12474" y="12190"/>
                  </a:lnTo>
                  <a:lnTo>
                    <a:pt x="12654" y="12139"/>
                  </a:lnTo>
                  <a:lnTo>
                    <a:pt x="12834" y="12062"/>
                  </a:lnTo>
                  <a:lnTo>
                    <a:pt x="12988" y="11985"/>
                  </a:lnTo>
                  <a:lnTo>
                    <a:pt x="13168" y="11882"/>
                  </a:lnTo>
                  <a:lnTo>
                    <a:pt x="13322" y="11779"/>
                  </a:lnTo>
                  <a:lnTo>
                    <a:pt x="13451" y="11625"/>
                  </a:lnTo>
                  <a:lnTo>
                    <a:pt x="13682" y="11367"/>
                  </a:lnTo>
                  <a:lnTo>
                    <a:pt x="13837" y="11110"/>
                  </a:lnTo>
                  <a:lnTo>
                    <a:pt x="13965" y="10802"/>
                  </a:lnTo>
                  <a:lnTo>
                    <a:pt x="14042" y="10493"/>
                  </a:lnTo>
                  <a:lnTo>
                    <a:pt x="14094" y="10159"/>
                  </a:lnTo>
                  <a:lnTo>
                    <a:pt x="14119" y="9850"/>
                  </a:lnTo>
                  <a:lnTo>
                    <a:pt x="14119" y="9516"/>
                  </a:lnTo>
                  <a:lnTo>
                    <a:pt x="14119" y="9181"/>
                  </a:lnTo>
                  <a:lnTo>
                    <a:pt x="14068" y="8744"/>
                  </a:lnTo>
                  <a:lnTo>
                    <a:pt x="14017" y="8307"/>
                  </a:lnTo>
                  <a:lnTo>
                    <a:pt x="13862" y="7458"/>
                  </a:lnTo>
                  <a:lnTo>
                    <a:pt x="13657" y="6584"/>
                  </a:lnTo>
                  <a:lnTo>
                    <a:pt x="13451" y="5735"/>
                  </a:lnTo>
                  <a:lnTo>
                    <a:pt x="13219" y="4989"/>
                  </a:lnTo>
                  <a:lnTo>
                    <a:pt x="12962" y="4244"/>
                  </a:lnTo>
                  <a:lnTo>
                    <a:pt x="12679" y="3498"/>
                  </a:lnTo>
                  <a:lnTo>
                    <a:pt x="12371" y="2778"/>
                  </a:lnTo>
                  <a:lnTo>
                    <a:pt x="12011" y="2057"/>
                  </a:lnTo>
                  <a:lnTo>
                    <a:pt x="11651" y="1363"/>
                  </a:lnTo>
                  <a:lnTo>
                    <a:pt x="11265" y="694"/>
                  </a:lnTo>
                  <a:lnTo>
                    <a:pt x="10853"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47"/>
            <p:cNvSpPr/>
            <p:nvPr/>
          </p:nvSpPr>
          <p:spPr>
            <a:xfrm>
              <a:off x="7464658" y="2471602"/>
              <a:ext cx="465148" cy="340269"/>
            </a:xfrm>
            <a:custGeom>
              <a:avLst/>
              <a:gdLst/>
              <a:ahLst/>
              <a:cxnLst/>
              <a:rect l="l" t="t" r="r" b="b"/>
              <a:pathLst>
                <a:path w="22993" h="16820" extrusionOk="0">
                  <a:moveTo>
                    <a:pt x="335" y="0"/>
                  </a:moveTo>
                  <a:lnTo>
                    <a:pt x="0" y="232"/>
                  </a:lnTo>
                  <a:lnTo>
                    <a:pt x="335" y="540"/>
                  </a:lnTo>
                  <a:lnTo>
                    <a:pt x="643" y="874"/>
                  </a:lnTo>
                  <a:lnTo>
                    <a:pt x="952" y="1209"/>
                  </a:lnTo>
                  <a:lnTo>
                    <a:pt x="1235" y="1543"/>
                  </a:lnTo>
                  <a:lnTo>
                    <a:pt x="1518" y="1903"/>
                  </a:lnTo>
                  <a:lnTo>
                    <a:pt x="1775" y="2289"/>
                  </a:lnTo>
                  <a:lnTo>
                    <a:pt x="2032" y="2675"/>
                  </a:lnTo>
                  <a:lnTo>
                    <a:pt x="2263" y="3060"/>
                  </a:lnTo>
                  <a:lnTo>
                    <a:pt x="2701" y="3858"/>
                  </a:lnTo>
                  <a:lnTo>
                    <a:pt x="3086" y="4681"/>
                  </a:lnTo>
                  <a:lnTo>
                    <a:pt x="3446" y="5529"/>
                  </a:lnTo>
                  <a:lnTo>
                    <a:pt x="3729" y="6404"/>
                  </a:lnTo>
                  <a:lnTo>
                    <a:pt x="3858" y="6841"/>
                  </a:lnTo>
                  <a:lnTo>
                    <a:pt x="3987" y="7330"/>
                  </a:lnTo>
                  <a:lnTo>
                    <a:pt x="4167" y="8256"/>
                  </a:lnTo>
                  <a:lnTo>
                    <a:pt x="4501" y="10184"/>
                  </a:lnTo>
                  <a:lnTo>
                    <a:pt x="4707" y="11110"/>
                  </a:lnTo>
                  <a:lnTo>
                    <a:pt x="4810" y="11599"/>
                  </a:lnTo>
                  <a:lnTo>
                    <a:pt x="4938" y="12062"/>
                  </a:lnTo>
                  <a:lnTo>
                    <a:pt x="5092" y="12499"/>
                  </a:lnTo>
                  <a:lnTo>
                    <a:pt x="5247" y="12962"/>
                  </a:lnTo>
                  <a:lnTo>
                    <a:pt x="5452" y="13399"/>
                  </a:lnTo>
                  <a:lnTo>
                    <a:pt x="5684" y="13811"/>
                  </a:lnTo>
                  <a:lnTo>
                    <a:pt x="5890" y="14171"/>
                  </a:lnTo>
                  <a:lnTo>
                    <a:pt x="6147" y="14531"/>
                  </a:lnTo>
                  <a:lnTo>
                    <a:pt x="6430" y="14865"/>
                  </a:lnTo>
                  <a:lnTo>
                    <a:pt x="6713" y="15148"/>
                  </a:lnTo>
                  <a:lnTo>
                    <a:pt x="7047" y="15431"/>
                  </a:lnTo>
                  <a:lnTo>
                    <a:pt x="7381" y="15688"/>
                  </a:lnTo>
                  <a:lnTo>
                    <a:pt x="7716" y="15919"/>
                  </a:lnTo>
                  <a:lnTo>
                    <a:pt x="8101" y="16125"/>
                  </a:lnTo>
                  <a:lnTo>
                    <a:pt x="8487" y="16305"/>
                  </a:lnTo>
                  <a:lnTo>
                    <a:pt x="8873" y="16460"/>
                  </a:lnTo>
                  <a:lnTo>
                    <a:pt x="9259" y="16588"/>
                  </a:lnTo>
                  <a:lnTo>
                    <a:pt x="9670" y="16691"/>
                  </a:lnTo>
                  <a:lnTo>
                    <a:pt x="10107" y="16768"/>
                  </a:lnTo>
                  <a:lnTo>
                    <a:pt x="10519" y="16820"/>
                  </a:lnTo>
                  <a:lnTo>
                    <a:pt x="10956" y="16820"/>
                  </a:lnTo>
                  <a:lnTo>
                    <a:pt x="11393" y="16794"/>
                  </a:lnTo>
                  <a:lnTo>
                    <a:pt x="11856" y="16742"/>
                  </a:lnTo>
                  <a:lnTo>
                    <a:pt x="12293" y="16665"/>
                  </a:lnTo>
                  <a:lnTo>
                    <a:pt x="12756" y="16537"/>
                  </a:lnTo>
                  <a:lnTo>
                    <a:pt x="13194" y="16408"/>
                  </a:lnTo>
                  <a:lnTo>
                    <a:pt x="13631" y="16254"/>
                  </a:lnTo>
                  <a:lnTo>
                    <a:pt x="14068" y="16099"/>
                  </a:lnTo>
                  <a:lnTo>
                    <a:pt x="14917" y="15714"/>
                  </a:lnTo>
                  <a:lnTo>
                    <a:pt x="15765" y="15302"/>
                  </a:lnTo>
                  <a:lnTo>
                    <a:pt x="16588" y="14891"/>
                  </a:lnTo>
                  <a:lnTo>
                    <a:pt x="17437" y="14505"/>
                  </a:lnTo>
                  <a:lnTo>
                    <a:pt x="18286" y="14145"/>
                  </a:lnTo>
                  <a:lnTo>
                    <a:pt x="18852" y="13939"/>
                  </a:lnTo>
                  <a:lnTo>
                    <a:pt x="19443" y="13785"/>
                  </a:lnTo>
                  <a:lnTo>
                    <a:pt x="20035" y="13656"/>
                  </a:lnTo>
                  <a:lnTo>
                    <a:pt x="20600" y="13553"/>
                  </a:lnTo>
                  <a:lnTo>
                    <a:pt x="21192" y="13502"/>
                  </a:lnTo>
                  <a:lnTo>
                    <a:pt x="21783" y="13476"/>
                  </a:lnTo>
                  <a:lnTo>
                    <a:pt x="22375" y="13476"/>
                  </a:lnTo>
                  <a:lnTo>
                    <a:pt x="22966" y="13528"/>
                  </a:lnTo>
                  <a:lnTo>
                    <a:pt x="22992" y="13142"/>
                  </a:lnTo>
                  <a:lnTo>
                    <a:pt x="22426" y="13090"/>
                  </a:lnTo>
                  <a:lnTo>
                    <a:pt x="21835" y="13090"/>
                  </a:lnTo>
                  <a:lnTo>
                    <a:pt x="21269" y="13116"/>
                  </a:lnTo>
                  <a:lnTo>
                    <a:pt x="20678" y="13168"/>
                  </a:lnTo>
                  <a:lnTo>
                    <a:pt x="20112" y="13245"/>
                  </a:lnTo>
                  <a:lnTo>
                    <a:pt x="19546" y="13348"/>
                  </a:lnTo>
                  <a:lnTo>
                    <a:pt x="18980" y="13502"/>
                  </a:lnTo>
                  <a:lnTo>
                    <a:pt x="18414" y="13682"/>
                  </a:lnTo>
                  <a:lnTo>
                    <a:pt x="17977" y="13862"/>
                  </a:lnTo>
                  <a:lnTo>
                    <a:pt x="17540" y="14042"/>
                  </a:lnTo>
                  <a:lnTo>
                    <a:pt x="16666" y="14428"/>
                  </a:lnTo>
                  <a:lnTo>
                    <a:pt x="14942" y="15277"/>
                  </a:lnTo>
                  <a:lnTo>
                    <a:pt x="14068" y="15688"/>
                  </a:lnTo>
                  <a:lnTo>
                    <a:pt x="13631" y="15868"/>
                  </a:lnTo>
                  <a:lnTo>
                    <a:pt x="13194" y="16022"/>
                  </a:lnTo>
                  <a:lnTo>
                    <a:pt x="12731" y="16151"/>
                  </a:lnTo>
                  <a:lnTo>
                    <a:pt x="12268" y="16280"/>
                  </a:lnTo>
                  <a:lnTo>
                    <a:pt x="11805" y="16357"/>
                  </a:lnTo>
                  <a:lnTo>
                    <a:pt x="11342" y="16434"/>
                  </a:lnTo>
                  <a:lnTo>
                    <a:pt x="10802" y="16434"/>
                  </a:lnTo>
                  <a:lnTo>
                    <a:pt x="10262" y="16408"/>
                  </a:lnTo>
                  <a:lnTo>
                    <a:pt x="9773" y="16331"/>
                  </a:lnTo>
                  <a:lnTo>
                    <a:pt x="9284" y="16202"/>
                  </a:lnTo>
                  <a:lnTo>
                    <a:pt x="8796" y="16048"/>
                  </a:lnTo>
                  <a:lnTo>
                    <a:pt x="8359" y="15842"/>
                  </a:lnTo>
                  <a:lnTo>
                    <a:pt x="7921" y="15585"/>
                  </a:lnTo>
                  <a:lnTo>
                    <a:pt x="7536" y="15302"/>
                  </a:lnTo>
                  <a:lnTo>
                    <a:pt x="7150" y="14994"/>
                  </a:lnTo>
                  <a:lnTo>
                    <a:pt x="6790" y="14634"/>
                  </a:lnTo>
                  <a:lnTo>
                    <a:pt x="6481" y="14248"/>
                  </a:lnTo>
                  <a:lnTo>
                    <a:pt x="6173" y="13836"/>
                  </a:lnTo>
                  <a:lnTo>
                    <a:pt x="5915" y="13399"/>
                  </a:lnTo>
                  <a:lnTo>
                    <a:pt x="5684" y="12936"/>
                  </a:lnTo>
                  <a:lnTo>
                    <a:pt x="5504" y="12473"/>
                  </a:lnTo>
                  <a:lnTo>
                    <a:pt x="5324" y="11959"/>
                  </a:lnTo>
                  <a:lnTo>
                    <a:pt x="5195" y="11470"/>
                  </a:lnTo>
                  <a:lnTo>
                    <a:pt x="5092" y="10982"/>
                  </a:lnTo>
                  <a:lnTo>
                    <a:pt x="4887" y="9979"/>
                  </a:lnTo>
                  <a:lnTo>
                    <a:pt x="4732" y="8976"/>
                  </a:lnTo>
                  <a:lnTo>
                    <a:pt x="4552" y="7998"/>
                  </a:lnTo>
                  <a:lnTo>
                    <a:pt x="4321" y="7098"/>
                  </a:lnTo>
                  <a:lnTo>
                    <a:pt x="4089" y="6224"/>
                  </a:lnTo>
                  <a:lnTo>
                    <a:pt x="3781" y="5375"/>
                  </a:lnTo>
                  <a:lnTo>
                    <a:pt x="3446" y="4526"/>
                  </a:lnTo>
                  <a:lnTo>
                    <a:pt x="3164" y="3883"/>
                  </a:lnTo>
                  <a:lnTo>
                    <a:pt x="2829" y="3266"/>
                  </a:lnTo>
                  <a:lnTo>
                    <a:pt x="2495" y="2675"/>
                  </a:lnTo>
                  <a:lnTo>
                    <a:pt x="2109" y="2109"/>
                  </a:lnTo>
                  <a:lnTo>
                    <a:pt x="1723" y="1543"/>
                  </a:lnTo>
                  <a:lnTo>
                    <a:pt x="1286" y="1003"/>
                  </a:lnTo>
                  <a:lnTo>
                    <a:pt x="823" y="489"/>
                  </a:lnTo>
                  <a:lnTo>
                    <a:pt x="335"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47"/>
            <p:cNvSpPr/>
            <p:nvPr/>
          </p:nvSpPr>
          <p:spPr>
            <a:xfrm>
              <a:off x="7613452" y="2495534"/>
              <a:ext cx="314273" cy="159736"/>
            </a:xfrm>
            <a:custGeom>
              <a:avLst/>
              <a:gdLst/>
              <a:ahLst/>
              <a:cxnLst/>
              <a:rect l="l" t="t" r="r" b="b"/>
              <a:pathLst>
                <a:path w="15535" h="7896" extrusionOk="0">
                  <a:moveTo>
                    <a:pt x="1" y="0"/>
                  </a:moveTo>
                  <a:lnTo>
                    <a:pt x="1" y="437"/>
                  </a:lnTo>
                  <a:lnTo>
                    <a:pt x="52" y="874"/>
                  </a:lnTo>
                  <a:lnTo>
                    <a:pt x="129" y="1312"/>
                  </a:lnTo>
                  <a:lnTo>
                    <a:pt x="232" y="1749"/>
                  </a:lnTo>
                  <a:lnTo>
                    <a:pt x="361" y="2160"/>
                  </a:lnTo>
                  <a:lnTo>
                    <a:pt x="541" y="2572"/>
                  </a:lnTo>
                  <a:lnTo>
                    <a:pt x="721" y="2983"/>
                  </a:lnTo>
                  <a:lnTo>
                    <a:pt x="952" y="3369"/>
                  </a:lnTo>
                  <a:lnTo>
                    <a:pt x="1312" y="3909"/>
                  </a:lnTo>
                  <a:lnTo>
                    <a:pt x="1749" y="4424"/>
                  </a:lnTo>
                  <a:lnTo>
                    <a:pt x="2212" y="4912"/>
                  </a:lnTo>
                  <a:lnTo>
                    <a:pt x="2701" y="5349"/>
                  </a:lnTo>
                  <a:lnTo>
                    <a:pt x="3241" y="5735"/>
                  </a:lnTo>
                  <a:lnTo>
                    <a:pt x="3781" y="6121"/>
                  </a:lnTo>
                  <a:lnTo>
                    <a:pt x="4373" y="6455"/>
                  </a:lnTo>
                  <a:lnTo>
                    <a:pt x="4964" y="6738"/>
                  </a:lnTo>
                  <a:lnTo>
                    <a:pt x="5607" y="6995"/>
                  </a:lnTo>
                  <a:lnTo>
                    <a:pt x="6224" y="7227"/>
                  </a:lnTo>
                  <a:lnTo>
                    <a:pt x="6893" y="7433"/>
                  </a:lnTo>
                  <a:lnTo>
                    <a:pt x="7536" y="7587"/>
                  </a:lnTo>
                  <a:lnTo>
                    <a:pt x="8205" y="7715"/>
                  </a:lnTo>
                  <a:lnTo>
                    <a:pt x="8873" y="7793"/>
                  </a:lnTo>
                  <a:lnTo>
                    <a:pt x="9516" y="7844"/>
                  </a:lnTo>
                  <a:lnTo>
                    <a:pt x="10159" y="7895"/>
                  </a:lnTo>
                  <a:lnTo>
                    <a:pt x="10854" y="7870"/>
                  </a:lnTo>
                  <a:lnTo>
                    <a:pt x="11548" y="7844"/>
                  </a:lnTo>
                  <a:lnTo>
                    <a:pt x="12217" y="7767"/>
                  </a:lnTo>
                  <a:lnTo>
                    <a:pt x="12911" y="7664"/>
                  </a:lnTo>
                  <a:lnTo>
                    <a:pt x="13580" y="7535"/>
                  </a:lnTo>
                  <a:lnTo>
                    <a:pt x="14248" y="7355"/>
                  </a:lnTo>
                  <a:lnTo>
                    <a:pt x="14891" y="7150"/>
                  </a:lnTo>
                  <a:lnTo>
                    <a:pt x="15534" y="6918"/>
                  </a:lnTo>
                  <a:lnTo>
                    <a:pt x="15509" y="6507"/>
                  </a:lnTo>
                  <a:lnTo>
                    <a:pt x="15046" y="6687"/>
                  </a:lnTo>
                  <a:lnTo>
                    <a:pt x="14608" y="6841"/>
                  </a:lnTo>
                  <a:lnTo>
                    <a:pt x="14145" y="6995"/>
                  </a:lnTo>
                  <a:lnTo>
                    <a:pt x="13683" y="7124"/>
                  </a:lnTo>
                  <a:lnTo>
                    <a:pt x="13194" y="7227"/>
                  </a:lnTo>
                  <a:lnTo>
                    <a:pt x="12731" y="7304"/>
                  </a:lnTo>
                  <a:lnTo>
                    <a:pt x="12242" y="7381"/>
                  </a:lnTo>
                  <a:lnTo>
                    <a:pt x="11779" y="7433"/>
                  </a:lnTo>
                  <a:lnTo>
                    <a:pt x="11291" y="7484"/>
                  </a:lnTo>
                  <a:lnTo>
                    <a:pt x="10802" y="7510"/>
                  </a:lnTo>
                  <a:lnTo>
                    <a:pt x="10314" y="7510"/>
                  </a:lnTo>
                  <a:lnTo>
                    <a:pt x="9825" y="7484"/>
                  </a:lnTo>
                  <a:lnTo>
                    <a:pt x="9362" y="7458"/>
                  </a:lnTo>
                  <a:lnTo>
                    <a:pt x="8873" y="7407"/>
                  </a:lnTo>
                  <a:lnTo>
                    <a:pt x="8385" y="7355"/>
                  </a:lnTo>
                  <a:lnTo>
                    <a:pt x="7896" y="7278"/>
                  </a:lnTo>
                  <a:lnTo>
                    <a:pt x="7099" y="7073"/>
                  </a:lnTo>
                  <a:lnTo>
                    <a:pt x="6301" y="6841"/>
                  </a:lnTo>
                  <a:lnTo>
                    <a:pt x="5530" y="6558"/>
                  </a:lnTo>
                  <a:lnTo>
                    <a:pt x="5144" y="6378"/>
                  </a:lnTo>
                  <a:lnTo>
                    <a:pt x="4758" y="6198"/>
                  </a:lnTo>
                  <a:lnTo>
                    <a:pt x="4398" y="6018"/>
                  </a:lnTo>
                  <a:lnTo>
                    <a:pt x="4038" y="5812"/>
                  </a:lnTo>
                  <a:lnTo>
                    <a:pt x="3678" y="5581"/>
                  </a:lnTo>
                  <a:lnTo>
                    <a:pt x="3344" y="5349"/>
                  </a:lnTo>
                  <a:lnTo>
                    <a:pt x="3010" y="5092"/>
                  </a:lnTo>
                  <a:lnTo>
                    <a:pt x="2701" y="4809"/>
                  </a:lnTo>
                  <a:lnTo>
                    <a:pt x="2392" y="4526"/>
                  </a:lnTo>
                  <a:lnTo>
                    <a:pt x="2084" y="4244"/>
                  </a:lnTo>
                  <a:lnTo>
                    <a:pt x="1724" y="3806"/>
                  </a:lnTo>
                  <a:lnTo>
                    <a:pt x="1389" y="3343"/>
                  </a:lnTo>
                  <a:lnTo>
                    <a:pt x="1081" y="2829"/>
                  </a:lnTo>
                  <a:lnTo>
                    <a:pt x="849" y="2315"/>
                  </a:lnTo>
                  <a:lnTo>
                    <a:pt x="644" y="1800"/>
                  </a:lnTo>
                  <a:lnTo>
                    <a:pt x="489" y="1235"/>
                  </a:lnTo>
                  <a:lnTo>
                    <a:pt x="412" y="694"/>
                  </a:lnTo>
                  <a:lnTo>
                    <a:pt x="361" y="129"/>
                  </a:lnTo>
                  <a:lnTo>
                    <a:pt x="1"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47"/>
            <p:cNvSpPr/>
            <p:nvPr/>
          </p:nvSpPr>
          <p:spPr>
            <a:xfrm>
              <a:off x="7603053" y="1180776"/>
              <a:ext cx="427682" cy="467232"/>
            </a:xfrm>
            <a:custGeom>
              <a:avLst/>
              <a:gdLst/>
              <a:ahLst/>
              <a:cxnLst/>
              <a:rect l="l" t="t" r="r" b="b"/>
              <a:pathLst>
                <a:path w="21141" h="23096" extrusionOk="0">
                  <a:moveTo>
                    <a:pt x="10545" y="1"/>
                  </a:moveTo>
                  <a:lnTo>
                    <a:pt x="9850" y="26"/>
                  </a:lnTo>
                  <a:lnTo>
                    <a:pt x="9182" y="104"/>
                  </a:lnTo>
                  <a:lnTo>
                    <a:pt x="8513" y="232"/>
                  </a:lnTo>
                  <a:lnTo>
                    <a:pt x="7870" y="361"/>
                  </a:lnTo>
                  <a:lnTo>
                    <a:pt x="7253" y="541"/>
                  </a:lnTo>
                  <a:lnTo>
                    <a:pt x="6661" y="772"/>
                  </a:lnTo>
                  <a:lnTo>
                    <a:pt x="6070" y="1004"/>
                  </a:lnTo>
                  <a:lnTo>
                    <a:pt x="5530" y="1287"/>
                  </a:lnTo>
                  <a:lnTo>
                    <a:pt x="4990" y="1595"/>
                  </a:lnTo>
                  <a:lnTo>
                    <a:pt x="4475" y="1930"/>
                  </a:lnTo>
                  <a:lnTo>
                    <a:pt x="3987" y="2290"/>
                  </a:lnTo>
                  <a:lnTo>
                    <a:pt x="3549" y="2675"/>
                  </a:lnTo>
                  <a:lnTo>
                    <a:pt x="3112" y="3087"/>
                  </a:lnTo>
                  <a:lnTo>
                    <a:pt x="2726" y="3524"/>
                  </a:lnTo>
                  <a:lnTo>
                    <a:pt x="2341" y="4013"/>
                  </a:lnTo>
                  <a:lnTo>
                    <a:pt x="2032" y="4501"/>
                  </a:lnTo>
                  <a:lnTo>
                    <a:pt x="1723" y="5016"/>
                  </a:lnTo>
                  <a:lnTo>
                    <a:pt x="1466" y="5582"/>
                  </a:lnTo>
                  <a:lnTo>
                    <a:pt x="1235" y="6147"/>
                  </a:lnTo>
                  <a:lnTo>
                    <a:pt x="1055" y="6739"/>
                  </a:lnTo>
                  <a:lnTo>
                    <a:pt x="900" y="7330"/>
                  </a:lnTo>
                  <a:lnTo>
                    <a:pt x="797" y="7973"/>
                  </a:lnTo>
                  <a:lnTo>
                    <a:pt x="720" y="8616"/>
                  </a:lnTo>
                  <a:lnTo>
                    <a:pt x="695" y="9311"/>
                  </a:lnTo>
                  <a:lnTo>
                    <a:pt x="720" y="10005"/>
                  </a:lnTo>
                  <a:lnTo>
                    <a:pt x="772" y="10699"/>
                  </a:lnTo>
                  <a:lnTo>
                    <a:pt x="823" y="11111"/>
                  </a:lnTo>
                  <a:lnTo>
                    <a:pt x="849" y="11600"/>
                  </a:lnTo>
                  <a:lnTo>
                    <a:pt x="849" y="12705"/>
                  </a:lnTo>
                  <a:lnTo>
                    <a:pt x="797" y="13991"/>
                  </a:lnTo>
                  <a:lnTo>
                    <a:pt x="720" y="15406"/>
                  </a:lnTo>
                  <a:lnTo>
                    <a:pt x="592" y="16897"/>
                  </a:lnTo>
                  <a:lnTo>
                    <a:pt x="412" y="18466"/>
                  </a:lnTo>
                  <a:lnTo>
                    <a:pt x="232" y="20061"/>
                  </a:lnTo>
                  <a:lnTo>
                    <a:pt x="0" y="21604"/>
                  </a:lnTo>
                  <a:lnTo>
                    <a:pt x="540" y="21784"/>
                  </a:lnTo>
                  <a:lnTo>
                    <a:pt x="1260" y="21964"/>
                  </a:lnTo>
                  <a:lnTo>
                    <a:pt x="2109" y="22170"/>
                  </a:lnTo>
                  <a:lnTo>
                    <a:pt x="3061" y="22375"/>
                  </a:lnTo>
                  <a:lnTo>
                    <a:pt x="4141" y="22555"/>
                  </a:lnTo>
                  <a:lnTo>
                    <a:pt x="5298" y="22735"/>
                  </a:lnTo>
                  <a:lnTo>
                    <a:pt x="6558" y="22890"/>
                  </a:lnTo>
                  <a:lnTo>
                    <a:pt x="7896" y="22993"/>
                  </a:lnTo>
                  <a:lnTo>
                    <a:pt x="9259" y="23070"/>
                  </a:lnTo>
                  <a:lnTo>
                    <a:pt x="10673" y="23096"/>
                  </a:lnTo>
                  <a:lnTo>
                    <a:pt x="11393" y="23070"/>
                  </a:lnTo>
                  <a:lnTo>
                    <a:pt x="12139" y="23044"/>
                  </a:lnTo>
                  <a:lnTo>
                    <a:pt x="12859" y="22993"/>
                  </a:lnTo>
                  <a:lnTo>
                    <a:pt x="13579" y="22941"/>
                  </a:lnTo>
                  <a:lnTo>
                    <a:pt x="14325" y="22838"/>
                  </a:lnTo>
                  <a:lnTo>
                    <a:pt x="15045" y="22735"/>
                  </a:lnTo>
                  <a:lnTo>
                    <a:pt x="15791" y="22607"/>
                  </a:lnTo>
                  <a:lnTo>
                    <a:pt x="16511" y="22453"/>
                  </a:lnTo>
                  <a:lnTo>
                    <a:pt x="17231" y="22298"/>
                  </a:lnTo>
                  <a:lnTo>
                    <a:pt x="17926" y="22093"/>
                  </a:lnTo>
                  <a:lnTo>
                    <a:pt x="18620" y="21861"/>
                  </a:lnTo>
                  <a:lnTo>
                    <a:pt x="19314" y="21604"/>
                  </a:lnTo>
                  <a:lnTo>
                    <a:pt x="19803" y="19341"/>
                  </a:lnTo>
                  <a:lnTo>
                    <a:pt x="19983" y="18466"/>
                  </a:lnTo>
                  <a:lnTo>
                    <a:pt x="20137" y="17900"/>
                  </a:lnTo>
                  <a:lnTo>
                    <a:pt x="20369" y="17078"/>
                  </a:lnTo>
                  <a:lnTo>
                    <a:pt x="20575" y="16100"/>
                  </a:lnTo>
                  <a:lnTo>
                    <a:pt x="20780" y="15020"/>
                  </a:lnTo>
                  <a:lnTo>
                    <a:pt x="20960" y="13837"/>
                  </a:lnTo>
                  <a:lnTo>
                    <a:pt x="21012" y="13194"/>
                  </a:lnTo>
                  <a:lnTo>
                    <a:pt x="21063" y="12577"/>
                  </a:lnTo>
                  <a:lnTo>
                    <a:pt x="21115" y="11908"/>
                  </a:lnTo>
                  <a:lnTo>
                    <a:pt x="21140" y="11240"/>
                  </a:lnTo>
                  <a:lnTo>
                    <a:pt x="21140" y="10571"/>
                  </a:lnTo>
                  <a:lnTo>
                    <a:pt x="21115" y="9902"/>
                  </a:lnTo>
                  <a:lnTo>
                    <a:pt x="21089" y="9234"/>
                  </a:lnTo>
                  <a:lnTo>
                    <a:pt x="21012" y="8565"/>
                  </a:lnTo>
                  <a:lnTo>
                    <a:pt x="20935" y="7896"/>
                  </a:lnTo>
                  <a:lnTo>
                    <a:pt x="20806" y="7228"/>
                  </a:lnTo>
                  <a:lnTo>
                    <a:pt x="20652" y="6585"/>
                  </a:lnTo>
                  <a:lnTo>
                    <a:pt x="20472" y="5942"/>
                  </a:lnTo>
                  <a:lnTo>
                    <a:pt x="20240" y="5324"/>
                  </a:lnTo>
                  <a:lnTo>
                    <a:pt x="19983" y="4733"/>
                  </a:lnTo>
                  <a:lnTo>
                    <a:pt x="19674" y="4167"/>
                  </a:lnTo>
                  <a:lnTo>
                    <a:pt x="19340" y="3627"/>
                  </a:lnTo>
                  <a:lnTo>
                    <a:pt x="18954" y="3087"/>
                  </a:lnTo>
                  <a:lnTo>
                    <a:pt x="18543" y="2598"/>
                  </a:lnTo>
                  <a:lnTo>
                    <a:pt x="18080" y="2161"/>
                  </a:lnTo>
                  <a:lnTo>
                    <a:pt x="17823" y="1955"/>
                  </a:lnTo>
                  <a:lnTo>
                    <a:pt x="17540" y="1750"/>
                  </a:lnTo>
                  <a:lnTo>
                    <a:pt x="17283" y="1544"/>
                  </a:lnTo>
                  <a:lnTo>
                    <a:pt x="16974" y="1364"/>
                  </a:lnTo>
                  <a:lnTo>
                    <a:pt x="16691" y="1210"/>
                  </a:lnTo>
                  <a:lnTo>
                    <a:pt x="16357" y="1055"/>
                  </a:lnTo>
                  <a:lnTo>
                    <a:pt x="16023" y="901"/>
                  </a:lnTo>
                  <a:lnTo>
                    <a:pt x="15688" y="772"/>
                  </a:lnTo>
                  <a:lnTo>
                    <a:pt x="15328" y="644"/>
                  </a:lnTo>
                  <a:lnTo>
                    <a:pt x="14942" y="541"/>
                  </a:lnTo>
                  <a:lnTo>
                    <a:pt x="14197" y="335"/>
                  </a:lnTo>
                  <a:lnTo>
                    <a:pt x="13451" y="207"/>
                  </a:lnTo>
                  <a:lnTo>
                    <a:pt x="12705" y="78"/>
                  </a:lnTo>
                  <a:lnTo>
                    <a:pt x="11985" y="26"/>
                  </a:lnTo>
                  <a:lnTo>
                    <a:pt x="112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47"/>
            <p:cNvSpPr/>
            <p:nvPr/>
          </p:nvSpPr>
          <p:spPr>
            <a:xfrm>
              <a:off x="7603053" y="1180776"/>
              <a:ext cx="427682" cy="467232"/>
            </a:xfrm>
            <a:custGeom>
              <a:avLst/>
              <a:gdLst/>
              <a:ahLst/>
              <a:cxnLst/>
              <a:rect l="l" t="t" r="r" b="b"/>
              <a:pathLst>
                <a:path w="21141" h="23096" fill="none" extrusionOk="0">
                  <a:moveTo>
                    <a:pt x="0" y="21604"/>
                  </a:moveTo>
                  <a:lnTo>
                    <a:pt x="0" y="21604"/>
                  </a:lnTo>
                  <a:lnTo>
                    <a:pt x="540" y="21784"/>
                  </a:lnTo>
                  <a:lnTo>
                    <a:pt x="1260" y="21964"/>
                  </a:lnTo>
                  <a:lnTo>
                    <a:pt x="2109" y="22170"/>
                  </a:lnTo>
                  <a:lnTo>
                    <a:pt x="3061" y="22375"/>
                  </a:lnTo>
                  <a:lnTo>
                    <a:pt x="4141" y="22555"/>
                  </a:lnTo>
                  <a:lnTo>
                    <a:pt x="5298" y="22735"/>
                  </a:lnTo>
                  <a:lnTo>
                    <a:pt x="6558" y="22890"/>
                  </a:lnTo>
                  <a:lnTo>
                    <a:pt x="7896" y="22993"/>
                  </a:lnTo>
                  <a:lnTo>
                    <a:pt x="9259" y="23070"/>
                  </a:lnTo>
                  <a:lnTo>
                    <a:pt x="10673" y="23096"/>
                  </a:lnTo>
                  <a:lnTo>
                    <a:pt x="11393" y="23070"/>
                  </a:lnTo>
                  <a:lnTo>
                    <a:pt x="12139" y="23044"/>
                  </a:lnTo>
                  <a:lnTo>
                    <a:pt x="12859" y="22993"/>
                  </a:lnTo>
                  <a:lnTo>
                    <a:pt x="13579" y="22941"/>
                  </a:lnTo>
                  <a:lnTo>
                    <a:pt x="14325" y="22838"/>
                  </a:lnTo>
                  <a:lnTo>
                    <a:pt x="15045" y="22735"/>
                  </a:lnTo>
                  <a:lnTo>
                    <a:pt x="15791" y="22607"/>
                  </a:lnTo>
                  <a:lnTo>
                    <a:pt x="16511" y="22453"/>
                  </a:lnTo>
                  <a:lnTo>
                    <a:pt x="17231" y="22298"/>
                  </a:lnTo>
                  <a:lnTo>
                    <a:pt x="17926" y="22093"/>
                  </a:lnTo>
                  <a:lnTo>
                    <a:pt x="18620" y="21861"/>
                  </a:lnTo>
                  <a:lnTo>
                    <a:pt x="19314" y="21604"/>
                  </a:lnTo>
                  <a:lnTo>
                    <a:pt x="19314" y="21604"/>
                  </a:lnTo>
                  <a:lnTo>
                    <a:pt x="19803" y="19341"/>
                  </a:lnTo>
                  <a:lnTo>
                    <a:pt x="19983" y="18466"/>
                  </a:lnTo>
                  <a:lnTo>
                    <a:pt x="20137" y="17900"/>
                  </a:lnTo>
                  <a:lnTo>
                    <a:pt x="20137" y="17900"/>
                  </a:lnTo>
                  <a:lnTo>
                    <a:pt x="20369" y="17078"/>
                  </a:lnTo>
                  <a:lnTo>
                    <a:pt x="20575" y="16100"/>
                  </a:lnTo>
                  <a:lnTo>
                    <a:pt x="20780" y="15020"/>
                  </a:lnTo>
                  <a:lnTo>
                    <a:pt x="20960" y="13837"/>
                  </a:lnTo>
                  <a:lnTo>
                    <a:pt x="21012" y="13194"/>
                  </a:lnTo>
                  <a:lnTo>
                    <a:pt x="21063" y="12577"/>
                  </a:lnTo>
                  <a:lnTo>
                    <a:pt x="21115" y="11908"/>
                  </a:lnTo>
                  <a:lnTo>
                    <a:pt x="21140" y="11240"/>
                  </a:lnTo>
                  <a:lnTo>
                    <a:pt x="21140" y="10571"/>
                  </a:lnTo>
                  <a:lnTo>
                    <a:pt x="21115" y="9902"/>
                  </a:lnTo>
                  <a:lnTo>
                    <a:pt x="21089" y="9234"/>
                  </a:lnTo>
                  <a:lnTo>
                    <a:pt x="21012" y="8565"/>
                  </a:lnTo>
                  <a:lnTo>
                    <a:pt x="20935" y="7896"/>
                  </a:lnTo>
                  <a:lnTo>
                    <a:pt x="20806" y="7228"/>
                  </a:lnTo>
                  <a:lnTo>
                    <a:pt x="20652" y="6585"/>
                  </a:lnTo>
                  <a:lnTo>
                    <a:pt x="20472" y="5942"/>
                  </a:lnTo>
                  <a:lnTo>
                    <a:pt x="20240" y="5324"/>
                  </a:lnTo>
                  <a:lnTo>
                    <a:pt x="19983" y="4733"/>
                  </a:lnTo>
                  <a:lnTo>
                    <a:pt x="19674" y="4167"/>
                  </a:lnTo>
                  <a:lnTo>
                    <a:pt x="19340" y="3627"/>
                  </a:lnTo>
                  <a:lnTo>
                    <a:pt x="18954" y="3087"/>
                  </a:lnTo>
                  <a:lnTo>
                    <a:pt x="18543" y="2598"/>
                  </a:lnTo>
                  <a:lnTo>
                    <a:pt x="18080" y="2161"/>
                  </a:lnTo>
                  <a:lnTo>
                    <a:pt x="17823" y="1955"/>
                  </a:lnTo>
                  <a:lnTo>
                    <a:pt x="17540" y="1750"/>
                  </a:lnTo>
                  <a:lnTo>
                    <a:pt x="17283" y="1544"/>
                  </a:lnTo>
                  <a:lnTo>
                    <a:pt x="16974" y="1364"/>
                  </a:lnTo>
                  <a:lnTo>
                    <a:pt x="16691" y="1210"/>
                  </a:lnTo>
                  <a:lnTo>
                    <a:pt x="16357" y="1055"/>
                  </a:lnTo>
                  <a:lnTo>
                    <a:pt x="16023" y="901"/>
                  </a:lnTo>
                  <a:lnTo>
                    <a:pt x="15688" y="772"/>
                  </a:lnTo>
                  <a:lnTo>
                    <a:pt x="15328" y="644"/>
                  </a:lnTo>
                  <a:lnTo>
                    <a:pt x="14942" y="541"/>
                  </a:lnTo>
                  <a:lnTo>
                    <a:pt x="14942" y="541"/>
                  </a:lnTo>
                  <a:lnTo>
                    <a:pt x="14197" y="335"/>
                  </a:lnTo>
                  <a:lnTo>
                    <a:pt x="13451" y="207"/>
                  </a:lnTo>
                  <a:lnTo>
                    <a:pt x="12705" y="78"/>
                  </a:lnTo>
                  <a:lnTo>
                    <a:pt x="11985" y="26"/>
                  </a:lnTo>
                  <a:lnTo>
                    <a:pt x="11265" y="1"/>
                  </a:lnTo>
                  <a:lnTo>
                    <a:pt x="10545" y="1"/>
                  </a:lnTo>
                  <a:lnTo>
                    <a:pt x="9850" y="26"/>
                  </a:lnTo>
                  <a:lnTo>
                    <a:pt x="9182" y="104"/>
                  </a:lnTo>
                  <a:lnTo>
                    <a:pt x="8513" y="232"/>
                  </a:lnTo>
                  <a:lnTo>
                    <a:pt x="7870" y="361"/>
                  </a:lnTo>
                  <a:lnTo>
                    <a:pt x="7253" y="541"/>
                  </a:lnTo>
                  <a:lnTo>
                    <a:pt x="6661" y="772"/>
                  </a:lnTo>
                  <a:lnTo>
                    <a:pt x="6070" y="1004"/>
                  </a:lnTo>
                  <a:lnTo>
                    <a:pt x="5530" y="1287"/>
                  </a:lnTo>
                  <a:lnTo>
                    <a:pt x="4990" y="1595"/>
                  </a:lnTo>
                  <a:lnTo>
                    <a:pt x="4475" y="1930"/>
                  </a:lnTo>
                  <a:lnTo>
                    <a:pt x="3987" y="2290"/>
                  </a:lnTo>
                  <a:lnTo>
                    <a:pt x="3549" y="2675"/>
                  </a:lnTo>
                  <a:lnTo>
                    <a:pt x="3112" y="3087"/>
                  </a:lnTo>
                  <a:lnTo>
                    <a:pt x="2726" y="3524"/>
                  </a:lnTo>
                  <a:lnTo>
                    <a:pt x="2341" y="4013"/>
                  </a:lnTo>
                  <a:lnTo>
                    <a:pt x="2032" y="4501"/>
                  </a:lnTo>
                  <a:lnTo>
                    <a:pt x="1723" y="5016"/>
                  </a:lnTo>
                  <a:lnTo>
                    <a:pt x="1466" y="5582"/>
                  </a:lnTo>
                  <a:lnTo>
                    <a:pt x="1235" y="6147"/>
                  </a:lnTo>
                  <a:lnTo>
                    <a:pt x="1055" y="6739"/>
                  </a:lnTo>
                  <a:lnTo>
                    <a:pt x="900" y="7330"/>
                  </a:lnTo>
                  <a:lnTo>
                    <a:pt x="797" y="7973"/>
                  </a:lnTo>
                  <a:lnTo>
                    <a:pt x="720" y="8616"/>
                  </a:lnTo>
                  <a:lnTo>
                    <a:pt x="695" y="9311"/>
                  </a:lnTo>
                  <a:lnTo>
                    <a:pt x="720" y="10005"/>
                  </a:lnTo>
                  <a:lnTo>
                    <a:pt x="772" y="10699"/>
                  </a:lnTo>
                  <a:lnTo>
                    <a:pt x="772" y="10699"/>
                  </a:lnTo>
                  <a:lnTo>
                    <a:pt x="823" y="11111"/>
                  </a:lnTo>
                  <a:lnTo>
                    <a:pt x="849" y="11600"/>
                  </a:lnTo>
                  <a:lnTo>
                    <a:pt x="849" y="12705"/>
                  </a:lnTo>
                  <a:lnTo>
                    <a:pt x="797" y="13991"/>
                  </a:lnTo>
                  <a:lnTo>
                    <a:pt x="720" y="15406"/>
                  </a:lnTo>
                  <a:lnTo>
                    <a:pt x="592" y="16897"/>
                  </a:lnTo>
                  <a:lnTo>
                    <a:pt x="412" y="18466"/>
                  </a:lnTo>
                  <a:lnTo>
                    <a:pt x="232" y="20061"/>
                  </a:lnTo>
                  <a:lnTo>
                    <a:pt x="0" y="21604"/>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47"/>
            <p:cNvSpPr/>
            <p:nvPr/>
          </p:nvSpPr>
          <p:spPr>
            <a:xfrm>
              <a:off x="7374654" y="1662031"/>
              <a:ext cx="720593" cy="949536"/>
            </a:xfrm>
            <a:custGeom>
              <a:avLst/>
              <a:gdLst/>
              <a:ahLst/>
              <a:cxnLst/>
              <a:rect l="l" t="t" r="r" b="b"/>
              <a:pathLst>
                <a:path w="35620" h="46937" extrusionOk="0">
                  <a:moveTo>
                    <a:pt x="25204" y="1"/>
                  </a:moveTo>
                  <a:lnTo>
                    <a:pt x="15868" y="747"/>
                  </a:lnTo>
                  <a:lnTo>
                    <a:pt x="15637" y="875"/>
                  </a:lnTo>
                  <a:lnTo>
                    <a:pt x="15019" y="1184"/>
                  </a:lnTo>
                  <a:lnTo>
                    <a:pt x="14608" y="1364"/>
                  </a:lnTo>
                  <a:lnTo>
                    <a:pt x="14119" y="1570"/>
                  </a:lnTo>
                  <a:lnTo>
                    <a:pt x="13605" y="1775"/>
                  </a:lnTo>
                  <a:lnTo>
                    <a:pt x="13039" y="1955"/>
                  </a:lnTo>
                  <a:lnTo>
                    <a:pt x="12576" y="2084"/>
                  </a:lnTo>
                  <a:lnTo>
                    <a:pt x="12242" y="2161"/>
                  </a:lnTo>
                  <a:lnTo>
                    <a:pt x="11907" y="2238"/>
                  </a:lnTo>
                  <a:lnTo>
                    <a:pt x="11573" y="2264"/>
                  </a:lnTo>
                  <a:lnTo>
                    <a:pt x="11265" y="2290"/>
                  </a:lnTo>
                  <a:lnTo>
                    <a:pt x="10287" y="2316"/>
                  </a:lnTo>
                  <a:lnTo>
                    <a:pt x="9824" y="2341"/>
                  </a:lnTo>
                  <a:lnTo>
                    <a:pt x="9387" y="2393"/>
                  </a:lnTo>
                  <a:lnTo>
                    <a:pt x="8976" y="2470"/>
                  </a:lnTo>
                  <a:lnTo>
                    <a:pt x="8616" y="2573"/>
                  </a:lnTo>
                  <a:lnTo>
                    <a:pt x="8256" y="2727"/>
                  </a:lnTo>
                  <a:lnTo>
                    <a:pt x="8075" y="2830"/>
                  </a:lnTo>
                  <a:lnTo>
                    <a:pt x="7921" y="2958"/>
                  </a:lnTo>
                  <a:lnTo>
                    <a:pt x="7793" y="3087"/>
                  </a:lnTo>
                  <a:lnTo>
                    <a:pt x="7638" y="3241"/>
                  </a:lnTo>
                  <a:lnTo>
                    <a:pt x="7458" y="3473"/>
                  </a:lnTo>
                  <a:lnTo>
                    <a:pt x="7278" y="3781"/>
                  </a:lnTo>
                  <a:lnTo>
                    <a:pt x="7124" y="4116"/>
                  </a:lnTo>
                  <a:lnTo>
                    <a:pt x="6995" y="4502"/>
                  </a:lnTo>
                  <a:lnTo>
                    <a:pt x="6867" y="4939"/>
                  </a:lnTo>
                  <a:lnTo>
                    <a:pt x="6815" y="5325"/>
                  </a:lnTo>
                  <a:lnTo>
                    <a:pt x="6764" y="5710"/>
                  </a:lnTo>
                  <a:lnTo>
                    <a:pt x="6738" y="6096"/>
                  </a:lnTo>
                  <a:lnTo>
                    <a:pt x="6738" y="6868"/>
                  </a:lnTo>
                  <a:lnTo>
                    <a:pt x="6790" y="8334"/>
                  </a:lnTo>
                  <a:lnTo>
                    <a:pt x="6790" y="9054"/>
                  </a:lnTo>
                  <a:lnTo>
                    <a:pt x="6764" y="9362"/>
                  </a:lnTo>
                  <a:lnTo>
                    <a:pt x="6738" y="9671"/>
                  </a:lnTo>
                  <a:lnTo>
                    <a:pt x="6661" y="9979"/>
                  </a:lnTo>
                  <a:lnTo>
                    <a:pt x="6584" y="10237"/>
                  </a:lnTo>
                  <a:lnTo>
                    <a:pt x="6455" y="10494"/>
                  </a:lnTo>
                  <a:lnTo>
                    <a:pt x="6327" y="10700"/>
                  </a:lnTo>
                  <a:lnTo>
                    <a:pt x="6095" y="10957"/>
                  </a:lnTo>
                  <a:lnTo>
                    <a:pt x="5838" y="11214"/>
                  </a:lnTo>
                  <a:lnTo>
                    <a:pt x="5272" y="11805"/>
                  </a:lnTo>
                  <a:lnTo>
                    <a:pt x="4655" y="12448"/>
                  </a:lnTo>
                  <a:lnTo>
                    <a:pt x="4346" y="12808"/>
                  </a:lnTo>
                  <a:lnTo>
                    <a:pt x="4063" y="13194"/>
                  </a:lnTo>
                  <a:lnTo>
                    <a:pt x="3961" y="13323"/>
                  </a:lnTo>
                  <a:lnTo>
                    <a:pt x="3806" y="13554"/>
                  </a:lnTo>
                  <a:lnTo>
                    <a:pt x="3755" y="13657"/>
                  </a:lnTo>
                  <a:lnTo>
                    <a:pt x="3472" y="14146"/>
                  </a:lnTo>
                  <a:lnTo>
                    <a:pt x="3241" y="14660"/>
                  </a:lnTo>
                  <a:lnTo>
                    <a:pt x="3138" y="14943"/>
                  </a:lnTo>
                  <a:lnTo>
                    <a:pt x="3035" y="15226"/>
                  </a:lnTo>
                  <a:lnTo>
                    <a:pt x="2958" y="15535"/>
                  </a:lnTo>
                  <a:lnTo>
                    <a:pt x="2906" y="15843"/>
                  </a:lnTo>
                  <a:lnTo>
                    <a:pt x="2855" y="16177"/>
                  </a:lnTo>
                  <a:lnTo>
                    <a:pt x="2829" y="16512"/>
                  </a:lnTo>
                  <a:lnTo>
                    <a:pt x="2829" y="16846"/>
                  </a:lnTo>
                  <a:lnTo>
                    <a:pt x="2829" y="17335"/>
                  </a:lnTo>
                  <a:lnTo>
                    <a:pt x="2880" y="17798"/>
                  </a:lnTo>
                  <a:lnTo>
                    <a:pt x="2958" y="18261"/>
                  </a:lnTo>
                  <a:lnTo>
                    <a:pt x="3060" y="18749"/>
                  </a:lnTo>
                  <a:lnTo>
                    <a:pt x="3163" y="19109"/>
                  </a:lnTo>
                  <a:lnTo>
                    <a:pt x="3318" y="19701"/>
                  </a:lnTo>
                  <a:lnTo>
                    <a:pt x="3523" y="20267"/>
                  </a:lnTo>
                  <a:lnTo>
                    <a:pt x="3678" y="20704"/>
                  </a:lnTo>
                  <a:lnTo>
                    <a:pt x="4372" y="22658"/>
                  </a:lnTo>
                  <a:lnTo>
                    <a:pt x="4706" y="23636"/>
                  </a:lnTo>
                  <a:lnTo>
                    <a:pt x="4861" y="24099"/>
                  </a:lnTo>
                  <a:lnTo>
                    <a:pt x="4964" y="24587"/>
                  </a:lnTo>
                  <a:lnTo>
                    <a:pt x="5041" y="24947"/>
                  </a:lnTo>
                  <a:lnTo>
                    <a:pt x="5118" y="25385"/>
                  </a:lnTo>
                  <a:lnTo>
                    <a:pt x="5169" y="25822"/>
                  </a:lnTo>
                  <a:lnTo>
                    <a:pt x="5195" y="26233"/>
                  </a:lnTo>
                  <a:lnTo>
                    <a:pt x="5195" y="26670"/>
                  </a:lnTo>
                  <a:lnTo>
                    <a:pt x="5169" y="27133"/>
                  </a:lnTo>
                  <a:lnTo>
                    <a:pt x="5144" y="27648"/>
                  </a:lnTo>
                  <a:lnTo>
                    <a:pt x="4989" y="28702"/>
                  </a:lnTo>
                  <a:lnTo>
                    <a:pt x="4809" y="29859"/>
                  </a:lnTo>
                  <a:lnTo>
                    <a:pt x="4578" y="30914"/>
                  </a:lnTo>
                  <a:lnTo>
                    <a:pt x="4321" y="32020"/>
                  </a:lnTo>
                  <a:lnTo>
                    <a:pt x="4192" y="32483"/>
                  </a:lnTo>
                  <a:lnTo>
                    <a:pt x="4012" y="33177"/>
                  </a:lnTo>
                  <a:lnTo>
                    <a:pt x="3858" y="33691"/>
                  </a:lnTo>
                  <a:lnTo>
                    <a:pt x="3601" y="34386"/>
                  </a:lnTo>
                  <a:lnTo>
                    <a:pt x="3498" y="34694"/>
                  </a:lnTo>
                  <a:lnTo>
                    <a:pt x="3395" y="35054"/>
                  </a:lnTo>
                  <a:lnTo>
                    <a:pt x="3292" y="35492"/>
                  </a:lnTo>
                  <a:lnTo>
                    <a:pt x="3189" y="36083"/>
                  </a:lnTo>
                  <a:lnTo>
                    <a:pt x="3086" y="36520"/>
                  </a:lnTo>
                  <a:lnTo>
                    <a:pt x="2958" y="36983"/>
                  </a:lnTo>
                  <a:lnTo>
                    <a:pt x="2752" y="37472"/>
                  </a:lnTo>
                  <a:lnTo>
                    <a:pt x="2546" y="37961"/>
                  </a:lnTo>
                  <a:lnTo>
                    <a:pt x="2289" y="38475"/>
                  </a:lnTo>
                  <a:lnTo>
                    <a:pt x="2006" y="38964"/>
                  </a:lnTo>
                  <a:lnTo>
                    <a:pt x="1466" y="39941"/>
                  </a:lnTo>
                  <a:lnTo>
                    <a:pt x="926" y="40790"/>
                  </a:lnTo>
                  <a:lnTo>
                    <a:pt x="437" y="41458"/>
                  </a:lnTo>
                  <a:lnTo>
                    <a:pt x="0" y="42075"/>
                  </a:lnTo>
                  <a:lnTo>
                    <a:pt x="232" y="42307"/>
                  </a:lnTo>
                  <a:lnTo>
                    <a:pt x="540" y="42564"/>
                  </a:lnTo>
                  <a:lnTo>
                    <a:pt x="1029" y="42873"/>
                  </a:lnTo>
                  <a:lnTo>
                    <a:pt x="1646" y="43259"/>
                  </a:lnTo>
                  <a:lnTo>
                    <a:pt x="2469" y="43696"/>
                  </a:lnTo>
                  <a:lnTo>
                    <a:pt x="2932" y="43927"/>
                  </a:lnTo>
                  <a:lnTo>
                    <a:pt x="3446" y="44159"/>
                  </a:lnTo>
                  <a:lnTo>
                    <a:pt x="4038" y="44390"/>
                  </a:lnTo>
                  <a:lnTo>
                    <a:pt x="4681" y="44622"/>
                  </a:lnTo>
                  <a:lnTo>
                    <a:pt x="5349" y="44853"/>
                  </a:lnTo>
                  <a:lnTo>
                    <a:pt x="6095" y="45084"/>
                  </a:lnTo>
                  <a:lnTo>
                    <a:pt x="6892" y="45316"/>
                  </a:lnTo>
                  <a:lnTo>
                    <a:pt x="7767" y="45522"/>
                  </a:lnTo>
                  <a:lnTo>
                    <a:pt x="8693" y="45727"/>
                  </a:lnTo>
                  <a:lnTo>
                    <a:pt x="9696" y="45933"/>
                  </a:lnTo>
                  <a:lnTo>
                    <a:pt x="10750" y="46113"/>
                  </a:lnTo>
                  <a:lnTo>
                    <a:pt x="11856" y="46293"/>
                  </a:lnTo>
                  <a:lnTo>
                    <a:pt x="13065" y="46448"/>
                  </a:lnTo>
                  <a:lnTo>
                    <a:pt x="14325" y="46602"/>
                  </a:lnTo>
                  <a:lnTo>
                    <a:pt x="15662" y="46705"/>
                  </a:lnTo>
                  <a:lnTo>
                    <a:pt x="17077" y="46808"/>
                  </a:lnTo>
                  <a:lnTo>
                    <a:pt x="18568" y="46885"/>
                  </a:lnTo>
                  <a:lnTo>
                    <a:pt x="20137" y="46910"/>
                  </a:lnTo>
                  <a:lnTo>
                    <a:pt x="21783" y="46936"/>
                  </a:lnTo>
                  <a:lnTo>
                    <a:pt x="23532" y="46936"/>
                  </a:lnTo>
                  <a:lnTo>
                    <a:pt x="23506" y="45702"/>
                  </a:lnTo>
                  <a:lnTo>
                    <a:pt x="23506" y="44313"/>
                  </a:lnTo>
                  <a:lnTo>
                    <a:pt x="23506" y="42564"/>
                  </a:lnTo>
                  <a:lnTo>
                    <a:pt x="23583" y="40532"/>
                  </a:lnTo>
                  <a:lnTo>
                    <a:pt x="23661" y="38346"/>
                  </a:lnTo>
                  <a:lnTo>
                    <a:pt x="23738" y="37215"/>
                  </a:lnTo>
                  <a:lnTo>
                    <a:pt x="23841" y="36083"/>
                  </a:lnTo>
                  <a:lnTo>
                    <a:pt x="23943" y="34952"/>
                  </a:lnTo>
                  <a:lnTo>
                    <a:pt x="24072" y="33846"/>
                  </a:lnTo>
                  <a:lnTo>
                    <a:pt x="24175" y="33254"/>
                  </a:lnTo>
                  <a:lnTo>
                    <a:pt x="24304" y="32611"/>
                  </a:lnTo>
                  <a:lnTo>
                    <a:pt x="24484" y="31943"/>
                  </a:lnTo>
                  <a:lnTo>
                    <a:pt x="24715" y="31248"/>
                  </a:lnTo>
                  <a:lnTo>
                    <a:pt x="25024" y="30348"/>
                  </a:lnTo>
                  <a:lnTo>
                    <a:pt x="25384" y="29422"/>
                  </a:lnTo>
                  <a:lnTo>
                    <a:pt x="25795" y="28471"/>
                  </a:lnTo>
                  <a:lnTo>
                    <a:pt x="26258" y="27468"/>
                  </a:lnTo>
                  <a:lnTo>
                    <a:pt x="26721" y="26490"/>
                  </a:lnTo>
                  <a:lnTo>
                    <a:pt x="27235" y="25462"/>
                  </a:lnTo>
                  <a:lnTo>
                    <a:pt x="27775" y="24459"/>
                  </a:lnTo>
                  <a:lnTo>
                    <a:pt x="28316" y="23430"/>
                  </a:lnTo>
                  <a:lnTo>
                    <a:pt x="29447" y="21424"/>
                  </a:lnTo>
                  <a:lnTo>
                    <a:pt x="30604" y="19469"/>
                  </a:lnTo>
                  <a:lnTo>
                    <a:pt x="31710" y="17643"/>
                  </a:lnTo>
                  <a:lnTo>
                    <a:pt x="32765" y="15946"/>
                  </a:lnTo>
                  <a:lnTo>
                    <a:pt x="32970" y="15612"/>
                  </a:lnTo>
                  <a:lnTo>
                    <a:pt x="33408" y="14917"/>
                  </a:lnTo>
                  <a:lnTo>
                    <a:pt x="34128" y="13760"/>
                  </a:lnTo>
                  <a:lnTo>
                    <a:pt x="34745" y="12808"/>
                  </a:lnTo>
                  <a:lnTo>
                    <a:pt x="34976" y="12397"/>
                  </a:lnTo>
                  <a:lnTo>
                    <a:pt x="35182" y="12037"/>
                  </a:lnTo>
                  <a:lnTo>
                    <a:pt x="35337" y="11728"/>
                  </a:lnTo>
                  <a:lnTo>
                    <a:pt x="35414" y="11471"/>
                  </a:lnTo>
                  <a:lnTo>
                    <a:pt x="35517" y="10905"/>
                  </a:lnTo>
                  <a:lnTo>
                    <a:pt x="35594" y="10340"/>
                  </a:lnTo>
                  <a:lnTo>
                    <a:pt x="35619" y="9748"/>
                  </a:lnTo>
                  <a:lnTo>
                    <a:pt x="35619" y="9156"/>
                  </a:lnTo>
                  <a:lnTo>
                    <a:pt x="35594" y="8771"/>
                  </a:lnTo>
                  <a:lnTo>
                    <a:pt x="35517" y="8385"/>
                  </a:lnTo>
                  <a:lnTo>
                    <a:pt x="35414" y="7973"/>
                  </a:lnTo>
                  <a:lnTo>
                    <a:pt x="35285" y="7588"/>
                  </a:lnTo>
                  <a:lnTo>
                    <a:pt x="35105" y="7228"/>
                  </a:lnTo>
                  <a:lnTo>
                    <a:pt x="34874" y="6868"/>
                  </a:lnTo>
                  <a:lnTo>
                    <a:pt x="34616" y="6508"/>
                  </a:lnTo>
                  <a:lnTo>
                    <a:pt x="34308" y="6173"/>
                  </a:lnTo>
                  <a:lnTo>
                    <a:pt x="33948" y="5813"/>
                  </a:lnTo>
                  <a:lnTo>
                    <a:pt x="33511" y="5479"/>
                  </a:lnTo>
                  <a:lnTo>
                    <a:pt x="33022" y="5144"/>
                  </a:lnTo>
                  <a:lnTo>
                    <a:pt x="32482" y="4836"/>
                  </a:lnTo>
                  <a:lnTo>
                    <a:pt x="32070" y="4604"/>
                  </a:lnTo>
                  <a:lnTo>
                    <a:pt x="31582" y="4373"/>
                  </a:lnTo>
                  <a:lnTo>
                    <a:pt x="31016" y="4141"/>
                  </a:lnTo>
                  <a:lnTo>
                    <a:pt x="30039" y="3730"/>
                  </a:lnTo>
                  <a:lnTo>
                    <a:pt x="29139" y="3319"/>
                  </a:lnTo>
                  <a:lnTo>
                    <a:pt x="28393" y="2907"/>
                  </a:lnTo>
                  <a:lnTo>
                    <a:pt x="27724" y="2496"/>
                  </a:lnTo>
                  <a:lnTo>
                    <a:pt x="27390" y="2290"/>
                  </a:lnTo>
                  <a:lnTo>
                    <a:pt x="26772" y="1827"/>
                  </a:lnTo>
                  <a:lnTo>
                    <a:pt x="26258" y="1390"/>
                  </a:lnTo>
                  <a:lnTo>
                    <a:pt x="25872" y="1004"/>
                  </a:lnTo>
                  <a:lnTo>
                    <a:pt x="25589" y="670"/>
                  </a:lnTo>
                  <a:lnTo>
                    <a:pt x="25409" y="387"/>
                  </a:lnTo>
                  <a:lnTo>
                    <a:pt x="25281" y="181"/>
                  </a:lnTo>
                  <a:lnTo>
                    <a:pt x="2520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47"/>
            <p:cNvSpPr/>
            <p:nvPr/>
          </p:nvSpPr>
          <p:spPr>
            <a:xfrm>
              <a:off x="7450598" y="1761928"/>
              <a:ext cx="146748" cy="185246"/>
            </a:xfrm>
            <a:custGeom>
              <a:avLst/>
              <a:gdLst/>
              <a:ahLst/>
              <a:cxnLst/>
              <a:rect l="l" t="t" r="r" b="b"/>
              <a:pathLst>
                <a:path w="7254" h="9157" extrusionOk="0">
                  <a:moveTo>
                    <a:pt x="3113" y="1"/>
                  </a:moveTo>
                  <a:lnTo>
                    <a:pt x="3061" y="387"/>
                  </a:lnTo>
                  <a:lnTo>
                    <a:pt x="3421" y="567"/>
                  </a:lnTo>
                  <a:lnTo>
                    <a:pt x="3807" y="747"/>
                  </a:lnTo>
                  <a:lnTo>
                    <a:pt x="4167" y="952"/>
                  </a:lnTo>
                  <a:lnTo>
                    <a:pt x="4502" y="1158"/>
                  </a:lnTo>
                  <a:lnTo>
                    <a:pt x="4759" y="1364"/>
                  </a:lnTo>
                  <a:lnTo>
                    <a:pt x="5016" y="1544"/>
                  </a:lnTo>
                  <a:lnTo>
                    <a:pt x="5247" y="1775"/>
                  </a:lnTo>
                  <a:lnTo>
                    <a:pt x="5479" y="2007"/>
                  </a:lnTo>
                  <a:lnTo>
                    <a:pt x="5710" y="2238"/>
                  </a:lnTo>
                  <a:lnTo>
                    <a:pt x="5916" y="2495"/>
                  </a:lnTo>
                  <a:lnTo>
                    <a:pt x="6096" y="2778"/>
                  </a:lnTo>
                  <a:lnTo>
                    <a:pt x="6276" y="3035"/>
                  </a:lnTo>
                  <a:lnTo>
                    <a:pt x="6430" y="3318"/>
                  </a:lnTo>
                  <a:lnTo>
                    <a:pt x="6559" y="3627"/>
                  </a:lnTo>
                  <a:lnTo>
                    <a:pt x="6662" y="3936"/>
                  </a:lnTo>
                  <a:lnTo>
                    <a:pt x="6765" y="4244"/>
                  </a:lnTo>
                  <a:lnTo>
                    <a:pt x="6816" y="4553"/>
                  </a:lnTo>
                  <a:lnTo>
                    <a:pt x="6868" y="4887"/>
                  </a:lnTo>
                  <a:lnTo>
                    <a:pt x="6868" y="5196"/>
                  </a:lnTo>
                  <a:lnTo>
                    <a:pt x="6868" y="5530"/>
                  </a:lnTo>
                  <a:lnTo>
                    <a:pt x="6816" y="5864"/>
                  </a:lnTo>
                  <a:lnTo>
                    <a:pt x="6739" y="6173"/>
                  </a:lnTo>
                  <a:lnTo>
                    <a:pt x="6610" y="6456"/>
                  </a:lnTo>
                  <a:lnTo>
                    <a:pt x="6482" y="6739"/>
                  </a:lnTo>
                  <a:lnTo>
                    <a:pt x="6327" y="6996"/>
                  </a:lnTo>
                  <a:lnTo>
                    <a:pt x="6147" y="7227"/>
                  </a:lnTo>
                  <a:lnTo>
                    <a:pt x="5942" y="7459"/>
                  </a:lnTo>
                  <a:lnTo>
                    <a:pt x="5710" y="7665"/>
                  </a:lnTo>
                  <a:lnTo>
                    <a:pt x="5479" y="7870"/>
                  </a:lnTo>
                  <a:lnTo>
                    <a:pt x="5222" y="8050"/>
                  </a:lnTo>
                  <a:lnTo>
                    <a:pt x="4939" y="8205"/>
                  </a:lnTo>
                  <a:lnTo>
                    <a:pt x="4656" y="8333"/>
                  </a:lnTo>
                  <a:lnTo>
                    <a:pt x="4373" y="8462"/>
                  </a:lnTo>
                  <a:lnTo>
                    <a:pt x="4064" y="8565"/>
                  </a:lnTo>
                  <a:lnTo>
                    <a:pt x="3756" y="8642"/>
                  </a:lnTo>
                  <a:lnTo>
                    <a:pt x="3447" y="8693"/>
                  </a:lnTo>
                  <a:lnTo>
                    <a:pt x="3036" y="8745"/>
                  </a:lnTo>
                  <a:lnTo>
                    <a:pt x="2624" y="8771"/>
                  </a:lnTo>
                  <a:lnTo>
                    <a:pt x="2213" y="8771"/>
                  </a:lnTo>
                  <a:lnTo>
                    <a:pt x="1801" y="8745"/>
                  </a:lnTo>
                  <a:lnTo>
                    <a:pt x="1415" y="8668"/>
                  </a:lnTo>
                  <a:lnTo>
                    <a:pt x="1004" y="8591"/>
                  </a:lnTo>
                  <a:lnTo>
                    <a:pt x="592" y="8513"/>
                  </a:lnTo>
                  <a:lnTo>
                    <a:pt x="207" y="8385"/>
                  </a:lnTo>
                  <a:lnTo>
                    <a:pt x="52" y="8616"/>
                  </a:lnTo>
                  <a:lnTo>
                    <a:pt x="1" y="8719"/>
                  </a:lnTo>
                  <a:lnTo>
                    <a:pt x="464" y="8848"/>
                  </a:lnTo>
                  <a:lnTo>
                    <a:pt x="952" y="8976"/>
                  </a:lnTo>
                  <a:lnTo>
                    <a:pt x="1441" y="9053"/>
                  </a:lnTo>
                  <a:lnTo>
                    <a:pt x="1930" y="9131"/>
                  </a:lnTo>
                  <a:lnTo>
                    <a:pt x="2418" y="9156"/>
                  </a:lnTo>
                  <a:lnTo>
                    <a:pt x="2907" y="9131"/>
                  </a:lnTo>
                  <a:lnTo>
                    <a:pt x="3396" y="9079"/>
                  </a:lnTo>
                  <a:lnTo>
                    <a:pt x="3884" y="9002"/>
                  </a:lnTo>
                  <a:lnTo>
                    <a:pt x="4167" y="8925"/>
                  </a:lnTo>
                  <a:lnTo>
                    <a:pt x="4476" y="8822"/>
                  </a:lnTo>
                  <a:lnTo>
                    <a:pt x="4733" y="8719"/>
                  </a:lnTo>
                  <a:lnTo>
                    <a:pt x="5016" y="8591"/>
                  </a:lnTo>
                  <a:lnTo>
                    <a:pt x="5273" y="8436"/>
                  </a:lnTo>
                  <a:lnTo>
                    <a:pt x="5530" y="8282"/>
                  </a:lnTo>
                  <a:lnTo>
                    <a:pt x="5787" y="8102"/>
                  </a:lnTo>
                  <a:lnTo>
                    <a:pt x="6019" y="7922"/>
                  </a:lnTo>
                  <a:lnTo>
                    <a:pt x="6225" y="7716"/>
                  </a:lnTo>
                  <a:lnTo>
                    <a:pt x="6430" y="7510"/>
                  </a:lnTo>
                  <a:lnTo>
                    <a:pt x="6610" y="7253"/>
                  </a:lnTo>
                  <a:lnTo>
                    <a:pt x="6765" y="7022"/>
                  </a:lnTo>
                  <a:lnTo>
                    <a:pt x="6893" y="6765"/>
                  </a:lnTo>
                  <a:lnTo>
                    <a:pt x="7022" y="6482"/>
                  </a:lnTo>
                  <a:lnTo>
                    <a:pt x="7125" y="6199"/>
                  </a:lnTo>
                  <a:lnTo>
                    <a:pt x="7176" y="5890"/>
                  </a:lnTo>
                  <a:lnTo>
                    <a:pt x="7228" y="5556"/>
                  </a:lnTo>
                  <a:lnTo>
                    <a:pt x="7253" y="5247"/>
                  </a:lnTo>
                  <a:lnTo>
                    <a:pt x="7253" y="4913"/>
                  </a:lnTo>
                  <a:lnTo>
                    <a:pt x="7202" y="4604"/>
                  </a:lnTo>
                  <a:lnTo>
                    <a:pt x="7150" y="4270"/>
                  </a:lnTo>
                  <a:lnTo>
                    <a:pt x="7073" y="3961"/>
                  </a:lnTo>
                  <a:lnTo>
                    <a:pt x="6970" y="3653"/>
                  </a:lnTo>
                  <a:lnTo>
                    <a:pt x="6842" y="3370"/>
                  </a:lnTo>
                  <a:lnTo>
                    <a:pt x="6713" y="3061"/>
                  </a:lnTo>
                  <a:lnTo>
                    <a:pt x="6559" y="2778"/>
                  </a:lnTo>
                  <a:lnTo>
                    <a:pt x="6379" y="2495"/>
                  </a:lnTo>
                  <a:lnTo>
                    <a:pt x="6199" y="2238"/>
                  </a:lnTo>
                  <a:lnTo>
                    <a:pt x="5993" y="1981"/>
                  </a:lnTo>
                  <a:lnTo>
                    <a:pt x="5762" y="1750"/>
                  </a:lnTo>
                  <a:lnTo>
                    <a:pt x="5556" y="1518"/>
                  </a:lnTo>
                  <a:lnTo>
                    <a:pt x="5299" y="1312"/>
                  </a:lnTo>
                  <a:lnTo>
                    <a:pt x="4810" y="901"/>
                  </a:lnTo>
                  <a:lnTo>
                    <a:pt x="4270" y="567"/>
                  </a:lnTo>
                  <a:lnTo>
                    <a:pt x="3704" y="258"/>
                  </a:lnTo>
                  <a:lnTo>
                    <a:pt x="311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47"/>
            <p:cNvSpPr/>
            <p:nvPr/>
          </p:nvSpPr>
          <p:spPr>
            <a:xfrm>
              <a:off x="7445925" y="1814486"/>
              <a:ext cx="645155" cy="275249"/>
            </a:xfrm>
            <a:custGeom>
              <a:avLst/>
              <a:gdLst/>
              <a:ahLst/>
              <a:cxnLst/>
              <a:rect l="l" t="t" r="r" b="b"/>
              <a:pathLst>
                <a:path w="31891" h="13606" extrusionOk="0">
                  <a:moveTo>
                    <a:pt x="29885" y="0"/>
                  </a:moveTo>
                  <a:lnTo>
                    <a:pt x="29293" y="26"/>
                  </a:lnTo>
                  <a:lnTo>
                    <a:pt x="28702" y="52"/>
                  </a:lnTo>
                  <a:lnTo>
                    <a:pt x="28110" y="103"/>
                  </a:lnTo>
                  <a:lnTo>
                    <a:pt x="27544" y="155"/>
                  </a:lnTo>
                  <a:lnTo>
                    <a:pt x="26953" y="257"/>
                  </a:lnTo>
                  <a:lnTo>
                    <a:pt x="26387" y="360"/>
                  </a:lnTo>
                  <a:lnTo>
                    <a:pt x="25821" y="463"/>
                  </a:lnTo>
                  <a:lnTo>
                    <a:pt x="25255" y="617"/>
                  </a:lnTo>
                  <a:lnTo>
                    <a:pt x="24690" y="772"/>
                  </a:lnTo>
                  <a:lnTo>
                    <a:pt x="24124" y="952"/>
                  </a:lnTo>
                  <a:lnTo>
                    <a:pt x="23558" y="1158"/>
                  </a:lnTo>
                  <a:lnTo>
                    <a:pt x="23018" y="1363"/>
                  </a:lnTo>
                  <a:lnTo>
                    <a:pt x="22478" y="1595"/>
                  </a:lnTo>
                  <a:lnTo>
                    <a:pt x="21938" y="1852"/>
                  </a:lnTo>
                  <a:lnTo>
                    <a:pt x="21398" y="2109"/>
                  </a:lnTo>
                  <a:lnTo>
                    <a:pt x="20369" y="2675"/>
                  </a:lnTo>
                  <a:lnTo>
                    <a:pt x="19366" y="3266"/>
                  </a:lnTo>
                  <a:lnTo>
                    <a:pt x="18389" y="3909"/>
                  </a:lnTo>
                  <a:lnTo>
                    <a:pt x="17411" y="4578"/>
                  </a:lnTo>
                  <a:lnTo>
                    <a:pt x="16460" y="5272"/>
                  </a:lnTo>
                  <a:lnTo>
                    <a:pt x="14608" y="6687"/>
                  </a:lnTo>
                  <a:lnTo>
                    <a:pt x="12628" y="8230"/>
                  </a:lnTo>
                  <a:lnTo>
                    <a:pt x="11625" y="9002"/>
                  </a:lnTo>
                  <a:lnTo>
                    <a:pt x="10622" y="9773"/>
                  </a:lnTo>
                  <a:lnTo>
                    <a:pt x="9593" y="10493"/>
                  </a:lnTo>
                  <a:lnTo>
                    <a:pt x="8513" y="11162"/>
                  </a:lnTo>
                  <a:lnTo>
                    <a:pt x="7973" y="11470"/>
                  </a:lnTo>
                  <a:lnTo>
                    <a:pt x="7433" y="11779"/>
                  </a:lnTo>
                  <a:lnTo>
                    <a:pt x="6867" y="12062"/>
                  </a:lnTo>
                  <a:lnTo>
                    <a:pt x="6301" y="12319"/>
                  </a:lnTo>
                  <a:lnTo>
                    <a:pt x="5941" y="12473"/>
                  </a:lnTo>
                  <a:lnTo>
                    <a:pt x="5555" y="12628"/>
                  </a:lnTo>
                  <a:lnTo>
                    <a:pt x="5170" y="12756"/>
                  </a:lnTo>
                  <a:lnTo>
                    <a:pt x="4784" y="12859"/>
                  </a:lnTo>
                  <a:lnTo>
                    <a:pt x="4398" y="12962"/>
                  </a:lnTo>
                  <a:lnTo>
                    <a:pt x="3987" y="13039"/>
                  </a:lnTo>
                  <a:lnTo>
                    <a:pt x="3575" y="13091"/>
                  </a:lnTo>
                  <a:lnTo>
                    <a:pt x="3164" y="13142"/>
                  </a:lnTo>
                  <a:lnTo>
                    <a:pt x="2752" y="13168"/>
                  </a:lnTo>
                  <a:lnTo>
                    <a:pt x="1929" y="13168"/>
                  </a:lnTo>
                  <a:lnTo>
                    <a:pt x="1543" y="13116"/>
                  </a:lnTo>
                  <a:lnTo>
                    <a:pt x="1132" y="13065"/>
                  </a:lnTo>
                  <a:lnTo>
                    <a:pt x="746" y="12988"/>
                  </a:lnTo>
                  <a:lnTo>
                    <a:pt x="360" y="12859"/>
                  </a:lnTo>
                  <a:lnTo>
                    <a:pt x="0" y="12731"/>
                  </a:lnTo>
                  <a:lnTo>
                    <a:pt x="155" y="13168"/>
                  </a:lnTo>
                  <a:lnTo>
                    <a:pt x="540" y="13296"/>
                  </a:lnTo>
                  <a:lnTo>
                    <a:pt x="926" y="13399"/>
                  </a:lnTo>
                  <a:lnTo>
                    <a:pt x="1338" y="13502"/>
                  </a:lnTo>
                  <a:lnTo>
                    <a:pt x="1749" y="13554"/>
                  </a:lnTo>
                  <a:lnTo>
                    <a:pt x="2161" y="13579"/>
                  </a:lnTo>
                  <a:lnTo>
                    <a:pt x="2572" y="13605"/>
                  </a:lnTo>
                  <a:lnTo>
                    <a:pt x="2984" y="13579"/>
                  </a:lnTo>
                  <a:lnTo>
                    <a:pt x="3369" y="13554"/>
                  </a:lnTo>
                  <a:lnTo>
                    <a:pt x="3961" y="13476"/>
                  </a:lnTo>
                  <a:lnTo>
                    <a:pt x="4527" y="13348"/>
                  </a:lnTo>
                  <a:lnTo>
                    <a:pt x="5093" y="13194"/>
                  </a:lnTo>
                  <a:lnTo>
                    <a:pt x="5658" y="13014"/>
                  </a:lnTo>
                  <a:lnTo>
                    <a:pt x="6198" y="12808"/>
                  </a:lnTo>
                  <a:lnTo>
                    <a:pt x="6739" y="12576"/>
                  </a:lnTo>
                  <a:lnTo>
                    <a:pt x="7253" y="12319"/>
                  </a:lnTo>
                  <a:lnTo>
                    <a:pt x="7767" y="12036"/>
                  </a:lnTo>
                  <a:lnTo>
                    <a:pt x="8282" y="11728"/>
                  </a:lnTo>
                  <a:lnTo>
                    <a:pt x="8796" y="11419"/>
                  </a:lnTo>
                  <a:lnTo>
                    <a:pt x="9799" y="10776"/>
                  </a:lnTo>
                  <a:lnTo>
                    <a:pt x="10751" y="10107"/>
                  </a:lnTo>
                  <a:lnTo>
                    <a:pt x="11676" y="9413"/>
                  </a:lnTo>
                  <a:lnTo>
                    <a:pt x="12705" y="8641"/>
                  </a:lnTo>
                  <a:lnTo>
                    <a:pt x="13734" y="7844"/>
                  </a:lnTo>
                  <a:lnTo>
                    <a:pt x="15766" y="6275"/>
                  </a:lnTo>
                  <a:lnTo>
                    <a:pt x="16794" y="5478"/>
                  </a:lnTo>
                  <a:lnTo>
                    <a:pt x="17849" y="4732"/>
                  </a:lnTo>
                  <a:lnTo>
                    <a:pt x="18929" y="4012"/>
                  </a:lnTo>
                  <a:lnTo>
                    <a:pt x="20009" y="3318"/>
                  </a:lnTo>
                  <a:lnTo>
                    <a:pt x="20575" y="2984"/>
                  </a:lnTo>
                  <a:lnTo>
                    <a:pt x="21141" y="2675"/>
                  </a:lnTo>
                  <a:lnTo>
                    <a:pt x="21706" y="2392"/>
                  </a:lnTo>
                  <a:lnTo>
                    <a:pt x="22272" y="2109"/>
                  </a:lnTo>
                  <a:lnTo>
                    <a:pt x="22864" y="1852"/>
                  </a:lnTo>
                  <a:lnTo>
                    <a:pt x="23429" y="1620"/>
                  </a:lnTo>
                  <a:lnTo>
                    <a:pt x="24021" y="1415"/>
                  </a:lnTo>
                  <a:lnTo>
                    <a:pt x="24638" y="1209"/>
                  </a:lnTo>
                  <a:lnTo>
                    <a:pt x="25230" y="1029"/>
                  </a:lnTo>
                  <a:lnTo>
                    <a:pt x="25847" y="875"/>
                  </a:lnTo>
                  <a:lnTo>
                    <a:pt x="26464" y="720"/>
                  </a:lnTo>
                  <a:lnTo>
                    <a:pt x="27081" y="617"/>
                  </a:lnTo>
                  <a:lnTo>
                    <a:pt x="27699" y="515"/>
                  </a:lnTo>
                  <a:lnTo>
                    <a:pt x="28342" y="437"/>
                  </a:lnTo>
                  <a:lnTo>
                    <a:pt x="28985" y="386"/>
                  </a:lnTo>
                  <a:lnTo>
                    <a:pt x="29628" y="360"/>
                  </a:lnTo>
                  <a:lnTo>
                    <a:pt x="30759" y="386"/>
                  </a:lnTo>
                  <a:lnTo>
                    <a:pt x="31891" y="437"/>
                  </a:lnTo>
                  <a:lnTo>
                    <a:pt x="31762" y="52"/>
                  </a:lnTo>
                  <a:lnTo>
                    <a:pt x="31659" y="52"/>
                  </a:lnTo>
                  <a:lnTo>
                    <a:pt x="31068" y="26"/>
                  </a:lnTo>
                  <a:lnTo>
                    <a:pt x="30476"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47"/>
            <p:cNvSpPr/>
            <p:nvPr/>
          </p:nvSpPr>
          <p:spPr>
            <a:xfrm>
              <a:off x="7459459" y="2142781"/>
              <a:ext cx="174302" cy="176385"/>
            </a:xfrm>
            <a:custGeom>
              <a:avLst/>
              <a:gdLst/>
              <a:ahLst/>
              <a:cxnLst/>
              <a:rect l="l" t="t" r="r" b="b"/>
              <a:pathLst>
                <a:path w="8616" h="8719" extrusionOk="0">
                  <a:moveTo>
                    <a:pt x="6095" y="0"/>
                  </a:moveTo>
                  <a:lnTo>
                    <a:pt x="5427" y="26"/>
                  </a:lnTo>
                  <a:lnTo>
                    <a:pt x="4784" y="52"/>
                  </a:lnTo>
                  <a:lnTo>
                    <a:pt x="4064" y="129"/>
                  </a:lnTo>
                  <a:lnTo>
                    <a:pt x="3369" y="232"/>
                  </a:lnTo>
                  <a:lnTo>
                    <a:pt x="2675" y="335"/>
                  </a:lnTo>
                  <a:lnTo>
                    <a:pt x="1980" y="489"/>
                  </a:lnTo>
                  <a:lnTo>
                    <a:pt x="1363" y="643"/>
                  </a:lnTo>
                  <a:lnTo>
                    <a:pt x="772" y="823"/>
                  </a:lnTo>
                  <a:lnTo>
                    <a:pt x="849" y="1183"/>
                  </a:lnTo>
                  <a:lnTo>
                    <a:pt x="1517" y="1003"/>
                  </a:lnTo>
                  <a:lnTo>
                    <a:pt x="2160" y="849"/>
                  </a:lnTo>
                  <a:lnTo>
                    <a:pt x="2778" y="695"/>
                  </a:lnTo>
                  <a:lnTo>
                    <a:pt x="3652" y="540"/>
                  </a:lnTo>
                  <a:lnTo>
                    <a:pt x="4166" y="463"/>
                  </a:lnTo>
                  <a:lnTo>
                    <a:pt x="4681" y="412"/>
                  </a:lnTo>
                  <a:lnTo>
                    <a:pt x="5221" y="360"/>
                  </a:lnTo>
                  <a:lnTo>
                    <a:pt x="5761" y="335"/>
                  </a:lnTo>
                  <a:lnTo>
                    <a:pt x="6275" y="360"/>
                  </a:lnTo>
                  <a:lnTo>
                    <a:pt x="6764" y="412"/>
                  </a:lnTo>
                  <a:lnTo>
                    <a:pt x="7201" y="489"/>
                  </a:lnTo>
                  <a:lnTo>
                    <a:pt x="7407" y="566"/>
                  </a:lnTo>
                  <a:lnTo>
                    <a:pt x="7587" y="643"/>
                  </a:lnTo>
                  <a:lnTo>
                    <a:pt x="7741" y="720"/>
                  </a:lnTo>
                  <a:lnTo>
                    <a:pt x="7895" y="823"/>
                  </a:lnTo>
                  <a:lnTo>
                    <a:pt x="7998" y="952"/>
                  </a:lnTo>
                  <a:lnTo>
                    <a:pt x="8101" y="1080"/>
                  </a:lnTo>
                  <a:lnTo>
                    <a:pt x="8178" y="1235"/>
                  </a:lnTo>
                  <a:lnTo>
                    <a:pt x="8230" y="1415"/>
                  </a:lnTo>
                  <a:lnTo>
                    <a:pt x="8256" y="1595"/>
                  </a:lnTo>
                  <a:lnTo>
                    <a:pt x="8230" y="1801"/>
                  </a:lnTo>
                  <a:lnTo>
                    <a:pt x="8204" y="2006"/>
                  </a:lnTo>
                  <a:lnTo>
                    <a:pt x="8127" y="2212"/>
                  </a:lnTo>
                  <a:lnTo>
                    <a:pt x="8050" y="2392"/>
                  </a:lnTo>
                  <a:lnTo>
                    <a:pt x="7947" y="2572"/>
                  </a:lnTo>
                  <a:lnTo>
                    <a:pt x="7690" y="2932"/>
                  </a:lnTo>
                  <a:lnTo>
                    <a:pt x="7381" y="3241"/>
                  </a:lnTo>
                  <a:lnTo>
                    <a:pt x="7047" y="3575"/>
                  </a:lnTo>
                  <a:lnTo>
                    <a:pt x="6712" y="3858"/>
                  </a:lnTo>
                  <a:lnTo>
                    <a:pt x="6044" y="4372"/>
                  </a:lnTo>
                  <a:lnTo>
                    <a:pt x="5401" y="4912"/>
                  </a:lnTo>
                  <a:lnTo>
                    <a:pt x="4706" y="5453"/>
                  </a:lnTo>
                  <a:lnTo>
                    <a:pt x="4038" y="5941"/>
                  </a:lnTo>
                  <a:lnTo>
                    <a:pt x="3318" y="6430"/>
                  </a:lnTo>
                  <a:lnTo>
                    <a:pt x="2546" y="6918"/>
                  </a:lnTo>
                  <a:lnTo>
                    <a:pt x="1749" y="7381"/>
                  </a:lnTo>
                  <a:lnTo>
                    <a:pt x="952" y="7819"/>
                  </a:lnTo>
                  <a:lnTo>
                    <a:pt x="129" y="8256"/>
                  </a:lnTo>
                  <a:lnTo>
                    <a:pt x="0" y="8719"/>
                  </a:lnTo>
                  <a:lnTo>
                    <a:pt x="0" y="8719"/>
                  </a:lnTo>
                  <a:lnTo>
                    <a:pt x="1055" y="8204"/>
                  </a:lnTo>
                  <a:lnTo>
                    <a:pt x="2083" y="7639"/>
                  </a:lnTo>
                  <a:lnTo>
                    <a:pt x="3086" y="7047"/>
                  </a:lnTo>
                  <a:lnTo>
                    <a:pt x="4064" y="6404"/>
                  </a:lnTo>
                  <a:lnTo>
                    <a:pt x="5015" y="5710"/>
                  </a:lnTo>
                  <a:lnTo>
                    <a:pt x="5941" y="4990"/>
                  </a:lnTo>
                  <a:lnTo>
                    <a:pt x="6841" y="4244"/>
                  </a:lnTo>
                  <a:lnTo>
                    <a:pt x="7690" y="3446"/>
                  </a:lnTo>
                  <a:lnTo>
                    <a:pt x="7870" y="3241"/>
                  </a:lnTo>
                  <a:lnTo>
                    <a:pt x="8050" y="3009"/>
                  </a:lnTo>
                  <a:lnTo>
                    <a:pt x="8230" y="2778"/>
                  </a:lnTo>
                  <a:lnTo>
                    <a:pt x="8384" y="2546"/>
                  </a:lnTo>
                  <a:lnTo>
                    <a:pt x="8513" y="2289"/>
                  </a:lnTo>
                  <a:lnTo>
                    <a:pt x="8590" y="2032"/>
                  </a:lnTo>
                  <a:lnTo>
                    <a:pt x="8616" y="1749"/>
                  </a:lnTo>
                  <a:lnTo>
                    <a:pt x="8616" y="1440"/>
                  </a:lnTo>
                  <a:lnTo>
                    <a:pt x="8590" y="1209"/>
                  </a:lnTo>
                  <a:lnTo>
                    <a:pt x="8487" y="978"/>
                  </a:lnTo>
                  <a:lnTo>
                    <a:pt x="8384" y="798"/>
                  </a:lnTo>
                  <a:lnTo>
                    <a:pt x="8230" y="618"/>
                  </a:lnTo>
                  <a:lnTo>
                    <a:pt x="8050" y="463"/>
                  </a:lnTo>
                  <a:lnTo>
                    <a:pt x="7870" y="335"/>
                  </a:lnTo>
                  <a:lnTo>
                    <a:pt x="7638" y="232"/>
                  </a:lnTo>
                  <a:lnTo>
                    <a:pt x="7433" y="155"/>
                  </a:lnTo>
                  <a:lnTo>
                    <a:pt x="7098" y="77"/>
                  </a:lnTo>
                  <a:lnTo>
                    <a:pt x="6764" y="26"/>
                  </a:lnTo>
                  <a:lnTo>
                    <a:pt x="6430"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47"/>
            <p:cNvSpPr/>
            <p:nvPr/>
          </p:nvSpPr>
          <p:spPr>
            <a:xfrm>
              <a:off x="7596802" y="2291574"/>
              <a:ext cx="251843" cy="280448"/>
            </a:xfrm>
            <a:custGeom>
              <a:avLst/>
              <a:gdLst/>
              <a:ahLst/>
              <a:cxnLst/>
              <a:rect l="l" t="t" r="r" b="b"/>
              <a:pathLst>
                <a:path w="12449" h="13863" extrusionOk="0">
                  <a:moveTo>
                    <a:pt x="10905" y="1"/>
                  </a:moveTo>
                  <a:lnTo>
                    <a:pt x="10596" y="26"/>
                  </a:lnTo>
                  <a:lnTo>
                    <a:pt x="10314" y="52"/>
                  </a:lnTo>
                  <a:lnTo>
                    <a:pt x="10005" y="104"/>
                  </a:lnTo>
                  <a:lnTo>
                    <a:pt x="9722" y="181"/>
                  </a:lnTo>
                  <a:lnTo>
                    <a:pt x="9439" y="284"/>
                  </a:lnTo>
                  <a:lnTo>
                    <a:pt x="8873" y="515"/>
                  </a:lnTo>
                  <a:lnTo>
                    <a:pt x="8333" y="798"/>
                  </a:lnTo>
                  <a:lnTo>
                    <a:pt x="7819" y="1107"/>
                  </a:lnTo>
                  <a:lnTo>
                    <a:pt x="7279" y="1467"/>
                  </a:lnTo>
                  <a:lnTo>
                    <a:pt x="6764" y="1852"/>
                  </a:lnTo>
                  <a:lnTo>
                    <a:pt x="6276" y="2264"/>
                  </a:lnTo>
                  <a:lnTo>
                    <a:pt x="5787" y="2675"/>
                  </a:lnTo>
                  <a:lnTo>
                    <a:pt x="5324" y="3113"/>
                  </a:lnTo>
                  <a:lnTo>
                    <a:pt x="4861" y="3575"/>
                  </a:lnTo>
                  <a:lnTo>
                    <a:pt x="4424" y="4038"/>
                  </a:lnTo>
                  <a:lnTo>
                    <a:pt x="4013" y="4527"/>
                  </a:lnTo>
                  <a:lnTo>
                    <a:pt x="3601" y="5016"/>
                  </a:lnTo>
                  <a:lnTo>
                    <a:pt x="3241" y="5530"/>
                  </a:lnTo>
                  <a:lnTo>
                    <a:pt x="2881" y="6044"/>
                  </a:lnTo>
                  <a:lnTo>
                    <a:pt x="2521" y="6584"/>
                  </a:lnTo>
                  <a:lnTo>
                    <a:pt x="2212" y="7125"/>
                  </a:lnTo>
                  <a:lnTo>
                    <a:pt x="1904" y="7665"/>
                  </a:lnTo>
                  <a:lnTo>
                    <a:pt x="1621" y="8230"/>
                  </a:lnTo>
                  <a:lnTo>
                    <a:pt x="1364" y="8822"/>
                  </a:lnTo>
                  <a:lnTo>
                    <a:pt x="1106" y="9388"/>
                  </a:lnTo>
                  <a:lnTo>
                    <a:pt x="901" y="9979"/>
                  </a:lnTo>
                  <a:lnTo>
                    <a:pt x="695" y="10571"/>
                  </a:lnTo>
                  <a:lnTo>
                    <a:pt x="515" y="11188"/>
                  </a:lnTo>
                  <a:lnTo>
                    <a:pt x="361" y="11805"/>
                  </a:lnTo>
                  <a:lnTo>
                    <a:pt x="206" y="12422"/>
                  </a:lnTo>
                  <a:lnTo>
                    <a:pt x="103" y="13040"/>
                  </a:lnTo>
                  <a:lnTo>
                    <a:pt x="1" y="13657"/>
                  </a:lnTo>
                  <a:lnTo>
                    <a:pt x="1" y="13734"/>
                  </a:lnTo>
                  <a:lnTo>
                    <a:pt x="52" y="13811"/>
                  </a:lnTo>
                  <a:lnTo>
                    <a:pt x="103" y="13837"/>
                  </a:lnTo>
                  <a:lnTo>
                    <a:pt x="155" y="13863"/>
                  </a:lnTo>
                  <a:lnTo>
                    <a:pt x="232" y="13837"/>
                  </a:lnTo>
                  <a:lnTo>
                    <a:pt x="309" y="13811"/>
                  </a:lnTo>
                  <a:lnTo>
                    <a:pt x="361" y="13760"/>
                  </a:lnTo>
                  <a:lnTo>
                    <a:pt x="386" y="13683"/>
                  </a:lnTo>
                  <a:lnTo>
                    <a:pt x="464" y="13091"/>
                  </a:lnTo>
                  <a:lnTo>
                    <a:pt x="566" y="12525"/>
                  </a:lnTo>
                  <a:lnTo>
                    <a:pt x="695" y="11959"/>
                  </a:lnTo>
                  <a:lnTo>
                    <a:pt x="849" y="11394"/>
                  </a:lnTo>
                  <a:lnTo>
                    <a:pt x="1004" y="10854"/>
                  </a:lnTo>
                  <a:lnTo>
                    <a:pt x="1184" y="10288"/>
                  </a:lnTo>
                  <a:lnTo>
                    <a:pt x="1389" y="9748"/>
                  </a:lnTo>
                  <a:lnTo>
                    <a:pt x="1595" y="9208"/>
                  </a:lnTo>
                  <a:lnTo>
                    <a:pt x="1827" y="8693"/>
                  </a:lnTo>
                  <a:lnTo>
                    <a:pt x="2084" y="8153"/>
                  </a:lnTo>
                  <a:lnTo>
                    <a:pt x="2341" y="7639"/>
                  </a:lnTo>
                  <a:lnTo>
                    <a:pt x="2624" y="7150"/>
                  </a:lnTo>
                  <a:lnTo>
                    <a:pt x="2932" y="6662"/>
                  </a:lnTo>
                  <a:lnTo>
                    <a:pt x="3241" y="6173"/>
                  </a:lnTo>
                  <a:lnTo>
                    <a:pt x="3575" y="5684"/>
                  </a:lnTo>
                  <a:lnTo>
                    <a:pt x="3935" y="5221"/>
                  </a:lnTo>
                  <a:lnTo>
                    <a:pt x="4296" y="4784"/>
                  </a:lnTo>
                  <a:lnTo>
                    <a:pt x="4681" y="4321"/>
                  </a:lnTo>
                  <a:lnTo>
                    <a:pt x="5067" y="3910"/>
                  </a:lnTo>
                  <a:lnTo>
                    <a:pt x="5479" y="3498"/>
                  </a:lnTo>
                  <a:lnTo>
                    <a:pt x="5890" y="3087"/>
                  </a:lnTo>
                  <a:lnTo>
                    <a:pt x="6327" y="2701"/>
                  </a:lnTo>
                  <a:lnTo>
                    <a:pt x="6764" y="2341"/>
                  </a:lnTo>
                  <a:lnTo>
                    <a:pt x="7227" y="1981"/>
                  </a:lnTo>
                  <a:lnTo>
                    <a:pt x="7767" y="1595"/>
                  </a:lnTo>
                  <a:lnTo>
                    <a:pt x="8333" y="1235"/>
                  </a:lnTo>
                  <a:lnTo>
                    <a:pt x="8925" y="901"/>
                  </a:lnTo>
                  <a:lnTo>
                    <a:pt x="9259" y="746"/>
                  </a:lnTo>
                  <a:lnTo>
                    <a:pt x="9568" y="618"/>
                  </a:lnTo>
                  <a:lnTo>
                    <a:pt x="9876" y="515"/>
                  </a:lnTo>
                  <a:lnTo>
                    <a:pt x="10211" y="438"/>
                  </a:lnTo>
                  <a:lnTo>
                    <a:pt x="10545" y="386"/>
                  </a:lnTo>
                  <a:lnTo>
                    <a:pt x="11188" y="386"/>
                  </a:lnTo>
                  <a:lnTo>
                    <a:pt x="11522" y="438"/>
                  </a:lnTo>
                  <a:lnTo>
                    <a:pt x="11831" y="541"/>
                  </a:lnTo>
                  <a:lnTo>
                    <a:pt x="12165" y="695"/>
                  </a:lnTo>
                  <a:lnTo>
                    <a:pt x="12242" y="721"/>
                  </a:lnTo>
                  <a:lnTo>
                    <a:pt x="12320" y="695"/>
                  </a:lnTo>
                  <a:lnTo>
                    <a:pt x="12371" y="669"/>
                  </a:lnTo>
                  <a:lnTo>
                    <a:pt x="12422" y="618"/>
                  </a:lnTo>
                  <a:lnTo>
                    <a:pt x="12448" y="566"/>
                  </a:lnTo>
                  <a:lnTo>
                    <a:pt x="12448" y="489"/>
                  </a:lnTo>
                  <a:lnTo>
                    <a:pt x="12422" y="412"/>
                  </a:lnTo>
                  <a:lnTo>
                    <a:pt x="12371" y="361"/>
                  </a:lnTo>
                  <a:lnTo>
                    <a:pt x="12062" y="232"/>
                  </a:lnTo>
                  <a:lnTo>
                    <a:pt x="11779" y="129"/>
                  </a:lnTo>
                  <a:lnTo>
                    <a:pt x="11497" y="78"/>
                  </a:lnTo>
                  <a:lnTo>
                    <a:pt x="11188" y="26"/>
                  </a:lnTo>
                  <a:lnTo>
                    <a:pt x="10905"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47"/>
            <p:cNvSpPr/>
            <p:nvPr/>
          </p:nvSpPr>
          <p:spPr>
            <a:xfrm>
              <a:off x="7518754" y="1996578"/>
              <a:ext cx="447467" cy="444858"/>
            </a:xfrm>
            <a:custGeom>
              <a:avLst/>
              <a:gdLst/>
              <a:ahLst/>
              <a:cxnLst/>
              <a:rect l="l" t="t" r="r" b="b"/>
              <a:pathLst>
                <a:path w="22119" h="21990" extrusionOk="0">
                  <a:moveTo>
                    <a:pt x="18775" y="1"/>
                  </a:moveTo>
                  <a:lnTo>
                    <a:pt x="18466" y="26"/>
                  </a:lnTo>
                  <a:lnTo>
                    <a:pt x="18132" y="52"/>
                  </a:lnTo>
                  <a:lnTo>
                    <a:pt x="17772" y="155"/>
                  </a:lnTo>
                  <a:lnTo>
                    <a:pt x="17438" y="258"/>
                  </a:lnTo>
                  <a:lnTo>
                    <a:pt x="17103" y="438"/>
                  </a:lnTo>
                  <a:lnTo>
                    <a:pt x="16795" y="618"/>
                  </a:lnTo>
                  <a:lnTo>
                    <a:pt x="16486" y="824"/>
                  </a:lnTo>
                  <a:lnTo>
                    <a:pt x="16229" y="1081"/>
                  </a:lnTo>
                  <a:lnTo>
                    <a:pt x="15972" y="1338"/>
                  </a:lnTo>
                  <a:lnTo>
                    <a:pt x="15740" y="1621"/>
                  </a:lnTo>
                  <a:lnTo>
                    <a:pt x="15509" y="1929"/>
                  </a:lnTo>
                  <a:lnTo>
                    <a:pt x="15329" y="2264"/>
                  </a:lnTo>
                  <a:lnTo>
                    <a:pt x="15149" y="2598"/>
                  </a:lnTo>
                  <a:lnTo>
                    <a:pt x="15020" y="2932"/>
                  </a:lnTo>
                  <a:lnTo>
                    <a:pt x="14892" y="3292"/>
                  </a:lnTo>
                  <a:lnTo>
                    <a:pt x="14789" y="3627"/>
                  </a:lnTo>
                  <a:lnTo>
                    <a:pt x="14712" y="3987"/>
                  </a:lnTo>
                  <a:lnTo>
                    <a:pt x="14634" y="4347"/>
                  </a:lnTo>
                  <a:lnTo>
                    <a:pt x="14609" y="4887"/>
                  </a:lnTo>
                  <a:lnTo>
                    <a:pt x="14583" y="5453"/>
                  </a:lnTo>
                  <a:lnTo>
                    <a:pt x="14609" y="6584"/>
                  </a:lnTo>
                  <a:lnTo>
                    <a:pt x="14583" y="7150"/>
                  </a:lnTo>
                  <a:lnTo>
                    <a:pt x="14557" y="7407"/>
                  </a:lnTo>
                  <a:lnTo>
                    <a:pt x="14506" y="7690"/>
                  </a:lnTo>
                  <a:lnTo>
                    <a:pt x="14454" y="7947"/>
                  </a:lnTo>
                  <a:lnTo>
                    <a:pt x="14377" y="8205"/>
                  </a:lnTo>
                  <a:lnTo>
                    <a:pt x="14249" y="8462"/>
                  </a:lnTo>
                  <a:lnTo>
                    <a:pt x="14120" y="8719"/>
                  </a:lnTo>
                  <a:lnTo>
                    <a:pt x="13992" y="8925"/>
                  </a:lnTo>
                  <a:lnTo>
                    <a:pt x="13837" y="9130"/>
                  </a:lnTo>
                  <a:lnTo>
                    <a:pt x="13683" y="9310"/>
                  </a:lnTo>
                  <a:lnTo>
                    <a:pt x="13503" y="9465"/>
                  </a:lnTo>
                  <a:lnTo>
                    <a:pt x="13117" y="9773"/>
                  </a:lnTo>
                  <a:lnTo>
                    <a:pt x="12706" y="10031"/>
                  </a:lnTo>
                  <a:lnTo>
                    <a:pt x="12268" y="10262"/>
                  </a:lnTo>
                  <a:lnTo>
                    <a:pt x="11805" y="10442"/>
                  </a:lnTo>
                  <a:lnTo>
                    <a:pt x="11343" y="10596"/>
                  </a:lnTo>
                  <a:lnTo>
                    <a:pt x="10880" y="10725"/>
                  </a:lnTo>
                  <a:lnTo>
                    <a:pt x="9902" y="10956"/>
                  </a:lnTo>
                  <a:lnTo>
                    <a:pt x="8951" y="11188"/>
                  </a:lnTo>
                  <a:lnTo>
                    <a:pt x="8462" y="11342"/>
                  </a:lnTo>
                  <a:lnTo>
                    <a:pt x="7999" y="11471"/>
                  </a:lnTo>
                  <a:lnTo>
                    <a:pt x="7536" y="11651"/>
                  </a:lnTo>
                  <a:lnTo>
                    <a:pt x="7073" y="11857"/>
                  </a:lnTo>
                  <a:lnTo>
                    <a:pt x="6688" y="12062"/>
                  </a:lnTo>
                  <a:lnTo>
                    <a:pt x="6302" y="12268"/>
                  </a:lnTo>
                  <a:lnTo>
                    <a:pt x="5916" y="12525"/>
                  </a:lnTo>
                  <a:lnTo>
                    <a:pt x="5556" y="12782"/>
                  </a:lnTo>
                  <a:lnTo>
                    <a:pt x="5196" y="13040"/>
                  </a:lnTo>
                  <a:lnTo>
                    <a:pt x="4862" y="13322"/>
                  </a:lnTo>
                  <a:lnTo>
                    <a:pt x="4527" y="13631"/>
                  </a:lnTo>
                  <a:lnTo>
                    <a:pt x="4219" y="13940"/>
                  </a:lnTo>
                  <a:lnTo>
                    <a:pt x="3833" y="14351"/>
                  </a:lnTo>
                  <a:lnTo>
                    <a:pt x="3473" y="14788"/>
                  </a:lnTo>
                  <a:lnTo>
                    <a:pt x="3139" y="15226"/>
                  </a:lnTo>
                  <a:lnTo>
                    <a:pt x="2804" y="15689"/>
                  </a:lnTo>
                  <a:lnTo>
                    <a:pt x="2496" y="16151"/>
                  </a:lnTo>
                  <a:lnTo>
                    <a:pt x="2213" y="16614"/>
                  </a:lnTo>
                  <a:lnTo>
                    <a:pt x="1930" y="17103"/>
                  </a:lnTo>
                  <a:lnTo>
                    <a:pt x="1673" y="17592"/>
                  </a:lnTo>
                  <a:lnTo>
                    <a:pt x="1210" y="18620"/>
                  </a:lnTo>
                  <a:lnTo>
                    <a:pt x="772" y="19649"/>
                  </a:lnTo>
                  <a:lnTo>
                    <a:pt x="387" y="20678"/>
                  </a:lnTo>
                  <a:lnTo>
                    <a:pt x="1" y="21732"/>
                  </a:lnTo>
                  <a:lnTo>
                    <a:pt x="1" y="21835"/>
                  </a:lnTo>
                  <a:lnTo>
                    <a:pt x="27" y="21887"/>
                  </a:lnTo>
                  <a:lnTo>
                    <a:pt x="78" y="21938"/>
                  </a:lnTo>
                  <a:lnTo>
                    <a:pt x="130" y="21964"/>
                  </a:lnTo>
                  <a:lnTo>
                    <a:pt x="207" y="21989"/>
                  </a:lnTo>
                  <a:lnTo>
                    <a:pt x="258" y="21964"/>
                  </a:lnTo>
                  <a:lnTo>
                    <a:pt x="335" y="21938"/>
                  </a:lnTo>
                  <a:lnTo>
                    <a:pt x="361" y="21861"/>
                  </a:lnTo>
                  <a:lnTo>
                    <a:pt x="670" y="20961"/>
                  </a:lnTo>
                  <a:lnTo>
                    <a:pt x="1004" y="20061"/>
                  </a:lnTo>
                  <a:lnTo>
                    <a:pt x="1364" y="19186"/>
                  </a:lnTo>
                  <a:lnTo>
                    <a:pt x="1750" y="18312"/>
                  </a:lnTo>
                  <a:lnTo>
                    <a:pt x="2161" y="17489"/>
                  </a:lnTo>
                  <a:lnTo>
                    <a:pt x="2624" y="16640"/>
                  </a:lnTo>
                  <a:lnTo>
                    <a:pt x="3139" y="15869"/>
                  </a:lnTo>
                  <a:lnTo>
                    <a:pt x="3421" y="15483"/>
                  </a:lnTo>
                  <a:lnTo>
                    <a:pt x="3704" y="15097"/>
                  </a:lnTo>
                  <a:lnTo>
                    <a:pt x="4013" y="14737"/>
                  </a:lnTo>
                  <a:lnTo>
                    <a:pt x="4322" y="14403"/>
                  </a:lnTo>
                  <a:lnTo>
                    <a:pt x="4656" y="14068"/>
                  </a:lnTo>
                  <a:lnTo>
                    <a:pt x="4990" y="13734"/>
                  </a:lnTo>
                  <a:lnTo>
                    <a:pt x="5325" y="13425"/>
                  </a:lnTo>
                  <a:lnTo>
                    <a:pt x="5710" y="13142"/>
                  </a:lnTo>
                  <a:lnTo>
                    <a:pt x="6070" y="12860"/>
                  </a:lnTo>
                  <a:lnTo>
                    <a:pt x="6456" y="12628"/>
                  </a:lnTo>
                  <a:lnTo>
                    <a:pt x="6868" y="12397"/>
                  </a:lnTo>
                  <a:lnTo>
                    <a:pt x="7253" y="12191"/>
                  </a:lnTo>
                  <a:lnTo>
                    <a:pt x="7665" y="12011"/>
                  </a:lnTo>
                  <a:lnTo>
                    <a:pt x="8102" y="11857"/>
                  </a:lnTo>
                  <a:lnTo>
                    <a:pt x="8514" y="11702"/>
                  </a:lnTo>
                  <a:lnTo>
                    <a:pt x="8951" y="11599"/>
                  </a:lnTo>
                  <a:lnTo>
                    <a:pt x="9825" y="11368"/>
                  </a:lnTo>
                  <a:lnTo>
                    <a:pt x="10571" y="11188"/>
                  </a:lnTo>
                  <a:lnTo>
                    <a:pt x="11317" y="10982"/>
                  </a:lnTo>
                  <a:lnTo>
                    <a:pt x="11677" y="10879"/>
                  </a:lnTo>
                  <a:lnTo>
                    <a:pt x="12037" y="10751"/>
                  </a:lnTo>
                  <a:lnTo>
                    <a:pt x="12397" y="10596"/>
                  </a:lnTo>
                  <a:lnTo>
                    <a:pt x="12757" y="10416"/>
                  </a:lnTo>
                  <a:lnTo>
                    <a:pt x="13091" y="10236"/>
                  </a:lnTo>
                  <a:lnTo>
                    <a:pt x="13400" y="10031"/>
                  </a:lnTo>
                  <a:lnTo>
                    <a:pt x="13683" y="9799"/>
                  </a:lnTo>
                  <a:lnTo>
                    <a:pt x="13966" y="9542"/>
                  </a:lnTo>
                  <a:lnTo>
                    <a:pt x="14197" y="9259"/>
                  </a:lnTo>
                  <a:lnTo>
                    <a:pt x="14429" y="8950"/>
                  </a:lnTo>
                  <a:lnTo>
                    <a:pt x="14609" y="8616"/>
                  </a:lnTo>
                  <a:lnTo>
                    <a:pt x="14763" y="8230"/>
                  </a:lnTo>
                  <a:lnTo>
                    <a:pt x="14866" y="7819"/>
                  </a:lnTo>
                  <a:lnTo>
                    <a:pt x="14943" y="7382"/>
                  </a:lnTo>
                  <a:lnTo>
                    <a:pt x="14969" y="6944"/>
                  </a:lnTo>
                  <a:lnTo>
                    <a:pt x="14995" y="6507"/>
                  </a:lnTo>
                  <a:lnTo>
                    <a:pt x="14969" y="5607"/>
                  </a:lnTo>
                  <a:lnTo>
                    <a:pt x="14969" y="5170"/>
                  </a:lnTo>
                  <a:lnTo>
                    <a:pt x="14995" y="4733"/>
                  </a:lnTo>
                  <a:lnTo>
                    <a:pt x="15020" y="4321"/>
                  </a:lnTo>
                  <a:lnTo>
                    <a:pt x="15097" y="3910"/>
                  </a:lnTo>
                  <a:lnTo>
                    <a:pt x="15200" y="3498"/>
                  </a:lnTo>
                  <a:lnTo>
                    <a:pt x="15355" y="3112"/>
                  </a:lnTo>
                  <a:lnTo>
                    <a:pt x="15509" y="2727"/>
                  </a:lnTo>
                  <a:lnTo>
                    <a:pt x="15689" y="2367"/>
                  </a:lnTo>
                  <a:lnTo>
                    <a:pt x="15920" y="2007"/>
                  </a:lnTo>
                  <a:lnTo>
                    <a:pt x="16178" y="1672"/>
                  </a:lnTo>
                  <a:lnTo>
                    <a:pt x="16486" y="1364"/>
                  </a:lnTo>
                  <a:lnTo>
                    <a:pt x="16820" y="1081"/>
                  </a:lnTo>
                  <a:lnTo>
                    <a:pt x="17181" y="849"/>
                  </a:lnTo>
                  <a:lnTo>
                    <a:pt x="17566" y="643"/>
                  </a:lnTo>
                  <a:lnTo>
                    <a:pt x="17952" y="489"/>
                  </a:lnTo>
                  <a:lnTo>
                    <a:pt x="18389" y="412"/>
                  </a:lnTo>
                  <a:lnTo>
                    <a:pt x="18826" y="386"/>
                  </a:lnTo>
                  <a:lnTo>
                    <a:pt x="19032" y="386"/>
                  </a:lnTo>
                  <a:lnTo>
                    <a:pt x="19264" y="412"/>
                  </a:lnTo>
                  <a:lnTo>
                    <a:pt x="19675" y="489"/>
                  </a:lnTo>
                  <a:lnTo>
                    <a:pt x="20087" y="643"/>
                  </a:lnTo>
                  <a:lnTo>
                    <a:pt x="20472" y="824"/>
                  </a:lnTo>
                  <a:lnTo>
                    <a:pt x="20807" y="1055"/>
                  </a:lnTo>
                  <a:lnTo>
                    <a:pt x="20987" y="1184"/>
                  </a:lnTo>
                  <a:lnTo>
                    <a:pt x="21115" y="1338"/>
                  </a:lnTo>
                  <a:lnTo>
                    <a:pt x="21270" y="1492"/>
                  </a:lnTo>
                  <a:lnTo>
                    <a:pt x="21373" y="1672"/>
                  </a:lnTo>
                  <a:lnTo>
                    <a:pt x="21501" y="1852"/>
                  </a:lnTo>
                  <a:lnTo>
                    <a:pt x="21604" y="2032"/>
                  </a:lnTo>
                  <a:lnTo>
                    <a:pt x="21681" y="2238"/>
                  </a:lnTo>
                  <a:lnTo>
                    <a:pt x="21733" y="2444"/>
                  </a:lnTo>
                  <a:lnTo>
                    <a:pt x="21784" y="2521"/>
                  </a:lnTo>
                  <a:lnTo>
                    <a:pt x="21835" y="2547"/>
                  </a:lnTo>
                  <a:lnTo>
                    <a:pt x="21887" y="2572"/>
                  </a:lnTo>
                  <a:lnTo>
                    <a:pt x="21964" y="2572"/>
                  </a:lnTo>
                  <a:lnTo>
                    <a:pt x="22041" y="2547"/>
                  </a:lnTo>
                  <a:lnTo>
                    <a:pt x="22093" y="2495"/>
                  </a:lnTo>
                  <a:lnTo>
                    <a:pt x="22118" y="2444"/>
                  </a:lnTo>
                  <a:lnTo>
                    <a:pt x="22118" y="2341"/>
                  </a:lnTo>
                  <a:lnTo>
                    <a:pt x="22016" y="2032"/>
                  </a:lnTo>
                  <a:lnTo>
                    <a:pt x="21887" y="1749"/>
                  </a:lnTo>
                  <a:lnTo>
                    <a:pt x="21707" y="1492"/>
                  </a:lnTo>
                  <a:lnTo>
                    <a:pt x="21527" y="1235"/>
                  </a:lnTo>
                  <a:lnTo>
                    <a:pt x="21321" y="1004"/>
                  </a:lnTo>
                  <a:lnTo>
                    <a:pt x="21090" y="798"/>
                  </a:lnTo>
                  <a:lnTo>
                    <a:pt x="20858" y="618"/>
                  </a:lnTo>
                  <a:lnTo>
                    <a:pt x="20575" y="463"/>
                  </a:lnTo>
                  <a:lnTo>
                    <a:pt x="20292" y="309"/>
                  </a:lnTo>
                  <a:lnTo>
                    <a:pt x="20010" y="206"/>
                  </a:lnTo>
                  <a:lnTo>
                    <a:pt x="19701" y="103"/>
                  </a:lnTo>
                  <a:lnTo>
                    <a:pt x="19392" y="52"/>
                  </a:lnTo>
                  <a:lnTo>
                    <a:pt x="19084"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47"/>
            <p:cNvSpPr/>
            <p:nvPr/>
          </p:nvSpPr>
          <p:spPr>
            <a:xfrm>
              <a:off x="7995338" y="1837892"/>
              <a:ext cx="99916" cy="146748"/>
            </a:xfrm>
            <a:custGeom>
              <a:avLst/>
              <a:gdLst/>
              <a:ahLst/>
              <a:cxnLst/>
              <a:rect l="l" t="t" r="r" b="b"/>
              <a:pathLst>
                <a:path w="4939" h="7254" extrusionOk="0">
                  <a:moveTo>
                    <a:pt x="3987" y="1"/>
                  </a:moveTo>
                  <a:lnTo>
                    <a:pt x="3524" y="26"/>
                  </a:lnTo>
                  <a:lnTo>
                    <a:pt x="3087" y="103"/>
                  </a:lnTo>
                  <a:lnTo>
                    <a:pt x="2650" y="232"/>
                  </a:lnTo>
                  <a:lnTo>
                    <a:pt x="2238" y="412"/>
                  </a:lnTo>
                  <a:lnTo>
                    <a:pt x="1852" y="644"/>
                  </a:lnTo>
                  <a:lnTo>
                    <a:pt x="1492" y="901"/>
                  </a:lnTo>
                  <a:lnTo>
                    <a:pt x="1158" y="1184"/>
                  </a:lnTo>
                  <a:lnTo>
                    <a:pt x="849" y="1518"/>
                  </a:lnTo>
                  <a:lnTo>
                    <a:pt x="592" y="1878"/>
                  </a:lnTo>
                  <a:lnTo>
                    <a:pt x="361" y="2264"/>
                  </a:lnTo>
                  <a:lnTo>
                    <a:pt x="206" y="2701"/>
                  </a:lnTo>
                  <a:lnTo>
                    <a:pt x="78" y="3138"/>
                  </a:lnTo>
                  <a:lnTo>
                    <a:pt x="1" y="3627"/>
                  </a:lnTo>
                  <a:lnTo>
                    <a:pt x="1" y="3858"/>
                  </a:lnTo>
                  <a:lnTo>
                    <a:pt x="1" y="4115"/>
                  </a:lnTo>
                  <a:lnTo>
                    <a:pt x="26" y="4373"/>
                  </a:lnTo>
                  <a:lnTo>
                    <a:pt x="52" y="4630"/>
                  </a:lnTo>
                  <a:lnTo>
                    <a:pt x="103" y="4861"/>
                  </a:lnTo>
                  <a:lnTo>
                    <a:pt x="181" y="5118"/>
                  </a:lnTo>
                  <a:lnTo>
                    <a:pt x="258" y="5324"/>
                  </a:lnTo>
                  <a:lnTo>
                    <a:pt x="361" y="5556"/>
                  </a:lnTo>
                  <a:lnTo>
                    <a:pt x="489" y="5761"/>
                  </a:lnTo>
                  <a:lnTo>
                    <a:pt x="592" y="5967"/>
                  </a:lnTo>
                  <a:lnTo>
                    <a:pt x="746" y="6173"/>
                  </a:lnTo>
                  <a:lnTo>
                    <a:pt x="901" y="6353"/>
                  </a:lnTo>
                  <a:lnTo>
                    <a:pt x="1081" y="6533"/>
                  </a:lnTo>
                  <a:lnTo>
                    <a:pt x="1261" y="6687"/>
                  </a:lnTo>
                  <a:lnTo>
                    <a:pt x="1441" y="6842"/>
                  </a:lnTo>
                  <a:lnTo>
                    <a:pt x="1647" y="6996"/>
                  </a:lnTo>
                  <a:lnTo>
                    <a:pt x="1852" y="7124"/>
                  </a:lnTo>
                  <a:lnTo>
                    <a:pt x="2084" y="7253"/>
                  </a:lnTo>
                  <a:lnTo>
                    <a:pt x="2289" y="6919"/>
                  </a:lnTo>
                  <a:lnTo>
                    <a:pt x="1929" y="6713"/>
                  </a:lnTo>
                  <a:lnTo>
                    <a:pt x="1595" y="6481"/>
                  </a:lnTo>
                  <a:lnTo>
                    <a:pt x="1312" y="6224"/>
                  </a:lnTo>
                  <a:lnTo>
                    <a:pt x="1055" y="5941"/>
                  </a:lnTo>
                  <a:lnTo>
                    <a:pt x="824" y="5607"/>
                  </a:lnTo>
                  <a:lnTo>
                    <a:pt x="644" y="5273"/>
                  </a:lnTo>
                  <a:lnTo>
                    <a:pt x="489" y="4887"/>
                  </a:lnTo>
                  <a:lnTo>
                    <a:pt x="412" y="4475"/>
                  </a:lnTo>
                  <a:lnTo>
                    <a:pt x="386" y="4218"/>
                  </a:lnTo>
                  <a:lnTo>
                    <a:pt x="386" y="3987"/>
                  </a:lnTo>
                  <a:lnTo>
                    <a:pt x="386" y="3755"/>
                  </a:lnTo>
                  <a:lnTo>
                    <a:pt x="412" y="3524"/>
                  </a:lnTo>
                  <a:lnTo>
                    <a:pt x="489" y="3061"/>
                  </a:lnTo>
                  <a:lnTo>
                    <a:pt x="618" y="2650"/>
                  </a:lnTo>
                  <a:lnTo>
                    <a:pt x="824" y="2264"/>
                  </a:lnTo>
                  <a:lnTo>
                    <a:pt x="1055" y="1904"/>
                  </a:lnTo>
                  <a:lnTo>
                    <a:pt x="1338" y="1569"/>
                  </a:lnTo>
                  <a:lnTo>
                    <a:pt x="1647" y="1261"/>
                  </a:lnTo>
                  <a:lnTo>
                    <a:pt x="1981" y="1004"/>
                  </a:lnTo>
                  <a:lnTo>
                    <a:pt x="2367" y="772"/>
                  </a:lnTo>
                  <a:lnTo>
                    <a:pt x="2752" y="618"/>
                  </a:lnTo>
                  <a:lnTo>
                    <a:pt x="3164" y="463"/>
                  </a:lnTo>
                  <a:lnTo>
                    <a:pt x="3601" y="386"/>
                  </a:lnTo>
                  <a:lnTo>
                    <a:pt x="4038" y="361"/>
                  </a:lnTo>
                  <a:lnTo>
                    <a:pt x="4501" y="386"/>
                  </a:lnTo>
                  <a:lnTo>
                    <a:pt x="4938" y="463"/>
                  </a:lnTo>
                  <a:lnTo>
                    <a:pt x="4913" y="78"/>
                  </a:lnTo>
                  <a:lnTo>
                    <a:pt x="4450"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47"/>
            <p:cNvSpPr/>
            <p:nvPr/>
          </p:nvSpPr>
          <p:spPr>
            <a:xfrm>
              <a:off x="7912090" y="1708338"/>
              <a:ext cx="119681" cy="81183"/>
            </a:xfrm>
            <a:custGeom>
              <a:avLst/>
              <a:gdLst/>
              <a:ahLst/>
              <a:cxnLst/>
              <a:rect l="l" t="t" r="r" b="b"/>
              <a:pathLst>
                <a:path w="5916" h="4013" extrusionOk="0">
                  <a:moveTo>
                    <a:pt x="824" y="1"/>
                  </a:moveTo>
                  <a:lnTo>
                    <a:pt x="644" y="335"/>
                  </a:lnTo>
                  <a:lnTo>
                    <a:pt x="464" y="669"/>
                  </a:lnTo>
                  <a:lnTo>
                    <a:pt x="309" y="1030"/>
                  </a:lnTo>
                  <a:lnTo>
                    <a:pt x="181" y="1390"/>
                  </a:lnTo>
                  <a:lnTo>
                    <a:pt x="78" y="1775"/>
                  </a:lnTo>
                  <a:lnTo>
                    <a:pt x="26" y="2135"/>
                  </a:lnTo>
                  <a:lnTo>
                    <a:pt x="1" y="2495"/>
                  </a:lnTo>
                  <a:lnTo>
                    <a:pt x="1" y="2855"/>
                  </a:lnTo>
                  <a:lnTo>
                    <a:pt x="52" y="3138"/>
                  </a:lnTo>
                  <a:lnTo>
                    <a:pt x="129" y="3344"/>
                  </a:lnTo>
                  <a:lnTo>
                    <a:pt x="232" y="3550"/>
                  </a:lnTo>
                  <a:lnTo>
                    <a:pt x="361" y="3704"/>
                  </a:lnTo>
                  <a:lnTo>
                    <a:pt x="541" y="3807"/>
                  </a:lnTo>
                  <a:lnTo>
                    <a:pt x="721" y="3910"/>
                  </a:lnTo>
                  <a:lnTo>
                    <a:pt x="927" y="3961"/>
                  </a:lnTo>
                  <a:lnTo>
                    <a:pt x="1132" y="4013"/>
                  </a:lnTo>
                  <a:lnTo>
                    <a:pt x="1595" y="4013"/>
                  </a:lnTo>
                  <a:lnTo>
                    <a:pt x="2058" y="3961"/>
                  </a:lnTo>
                  <a:lnTo>
                    <a:pt x="2521" y="3858"/>
                  </a:lnTo>
                  <a:lnTo>
                    <a:pt x="2933" y="3756"/>
                  </a:lnTo>
                  <a:lnTo>
                    <a:pt x="3704" y="3524"/>
                  </a:lnTo>
                  <a:lnTo>
                    <a:pt x="4476" y="3216"/>
                  </a:lnTo>
                  <a:lnTo>
                    <a:pt x="5196" y="2907"/>
                  </a:lnTo>
                  <a:lnTo>
                    <a:pt x="5916" y="2547"/>
                  </a:lnTo>
                  <a:lnTo>
                    <a:pt x="5504" y="2315"/>
                  </a:lnTo>
                  <a:lnTo>
                    <a:pt x="5041" y="2547"/>
                  </a:lnTo>
                  <a:lnTo>
                    <a:pt x="4579" y="2753"/>
                  </a:lnTo>
                  <a:lnTo>
                    <a:pt x="4090" y="2958"/>
                  </a:lnTo>
                  <a:lnTo>
                    <a:pt x="3576" y="3164"/>
                  </a:lnTo>
                  <a:lnTo>
                    <a:pt x="3061" y="3318"/>
                  </a:lnTo>
                  <a:lnTo>
                    <a:pt x="2547" y="3473"/>
                  </a:lnTo>
                  <a:lnTo>
                    <a:pt x="2007" y="3601"/>
                  </a:lnTo>
                  <a:lnTo>
                    <a:pt x="1724" y="3653"/>
                  </a:lnTo>
                  <a:lnTo>
                    <a:pt x="1415" y="3678"/>
                  </a:lnTo>
                  <a:lnTo>
                    <a:pt x="1132" y="3653"/>
                  </a:lnTo>
                  <a:lnTo>
                    <a:pt x="1004" y="3627"/>
                  </a:lnTo>
                  <a:lnTo>
                    <a:pt x="875" y="3576"/>
                  </a:lnTo>
                  <a:lnTo>
                    <a:pt x="747" y="3524"/>
                  </a:lnTo>
                  <a:lnTo>
                    <a:pt x="644" y="3447"/>
                  </a:lnTo>
                  <a:lnTo>
                    <a:pt x="541" y="3344"/>
                  </a:lnTo>
                  <a:lnTo>
                    <a:pt x="464" y="3216"/>
                  </a:lnTo>
                  <a:lnTo>
                    <a:pt x="412" y="3087"/>
                  </a:lnTo>
                  <a:lnTo>
                    <a:pt x="386" y="2958"/>
                  </a:lnTo>
                  <a:lnTo>
                    <a:pt x="361" y="2804"/>
                  </a:lnTo>
                  <a:lnTo>
                    <a:pt x="335" y="2650"/>
                  </a:lnTo>
                  <a:lnTo>
                    <a:pt x="361" y="2341"/>
                  </a:lnTo>
                  <a:lnTo>
                    <a:pt x="438" y="2033"/>
                  </a:lnTo>
                  <a:lnTo>
                    <a:pt x="515" y="1698"/>
                  </a:lnTo>
                  <a:lnTo>
                    <a:pt x="618" y="1390"/>
                  </a:lnTo>
                  <a:lnTo>
                    <a:pt x="849" y="849"/>
                  </a:lnTo>
                  <a:lnTo>
                    <a:pt x="978" y="515"/>
                  </a:lnTo>
                  <a:lnTo>
                    <a:pt x="1158" y="207"/>
                  </a:lnTo>
                  <a:lnTo>
                    <a:pt x="824"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47"/>
            <p:cNvSpPr/>
            <p:nvPr/>
          </p:nvSpPr>
          <p:spPr>
            <a:xfrm>
              <a:off x="7529172" y="1701581"/>
              <a:ext cx="109282" cy="51526"/>
            </a:xfrm>
            <a:custGeom>
              <a:avLst/>
              <a:gdLst/>
              <a:ahLst/>
              <a:cxnLst/>
              <a:rect l="l" t="t" r="r" b="b"/>
              <a:pathLst>
                <a:path w="5402" h="2547" extrusionOk="0">
                  <a:moveTo>
                    <a:pt x="5401" y="0"/>
                  </a:moveTo>
                  <a:lnTo>
                    <a:pt x="4938" y="129"/>
                  </a:lnTo>
                  <a:lnTo>
                    <a:pt x="4681" y="618"/>
                  </a:lnTo>
                  <a:lnTo>
                    <a:pt x="4527" y="823"/>
                  </a:lnTo>
                  <a:lnTo>
                    <a:pt x="4372" y="1055"/>
                  </a:lnTo>
                  <a:lnTo>
                    <a:pt x="4192" y="1235"/>
                  </a:lnTo>
                  <a:lnTo>
                    <a:pt x="4012" y="1441"/>
                  </a:lnTo>
                  <a:lnTo>
                    <a:pt x="3807" y="1621"/>
                  </a:lnTo>
                  <a:lnTo>
                    <a:pt x="3601" y="1775"/>
                  </a:lnTo>
                  <a:lnTo>
                    <a:pt x="3369" y="1929"/>
                  </a:lnTo>
                  <a:lnTo>
                    <a:pt x="3112" y="2032"/>
                  </a:lnTo>
                  <a:lnTo>
                    <a:pt x="2906" y="2109"/>
                  </a:lnTo>
                  <a:lnTo>
                    <a:pt x="2675" y="2161"/>
                  </a:lnTo>
                  <a:lnTo>
                    <a:pt x="2443" y="2186"/>
                  </a:lnTo>
                  <a:lnTo>
                    <a:pt x="2238" y="2186"/>
                  </a:lnTo>
                  <a:lnTo>
                    <a:pt x="2006" y="2135"/>
                  </a:lnTo>
                  <a:lnTo>
                    <a:pt x="1801" y="2084"/>
                  </a:lnTo>
                  <a:lnTo>
                    <a:pt x="1595" y="2006"/>
                  </a:lnTo>
                  <a:lnTo>
                    <a:pt x="1389" y="1929"/>
                  </a:lnTo>
                  <a:lnTo>
                    <a:pt x="1209" y="1801"/>
                  </a:lnTo>
                  <a:lnTo>
                    <a:pt x="1003" y="1672"/>
                  </a:lnTo>
                  <a:lnTo>
                    <a:pt x="643" y="1364"/>
                  </a:lnTo>
                  <a:lnTo>
                    <a:pt x="283" y="1003"/>
                  </a:lnTo>
                  <a:lnTo>
                    <a:pt x="155" y="1132"/>
                  </a:lnTo>
                  <a:lnTo>
                    <a:pt x="0" y="1286"/>
                  </a:lnTo>
                  <a:lnTo>
                    <a:pt x="309" y="1595"/>
                  </a:lnTo>
                  <a:lnTo>
                    <a:pt x="618" y="1878"/>
                  </a:lnTo>
                  <a:lnTo>
                    <a:pt x="952" y="2109"/>
                  </a:lnTo>
                  <a:lnTo>
                    <a:pt x="1312" y="2315"/>
                  </a:lnTo>
                  <a:lnTo>
                    <a:pt x="1698" y="2444"/>
                  </a:lnTo>
                  <a:lnTo>
                    <a:pt x="1878" y="2495"/>
                  </a:lnTo>
                  <a:lnTo>
                    <a:pt x="2083" y="2521"/>
                  </a:lnTo>
                  <a:lnTo>
                    <a:pt x="2289" y="2547"/>
                  </a:lnTo>
                  <a:lnTo>
                    <a:pt x="2495" y="2547"/>
                  </a:lnTo>
                  <a:lnTo>
                    <a:pt x="2701" y="2521"/>
                  </a:lnTo>
                  <a:lnTo>
                    <a:pt x="2932" y="2469"/>
                  </a:lnTo>
                  <a:lnTo>
                    <a:pt x="3164" y="2418"/>
                  </a:lnTo>
                  <a:lnTo>
                    <a:pt x="3395" y="2341"/>
                  </a:lnTo>
                  <a:lnTo>
                    <a:pt x="3601" y="2238"/>
                  </a:lnTo>
                  <a:lnTo>
                    <a:pt x="3781" y="2135"/>
                  </a:lnTo>
                  <a:lnTo>
                    <a:pt x="3961" y="2006"/>
                  </a:lnTo>
                  <a:lnTo>
                    <a:pt x="4141" y="1878"/>
                  </a:lnTo>
                  <a:lnTo>
                    <a:pt x="4449" y="1569"/>
                  </a:lnTo>
                  <a:lnTo>
                    <a:pt x="4732" y="1209"/>
                  </a:lnTo>
                  <a:lnTo>
                    <a:pt x="4990" y="823"/>
                  </a:lnTo>
                  <a:lnTo>
                    <a:pt x="5195" y="438"/>
                  </a:lnTo>
                  <a:lnTo>
                    <a:pt x="5401"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47"/>
            <p:cNvSpPr/>
            <p:nvPr/>
          </p:nvSpPr>
          <p:spPr>
            <a:xfrm>
              <a:off x="7646225" y="1770263"/>
              <a:ext cx="217493" cy="48916"/>
            </a:xfrm>
            <a:custGeom>
              <a:avLst/>
              <a:gdLst/>
              <a:ahLst/>
              <a:cxnLst/>
              <a:rect l="l" t="t" r="r" b="b"/>
              <a:pathLst>
                <a:path w="10751" h="2418" extrusionOk="0">
                  <a:moveTo>
                    <a:pt x="181" y="0"/>
                  </a:moveTo>
                  <a:lnTo>
                    <a:pt x="129" y="52"/>
                  </a:lnTo>
                  <a:lnTo>
                    <a:pt x="78" y="129"/>
                  </a:lnTo>
                  <a:lnTo>
                    <a:pt x="1" y="386"/>
                  </a:lnTo>
                  <a:lnTo>
                    <a:pt x="1" y="643"/>
                  </a:lnTo>
                  <a:lnTo>
                    <a:pt x="27" y="900"/>
                  </a:lnTo>
                  <a:lnTo>
                    <a:pt x="104" y="1158"/>
                  </a:lnTo>
                  <a:lnTo>
                    <a:pt x="232" y="1389"/>
                  </a:lnTo>
                  <a:lnTo>
                    <a:pt x="387" y="1595"/>
                  </a:lnTo>
                  <a:lnTo>
                    <a:pt x="567" y="1775"/>
                  </a:lnTo>
                  <a:lnTo>
                    <a:pt x="772" y="1955"/>
                  </a:lnTo>
                  <a:lnTo>
                    <a:pt x="952" y="2058"/>
                  </a:lnTo>
                  <a:lnTo>
                    <a:pt x="1107" y="2135"/>
                  </a:lnTo>
                  <a:lnTo>
                    <a:pt x="1492" y="2263"/>
                  </a:lnTo>
                  <a:lnTo>
                    <a:pt x="1878" y="2341"/>
                  </a:lnTo>
                  <a:lnTo>
                    <a:pt x="2264" y="2392"/>
                  </a:lnTo>
                  <a:lnTo>
                    <a:pt x="2675" y="2418"/>
                  </a:lnTo>
                  <a:lnTo>
                    <a:pt x="3061" y="2418"/>
                  </a:lnTo>
                  <a:lnTo>
                    <a:pt x="3833" y="2392"/>
                  </a:lnTo>
                  <a:lnTo>
                    <a:pt x="4707" y="2341"/>
                  </a:lnTo>
                  <a:lnTo>
                    <a:pt x="5582" y="2263"/>
                  </a:lnTo>
                  <a:lnTo>
                    <a:pt x="6456" y="2135"/>
                  </a:lnTo>
                  <a:lnTo>
                    <a:pt x="7305" y="1955"/>
                  </a:lnTo>
                  <a:lnTo>
                    <a:pt x="8153" y="1749"/>
                  </a:lnTo>
                  <a:lnTo>
                    <a:pt x="9002" y="1518"/>
                  </a:lnTo>
                  <a:lnTo>
                    <a:pt x="9825" y="1235"/>
                  </a:lnTo>
                  <a:lnTo>
                    <a:pt x="10648" y="900"/>
                  </a:lnTo>
                  <a:lnTo>
                    <a:pt x="10700" y="849"/>
                  </a:lnTo>
                  <a:lnTo>
                    <a:pt x="10751" y="797"/>
                  </a:lnTo>
                  <a:lnTo>
                    <a:pt x="10751" y="720"/>
                  </a:lnTo>
                  <a:lnTo>
                    <a:pt x="10725" y="669"/>
                  </a:lnTo>
                  <a:lnTo>
                    <a:pt x="10674" y="617"/>
                  </a:lnTo>
                  <a:lnTo>
                    <a:pt x="10622" y="566"/>
                  </a:lnTo>
                  <a:lnTo>
                    <a:pt x="10468" y="566"/>
                  </a:lnTo>
                  <a:lnTo>
                    <a:pt x="9825" y="823"/>
                  </a:lnTo>
                  <a:lnTo>
                    <a:pt x="9182" y="1055"/>
                  </a:lnTo>
                  <a:lnTo>
                    <a:pt x="8539" y="1260"/>
                  </a:lnTo>
                  <a:lnTo>
                    <a:pt x="7871" y="1440"/>
                  </a:lnTo>
                  <a:lnTo>
                    <a:pt x="7202" y="1595"/>
                  </a:lnTo>
                  <a:lnTo>
                    <a:pt x="6533" y="1723"/>
                  </a:lnTo>
                  <a:lnTo>
                    <a:pt x="5865" y="1852"/>
                  </a:lnTo>
                  <a:lnTo>
                    <a:pt x="5170" y="1929"/>
                  </a:lnTo>
                  <a:lnTo>
                    <a:pt x="4501" y="1981"/>
                  </a:lnTo>
                  <a:lnTo>
                    <a:pt x="3833" y="2032"/>
                  </a:lnTo>
                  <a:lnTo>
                    <a:pt x="3164" y="2032"/>
                  </a:lnTo>
                  <a:lnTo>
                    <a:pt x="2495" y="2006"/>
                  </a:lnTo>
                  <a:lnTo>
                    <a:pt x="2110" y="1981"/>
                  </a:lnTo>
                  <a:lnTo>
                    <a:pt x="1724" y="1903"/>
                  </a:lnTo>
                  <a:lnTo>
                    <a:pt x="1312" y="1749"/>
                  </a:lnTo>
                  <a:lnTo>
                    <a:pt x="1132" y="1672"/>
                  </a:lnTo>
                  <a:lnTo>
                    <a:pt x="952" y="1569"/>
                  </a:lnTo>
                  <a:lnTo>
                    <a:pt x="798" y="1466"/>
                  </a:lnTo>
                  <a:lnTo>
                    <a:pt x="644" y="1338"/>
                  </a:lnTo>
                  <a:lnTo>
                    <a:pt x="541" y="1183"/>
                  </a:lnTo>
                  <a:lnTo>
                    <a:pt x="438" y="1029"/>
                  </a:lnTo>
                  <a:lnTo>
                    <a:pt x="387" y="875"/>
                  </a:lnTo>
                  <a:lnTo>
                    <a:pt x="361" y="669"/>
                  </a:lnTo>
                  <a:lnTo>
                    <a:pt x="387" y="463"/>
                  </a:lnTo>
                  <a:lnTo>
                    <a:pt x="438" y="232"/>
                  </a:lnTo>
                  <a:lnTo>
                    <a:pt x="438" y="155"/>
                  </a:lnTo>
                  <a:lnTo>
                    <a:pt x="438" y="77"/>
                  </a:lnTo>
                  <a:lnTo>
                    <a:pt x="387" y="26"/>
                  </a:lnTo>
                  <a:lnTo>
                    <a:pt x="309"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47"/>
            <p:cNvSpPr/>
            <p:nvPr/>
          </p:nvSpPr>
          <p:spPr>
            <a:xfrm>
              <a:off x="7795038" y="2002829"/>
              <a:ext cx="198760" cy="458371"/>
            </a:xfrm>
            <a:custGeom>
              <a:avLst/>
              <a:gdLst/>
              <a:ahLst/>
              <a:cxnLst/>
              <a:rect l="l" t="t" r="r" b="b"/>
              <a:pathLst>
                <a:path w="9825" h="22658" extrusionOk="0">
                  <a:moveTo>
                    <a:pt x="9593" y="0"/>
                  </a:moveTo>
                  <a:lnTo>
                    <a:pt x="9542" y="26"/>
                  </a:lnTo>
                  <a:lnTo>
                    <a:pt x="9464" y="77"/>
                  </a:lnTo>
                  <a:lnTo>
                    <a:pt x="8641" y="1363"/>
                  </a:lnTo>
                  <a:lnTo>
                    <a:pt x="7844" y="2649"/>
                  </a:lnTo>
                  <a:lnTo>
                    <a:pt x="7073" y="3986"/>
                  </a:lnTo>
                  <a:lnTo>
                    <a:pt x="6353" y="5324"/>
                  </a:lnTo>
                  <a:lnTo>
                    <a:pt x="5632" y="6661"/>
                  </a:lnTo>
                  <a:lnTo>
                    <a:pt x="4964" y="8024"/>
                  </a:lnTo>
                  <a:lnTo>
                    <a:pt x="4321" y="9413"/>
                  </a:lnTo>
                  <a:lnTo>
                    <a:pt x="3704" y="10802"/>
                  </a:lnTo>
                  <a:lnTo>
                    <a:pt x="3138" y="12216"/>
                  </a:lnTo>
                  <a:lnTo>
                    <a:pt x="2572" y="13631"/>
                  </a:lnTo>
                  <a:lnTo>
                    <a:pt x="2058" y="15071"/>
                  </a:lnTo>
                  <a:lnTo>
                    <a:pt x="1595" y="16511"/>
                  </a:lnTo>
                  <a:lnTo>
                    <a:pt x="1132" y="17977"/>
                  </a:lnTo>
                  <a:lnTo>
                    <a:pt x="720" y="19443"/>
                  </a:lnTo>
                  <a:lnTo>
                    <a:pt x="335" y="20909"/>
                  </a:lnTo>
                  <a:lnTo>
                    <a:pt x="0" y="22401"/>
                  </a:lnTo>
                  <a:lnTo>
                    <a:pt x="0" y="22478"/>
                  </a:lnTo>
                  <a:lnTo>
                    <a:pt x="26" y="22555"/>
                  </a:lnTo>
                  <a:lnTo>
                    <a:pt x="77" y="22606"/>
                  </a:lnTo>
                  <a:lnTo>
                    <a:pt x="129" y="22632"/>
                  </a:lnTo>
                  <a:lnTo>
                    <a:pt x="206" y="22658"/>
                  </a:lnTo>
                  <a:lnTo>
                    <a:pt x="257" y="22632"/>
                  </a:lnTo>
                  <a:lnTo>
                    <a:pt x="309" y="22606"/>
                  </a:lnTo>
                  <a:lnTo>
                    <a:pt x="360" y="22529"/>
                  </a:lnTo>
                  <a:lnTo>
                    <a:pt x="695" y="21037"/>
                  </a:lnTo>
                  <a:lnTo>
                    <a:pt x="1080" y="19572"/>
                  </a:lnTo>
                  <a:lnTo>
                    <a:pt x="1492" y="18106"/>
                  </a:lnTo>
                  <a:lnTo>
                    <a:pt x="1929" y="16665"/>
                  </a:lnTo>
                  <a:lnTo>
                    <a:pt x="2418" y="15225"/>
                  </a:lnTo>
                  <a:lnTo>
                    <a:pt x="2932" y="13785"/>
                  </a:lnTo>
                  <a:lnTo>
                    <a:pt x="3472" y="12371"/>
                  </a:lnTo>
                  <a:lnTo>
                    <a:pt x="4064" y="10956"/>
                  </a:lnTo>
                  <a:lnTo>
                    <a:pt x="4655" y="9567"/>
                  </a:lnTo>
                  <a:lnTo>
                    <a:pt x="5298" y="8204"/>
                  </a:lnTo>
                  <a:lnTo>
                    <a:pt x="5967" y="6841"/>
                  </a:lnTo>
                  <a:lnTo>
                    <a:pt x="6687" y="5504"/>
                  </a:lnTo>
                  <a:lnTo>
                    <a:pt x="7407" y="4166"/>
                  </a:lnTo>
                  <a:lnTo>
                    <a:pt x="8178" y="2855"/>
                  </a:lnTo>
                  <a:lnTo>
                    <a:pt x="8976" y="1569"/>
                  </a:lnTo>
                  <a:lnTo>
                    <a:pt x="9799" y="283"/>
                  </a:lnTo>
                  <a:lnTo>
                    <a:pt x="9824" y="206"/>
                  </a:lnTo>
                  <a:lnTo>
                    <a:pt x="9824" y="129"/>
                  </a:lnTo>
                  <a:lnTo>
                    <a:pt x="9773" y="77"/>
                  </a:lnTo>
                  <a:lnTo>
                    <a:pt x="9722" y="26"/>
                  </a:lnTo>
                  <a:lnTo>
                    <a:pt x="9670"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47"/>
            <p:cNvSpPr/>
            <p:nvPr/>
          </p:nvSpPr>
          <p:spPr>
            <a:xfrm>
              <a:off x="7634268" y="1399828"/>
              <a:ext cx="39550" cy="89498"/>
            </a:xfrm>
            <a:custGeom>
              <a:avLst/>
              <a:gdLst/>
              <a:ahLst/>
              <a:cxnLst/>
              <a:rect l="l" t="t" r="r" b="b"/>
              <a:pathLst>
                <a:path w="1955" h="4424" extrusionOk="0">
                  <a:moveTo>
                    <a:pt x="1338" y="0"/>
                  </a:moveTo>
                  <a:lnTo>
                    <a:pt x="1183" y="26"/>
                  </a:lnTo>
                  <a:lnTo>
                    <a:pt x="978" y="103"/>
                  </a:lnTo>
                  <a:lnTo>
                    <a:pt x="746" y="231"/>
                  </a:lnTo>
                  <a:lnTo>
                    <a:pt x="618" y="334"/>
                  </a:lnTo>
                  <a:lnTo>
                    <a:pt x="515" y="437"/>
                  </a:lnTo>
                  <a:lnTo>
                    <a:pt x="412" y="592"/>
                  </a:lnTo>
                  <a:lnTo>
                    <a:pt x="309" y="746"/>
                  </a:lnTo>
                  <a:lnTo>
                    <a:pt x="232" y="926"/>
                  </a:lnTo>
                  <a:lnTo>
                    <a:pt x="155" y="1132"/>
                  </a:lnTo>
                  <a:lnTo>
                    <a:pt x="77" y="1363"/>
                  </a:lnTo>
                  <a:lnTo>
                    <a:pt x="26" y="1620"/>
                  </a:lnTo>
                  <a:lnTo>
                    <a:pt x="0" y="1877"/>
                  </a:lnTo>
                  <a:lnTo>
                    <a:pt x="0" y="2160"/>
                  </a:lnTo>
                  <a:lnTo>
                    <a:pt x="0" y="2443"/>
                  </a:lnTo>
                  <a:lnTo>
                    <a:pt x="26" y="2726"/>
                  </a:lnTo>
                  <a:lnTo>
                    <a:pt x="52" y="2983"/>
                  </a:lnTo>
                  <a:lnTo>
                    <a:pt x="129" y="3240"/>
                  </a:lnTo>
                  <a:lnTo>
                    <a:pt x="206" y="3498"/>
                  </a:lnTo>
                  <a:lnTo>
                    <a:pt x="309" y="3729"/>
                  </a:lnTo>
                  <a:lnTo>
                    <a:pt x="438" y="3935"/>
                  </a:lnTo>
                  <a:lnTo>
                    <a:pt x="566" y="4089"/>
                  </a:lnTo>
                  <a:lnTo>
                    <a:pt x="720" y="4243"/>
                  </a:lnTo>
                  <a:lnTo>
                    <a:pt x="926" y="4346"/>
                  </a:lnTo>
                  <a:lnTo>
                    <a:pt x="1132" y="4398"/>
                  </a:lnTo>
                  <a:lnTo>
                    <a:pt x="1338" y="4424"/>
                  </a:lnTo>
                  <a:lnTo>
                    <a:pt x="1466" y="4398"/>
                  </a:lnTo>
                  <a:lnTo>
                    <a:pt x="1569" y="4372"/>
                  </a:lnTo>
                  <a:lnTo>
                    <a:pt x="1646" y="4295"/>
                  </a:lnTo>
                  <a:lnTo>
                    <a:pt x="1723" y="4218"/>
                  </a:lnTo>
                  <a:lnTo>
                    <a:pt x="1775" y="4115"/>
                  </a:lnTo>
                  <a:lnTo>
                    <a:pt x="1852" y="3986"/>
                  </a:lnTo>
                  <a:lnTo>
                    <a:pt x="1903" y="3703"/>
                  </a:lnTo>
                  <a:lnTo>
                    <a:pt x="1955" y="3369"/>
                  </a:lnTo>
                  <a:lnTo>
                    <a:pt x="1955" y="3009"/>
                  </a:lnTo>
                  <a:lnTo>
                    <a:pt x="1955" y="2598"/>
                  </a:lnTo>
                  <a:lnTo>
                    <a:pt x="1903" y="2186"/>
                  </a:lnTo>
                  <a:lnTo>
                    <a:pt x="1801" y="1389"/>
                  </a:lnTo>
                  <a:lnTo>
                    <a:pt x="1646" y="669"/>
                  </a:lnTo>
                  <a:lnTo>
                    <a:pt x="149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47"/>
            <p:cNvSpPr/>
            <p:nvPr/>
          </p:nvSpPr>
          <p:spPr>
            <a:xfrm>
              <a:off x="7634268" y="1399828"/>
              <a:ext cx="39550" cy="89498"/>
            </a:xfrm>
            <a:custGeom>
              <a:avLst/>
              <a:gdLst/>
              <a:ahLst/>
              <a:cxnLst/>
              <a:rect l="l" t="t" r="r" b="b"/>
              <a:pathLst>
                <a:path w="1955" h="4424" fill="none" extrusionOk="0">
                  <a:moveTo>
                    <a:pt x="1492" y="0"/>
                  </a:moveTo>
                  <a:lnTo>
                    <a:pt x="1492" y="0"/>
                  </a:lnTo>
                  <a:lnTo>
                    <a:pt x="1338" y="0"/>
                  </a:lnTo>
                  <a:lnTo>
                    <a:pt x="1183" y="26"/>
                  </a:lnTo>
                  <a:lnTo>
                    <a:pt x="978" y="103"/>
                  </a:lnTo>
                  <a:lnTo>
                    <a:pt x="746" y="231"/>
                  </a:lnTo>
                  <a:lnTo>
                    <a:pt x="618" y="334"/>
                  </a:lnTo>
                  <a:lnTo>
                    <a:pt x="515" y="437"/>
                  </a:lnTo>
                  <a:lnTo>
                    <a:pt x="412" y="592"/>
                  </a:lnTo>
                  <a:lnTo>
                    <a:pt x="309" y="746"/>
                  </a:lnTo>
                  <a:lnTo>
                    <a:pt x="232" y="926"/>
                  </a:lnTo>
                  <a:lnTo>
                    <a:pt x="155" y="1132"/>
                  </a:lnTo>
                  <a:lnTo>
                    <a:pt x="155" y="1132"/>
                  </a:lnTo>
                  <a:lnTo>
                    <a:pt x="77" y="1363"/>
                  </a:lnTo>
                  <a:lnTo>
                    <a:pt x="26" y="1620"/>
                  </a:lnTo>
                  <a:lnTo>
                    <a:pt x="0" y="1877"/>
                  </a:lnTo>
                  <a:lnTo>
                    <a:pt x="0" y="2160"/>
                  </a:lnTo>
                  <a:lnTo>
                    <a:pt x="0" y="2443"/>
                  </a:lnTo>
                  <a:lnTo>
                    <a:pt x="26" y="2726"/>
                  </a:lnTo>
                  <a:lnTo>
                    <a:pt x="52" y="2983"/>
                  </a:lnTo>
                  <a:lnTo>
                    <a:pt x="129" y="3240"/>
                  </a:lnTo>
                  <a:lnTo>
                    <a:pt x="206" y="3498"/>
                  </a:lnTo>
                  <a:lnTo>
                    <a:pt x="309" y="3729"/>
                  </a:lnTo>
                  <a:lnTo>
                    <a:pt x="438" y="3935"/>
                  </a:lnTo>
                  <a:lnTo>
                    <a:pt x="566" y="4089"/>
                  </a:lnTo>
                  <a:lnTo>
                    <a:pt x="720" y="4243"/>
                  </a:lnTo>
                  <a:lnTo>
                    <a:pt x="926" y="4346"/>
                  </a:lnTo>
                  <a:lnTo>
                    <a:pt x="1132" y="4398"/>
                  </a:lnTo>
                  <a:lnTo>
                    <a:pt x="1338" y="4424"/>
                  </a:lnTo>
                  <a:lnTo>
                    <a:pt x="1338" y="4424"/>
                  </a:lnTo>
                  <a:lnTo>
                    <a:pt x="1466" y="4398"/>
                  </a:lnTo>
                  <a:lnTo>
                    <a:pt x="1569" y="4372"/>
                  </a:lnTo>
                  <a:lnTo>
                    <a:pt x="1646" y="4295"/>
                  </a:lnTo>
                  <a:lnTo>
                    <a:pt x="1723" y="4218"/>
                  </a:lnTo>
                  <a:lnTo>
                    <a:pt x="1775" y="4115"/>
                  </a:lnTo>
                  <a:lnTo>
                    <a:pt x="1852" y="3986"/>
                  </a:lnTo>
                  <a:lnTo>
                    <a:pt x="1903" y="3703"/>
                  </a:lnTo>
                  <a:lnTo>
                    <a:pt x="1955" y="3369"/>
                  </a:lnTo>
                  <a:lnTo>
                    <a:pt x="1955" y="3009"/>
                  </a:lnTo>
                  <a:lnTo>
                    <a:pt x="1955" y="2598"/>
                  </a:lnTo>
                  <a:lnTo>
                    <a:pt x="1903" y="2186"/>
                  </a:lnTo>
                  <a:lnTo>
                    <a:pt x="1801" y="1389"/>
                  </a:lnTo>
                  <a:lnTo>
                    <a:pt x="1646" y="669"/>
                  </a:lnTo>
                  <a:lnTo>
                    <a:pt x="149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47"/>
            <p:cNvSpPr/>
            <p:nvPr/>
          </p:nvSpPr>
          <p:spPr>
            <a:xfrm>
              <a:off x="7616567" y="1461207"/>
              <a:ext cx="69227" cy="69227"/>
            </a:xfrm>
            <a:custGeom>
              <a:avLst/>
              <a:gdLst/>
              <a:ahLst/>
              <a:cxnLst/>
              <a:rect l="l" t="t" r="r" b="b"/>
              <a:pathLst>
                <a:path w="3422" h="3422" extrusionOk="0">
                  <a:moveTo>
                    <a:pt x="1853" y="515"/>
                  </a:moveTo>
                  <a:lnTo>
                    <a:pt x="2084" y="567"/>
                  </a:lnTo>
                  <a:lnTo>
                    <a:pt x="2316" y="644"/>
                  </a:lnTo>
                  <a:lnTo>
                    <a:pt x="2496" y="798"/>
                  </a:lnTo>
                  <a:lnTo>
                    <a:pt x="2650" y="952"/>
                  </a:lnTo>
                  <a:lnTo>
                    <a:pt x="2778" y="1158"/>
                  </a:lnTo>
                  <a:lnTo>
                    <a:pt x="2881" y="1364"/>
                  </a:lnTo>
                  <a:lnTo>
                    <a:pt x="2933" y="1595"/>
                  </a:lnTo>
                  <a:lnTo>
                    <a:pt x="2933" y="1852"/>
                  </a:lnTo>
                  <a:lnTo>
                    <a:pt x="2881" y="2084"/>
                  </a:lnTo>
                  <a:lnTo>
                    <a:pt x="2778" y="2315"/>
                  </a:lnTo>
                  <a:lnTo>
                    <a:pt x="2650" y="2495"/>
                  </a:lnTo>
                  <a:lnTo>
                    <a:pt x="2470" y="2650"/>
                  </a:lnTo>
                  <a:lnTo>
                    <a:pt x="2290" y="2778"/>
                  </a:lnTo>
                  <a:lnTo>
                    <a:pt x="2058" y="2881"/>
                  </a:lnTo>
                  <a:lnTo>
                    <a:pt x="1827" y="2933"/>
                  </a:lnTo>
                  <a:lnTo>
                    <a:pt x="1570" y="2933"/>
                  </a:lnTo>
                  <a:lnTo>
                    <a:pt x="1338" y="2881"/>
                  </a:lnTo>
                  <a:lnTo>
                    <a:pt x="1132" y="2778"/>
                  </a:lnTo>
                  <a:lnTo>
                    <a:pt x="927" y="2650"/>
                  </a:lnTo>
                  <a:lnTo>
                    <a:pt x="772" y="2470"/>
                  </a:lnTo>
                  <a:lnTo>
                    <a:pt x="644" y="2290"/>
                  </a:lnTo>
                  <a:lnTo>
                    <a:pt x="541" y="2058"/>
                  </a:lnTo>
                  <a:lnTo>
                    <a:pt x="515" y="1827"/>
                  </a:lnTo>
                  <a:lnTo>
                    <a:pt x="515" y="1570"/>
                  </a:lnTo>
                  <a:lnTo>
                    <a:pt x="567" y="1338"/>
                  </a:lnTo>
                  <a:lnTo>
                    <a:pt x="644" y="1132"/>
                  </a:lnTo>
                  <a:lnTo>
                    <a:pt x="772" y="927"/>
                  </a:lnTo>
                  <a:lnTo>
                    <a:pt x="952" y="772"/>
                  </a:lnTo>
                  <a:lnTo>
                    <a:pt x="1158" y="644"/>
                  </a:lnTo>
                  <a:lnTo>
                    <a:pt x="1364" y="541"/>
                  </a:lnTo>
                  <a:lnTo>
                    <a:pt x="1595" y="515"/>
                  </a:lnTo>
                  <a:close/>
                  <a:moveTo>
                    <a:pt x="1544" y="1"/>
                  </a:moveTo>
                  <a:lnTo>
                    <a:pt x="1390" y="26"/>
                  </a:lnTo>
                  <a:lnTo>
                    <a:pt x="1210" y="78"/>
                  </a:lnTo>
                  <a:lnTo>
                    <a:pt x="1055" y="129"/>
                  </a:lnTo>
                  <a:lnTo>
                    <a:pt x="901" y="206"/>
                  </a:lnTo>
                  <a:lnTo>
                    <a:pt x="772" y="284"/>
                  </a:lnTo>
                  <a:lnTo>
                    <a:pt x="644" y="387"/>
                  </a:lnTo>
                  <a:lnTo>
                    <a:pt x="515" y="489"/>
                  </a:lnTo>
                  <a:lnTo>
                    <a:pt x="412" y="618"/>
                  </a:lnTo>
                  <a:lnTo>
                    <a:pt x="310" y="747"/>
                  </a:lnTo>
                  <a:lnTo>
                    <a:pt x="207" y="875"/>
                  </a:lnTo>
                  <a:lnTo>
                    <a:pt x="129" y="1029"/>
                  </a:lnTo>
                  <a:lnTo>
                    <a:pt x="78" y="1184"/>
                  </a:lnTo>
                  <a:lnTo>
                    <a:pt x="27" y="1364"/>
                  </a:lnTo>
                  <a:lnTo>
                    <a:pt x="1" y="1518"/>
                  </a:lnTo>
                  <a:lnTo>
                    <a:pt x="1" y="1698"/>
                  </a:lnTo>
                  <a:lnTo>
                    <a:pt x="1" y="1878"/>
                  </a:lnTo>
                  <a:lnTo>
                    <a:pt x="27" y="2032"/>
                  </a:lnTo>
                  <a:lnTo>
                    <a:pt x="78" y="2212"/>
                  </a:lnTo>
                  <a:lnTo>
                    <a:pt x="129" y="2367"/>
                  </a:lnTo>
                  <a:lnTo>
                    <a:pt x="207" y="2521"/>
                  </a:lnTo>
                  <a:lnTo>
                    <a:pt x="284" y="2650"/>
                  </a:lnTo>
                  <a:lnTo>
                    <a:pt x="387" y="2778"/>
                  </a:lnTo>
                  <a:lnTo>
                    <a:pt x="490" y="2907"/>
                  </a:lnTo>
                  <a:lnTo>
                    <a:pt x="618" y="3035"/>
                  </a:lnTo>
                  <a:lnTo>
                    <a:pt x="747" y="3113"/>
                  </a:lnTo>
                  <a:lnTo>
                    <a:pt x="875" y="3216"/>
                  </a:lnTo>
                  <a:lnTo>
                    <a:pt x="1030" y="3293"/>
                  </a:lnTo>
                  <a:lnTo>
                    <a:pt x="1184" y="3344"/>
                  </a:lnTo>
                  <a:lnTo>
                    <a:pt x="1364" y="3396"/>
                  </a:lnTo>
                  <a:lnTo>
                    <a:pt x="1518" y="3421"/>
                  </a:lnTo>
                  <a:lnTo>
                    <a:pt x="1878" y="3421"/>
                  </a:lnTo>
                  <a:lnTo>
                    <a:pt x="2033" y="3396"/>
                  </a:lnTo>
                  <a:lnTo>
                    <a:pt x="2213" y="3370"/>
                  </a:lnTo>
                  <a:lnTo>
                    <a:pt x="2367" y="3293"/>
                  </a:lnTo>
                  <a:lnTo>
                    <a:pt x="2521" y="3241"/>
                  </a:lnTo>
                  <a:lnTo>
                    <a:pt x="2650" y="3138"/>
                  </a:lnTo>
                  <a:lnTo>
                    <a:pt x="2778" y="3061"/>
                  </a:lnTo>
                  <a:lnTo>
                    <a:pt x="2907" y="2933"/>
                  </a:lnTo>
                  <a:lnTo>
                    <a:pt x="3036" y="2830"/>
                  </a:lnTo>
                  <a:lnTo>
                    <a:pt x="3113" y="2701"/>
                  </a:lnTo>
                  <a:lnTo>
                    <a:pt x="3216" y="2547"/>
                  </a:lnTo>
                  <a:lnTo>
                    <a:pt x="3293" y="2393"/>
                  </a:lnTo>
                  <a:lnTo>
                    <a:pt x="3344" y="2238"/>
                  </a:lnTo>
                  <a:lnTo>
                    <a:pt x="3396" y="2084"/>
                  </a:lnTo>
                  <a:lnTo>
                    <a:pt x="3421" y="1904"/>
                  </a:lnTo>
                  <a:lnTo>
                    <a:pt x="3421" y="1724"/>
                  </a:lnTo>
                  <a:lnTo>
                    <a:pt x="3421" y="1544"/>
                  </a:lnTo>
                  <a:lnTo>
                    <a:pt x="3396" y="1390"/>
                  </a:lnTo>
                  <a:lnTo>
                    <a:pt x="3344" y="1209"/>
                  </a:lnTo>
                  <a:lnTo>
                    <a:pt x="3293" y="1055"/>
                  </a:lnTo>
                  <a:lnTo>
                    <a:pt x="3241" y="927"/>
                  </a:lnTo>
                  <a:lnTo>
                    <a:pt x="3138" y="772"/>
                  </a:lnTo>
                  <a:lnTo>
                    <a:pt x="3061" y="644"/>
                  </a:lnTo>
                  <a:lnTo>
                    <a:pt x="2933" y="515"/>
                  </a:lnTo>
                  <a:lnTo>
                    <a:pt x="2830" y="412"/>
                  </a:lnTo>
                  <a:lnTo>
                    <a:pt x="2676" y="309"/>
                  </a:lnTo>
                  <a:lnTo>
                    <a:pt x="2547" y="206"/>
                  </a:lnTo>
                  <a:lnTo>
                    <a:pt x="2393" y="129"/>
                  </a:lnTo>
                  <a:lnTo>
                    <a:pt x="2238" y="78"/>
                  </a:lnTo>
                  <a:lnTo>
                    <a:pt x="2084" y="26"/>
                  </a:lnTo>
                  <a:lnTo>
                    <a:pt x="190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47"/>
            <p:cNvSpPr/>
            <p:nvPr/>
          </p:nvSpPr>
          <p:spPr>
            <a:xfrm>
              <a:off x="7616567" y="1461207"/>
              <a:ext cx="69227" cy="69227"/>
            </a:xfrm>
            <a:custGeom>
              <a:avLst/>
              <a:gdLst/>
              <a:ahLst/>
              <a:cxnLst/>
              <a:rect l="l" t="t" r="r" b="b"/>
              <a:pathLst>
                <a:path w="3422" h="3422" fill="none" extrusionOk="0">
                  <a:moveTo>
                    <a:pt x="1518" y="3421"/>
                  </a:moveTo>
                  <a:lnTo>
                    <a:pt x="1518" y="3421"/>
                  </a:lnTo>
                  <a:lnTo>
                    <a:pt x="1364" y="3396"/>
                  </a:lnTo>
                  <a:lnTo>
                    <a:pt x="1184" y="3344"/>
                  </a:lnTo>
                  <a:lnTo>
                    <a:pt x="1030" y="3293"/>
                  </a:lnTo>
                  <a:lnTo>
                    <a:pt x="875" y="3216"/>
                  </a:lnTo>
                  <a:lnTo>
                    <a:pt x="747" y="3113"/>
                  </a:lnTo>
                  <a:lnTo>
                    <a:pt x="618" y="3035"/>
                  </a:lnTo>
                  <a:lnTo>
                    <a:pt x="490" y="2907"/>
                  </a:lnTo>
                  <a:lnTo>
                    <a:pt x="387" y="2778"/>
                  </a:lnTo>
                  <a:lnTo>
                    <a:pt x="284" y="2650"/>
                  </a:lnTo>
                  <a:lnTo>
                    <a:pt x="207" y="2521"/>
                  </a:lnTo>
                  <a:lnTo>
                    <a:pt x="129" y="2367"/>
                  </a:lnTo>
                  <a:lnTo>
                    <a:pt x="78" y="2212"/>
                  </a:lnTo>
                  <a:lnTo>
                    <a:pt x="27" y="2032"/>
                  </a:lnTo>
                  <a:lnTo>
                    <a:pt x="1" y="1878"/>
                  </a:lnTo>
                  <a:lnTo>
                    <a:pt x="1" y="1698"/>
                  </a:lnTo>
                  <a:lnTo>
                    <a:pt x="1" y="1518"/>
                  </a:lnTo>
                  <a:lnTo>
                    <a:pt x="1" y="1518"/>
                  </a:lnTo>
                  <a:lnTo>
                    <a:pt x="27" y="1364"/>
                  </a:lnTo>
                  <a:lnTo>
                    <a:pt x="78" y="1184"/>
                  </a:lnTo>
                  <a:lnTo>
                    <a:pt x="129" y="1029"/>
                  </a:lnTo>
                  <a:lnTo>
                    <a:pt x="207" y="875"/>
                  </a:lnTo>
                  <a:lnTo>
                    <a:pt x="310" y="747"/>
                  </a:lnTo>
                  <a:lnTo>
                    <a:pt x="412" y="618"/>
                  </a:lnTo>
                  <a:lnTo>
                    <a:pt x="515" y="489"/>
                  </a:lnTo>
                  <a:lnTo>
                    <a:pt x="644" y="387"/>
                  </a:lnTo>
                  <a:lnTo>
                    <a:pt x="772" y="284"/>
                  </a:lnTo>
                  <a:lnTo>
                    <a:pt x="901" y="206"/>
                  </a:lnTo>
                  <a:lnTo>
                    <a:pt x="1055" y="129"/>
                  </a:lnTo>
                  <a:lnTo>
                    <a:pt x="1210" y="78"/>
                  </a:lnTo>
                  <a:lnTo>
                    <a:pt x="1390" y="26"/>
                  </a:lnTo>
                  <a:lnTo>
                    <a:pt x="1544" y="1"/>
                  </a:lnTo>
                  <a:lnTo>
                    <a:pt x="1724" y="1"/>
                  </a:lnTo>
                  <a:lnTo>
                    <a:pt x="1904" y="1"/>
                  </a:lnTo>
                  <a:lnTo>
                    <a:pt x="1904" y="1"/>
                  </a:lnTo>
                  <a:lnTo>
                    <a:pt x="2084" y="26"/>
                  </a:lnTo>
                  <a:lnTo>
                    <a:pt x="2238" y="78"/>
                  </a:lnTo>
                  <a:lnTo>
                    <a:pt x="2393" y="129"/>
                  </a:lnTo>
                  <a:lnTo>
                    <a:pt x="2547" y="206"/>
                  </a:lnTo>
                  <a:lnTo>
                    <a:pt x="2676" y="309"/>
                  </a:lnTo>
                  <a:lnTo>
                    <a:pt x="2830" y="412"/>
                  </a:lnTo>
                  <a:lnTo>
                    <a:pt x="2933" y="515"/>
                  </a:lnTo>
                  <a:lnTo>
                    <a:pt x="3061" y="644"/>
                  </a:lnTo>
                  <a:lnTo>
                    <a:pt x="3138" y="772"/>
                  </a:lnTo>
                  <a:lnTo>
                    <a:pt x="3241" y="927"/>
                  </a:lnTo>
                  <a:lnTo>
                    <a:pt x="3293" y="1055"/>
                  </a:lnTo>
                  <a:lnTo>
                    <a:pt x="3344" y="1209"/>
                  </a:lnTo>
                  <a:lnTo>
                    <a:pt x="3396" y="1390"/>
                  </a:lnTo>
                  <a:lnTo>
                    <a:pt x="3421" y="1544"/>
                  </a:lnTo>
                  <a:lnTo>
                    <a:pt x="3421" y="1724"/>
                  </a:lnTo>
                  <a:lnTo>
                    <a:pt x="3421" y="1904"/>
                  </a:lnTo>
                  <a:lnTo>
                    <a:pt x="3421" y="1904"/>
                  </a:lnTo>
                  <a:lnTo>
                    <a:pt x="3396" y="2084"/>
                  </a:lnTo>
                  <a:lnTo>
                    <a:pt x="3344" y="2238"/>
                  </a:lnTo>
                  <a:lnTo>
                    <a:pt x="3293" y="2393"/>
                  </a:lnTo>
                  <a:lnTo>
                    <a:pt x="3216" y="2547"/>
                  </a:lnTo>
                  <a:lnTo>
                    <a:pt x="3113" y="2701"/>
                  </a:lnTo>
                  <a:lnTo>
                    <a:pt x="3036" y="2830"/>
                  </a:lnTo>
                  <a:lnTo>
                    <a:pt x="2907" y="2933"/>
                  </a:lnTo>
                  <a:lnTo>
                    <a:pt x="2778" y="3061"/>
                  </a:lnTo>
                  <a:lnTo>
                    <a:pt x="2650" y="3138"/>
                  </a:lnTo>
                  <a:lnTo>
                    <a:pt x="2521" y="3241"/>
                  </a:lnTo>
                  <a:lnTo>
                    <a:pt x="2367" y="3293"/>
                  </a:lnTo>
                  <a:lnTo>
                    <a:pt x="2213" y="3370"/>
                  </a:lnTo>
                  <a:lnTo>
                    <a:pt x="2033" y="3396"/>
                  </a:lnTo>
                  <a:lnTo>
                    <a:pt x="1878" y="3421"/>
                  </a:lnTo>
                  <a:lnTo>
                    <a:pt x="1698" y="3421"/>
                  </a:lnTo>
                  <a:lnTo>
                    <a:pt x="1518" y="342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47"/>
            <p:cNvSpPr/>
            <p:nvPr/>
          </p:nvSpPr>
          <p:spPr>
            <a:xfrm>
              <a:off x="7626986" y="1471625"/>
              <a:ext cx="48916" cy="48916"/>
            </a:xfrm>
            <a:custGeom>
              <a:avLst/>
              <a:gdLst/>
              <a:ahLst/>
              <a:cxnLst/>
              <a:rect l="l" t="t" r="r" b="b"/>
              <a:pathLst>
                <a:path w="2418" h="2418" fill="none" extrusionOk="0">
                  <a:moveTo>
                    <a:pt x="1338" y="0"/>
                  </a:moveTo>
                  <a:lnTo>
                    <a:pt x="1338" y="0"/>
                  </a:lnTo>
                  <a:lnTo>
                    <a:pt x="1080" y="0"/>
                  </a:lnTo>
                  <a:lnTo>
                    <a:pt x="849" y="26"/>
                  </a:lnTo>
                  <a:lnTo>
                    <a:pt x="643" y="129"/>
                  </a:lnTo>
                  <a:lnTo>
                    <a:pt x="437" y="257"/>
                  </a:lnTo>
                  <a:lnTo>
                    <a:pt x="257" y="412"/>
                  </a:lnTo>
                  <a:lnTo>
                    <a:pt x="129" y="617"/>
                  </a:lnTo>
                  <a:lnTo>
                    <a:pt x="52" y="823"/>
                  </a:lnTo>
                  <a:lnTo>
                    <a:pt x="0" y="1055"/>
                  </a:lnTo>
                  <a:lnTo>
                    <a:pt x="0" y="1055"/>
                  </a:lnTo>
                  <a:lnTo>
                    <a:pt x="0" y="1312"/>
                  </a:lnTo>
                  <a:lnTo>
                    <a:pt x="26" y="1543"/>
                  </a:lnTo>
                  <a:lnTo>
                    <a:pt x="129" y="1775"/>
                  </a:lnTo>
                  <a:lnTo>
                    <a:pt x="257" y="1955"/>
                  </a:lnTo>
                  <a:lnTo>
                    <a:pt x="412" y="2135"/>
                  </a:lnTo>
                  <a:lnTo>
                    <a:pt x="617" y="2263"/>
                  </a:lnTo>
                  <a:lnTo>
                    <a:pt x="823" y="2366"/>
                  </a:lnTo>
                  <a:lnTo>
                    <a:pt x="1055" y="2418"/>
                  </a:lnTo>
                  <a:lnTo>
                    <a:pt x="1055" y="2418"/>
                  </a:lnTo>
                  <a:lnTo>
                    <a:pt x="1312" y="2418"/>
                  </a:lnTo>
                  <a:lnTo>
                    <a:pt x="1543" y="2366"/>
                  </a:lnTo>
                  <a:lnTo>
                    <a:pt x="1775" y="2263"/>
                  </a:lnTo>
                  <a:lnTo>
                    <a:pt x="1955" y="2135"/>
                  </a:lnTo>
                  <a:lnTo>
                    <a:pt x="2135" y="1980"/>
                  </a:lnTo>
                  <a:lnTo>
                    <a:pt x="2263" y="1800"/>
                  </a:lnTo>
                  <a:lnTo>
                    <a:pt x="2366" y="1569"/>
                  </a:lnTo>
                  <a:lnTo>
                    <a:pt x="2418" y="1337"/>
                  </a:lnTo>
                  <a:lnTo>
                    <a:pt x="2418" y="1337"/>
                  </a:lnTo>
                  <a:lnTo>
                    <a:pt x="2418" y="1080"/>
                  </a:lnTo>
                  <a:lnTo>
                    <a:pt x="2366" y="849"/>
                  </a:lnTo>
                  <a:lnTo>
                    <a:pt x="2263" y="643"/>
                  </a:lnTo>
                  <a:lnTo>
                    <a:pt x="2135" y="437"/>
                  </a:lnTo>
                  <a:lnTo>
                    <a:pt x="1981" y="283"/>
                  </a:lnTo>
                  <a:lnTo>
                    <a:pt x="1801" y="129"/>
                  </a:lnTo>
                  <a:lnTo>
                    <a:pt x="1569" y="52"/>
                  </a:lnTo>
                  <a:lnTo>
                    <a:pt x="133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47"/>
            <p:cNvSpPr/>
            <p:nvPr/>
          </p:nvSpPr>
          <p:spPr>
            <a:xfrm>
              <a:off x="7703456" y="1603769"/>
              <a:ext cx="20" cy="20"/>
            </a:xfrm>
            <a:custGeom>
              <a:avLst/>
              <a:gdLst/>
              <a:ahLst/>
              <a:cxnLst/>
              <a:rect l="l" t="t" r="r" b="b"/>
              <a:pathLst>
                <a:path w="1" h="1" extrusionOk="0">
                  <a:moveTo>
                    <a:pt x="1" y="0"/>
                  </a:moveTo>
                  <a:lnTo>
                    <a:pt x="1"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47"/>
            <p:cNvSpPr/>
            <p:nvPr/>
          </p:nvSpPr>
          <p:spPr>
            <a:xfrm>
              <a:off x="7703456" y="1603769"/>
              <a:ext cx="20" cy="20"/>
            </a:xfrm>
            <a:custGeom>
              <a:avLst/>
              <a:gdLst/>
              <a:ahLst/>
              <a:cxnLst/>
              <a:rect l="l" t="t" r="r" b="b"/>
              <a:pathLst>
                <a:path w="1" h="1" fill="none" extrusionOk="0">
                  <a:moveTo>
                    <a:pt x="1" y="0"/>
                  </a:move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47"/>
            <p:cNvSpPr/>
            <p:nvPr/>
          </p:nvSpPr>
          <p:spPr>
            <a:xfrm>
              <a:off x="7681081" y="1529362"/>
              <a:ext cx="217513" cy="233636"/>
            </a:xfrm>
            <a:custGeom>
              <a:avLst/>
              <a:gdLst/>
              <a:ahLst/>
              <a:cxnLst/>
              <a:rect l="l" t="t" r="r" b="b"/>
              <a:pathLst>
                <a:path w="10752" h="11549" extrusionOk="0">
                  <a:moveTo>
                    <a:pt x="10185" y="1"/>
                  </a:moveTo>
                  <a:lnTo>
                    <a:pt x="9851" y="129"/>
                  </a:lnTo>
                  <a:lnTo>
                    <a:pt x="9337" y="361"/>
                  </a:lnTo>
                  <a:lnTo>
                    <a:pt x="8925" y="721"/>
                  </a:lnTo>
                  <a:lnTo>
                    <a:pt x="8488" y="1081"/>
                  </a:lnTo>
                  <a:lnTo>
                    <a:pt x="8051" y="1390"/>
                  </a:lnTo>
                  <a:lnTo>
                    <a:pt x="7613" y="1698"/>
                  </a:lnTo>
                  <a:lnTo>
                    <a:pt x="7125" y="1981"/>
                  </a:lnTo>
                  <a:lnTo>
                    <a:pt x="6662" y="2238"/>
                  </a:lnTo>
                  <a:lnTo>
                    <a:pt x="6148" y="2470"/>
                  </a:lnTo>
                  <a:lnTo>
                    <a:pt x="5633" y="2701"/>
                  </a:lnTo>
                  <a:lnTo>
                    <a:pt x="5119" y="2881"/>
                  </a:lnTo>
                  <a:lnTo>
                    <a:pt x="4579" y="3061"/>
                  </a:lnTo>
                  <a:lnTo>
                    <a:pt x="4039" y="3216"/>
                  </a:lnTo>
                  <a:lnTo>
                    <a:pt x="3473" y="3344"/>
                  </a:lnTo>
                  <a:lnTo>
                    <a:pt x="2881" y="3447"/>
                  </a:lnTo>
                  <a:lnTo>
                    <a:pt x="2316" y="3550"/>
                  </a:lnTo>
                  <a:lnTo>
                    <a:pt x="1698" y="3627"/>
                  </a:lnTo>
                  <a:lnTo>
                    <a:pt x="1107" y="3678"/>
                  </a:lnTo>
                  <a:lnTo>
                    <a:pt x="1107" y="3704"/>
                  </a:lnTo>
                  <a:lnTo>
                    <a:pt x="1055" y="4373"/>
                  </a:lnTo>
                  <a:lnTo>
                    <a:pt x="1030" y="5042"/>
                  </a:lnTo>
                  <a:lnTo>
                    <a:pt x="978" y="5684"/>
                  </a:lnTo>
                  <a:lnTo>
                    <a:pt x="901" y="6276"/>
                  </a:lnTo>
                  <a:lnTo>
                    <a:pt x="824" y="6842"/>
                  </a:lnTo>
                  <a:lnTo>
                    <a:pt x="670" y="7588"/>
                  </a:lnTo>
                  <a:lnTo>
                    <a:pt x="541" y="8076"/>
                  </a:lnTo>
                  <a:lnTo>
                    <a:pt x="387" y="8539"/>
                  </a:lnTo>
                  <a:lnTo>
                    <a:pt x="207" y="9002"/>
                  </a:lnTo>
                  <a:lnTo>
                    <a:pt x="1" y="9439"/>
                  </a:lnTo>
                  <a:lnTo>
                    <a:pt x="27" y="9516"/>
                  </a:lnTo>
                  <a:lnTo>
                    <a:pt x="104" y="9748"/>
                  </a:lnTo>
                  <a:lnTo>
                    <a:pt x="207" y="9902"/>
                  </a:lnTo>
                  <a:lnTo>
                    <a:pt x="310" y="10082"/>
                  </a:lnTo>
                  <a:lnTo>
                    <a:pt x="490" y="10262"/>
                  </a:lnTo>
                  <a:lnTo>
                    <a:pt x="695" y="10468"/>
                  </a:lnTo>
                  <a:lnTo>
                    <a:pt x="978" y="10674"/>
                  </a:lnTo>
                  <a:lnTo>
                    <a:pt x="1287" y="10854"/>
                  </a:lnTo>
                  <a:lnTo>
                    <a:pt x="1698" y="11034"/>
                  </a:lnTo>
                  <a:lnTo>
                    <a:pt x="2161" y="11188"/>
                  </a:lnTo>
                  <a:lnTo>
                    <a:pt x="2701" y="11317"/>
                  </a:lnTo>
                  <a:lnTo>
                    <a:pt x="3344" y="11445"/>
                  </a:lnTo>
                  <a:lnTo>
                    <a:pt x="4064" y="11497"/>
                  </a:lnTo>
                  <a:lnTo>
                    <a:pt x="4887" y="11548"/>
                  </a:lnTo>
                  <a:lnTo>
                    <a:pt x="5247" y="11522"/>
                  </a:lnTo>
                  <a:lnTo>
                    <a:pt x="5582" y="11522"/>
                  </a:lnTo>
                  <a:lnTo>
                    <a:pt x="5890" y="11471"/>
                  </a:lnTo>
                  <a:lnTo>
                    <a:pt x="6199" y="11420"/>
                  </a:lnTo>
                  <a:lnTo>
                    <a:pt x="6816" y="11291"/>
                  </a:lnTo>
                  <a:lnTo>
                    <a:pt x="7356" y="11111"/>
                  </a:lnTo>
                  <a:lnTo>
                    <a:pt x="7896" y="10880"/>
                  </a:lnTo>
                  <a:lnTo>
                    <a:pt x="8359" y="10648"/>
                  </a:lnTo>
                  <a:lnTo>
                    <a:pt x="8796" y="10391"/>
                  </a:lnTo>
                  <a:lnTo>
                    <a:pt x="9208" y="10108"/>
                  </a:lnTo>
                  <a:lnTo>
                    <a:pt x="9568" y="9851"/>
                  </a:lnTo>
                  <a:lnTo>
                    <a:pt x="9877" y="9594"/>
                  </a:lnTo>
                  <a:lnTo>
                    <a:pt x="10134" y="9336"/>
                  </a:lnTo>
                  <a:lnTo>
                    <a:pt x="10365" y="9131"/>
                  </a:lnTo>
                  <a:lnTo>
                    <a:pt x="10648" y="8796"/>
                  </a:lnTo>
                  <a:lnTo>
                    <a:pt x="10751" y="8668"/>
                  </a:lnTo>
                  <a:lnTo>
                    <a:pt x="10545" y="8153"/>
                  </a:lnTo>
                  <a:lnTo>
                    <a:pt x="10365" y="7639"/>
                  </a:lnTo>
                  <a:lnTo>
                    <a:pt x="10211" y="7150"/>
                  </a:lnTo>
                  <a:lnTo>
                    <a:pt x="10057" y="6636"/>
                  </a:lnTo>
                  <a:lnTo>
                    <a:pt x="9954" y="6147"/>
                  </a:lnTo>
                  <a:lnTo>
                    <a:pt x="9851" y="5659"/>
                  </a:lnTo>
                  <a:lnTo>
                    <a:pt x="9774" y="5170"/>
                  </a:lnTo>
                  <a:lnTo>
                    <a:pt x="9722" y="4707"/>
                  </a:lnTo>
                  <a:lnTo>
                    <a:pt x="9697" y="4219"/>
                  </a:lnTo>
                  <a:lnTo>
                    <a:pt x="9671" y="3730"/>
                  </a:lnTo>
                  <a:lnTo>
                    <a:pt x="9697" y="3241"/>
                  </a:lnTo>
                  <a:lnTo>
                    <a:pt x="9722" y="2753"/>
                  </a:lnTo>
                  <a:lnTo>
                    <a:pt x="9774" y="2264"/>
                  </a:lnTo>
                  <a:lnTo>
                    <a:pt x="9851" y="1775"/>
                  </a:lnTo>
                  <a:lnTo>
                    <a:pt x="9954" y="1287"/>
                  </a:lnTo>
                  <a:lnTo>
                    <a:pt x="10082" y="772"/>
                  </a:lnTo>
                  <a:lnTo>
                    <a:pt x="10237" y="181"/>
                  </a:lnTo>
                  <a:lnTo>
                    <a:pt x="10185"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47"/>
            <p:cNvSpPr/>
            <p:nvPr/>
          </p:nvSpPr>
          <p:spPr>
            <a:xfrm>
              <a:off x="7697731" y="1578805"/>
              <a:ext cx="120207" cy="88972"/>
            </a:xfrm>
            <a:custGeom>
              <a:avLst/>
              <a:gdLst/>
              <a:ahLst/>
              <a:cxnLst/>
              <a:rect l="l" t="t" r="r" b="b"/>
              <a:pathLst>
                <a:path w="5942" h="4398" extrusionOk="0">
                  <a:moveTo>
                    <a:pt x="5942" y="0"/>
                  </a:moveTo>
                  <a:lnTo>
                    <a:pt x="5273" y="386"/>
                  </a:lnTo>
                  <a:lnTo>
                    <a:pt x="4579" y="720"/>
                  </a:lnTo>
                  <a:lnTo>
                    <a:pt x="3884" y="1003"/>
                  </a:lnTo>
                  <a:lnTo>
                    <a:pt x="3524" y="1106"/>
                  </a:lnTo>
                  <a:lnTo>
                    <a:pt x="3190" y="1209"/>
                  </a:lnTo>
                  <a:lnTo>
                    <a:pt x="2830" y="1286"/>
                  </a:lnTo>
                  <a:lnTo>
                    <a:pt x="2470" y="1337"/>
                  </a:lnTo>
                  <a:lnTo>
                    <a:pt x="2135" y="1389"/>
                  </a:lnTo>
                  <a:lnTo>
                    <a:pt x="1801" y="1415"/>
                  </a:lnTo>
                  <a:lnTo>
                    <a:pt x="1107" y="1415"/>
                  </a:lnTo>
                  <a:lnTo>
                    <a:pt x="772" y="1363"/>
                  </a:lnTo>
                  <a:lnTo>
                    <a:pt x="464" y="1312"/>
                  </a:lnTo>
                  <a:lnTo>
                    <a:pt x="284" y="1260"/>
                  </a:lnTo>
                  <a:lnTo>
                    <a:pt x="232" y="1929"/>
                  </a:lnTo>
                  <a:lnTo>
                    <a:pt x="207" y="2598"/>
                  </a:lnTo>
                  <a:lnTo>
                    <a:pt x="155" y="3240"/>
                  </a:lnTo>
                  <a:lnTo>
                    <a:pt x="78" y="3832"/>
                  </a:lnTo>
                  <a:lnTo>
                    <a:pt x="1" y="4398"/>
                  </a:lnTo>
                  <a:lnTo>
                    <a:pt x="567" y="4269"/>
                  </a:lnTo>
                  <a:lnTo>
                    <a:pt x="1107" y="4089"/>
                  </a:lnTo>
                  <a:lnTo>
                    <a:pt x="1595" y="3909"/>
                  </a:lnTo>
                  <a:lnTo>
                    <a:pt x="2084" y="3678"/>
                  </a:lnTo>
                  <a:lnTo>
                    <a:pt x="2547" y="3421"/>
                  </a:lnTo>
                  <a:lnTo>
                    <a:pt x="2984" y="3138"/>
                  </a:lnTo>
                  <a:lnTo>
                    <a:pt x="3396" y="2829"/>
                  </a:lnTo>
                  <a:lnTo>
                    <a:pt x="3781" y="2520"/>
                  </a:lnTo>
                  <a:lnTo>
                    <a:pt x="4142" y="2186"/>
                  </a:lnTo>
                  <a:lnTo>
                    <a:pt x="4476" y="1852"/>
                  </a:lnTo>
                  <a:lnTo>
                    <a:pt x="4784" y="1543"/>
                  </a:lnTo>
                  <a:lnTo>
                    <a:pt x="5042" y="1209"/>
                  </a:lnTo>
                  <a:lnTo>
                    <a:pt x="5530" y="566"/>
                  </a:lnTo>
                  <a:lnTo>
                    <a:pt x="594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47"/>
            <p:cNvSpPr/>
            <p:nvPr/>
          </p:nvSpPr>
          <p:spPr>
            <a:xfrm>
              <a:off x="7647782" y="1231776"/>
              <a:ext cx="331974" cy="379818"/>
            </a:xfrm>
            <a:custGeom>
              <a:avLst/>
              <a:gdLst/>
              <a:ahLst/>
              <a:cxnLst/>
              <a:rect l="l" t="t" r="r" b="b"/>
              <a:pathLst>
                <a:path w="16410" h="18775" extrusionOk="0">
                  <a:moveTo>
                    <a:pt x="7845" y="0"/>
                  </a:moveTo>
                  <a:lnTo>
                    <a:pt x="7279" y="26"/>
                  </a:lnTo>
                  <a:lnTo>
                    <a:pt x="6739" y="52"/>
                  </a:lnTo>
                  <a:lnTo>
                    <a:pt x="6225" y="129"/>
                  </a:lnTo>
                  <a:lnTo>
                    <a:pt x="5710" y="180"/>
                  </a:lnTo>
                  <a:lnTo>
                    <a:pt x="5247" y="257"/>
                  </a:lnTo>
                  <a:lnTo>
                    <a:pt x="4810" y="360"/>
                  </a:lnTo>
                  <a:lnTo>
                    <a:pt x="4373" y="489"/>
                  </a:lnTo>
                  <a:lnTo>
                    <a:pt x="3987" y="592"/>
                  </a:lnTo>
                  <a:lnTo>
                    <a:pt x="3601" y="746"/>
                  </a:lnTo>
                  <a:lnTo>
                    <a:pt x="3241" y="875"/>
                  </a:lnTo>
                  <a:lnTo>
                    <a:pt x="2907" y="1029"/>
                  </a:lnTo>
                  <a:lnTo>
                    <a:pt x="2598" y="1209"/>
                  </a:lnTo>
                  <a:lnTo>
                    <a:pt x="2316" y="1389"/>
                  </a:lnTo>
                  <a:lnTo>
                    <a:pt x="2033" y="1569"/>
                  </a:lnTo>
                  <a:lnTo>
                    <a:pt x="1801" y="1775"/>
                  </a:lnTo>
                  <a:lnTo>
                    <a:pt x="1544" y="1980"/>
                  </a:lnTo>
                  <a:lnTo>
                    <a:pt x="1338" y="2186"/>
                  </a:lnTo>
                  <a:lnTo>
                    <a:pt x="1158" y="2418"/>
                  </a:lnTo>
                  <a:lnTo>
                    <a:pt x="978" y="2649"/>
                  </a:lnTo>
                  <a:lnTo>
                    <a:pt x="824" y="2881"/>
                  </a:lnTo>
                  <a:lnTo>
                    <a:pt x="670" y="3138"/>
                  </a:lnTo>
                  <a:lnTo>
                    <a:pt x="541" y="3369"/>
                  </a:lnTo>
                  <a:lnTo>
                    <a:pt x="438" y="3626"/>
                  </a:lnTo>
                  <a:lnTo>
                    <a:pt x="335" y="3884"/>
                  </a:lnTo>
                  <a:lnTo>
                    <a:pt x="258" y="4141"/>
                  </a:lnTo>
                  <a:lnTo>
                    <a:pt x="155" y="4681"/>
                  </a:lnTo>
                  <a:lnTo>
                    <a:pt x="78" y="5247"/>
                  </a:lnTo>
                  <a:lnTo>
                    <a:pt x="78" y="5787"/>
                  </a:lnTo>
                  <a:lnTo>
                    <a:pt x="130" y="6455"/>
                  </a:lnTo>
                  <a:lnTo>
                    <a:pt x="181" y="7227"/>
                  </a:lnTo>
                  <a:lnTo>
                    <a:pt x="361" y="8899"/>
                  </a:lnTo>
                  <a:lnTo>
                    <a:pt x="618" y="10879"/>
                  </a:lnTo>
                  <a:lnTo>
                    <a:pt x="592" y="10930"/>
                  </a:lnTo>
                  <a:lnTo>
                    <a:pt x="438" y="11419"/>
                  </a:lnTo>
                  <a:lnTo>
                    <a:pt x="284" y="11933"/>
                  </a:lnTo>
                  <a:lnTo>
                    <a:pt x="181" y="12422"/>
                  </a:lnTo>
                  <a:lnTo>
                    <a:pt x="104" y="12885"/>
                  </a:lnTo>
                  <a:lnTo>
                    <a:pt x="52" y="13373"/>
                  </a:lnTo>
                  <a:lnTo>
                    <a:pt x="1" y="13888"/>
                  </a:lnTo>
                  <a:lnTo>
                    <a:pt x="1" y="14376"/>
                  </a:lnTo>
                  <a:lnTo>
                    <a:pt x="1" y="14865"/>
                  </a:lnTo>
                  <a:lnTo>
                    <a:pt x="52" y="15354"/>
                  </a:lnTo>
                  <a:lnTo>
                    <a:pt x="130" y="15817"/>
                  </a:lnTo>
                  <a:lnTo>
                    <a:pt x="258" y="16280"/>
                  </a:lnTo>
                  <a:lnTo>
                    <a:pt x="412" y="16691"/>
                  </a:lnTo>
                  <a:lnTo>
                    <a:pt x="592" y="17077"/>
                  </a:lnTo>
                  <a:lnTo>
                    <a:pt x="824" y="17437"/>
                  </a:lnTo>
                  <a:lnTo>
                    <a:pt x="953" y="17617"/>
                  </a:lnTo>
                  <a:lnTo>
                    <a:pt x="1107" y="17771"/>
                  </a:lnTo>
                  <a:lnTo>
                    <a:pt x="1261" y="17900"/>
                  </a:lnTo>
                  <a:lnTo>
                    <a:pt x="1415" y="18028"/>
                  </a:lnTo>
                  <a:lnTo>
                    <a:pt x="1595" y="18157"/>
                  </a:lnTo>
                  <a:lnTo>
                    <a:pt x="1776" y="18260"/>
                  </a:lnTo>
                  <a:lnTo>
                    <a:pt x="1981" y="18337"/>
                  </a:lnTo>
                  <a:lnTo>
                    <a:pt x="2187" y="18414"/>
                  </a:lnTo>
                  <a:lnTo>
                    <a:pt x="2393" y="18491"/>
                  </a:lnTo>
                  <a:lnTo>
                    <a:pt x="2727" y="18594"/>
                  </a:lnTo>
                  <a:lnTo>
                    <a:pt x="3164" y="18697"/>
                  </a:lnTo>
                  <a:lnTo>
                    <a:pt x="3421" y="18723"/>
                  </a:lnTo>
                  <a:lnTo>
                    <a:pt x="3704" y="18774"/>
                  </a:lnTo>
                  <a:lnTo>
                    <a:pt x="4167" y="18774"/>
                  </a:lnTo>
                  <a:lnTo>
                    <a:pt x="4656" y="18749"/>
                  </a:lnTo>
                  <a:lnTo>
                    <a:pt x="5170" y="18697"/>
                  </a:lnTo>
                  <a:lnTo>
                    <a:pt x="5736" y="18594"/>
                  </a:lnTo>
                  <a:lnTo>
                    <a:pt x="6302" y="18466"/>
                  </a:lnTo>
                  <a:lnTo>
                    <a:pt x="6893" y="18286"/>
                  </a:lnTo>
                  <a:lnTo>
                    <a:pt x="7485" y="18106"/>
                  </a:lnTo>
                  <a:lnTo>
                    <a:pt x="8076" y="17874"/>
                  </a:lnTo>
                  <a:lnTo>
                    <a:pt x="8668" y="17591"/>
                  </a:lnTo>
                  <a:lnTo>
                    <a:pt x="9259" y="17283"/>
                  </a:lnTo>
                  <a:lnTo>
                    <a:pt x="9800" y="16948"/>
                  </a:lnTo>
                  <a:lnTo>
                    <a:pt x="10340" y="16588"/>
                  </a:lnTo>
                  <a:lnTo>
                    <a:pt x="10828" y="16177"/>
                  </a:lnTo>
                  <a:lnTo>
                    <a:pt x="11265" y="15740"/>
                  </a:lnTo>
                  <a:lnTo>
                    <a:pt x="11471" y="15482"/>
                  </a:lnTo>
                  <a:lnTo>
                    <a:pt x="11677" y="15251"/>
                  </a:lnTo>
                  <a:lnTo>
                    <a:pt x="11857" y="14994"/>
                  </a:lnTo>
                  <a:lnTo>
                    <a:pt x="12011" y="14737"/>
                  </a:lnTo>
                  <a:lnTo>
                    <a:pt x="12037" y="14737"/>
                  </a:lnTo>
                  <a:lnTo>
                    <a:pt x="12088" y="14608"/>
                  </a:lnTo>
                  <a:lnTo>
                    <a:pt x="12243" y="14325"/>
                  </a:lnTo>
                  <a:lnTo>
                    <a:pt x="12731" y="14325"/>
                  </a:lnTo>
                  <a:lnTo>
                    <a:pt x="13143" y="14274"/>
                  </a:lnTo>
                  <a:lnTo>
                    <a:pt x="13529" y="14196"/>
                  </a:lnTo>
                  <a:lnTo>
                    <a:pt x="13889" y="14068"/>
                  </a:lnTo>
                  <a:lnTo>
                    <a:pt x="14223" y="13914"/>
                  </a:lnTo>
                  <a:lnTo>
                    <a:pt x="14557" y="13708"/>
                  </a:lnTo>
                  <a:lnTo>
                    <a:pt x="14866" y="13476"/>
                  </a:lnTo>
                  <a:lnTo>
                    <a:pt x="15149" y="13245"/>
                  </a:lnTo>
                  <a:lnTo>
                    <a:pt x="15406" y="12962"/>
                  </a:lnTo>
                  <a:lnTo>
                    <a:pt x="15638" y="12679"/>
                  </a:lnTo>
                  <a:lnTo>
                    <a:pt x="15843" y="12370"/>
                  </a:lnTo>
                  <a:lnTo>
                    <a:pt x="16023" y="12062"/>
                  </a:lnTo>
                  <a:lnTo>
                    <a:pt x="16152" y="11728"/>
                  </a:lnTo>
                  <a:lnTo>
                    <a:pt x="16280" y="11393"/>
                  </a:lnTo>
                  <a:lnTo>
                    <a:pt x="16358" y="11059"/>
                  </a:lnTo>
                  <a:lnTo>
                    <a:pt x="16409" y="10750"/>
                  </a:lnTo>
                  <a:lnTo>
                    <a:pt x="16409" y="10519"/>
                  </a:lnTo>
                  <a:lnTo>
                    <a:pt x="16409" y="10287"/>
                  </a:lnTo>
                  <a:lnTo>
                    <a:pt x="16383" y="10056"/>
                  </a:lnTo>
                  <a:lnTo>
                    <a:pt x="16332" y="9824"/>
                  </a:lnTo>
                  <a:lnTo>
                    <a:pt x="16255" y="9593"/>
                  </a:lnTo>
                  <a:lnTo>
                    <a:pt x="16126" y="9387"/>
                  </a:lnTo>
                  <a:lnTo>
                    <a:pt x="15972" y="9207"/>
                  </a:lnTo>
                  <a:lnTo>
                    <a:pt x="15766" y="9053"/>
                  </a:lnTo>
                  <a:lnTo>
                    <a:pt x="15843" y="8976"/>
                  </a:lnTo>
                  <a:lnTo>
                    <a:pt x="15920" y="8873"/>
                  </a:lnTo>
                  <a:lnTo>
                    <a:pt x="16049" y="8538"/>
                  </a:lnTo>
                  <a:lnTo>
                    <a:pt x="16152" y="8153"/>
                  </a:lnTo>
                  <a:lnTo>
                    <a:pt x="16229" y="7690"/>
                  </a:lnTo>
                  <a:lnTo>
                    <a:pt x="16306" y="7253"/>
                  </a:lnTo>
                  <a:lnTo>
                    <a:pt x="16358" y="6841"/>
                  </a:lnTo>
                  <a:lnTo>
                    <a:pt x="16383" y="6507"/>
                  </a:lnTo>
                  <a:lnTo>
                    <a:pt x="16383" y="6301"/>
                  </a:lnTo>
                  <a:lnTo>
                    <a:pt x="16306" y="5864"/>
                  </a:lnTo>
                  <a:lnTo>
                    <a:pt x="16229" y="5401"/>
                  </a:lnTo>
                  <a:lnTo>
                    <a:pt x="16100" y="4912"/>
                  </a:lnTo>
                  <a:lnTo>
                    <a:pt x="15946" y="4398"/>
                  </a:lnTo>
                  <a:lnTo>
                    <a:pt x="15740" y="3884"/>
                  </a:lnTo>
                  <a:lnTo>
                    <a:pt x="15457" y="3343"/>
                  </a:lnTo>
                  <a:lnTo>
                    <a:pt x="15149" y="2829"/>
                  </a:lnTo>
                  <a:lnTo>
                    <a:pt x="14943" y="2572"/>
                  </a:lnTo>
                  <a:lnTo>
                    <a:pt x="14737" y="2340"/>
                  </a:lnTo>
                  <a:lnTo>
                    <a:pt x="14532" y="2083"/>
                  </a:lnTo>
                  <a:lnTo>
                    <a:pt x="14274" y="1852"/>
                  </a:lnTo>
                  <a:lnTo>
                    <a:pt x="14017" y="1620"/>
                  </a:lnTo>
                  <a:lnTo>
                    <a:pt x="13734" y="1415"/>
                  </a:lnTo>
                  <a:lnTo>
                    <a:pt x="13426" y="1209"/>
                  </a:lnTo>
                  <a:lnTo>
                    <a:pt x="13117" y="1003"/>
                  </a:lnTo>
                  <a:lnTo>
                    <a:pt x="12757" y="823"/>
                  </a:lnTo>
                  <a:lnTo>
                    <a:pt x="12397" y="669"/>
                  </a:lnTo>
                  <a:lnTo>
                    <a:pt x="11986" y="514"/>
                  </a:lnTo>
                  <a:lnTo>
                    <a:pt x="11574" y="386"/>
                  </a:lnTo>
                  <a:lnTo>
                    <a:pt x="11111" y="257"/>
                  </a:lnTo>
                  <a:lnTo>
                    <a:pt x="10648" y="180"/>
                  </a:lnTo>
                  <a:lnTo>
                    <a:pt x="10134" y="103"/>
                  </a:lnTo>
                  <a:lnTo>
                    <a:pt x="9594" y="26"/>
                  </a:lnTo>
                  <a:lnTo>
                    <a:pt x="9028"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47"/>
            <p:cNvSpPr/>
            <p:nvPr/>
          </p:nvSpPr>
          <p:spPr>
            <a:xfrm>
              <a:off x="7647782" y="1231776"/>
              <a:ext cx="331974" cy="379818"/>
            </a:xfrm>
            <a:custGeom>
              <a:avLst/>
              <a:gdLst/>
              <a:ahLst/>
              <a:cxnLst/>
              <a:rect l="l" t="t" r="r" b="b"/>
              <a:pathLst>
                <a:path w="16410" h="18775" fill="none" extrusionOk="0">
                  <a:moveTo>
                    <a:pt x="16409" y="10750"/>
                  </a:moveTo>
                  <a:lnTo>
                    <a:pt x="16409" y="10750"/>
                  </a:lnTo>
                  <a:lnTo>
                    <a:pt x="16358" y="11059"/>
                  </a:lnTo>
                  <a:lnTo>
                    <a:pt x="16280" y="11393"/>
                  </a:lnTo>
                  <a:lnTo>
                    <a:pt x="16152" y="11728"/>
                  </a:lnTo>
                  <a:lnTo>
                    <a:pt x="16023" y="12062"/>
                  </a:lnTo>
                  <a:lnTo>
                    <a:pt x="15843" y="12370"/>
                  </a:lnTo>
                  <a:lnTo>
                    <a:pt x="15638" y="12679"/>
                  </a:lnTo>
                  <a:lnTo>
                    <a:pt x="15406" y="12962"/>
                  </a:lnTo>
                  <a:lnTo>
                    <a:pt x="15149" y="13245"/>
                  </a:lnTo>
                  <a:lnTo>
                    <a:pt x="14866" y="13476"/>
                  </a:lnTo>
                  <a:lnTo>
                    <a:pt x="14557" y="13708"/>
                  </a:lnTo>
                  <a:lnTo>
                    <a:pt x="14223" y="13914"/>
                  </a:lnTo>
                  <a:lnTo>
                    <a:pt x="13889" y="14068"/>
                  </a:lnTo>
                  <a:lnTo>
                    <a:pt x="13529" y="14196"/>
                  </a:lnTo>
                  <a:lnTo>
                    <a:pt x="13143" y="14274"/>
                  </a:lnTo>
                  <a:lnTo>
                    <a:pt x="12731" y="14325"/>
                  </a:lnTo>
                  <a:lnTo>
                    <a:pt x="12320" y="14325"/>
                  </a:lnTo>
                  <a:lnTo>
                    <a:pt x="12294" y="14325"/>
                  </a:lnTo>
                  <a:lnTo>
                    <a:pt x="12294" y="14325"/>
                  </a:lnTo>
                  <a:lnTo>
                    <a:pt x="12243" y="14325"/>
                  </a:lnTo>
                  <a:lnTo>
                    <a:pt x="12243" y="14325"/>
                  </a:lnTo>
                  <a:lnTo>
                    <a:pt x="12088" y="14608"/>
                  </a:lnTo>
                  <a:lnTo>
                    <a:pt x="12088" y="14608"/>
                  </a:lnTo>
                  <a:lnTo>
                    <a:pt x="12037" y="14737"/>
                  </a:lnTo>
                  <a:lnTo>
                    <a:pt x="12011" y="14737"/>
                  </a:lnTo>
                  <a:lnTo>
                    <a:pt x="12011" y="14737"/>
                  </a:lnTo>
                  <a:lnTo>
                    <a:pt x="11857" y="14994"/>
                  </a:lnTo>
                  <a:lnTo>
                    <a:pt x="11677" y="15251"/>
                  </a:lnTo>
                  <a:lnTo>
                    <a:pt x="11471" y="15482"/>
                  </a:lnTo>
                  <a:lnTo>
                    <a:pt x="11265" y="15740"/>
                  </a:lnTo>
                  <a:lnTo>
                    <a:pt x="10828" y="16177"/>
                  </a:lnTo>
                  <a:lnTo>
                    <a:pt x="10340" y="16588"/>
                  </a:lnTo>
                  <a:lnTo>
                    <a:pt x="9800" y="16948"/>
                  </a:lnTo>
                  <a:lnTo>
                    <a:pt x="9259" y="17283"/>
                  </a:lnTo>
                  <a:lnTo>
                    <a:pt x="8668" y="17591"/>
                  </a:lnTo>
                  <a:lnTo>
                    <a:pt x="8076" y="17874"/>
                  </a:lnTo>
                  <a:lnTo>
                    <a:pt x="7485" y="18106"/>
                  </a:lnTo>
                  <a:lnTo>
                    <a:pt x="6893" y="18286"/>
                  </a:lnTo>
                  <a:lnTo>
                    <a:pt x="6302" y="18466"/>
                  </a:lnTo>
                  <a:lnTo>
                    <a:pt x="5736" y="18594"/>
                  </a:lnTo>
                  <a:lnTo>
                    <a:pt x="5170" y="18697"/>
                  </a:lnTo>
                  <a:lnTo>
                    <a:pt x="4656" y="18749"/>
                  </a:lnTo>
                  <a:lnTo>
                    <a:pt x="4167" y="18774"/>
                  </a:lnTo>
                  <a:lnTo>
                    <a:pt x="3704" y="18774"/>
                  </a:lnTo>
                  <a:lnTo>
                    <a:pt x="3704" y="18774"/>
                  </a:lnTo>
                  <a:lnTo>
                    <a:pt x="3421" y="18723"/>
                  </a:lnTo>
                  <a:lnTo>
                    <a:pt x="3164" y="18697"/>
                  </a:lnTo>
                  <a:lnTo>
                    <a:pt x="2727" y="18594"/>
                  </a:lnTo>
                  <a:lnTo>
                    <a:pt x="2393" y="18491"/>
                  </a:lnTo>
                  <a:lnTo>
                    <a:pt x="2187" y="18414"/>
                  </a:lnTo>
                  <a:lnTo>
                    <a:pt x="2187" y="18414"/>
                  </a:lnTo>
                  <a:lnTo>
                    <a:pt x="1981" y="18337"/>
                  </a:lnTo>
                  <a:lnTo>
                    <a:pt x="1776" y="18260"/>
                  </a:lnTo>
                  <a:lnTo>
                    <a:pt x="1595" y="18157"/>
                  </a:lnTo>
                  <a:lnTo>
                    <a:pt x="1415" y="18028"/>
                  </a:lnTo>
                  <a:lnTo>
                    <a:pt x="1261" y="17900"/>
                  </a:lnTo>
                  <a:lnTo>
                    <a:pt x="1107" y="17771"/>
                  </a:lnTo>
                  <a:lnTo>
                    <a:pt x="953" y="17617"/>
                  </a:lnTo>
                  <a:lnTo>
                    <a:pt x="824" y="17437"/>
                  </a:lnTo>
                  <a:lnTo>
                    <a:pt x="592" y="17077"/>
                  </a:lnTo>
                  <a:lnTo>
                    <a:pt x="412" y="16691"/>
                  </a:lnTo>
                  <a:lnTo>
                    <a:pt x="258" y="16280"/>
                  </a:lnTo>
                  <a:lnTo>
                    <a:pt x="130" y="15817"/>
                  </a:lnTo>
                  <a:lnTo>
                    <a:pt x="52" y="15354"/>
                  </a:lnTo>
                  <a:lnTo>
                    <a:pt x="1" y="14865"/>
                  </a:lnTo>
                  <a:lnTo>
                    <a:pt x="1" y="14376"/>
                  </a:lnTo>
                  <a:lnTo>
                    <a:pt x="1" y="13888"/>
                  </a:lnTo>
                  <a:lnTo>
                    <a:pt x="52" y="13373"/>
                  </a:lnTo>
                  <a:lnTo>
                    <a:pt x="104" y="12885"/>
                  </a:lnTo>
                  <a:lnTo>
                    <a:pt x="181" y="12422"/>
                  </a:lnTo>
                  <a:lnTo>
                    <a:pt x="284" y="11933"/>
                  </a:lnTo>
                  <a:lnTo>
                    <a:pt x="284" y="11933"/>
                  </a:lnTo>
                  <a:lnTo>
                    <a:pt x="438" y="11419"/>
                  </a:lnTo>
                  <a:lnTo>
                    <a:pt x="592" y="10930"/>
                  </a:lnTo>
                  <a:lnTo>
                    <a:pt x="592" y="10930"/>
                  </a:lnTo>
                  <a:lnTo>
                    <a:pt x="618" y="10879"/>
                  </a:lnTo>
                  <a:lnTo>
                    <a:pt x="618" y="10879"/>
                  </a:lnTo>
                  <a:lnTo>
                    <a:pt x="361" y="8899"/>
                  </a:lnTo>
                  <a:lnTo>
                    <a:pt x="181" y="7227"/>
                  </a:lnTo>
                  <a:lnTo>
                    <a:pt x="130" y="6455"/>
                  </a:lnTo>
                  <a:lnTo>
                    <a:pt x="78" y="5787"/>
                  </a:lnTo>
                  <a:lnTo>
                    <a:pt x="78" y="5787"/>
                  </a:lnTo>
                  <a:lnTo>
                    <a:pt x="78" y="5247"/>
                  </a:lnTo>
                  <a:lnTo>
                    <a:pt x="155" y="4681"/>
                  </a:lnTo>
                  <a:lnTo>
                    <a:pt x="258" y="4141"/>
                  </a:lnTo>
                  <a:lnTo>
                    <a:pt x="335" y="3884"/>
                  </a:lnTo>
                  <a:lnTo>
                    <a:pt x="438" y="3626"/>
                  </a:lnTo>
                  <a:lnTo>
                    <a:pt x="541" y="3369"/>
                  </a:lnTo>
                  <a:lnTo>
                    <a:pt x="670" y="3138"/>
                  </a:lnTo>
                  <a:lnTo>
                    <a:pt x="824" y="2881"/>
                  </a:lnTo>
                  <a:lnTo>
                    <a:pt x="978" y="2649"/>
                  </a:lnTo>
                  <a:lnTo>
                    <a:pt x="1158" y="2418"/>
                  </a:lnTo>
                  <a:lnTo>
                    <a:pt x="1338" y="2186"/>
                  </a:lnTo>
                  <a:lnTo>
                    <a:pt x="1544" y="1980"/>
                  </a:lnTo>
                  <a:lnTo>
                    <a:pt x="1801" y="1775"/>
                  </a:lnTo>
                  <a:lnTo>
                    <a:pt x="2033" y="1569"/>
                  </a:lnTo>
                  <a:lnTo>
                    <a:pt x="2316" y="1389"/>
                  </a:lnTo>
                  <a:lnTo>
                    <a:pt x="2598" y="1209"/>
                  </a:lnTo>
                  <a:lnTo>
                    <a:pt x="2907" y="1029"/>
                  </a:lnTo>
                  <a:lnTo>
                    <a:pt x="3241" y="875"/>
                  </a:lnTo>
                  <a:lnTo>
                    <a:pt x="3601" y="746"/>
                  </a:lnTo>
                  <a:lnTo>
                    <a:pt x="3987" y="592"/>
                  </a:lnTo>
                  <a:lnTo>
                    <a:pt x="4373" y="489"/>
                  </a:lnTo>
                  <a:lnTo>
                    <a:pt x="4810" y="360"/>
                  </a:lnTo>
                  <a:lnTo>
                    <a:pt x="5247" y="257"/>
                  </a:lnTo>
                  <a:lnTo>
                    <a:pt x="5710" y="180"/>
                  </a:lnTo>
                  <a:lnTo>
                    <a:pt x="6225" y="129"/>
                  </a:lnTo>
                  <a:lnTo>
                    <a:pt x="6739" y="52"/>
                  </a:lnTo>
                  <a:lnTo>
                    <a:pt x="7279" y="26"/>
                  </a:lnTo>
                  <a:lnTo>
                    <a:pt x="7845" y="0"/>
                  </a:lnTo>
                  <a:lnTo>
                    <a:pt x="8436" y="0"/>
                  </a:lnTo>
                  <a:lnTo>
                    <a:pt x="8436" y="0"/>
                  </a:lnTo>
                  <a:lnTo>
                    <a:pt x="9028" y="0"/>
                  </a:lnTo>
                  <a:lnTo>
                    <a:pt x="9594" y="26"/>
                  </a:lnTo>
                  <a:lnTo>
                    <a:pt x="10134" y="103"/>
                  </a:lnTo>
                  <a:lnTo>
                    <a:pt x="10648" y="180"/>
                  </a:lnTo>
                  <a:lnTo>
                    <a:pt x="11111" y="257"/>
                  </a:lnTo>
                  <a:lnTo>
                    <a:pt x="11574" y="386"/>
                  </a:lnTo>
                  <a:lnTo>
                    <a:pt x="11986" y="514"/>
                  </a:lnTo>
                  <a:lnTo>
                    <a:pt x="12397" y="669"/>
                  </a:lnTo>
                  <a:lnTo>
                    <a:pt x="12757" y="823"/>
                  </a:lnTo>
                  <a:lnTo>
                    <a:pt x="13117" y="1003"/>
                  </a:lnTo>
                  <a:lnTo>
                    <a:pt x="13426" y="1209"/>
                  </a:lnTo>
                  <a:lnTo>
                    <a:pt x="13734" y="1415"/>
                  </a:lnTo>
                  <a:lnTo>
                    <a:pt x="14017" y="1620"/>
                  </a:lnTo>
                  <a:lnTo>
                    <a:pt x="14274" y="1852"/>
                  </a:lnTo>
                  <a:lnTo>
                    <a:pt x="14532" y="2083"/>
                  </a:lnTo>
                  <a:lnTo>
                    <a:pt x="14737" y="2340"/>
                  </a:lnTo>
                  <a:lnTo>
                    <a:pt x="14943" y="2572"/>
                  </a:lnTo>
                  <a:lnTo>
                    <a:pt x="15149" y="2829"/>
                  </a:lnTo>
                  <a:lnTo>
                    <a:pt x="15457" y="3343"/>
                  </a:lnTo>
                  <a:lnTo>
                    <a:pt x="15740" y="3884"/>
                  </a:lnTo>
                  <a:lnTo>
                    <a:pt x="15946" y="4398"/>
                  </a:lnTo>
                  <a:lnTo>
                    <a:pt x="16100" y="4912"/>
                  </a:lnTo>
                  <a:lnTo>
                    <a:pt x="16229" y="5401"/>
                  </a:lnTo>
                  <a:lnTo>
                    <a:pt x="16306" y="5864"/>
                  </a:lnTo>
                  <a:lnTo>
                    <a:pt x="16383" y="6301"/>
                  </a:lnTo>
                  <a:lnTo>
                    <a:pt x="16383" y="6301"/>
                  </a:lnTo>
                  <a:lnTo>
                    <a:pt x="16383" y="6507"/>
                  </a:lnTo>
                  <a:lnTo>
                    <a:pt x="16358" y="6841"/>
                  </a:lnTo>
                  <a:lnTo>
                    <a:pt x="16306" y="7253"/>
                  </a:lnTo>
                  <a:lnTo>
                    <a:pt x="16229" y="7690"/>
                  </a:lnTo>
                  <a:lnTo>
                    <a:pt x="16152" y="8153"/>
                  </a:lnTo>
                  <a:lnTo>
                    <a:pt x="16049" y="8538"/>
                  </a:lnTo>
                  <a:lnTo>
                    <a:pt x="15920" y="8873"/>
                  </a:lnTo>
                  <a:lnTo>
                    <a:pt x="15843" y="8976"/>
                  </a:lnTo>
                  <a:lnTo>
                    <a:pt x="15766" y="9053"/>
                  </a:lnTo>
                  <a:lnTo>
                    <a:pt x="15766" y="9053"/>
                  </a:lnTo>
                  <a:lnTo>
                    <a:pt x="15972" y="9207"/>
                  </a:lnTo>
                  <a:lnTo>
                    <a:pt x="16126" y="9387"/>
                  </a:lnTo>
                  <a:lnTo>
                    <a:pt x="16255" y="9593"/>
                  </a:lnTo>
                  <a:lnTo>
                    <a:pt x="16332" y="9824"/>
                  </a:lnTo>
                  <a:lnTo>
                    <a:pt x="16383" y="10056"/>
                  </a:lnTo>
                  <a:lnTo>
                    <a:pt x="16409" y="10287"/>
                  </a:lnTo>
                  <a:lnTo>
                    <a:pt x="16409" y="10519"/>
                  </a:lnTo>
                  <a:lnTo>
                    <a:pt x="16409" y="1075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47"/>
            <p:cNvSpPr/>
            <p:nvPr/>
          </p:nvSpPr>
          <p:spPr>
            <a:xfrm>
              <a:off x="7675376" y="1416478"/>
              <a:ext cx="18733" cy="35908"/>
            </a:xfrm>
            <a:custGeom>
              <a:avLst/>
              <a:gdLst/>
              <a:ahLst/>
              <a:cxnLst/>
              <a:rect l="l" t="t" r="r" b="b"/>
              <a:pathLst>
                <a:path w="926" h="1775" extrusionOk="0">
                  <a:moveTo>
                    <a:pt x="412" y="0"/>
                  </a:moveTo>
                  <a:lnTo>
                    <a:pt x="334" y="26"/>
                  </a:lnTo>
                  <a:lnTo>
                    <a:pt x="231" y="77"/>
                  </a:lnTo>
                  <a:lnTo>
                    <a:pt x="180" y="180"/>
                  </a:lnTo>
                  <a:lnTo>
                    <a:pt x="103" y="283"/>
                  </a:lnTo>
                  <a:lnTo>
                    <a:pt x="51" y="411"/>
                  </a:lnTo>
                  <a:lnTo>
                    <a:pt x="26" y="566"/>
                  </a:lnTo>
                  <a:lnTo>
                    <a:pt x="0" y="746"/>
                  </a:lnTo>
                  <a:lnTo>
                    <a:pt x="0" y="926"/>
                  </a:lnTo>
                  <a:lnTo>
                    <a:pt x="26" y="1106"/>
                  </a:lnTo>
                  <a:lnTo>
                    <a:pt x="77" y="1260"/>
                  </a:lnTo>
                  <a:lnTo>
                    <a:pt x="129" y="1414"/>
                  </a:lnTo>
                  <a:lnTo>
                    <a:pt x="180" y="1543"/>
                  </a:lnTo>
                  <a:lnTo>
                    <a:pt x="257" y="1646"/>
                  </a:lnTo>
                  <a:lnTo>
                    <a:pt x="334" y="1723"/>
                  </a:lnTo>
                  <a:lnTo>
                    <a:pt x="437" y="1749"/>
                  </a:lnTo>
                  <a:lnTo>
                    <a:pt x="514" y="1775"/>
                  </a:lnTo>
                  <a:lnTo>
                    <a:pt x="617" y="1749"/>
                  </a:lnTo>
                  <a:lnTo>
                    <a:pt x="694" y="1697"/>
                  </a:lnTo>
                  <a:lnTo>
                    <a:pt x="772" y="1595"/>
                  </a:lnTo>
                  <a:lnTo>
                    <a:pt x="823" y="1492"/>
                  </a:lnTo>
                  <a:lnTo>
                    <a:pt x="874" y="1363"/>
                  </a:lnTo>
                  <a:lnTo>
                    <a:pt x="926" y="1209"/>
                  </a:lnTo>
                  <a:lnTo>
                    <a:pt x="926" y="1029"/>
                  </a:lnTo>
                  <a:lnTo>
                    <a:pt x="926" y="849"/>
                  </a:lnTo>
                  <a:lnTo>
                    <a:pt x="900" y="669"/>
                  </a:lnTo>
                  <a:lnTo>
                    <a:pt x="874" y="514"/>
                  </a:lnTo>
                  <a:lnTo>
                    <a:pt x="823" y="360"/>
                  </a:lnTo>
                  <a:lnTo>
                    <a:pt x="746" y="231"/>
                  </a:lnTo>
                  <a:lnTo>
                    <a:pt x="669" y="129"/>
                  </a:lnTo>
                  <a:lnTo>
                    <a:pt x="592" y="51"/>
                  </a:lnTo>
                  <a:lnTo>
                    <a:pt x="514" y="26"/>
                  </a:lnTo>
                  <a:lnTo>
                    <a:pt x="41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47"/>
            <p:cNvSpPr/>
            <p:nvPr/>
          </p:nvSpPr>
          <p:spPr>
            <a:xfrm>
              <a:off x="7675376" y="1416478"/>
              <a:ext cx="18733" cy="35908"/>
            </a:xfrm>
            <a:custGeom>
              <a:avLst/>
              <a:gdLst/>
              <a:ahLst/>
              <a:cxnLst/>
              <a:rect l="l" t="t" r="r" b="b"/>
              <a:pathLst>
                <a:path w="926" h="1775" fill="none" extrusionOk="0">
                  <a:moveTo>
                    <a:pt x="0" y="926"/>
                  </a:moveTo>
                  <a:lnTo>
                    <a:pt x="0" y="926"/>
                  </a:lnTo>
                  <a:lnTo>
                    <a:pt x="26" y="1106"/>
                  </a:lnTo>
                  <a:lnTo>
                    <a:pt x="77" y="1260"/>
                  </a:lnTo>
                  <a:lnTo>
                    <a:pt x="129" y="1414"/>
                  </a:lnTo>
                  <a:lnTo>
                    <a:pt x="180" y="1543"/>
                  </a:lnTo>
                  <a:lnTo>
                    <a:pt x="257" y="1646"/>
                  </a:lnTo>
                  <a:lnTo>
                    <a:pt x="334" y="1723"/>
                  </a:lnTo>
                  <a:lnTo>
                    <a:pt x="437" y="1749"/>
                  </a:lnTo>
                  <a:lnTo>
                    <a:pt x="514" y="1775"/>
                  </a:lnTo>
                  <a:lnTo>
                    <a:pt x="514" y="1775"/>
                  </a:lnTo>
                  <a:lnTo>
                    <a:pt x="617" y="1749"/>
                  </a:lnTo>
                  <a:lnTo>
                    <a:pt x="694" y="1697"/>
                  </a:lnTo>
                  <a:lnTo>
                    <a:pt x="772" y="1595"/>
                  </a:lnTo>
                  <a:lnTo>
                    <a:pt x="823" y="1492"/>
                  </a:lnTo>
                  <a:lnTo>
                    <a:pt x="874" y="1363"/>
                  </a:lnTo>
                  <a:lnTo>
                    <a:pt x="926" y="1209"/>
                  </a:lnTo>
                  <a:lnTo>
                    <a:pt x="926" y="1029"/>
                  </a:lnTo>
                  <a:lnTo>
                    <a:pt x="926" y="849"/>
                  </a:lnTo>
                  <a:lnTo>
                    <a:pt x="926" y="849"/>
                  </a:lnTo>
                  <a:lnTo>
                    <a:pt x="900" y="669"/>
                  </a:lnTo>
                  <a:lnTo>
                    <a:pt x="874" y="514"/>
                  </a:lnTo>
                  <a:lnTo>
                    <a:pt x="823" y="360"/>
                  </a:lnTo>
                  <a:lnTo>
                    <a:pt x="746" y="231"/>
                  </a:lnTo>
                  <a:lnTo>
                    <a:pt x="669" y="129"/>
                  </a:lnTo>
                  <a:lnTo>
                    <a:pt x="592" y="51"/>
                  </a:lnTo>
                  <a:lnTo>
                    <a:pt x="514" y="26"/>
                  </a:lnTo>
                  <a:lnTo>
                    <a:pt x="412" y="0"/>
                  </a:lnTo>
                  <a:lnTo>
                    <a:pt x="412" y="0"/>
                  </a:lnTo>
                  <a:lnTo>
                    <a:pt x="334" y="26"/>
                  </a:lnTo>
                  <a:lnTo>
                    <a:pt x="231" y="77"/>
                  </a:lnTo>
                  <a:lnTo>
                    <a:pt x="180" y="180"/>
                  </a:lnTo>
                  <a:lnTo>
                    <a:pt x="103" y="283"/>
                  </a:lnTo>
                  <a:lnTo>
                    <a:pt x="51" y="411"/>
                  </a:lnTo>
                  <a:lnTo>
                    <a:pt x="26" y="566"/>
                  </a:lnTo>
                  <a:lnTo>
                    <a:pt x="0" y="746"/>
                  </a:lnTo>
                  <a:lnTo>
                    <a:pt x="0" y="92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47"/>
            <p:cNvSpPr/>
            <p:nvPr/>
          </p:nvSpPr>
          <p:spPr>
            <a:xfrm>
              <a:off x="7662874" y="1412816"/>
              <a:ext cx="47884" cy="13028"/>
            </a:xfrm>
            <a:custGeom>
              <a:avLst/>
              <a:gdLst/>
              <a:ahLst/>
              <a:cxnLst/>
              <a:rect l="l" t="t" r="r" b="b"/>
              <a:pathLst>
                <a:path w="2367" h="644" extrusionOk="0">
                  <a:moveTo>
                    <a:pt x="849" y="1"/>
                  </a:moveTo>
                  <a:lnTo>
                    <a:pt x="644" y="27"/>
                  </a:lnTo>
                  <a:lnTo>
                    <a:pt x="464" y="78"/>
                  </a:lnTo>
                  <a:lnTo>
                    <a:pt x="258" y="181"/>
                  </a:lnTo>
                  <a:lnTo>
                    <a:pt x="52" y="284"/>
                  </a:lnTo>
                  <a:lnTo>
                    <a:pt x="27" y="335"/>
                  </a:lnTo>
                  <a:lnTo>
                    <a:pt x="1" y="361"/>
                  </a:lnTo>
                  <a:lnTo>
                    <a:pt x="1" y="412"/>
                  </a:lnTo>
                  <a:lnTo>
                    <a:pt x="27" y="464"/>
                  </a:lnTo>
                  <a:lnTo>
                    <a:pt x="78" y="490"/>
                  </a:lnTo>
                  <a:lnTo>
                    <a:pt x="104" y="515"/>
                  </a:lnTo>
                  <a:lnTo>
                    <a:pt x="155" y="515"/>
                  </a:lnTo>
                  <a:lnTo>
                    <a:pt x="207" y="490"/>
                  </a:lnTo>
                  <a:lnTo>
                    <a:pt x="387" y="412"/>
                  </a:lnTo>
                  <a:lnTo>
                    <a:pt x="541" y="335"/>
                  </a:lnTo>
                  <a:lnTo>
                    <a:pt x="721" y="284"/>
                  </a:lnTo>
                  <a:lnTo>
                    <a:pt x="901" y="258"/>
                  </a:lnTo>
                  <a:lnTo>
                    <a:pt x="1055" y="258"/>
                  </a:lnTo>
                  <a:lnTo>
                    <a:pt x="1210" y="284"/>
                  </a:lnTo>
                  <a:lnTo>
                    <a:pt x="1518" y="335"/>
                  </a:lnTo>
                  <a:lnTo>
                    <a:pt x="1775" y="412"/>
                  </a:lnTo>
                  <a:lnTo>
                    <a:pt x="1981" y="515"/>
                  </a:lnTo>
                  <a:lnTo>
                    <a:pt x="2161" y="618"/>
                  </a:lnTo>
                  <a:lnTo>
                    <a:pt x="2213" y="644"/>
                  </a:lnTo>
                  <a:lnTo>
                    <a:pt x="2264" y="644"/>
                  </a:lnTo>
                  <a:lnTo>
                    <a:pt x="2341" y="592"/>
                  </a:lnTo>
                  <a:lnTo>
                    <a:pt x="2367" y="541"/>
                  </a:lnTo>
                  <a:lnTo>
                    <a:pt x="2367" y="515"/>
                  </a:lnTo>
                  <a:lnTo>
                    <a:pt x="2341" y="464"/>
                  </a:lnTo>
                  <a:lnTo>
                    <a:pt x="2315" y="412"/>
                  </a:lnTo>
                  <a:lnTo>
                    <a:pt x="2084" y="284"/>
                  </a:lnTo>
                  <a:lnTo>
                    <a:pt x="1852" y="181"/>
                  </a:lnTo>
                  <a:lnTo>
                    <a:pt x="1570" y="78"/>
                  </a:lnTo>
                  <a:lnTo>
                    <a:pt x="1210"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47"/>
            <p:cNvSpPr/>
            <p:nvPr/>
          </p:nvSpPr>
          <p:spPr>
            <a:xfrm>
              <a:off x="7662874" y="1412816"/>
              <a:ext cx="47884" cy="13028"/>
            </a:xfrm>
            <a:custGeom>
              <a:avLst/>
              <a:gdLst/>
              <a:ahLst/>
              <a:cxnLst/>
              <a:rect l="l" t="t" r="r" b="b"/>
              <a:pathLst>
                <a:path w="2367" h="644" fill="none" extrusionOk="0">
                  <a:moveTo>
                    <a:pt x="2264" y="644"/>
                  </a:moveTo>
                  <a:lnTo>
                    <a:pt x="2264" y="644"/>
                  </a:lnTo>
                  <a:lnTo>
                    <a:pt x="2341" y="592"/>
                  </a:lnTo>
                  <a:lnTo>
                    <a:pt x="2341" y="592"/>
                  </a:lnTo>
                  <a:lnTo>
                    <a:pt x="2367" y="541"/>
                  </a:lnTo>
                  <a:lnTo>
                    <a:pt x="2367" y="515"/>
                  </a:lnTo>
                  <a:lnTo>
                    <a:pt x="2341" y="464"/>
                  </a:lnTo>
                  <a:lnTo>
                    <a:pt x="2315" y="412"/>
                  </a:lnTo>
                  <a:lnTo>
                    <a:pt x="2315" y="412"/>
                  </a:lnTo>
                  <a:lnTo>
                    <a:pt x="2084" y="284"/>
                  </a:lnTo>
                  <a:lnTo>
                    <a:pt x="1852" y="181"/>
                  </a:lnTo>
                  <a:lnTo>
                    <a:pt x="1570" y="78"/>
                  </a:lnTo>
                  <a:lnTo>
                    <a:pt x="1210" y="1"/>
                  </a:lnTo>
                  <a:lnTo>
                    <a:pt x="1030" y="1"/>
                  </a:lnTo>
                  <a:lnTo>
                    <a:pt x="849" y="1"/>
                  </a:lnTo>
                  <a:lnTo>
                    <a:pt x="644" y="27"/>
                  </a:lnTo>
                  <a:lnTo>
                    <a:pt x="464" y="78"/>
                  </a:lnTo>
                  <a:lnTo>
                    <a:pt x="258" y="181"/>
                  </a:lnTo>
                  <a:lnTo>
                    <a:pt x="52" y="284"/>
                  </a:lnTo>
                  <a:lnTo>
                    <a:pt x="52" y="284"/>
                  </a:lnTo>
                  <a:lnTo>
                    <a:pt x="27" y="335"/>
                  </a:lnTo>
                  <a:lnTo>
                    <a:pt x="1" y="361"/>
                  </a:lnTo>
                  <a:lnTo>
                    <a:pt x="1" y="412"/>
                  </a:lnTo>
                  <a:lnTo>
                    <a:pt x="27" y="464"/>
                  </a:lnTo>
                  <a:lnTo>
                    <a:pt x="27" y="464"/>
                  </a:lnTo>
                  <a:lnTo>
                    <a:pt x="78" y="490"/>
                  </a:lnTo>
                  <a:lnTo>
                    <a:pt x="104" y="515"/>
                  </a:lnTo>
                  <a:lnTo>
                    <a:pt x="155" y="515"/>
                  </a:lnTo>
                  <a:lnTo>
                    <a:pt x="207" y="490"/>
                  </a:lnTo>
                  <a:lnTo>
                    <a:pt x="207" y="490"/>
                  </a:lnTo>
                  <a:lnTo>
                    <a:pt x="387" y="412"/>
                  </a:lnTo>
                  <a:lnTo>
                    <a:pt x="541" y="335"/>
                  </a:lnTo>
                  <a:lnTo>
                    <a:pt x="721" y="284"/>
                  </a:lnTo>
                  <a:lnTo>
                    <a:pt x="901" y="258"/>
                  </a:lnTo>
                  <a:lnTo>
                    <a:pt x="1055" y="258"/>
                  </a:lnTo>
                  <a:lnTo>
                    <a:pt x="1210" y="284"/>
                  </a:lnTo>
                  <a:lnTo>
                    <a:pt x="1518" y="335"/>
                  </a:lnTo>
                  <a:lnTo>
                    <a:pt x="1775" y="412"/>
                  </a:lnTo>
                  <a:lnTo>
                    <a:pt x="1981" y="515"/>
                  </a:lnTo>
                  <a:lnTo>
                    <a:pt x="2161" y="618"/>
                  </a:lnTo>
                  <a:lnTo>
                    <a:pt x="2161" y="618"/>
                  </a:lnTo>
                  <a:lnTo>
                    <a:pt x="2213" y="644"/>
                  </a:lnTo>
                  <a:lnTo>
                    <a:pt x="2264" y="64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47"/>
            <p:cNvSpPr/>
            <p:nvPr/>
          </p:nvSpPr>
          <p:spPr>
            <a:xfrm>
              <a:off x="7761739" y="1412816"/>
              <a:ext cx="18227" cy="35402"/>
            </a:xfrm>
            <a:custGeom>
              <a:avLst/>
              <a:gdLst/>
              <a:ahLst/>
              <a:cxnLst/>
              <a:rect l="l" t="t" r="r" b="b"/>
              <a:pathLst>
                <a:path w="901" h="1750" extrusionOk="0">
                  <a:moveTo>
                    <a:pt x="309" y="1"/>
                  </a:moveTo>
                  <a:lnTo>
                    <a:pt x="232" y="78"/>
                  </a:lnTo>
                  <a:lnTo>
                    <a:pt x="155" y="155"/>
                  </a:lnTo>
                  <a:lnTo>
                    <a:pt x="77" y="258"/>
                  </a:lnTo>
                  <a:lnTo>
                    <a:pt x="26" y="412"/>
                  </a:lnTo>
                  <a:lnTo>
                    <a:pt x="0" y="567"/>
                  </a:lnTo>
                  <a:lnTo>
                    <a:pt x="0" y="721"/>
                  </a:lnTo>
                  <a:lnTo>
                    <a:pt x="0" y="901"/>
                  </a:lnTo>
                  <a:lnTo>
                    <a:pt x="0" y="1081"/>
                  </a:lnTo>
                  <a:lnTo>
                    <a:pt x="52" y="1235"/>
                  </a:lnTo>
                  <a:lnTo>
                    <a:pt x="103" y="1390"/>
                  </a:lnTo>
                  <a:lnTo>
                    <a:pt x="155" y="1518"/>
                  </a:lnTo>
                  <a:lnTo>
                    <a:pt x="232" y="1621"/>
                  </a:lnTo>
                  <a:lnTo>
                    <a:pt x="335" y="1698"/>
                  </a:lnTo>
                  <a:lnTo>
                    <a:pt x="412" y="1750"/>
                  </a:lnTo>
                  <a:lnTo>
                    <a:pt x="515" y="1750"/>
                  </a:lnTo>
                  <a:lnTo>
                    <a:pt x="592" y="1724"/>
                  </a:lnTo>
                  <a:lnTo>
                    <a:pt x="669" y="1673"/>
                  </a:lnTo>
                  <a:lnTo>
                    <a:pt x="746" y="1595"/>
                  </a:lnTo>
                  <a:lnTo>
                    <a:pt x="823" y="1467"/>
                  </a:lnTo>
                  <a:lnTo>
                    <a:pt x="849" y="1338"/>
                  </a:lnTo>
                  <a:lnTo>
                    <a:pt x="900" y="1184"/>
                  </a:lnTo>
                  <a:lnTo>
                    <a:pt x="900" y="1030"/>
                  </a:lnTo>
                  <a:lnTo>
                    <a:pt x="900" y="850"/>
                  </a:lnTo>
                  <a:lnTo>
                    <a:pt x="875" y="670"/>
                  </a:lnTo>
                  <a:lnTo>
                    <a:pt x="849" y="490"/>
                  </a:lnTo>
                  <a:lnTo>
                    <a:pt x="797" y="361"/>
                  </a:lnTo>
                  <a:lnTo>
                    <a:pt x="746" y="232"/>
                  </a:lnTo>
                  <a:lnTo>
                    <a:pt x="669" y="130"/>
                  </a:lnTo>
                  <a:lnTo>
                    <a:pt x="566" y="52"/>
                  </a:lnTo>
                  <a:lnTo>
                    <a:pt x="48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47"/>
            <p:cNvSpPr/>
            <p:nvPr/>
          </p:nvSpPr>
          <p:spPr>
            <a:xfrm>
              <a:off x="7761739" y="1412816"/>
              <a:ext cx="18227" cy="35402"/>
            </a:xfrm>
            <a:custGeom>
              <a:avLst/>
              <a:gdLst/>
              <a:ahLst/>
              <a:cxnLst/>
              <a:rect l="l" t="t" r="r" b="b"/>
              <a:pathLst>
                <a:path w="901" h="1750" fill="none" extrusionOk="0">
                  <a:moveTo>
                    <a:pt x="0" y="901"/>
                  </a:moveTo>
                  <a:lnTo>
                    <a:pt x="0" y="901"/>
                  </a:lnTo>
                  <a:lnTo>
                    <a:pt x="0" y="1081"/>
                  </a:lnTo>
                  <a:lnTo>
                    <a:pt x="52" y="1235"/>
                  </a:lnTo>
                  <a:lnTo>
                    <a:pt x="103" y="1390"/>
                  </a:lnTo>
                  <a:lnTo>
                    <a:pt x="155" y="1518"/>
                  </a:lnTo>
                  <a:lnTo>
                    <a:pt x="232" y="1621"/>
                  </a:lnTo>
                  <a:lnTo>
                    <a:pt x="335" y="1698"/>
                  </a:lnTo>
                  <a:lnTo>
                    <a:pt x="412" y="1750"/>
                  </a:lnTo>
                  <a:lnTo>
                    <a:pt x="515" y="1750"/>
                  </a:lnTo>
                  <a:lnTo>
                    <a:pt x="515" y="1750"/>
                  </a:lnTo>
                  <a:lnTo>
                    <a:pt x="592" y="1724"/>
                  </a:lnTo>
                  <a:lnTo>
                    <a:pt x="669" y="1673"/>
                  </a:lnTo>
                  <a:lnTo>
                    <a:pt x="746" y="1595"/>
                  </a:lnTo>
                  <a:lnTo>
                    <a:pt x="823" y="1467"/>
                  </a:lnTo>
                  <a:lnTo>
                    <a:pt x="849" y="1338"/>
                  </a:lnTo>
                  <a:lnTo>
                    <a:pt x="900" y="1184"/>
                  </a:lnTo>
                  <a:lnTo>
                    <a:pt x="900" y="1030"/>
                  </a:lnTo>
                  <a:lnTo>
                    <a:pt x="900" y="850"/>
                  </a:lnTo>
                  <a:lnTo>
                    <a:pt x="900" y="850"/>
                  </a:lnTo>
                  <a:lnTo>
                    <a:pt x="875" y="670"/>
                  </a:lnTo>
                  <a:lnTo>
                    <a:pt x="849" y="490"/>
                  </a:lnTo>
                  <a:lnTo>
                    <a:pt x="797" y="361"/>
                  </a:lnTo>
                  <a:lnTo>
                    <a:pt x="746" y="232"/>
                  </a:lnTo>
                  <a:lnTo>
                    <a:pt x="669" y="130"/>
                  </a:lnTo>
                  <a:lnTo>
                    <a:pt x="566" y="52"/>
                  </a:lnTo>
                  <a:lnTo>
                    <a:pt x="489" y="1"/>
                  </a:lnTo>
                  <a:lnTo>
                    <a:pt x="386" y="1"/>
                  </a:lnTo>
                  <a:lnTo>
                    <a:pt x="386" y="1"/>
                  </a:lnTo>
                  <a:lnTo>
                    <a:pt x="309" y="1"/>
                  </a:lnTo>
                  <a:lnTo>
                    <a:pt x="232" y="78"/>
                  </a:lnTo>
                  <a:lnTo>
                    <a:pt x="155" y="155"/>
                  </a:lnTo>
                  <a:lnTo>
                    <a:pt x="77" y="258"/>
                  </a:lnTo>
                  <a:lnTo>
                    <a:pt x="26" y="412"/>
                  </a:lnTo>
                  <a:lnTo>
                    <a:pt x="0" y="567"/>
                  </a:lnTo>
                  <a:lnTo>
                    <a:pt x="0" y="721"/>
                  </a:lnTo>
                  <a:lnTo>
                    <a:pt x="0" y="90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47"/>
            <p:cNvSpPr/>
            <p:nvPr/>
          </p:nvSpPr>
          <p:spPr>
            <a:xfrm>
              <a:off x="7753930" y="1408669"/>
              <a:ext cx="47358" cy="16670"/>
            </a:xfrm>
            <a:custGeom>
              <a:avLst/>
              <a:gdLst/>
              <a:ahLst/>
              <a:cxnLst/>
              <a:rect l="l" t="t" r="r" b="b"/>
              <a:pathLst>
                <a:path w="2341" h="824" extrusionOk="0">
                  <a:moveTo>
                    <a:pt x="695" y="0"/>
                  </a:moveTo>
                  <a:lnTo>
                    <a:pt x="489" y="26"/>
                  </a:lnTo>
                  <a:lnTo>
                    <a:pt x="283" y="103"/>
                  </a:lnTo>
                  <a:lnTo>
                    <a:pt x="78" y="180"/>
                  </a:lnTo>
                  <a:lnTo>
                    <a:pt x="26" y="206"/>
                  </a:lnTo>
                  <a:lnTo>
                    <a:pt x="26" y="257"/>
                  </a:lnTo>
                  <a:lnTo>
                    <a:pt x="0" y="309"/>
                  </a:lnTo>
                  <a:lnTo>
                    <a:pt x="26" y="360"/>
                  </a:lnTo>
                  <a:lnTo>
                    <a:pt x="52" y="412"/>
                  </a:lnTo>
                  <a:lnTo>
                    <a:pt x="103" y="412"/>
                  </a:lnTo>
                  <a:lnTo>
                    <a:pt x="155" y="437"/>
                  </a:lnTo>
                  <a:lnTo>
                    <a:pt x="206" y="412"/>
                  </a:lnTo>
                  <a:lnTo>
                    <a:pt x="386" y="335"/>
                  </a:lnTo>
                  <a:lnTo>
                    <a:pt x="566" y="283"/>
                  </a:lnTo>
                  <a:lnTo>
                    <a:pt x="721" y="257"/>
                  </a:lnTo>
                  <a:lnTo>
                    <a:pt x="901" y="257"/>
                  </a:lnTo>
                  <a:lnTo>
                    <a:pt x="1055" y="283"/>
                  </a:lnTo>
                  <a:lnTo>
                    <a:pt x="1235" y="309"/>
                  </a:lnTo>
                  <a:lnTo>
                    <a:pt x="1518" y="412"/>
                  </a:lnTo>
                  <a:lnTo>
                    <a:pt x="1749" y="540"/>
                  </a:lnTo>
                  <a:lnTo>
                    <a:pt x="1955" y="669"/>
                  </a:lnTo>
                  <a:lnTo>
                    <a:pt x="2109" y="797"/>
                  </a:lnTo>
                  <a:lnTo>
                    <a:pt x="2161" y="823"/>
                  </a:lnTo>
                  <a:lnTo>
                    <a:pt x="2238" y="823"/>
                  </a:lnTo>
                  <a:lnTo>
                    <a:pt x="2289" y="772"/>
                  </a:lnTo>
                  <a:lnTo>
                    <a:pt x="2315" y="746"/>
                  </a:lnTo>
                  <a:lnTo>
                    <a:pt x="2341" y="695"/>
                  </a:lnTo>
                  <a:lnTo>
                    <a:pt x="2315" y="643"/>
                  </a:lnTo>
                  <a:lnTo>
                    <a:pt x="2289" y="592"/>
                  </a:lnTo>
                  <a:lnTo>
                    <a:pt x="2084" y="437"/>
                  </a:lnTo>
                  <a:lnTo>
                    <a:pt x="1878" y="309"/>
                  </a:lnTo>
                  <a:lnTo>
                    <a:pt x="1595" y="155"/>
                  </a:lnTo>
                  <a:lnTo>
                    <a:pt x="1261" y="52"/>
                  </a:lnTo>
                  <a:lnTo>
                    <a:pt x="1081" y="26"/>
                  </a:lnTo>
                  <a:lnTo>
                    <a:pt x="90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47"/>
            <p:cNvSpPr/>
            <p:nvPr/>
          </p:nvSpPr>
          <p:spPr>
            <a:xfrm>
              <a:off x="7753930" y="1408669"/>
              <a:ext cx="47358" cy="16670"/>
            </a:xfrm>
            <a:custGeom>
              <a:avLst/>
              <a:gdLst/>
              <a:ahLst/>
              <a:cxnLst/>
              <a:rect l="l" t="t" r="r" b="b"/>
              <a:pathLst>
                <a:path w="2341" h="824" fill="none" extrusionOk="0">
                  <a:moveTo>
                    <a:pt x="2238" y="823"/>
                  </a:moveTo>
                  <a:lnTo>
                    <a:pt x="2238" y="823"/>
                  </a:lnTo>
                  <a:lnTo>
                    <a:pt x="2289" y="772"/>
                  </a:lnTo>
                  <a:lnTo>
                    <a:pt x="2289" y="772"/>
                  </a:lnTo>
                  <a:lnTo>
                    <a:pt x="2315" y="746"/>
                  </a:lnTo>
                  <a:lnTo>
                    <a:pt x="2341" y="695"/>
                  </a:lnTo>
                  <a:lnTo>
                    <a:pt x="2315" y="643"/>
                  </a:lnTo>
                  <a:lnTo>
                    <a:pt x="2289" y="592"/>
                  </a:lnTo>
                  <a:lnTo>
                    <a:pt x="2289" y="592"/>
                  </a:lnTo>
                  <a:lnTo>
                    <a:pt x="2084" y="437"/>
                  </a:lnTo>
                  <a:lnTo>
                    <a:pt x="1878" y="309"/>
                  </a:lnTo>
                  <a:lnTo>
                    <a:pt x="1595" y="155"/>
                  </a:lnTo>
                  <a:lnTo>
                    <a:pt x="1261" y="52"/>
                  </a:lnTo>
                  <a:lnTo>
                    <a:pt x="1081" y="26"/>
                  </a:lnTo>
                  <a:lnTo>
                    <a:pt x="901" y="0"/>
                  </a:lnTo>
                  <a:lnTo>
                    <a:pt x="695" y="0"/>
                  </a:lnTo>
                  <a:lnTo>
                    <a:pt x="489" y="26"/>
                  </a:lnTo>
                  <a:lnTo>
                    <a:pt x="283" y="103"/>
                  </a:lnTo>
                  <a:lnTo>
                    <a:pt x="78" y="180"/>
                  </a:lnTo>
                  <a:lnTo>
                    <a:pt x="78" y="180"/>
                  </a:lnTo>
                  <a:lnTo>
                    <a:pt x="26" y="206"/>
                  </a:lnTo>
                  <a:lnTo>
                    <a:pt x="26" y="257"/>
                  </a:lnTo>
                  <a:lnTo>
                    <a:pt x="0" y="309"/>
                  </a:lnTo>
                  <a:lnTo>
                    <a:pt x="26" y="360"/>
                  </a:lnTo>
                  <a:lnTo>
                    <a:pt x="26" y="360"/>
                  </a:lnTo>
                  <a:lnTo>
                    <a:pt x="52" y="412"/>
                  </a:lnTo>
                  <a:lnTo>
                    <a:pt x="103" y="412"/>
                  </a:lnTo>
                  <a:lnTo>
                    <a:pt x="155" y="437"/>
                  </a:lnTo>
                  <a:lnTo>
                    <a:pt x="206" y="412"/>
                  </a:lnTo>
                  <a:lnTo>
                    <a:pt x="206" y="412"/>
                  </a:lnTo>
                  <a:lnTo>
                    <a:pt x="386" y="335"/>
                  </a:lnTo>
                  <a:lnTo>
                    <a:pt x="566" y="283"/>
                  </a:lnTo>
                  <a:lnTo>
                    <a:pt x="721" y="257"/>
                  </a:lnTo>
                  <a:lnTo>
                    <a:pt x="901" y="257"/>
                  </a:lnTo>
                  <a:lnTo>
                    <a:pt x="1055" y="283"/>
                  </a:lnTo>
                  <a:lnTo>
                    <a:pt x="1235" y="309"/>
                  </a:lnTo>
                  <a:lnTo>
                    <a:pt x="1518" y="412"/>
                  </a:lnTo>
                  <a:lnTo>
                    <a:pt x="1749" y="540"/>
                  </a:lnTo>
                  <a:lnTo>
                    <a:pt x="1955" y="669"/>
                  </a:lnTo>
                  <a:lnTo>
                    <a:pt x="2109" y="797"/>
                  </a:lnTo>
                  <a:lnTo>
                    <a:pt x="2109" y="797"/>
                  </a:lnTo>
                  <a:lnTo>
                    <a:pt x="2161" y="823"/>
                  </a:lnTo>
                  <a:lnTo>
                    <a:pt x="2238" y="82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47"/>
            <p:cNvSpPr/>
            <p:nvPr/>
          </p:nvSpPr>
          <p:spPr>
            <a:xfrm>
              <a:off x="7688364" y="1505956"/>
              <a:ext cx="55693" cy="24984"/>
            </a:xfrm>
            <a:custGeom>
              <a:avLst/>
              <a:gdLst/>
              <a:ahLst/>
              <a:cxnLst/>
              <a:rect l="l" t="t" r="r" b="b"/>
              <a:pathLst>
                <a:path w="2753" h="1235" extrusionOk="0">
                  <a:moveTo>
                    <a:pt x="2470" y="0"/>
                  </a:moveTo>
                  <a:lnTo>
                    <a:pt x="2367" y="26"/>
                  </a:lnTo>
                  <a:lnTo>
                    <a:pt x="2316" y="103"/>
                  </a:lnTo>
                  <a:lnTo>
                    <a:pt x="2213" y="206"/>
                  </a:lnTo>
                  <a:lnTo>
                    <a:pt x="2007" y="412"/>
                  </a:lnTo>
                  <a:lnTo>
                    <a:pt x="1853" y="515"/>
                  </a:lnTo>
                  <a:lnTo>
                    <a:pt x="1673" y="618"/>
                  </a:lnTo>
                  <a:lnTo>
                    <a:pt x="1493" y="695"/>
                  </a:lnTo>
                  <a:lnTo>
                    <a:pt x="1261" y="746"/>
                  </a:lnTo>
                  <a:lnTo>
                    <a:pt x="1081" y="746"/>
                  </a:lnTo>
                  <a:lnTo>
                    <a:pt x="901" y="721"/>
                  </a:lnTo>
                  <a:lnTo>
                    <a:pt x="747" y="669"/>
                  </a:lnTo>
                  <a:lnTo>
                    <a:pt x="644" y="618"/>
                  </a:lnTo>
                  <a:lnTo>
                    <a:pt x="490" y="489"/>
                  </a:lnTo>
                  <a:lnTo>
                    <a:pt x="438" y="438"/>
                  </a:lnTo>
                  <a:lnTo>
                    <a:pt x="387" y="361"/>
                  </a:lnTo>
                  <a:lnTo>
                    <a:pt x="284" y="335"/>
                  </a:lnTo>
                  <a:lnTo>
                    <a:pt x="207" y="309"/>
                  </a:lnTo>
                  <a:lnTo>
                    <a:pt x="104" y="361"/>
                  </a:lnTo>
                  <a:lnTo>
                    <a:pt x="27" y="412"/>
                  </a:lnTo>
                  <a:lnTo>
                    <a:pt x="1" y="515"/>
                  </a:lnTo>
                  <a:lnTo>
                    <a:pt x="1" y="592"/>
                  </a:lnTo>
                  <a:lnTo>
                    <a:pt x="27" y="695"/>
                  </a:lnTo>
                  <a:lnTo>
                    <a:pt x="104" y="772"/>
                  </a:lnTo>
                  <a:lnTo>
                    <a:pt x="181" y="875"/>
                  </a:lnTo>
                  <a:lnTo>
                    <a:pt x="284" y="952"/>
                  </a:lnTo>
                  <a:lnTo>
                    <a:pt x="438" y="1055"/>
                  </a:lnTo>
                  <a:lnTo>
                    <a:pt x="618" y="1132"/>
                  </a:lnTo>
                  <a:lnTo>
                    <a:pt x="824" y="1209"/>
                  </a:lnTo>
                  <a:lnTo>
                    <a:pt x="1081" y="1235"/>
                  </a:lnTo>
                  <a:lnTo>
                    <a:pt x="1313" y="1235"/>
                  </a:lnTo>
                  <a:lnTo>
                    <a:pt x="1595" y="1184"/>
                  </a:lnTo>
                  <a:lnTo>
                    <a:pt x="1853" y="1081"/>
                  </a:lnTo>
                  <a:lnTo>
                    <a:pt x="2084" y="952"/>
                  </a:lnTo>
                  <a:lnTo>
                    <a:pt x="2290" y="798"/>
                  </a:lnTo>
                  <a:lnTo>
                    <a:pt x="2444" y="643"/>
                  </a:lnTo>
                  <a:lnTo>
                    <a:pt x="2573" y="541"/>
                  </a:lnTo>
                  <a:lnTo>
                    <a:pt x="2701" y="386"/>
                  </a:lnTo>
                  <a:lnTo>
                    <a:pt x="2727" y="309"/>
                  </a:lnTo>
                  <a:lnTo>
                    <a:pt x="2753" y="206"/>
                  </a:lnTo>
                  <a:lnTo>
                    <a:pt x="2701" y="129"/>
                  </a:lnTo>
                  <a:lnTo>
                    <a:pt x="2650" y="52"/>
                  </a:lnTo>
                  <a:lnTo>
                    <a:pt x="254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47"/>
            <p:cNvSpPr/>
            <p:nvPr/>
          </p:nvSpPr>
          <p:spPr>
            <a:xfrm>
              <a:off x="7889716" y="1437800"/>
              <a:ext cx="63502" cy="56199"/>
            </a:xfrm>
            <a:custGeom>
              <a:avLst/>
              <a:gdLst/>
              <a:ahLst/>
              <a:cxnLst/>
              <a:rect l="l" t="t" r="r" b="b"/>
              <a:pathLst>
                <a:path w="3139" h="2778" extrusionOk="0">
                  <a:moveTo>
                    <a:pt x="2856" y="0"/>
                  </a:moveTo>
                  <a:lnTo>
                    <a:pt x="2727" y="52"/>
                  </a:lnTo>
                  <a:lnTo>
                    <a:pt x="2444" y="129"/>
                  </a:lnTo>
                  <a:lnTo>
                    <a:pt x="2058" y="309"/>
                  </a:lnTo>
                  <a:lnTo>
                    <a:pt x="1595" y="541"/>
                  </a:lnTo>
                  <a:lnTo>
                    <a:pt x="1364" y="695"/>
                  </a:lnTo>
                  <a:lnTo>
                    <a:pt x="1132" y="875"/>
                  </a:lnTo>
                  <a:lnTo>
                    <a:pt x="901" y="1081"/>
                  </a:lnTo>
                  <a:lnTo>
                    <a:pt x="670" y="1286"/>
                  </a:lnTo>
                  <a:lnTo>
                    <a:pt x="464" y="1544"/>
                  </a:lnTo>
                  <a:lnTo>
                    <a:pt x="284" y="1826"/>
                  </a:lnTo>
                  <a:lnTo>
                    <a:pt x="129" y="2135"/>
                  </a:lnTo>
                  <a:lnTo>
                    <a:pt x="27" y="2469"/>
                  </a:lnTo>
                  <a:lnTo>
                    <a:pt x="1" y="2572"/>
                  </a:lnTo>
                  <a:lnTo>
                    <a:pt x="27" y="2649"/>
                  </a:lnTo>
                  <a:lnTo>
                    <a:pt x="104" y="2727"/>
                  </a:lnTo>
                  <a:lnTo>
                    <a:pt x="181" y="2752"/>
                  </a:lnTo>
                  <a:lnTo>
                    <a:pt x="258" y="2778"/>
                  </a:lnTo>
                  <a:lnTo>
                    <a:pt x="335" y="2752"/>
                  </a:lnTo>
                  <a:lnTo>
                    <a:pt x="387" y="2727"/>
                  </a:lnTo>
                  <a:lnTo>
                    <a:pt x="438" y="2675"/>
                  </a:lnTo>
                  <a:lnTo>
                    <a:pt x="464" y="2598"/>
                  </a:lnTo>
                  <a:lnTo>
                    <a:pt x="567" y="2315"/>
                  </a:lnTo>
                  <a:lnTo>
                    <a:pt x="695" y="2058"/>
                  </a:lnTo>
                  <a:lnTo>
                    <a:pt x="875" y="1801"/>
                  </a:lnTo>
                  <a:lnTo>
                    <a:pt x="1055" y="1595"/>
                  </a:lnTo>
                  <a:lnTo>
                    <a:pt x="1235" y="1389"/>
                  </a:lnTo>
                  <a:lnTo>
                    <a:pt x="1467" y="1209"/>
                  </a:lnTo>
                  <a:lnTo>
                    <a:pt x="1673" y="1055"/>
                  </a:lnTo>
                  <a:lnTo>
                    <a:pt x="1878" y="926"/>
                  </a:lnTo>
                  <a:lnTo>
                    <a:pt x="2290" y="721"/>
                  </a:lnTo>
                  <a:lnTo>
                    <a:pt x="2624" y="566"/>
                  </a:lnTo>
                  <a:lnTo>
                    <a:pt x="2958" y="463"/>
                  </a:lnTo>
                  <a:lnTo>
                    <a:pt x="3036" y="412"/>
                  </a:lnTo>
                  <a:lnTo>
                    <a:pt x="3113" y="360"/>
                  </a:lnTo>
                  <a:lnTo>
                    <a:pt x="3138" y="258"/>
                  </a:lnTo>
                  <a:lnTo>
                    <a:pt x="3138" y="180"/>
                  </a:lnTo>
                  <a:lnTo>
                    <a:pt x="3087" y="103"/>
                  </a:lnTo>
                  <a:lnTo>
                    <a:pt x="3036" y="26"/>
                  </a:lnTo>
                  <a:lnTo>
                    <a:pt x="2933"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47"/>
            <p:cNvSpPr/>
            <p:nvPr/>
          </p:nvSpPr>
          <p:spPr>
            <a:xfrm>
              <a:off x="7909501" y="1455482"/>
              <a:ext cx="32793" cy="23447"/>
            </a:xfrm>
            <a:custGeom>
              <a:avLst/>
              <a:gdLst/>
              <a:ahLst/>
              <a:cxnLst/>
              <a:rect l="l" t="t" r="r" b="b"/>
              <a:pathLst>
                <a:path w="1621" h="1159" extrusionOk="0">
                  <a:moveTo>
                    <a:pt x="232" y="1"/>
                  </a:moveTo>
                  <a:lnTo>
                    <a:pt x="154" y="27"/>
                  </a:lnTo>
                  <a:lnTo>
                    <a:pt x="77" y="52"/>
                  </a:lnTo>
                  <a:lnTo>
                    <a:pt x="26" y="129"/>
                  </a:lnTo>
                  <a:lnTo>
                    <a:pt x="0" y="232"/>
                  </a:lnTo>
                  <a:lnTo>
                    <a:pt x="0" y="309"/>
                  </a:lnTo>
                  <a:lnTo>
                    <a:pt x="52" y="387"/>
                  </a:lnTo>
                  <a:lnTo>
                    <a:pt x="129" y="438"/>
                  </a:lnTo>
                  <a:lnTo>
                    <a:pt x="232" y="464"/>
                  </a:lnTo>
                  <a:lnTo>
                    <a:pt x="463" y="515"/>
                  </a:lnTo>
                  <a:lnTo>
                    <a:pt x="669" y="567"/>
                  </a:lnTo>
                  <a:lnTo>
                    <a:pt x="823" y="670"/>
                  </a:lnTo>
                  <a:lnTo>
                    <a:pt x="952" y="772"/>
                  </a:lnTo>
                  <a:lnTo>
                    <a:pt x="1055" y="875"/>
                  </a:lnTo>
                  <a:lnTo>
                    <a:pt x="1106" y="952"/>
                  </a:lnTo>
                  <a:lnTo>
                    <a:pt x="1183" y="1030"/>
                  </a:lnTo>
                  <a:lnTo>
                    <a:pt x="1209" y="1107"/>
                  </a:lnTo>
                  <a:lnTo>
                    <a:pt x="1260" y="1132"/>
                  </a:lnTo>
                  <a:lnTo>
                    <a:pt x="1337" y="1158"/>
                  </a:lnTo>
                  <a:lnTo>
                    <a:pt x="1389" y="1158"/>
                  </a:lnTo>
                  <a:lnTo>
                    <a:pt x="1492" y="1132"/>
                  </a:lnTo>
                  <a:lnTo>
                    <a:pt x="1569" y="1081"/>
                  </a:lnTo>
                  <a:lnTo>
                    <a:pt x="1595" y="1004"/>
                  </a:lnTo>
                  <a:lnTo>
                    <a:pt x="1620" y="927"/>
                  </a:lnTo>
                  <a:lnTo>
                    <a:pt x="1595" y="824"/>
                  </a:lnTo>
                  <a:lnTo>
                    <a:pt x="1517" y="695"/>
                  </a:lnTo>
                  <a:lnTo>
                    <a:pt x="1415" y="567"/>
                  </a:lnTo>
                  <a:lnTo>
                    <a:pt x="1260" y="412"/>
                  </a:lnTo>
                  <a:lnTo>
                    <a:pt x="1080" y="284"/>
                  </a:lnTo>
                  <a:lnTo>
                    <a:pt x="849" y="155"/>
                  </a:lnTo>
                  <a:lnTo>
                    <a:pt x="566" y="52"/>
                  </a:lnTo>
                  <a:lnTo>
                    <a:pt x="412" y="27"/>
                  </a:lnTo>
                  <a:lnTo>
                    <a:pt x="23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47"/>
            <p:cNvSpPr/>
            <p:nvPr/>
          </p:nvSpPr>
          <p:spPr>
            <a:xfrm>
              <a:off x="7773190" y="1471099"/>
              <a:ext cx="55167" cy="17701"/>
            </a:xfrm>
            <a:custGeom>
              <a:avLst/>
              <a:gdLst/>
              <a:ahLst/>
              <a:cxnLst/>
              <a:rect l="l" t="t" r="r" b="b"/>
              <a:pathLst>
                <a:path w="2727" h="875" extrusionOk="0">
                  <a:moveTo>
                    <a:pt x="2135" y="0"/>
                  </a:moveTo>
                  <a:lnTo>
                    <a:pt x="1980" y="129"/>
                  </a:lnTo>
                  <a:lnTo>
                    <a:pt x="1775" y="258"/>
                  </a:lnTo>
                  <a:lnTo>
                    <a:pt x="1569" y="360"/>
                  </a:lnTo>
                  <a:lnTo>
                    <a:pt x="1337" y="438"/>
                  </a:lnTo>
                  <a:lnTo>
                    <a:pt x="1106" y="515"/>
                  </a:lnTo>
                  <a:lnTo>
                    <a:pt x="849" y="566"/>
                  </a:lnTo>
                  <a:lnTo>
                    <a:pt x="566" y="592"/>
                  </a:lnTo>
                  <a:lnTo>
                    <a:pt x="309" y="618"/>
                  </a:lnTo>
                  <a:lnTo>
                    <a:pt x="180" y="618"/>
                  </a:lnTo>
                  <a:lnTo>
                    <a:pt x="0" y="592"/>
                  </a:lnTo>
                  <a:lnTo>
                    <a:pt x="206" y="669"/>
                  </a:lnTo>
                  <a:lnTo>
                    <a:pt x="463" y="746"/>
                  </a:lnTo>
                  <a:lnTo>
                    <a:pt x="746" y="798"/>
                  </a:lnTo>
                  <a:lnTo>
                    <a:pt x="1029" y="849"/>
                  </a:lnTo>
                  <a:lnTo>
                    <a:pt x="1543" y="875"/>
                  </a:lnTo>
                  <a:lnTo>
                    <a:pt x="2006" y="849"/>
                  </a:lnTo>
                  <a:lnTo>
                    <a:pt x="2212" y="823"/>
                  </a:lnTo>
                  <a:lnTo>
                    <a:pt x="2366" y="772"/>
                  </a:lnTo>
                  <a:lnTo>
                    <a:pt x="2520" y="720"/>
                  </a:lnTo>
                  <a:lnTo>
                    <a:pt x="2623" y="643"/>
                  </a:lnTo>
                  <a:lnTo>
                    <a:pt x="2700" y="566"/>
                  </a:lnTo>
                  <a:lnTo>
                    <a:pt x="2726" y="489"/>
                  </a:lnTo>
                  <a:lnTo>
                    <a:pt x="2726" y="412"/>
                  </a:lnTo>
                  <a:lnTo>
                    <a:pt x="2700" y="360"/>
                  </a:lnTo>
                  <a:lnTo>
                    <a:pt x="2572" y="232"/>
                  </a:lnTo>
                  <a:lnTo>
                    <a:pt x="2392" y="103"/>
                  </a:lnTo>
                  <a:lnTo>
                    <a:pt x="2135"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47"/>
            <p:cNvSpPr/>
            <p:nvPr/>
          </p:nvSpPr>
          <p:spPr>
            <a:xfrm>
              <a:off x="7773190" y="1471099"/>
              <a:ext cx="55167" cy="17701"/>
            </a:xfrm>
            <a:custGeom>
              <a:avLst/>
              <a:gdLst/>
              <a:ahLst/>
              <a:cxnLst/>
              <a:rect l="l" t="t" r="r" b="b"/>
              <a:pathLst>
                <a:path w="2727" h="875" fill="none" extrusionOk="0">
                  <a:moveTo>
                    <a:pt x="2135" y="0"/>
                  </a:moveTo>
                  <a:lnTo>
                    <a:pt x="2135" y="0"/>
                  </a:lnTo>
                  <a:lnTo>
                    <a:pt x="1980" y="129"/>
                  </a:lnTo>
                  <a:lnTo>
                    <a:pt x="1775" y="258"/>
                  </a:lnTo>
                  <a:lnTo>
                    <a:pt x="1569" y="360"/>
                  </a:lnTo>
                  <a:lnTo>
                    <a:pt x="1337" y="438"/>
                  </a:lnTo>
                  <a:lnTo>
                    <a:pt x="1106" y="515"/>
                  </a:lnTo>
                  <a:lnTo>
                    <a:pt x="849" y="566"/>
                  </a:lnTo>
                  <a:lnTo>
                    <a:pt x="566" y="592"/>
                  </a:lnTo>
                  <a:lnTo>
                    <a:pt x="309" y="618"/>
                  </a:lnTo>
                  <a:lnTo>
                    <a:pt x="309" y="618"/>
                  </a:lnTo>
                  <a:lnTo>
                    <a:pt x="180" y="618"/>
                  </a:lnTo>
                  <a:lnTo>
                    <a:pt x="180" y="618"/>
                  </a:lnTo>
                  <a:lnTo>
                    <a:pt x="0" y="592"/>
                  </a:lnTo>
                  <a:lnTo>
                    <a:pt x="0" y="592"/>
                  </a:lnTo>
                  <a:lnTo>
                    <a:pt x="206" y="669"/>
                  </a:lnTo>
                  <a:lnTo>
                    <a:pt x="463" y="746"/>
                  </a:lnTo>
                  <a:lnTo>
                    <a:pt x="746" y="798"/>
                  </a:lnTo>
                  <a:lnTo>
                    <a:pt x="1029" y="849"/>
                  </a:lnTo>
                  <a:lnTo>
                    <a:pt x="1029" y="849"/>
                  </a:lnTo>
                  <a:lnTo>
                    <a:pt x="1543" y="875"/>
                  </a:lnTo>
                  <a:lnTo>
                    <a:pt x="1543" y="875"/>
                  </a:lnTo>
                  <a:lnTo>
                    <a:pt x="2006" y="849"/>
                  </a:lnTo>
                  <a:lnTo>
                    <a:pt x="2212" y="823"/>
                  </a:lnTo>
                  <a:lnTo>
                    <a:pt x="2366" y="772"/>
                  </a:lnTo>
                  <a:lnTo>
                    <a:pt x="2520" y="720"/>
                  </a:lnTo>
                  <a:lnTo>
                    <a:pt x="2623" y="643"/>
                  </a:lnTo>
                  <a:lnTo>
                    <a:pt x="2700" y="566"/>
                  </a:lnTo>
                  <a:lnTo>
                    <a:pt x="2726" y="489"/>
                  </a:lnTo>
                  <a:lnTo>
                    <a:pt x="2726" y="489"/>
                  </a:lnTo>
                  <a:lnTo>
                    <a:pt x="2726" y="412"/>
                  </a:lnTo>
                  <a:lnTo>
                    <a:pt x="2700" y="360"/>
                  </a:lnTo>
                  <a:lnTo>
                    <a:pt x="2572" y="232"/>
                  </a:lnTo>
                  <a:lnTo>
                    <a:pt x="2392" y="103"/>
                  </a:lnTo>
                  <a:lnTo>
                    <a:pt x="213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47"/>
            <p:cNvSpPr/>
            <p:nvPr/>
          </p:nvSpPr>
          <p:spPr>
            <a:xfrm>
              <a:off x="7864752" y="1503346"/>
              <a:ext cx="32267" cy="26562"/>
            </a:xfrm>
            <a:custGeom>
              <a:avLst/>
              <a:gdLst/>
              <a:ahLst/>
              <a:cxnLst/>
              <a:rect l="l" t="t" r="r" b="b"/>
              <a:pathLst>
                <a:path w="1595" h="1313" extrusionOk="0">
                  <a:moveTo>
                    <a:pt x="232" y="1"/>
                  </a:moveTo>
                  <a:lnTo>
                    <a:pt x="155" y="27"/>
                  </a:lnTo>
                  <a:lnTo>
                    <a:pt x="78" y="104"/>
                  </a:lnTo>
                  <a:lnTo>
                    <a:pt x="26" y="181"/>
                  </a:lnTo>
                  <a:lnTo>
                    <a:pt x="0" y="258"/>
                  </a:lnTo>
                  <a:lnTo>
                    <a:pt x="26" y="335"/>
                  </a:lnTo>
                  <a:lnTo>
                    <a:pt x="129" y="515"/>
                  </a:lnTo>
                  <a:lnTo>
                    <a:pt x="232" y="644"/>
                  </a:lnTo>
                  <a:lnTo>
                    <a:pt x="335" y="772"/>
                  </a:lnTo>
                  <a:lnTo>
                    <a:pt x="463" y="901"/>
                  </a:lnTo>
                  <a:lnTo>
                    <a:pt x="669" y="1055"/>
                  </a:lnTo>
                  <a:lnTo>
                    <a:pt x="875" y="1158"/>
                  </a:lnTo>
                  <a:lnTo>
                    <a:pt x="1106" y="1261"/>
                  </a:lnTo>
                  <a:lnTo>
                    <a:pt x="1286" y="1313"/>
                  </a:lnTo>
                  <a:lnTo>
                    <a:pt x="1312" y="1313"/>
                  </a:lnTo>
                  <a:lnTo>
                    <a:pt x="1363" y="1184"/>
                  </a:lnTo>
                  <a:lnTo>
                    <a:pt x="1518" y="901"/>
                  </a:lnTo>
                  <a:lnTo>
                    <a:pt x="1595" y="901"/>
                  </a:lnTo>
                  <a:lnTo>
                    <a:pt x="1363" y="850"/>
                  </a:lnTo>
                  <a:lnTo>
                    <a:pt x="1183" y="772"/>
                  </a:lnTo>
                  <a:lnTo>
                    <a:pt x="978" y="695"/>
                  </a:lnTo>
                  <a:lnTo>
                    <a:pt x="823" y="592"/>
                  </a:lnTo>
                  <a:lnTo>
                    <a:pt x="695" y="464"/>
                  </a:lnTo>
                  <a:lnTo>
                    <a:pt x="566" y="310"/>
                  </a:lnTo>
                  <a:lnTo>
                    <a:pt x="463" y="155"/>
                  </a:lnTo>
                  <a:lnTo>
                    <a:pt x="412" y="78"/>
                  </a:lnTo>
                  <a:lnTo>
                    <a:pt x="335" y="27"/>
                  </a:lnTo>
                  <a:lnTo>
                    <a:pt x="23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47"/>
            <p:cNvSpPr/>
            <p:nvPr/>
          </p:nvSpPr>
          <p:spPr>
            <a:xfrm>
              <a:off x="7885042" y="1491390"/>
              <a:ext cx="69207" cy="68175"/>
            </a:xfrm>
            <a:custGeom>
              <a:avLst/>
              <a:gdLst/>
              <a:ahLst/>
              <a:cxnLst/>
              <a:rect l="l" t="t" r="r" b="b"/>
              <a:pathLst>
                <a:path w="3421" h="3370" extrusionOk="0">
                  <a:moveTo>
                    <a:pt x="2084" y="0"/>
                  </a:moveTo>
                  <a:lnTo>
                    <a:pt x="1981" y="103"/>
                  </a:lnTo>
                  <a:lnTo>
                    <a:pt x="1955" y="232"/>
                  </a:lnTo>
                  <a:lnTo>
                    <a:pt x="1955" y="360"/>
                  </a:lnTo>
                  <a:lnTo>
                    <a:pt x="2032" y="489"/>
                  </a:lnTo>
                  <a:lnTo>
                    <a:pt x="2238" y="566"/>
                  </a:lnTo>
                  <a:lnTo>
                    <a:pt x="2418" y="669"/>
                  </a:lnTo>
                  <a:lnTo>
                    <a:pt x="2572" y="823"/>
                  </a:lnTo>
                  <a:lnTo>
                    <a:pt x="2701" y="978"/>
                  </a:lnTo>
                  <a:lnTo>
                    <a:pt x="2804" y="1158"/>
                  </a:lnTo>
                  <a:lnTo>
                    <a:pt x="2881" y="1363"/>
                  </a:lnTo>
                  <a:lnTo>
                    <a:pt x="2907" y="1569"/>
                  </a:lnTo>
                  <a:lnTo>
                    <a:pt x="2907" y="1801"/>
                  </a:lnTo>
                  <a:lnTo>
                    <a:pt x="2855" y="2032"/>
                  </a:lnTo>
                  <a:lnTo>
                    <a:pt x="2778" y="2264"/>
                  </a:lnTo>
                  <a:lnTo>
                    <a:pt x="2624" y="2444"/>
                  </a:lnTo>
                  <a:lnTo>
                    <a:pt x="2469" y="2598"/>
                  </a:lnTo>
                  <a:lnTo>
                    <a:pt x="2264" y="2727"/>
                  </a:lnTo>
                  <a:lnTo>
                    <a:pt x="2058" y="2829"/>
                  </a:lnTo>
                  <a:lnTo>
                    <a:pt x="1826" y="2881"/>
                  </a:lnTo>
                  <a:lnTo>
                    <a:pt x="1569" y="2881"/>
                  </a:lnTo>
                  <a:lnTo>
                    <a:pt x="1338" y="2829"/>
                  </a:lnTo>
                  <a:lnTo>
                    <a:pt x="1106" y="2727"/>
                  </a:lnTo>
                  <a:lnTo>
                    <a:pt x="926" y="2598"/>
                  </a:lnTo>
                  <a:lnTo>
                    <a:pt x="772" y="2418"/>
                  </a:lnTo>
                  <a:lnTo>
                    <a:pt x="643" y="2238"/>
                  </a:lnTo>
                  <a:lnTo>
                    <a:pt x="540" y="2006"/>
                  </a:lnTo>
                  <a:lnTo>
                    <a:pt x="489" y="1775"/>
                  </a:lnTo>
                  <a:lnTo>
                    <a:pt x="489" y="1543"/>
                  </a:lnTo>
                  <a:lnTo>
                    <a:pt x="515" y="1518"/>
                  </a:lnTo>
                  <a:lnTo>
                    <a:pt x="258" y="1466"/>
                  </a:lnTo>
                  <a:lnTo>
                    <a:pt x="26" y="1389"/>
                  </a:lnTo>
                  <a:lnTo>
                    <a:pt x="0" y="1466"/>
                  </a:lnTo>
                  <a:lnTo>
                    <a:pt x="0" y="1646"/>
                  </a:lnTo>
                  <a:lnTo>
                    <a:pt x="0" y="1826"/>
                  </a:lnTo>
                  <a:lnTo>
                    <a:pt x="26" y="2006"/>
                  </a:lnTo>
                  <a:lnTo>
                    <a:pt x="52" y="2161"/>
                  </a:lnTo>
                  <a:lnTo>
                    <a:pt x="129" y="2315"/>
                  </a:lnTo>
                  <a:lnTo>
                    <a:pt x="180" y="2469"/>
                  </a:lnTo>
                  <a:lnTo>
                    <a:pt x="283" y="2598"/>
                  </a:lnTo>
                  <a:lnTo>
                    <a:pt x="360" y="2727"/>
                  </a:lnTo>
                  <a:lnTo>
                    <a:pt x="489" y="2855"/>
                  </a:lnTo>
                  <a:lnTo>
                    <a:pt x="592" y="2984"/>
                  </a:lnTo>
                  <a:lnTo>
                    <a:pt x="720" y="3087"/>
                  </a:lnTo>
                  <a:lnTo>
                    <a:pt x="875" y="3164"/>
                  </a:lnTo>
                  <a:lnTo>
                    <a:pt x="1029" y="3241"/>
                  </a:lnTo>
                  <a:lnTo>
                    <a:pt x="1183" y="3292"/>
                  </a:lnTo>
                  <a:lnTo>
                    <a:pt x="1338" y="3344"/>
                  </a:lnTo>
                  <a:lnTo>
                    <a:pt x="1518" y="3369"/>
                  </a:lnTo>
                  <a:lnTo>
                    <a:pt x="1878" y="3369"/>
                  </a:lnTo>
                  <a:lnTo>
                    <a:pt x="2032" y="3344"/>
                  </a:lnTo>
                  <a:lnTo>
                    <a:pt x="2186" y="3318"/>
                  </a:lnTo>
                  <a:lnTo>
                    <a:pt x="2366" y="3241"/>
                  </a:lnTo>
                  <a:lnTo>
                    <a:pt x="2495" y="3189"/>
                  </a:lnTo>
                  <a:lnTo>
                    <a:pt x="2649" y="3087"/>
                  </a:lnTo>
                  <a:lnTo>
                    <a:pt x="2778" y="3009"/>
                  </a:lnTo>
                  <a:lnTo>
                    <a:pt x="2907" y="2881"/>
                  </a:lnTo>
                  <a:lnTo>
                    <a:pt x="3009" y="2778"/>
                  </a:lnTo>
                  <a:lnTo>
                    <a:pt x="3112" y="2649"/>
                  </a:lnTo>
                  <a:lnTo>
                    <a:pt x="3215" y="2495"/>
                  </a:lnTo>
                  <a:lnTo>
                    <a:pt x="3292" y="2341"/>
                  </a:lnTo>
                  <a:lnTo>
                    <a:pt x="3344" y="2186"/>
                  </a:lnTo>
                  <a:lnTo>
                    <a:pt x="3395" y="2032"/>
                  </a:lnTo>
                  <a:lnTo>
                    <a:pt x="3421" y="1852"/>
                  </a:lnTo>
                  <a:lnTo>
                    <a:pt x="3421" y="1698"/>
                  </a:lnTo>
                  <a:lnTo>
                    <a:pt x="3421" y="1518"/>
                  </a:lnTo>
                  <a:lnTo>
                    <a:pt x="3369" y="1209"/>
                  </a:lnTo>
                  <a:lnTo>
                    <a:pt x="3267" y="926"/>
                  </a:lnTo>
                  <a:lnTo>
                    <a:pt x="3087" y="669"/>
                  </a:lnTo>
                  <a:lnTo>
                    <a:pt x="2907" y="438"/>
                  </a:lnTo>
                  <a:lnTo>
                    <a:pt x="2649" y="232"/>
                  </a:lnTo>
                  <a:lnTo>
                    <a:pt x="2392" y="78"/>
                  </a:lnTo>
                  <a:lnTo>
                    <a:pt x="20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47"/>
            <p:cNvSpPr/>
            <p:nvPr/>
          </p:nvSpPr>
          <p:spPr>
            <a:xfrm>
              <a:off x="7708655" y="1543422"/>
              <a:ext cx="23952" cy="10418"/>
            </a:xfrm>
            <a:custGeom>
              <a:avLst/>
              <a:gdLst/>
              <a:ahLst/>
              <a:cxnLst/>
              <a:rect l="l" t="t" r="r" b="b"/>
              <a:pathLst>
                <a:path w="1184" h="515" extrusionOk="0">
                  <a:moveTo>
                    <a:pt x="953" y="0"/>
                  </a:moveTo>
                  <a:lnTo>
                    <a:pt x="901" y="52"/>
                  </a:lnTo>
                  <a:lnTo>
                    <a:pt x="850" y="103"/>
                  </a:lnTo>
                  <a:lnTo>
                    <a:pt x="721" y="180"/>
                  </a:lnTo>
                  <a:lnTo>
                    <a:pt x="618" y="206"/>
                  </a:lnTo>
                  <a:lnTo>
                    <a:pt x="361" y="206"/>
                  </a:lnTo>
                  <a:lnTo>
                    <a:pt x="207" y="155"/>
                  </a:lnTo>
                  <a:lnTo>
                    <a:pt x="155" y="129"/>
                  </a:lnTo>
                  <a:lnTo>
                    <a:pt x="104" y="155"/>
                  </a:lnTo>
                  <a:lnTo>
                    <a:pt x="52" y="180"/>
                  </a:lnTo>
                  <a:lnTo>
                    <a:pt x="27" y="232"/>
                  </a:lnTo>
                  <a:lnTo>
                    <a:pt x="1" y="309"/>
                  </a:lnTo>
                  <a:lnTo>
                    <a:pt x="27" y="360"/>
                  </a:lnTo>
                  <a:lnTo>
                    <a:pt x="52" y="412"/>
                  </a:lnTo>
                  <a:lnTo>
                    <a:pt x="104" y="437"/>
                  </a:lnTo>
                  <a:lnTo>
                    <a:pt x="232" y="489"/>
                  </a:lnTo>
                  <a:lnTo>
                    <a:pt x="361" y="515"/>
                  </a:lnTo>
                  <a:lnTo>
                    <a:pt x="567" y="515"/>
                  </a:lnTo>
                  <a:lnTo>
                    <a:pt x="695" y="489"/>
                  </a:lnTo>
                  <a:lnTo>
                    <a:pt x="798" y="463"/>
                  </a:lnTo>
                  <a:lnTo>
                    <a:pt x="978" y="386"/>
                  </a:lnTo>
                  <a:lnTo>
                    <a:pt x="1081" y="309"/>
                  </a:lnTo>
                  <a:lnTo>
                    <a:pt x="1133" y="257"/>
                  </a:lnTo>
                  <a:lnTo>
                    <a:pt x="1158" y="206"/>
                  </a:lnTo>
                  <a:lnTo>
                    <a:pt x="1184" y="155"/>
                  </a:lnTo>
                  <a:lnTo>
                    <a:pt x="1158" y="77"/>
                  </a:lnTo>
                  <a:lnTo>
                    <a:pt x="1133" y="52"/>
                  </a:lnTo>
                  <a:lnTo>
                    <a:pt x="108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47"/>
            <p:cNvSpPr/>
            <p:nvPr/>
          </p:nvSpPr>
          <p:spPr>
            <a:xfrm>
              <a:off x="7637910" y="1222410"/>
              <a:ext cx="319472" cy="245066"/>
            </a:xfrm>
            <a:custGeom>
              <a:avLst/>
              <a:gdLst/>
              <a:ahLst/>
              <a:cxnLst/>
              <a:rect l="l" t="t" r="r" b="b"/>
              <a:pathLst>
                <a:path w="15792" h="12114" extrusionOk="0">
                  <a:moveTo>
                    <a:pt x="8770" y="0"/>
                  </a:moveTo>
                  <a:lnTo>
                    <a:pt x="8179" y="52"/>
                  </a:lnTo>
                  <a:lnTo>
                    <a:pt x="7587" y="103"/>
                  </a:lnTo>
                  <a:lnTo>
                    <a:pt x="6996" y="180"/>
                  </a:lnTo>
                  <a:lnTo>
                    <a:pt x="6430" y="283"/>
                  </a:lnTo>
                  <a:lnTo>
                    <a:pt x="5890" y="412"/>
                  </a:lnTo>
                  <a:lnTo>
                    <a:pt x="5350" y="540"/>
                  </a:lnTo>
                  <a:lnTo>
                    <a:pt x="4810" y="695"/>
                  </a:lnTo>
                  <a:lnTo>
                    <a:pt x="4321" y="900"/>
                  </a:lnTo>
                  <a:lnTo>
                    <a:pt x="3832" y="1080"/>
                  </a:lnTo>
                  <a:lnTo>
                    <a:pt x="3369" y="1312"/>
                  </a:lnTo>
                  <a:lnTo>
                    <a:pt x="2932" y="1543"/>
                  </a:lnTo>
                  <a:lnTo>
                    <a:pt x="2521" y="1800"/>
                  </a:lnTo>
                  <a:lnTo>
                    <a:pt x="2135" y="2083"/>
                  </a:lnTo>
                  <a:lnTo>
                    <a:pt x="1775" y="2366"/>
                  </a:lnTo>
                  <a:lnTo>
                    <a:pt x="1466" y="2675"/>
                  </a:lnTo>
                  <a:lnTo>
                    <a:pt x="1183" y="2983"/>
                  </a:lnTo>
                  <a:lnTo>
                    <a:pt x="926" y="3318"/>
                  </a:lnTo>
                  <a:lnTo>
                    <a:pt x="695" y="3652"/>
                  </a:lnTo>
                  <a:lnTo>
                    <a:pt x="515" y="4012"/>
                  </a:lnTo>
                  <a:lnTo>
                    <a:pt x="360" y="4398"/>
                  </a:lnTo>
                  <a:lnTo>
                    <a:pt x="258" y="4784"/>
                  </a:lnTo>
                  <a:lnTo>
                    <a:pt x="180" y="5170"/>
                  </a:lnTo>
                  <a:lnTo>
                    <a:pt x="103" y="5761"/>
                  </a:lnTo>
                  <a:lnTo>
                    <a:pt x="52" y="6275"/>
                  </a:lnTo>
                  <a:lnTo>
                    <a:pt x="26" y="6687"/>
                  </a:lnTo>
                  <a:lnTo>
                    <a:pt x="0" y="7021"/>
                  </a:lnTo>
                  <a:lnTo>
                    <a:pt x="26" y="7304"/>
                  </a:lnTo>
                  <a:lnTo>
                    <a:pt x="52" y="7536"/>
                  </a:lnTo>
                  <a:lnTo>
                    <a:pt x="103" y="7716"/>
                  </a:lnTo>
                  <a:lnTo>
                    <a:pt x="129" y="7818"/>
                  </a:lnTo>
                  <a:lnTo>
                    <a:pt x="206" y="7921"/>
                  </a:lnTo>
                  <a:lnTo>
                    <a:pt x="258" y="7947"/>
                  </a:lnTo>
                  <a:lnTo>
                    <a:pt x="309" y="7973"/>
                  </a:lnTo>
                  <a:lnTo>
                    <a:pt x="360" y="7998"/>
                  </a:lnTo>
                  <a:lnTo>
                    <a:pt x="438" y="7973"/>
                  </a:lnTo>
                  <a:lnTo>
                    <a:pt x="463" y="7947"/>
                  </a:lnTo>
                  <a:lnTo>
                    <a:pt x="489" y="7818"/>
                  </a:lnTo>
                  <a:lnTo>
                    <a:pt x="618" y="7150"/>
                  </a:lnTo>
                  <a:lnTo>
                    <a:pt x="823" y="6327"/>
                  </a:lnTo>
                  <a:lnTo>
                    <a:pt x="1158" y="5067"/>
                  </a:lnTo>
                  <a:lnTo>
                    <a:pt x="1235" y="4861"/>
                  </a:lnTo>
                  <a:lnTo>
                    <a:pt x="1363" y="4655"/>
                  </a:lnTo>
                  <a:lnTo>
                    <a:pt x="1518" y="4475"/>
                  </a:lnTo>
                  <a:lnTo>
                    <a:pt x="1698" y="4295"/>
                  </a:lnTo>
                  <a:lnTo>
                    <a:pt x="1929" y="4141"/>
                  </a:lnTo>
                  <a:lnTo>
                    <a:pt x="2186" y="4012"/>
                  </a:lnTo>
                  <a:lnTo>
                    <a:pt x="2444" y="3884"/>
                  </a:lnTo>
                  <a:lnTo>
                    <a:pt x="2752" y="3781"/>
                  </a:lnTo>
                  <a:lnTo>
                    <a:pt x="3061" y="3678"/>
                  </a:lnTo>
                  <a:lnTo>
                    <a:pt x="3395" y="3601"/>
                  </a:lnTo>
                  <a:lnTo>
                    <a:pt x="4089" y="3472"/>
                  </a:lnTo>
                  <a:lnTo>
                    <a:pt x="4810" y="3421"/>
                  </a:lnTo>
                  <a:lnTo>
                    <a:pt x="5530" y="3395"/>
                  </a:lnTo>
                  <a:lnTo>
                    <a:pt x="6250" y="3395"/>
                  </a:lnTo>
                  <a:lnTo>
                    <a:pt x="6918" y="3472"/>
                  </a:lnTo>
                  <a:lnTo>
                    <a:pt x="7561" y="3575"/>
                  </a:lnTo>
                  <a:lnTo>
                    <a:pt x="8076" y="3729"/>
                  </a:lnTo>
                  <a:lnTo>
                    <a:pt x="8307" y="3806"/>
                  </a:lnTo>
                  <a:lnTo>
                    <a:pt x="8513" y="3909"/>
                  </a:lnTo>
                  <a:lnTo>
                    <a:pt x="8693" y="4012"/>
                  </a:lnTo>
                  <a:lnTo>
                    <a:pt x="8822" y="4115"/>
                  </a:lnTo>
                  <a:lnTo>
                    <a:pt x="8899" y="4218"/>
                  </a:lnTo>
                  <a:lnTo>
                    <a:pt x="8950" y="4347"/>
                  </a:lnTo>
                  <a:lnTo>
                    <a:pt x="8976" y="4501"/>
                  </a:lnTo>
                  <a:lnTo>
                    <a:pt x="8924" y="4629"/>
                  </a:lnTo>
                  <a:lnTo>
                    <a:pt x="8924" y="4758"/>
                  </a:lnTo>
                  <a:lnTo>
                    <a:pt x="8899" y="5118"/>
                  </a:lnTo>
                  <a:lnTo>
                    <a:pt x="8899" y="5401"/>
                  </a:lnTo>
                  <a:lnTo>
                    <a:pt x="8924" y="5684"/>
                  </a:lnTo>
                  <a:lnTo>
                    <a:pt x="8976" y="6018"/>
                  </a:lnTo>
                  <a:lnTo>
                    <a:pt x="9105" y="6378"/>
                  </a:lnTo>
                  <a:lnTo>
                    <a:pt x="9259" y="6430"/>
                  </a:lnTo>
                  <a:lnTo>
                    <a:pt x="9825" y="6584"/>
                  </a:lnTo>
                  <a:lnTo>
                    <a:pt x="10313" y="6790"/>
                  </a:lnTo>
                  <a:lnTo>
                    <a:pt x="10750" y="6995"/>
                  </a:lnTo>
                  <a:lnTo>
                    <a:pt x="11162" y="7227"/>
                  </a:lnTo>
                  <a:lnTo>
                    <a:pt x="11368" y="7433"/>
                  </a:lnTo>
                  <a:lnTo>
                    <a:pt x="11548" y="7638"/>
                  </a:lnTo>
                  <a:lnTo>
                    <a:pt x="11728" y="7921"/>
                  </a:lnTo>
                  <a:lnTo>
                    <a:pt x="11908" y="8230"/>
                  </a:lnTo>
                  <a:lnTo>
                    <a:pt x="11959" y="8410"/>
                  </a:lnTo>
                  <a:lnTo>
                    <a:pt x="12036" y="8616"/>
                  </a:lnTo>
                  <a:lnTo>
                    <a:pt x="12062" y="8821"/>
                  </a:lnTo>
                  <a:lnTo>
                    <a:pt x="12088" y="9027"/>
                  </a:lnTo>
                  <a:lnTo>
                    <a:pt x="12062" y="9233"/>
                  </a:lnTo>
                  <a:lnTo>
                    <a:pt x="12036" y="9464"/>
                  </a:lnTo>
                  <a:lnTo>
                    <a:pt x="11779" y="10442"/>
                  </a:lnTo>
                  <a:lnTo>
                    <a:pt x="11676" y="10905"/>
                  </a:lnTo>
                  <a:lnTo>
                    <a:pt x="11599" y="11342"/>
                  </a:lnTo>
                  <a:lnTo>
                    <a:pt x="11573" y="11522"/>
                  </a:lnTo>
                  <a:lnTo>
                    <a:pt x="11548" y="11702"/>
                  </a:lnTo>
                  <a:lnTo>
                    <a:pt x="11573" y="11830"/>
                  </a:lnTo>
                  <a:lnTo>
                    <a:pt x="11599" y="11959"/>
                  </a:lnTo>
                  <a:lnTo>
                    <a:pt x="11676" y="12036"/>
                  </a:lnTo>
                  <a:lnTo>
                    <a:pt x="11753" y="12113"/>
                  </a:lnTo>
                  <a:lnTo>
                    <a:pt x="11882" y="12113"/>
                  </a:lnTo>
                  <a:lnTo>
                    <a:pt x="12011" y="12088"/>
                  </a:lnTo>
                  <a:lnTo>
                    <a:pt x="12191" y="12036"/>
                  </a:lnTo>
                  <a:lnTo>
                    <a:pt x="12345" y="11985"/>
                  </a:lnTo>
                  <a:lnTo>
                    <a:pt x="12474" y="11882"/>
                  </a:lnTo>
                  <a:lnTo>
                    <a:pt x="12602" y="11805"/>
                  </a:lnTo>
                  <a:lnTo>
                    <a:pt x="12808" y="11599"/>
                  </a:lnTo>
                  <a:lnTo>
                    <a:pt x="12988" y="11393"/>
                  </a:lnTo>
                  <a:lnTo>
                    <a:pt x="13117" y="11188"/>
                  </a:lnTo>
                  <a:lnTo>
                    <a:pt x="13219" y="11007"/>
                  </a:lnTo>
                  <a:lnTo>
                    <a:pt x="13297" y="10853"/>
                  </a:lnTo>
                  <a:lnTo>
                    <a:pt x="13708" y="10467"/>
                  </a:lnTo>
                  <a:lnTo>
                    <a:pt x="13914" y="10287"/>
                  </a:lnTo>
                  <a:lnTo>
                    <a:pt x="14171" y="10107"/>
                  </a:lnTo>
                  <a:lnTo>
                    <a:pt x="14402" y="9953"/>
                  </a:lnTo>
                  <a:lnTo>
                    <a:pt x="14685" y="9824"/>
                  </a:lnTo>
                  <a:lnTo>
                    <a:pt x="14968" y="9696"/>
                  </a:lnTo>
                  <a:lnTo>
                    <a:pt x="15303" y="9619"/>
                  </a:lnTo>
                  <a:lnTo>
                    <a:pt x="15457" y="8796"/>
                  </a:lnTo>
                  <a:lnTo>
                    <a:pt x="15611" y="7947"/>
                  </a:lnTo>
                  <a:lnTo>
                    <a:pt x="15714" y="7124"/>
                  </a:lnTo>
                  <a:lnTo>
                    <a:pt x="15791" y="6275"/>
                  </a:lnTo>
                  <a:lnTo>
                    <a:pt x="15791" y="5452"/>
                  </a:lnTo>
                  <a:lnTo>
                    <a:pt x="15765" y="5041"/>
                  </a:lnTo>
                  <a:lnTo>
                    <a:pt x="15740" y="4604"/>
                  </a:lnTo>
                  <a:lnTo>
                    <a:pt x="15663" y="4192"/>
                  </a:lnTo>
                  <a:lnTo>
                    <a:pt x="15611" y="3781"/>
                  </a:lnTo>
                  <a:lnTo>
                    <a:pt x="15508" y="3369"/>
                  </a:lnTo>
                  <a:lnTo>
                    <a:pt x="15380" y="2958"/>
                  </a:lnTo>
                  <a:lnTo>
                    <a:pt x="14891" y="2392"/>
                  </a:lnTo>
                  <a:lnTo>
                    <a:pt x="14634" y="2109"/>
                  </a:lnTo>
                  <a:lnTo>
                    <a:pt x="14351" y="1852"/>
                  </a:lnTo>
                  <a:lnTo>
                    <a:pt x="14042" y="1595"/>
                  </a:lnTo>
                  <a:lnTo>
                    <a:pt x="13734" y="1363"/>
                  </a:lnTo>
                  <a:lnTo>
                    <a:pt x="13425" y="1132"/>
                  </a:lnTo>
                  <a:lnTo>
                    <a:pt x="13091" y="926"/>
                  </a:lnTo>
                  <a:lnTo>
                    <a:pt x="12731" y="746"/>
                  </a:lnTo>
                  <a:lnTo>
                    <a:pt x="12371" y="566"/>
                  </a:lnTo>
                  <a:lnTo>
                    <a:pt x="12011" y="412"/>
                  </a:lnTo>
                  <a:lnTo>
                    <a:pt x="11625" y="283"/>
                  </a:lnTo>
                  <a:lnTo>
                    <a:pt x="11239" y="180"/>
                  </a:lnTo>
                  <a:lnTo>
                    <a:pt x="10828" y="77"/>
                  </a:lnTo>
                  <a:lnTo>
                    <a:pt x="10416" y="26"/>
                  </a:lnTo>
                  <a:lnTo>
                    <a:pt x="99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47"/>
            <p:cNvSpPr/>
            <p:nvPr/>
          </p:nvSpPr>
          <p:spPr>
            <a:xfrm>
              <a:off x="7817919" y="1305131"/>
              <a:ext cx="145191" cy="299687"/>
            </a:xfrm>
            <a:custGeom>
              <a:avLst/>
              <a:gdLst/>
              <a:ahLst/>
              <a:cxnLst/>
              <a:rect l="l" t="t" r="r" b="b"/>
              <a:pathLst>
                <a:path w="7177" h="14814" extrusionOk="0">
                  <a:moveTo>
                    <a:pt x="4373" y="0"/>
                  </a:moveTo>
                  <a:lnTo>
                    <a:pt x="3858" y="52"/>
                  </a:lnTo>
                  <a:lnTo>
                    <a:pt x="3318" y="103"/>
                  </a:lnTo>
                  <a:lnTo>
                    <a:pt x="2804" y="206"/>
                  </a:lnTo>
                  <a:lnTo>
                    <a:pt x="2315" y="309"/>
                  </a:lnTo>
                  <a:lnTo>
                    <a:pt x="1852" y="412"/>
                  </a:lnTo>
                  <a:lnTo>
                    <a:pt x="1029" y="669"/>
                  </a:lnTo>
                  <a:lnTo>
                    <a:pt x="387" y="875"/>
                  </a:lnTo>
                  <a:lnTo>
                    <a:pt x="1" y="1029"/>
                  </a:lnTo>
                  <a:lnTo>
                    <a:pt x="1" y="1312"/>
                  </a:lnTo>
                  <a:lnTo>
                    <a:pt x="26" y="1595"/>
                  </a:lnTo>
                  <a:lnTo>
                    <a:pt x="78" y="1929"/>
                  </a:lnTo>
                  <a:lnTo>
                    <a:pt x="207" y="2289"/>
                  </a:lnTo>
                  <a:lnTo>
                    <a:pt x="361" y="2341"/>
                  </a:lnTo>
                  <a:lnTo>
                    <a:pt x="927" y="2495"/>
                  </a:lnTo>
                  <a:lnTo>
                    <a:pt x="1415" y="2701"/>
                  </a:lnTo>
                  <a:lnTo>
                    <a:pt x="1852" y="2906"/>
                  </a:lnTo>
                  <a:lnTo>
                    <a:pt x="2264" y="3138"/>
                  </a:lnTo>
                  <a:lnTo>
                    <a:pt x="2470" y="3344"/>
                  </a:lnTo>
                  <a:lnTo>
                    <a:pt x="2650" y="3549"/>
                  </a:lnTo>
                  <a:lnTo>
                    <a:pt x="2830" y="3832"/>
                  </a:lnTo>
                  <a:lnTo>
                    <a:pt x="3010" y="4141"/>
                  </a:lnTo>
                  <a:lnTo>
                    <a:pt x="3061" y="4321"/>
                  </a:lnTo>
                  <a:lnTo>
                    <a:pt x="3138" y="4527"/>
                  </a:lnTo>
                  <a:lnTo>
                    <a:pt x="3164" y="4732"/>
                  </a:lnTo>
                  <a:lnTo>
                    <a:pt x="3190" y="4938"/>
                  </a:lnTo>
                  <a:lnTo>
                    <a:pt x="3164" y="5144"/>
                  </a:lnTo>
                  <a:lnTo>
                    <a:pt x="3138" y="5375"/>
                  </a:lnTo>
                  <a:lnTo>
                    <a:pt x="2701" y="7150"/>
                  </a:lnTo>
                  <a:lnTo>
                    <a:pt x="2418" y="8487"/>
                  </a:lnTo>
                  <a:lnTo>
                    <a:pt x="2135" y="9953"/>
                  </a:lnTo>
                  <a:lnTo>
                    <a:pt x="2007" y="10673"/>
                  </a:lnTo>
                  <a:lnTo>
                    <a:pt x="1930" y="11393"/>
                  </a:lnTo>
                  <a:lnTo>
                    <a:pt x="1852" y="12088"/>
                  </a:lnTo>
                  <a:lnTo>
                    <a:pt x="1852" y="12731"/>
                  </a:lnTo>
                  <a:lnTo>
                    <a:pt x="1852" y="13297"/>
                  </a:lnTo>
                  <a:lnTo>
                    <a:pt x="1878" y="13554"/>
                  </a:lnTo>
                  <a:lnTo>
                    <a:pt x="1930" y="13785"/>
                  </a:lnTo>
                  <a:lnTo>
                    <a:pt x="1981" y="13991"/>
                  </a:lnTo>
                  <a:lnTo>
                    <a:pt x="2058" y="14171"/>
                  </a:lnTo>
                  <a:lnTo>
                    <a:pt x="2161" y="14325"/>
                  </a:lnTo>
                  <a:lnTo>
                    <a:pt x="2264" y="14454"/>
                  </a:lnTo>
                  <a:lnTo>
                    <a:pt x="2470" y="14660"/>
                  </a:lnTo>
                  <a:lnTo>
                    <a:pt x="2675" y="14762"/>
                  </a:lnTo>
                  <a:lnTo>
                    <a:pt x="2881" y="14814"/>
                  </a:lnTo>
                  <a:lnTo>
                    <a:pt x="3061" y="14814"/>
                  </a:lnTo>
                  <a:lnTo>
                    <a:pt x="3241" y="14762"/>
                  </a:lnTo>
                  <a:lnTo>
                    <a:pt x="3396" y="14634"/>
                  </a:lnTo>
                  <a:lnTo>
                    <a:pt x="3550" y="14480"/>
                  </a:lnTo>
                  <a:lnTo>
                    <a:pt x="3678" y="14274"/>
                  </a:lnTo>
                  <a:lnTo>
                    <a:pt x="3807" y="14017"/>
                  </a:lnTo>
                  <a:lnTo>
                    <a:pt x="3910" y="13734"/>
                  </a:lnTo>
                  <a:lnTo>
                    <a:pt x="4038" y="13425"/>
                  </a:lnTo>
                  <a:lnTo>
                    <a:pt x="4116" y="13091"/>
                  </a:lnTo>
                  <a:lnTo>
                    <a:pt x="4296" y="12319"/>
                  </a:lnTo>
                  <a:lnTo>
                    <a:pt x="4424" y="11522"/>
                  </a:lnTo>
                  <a:lnTo>
                    <a:pt x="4527" y="10673"/>
                  </a:lnTo>
                  <a:lnTo>
                    <a:pt x="4604" y="9850"/>
                  </a:lnTo>
                  <a:lnTo>
                    <a:pt x="4656" y="9053"/>
                  </a:lnTo>
                  <a:lnTo>
                    <a:pt x="4707" y="8333"/>
                  </a:lnTo>
                  <a:lnTo>
                    <a:pt x="4733" y="7227"/>
                  </a:lnTo>
                  <a:lnTo>
                    <a:pt x="4733" y="6790"/>
                  </a:lnTo>
                  <a:lnTo>
                    <a:pt x="5093" y="6404"/>
                  </a:lnTo>
                  <a:lnTo>
                    <a:pt x="5273" y="6198"/>
                  </a:lnTo>
                  <a:lnTo>
                    <a:pt x="5427" y="6044"/>
                  </a:lnTo>
                  <a:lnTo>
                    <a:pt x="5633" y="5864"/>
                  </a:lnTo>
                  <a:lnTo>
                    <a:pt x="5839" y="5735"/>
                  </a:lnTo>
                  <a:lnTo>
                    <a:pt x="6096" y="5607"/>
                  </a:lnTo>
                  <a:lnTo>
                    <a:pt x="6405" y="5530"/>
                  </a:lnTo>
                  <a:lnTo>
                    <a:pt x="6585" y="5195"/>
                  </a:lnTo>
                  <a:lnTo>
                    <a:pt x="6739" y="4887"/>
                  </a:lnTo>
                  <a:lnTo>
                    <a:pt x="6867" y="4552"/>
                  </a:lnTo>
                  <a:lnTo>
                    <a:pt x="6970" y="4244"/>
                  </a:lnTo>
                  <a:lnTo>
                    <a:pt x="7047" y="3909"/>
                  </a:lnTo>
                  <a:lnTo>
                    <a:pt x="7099" y="3575"/>
                  </a:lnTo>
                  <a:lnTo>
                    <a:pt x="7150" y="3267"/>
                  </a:lnTo>
                  <a:lnTo>
                    <a:pt x="7176" y="2932"/>
                  </a:lnTo>
                  <a:lnTo>
                    <a:pt x="7176" y="2624"/>
                  </a:lnTo>
                  <a:lnTo>
                    <a:pt x="7150" y="2289"/>
                  </a:lnTo>
                  <a:lnTo>
                    <a:pt x="7099" y="1646"/>
                  </a:lnTo>
                  <a:lnTo>
                    <a:pt x="6970" y="1003"/>
                  </a:lnTo>
                  <a:lnTo>
                    <a:pt x="6816" y="360"/>
                  </a:lnTo>
                  <a:lnTo>
                    <a:pt x="6585" y="258"/>
                  </a:lnTo>
                  <a:lnTo>
                    <a:pt x="6379" y="206"/>
                  </a:lnTo>
                  <a:lnTo>
                    <a:pt x="5890" y="78"/>
                  </a:lnTo>
                  <a:lnTo>
                    <a:pt x="5402" y="26"/>
                  </a:lnTo>
                  <a:lnTo>
                    <a:pt x="48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47"/>
            <p:cNvSpPr/>
            <p:nvPr/>
          </p:nvSpPr>
          <p:spPr>
            <a:xfrm>
              <a:off x="7941222" y="1261434"/>
              <a:ext cx="59335" cy="157126"/>
            </a:xfrm>
            <a:custGeom>
              <a:avLst/>
              <a:gdLst/>
              <a:ahLst/>
              <a:cxnLst/>
              <a:rect l="l" t="t" r="r" b="b"/>
              <a:pathLst>
                <a:path w="2933" h="7767" extrusionOk="0">
                  <a:moveTo>
                    <a:pt x="130" y="0"/>
                  </a:moveTo>
                  <a:lnTo>
                    <a:pt x="78" y="257"/>
                  </a:lnTo>
                  <a:lnTo>
                    <a:pt x="27" y="566"/>
                  </a:lnTo>
                  <a:lnTo>
                    <a:pt x="1" y="926"/>
                  </a:lnTo>
                  <a:lnTo>
                    <a:pt x="1" y="1312"/>
                  </a:lnTo>
                  <a:lnTo>
                    <a:pt x="27" y="1697"/>
                  </a:lnTo>
                  <a:lnTo>
                    <a:pt x="52" y="1877"/>
                  </a:lnTo>
                  <a:lnTo>
                    <a:pt x="78" y="2057"/>
                  </a:lnTo>
                  <a:lnTo>
                    <a:pt x="130" y="2212"/>
                  </a:lnTo>
                  <a:lnTo>
                    <a:pt x="207" y="2340"/>
                  </a:lnTo>
                  <a:lnTo>
                    <a:pt x="258" y="2443"/>
                  </a:lnTo>
                  <a:lnTo>
                    <a:pt x="387" y="2726"/>
                  </a:lnTo>
                  <a:lnTo>
                    <a:pt x="541" y="3189"/>
                  </a:lnTo>
                  <a:lnTo>
                    <a:pt x="618" y="3472"/>
                  </a:lnTo>
                  <a:lnTo>
                    <a:pt x="670" y="3806"/>
                  </a:lnTo>
                  <a:lnTo>
                    <a:pt x="721" y="4166"/>
                  </a:lnTo>
                  <a:lnTo>
                    <a:pt x="772" y="4578"/>
                  </a:lnTo>
                  <a:lnTo>
                    <a:pt x="772" y="5015"/>
                  </a:lnTo>
                  <a:lnTo>
                    <a:pt x="772" y="5504"/>
                  </a:lnTo>
                  <a:lnTo>
                    <a:pt x="721" y="5992"/>
                  </a:lnTo>
                  <a:lnTo>
                    <a:pt x="618" y="6532"/>
                  </a:lnTo>
                  <a:lnTo>
                    <a:pt x="490" y="7098"/>
                  </a:lnTo>
                  <a:lnTo>
                    <a:pt x="310" y="7690"/>
                  </a:lnTo>
                  <a:lnTo>
                    <a:pt x="490" y="7664"/>
                  </a:lnTo>
                  <a:lnTo>
                    <a:pt x="927" y="7613"/>
                  </a:lnTo>
                  <a:lnTo>
                    <a:pt x="1210" y="7613"/>
                  </a:lnTo>
                  <a:lnTo>
                    <a:pt x="1493" y="7638"/>
                  </a:lnTo>
                  <a:lnTo>
                    <a:pt x="1750" y="7664"/>
                  </a:lnTo>
                  <a:lnTo>
                    <a:pt x="1955" y="7741"/>
                  </a:lnTo>
                  <a:lnTo>
                    <a:pt x="2058" y="7767"/>
                  </a:lnTo>
                  <a:lnTo>
                    <a:pt x="2161" y="7741"/>
                  </a:lnTo>
                  <a:lnTo>
                    <a:pt x="2264" y="7664"/>
                  </a:lnTo>
                  <a:lnTo>
                    <a:pt x="2367" y="7561"/>
                  </a:lnTo>
                  <a:lnTo>
                    <a:pt x="2470" y="7407"/>
                  </a:lnTo>
                  <a:lnTo>
                    <a:pt x="2547" y="7227"/>
                  </a:lnTo>
                  <a:lnTo>
                    <a:pt x="2650" y="7021"/>
                  </a:lnTo>
                  <a:lnTo>
                    <a:pt x="2727" y="6790"/>
                  </a:lnTo>
                  <a:lnTo>
                    <a:pt x="2804" y="6507"/>
                  </a:lnTo>
                  <a:lnTo>
                    <a:pt x="2856" y="6224"/>
                  </a:lnTo>
                  <a:lnTo>
                    <a:pt x="2907" y="5915"/>
                  </a:lnTo>
                  <a:lnTo>
                    <a:pt x="2933" y="5607"/>
                  </a:lnTo>
                  <a:lnTo>
                    <a:pt x="2933" y="5272"/>
                  </a:lnTo>
                  <a:lnTo>
                    <a:pt x="2933" y="4938"/>
                  </a:lnTo>
                  <a:lnTo>
                    <a:pt x="2881" y="4604"/>
                  </a:lnTo>
                  <a:lnTo>
                    <a:pt x="2830" y="4244"/>
                  </a:lnTo>
                  <a:lnTo>
                    <a:pt x="2753" y="3909"/>
                  </a:lnTo>
                  <a:lnTo>
                    <a:pt x="2598" y="3549"/>
                  </a:lnTo>
                  <a:lnTo>
                    <a:pt x="2444" y="3163"/>
                  </a:lnTo>
                  <a:lnTo>
                    <a:pt x="2264" y="2803"/>
                  </a:lnTo>
                  <a:lnTo>
                    <a:pt x="2033" y="2443"/>
                  </a:lnTo>
                  <a:lnTo>
                    <a:pt x="1801" y="2083"/>
                  </a:lnTo>
                  <a:lnTo>
                    <a:pt x="1338" y="1440"/>
                  </a:lnTo>
                  <a:lnTo>
                    <a:pt x="875" y="849"/>
                  </a:lnTo>
                  <a:lnTo>
                    <a:pt x="490" y="386"/>
                  </a:lnTo>
                  <a:lnTo>
                    <a:pt x="1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47"/>
            <p:cNvSpPr/>
            <p:nvPr/>
          </p:nvSpPr>
          <p:spPr>
            <a:xfrm>
              <a:off x="7689942" y="1424792"/>
              <a:ext cx="40076" cy="60366"/>
            </a:xfrm>
            <a:custGeom>
              <a:avLst/>
              <a:gdLst/>
              <a:ahLst/>
              <a:cxnLst/>
              <a:rect l="l" t="t" r="r" b="b"/>
              <a:pathLst>
                <a:path w="1981" h="2984" extrusionOk="0">
                  <a:moveTo>
                    <a:pt x="1775" y="0"/>
                  </a:moveTo>
                  <a:lnTo>
                    <a:pt x="1698" y="26"/>
                  </a:lnTo>
                  <a:lnTo>
                    <a:pt x="1646" y="52"/>
                  </a:lnTo>
                  <a:lnTo>
                    <a:pt x="1595" y="129"/>
                  </a:lnTo>
                  <a:lnTo>
                    <a:pt x="1492" y="463"/>
                  </a:lnTo>
                  <a:lnTo>
                    <a:pt x="1363" y="772"/>
                  </a:lnTo>
                  <a:lnTo>
                    <a:pt x="1183" y="1029"/>
                  </a:lnTo>
                  <a:lnTo>
                    <a:pt x="1029" y="1286"/>
                  </a:lnTo>
                  <a:lnTo>
                    <a:pt x="823" y="1492"/>
                  </a:lnTo>
                  <a:lnTo>
                    <a:pt x="617" y="1698"/>
                  </a:lnTo>
                  <a:lnTo>
                    <a:pt x="360" y="1852"/>
                  </a:lnTo>
                  <a:lnTo>
                    <a:pt x="103" y="2006"/>
                  </a:lnTo>
                  <a:lnTo>
                    <a:pt x="26" y="2058"/>
                  </a:lnTo>
                  <a:lnTo>
                    <a:pt x="0" y="2161"/>
                  </a:lnTo>
                  <a:lnTo>
                    <a:pt x="0" y="2264"/>
                  </a:lnTo>
                  <a:lnTo>
                    <a:pt x="77" y="2341"/>
                  </a:lnTo>
                  <a:lnTo>
                    <a:pt x="900" y="2932"/>
                  </a:lnTo>
                  <a:lnTo>
                    <a:pt x="952" y="2958"/>
                  </a:lnTo>
                  <a:lnTo>
                    <a:pt x="1003" y="2984"/>
                  </a:lnTo>
                  <a:lnTo>
                    <a:pt x="1106" y="2958"/>
                  </a:lnTo>
                  <a:lnTo>
                    <a:pt x="1183" y="2881"/>
                  </a:lnTo>
                  <a:lnTo>
                    <a:pt x="1209" y="2829"/>
                  </a:lnTo>
                  <a:lnTo>
                    <a:pt x="1209" y="2752"/>
                  </a:lnTo>
                  <a:lnTo>
                    <a:pt x="1183" y="2675"/>
                  </a:lnTo>
                  <a:lnTo>
                    <a:pt x="1132" y="2624"/>
                  </a:lnTo>
                  <a:lnTo>
                    <a:pt x="566" y="2212"/>
                  </a:lnTo>
                  <a:lnTo>
                    <a:pt x="797" y="2032"/>
                  </a:lnTo>
                  <a:lnTo>
                    <a:pt x="1029" y="1852"/>
                  </a:lnTo>
                  <a:lnTo>
                    <a:pt x="1235" y="1646"/>
                  </a:lnTo>
                  <a:lnTo>
                    <a:pt x="1415" y="1415"/>
                  </a:lnTo>
                  <a:lnTo>
                    <a:pt x="1595" y="1158"/>
                  </a:lnTo>
                  <a:lnTo>
                    <a:pt x="1723" y="875"/>
                  </a:lnTo>
                  <a:lnTo>
                    <a:pt x="1878" y="592"/>
                  </a:lnTo>
                  <a:lnTo>
                    <a:pt x="1980" y="258"/>
                  </a:lnTo>
                  <a:lnTo>
                    <a:pt x="1980" y="181"/>
                  </a:lnTo>
                  <a:lnTo>
                    <a:pt x="1980" y="103"/>
                  </a:lnTo>
                  <a:lnTo>
                    <a:pt x="1929" y="52"/>
                  </a:lnTo>
                  <a:lnTo>
                    <a:pt x="185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47"/>
            <p:cNvSpPr/>
            <p:nvPr/>
          </p:nvSpPr>
          <p:spPr>
            <a:xfrm>
              <a:off x="7689942" y="1424792"/>
              <a:ext cx="40076" cy="60366"/>
            </a:xfrm>
            <a:custGeom>
              <a:avLst/>
              <a:gdLst/>
              <a:ahLst/>
              <a:cxnLst/>
              <a:rect l="l" t="t" r="r" b="b"/>
              <a:pathLst>
                <a:path w="1981" h="2984" fill="none" extrusionOk="0">
                  <a:moveTo>
                    <a:pt x="1003" y="2984"/>
                  </a:moveTo>
                  <a:lnTo>
                    <a:pt x="1003" y="2984"/>
                  </a:lnTo>
                  <a:lnTo>
                    <a:pt x="952" y="2958"/>
                  </a:lnTo>
                  <a:lnTo>
                    <a:pt x="900" y="2932"/>
                  </a:lnTo>
                  <a:lnTo>
                    <a:pt x="77" y="2341"/>
                  </a:lnTo>
                  <a:lnTo>
                    <a:pt x="77" y="2341"/>
                  </a:lnTo>
                  <a:lnTo>
                    <a:pt x="0" y="2264"/>
                  </a:lnTo>
                  <a:lnTo>
                    <a:pt x="0" y="2161"/>
                  </a:lnTo>
                  <a:lnTo>
                    <a:pt x="0" y="2161"/>
                  </a:lnTo>
                  <a:lnTo>
                    <a:pt x="26" y="2058"/>
                  </a:lnTo>
                  <a:lnTo>
                    <a:pt x="103" y="2006"/>
                  </a:lnTo>
                  <a:lnTo>
                    <a:pt x="103" y="2006"/>
                  </a:lnTo>
                  <a:lnTo>
                    <a:pt x="360" y="1852"/>
                  </a:lnTo>
                  <a:lnTo>
                    <a:pt x="617" y="1698"/>
                  </a:lnTo>
                  <a:lnTo>
                    <a:pt x="823" y="1492"/>
                  </a:lnTo>
                  <a:lnTo>
                    <a:pt x="1029" y="1286"/>
                  </a:lnTo>
                  <a:lnTo>
                    <a:pt x="1183" y="1029"/>
                  </a:lnTo>
                  <a:lnTo>
                    <a:pt x="1363" y="772"/>
                  </a:lnTo>
                  <a:lnTo>
                    <a:pt x="1492" y="463"/>
                  </a:lnTo>
                  <a:lnTo>
                    <a:pt x="1595" y="129"/>
                  </a:lnTo>
                  <a:lnTo>
                    <a:pt x="1595" y="129"/>
                  </a:lnTo>
                  <a:lnTo>
                    <a:pt x="1646" y="52"/>
                  </a:lnTo>
                  <a:lnTo>
                    <a:pt x="1698" y="26"/>
                  </a:lnTo>
                  <a:lnTo>
                    <a:pt x="1775" y="0"/>
                  </a:lnTo>
                  <a:lnTo>
                    <a:pt x="1852" y="0"/>
                  </a:lnTo>
                  <a:lnTo>
                    <a:pt x="1852" y="0"/>
                  </a:lnTo>
                  <a:lnTo>
                    <a:pt x="1929" y="52"/>
                  </a:lnTo>
                  <a:lnTo>
                    <a:pt x="1980" y="103"/>
                  </a:lnTo>
                  <a:lnTo>
                    <a:pt x="1980" y="181"/>
                  </a:lnTo>
                  <a:lnTo>
                    <a:pt x="1980" y="258"/>
                  </a:lnTo>
                  <a:lnTo>
                    <a:pt x="1980" y="258"/>
                  </a:lnTo>
                  <a:lnTo>
                    <a:pt x="1878" y="592"/>
                  </a:lnTo>
                  <a:lnTo>
                    <a:pt x="1723" y="875"/>
                  </a:lnTo>
                  <a:lnTo>
                    <a:pt x="1595" y="1158"/>
                  </a:lnTo>
                  <a:lnTo>
                    <a:pt x="1415" y="1415"/>
                  </a:lnTo>
                  <a:lnTo>
                    <a:pt x="1235" y="1646"/>
                  </a:lnTo>
                  <a:lnTo>
                    <a:pt x="1029" y="1852"/>
                  </a:lnTo>
                  <a:lnTo>
                    <a:pt x="797" y="2032"/>
                  </a:lnTo>
                  <a:lnTo>
                    <a:pt x="566" y="2212"/>
                  </a:lnTo>
                  <a:lnTo>
                    <a:pt x="1132" y="2624"/>
                  </a:lnTo>
                  <a:lnTo>
                    <a:pt x="1132" y="2624"/>
                  </a:lnTo>
                  <a:lnTo>
                    <a:pt x="1183" y="2675"/>
                  </a:lnTo>
                  <a:lnTo>
                    <a:pt x="1209" y="2752"/>
                  </a:lnTo>
                  <a:lnTo>
                    <a:pt x="1209" y="2829"/>
                  </a:lnTo>
                  <a:lnTo>
                    <a:pt x="1183" y="2881"/>
                  </a:lnTo>
                  <a:lnTo>
                    <a:pt x="1183" y="2881"/>
                  </a:lnTo>
                  <a:lnTo>
                    <a:pt x="1106" y="2958"/>
                  </a:lnTo>
                  <a:lnTo>
                    <a:pt x="1003" y="298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47"/>
            <p:cNvSpPr/>
            <p:nvPr/>
          </p:nvSpPr>
          <p:spPr>
            <a:xfrm>
              <a:off x="7747679" y="1360804"/>
              <a:ext cx="79099" cy="27068"/>
            </a:xfrm>
            <a:custGeom>
              <a:avLst/>
              <a:gdLst/>
              <a:ahLst/>
              <a:cxnLst/>
              <a:rect l="l" t="t" r="r" b="b"/>
              <a:pathLst>
                <a:path w="3910" h="1338" extrusionOk="0">
                  <a:moveTo>
                    <a:pt x="1570" y="0"/>
                  </a:moveTo>
                  <a:lnTo>
                    <a:pt x="1261" y="26"/>
                  </a:lnTo>
                  <a:lnTo>
                    <a:pt x="927" y="77"/>
                  </a:lnTo>
                  <a:lnTo>
                    <a:pt x="669" y="154"/>
                  </a:lnTo>
                  <a:lnTo>
                    <a:pt x="438" y="257"/>
                  </a:lnTo>
                  <a:lnTo>
                    <a:pt x="232" y="412"/>
                  </a:lnTo>
                  <a:lnTo>
                    <a:pt x="104" y="566"/>
                  </a:lnTo>
                  <a:lnTo>
                    <a:pt x="52" y="643"/>
                  </a:lnTo>
                  <a:lnTo>
                    <a:pt x="1" y="720"/>
                  </a:lnTo>
                  <a:lnTo>
                    <a:pt x="1" y="797"/>
                  </a:lnTo>
                  <a:lnTo>
                    <a:pt x="1" y="875"/>
                  </a:lnTo>
                  <a:lnTo>
                    <a:pt x="27" y="1029"/>
                  </a:lnTo>
                  <a:lnTo>
                    <a:pt x="129" y="1157"/>
                  </a:lnTo>
                  <a:lnTo>
                    <a:pt x="232" y="1260"/>
                  </a:lnTo>
                  <a:lnTo>
                    <a:pt x="387" y="1338"/>
                  </a:lnTo>
                  <a:lnTo>
                    <a:pt x="567" y="1338"/>
                  </a:lnTo>
                  <a:lnTo>
                    <a:pt x="644" y="1312"/>
                  </a:lnTo>
                  <a:lnTo>
                    <a:pt x="721" y="1260"/>
                  </a:lnTo>
                  <a:lnTo>
                    <a:pt x="952" y="1157"/>
                  </a:lnTo>
                  <a:lnTo>
                    <a:pt x="1210" y="1029"/>
                  </a:lnTo>
                  <a:lnTo>
                    <a:pt x="1570" y="952"/>
                  </a:lnTo>
                  <a:lnTo>
                    <a:pt x="2007" y="875"/>
                  </a:lnTo>
                  <a:lnTo>
                    <a:pt x="2444" y="849"/>
                  </a:lnTo>
                  <a:lnTo>
                    <a:pt x="2881" y="849"/>
                  </a:lnTo>
                  <a:lnTo>
                    <a:pt x="3627" y="875"/>
                  </a:lnTo>
                  <a:lnTo>
                    <a:pt x="3910" y="900"/>
                  </a:lnTo>
                  <a:lnTo>
                    <a:pt x="3704" y="720"/>
                  </a:lnTo>
                  <a:lnTo>
                    <a:pt x="3447" y="540"/>
                  </a:lnTo>
                  <a:lnTo>
                    <a:pt x="3087" y="335"/>
                  </a:lnTo>
                  <a:lnTo>
                    <a:pt x="2881" y="257"/>
                  </a:lnTo>
                  <a:lnTo>
                    <a:pt x="2650" y="180"/>
                  </a:lnTo>
                  <a:lnTo>
                    <a:pt x="2418" y="103"/>
                  </a:lnTo>
                  <a:lnTo>
                    <a:pt x="2161" y="52"/>
                  </a:lnTo>
                  <a:lnTo>
                    <a:pt x="1878"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47"/>
            <p:cNvSpPr/>
            <p:nvPr/>
          </p:nvSpPr>
          <p:spPr>
            <a:xfrm>
              <a:off x="7650918" y="1364446"/>
              <a:ext cx="67123" cy="26036"/>
            </a:xfrm>
            <a:custGeom>
              <a:avLst/>
              <a:gdLst/>
              <a:ahLst/>
              <a:cxnLst/>
              <a:rect l="l" t="t" r="r" b="b"/>
              <a:pathLst>
                <a:path w="3318" h="1287" extrusionOk="0">
                  <a:moveTo>
                    <a:pt x="1466" y="0"/>
                  </a:moveTo>
                  <a:lnTo>
                    <a:pt x="1209" y="52"/>
                  </a:lnTo>
                  <a:lnTo>
                    <a:pt x="1003" y="103"/>
                  </a:lnTo>
                  <a:lnTo>
                    <a:pt x="798" y="180"/>
                  </a:lnTo>
                  <a:lnTo>
                    <a:pt x="643" y="257"/>
                  </a:lnTo>
                  <a:lnTo>
                    <a:pt x="489" y="360"/>
                  </a:lnTo>
                  <a:lnTo>
                    <a:pt x="257" y="540"/>
                  </a:lnTo>
                  <a:lnTo>
                    <a:pt x="103" y="720"/>
                  </a:lnTo>
                  <a:lnTo>
                    <a:pt x="0" y="900"/>
                  </a:lnTo>
                  <a:lnTo>
                    <a:pt x="0" y="900"/>
                  </a:lnTo>
                  <a:lnTo>
                    <a:pt x="206" y="875"/>
                  </a:lnTo>
                  <a:lnTo>
                    <a:pt x="720" y="849"/>
                  </a:lnTo>
                  <a:lnTo>
                    <a:pt x="1055" y="849"/>
                  </a:lnTo>
                  <a:lnTo>
                    <a:pt x="1415" y="875"/>
                  </a:lnTo>
                  <a:lnTo>
                    <a:pt x="1775" y="926"/>
                  </a:lnTo>
                  <a:lnTo>
                    <a:pt x="2109" y="1003"/>
                  </a:lnTo>
                  <a:lnTo>
                    <a:pt x="2392" y="1106"/>
                  </a:lnTo>
                  <a:lnTo>
                    <a:pt x="2598" y="1209"/>
                  </a:lnTo>
                  <a:lnTo>
                    <a:pt x="2701" y="1260"/>
                  </a:lnTo>
                  <a:lnTo>
                    <a:pt x="2778" y="1260"/>
                  </a:lnTo>
                  <a:lnTo>
                    <a:pt x="2855" y="1286"/>
                  </a:lnTo>
                  <a:lnTo>
                    <a:pt x="2932" y="1260"/>
                  </a:lnTo>
                  <a:lnTo>
                    <a:pt x="3086" y="1209"/>
                  </a:lnTo>
                  <a:lnTo>
                    <a:pt x="3215" y="1080"/>
                  </a:lnTo>
                  <a:lnTo>
                    <a:pt x="3292" y="952"/>
                  </a:lnTo>
                  <a:lnTo>
                    <a:pt x="3318" y="797"/>
                  </a:lnTo>
                  <a:lnTo>
                    <a:pt x="3318" y="720"/>
                  </a:lnTo>
                  <a:lnTo>
                    <a:pt x="3292" y="643"/>
                  </a:lnTo>
                  <a:lnTo>
                    <a:pt x="3241" y="566"/>
                  </a:lnTo>
                  <a:lnTo>
                    <a:pt x="3189" y="489"/>
                  </a:lnTo>
                  <a:lnTo>
                    <a:pt x="3035" y="335"/>
                  </a:lnTo>
                  <a:lnTo>
                    <a:pt x="2855" y="206"/>
                  </a:lnTo>
                  <a:lnTo>
                    <a:pt x="2624" y="103"/>
                  </a:lnTo>
                  <a:lnTo>
                    <a:pt x="2341" y="26"/>
                  </a:lnTo>
                  <a:lnTo>
                    <a:pt x="2006"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47"/>
            <p:cNvSpPr/>
            <p:nvPr/>
          </p:nvSpPr>
          <p:spPr>
            <a:xfrm>
              <a:off x="7621260" y="1419067"/>
              <a:ext cx="17196" cy="47358"/>
            </a:xfrm>
            <a:custGeom>
              <a:avLst/>
              <a:gdLst/>
              <a:ahLst/>
              <a:cxnLst/>
              <a:rect l="l" t="t" r="r" b="b"/>
              <a:pathLst>
                <a:path w="850" h="2341" extrusionOk="0">
                  <a:moveTo>
                    <a:pt x="849" y="1"/>
                  </a:moveTo>
                  <a:lnTo>
                    <a:pt x="669" y="103"/>
                  </a:lnTo>
                  <a:lnTo>
                    <a:pt x="515" y="232"/>
                  </a:lnTo>
                  <a:lnTo>
                    <a:pt x="360" y="386"/>
                  </a:lnTo>
                  <a:lnTo>
                    <a:pt x="258" y="515"/>
                  </a:lnTo>
                  <a:lnTo>
                    <a:pt x="155" y="695"/>
                  </a:lnTo>
                  <a:lnTo>
                    <a:pt x="78" y="849"/>
                  </a:lnTo>
                  <a:lnTo>
                    <a:pt x="26" y="1029"/>
                  </a:lnTo>
                  <a:lnTo>
                    <a:pt x="0" y="1209"/>
                  </a:lnTo>
                  <a:lnTo>
                    <a:pt x="0" y="1364"/>
                  </a:lnTo>
                  <a:lnTo>
                    <a:pt x="26" y="1544"/>
                  </a:lnTo>
                  <a:lnTo>
                    <a:pt x="78" y="1672"/>
                  </a:lnTo>
                  <a:lnTo>
                    <a:pt x="129" y="1827"/>
                  </a:lnTo>
                  <a:lnTo>
                    <a:pt x="232" y="1981"/>
                  </a:lnTo>
                  <a:lnTo>
                    <a:pt x="309" y="2109"/>
                  </a:lnTo>
                  <a:lnTo>
                    <a:pt x="438" y="2238"/>
                  </a:lnTo>
                  <a:lnTo>
                    <a:pt x="566" y="2341"/>
                  </a:lnTo>
                  <a:lnTo>
                    <a:pt x="746" y="2238"/>
                  </a:lnTo>
                  <a:lnTo>
                    <a:pt x="695" y="1981"/>
                  </a:lnTo>
                  <a:lnTo>
                    <a:pt x="669" y="1724"/>
                  </a:lnTo>
                  <a:lnTo>
                    <a:pt x="643" y="1441"/>
                  </a:lnTo>
                  <a:lnTo>
                    <a:pt x="643" y="1184"/>
                  </a:lnTo>
                  <a:lnTo>
                    <a:pt x="643" y="901"/>
                  </a:lnTo>
                  <a:lnTo>
                    <a:pt x="669" y="644"/>
                  </a:lnTo>
                  <a:lnTo>
                    <a:pt x="720" y="412"/>
                  </a:lnTo>
                  <a:lnTo>
                    <a:pt x="798" y="181"/>
                  </a:lnTo>
                  <a:lnTo>
                    <a:pt x="849" y="1"/>
                  </a:lnTo>
                  <a:close/>
                </a:path>
              </a:pathLst>
            </a:custGeom>
            <a:solidFill>
              <a:srgbClr val="FDD9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47"/>
            <p:cNvSpPr/>
            <p:nvPr/>
          </p:nvSpPr>
          <p:spPr>
            <a:xfrm>
              <a:off x="7621260" y="1419067"/>
              <a:ext cx="17196" cy="47358"/>
            </a:xfrm>
            <a:custGeom>
              <a:avLst/>
              <a:gdLst/>
              <a:ahLst/>
              <a:cxnLst/>
              <a:rect l="l" t="t" r="r" b="b"/>
              <a:pathLst>
                <a:path w="850" h="2341" fill="none" extrusionOk="0">
                  <a:moveTo>
                    <a:pt x="849" y="1"/>
                  </a:moveTo>
                  <a:lnTo>
                    <a:pt x="849" y="1"/>
                  </a:lnTo>
                  <a:lnTo>
                    <a:pt x="669" y="103"/>
                  </a:lnTo>
                  <a:lnTo>
                    <a:pt x="515" y="232"/>
                  </a:lnTo>
                  <a:lnTo>
                    <a:pt x="360" y="386"/>
                  </a:lnTo>
                  <a:lnTo>
                    <a:pt x="258" y="515"/>
                  </a:lnTo>
                  <a:lnTo>
                    <a:pt x="155" y="695"/>
                  </a:lnTo>
                  <a:lnTo>
                    <a:pt x="78" y="849"/>
                  </a:lnTo>
                  <a:lnTo>
                    <a:pt x="26" y="1029"/>
                  </a:lnTo>
                  <a:lnTo>
                    <a:pt x="0" y="1209"/>
                  </a:lnTo>
                  <a:lnTo>
                    <a:pt x="0" y="1209"/>
                  </a:lnTo>
                  <a:lnTo>
                    <a:pt x="0" y="1364"/>
                  </a:lnTo>
                  <a:lnTo>
                    <a:pt x="26" y="1544"/>
                  </a:lnTo>
                  <a:lnTo>
                    <a:pt x="78" y="1672"/>
                  </a:lnTo>
                  <a:lnTo>
                    <a:pt x="129" y="1827"/>
                  </a:lnTo>
                  <a:lnTo>
                    <a:pt x="232" y="1981"/>
                  </a:lnTo>
                  <a:lnTo>
                    <a:pt x="309" y="2109"/>
                  </a:lnTo>
                  <a:lnTo>
                    <a:pt x="438" y="2238"/>
                  </a:lnTo>
                  <a:lnTo>
                    <a:pt x="566" y="2341"/>
                  </a:lnTo>
                  <a:lnTo>
                    <a:pt x="566" y="2341"/>
                  </a:lnTo>
                  <a:lnTo>
                    <a:pt x="746" y="2238"/>
                  </a:lnTo>
                  <a:lnTo>
                    <a:pt x="746" y="2238"/>
                  </a:lnTo>
                  <a:lnTo>
                    <a:pt x="695" y="1981"/>
                  </a:lnTo>
                  <a:lnTo>
                    <a:pt x="669" y="1724"/>
                  </a:lnTo>
                  <a:lnTo>
                    <a:pt x="643" y="1441"/>
                  </a:lnTo>
                  <a:lnTo>
                    <a:pt x="643" y="1184"/>
                  </a:lnTo>
                  <a:lnTo>
                    <a:pt x="643" y="901"/>
                  </a:lnTo>
                  <a:lnTo>
                    <a:pt x="669" y="644"/>
                  </a:lnTo>
                  <a:lnTo>
                    <a:pt x="720" y="412"/>
                  </a:lnTo>
                  <a:lnTo>
                    <a:pt x="798" y="181"/>
                  </a:lnTo>
                  <a:lnTo>
                    <a:pt x="798" y="181"/>
                  </a:lnTo>
                  <a:lnTo>
                    <a:pt x="84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47"/>
            <p:cNvSpPr/>
            <p:nvPr/>
          </p:nvSpPr>
          <p:spPr>
            <a:xfrm>
              <a:off x="7634268" y="1413342"/>
              <a:ext cx="26036" cy="63502"/>
            </a:xfrm>
            <a:custGeom>
              <a:avLst/>
              <a:gdLst/>
              <a:ahLst/>
              <a:cxnLst/>
              <a:rect l="l" t="t" r="r" b="b"/>
              <a:pathLst>
                <a:path w="1287" h="3139" extrusionOk="0">
                  <a:moveTo>
                    <a:pt x="1055" y="1"/>
                  </a:moveTo>
                  <a:lnTo>
                    <a:pt x="823" y="26"/>
                  </a:lnTo>
                  <a:lnTo>
                    <a:pt x="592" y="104"/>
                  </a:lnTo>
                  <a:lnTo>
                    <a:pt x="412" y="181"/>
                  </a:lnTo>
                  <a:lnTo>
                    <a:pt x="206" y="284"/>
                  </a:lnTo>
                  <a:lnTo>
                    <a:pt x="155" y="464"/>
                  </a:lnTo>
                  <a:lnTo>
                    <a:pt x="77" y="695"/>
                  </a:lnTo>
                  <a:lnTo>
                    <a:pt x="26" y="927"/>
                  </a:lnTo>
                  <a:lnTo>
                    <a:pt x="0" y="1184"/>
                  </a:lnTo>
                  <a:lnTo>
                    <a:pt x="0" y="1467"/>
                  </a:lnTo>
                  <a:lnTo>
                    <a:pt x="0" y="1724"/>
                  </a:lnTo>
                  <a:lnTo>
                    <a:pt x="26" y="2007"/>
                  </a:lnTo>
                  <a:lnTo>
                    <a:pt x="52" y="2264"/>
                  </a:lnTo>
                  <a:lnTo>
                    <a:pt x="103" y="2521"/>
                  </a:lnTo>
                  <a:lnTo>
                    <a:pt x="283" y="2444"/>
                  </a:lnTo>
                  <a:lnTo>
                    <a:pt x="463" y="2392"/>
                  </a:lnTo>
                  <a:lnTo>
                    <a:pt x="643" y="2367"/>
                  </a:lnTo>
                  <a:lnTo>
                    <a:pt x="1029" y="2367"/>
                  </a:lnTo>
                  <a:lnTo>
                    <a:pt x="1132" y="2392"/>
                  </a:lnTo>
                  <a:lnTo>
                    <a:pt x="1260" y="1955"/>
                  </a:lnTo>
                  <a:lnTo>
                    <a:pt x="1286" y="1904"/>
                  </a:lnTo>
                  <a:lnTo>
                    <a:pt x="1055" y="1"/>
                  </a:lnTo>
                  <a:close/>
                  <a:moveTo>
                    <a:pt x="849" y="2855"/>
                  </a:moveTo>
                  <a:lnTo>
                    <a:pt x="618" y="2881"/>
                  </a:lnTo>
                  <a:lnTo>
                    <a:pt x="412" y="2933"/>
                  </a:lnTo>
                  <a:lnTo>
                    <a:pt x="643" y="3035"/>
                  </a:lnTo>
                  <a:lnTo>
                    <a:pt x="926" y="3138"/>
                  </a:lnTo>
                  <a:lnTo>
                    <a:pt x="952" y="2958"/>
                  </a:lnTo>
                  <a:lnTo>
                    <a:pt x="978" y="2881"/>
                  </a:lnTo>
                  <a:lnTo>
                    <a:pt x="849" y="2855"/>
                  </a:lnTo>
                  <a:close/>
                </a:path>
              </a:pathLst>
            </a:custGeom>
            <a:solidFill>
              <a:srgbClr val="F2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47"/>
            <p:cNvSpPr/>
            <p:nvPr/>
          </p:nvSpPr>
          <p:spPr>
            <a:xfrm>
              <a:off x="7642583" y="1471099"/>
              <a:ext cx="11470" cy="5745"/>
            </a:xfrm>
            <a:custGeom>
              <a:avLst/>
              <a:gdLst/>
              <a:ahLst/>
              <a:cxnLst/>
              <a:rect l="l" t="t" r="r" b="b"/>
              <a:pathLst>
                <a:path w="567" h="284" fill="none" extrusionOk="0">
                  <a:moveTo>
                    <a:pt x="438" y="0"/>
                  </a:moveTo>
                  <a:lnTo>
                    <a:pt x="438" y="0"/>
                  </a:lnTo>
                  <a:lnTo>
                    <a:pt x="207" y="26"/>
                  </a:lnTo>
                  <a:lnTo>
                    <a:pt x="1" y="78"/>
                  </a:lnTo>
                  <a:lnTo>
                    <a:pt x="1" y="78"/>
                  </a:lnTo>
                  <a:lnTo>
                    <a:pt x="232" y="180"/>
                  </a:lnTo>
                  <a:lnTo>
                    <a:pt x="515" y="283"/>
                  </a:lnTo>
                  <a:lnTo>
                    <a:pt x="515" y="283"/>
                  </a:lnTo>
                  <a:lnTo>
                    <a:pt x="541" y="103"/>
                  </a:lnTo>
                  <a:lnTo>
                    <a:pt x="541" y="103"/>
                  </a:lnTo>
                  <a:lnTo>
                    <a:pt x="541" y="103"/>
                  </a:lnTo>
                  <a:lnTo>
                    <a:pt x="541" y="103"/>
                  </a:lnTo>
                  <a:lnTo>
                    <a:pt x="567" y="26"/>
                  </a:lnTo>
                  <a:lnTo>
                    <a:pt x="567" y="26"/>
                  </a:lnTo>
                  <a:lnTo>
                    <a:pt x="567" y="26"/>
                  </a:lnTo>
                  <a:lnTo>
                    <a:pt x="567" y="26"/>
                  </a:lnTo>
                  <a:lnTo>
                    <a:pt x="43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47"/>
            <p:cNvSpPr/>
            <p:nvPr/>
          </p:nvSpPr>
          <p:spPr>
            <a:xfrm>
              <a:off x="7634268" y="1413342"/>
              <a:ext cx="26036" cy="51020"/>
            </a:xfrm>
            <a:custGeom>
              <a:avLst/>
              <a:gdLst/>
              <a:ahLst/>
              <a:cxnLst/>
              <a:rect l="l" t="t" r="r" b="b"/>
              <a:pathLst>
                <a:path w="1287" h="2522" fill="none" extrusionOk="0">
                  <a:moveTo>
                    <a:pt x="1055" y="1"/>
                  </a:moveTo>
                  <a:lnTo>
                    <a:pt x="1055" y="1"/>
                  </a:lnTo>
                  <a:lnTo>
                    <a:pt x="823" y="26"/>
                  </a:lnTo>
                  <a:lnTo>
                    <a:pt x="592" y="104"/>
                  </a:lnTo>
                  <a:lnTo>
                    <a:pt x="412" y="181"/>
                  </a:lnTo>
                  <a:lnTo>
                    <a:pt x="206" y="284"/>
                  </a:lnTo>
                  <a:lnTo>
                    <a:pt x="206" y="284"/>
                  </a:lnTo>
                  <a:lnTo>
                    <a:pt x="155" y="464"/>
                  </a:lnTo>
                  <a:lnTo>
                    <a:pt x="155" y="464"/>
                  </a:lnTo>
                  <a:lnTo>
                    <a:pt x="77" y="695"/>
                  </a:lnTo>
                  <a:lnTo>
                    <a:pt x="26" y="927"/>
                  </a:lnTo>
                  <a:lnTo>
                    <a:pt x="0" y="1184"/>
                  </a:lnTo>
                  <a:lnTo>
                    <a:pt x="0" y="1467"/>
                  </a:lnTo>
                  <a:lnTo>
                    <a:pt x="0" y="1724"/>
                  </a:lnTo>
                  <a:lnTo>
                    <a:pt x="26" y="2007"/>
                  </a:lnTo>
                  <a:lnTo>
                    <a:pt x="52" y="2264"/>
                  </a:lnTo>
                  <a:lnTo>
                    <a:pt x="103" y="2521"/>
                  </a:lnTo>
                  <a:lnTo>
                    <a:pt x="103" y="2521"/>
                  </a:lnTo>
                  <a:lnTo>
                    <a:pt x="283" y="2444"/>
                  </a:lnTo>
                  <a:lnTo>
                    <a:pt x="463" y="2392"/>
                  </a:lnTo>
                  <a:lnTo>
                    <a:pt x="643" y="2367"/>
                  </a:lnTo>
                  <a:lnTo>
                    <a:pt x="849" y="2367"/>
                  </a:lnTo>
                  <a:lnTo>
                    <a:pt x="849" y="2367"/>
                  </a:lnTo>
                  <a:lnTo>
                    <a:pt x="1029" y="2367"/>
                  </a:lnTo>
                  <a:lnTo>
                    <a:pt x="1029" y="2367"/>
                  </a:lnTo>
                  <a:lnTo>
                    <a:pt x="1132" y="2392"/>
                  </a:lnTo>
                  <a:lnTo>
                    <a:pt x="1132" y="2392"/>
                  </a:lnTo>
                  <a:lnTo>
                    <a:pt x="1260" y="1955"/>
                  </a:lnTo>
                  <a:lnTo>
                    <a:pt x="1260" y="1955"/>
                  </a:lnTo>
                  <a:lnTo>
                    <a:pt x="1260" y="1955"/>
                  </a:lnTo>
                  <a:lnTo>
                    <a:pt x="1286" y="1904"/>
                  </a:lnTo>
                  <a:lnTo>
                    <a:pt x="1286" y="1904"/>
                  </a:lnTo>
                  <a:lnTo>
                    <a:pt x="105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47"/>
            <p:cNvSpPr/>
            <p:nvPr/>
          </p:nvSpPr>
          <p:spPr>
            <a:xfrm>
              <a:off x="7632711" y="1461207"/>
              <a:ext cx="24458" cy="11470"/>
            </a:xfrm>
            <a:custGeom>
              <a:avLst/>
              <a:gdLst/>
              <a:ahLst/>
              <a:cxnLst/>
              <a:rect l="l" t="t" r="r" b="b"/>
              <a:pathLst>
                <a:path w="1209" h="567" extrusionOk="0">
                  <a:moveTo>
                    <a:pt x="720" y="1"/>
                  </a:moveTo>
                  <a:lnTo>
                    <a:pt x="540" y="26"/>
                  </a:lnTo>
                  <a:lnTo>
                    <a:pt x="360" y="78"/>
                  </a:lnTo>
                  <a:lnTo>
                    <a:pt x="180" y="155"/>
                  </a:lnTo>
                  <a:lnTo>
                    <a:pt x="0" y="258"/>
                  </a:lnTo>
                  <a:lnTo>
                    <a:pt x="232" y="438"/>
                  </a:lnTo>
                  <a:lnTo>
                    <a:pt x="489" y="567"/>
                  </a:lnTo>
                  <a:lnTo>
                    <a:pt x="695" y="515"/>
                  </a:lnTo>
                  <a:lnTo>
                    <a:pt x="926" y="489"/>
                  </a:lnTo>
                  <a:lnTo>
                    <a:pt x="1055" y="515"/>
                  </a:lnTo>
                  <a:lnTo>
                    <a:pt x="1209" y="26"/>
                  </a:lnTo>
                  <a:lnTo>
                    <a:pt x="110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47"/>
            <p:cNvSpPr/>
            <p:nvPr/>
          </p:nvSpPr>
          <p:spPr>
            <a:xfrm>
              <a:off x="7632711" y="1461207"/>
              <a:ext cx="24458" cy="11470"/>
            </a:xfrm>
            <a:custGeom>
              <a:avLst/>
              <a:gdLst/>
              <a:ahLst/>
              <a:cxnLst/>
              <a:rect l="l" t="t" r="r" b="b"/>
              <a:pathLst>
                <a:path w="1209" h="567" fill="none" extrusionOk="0">
                  <a:moveTo>
                    <a:pt x="926" y="1"/>
                  </a:moveTo>
                  <a:lnTo>
                    <a:pt x="926" y="1"/>
                  </a:lnTo>
                  <a:lnTo>
                    <a:pt x="720" y="1"/>
                  </a:lnTo>
                  <a:lnTo>
                    <a:pt x="540" y="26"/>
                  </a:lnTo>
                  <a:lnTo>
                    <a:pt x="360" y="78"/>
                  </a:lnTo>
                  <a:lnTo>
                    <a:pt x="180" y="155"/>
                  </a:lnTo>
                  <a:lnTo>
                    <a:pt x="180" y="155"/>
                  </a:lnTo>
                  <a:lnTo>
                    <a:pt x="0" y="258"/>
                  </a:lnTo>
                  <a:lnTo>
                    <a:pt x="0" y="258"/>
                  </a:lnTo>
                  <a:lnTo>
                    <a:pt x="232" y="438"/>
                  </a:lnTo>
                  <a:lnTo>
                    <a:pt x="489" y="567"/>
                  </a:lnTo>
                  <a:lnTo>
                    <a:pt x="489" y="567"/>
                  </a:lnTo>
                  <a:lnTo>
                    <a:pt x="695" y="515"/>
                  </a:lnTo>
                  <a:lnTo>
                    <a:pt x="926" y="489"/>
                  </a:lnTo>
                  <a:lnTo>
                    <a:pt x="926" y="489"/>
                  </a:lnTo>
                  <a:lnTo>
                    <a:pt x="1055" y="515"/>
                  </a:lnTo>
                  <a:lnTo>
                    <a:pt x="1055" y="515"/>
                  </a:lnTo>
                  <a:lnTo>
                    <a:pt x="1055" y="515"/>
                  </a:lnTo>
                  <a:lnTo>
                    <a:pt x="1055" y="515"/>
                  </a:lnTo>
                  <a:lnTo>
                    <a:pt x="1209" y="26"/>
                  </a:lnTo>
                  <a:lnTo>
                    <a:pt x="1209" y="26"/>
                  </a:lnTo>
                  <a:lnTo>
                    <a:pt x="1106" y="1"/>
                  </a:lnTo>
                  <a:lnTo>
                    <a:pt x="1106" y="1"/>
                  </a:lnTo>
                  <a:lnTo>
                    <a:pt x="92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47"/>
            <p:cNvSpPr/>
            <p:nvPr/>
          </p:nvSpPr>
          <p:spPr>
            <a:xfrm>
              <a:off x="7653002" y="1412310"/>
              <a:ext cx="60892" cy="66617"/>
            </a:xfrm>
            <a:custGeom>
              <a:avLst/>
              <a:gdLst/>
              <a:ahLst/>
              <a:cxnLst/>
              <a:rect l="l" t="t" r="r" b="b"/>
              <a:pathLst>
                <a:path w="3010" h="3293" extrusionOk="0">
                  <a:moveTo>
                    <a:pt x="386" y="0"/>
                  </a:moveTo>
                  <a:lnTo>
                    <a:pt x="129" y="52"/>
                  </a:lnTo>
                  <a:lnTo>
                    <a:pt x="360" y="1955"/>
                  </a:lnTo>
                  <a:lnTo>
                    <a:pt x="334" y="2006"/>
                  </a:lnTo>
                  <a:lnTo>
                    <a:pt x="772" y="2135"/>
                  </a:lnTo>
                  <a:lnTo>
                    <a:pt x="952" y="2212"/>
                  </a:lnTo>
                  <a:lnTo>
                    <a:pt x="1106" y="2289"/>
                  </a:lnTo>
                  <a:lnTo>
                    <a:pt x="1235" y="2366"/>
                  </a:lnTo>
                  <a:lnTo>
                    <a:pt x="1337" y="2469"/>
                  </a:lnTo>
                  <a:lnTo>
                    <a:pt x="1389" y="2546"/>
                  </a:lnTo>
                  <a:lnTo>
                    <a:pt x="1389" y="2649"/>
                  </a:lnTo>
                  <a:lnTo>
                    <a:pt x="1363" y="2726"/>
                  </a:lnTo>
                  <a:lnTo>
                    <a:pt x="1286" y="2804"/>
                  </a:lnTo>
                  <a:lnTo>
                    <a:pt x="1183" y="2855"/>
                  </a:lnTo>
                  <a:lnTo>
                    <a:pt x="1055" y="2906"/>
                  </a:lnTo>
                  <a:lnTo>
                    <a:pt x="875" y="2958"/>
                  </a:lnTo>
                  <a:lnTo>
                    <a:pt x="695" y="2984"/>
                  </a:lnTo>
                  <a:lnTo>
                    <a:pt x="232" y="3009"/>
                  </a:lnTo>
                  <a:lnTo>
                    <a:pt x="26" y="3009"/>
                  </a:lnTo>
                  <a:lnTo>
                    <a:pt x="0" y="3189"/>
                  </a:lnTo>
                  <a:lnTo>
                    <a:pt x="309" y="3241"/>
                  </a:lnTo>
                  <a:lnTo>
                    <a:pt x="669" y="3266"/>
                  </a:lnTo>
                  <a:lnTo>
                    <a:pt x="772" y="3292"/>
                  </a:lnTo>
                  <a:lnTo>
                    <a:pt x="1106" y="3266"/>
                  </a:lnTo>
                  <a:lnTo>
                    <a:pt x="1415" y="3215"/>
                  </a:lnTo>
                  <a:lnTo>
                    <a:pt x="1723" y="3138"/>
                  </a:lnTo>
                  <a:lnTo>
                    <a:pt x="1980" y="3035"/>
                  </a:lnTo>
                  <a:lnTo>
                    <a:pt x="1903" y="2958"/>
                  </a:lnTo>
                  <a:lnTo>
                    <a:pt x="1826" y="2881"/>
                  </a:lnTo>
                  <a:lnTo>
                    <a:pt x="1826" y="2778"/>
                  </a:lnTo>
                  <a:lnTo>
                    <a:pt x="1852" y="2675"/>
                  </a:lnTo>
                  <a:lnTo>
                    <a:pt x="1929" y="2623"/>
                  </a:lnTo>
                  <a:lnTo>
                    <a:pt x="2238" y="2443"/>
                  </a:lnTo>
                  <a:lnTo>
                    <a:pt x="2546" y="2212"/>
                  </a:lnTo>
                  <a:lnTo>
                    <a:pt x="2778" y="1981"/>
                  </a:lnTo>
                  <a:lnTo>
                    <a:pt x="3009" y="1672"/>
                  </a:lnTo>
                  <a:lnTo>
                    <a:pt x="3009" y="1492"/>
                  </a:lnTo>
                  <a:lnTo>
                    <a:pt x="2958" y="1338"/>
                  </a:lnTo>
                  <a:lnTo>
                    <a:pt x="2906" y="1158"/>
                  </a:lnTo>
                  <a:lnTo>
                    <a:pt x="2803" y="1003"/>
                  </a:lnTo>
                  <a:lnTo>
                    <a:pt x="2701" y="849"/>
                  </a:lnTo>
                  <a:lnTo>
                    <a:pt x="2572" y="720"/>
                  </a:lnTo>
                  <a:lnTo>
                    <a:pt x="2443" y="566"/>
                  </a:lnTo>
                  <a:lnTo>
                    <a:pt x="2263" y="463"/>
                  </a:lnTo>
                  <a:lnTo>
                    <a:pt x="2032" y="360"/>
                  </a:lnTo>
                  <a:lnTo>
                    <a:pt x="1749" y="309"/>
                  </a:lnTo>
                  <a:lnTo>
                    <a:pt x="1852" y="437"/>
                  </a:lnTo>
                  <a:lnTo>
                    <a:pt x="1929" y="617"/>
                  </a:lnTo>
                  <a:lnTo>
                    <a:pt x="2006" y="823"/>
                  </a:lnTo>
                  <a:lnTo>
                    <a:pt x="2032" y="1055"/>
                  </a:lnTo>
                  <a:lnTo>
                    <a:pt x="2032" y="1235"/>
                  </a:lnTo>
                  <a:lnTo>
                    <a:pt x="2032" y="1415"/>
                  </a:lnTo>
                  <a:lnTo>
                    <a:pt x="1980" y="1569"/>
                  </a:lnTo>
                  <a:lnTo>
                    <a:pt x="1929" y="1698"/>
                  </a:lnTo>
                  <a:lnTo>
                    <a:pt x="1878" y="1801"/>
                  </a:lnTo>
                  <a:lnTo>
                    <a:pt x="1800" y="1903"/>
                  </a:lnTo>
                  <a:lnTo>
                    <a:pt x="1723" y="1955"/>
                  </a:lnTo>
                  <a:lnTo>
                    <a:pt x="1620" y="1981"/>
                  </a:lnTo>
                  <a:lnTo>
                    <a:pt x="1518" y="1955"/>
                  </a:lnTo>
                  <a:lnTo>
                    <a:pt x="1440" y="1903"/>
                  </a:lnTo>
                  <a:lnTo>
                    <a:pt x="1363" y="1826"/>
                  </a:lnTo>
                  <a:lnTo>
                    <a:pt x="1286" y="1723"/>
                  </a:lnTo>
                  <a:lnTo>
                    <a:pt x="1235" y="1595"/>
                  </a:lnTo>
                  <a:lnTo>
                    <a:pt x="1183" y="1466"/>
                  </a:lnTo>
                  <a:lnTo>
                    <a:pt x="1132" y="1286"/>
                  </a:lnTo>
                  <a:lnTo>
                    <a:pt x="1106" y="1132"/>
                  </a:lnTo>
                  <a:lnTo>
                    <a:pt x="1132" y="849"/>
                  </a:lnTo>
                  <a:lnTo>
                    <a:pt x="1157" y="617"/>
                  </a:lnTo>
                  <a:lnTo>
                    <a:pt x="1235" y="437"/>
                  </a:lnTo>
                  <a:lnTo>
                    <a:pt x="1337" y="283"/>
                  </a:lnTo>
                  <a:lnTo>
                    <a:pt x="1183" y="309"/>
                  </a:lnTo>
                  <a:lnTo>
                    <a:pt x="1029" y="360"/>
                  </a:lnTo>
                  <a:lnTo>
                    <a:pt x="849" y="437"/>
                  </a:lnTo>
                  <a:lnTo>
                    <a:pt x="695" y="515"/>
                  </a:lnTo>
                  <a:lnTo>
                    <a:pt x="617" y="540"/>
                  </a:lnTo>
                  <a:lnTo>
                    <a:pt x="566" y="540"/>
                  </a:lnTo>
                  <a:lnTo>
                    <a:pt x="515" y="489"/>
                  </a:lnTo>
                  <a:lnTo>
                    <a:pt x="489" y="437"/>
                  </a:lnTo>
                  <a:lnTo>
                    <a:pt x="489" y="386"/>
                  </a:lnTo>
                  <a:lnTo>
                    <a:pt x="515" y="360"/>
                  </a:lnTo>
                  <a:lnTo>
                    <a:pt x="540" y="309"/>
                  </a:lnTo>
                  <a:lnTo>
                    <a:pt x="720" y="206"/>
                  </a:lnTo>
                  <a:lnTo>
                    <a:pt x="900" y="129"/>
                  </a:lnTo>
                  <a:lnTo>
                    <a:pt x="1055" y="77"/>
                  </a:lnTo>
                  <a:lnTo>
                    <a:pt x="1235" y="52"/>
                  </a:lnTo>
                  <a:lnTo>
                    <a:pt x="1003" y="0"/>
                  </a:lnTo>
                  <a:close/>
                </a:path>
              </a:pathLst>
            </a:custGeom>
            <a:solidFill>
              <a:srgbClr val="FED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47"/>
            <p:cNvSpPr/>
            <p:nvPr/>
          </p:nvSpPr>
          <p:spPr>
            <a:xfrm>
              <a:off x="7653002" y="1412310"/>
              <a:ext cx="60892" cy="66617"/>
            </a:xfrm>
            <a:custGeom>
              <a:avLst/>
              <a:gdLst/>
              <a:ahLst/>
              <a:cxnLst/>
              <a:rect l="l" t="t" r="r" b="b"/>
              <a:pathLst>
                <a:path w="3010" h="3293" fill="none" extrusionOk="0">
                  <a:moveTo>
                    <a:pt x="669" y="0"/>
                  </a:moveTo>
                  <a:lnTo>
                    <a:pt x="669" y="0"/>
                  </a:lnTo>
                  <a:lnTo>
                    <a:pt x="386" y="0"/>
                  </a:lnTo>
                  <a:lnTo>
                    <a:pt x="129" y="52"/>
                  </a:lnTo>
                  <a:lnTo>
                    <a:pt x="129" y="52"/>
                  </a:lnTo>
                  <a:lnTo>
                    <a:pt x="360" y="1955"/>
                  </a:lnTo>
                  <a:lnTo>
                    <a:pt x="360" y="1955"/>
                  </a:lnTo>
                  <a:lnTo>
                    <a:pt x="334" y="2006"/>
                  </a:lnTo>
                  <a:lnTo>
                    <a:pt x="334" y="2006"/>
                  </a:lnTo>
                  <a:lnTo>
                    <a:pt x="772" y="2135"/>
                  </a:lnTo>
                  <a:lnTo>
                    <a:pt x="952" y="2212"/>
                  </a:lnTo>
                  <a:lnTo>
                    <a:pt x="1106" y="2289"/>
                  </a:lnTo>
                  <a:lnTo>
                    <a:pt x="1235" y="2366"/>
                  </a:lnTo>
                  <a:lnTo>
                    <a:pt x="1337" y="2469"/>
                  </a:lnTo>
                  <a:lnTo>
                    <a:pt x="1389" y="2546"/>
                  </a:lnTo>
                  <a:lnTo>
                    <a:pt x="1389" y="2649"/>
                  </a:lnTo>
                  <a:lnTo>
                    <a:pt x="1389" y="2649"/>
                  </a:lnTo>
                  <a:lnTo>
                    <a:pt x="1363" y="2726"/>
                  </a:lnTo>
                  <a:lnTo>
                    <a:pt x="1286" y="2804"/>
                  </a:lnTo>
                  <a:lnTo>
                    <a:pt x="1183" y="2855"/>
                  </a:lnTo>
                  <a:lnTo>
                    <a:pt x="1055" y="2906"/>
                  </a:lnTo>
                  <a:lnTo>
                    <a:pt x="875" y="2958"/>
                  </a:lnTo>
                  <a:lnTo>
                    <a:pt x="695" y="2984"/>
                  </a:lnTo>
                  <a:lnTo>
                    <a:pt x="232" y="3009"/>
                  </a:lnTo>
                  <a:lnTo>
                    <a:pt x="232" y="3009"/>
                  </a:lnTo>
                  <a:lnTo>
                    <a:pt x="26" y="3009"/>
                  </a:lnTo>
                  <a:lnTo>
                    <a:pt x="26" y="3009"/>
                  </a:lnTo>
                  <a:lnTo>
                    <a:pt x="26" y="3009"/>
                  </a:lnTo>
                  <a:lnTo>
                    <a:pt x="0" y="3189"/>
                  </a:lnTo>
                  <a:lnTo>
                    <a:pt x="0" y="3189"/>
                  </a:lnTo>
                  <a:lnTo>
                    <a:pt x="309" y="3241"/>
                  </a:lnTo>
                  <a:lnTo>
                    <a:pt x="669" y="3266"/>
                  </a:lnTo>
                  <a:lnTo>
                    <a:pt x="669" y="3266"/>
                  </a:lnTo>
                  <a:lnTo>
                    <a:pt x="772" y="3292"/>
                  </a:lnTo>
                  <a:lnTo>
                    <a:pt x="772" y="3292"/>
                  </a:lnTo>
                  <a:lnTo>
                    <a:pt x="1106" y="3266"/>
                  </a:lnTo>
                  <a:lnTo>
                    <a:pt x="1415" y="3215"/>
                  </a:lnTo>
                  <a:lnTo>
                    <a:pt x="1723" y="3138"/>
                  </a:lnTo>
                  <a:lnTo>
                    <a:pt x="1980" y="3035"/>
                  </a:lnTo>
                  <a:lnTo>
                    <a:pt x="1903" y="2958"/>
                  </a:lnTo>
                  <a:lnTo>
                    <a:pt x="1903" y="2958"/>
                  </a:lnTo>
                  <a:lnTo>
                    <a:pt x="1826" y="2881"/>
                  </a:lnTo>
                  <a:lnTo>
                    <a:pt x="1826" y="2778"/>
                  </a:lnTo>
                  <a:lnTo>
                    <a:pt x="1826" y="2778"/>
                  </a:lnTo>
                  <a:lnTo>
                    <a:pt x="1852" y="2675"/>
                  </a:lnTo>
                  <a:lnTo>
                    <a:pt x="1929" y="2623"/>
                  </a:lnTo>
                  <a:lnTo>
                    <a:pt x="1929" y="2623"/>
                  </a:lnTo>
                  <a:lnTo>
                    <a:pt x="2238" y="2443"/>
                  </a:lnTo>
                  <a:lnTo>
                    <a:pt x="2546" y="2212"/>
                  </a:lnTo>
                  <a:lnTo>
                    <a:pt x="2778" y="1981"/>
                  </a:lnTo>
                  <a:lnTo>
                    <a:pt x="3009" y="1672"/>
                  </a:lnTo>
                  <a:lnTo>
                    <a:pt x="3009" y="1672"/>
                  </a:lnTo>
                  <a:lnTo>
                    <a:pt x="3009" y="1492"/>
                  </a:lnTo>
                  <a:lnTo>
                    <a:pt x="2958" y="1338"/>
                  </a:lnTo>
                  <a:lnTo>
                    <a:pt x="2906" y="1158"/>
                  </a:lnTo>
                  <a:lnTo>
                    <a:pt x="2803" y="1003"/>
                  </a:lnTo>
                  <a:lnTo>
                    <a:pt x="2701" y="849"/>
                  </a:lnTo>
                  <a:lnTo>
                    <a:pt x="2572" y="720"/>
                  </a:lnTo>
                  <a:lnTo>
                    <a:pt x="2443" y="566"/>
                  </a:lnTo>
                  <a:lnTo>
                    <a:pt x="2263" y="463"/>
                  </a:lnTo>
                  <a:lnTo>
                    <a:pt x="2263" y="463"/>
                  </a:lnTo>
                  <a:lnTo>
                    <a:pt x="2032" y="360"/>
                  </a:lnTo>
                  <a:lnTo>
                    <a:pt x="1749" y="309"/>
                  </a:lnTo>
                  <a:lnTo>
                    <a:pt x="1749" y="309"/>
                  </a:lnTo>
                  <a:lnTo>
                    <a:pt x="1852" y="437"/>
                  </a:lnTo>
                  <a:lnTo>
                    <a:pt x="1929" y="617"/>
                  </a:lnTo>
                  <a:lnTo>
                    <a:pt x="2006" y="823"/>
                  </a:lnTo>
                  <a:lnTo>
                    <a:pt x="2032" y="1055"/>
                  </a:lnTo>
                  <a:lnTo>
                    <a:pt x="2032" y="1055"/>
                  </a:lnTo>
                  <a:lnTo>
                    <a:pt x="2032" y="1235"/>
                  </a:lnTo>
                  <a:lnTo>
                    <a:pt x="2032" y="1415"/>
                  </a:lnTo>
                  <a:lnTo>
                    <a:pt x="1980" y="1569"/>
                  </a:lnTo>
                  <a:lnTo>
                    <a:pt x="1929" y="1698"/>
                  </a:lnTo>
                  <a:lnTo>
                    <a:pt x="1878" y="1801"/>
                  </a:lnTo>
                  <a:lnTo>
                    <a:pt x="1800" y="1903"/>
                  </a:lnTo>
                  <a:lnTo>
                    <a:pt x="1723" y="1955"/>
                  </a:lnTo>
                  <a:lnTo>
                    <a:pt x="1620" y="1981"/>
                  </a:lnTo>
                  <a:lnTo>
                    <a:pt x="1620" y="1981"/>
                  </a:lnTo>
                  <a:lnTo>
                    <a:pt x="1620" y="1981"/>
                  </a:lnTo>
                  <a:lnTo>
                    <a:pt x="1620" y="1981"/>
                  </a:lnTo>
                  <a:lnTo>
                    <a:pt x="1518" y="1955"/>
                  </a:lnTo>
                  <a:lnTo>
                    <a:pt x="1440" y="1903"/>
                  </a:lnTo>
                  <a:lnTo>
                    <a:pt x="1363" y="1826"/>
                  </a:lnTo>
                  <a:lnTo>
                    <a:pt x="1286" y="1723"/>
                  </a:lnTo>
                  <a:lnTo>
                    <a:pt x="1235" y="1595"/>
                  </a:lnTo>
                  <a:lnTo>
                    <a:pt x="1183" y="1466"/>
                  </a:lnTo>
                  <a:lnTo>
                    <a:pt x="1132" y="1286"/>
                  </a:lnTo>
                  <a:lnTo>
                    <a:pt x="1106" y="1132"/>
                  </a:lnTo>
                  <a:lnTo>
                    <a:pt x="1106" y="1132"/>
                  </a:lnTo>
                  <a:lnTo>
                    <a:pt x="1132" y="849"/>
                  </a:lnTo>
                  <a:lnTo>
                    <a:pt x="1157" y="617"/>
                  </a:lnTo>
                  <a:lnTo>
                    <a:pt x="1235" y="437"/>
                  </a:lnTo>
                  <a:lnTo>
                    <a:pt x="1337" y="283"/>
                  </a:lnTo>
                  <a:lnTo>
                    <a:pt x="1337" y="283"/>
                  </a:lnTo>
                  <a:lnTo>
                    <a:pt x="1183" y="309"/>
                  </a:lnTo>
                  <a:lnTo>
                    <a:pt x="1029" y="360"/>
                  </a:lnTo>
                  <a:lnTo>
                    <a:pt x="849" y="437"/>
                  </a:lnTo>
                  <a:lnTo>
                    <a:pt x="695" y="515"/>
                  </a:lnTo>
                  <a:lnTo>
                    <a:pt x="695" y="515"/>
                  </a:lnTo>
                  <a:lnTo>
                    <a:pt x="617" y="540"/>
                  </a:lnTo>
                  <a:lnTo>
                    <a:pt x="617" y="540"/>
                  </a:lnTo>
                  <a:lnTo>
                    <a:pt x="566" y="540"/>
                  </a:lnTo>
                  <a:lnTo>
                    <a:pt x="515" y="489"/>
                  </a:lnTo>
                  <a:lnTo>
                    <a:pt x="515" y="489"/>
                  </a:lnTo>
                  <a:lnTo>
                    <a:pt x="489" y="437"/>
                  </a:lnTo>
                  <a:lnTo>
                    <a:pt x="489" y="386"/>
                  </a:lnTo>
                  <a:lnTo>
                    <a:pt x="515" y="360"/>
                  </a:lnTo>
                  <a:lnTo>
                    <a:pt x="540" y="309"/>
                  </a:lnTo>
                  <a:lnTo>
                    <a:pt x="540" y="309"/>
                  </a:lnTo>
                  <a:lnTo>
                    <a:pt x="720" y="206"/>
                  </a:lnTo>
                  <a:lnTo>
                    <a:pt x="900" y="129"/>
                  </a:lnTo>
                  <a:lnTo>
                    <a:pt x="1055" y="77"/>
                  </a:lnTo>
                  <a:lnTo>
                    <a:pt x="1235" y="52"/>
                  </a:lnTo>
                  <a:lnTo>
                    <a:pt x="1235" y="52"/>
                  </a:lnTo>
                  <a:lnTo>
                    <a:pt x="1003" y="0"/>
                  </a:lnTo>
                  <a:lnTo>
                    <a:pt x="772" y="0"/>
                  </a:lnTo>
                  <a:lnTo>
                    <a:pt x="772" y="0"/>
                  </a:lnTo>
                  <a:lnTo>
                    <a:pt x="66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47"/>
            <p:cNvSpPr/>
            <p:nvPr/>
          </p:nvSpPr>
          <p:spPr>
            <a:xfrm>
              <a:off x="7675376" y="1418035"/>
              <a:ext cx="18733" cy="34351"/>
            </a:xfrm>
            <a:custGeom>
              <a:avLst/>
              <a:gdLst/>
              <a:ahLst/>
              <a:cxnLst/>
              <a:rect l="l" t="t" r="r" b="b"/>
              <a:pathLst>
                <a:path w="926" h="1698" extrusionOk="0">
                  <a:moveTo>
                    <a:pt x="231" y="0"/>
                  </a:moveTo>
                  <a:lnTo>
                    <a:pt x="129" y="154"/>
                  </a:lnTo>
                  <a:lnTo>
                    <a:pt x="51" y="334"/>
                  </a:lnTo>
                  <a:lnTo>
                    <a:pt x="26" y="566"/>
                  </a:lnTo>
                  <a:lnTo>
                    <a:pt x="0" y="849"/>
                  </a:lnTo>
                  <a:lnTo>
                    <a:pt x="26" y="1003"/>
                  </a:lnTo>
                  <a:lnTo>
                    <a:pt x="77" y="1183"/>
                  </a:lnTo>
                  <a:lnTo>
                    <a:pt x="129" y="1312"/>
                  </a:lnTo>
                  <a:lnTo>
                    <a:pt x="180" y="1440"/>
                  </a:lnTo>
                  <a:lnTo>
                    <a:pt x="257" y="1543"/>
                  </a:lnTo>
                  <a:lnTo>
                    <a:pt x="334" y="1620"/>
                  </a:lnTo>
                  <a:lnTo>
                    <a:pt x="412" y="1672"/>
                  </a:lnTo>
                  <a:lnTo>
                    <a:pt x="514" y="1698"/>
                  </a:lnTo>
                  <a:lnTo>
                    <a:pt x="617" y="1672"/>
                  </a:lnTo>
                  <a:lnTo>
                    <a:pt x="694" y="1620"/>
                  </a:lnTo>
                  <a:lnTo>
                    <a:pt x="772" y="1518"/>
                  </a:lnTo>
                  <a:lnTo>
                    <a:pt x="823" y="1415"/>
                  </a:lnTo>
                  <a:lnTo>
                    <a:pt x="874" y="1286"/>
                  </a:lnTo>
                  <a:lnTo>
                    <a:pt x="926" y="1132"/>
                  </a:lnTo>
                  <a:lnTo>
                    <a:pt x="926" y="952"/>
                  </a:lnTo>
                  <a:lnTo>
                    <a:pt x="926" y="772"/>
                  </a:lnTo>
                  <a:lnTo>
                    <a:pt x="900" y="540"/>
                  </a:lnTo>
                  <a:lnTo>
                    <a:pt x="823" y="334"/>
                  </a:lnTo>
                  <a:lnTo>
                    <a:pt x="746" y="154"/>
                  </a:lnTo>
                  <a:lnTo>
                    <a:pt x="643" y="26"/>
                  </a:lnTo>
                  <a:lnTo>
                    <a:pt x="386"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47"/>
            <p:cNvSpPr/>
            <p:nvPr/>
          </p:nvSpPr>
          <p:spPr>
            <a:xfrm>
              <a:off x="7675376" y="1418035"/>
              <a:ext cx="18733" cy="34351"/>
            </a:xfrm>
            <a:custGeom>
              <a:avLst/>
              <a:gdLst/>
              <a:ahLst/>
              <a:cxnLst/>
              <a:rect l="l" t="t" r="r" b="b"/>
              <a:pathLst>
                <a:path w="926" h="1698" fill="none" extrusionOk="0">
                  <a:moveTo>
                    <a:pt x="386" y="0"/>
                  </a:moveTo>
                  <a:lnTo>
                    <a:pt x="386" y="0"/>
                  </a:lnTo>
                  <a:lnTo>
                    <a:pt x="231" y="0"/>
                  </a:lnTo>
                  <a:lnTo>
                    <a:pt x="231" y="0"/>
                  </a:lnTo>
                  <a:lnTo>
                    <a:pt x="129" y="154"/>
                  </a:lnTo>
                  <a:lnTo>
                    <a:pt x="51" y="334"/>
                  </a:lnTo>
                  <a:lnTo>
                    <a:pt x="26" y="566"/>
                  </a:lnTo>
                  <a:lnTo>
                    <a:pt x="0" y="849"/>
                  </a:lnTo>
                  <a:lnTo>
                    <a:pt x="0" y="849"/>
                  </a:lnTo>
                  <a:lnTo>
                    <a:pt x="26" y="1003"/>
                  </a:lnTo>
                  <a:lnTo>
                    <a:pt x="77" y="1183"/>
                  </a:lnTo>
                  <a:lnTo>
                    <a:pt x="129" y="1312"/>
                  </a:lnTo>
                  <a:lnTo>
                    <a:pt x="180" y="1440"/>
                  </a:lnTo>
                  <a:lnTo>
                    <a:pt x="257" y="1543"/>
                  </a:lnTo>
                  <a:lnTo>
                    <a:pt x="334" y="1620"/>
                  </a:lnTo>
                  <a:lnTo>
                    <a:pt x="412" y="1672"/>
                  </a:lnTo>
                  <a:lnTo>
                    <a:pt x="514" y="1698"/>
                  </a:lnTo>
                  <a:lnTo>
                    <a:pt x="514" y="1698"/>
                  </a:lnTo>
                  <a:lnTo>
                    <a:pt x="514" y="1698"/>
                  </a:lnTo>
                  <a:lnTo>
                    <a:pt x="514" y="1698"/>
                  </a:lnTo>
                  <a:lnTo>
                    <a:pt x="617" y="1672"/>
                  </a:lnTo>
                  <a:lnTo>
                    <a:pt x="694" y="1620"/>
                  </a:lnTo>
                  <a:lnTo>
                    <a:pt x="772" y="1518"/>
                  </a:lnTo>
                  <a:lnTo>
                    <a:pt x="823" y="1415"/>
                  </a:lnTo>
                  <a:lnTo>
                    <a:pt x="874" y="1286"/>
                  </a:lnTo>
                  <a:lnTo>
                    <a:pt x="926" y="1132"/>
                  </a:lnTo>
                  <a:lnTo>
                    <a:pt x="926" y="952"/>
                  </a:lnTo>
                  <a:lnTo>
                    <a:pt x="926" y="772"/>
                  </a:lnTo>
                  <a:lnTo>
                    <a:pt x="926" y="772"/>
                  </a:lnTo>
                  <a:lnTo>
                    <a:pt x="900" y="540"/>
                  </a:lnTo>
                  <a:lnTo>
                    <a:pt x="823" y="334"/>
                  </a:lnTo>
                  <a:lnTo>
                    <a:pt x="746" y="154"/>
                  </a:lnTo>
                  <a:lnTo>
                    <a:pt x="643" y="26"/>
                  </a:lnTo>
                  <a:lnTo>
                    <a:pt x="643" y="26"/>
                  </a:lnTo>
                  <a:lnTo>
                    <a:pt x="38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47"/>
            <p:cNvSpPr/>
            <p:nvPr/>
          </p:nvSpPr>
          <p:spPr>
            <a:xfrm>
              <a:off x="7662874" y="1413342"/>
              <a:ext cx="35928" cy="9913"/>
            </a:xfrm>
            <a:custGeom>
              <a:avLst/>
              <a:gdLst/>
              <a:ahLst/>
              <a:cxnLst/>
              <a:rect l="l" t="t" r="r" b="b"/>
              <a:pathLst>
                <a:path w="1776" h="490" extrusionOk="0">
                  <a:moveTo>
                    <a:pt x="747" y="1"/>
                  </a:moveTo>
                  <a:lnTo>
                    <a:pt x="567" y="26"/>
                  </a:lnTo>
                  <a:lnTo>
                    <a:pt x="412" y="78"/>
                  </a:lnTo>
                  <a:lnTo>
                    <a:pt x="232" y="155"/>
                  </a:lnTo>
                  <a:lnTo>
                    <a:pt x="52" y="258"/>
                  </a:lnTo>
                  <a:lnTo>
                    <a:pt x="27" y="309"/>
                  </a:lnTo>
                  <a:lnTo>
                    <a:pt x="1" y="335"/>
                  </a:lnTo>
                  <a:lnTo>
                    <a:pt x="1" y="386"/>
                  </a:lnTo>
                  <a:lnTo>
                    <a:pt x="27" y="438"/>
                  </a:lnTo>
                  <a:lnTo>
                    <a:pt x="78" y="489"/>
                  </a:lnTo>
                  <a:lnTo>
                    <a:pt x="129" y="489"/>
                  </a:lnTo>
                  <a:lnTo>
                    <a:pt x="207" y="464"/>
                  </a:lnTo>
                  <a:lnTo>
                    <a:pt x="361" y="386"/>
                  </a:lnTo>
                  <a:lnTo>
                    <a:pt x="541" y="309"/>
                  </a:lnTo>
                  <a:lnTo>
                    <a:pt x="695" y="258"/>
                  </a:lnTo>
                  <a:lnTo>
                    <a:pt x="849" y="232"/>
                  </a:lnTo>
                  <a:lnTo>
                    <a:pt x="1004" y="232"/>
                  </a:lnTo>
                  <a:lnTo>
                    <a:pt x="1261" y="258"/>
                  </a:lnTo>
                  <a:lnTo>
                    <a:pt x="1544" y="309"/>
                  </a:lnTo>
                  <a:lnTo>
                    <a:pt x="1775" y="412"/>
                  </a:lnTo>
                  <a:lnTo>
                    <a:pt x="1544" y="258"/>
                  </a:lnTo>
                  <a:lnTo>
                    <a:pt x="1312" y="155"/>
                  </a:lnTo>
                  <a:lnTo>
                    <a:pt x="1030" y="52"/>
                  </a:lnTo>
                  <a:lnTo>
                    <a:pt x="747" y="1"/>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47"/>
            <p:cNvSpPr/>
            <p:nvPr/>
          </p:nvSpPr>
          <p:spPr>
            <a:xfrm>
              <a:off x="7662874" y="1413342"/>
              <a:ext cx="35928" cy="9913"/>
            </a:xfrm>
            <a:custGeom>
              <a:avLst/>
              <a:gdLst/>
              <a:ahLst/>
              <a:cxnLst/>
              <a:rect l="l" t="t" r="r" b="b"/>
              <a:pathLst>
                <a:path w="1776" h="490" fill="none" extrusionOk="0">
                  <a:moveTo>
                    <a:pt x="747" y="1"/>
                  </a:moveTo>
                  <a:lnTo>
                    <a:pt x="747" y="1"/>
                  </a:lnTo>
                  <a:lnTo>
                    <a:pt x="567" y="26"/>
                  </a:lnTo>
                  <a:lnTo>
                    <a:pt x="412" y="78"/>
                  </a:lnTo>
                  <a:lnTo>
                    <a:pt x="232" y="155"/>
                  </a:lnTo>
                  <a:lnTo>
                    <a:pt x="52" y="258"/>
                  </a:lnTo>
                  <a:lnTo>
                    <a:pt x="52" y="258"/>
                  </a:lnTo>
                  <a:lnTo>
                    <a:pt x="27" y="309"/>
                  </a:lnTo>
                  <a:lnTo>
                    <a:pt x="1" y="335"/>
                  </a:lnTo>
                  <a:lnTo>
                    <a:pt x="1" y="386"/>
                  </a:lnTo>
                  <a:lnTo>
                    <a:pt x="27" y="438"/>
                  </a:lnTo>
                  <a:lnTo>
                    <a:pt x="27" y="438"/>
                  </a:lnTo>
                  <a:lnTo>
                    <a:pt x="78" y="489"/>
                  </a:lnTo>
                  <a:lnTo>
                    <a:pt x="129" y="489"/>
                  </a:lnTo>
                  <a:lnTo>
                    <a:pt x="129" y="489"/>
                  </a:lnTo>
                  <a:lnTo>
                    <a:pt x="207" y="464"/>
                  </a:lnTo>
                  <a:lnTo>
                    <a:pt x="207" y="464"/>
                  </a:lnTo>
                  <a:lnTo>
                    <a:pt x="361" y="386"/>
                  </a:lnTo>
                  <a:lnTo>
                    <a:pt x="541" y="309"/>
                  </a:lnTo>
                  <a:lnTo>
                    <a:pt x="695" y="258"/>
                  </a:lnTo>
                  <a:lnTo>
                    <a:pt x="849" y="232"/>
                  </a:lnTo>
                  <a:lnTo>
                    <a:pt x="849" y="232"/>
                  </a:lnTo>
                  <a:lnTo>
                    <a:pt x="1004" y="232"/>
                  </a:lnTo>
                  <a:lnTo>
                    <a:pt x="1004" y="232"/>
                  </a:lnTo>
                  <a:lnTo>
                    <a:pt x="1261" y="258"/>
                  </a:lnTo>
                  <a:lnTo>
                    <a:pt x="1261" y="258"/>
                  </a:lnTo>
                  <a:lnTo>
                    <a:pt x="1544" y="309"/>
                  </a:lnTo>
                  <a:lnTo>
                    <a:pt x="1775" y="412"/>
                  </a:lnTo>
                  <a:lnTo>
                    <a:pt x="1775" y="412"/>
                  </a:lnTo>
                  <a:lnTo>
                    <a:pt x="1544" y="258"/>
                  </a:lnTo>
                  <a:lnTo>
                    <a:pt x="1312" y="155"/>
                  </a:lnTo>
                  <a:lnTo>
                    <a:pt x="1030" y="52"/>
                  </a:lnTo>
                  <a:lnTo>
                    <a:pt x="74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47"/>
            <p:cNvSpPr/>
            <p:nvPr/>
          </p:nvSpPr>
          <p:spPr>
            <a:xfrm>
              <a:off x="7653507" y="1452892"/>
              <a:ext cx="27594" cy="20311"/>
            </a:xfrm>
            <a:custGeom>
              <a:avLst/>
              <a:gdLst/>
              <a:ahLst/>
              <a:cxnLst/>
              <a:rect l="l" t="t" r="r" b="b"/>
              <a:pathLst>
                <a:path w="1364" h="1004" extrusionOk="0">
                  <a:moveTo>
                    <a:pt x="309" y="0"/>
                  </a:moveTo>
                  <a:lnTo>
                    <a:pt x="181" y="437"/>
                  </a:lnTo>
                  <a:lnTo>
                    <a:pt x="27" y="926"/>
                  </a:lnTo>
                  <a:lnTo>
                    <a:pt x="1" y="1003"/>
                  </a:lnTo>
                  <a:lnTo>
                    <a:pt x="207" y="1003"/>
                  </a:lnTo>
                  <a:lnTo>
                    <a:pt x="670" y="978"/>
                  </a:lnTo>
                  <a:lnTo>
                    <a:pt x="850" y="952"/>
                  </a:lnTo>
                  <a:lnTo>
                    <a:pt x="1030" y="900"/>
                  </a:lnTo>
                  <a:lnTo>
                    <a:pt x="1158" y="849"/>
                  </a:lnTo>
                  <a:lnTo>
                    <a:pt x="1261" y="798"/>
                  </a:lnTo>
                  <a:lnTo>
                    <a:pt x="1338" y="720"/>
                  </a:lnTo>
                  <a:lnTo>
                    <a:pt x="1364" y="643"/>
                  </a:lnTo>
                  <a:lnTo>
                    <a:pt x="1364" y="540"/>
                  </a:lnTo>
                  <a:lnTo>
                    <a:pt x="1312" y="463"/>
                  </a:lnTo>
                  <a:lnTo>
                    <a:pt x="1210" y="360"/>
                  </a:lnTo>
                  <a:lnTo>
                    <a:pt x="1081" y="283"/>
                  </a:lnTo>
                  <a:lnTo>
                    <a:pt x="927" y="206"/>
                  </a:lnTo>
                  <a:lnTo>
                    <a:pt x="747" y="129"/>
                  </a:lnTo>
                  <a:lnTo>
                    <a:pt x="309" y="0"/>
                  </a:lnTo>
                  <a:close/>
                </a:path>
              </a:pathLst>
            </a:custGeom>
            <a:solidFill>
              <a:srgbClr val="F8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47"/>
            <p:cNvSpPr/>
            <p:nvPr/>
          </p:nvSpPr>
          <p:spPr>
            <a:xfrm>
              <a:off x="7653507" y="1452892"/>
              <a:ext cx="27594" cy="20311"/>
            </a:xfrm>
            <a:custGeom>
              <a:avLst/>
              <a:gdLst/>
              <a:ahLst/>
              <a:cxnLst/>
              <a:rect l="l" t="t" r="r" b="b"/>
              <a:pathLst>
                <a:path w="1364" h="1004" fill="none" extrusionOk="0">
                  <a:moveTo>
                    <a:pt x="309" y="0"/>
                  </a:moveTo>
                  <a:lnTo>
                    <a:pt x="309" y="0"/>
                  </a:lnTo>
                  <a:lnTo>
                    <a:pt x="309" y="0"/>
                  </a:lnTo>
                  <a:lnTo>
                    <a:pt x="181" y="437"/>
                  </a:lnTo>
                  <a:lnTo>
                    <a:pt x="181" y="437"/>
                  </a:lnTo>
                  <a:lnTo>
                    <a:pt x="27" y="926"/>
                  </a:lnTo>
                  <a:lnTo>
                    <a:pt x="27" y="926"/>
                  </a:lnTo>
                  <a:lnTo>
                    <a:pt x="1" y="1003"/>
                  </a:lnTo>
                  <a:lnTo>
                    <a:pt x="1" y="1003"/>
                  </a:lnTo>
                  <a:lnTo>
                    <a:pt x="207" y="1003"/>
                  </a:lnTo>
                  <a:lnTo>
                    <a:pt x="207" y="1003"/>
                  </a:lnTo>
                  <a:lnTo>
                    <a:pt x="670" y="978"/>
                  </a:lnTo>
                  <a:lnTo>
                    <a:pt x="850" y="952"/>
                  </a:lnTo>
                  <a:lnTo>
                    <a:pt x="1030" y="900"/>
                  </a:lnTo>
                  <a:lnTo>
                    <a:pt x="1158" y="849"/>
                  </a:lnTo>
                  <a:lnTo>
                    <a:pt x="1261" y="798"/>
                  </a:lnTo>
                  <a:lnTo>
                    <a:pt x="1338" y="720"/>
                  </a:lnTo>
                  <a:lnTo>
                    <a:pt x="1364" y="643"/>
                  </a:lnTo>
                  <a:lnTo>
                    <a:pt x="1364" y="643"/>
                  </a:lnTo>
                  <a:lnTo>
                    <a:pt x="1364" y="540"/>
                  </a:lnTo>
                  <a:lnTo>
                    <a:pt x="1312" y="463"/>
                  </a:lnTo>
                  <a:lnTo>
                    <a:pt x="1210" y="360"/>
                  </a:lnTo>
                  <a:lnTo>
                    <a:pt x="1081" y="283"/>
                  </a:lnTo>
                  <a:lnTo>
                    <a:pt x="927" y="206"/>
                  </a:lnTo>
                  <a:lnTo>
                    <a:pt x="747" y="129"/>
                  </a:lnTo>
                  <a:lnTo>
                    <a:pt x="30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47"/>
            <p:cNvSpPr/>
            <p:nvPr/>
          </p:nvSpPr>
          <p:spPr>
            <a:xfrm>
              <a:off x="7689942" y="1446115"/>
              <a:ext cx="23952" cy="27594"/>
            </a:xfrm>
            <a:custGeom>
              <a:avLst/>
              <a:gdLst/>
              <a:ahLst/>
              <a:cxnLst/>
              <a:rect l="l" t="t" r="r" b="b"/>
              <a:pathLst>
                <a:path w="1184" h="1364" extrusionOk="0">
                  <a:moveTo>
                    <a:pt x="1183" y="1"/>
                  </a:moveTo>
                  <a:lnTo>
                    <a:pt x="952" y="310"/>
                  </a:lnTo>
                  <a:lnTo>
                    <a:pt x="720" y="541"/>
                  </a:lnTo>
                  <a:lnTo>
                    <a:pt x="412" y="772"/>
                  </a:lnTo>
                  <a:lnTo>
                    <a:pt x="103" y="952"/>
                  </a:lnTo>
                  <a:lnTo>
                    <a:pt x="26" y="1004"/>
                  </a:lnTo>
                  <a:lnTo>
                    <a:pt x="0" y="1107"/>
                  </a:lnTo>
                  <a:lnTo>
                    <a:pt x="0" y="1210"/>
                  </a:lnTo>
                  <a:lnTo>
                    <a:pt x="77" y="1287"/>
                  </a:lnTo>
                  <a:lnTo>
                    <a:pt x="154" y="1364"/>
                  </a:lnTo>
                  <a:lnTo>
                    <a:pt x="386" y="1235"/>
                  </a:lnTo>
                  <a:lnTo>
                    <a:pt x="566" y="1107"/>
                  </a:lnTo>
                  <a:lnTo>
                    <a:pt x="746" y="978"/>
                  </a:lnTo>
                  <a:lnTo>
                    <a:pt x="900" y="798"/>
                  </a:lnTo>
                  <a:lnTo>
                    <a:pt x="1003" y="644"/>
                  </a:lnTo>
                  <a:lnTo>
                    <a:pt x="1106" y="438"/>
                  </a:lnTo>
                  <a:lnTo>
                    <a:pt x="1157" y="258"/>
                  </a:lnTo>
                  <a:lnTo>
                    <a:pt x="1183" y="52"/>
                  </a:lnTo>
                  <a:lnTo>
                    <a:pt x="1183" y="1"/>
                  </a:lnTo>
                  <a:close/>
                </a:path>
              </a:pathLst>
            </a:custGeom>
            <a:solidFill>
              <a:srgbClr val="F2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47"/>
            <p:cNvSpPr/>
            <p:nvPr/>
          </p:nvSpPr>
          <p:spPr>
            <a:xfrm>
              <a:off x="7689942" y="1446115"/>
              <a:ext cx="23952" cy="27594"/>
            </a:xfrm>
            <a:custGeom>
              <a:avLst/>
              <a:gdLst/>
              <a:ahLst/>
              <a:cxnLst/>
              <a:rect l="l" t="t" r="r" b="b"/>
              <a:pathLst>
                <a:path w="1184" h="1364" fill="none" extrusionOk="0">
                  <a:moveTo>
                    <a:pt x="1183" y="1"/>
                  </a:moveTo>
                  <a:lnTo>
                    <a:pt x="1183" y="1"/>
                  </a:lnTo>
                  <a:lnTo>
                    <a:pt x="952" y="310"/>
                  </a:lnTo>
                  <a:lnTo>
                    <a:pt x="720" y="541"/>
                  </a:lnTo>
                  <a:lnTo>
                    <a:pt x="412" y="772"/>
                  </a:lnTo>
                  <a:lnTo>
                    <a:pt x="103" y="952"/>
                  </a:lnTo>
                  <a:lnTo>
                    <a:pt x="103" y="952"/>
                  </a:lnTo>
                  <a:lnTo>
                    <a:pt x="26" y="1004"/>
                  </a:lnTo>
                  <a:lnTo>
                    <a:pt x="0" y="1107"/>
                  </a:lnTo>
                  <a:lnTo>
                    <a:pt x="0" y="1107"/>
                  </a:lnTo>
                  <a:lnTo>
                    <a:pt x="0" y="1210"/>
                  </a:lnTo>
                  <a:lnTo>
                    <a:pt x="77" y="1287"/>
                  </a:lnTo>
                  <a:lnTo>
                    <a:pt x="154" y="1364"/>
                  </a:lnTo>
                  <a:lnTo>
                    <a:pt x="154" y="1364"/>
                  </a:lnTo>
                  <a:lnTo>
                    <a:pt x="386" y="1235"/>
                  </a:lnTo>
                  <a:lnTo>
                    <a:pt x="566" y="1107"/>
                  </a:lnTo>
                  <a:lnTo>
                    <a:pt x="746" y="978"/>
                  </a:lnTo>
                  <a:lnTo>
                    <a:pt x="900" y="798"/>
                  </a:lnTo>
                  <a:lnTo>
                    <a:pt x="1003" y="644"/>
                  </a:lnTo>
                  <a:lnTo>
                    <a:pt x="1106" y="438"/>
                  </a:lnTo>
                  <a:lnTo>
                    <a:pt x="1157" y="258"/>
                  </a:lnTo>
                  <a:lnTo>
                    <a:pt x="1183" y="52"/>
                  </a:lnTo>
                  <a:lnTo>
                    <a:pt x="1183" y="52"/>
                  </a:lnTo>
                  <a:lnTo>
                    <a:pt x="118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47"/>
            <p:cNvSpPr/>
            <p:nvPr/>
          </p:nvSpPr>
          <p:spPr>
            <a:xfrm>
              <a:off x="7727914" y="1412310"/>
              <a:ext cx="100442" cy="70765"/>
            </a:xfrm>
            <a:custGeom>
              <a:avLst/>
              <a:gdLst/>
              <a:ahLst/>
              <a:cxnLst/>
              <a:rect l="l" t="t" r="r" b="b"/>
              <a:pathLst>
                <a:path w="4965" h="3498" extrusionOk="0">
                  <a:moveTo>
                    <a:pt x="2881" y="0"/>
                  </a:moveTo>
                  <a:lnTo>
                    <a:pt x="3164" y="129"/>
                  </a:lnTo>
                  <a:lnTo>
                    <a:pt x="3370" y="257"/>
                  </a:lnTo>
                  <a:lnTo>
                    <a:pt x="3575" y="412"/>
                  </a:lnTo>
                  <a:lnTo>
                    <a:pt x="3601" y="463"/>
                  </a:lnTo>
                  <a:lnTo>
                    <a:pt x="3627" y="515"/>
                  </a:lnTo>
                  <a:lnTo>
                    <a:pt x="3601" y="566"/>
                  </a:lnTo>
                  <a:lnTo>
                    <a:pt x="3575" y="592"/>
                  </a:lnTo>
                  <a:lnTo>
                    <a:pt x="3524" y="643"/>
                  </a:lnTo>
                  <a:lnTo>
                    <a:pt x="3447" y="643"/>
                  </a:lnTo>
                  <a:lnTo>
                    <a:pt x="3395" y="617"/>
                  </a:lnTo>
                  <a:lnTo>
                    <a:pt x="3318" y="540"/>
                  </a:lnTo>
                  <a:lnTo>
                    <a:pt x="3061" y="386"/>
                  </a:lnTo>
                  <a:lnTo>
                    <a:pt x="2907" y="283"/>
                  </a:lnTo>
                  <a:lnTo>
                    <a:pt x="2727" y="206"/>
                  </a:lnTo>
                  <a:lnTo>
                    <a:pt x="2495" y="129"/>
                  </a:lnTo>
                  <a:lnTo>
                    <a:pt x="2264" y="103"/>
                  </a:lnTo>
                  <a:lnTo>
                    <a:pt x="2392" y="232"/>
                  </a:lnTo>
                  <a:lnTo>
                    <a:pt x="2469" y="412"/>
                  </a:lnTo>
                  <a:lnTo>
                    <a:pt x="2547" y="617"/>
                  </a:lnTo>
                  <a:lnTo>
                    <a:pt x="2572" y="875"/>
                  </a:lnTo>
                  <a:lnTo>
                    <a:pt x="2572" y="1055"/>
                  </a:lnTo>
                  <a:lnTo>
                    <a:pt x="2572" y="1209"/>
                  </a:lnTo>
                  <a:lnTo>
                    <a:pt x="2521" y="1363"/>
                  </a:lnTo>
                  <a:lnTo>
                    <a:pt x="2495" y="1492"/>
                  </a:lnTo>
                  <a:lnTo>
                    <a:pt x="2418" y="1620"/>
                  </a:lnTo>
                  <a:lnTo>
                    <a:pt x="2341" y="1698"/>
                  </a:lnTo>
                  <a:lnTo>
                    <a:pt x="2264" y="1749"/>
                  </a:lnTo>
                  <a:lnTo>
                    <a:pt x="2187" y="1775"/>
                  </a:lnTo>
                  <a:lnTo>
                    <a:pt x="2161" y="1775"/>
                  </a:lnTo>
                  <a:lnTo>
                    <a:pt x="2084" y="1749"/>
                  </a:lnTo>
                  <a:lnTo>
                    <a:pt x="1981" y="1723"/>
                  </a:lnTo>
                  <a:lnTo>
                    <a:pt x="1904" y="1646"/>
                  </a:lnTo>
                  <a:lnTo>
                    <a:pt x="1827" y="1543"/>
                  </a:lnTo>
                  <a:lnTo>
                    <a:pt x="1775" y="1415"/>
                  </a:lnTo>
                  <a:lnTo>
                    <a:pt x="1724" y="1260"/>
                  </a:lnTo>
                  <a:lnTo>
                    <a:pt x="1672" y="1106"/>
                  </a:lnTo>
                  <a:lnTo>
                    <a:pt x="1672" y="926"/>
                  </a:lnTo>
                  <a:lnTo>
                    <a:pt x="1672" y="669"/>
                  </a:lnTo>
                  <a:lnTo>
                    <a:pt x="1698" y="437"/>
                  </a:lnTo>
                  <a:lnTo>
                    <a:pt x="1775" y="232"/>
                  </a:lnTo>
                  <a:lnTo>
                    <a:pt x="1878" y="103"/>
                  </a:lnTo>
                  <a:lnTo>
                    <a:pt x="1672" y="155"/>
                  </a:lnTo>
                  <a:lnTo>
                    <a:pt x="1492" y="232"/>
                  </a:lnTo>
                  <a:lnTo>
                    <a:pt x="1415" y="257"/>
                  </a:lnTo>
                  <a:lnTo>
                    <a:pt x="1364" y="232"/>
                  </a:lnTo>
                  <a:lnTo>
                    <a:pt x="1312" y="180"/>
                  </a:lnTo>
                  <a:lnTo>
                    <a:pt x="1286" y="155"/>
                  </a:lnTo>
                  <a:lnTo>
                    <a:pt x="1029" y="257"/>
                  </a:lnTo>
                  <a:lnTo>
                    <a:pt x="772" y="412"/>
                  </a:lnTo>
                  <a:lnTo>
                    <a:pt x="566" y="566"/>
                  </a:lnTo>
                  <a:lnTo>
                    <a:pt x="361" y="746"/>
                  </a:lnTo>
                  <a:lnTo>
                    <a:pt x="206" y="952"/>
                  </a:lnTo>
                  <a:lnTo>
                    <a:pt x="103" y="1183"/>
                  </a:lnTo>
                  <a:lnTo>
                    <a:pt x="26" y="1415"/>
                  </a:lnTo>
                  <a:lnTo>
                    <a:pt x="1" y="1646"/>
                  </a:lnTo>
                  <a:lnTo>
                    <a:pt x="1" y="1826"/>
                  </a:lnTo>
                  <a:lnTo>
                    <a:pt x="26" y="1981"/>
                  </a:lnTo>
                  <a:lnTo>
                    <a:pt x="78" y="2161"/>
                  </a:lnTo>
                  <a:lnTo>
                    <a:pt x="155" y="2315"/>
                  </a:lnTo>
                  <a:lnTo>
                    <a:pt x="232" y="2469"/>
                  </a:lnTo>
                  <a:lnTo>
                    <a:pt x="335" y="2623"/>
                  </a:lnTo>
                  <a:lnTo>
                    <a:pt x="463" y="2752"/>
                  </a:lnTo>
                  <a:lnTo>
                    <a:pt x="618" y="2881"/>
                  </a:lnTo>
                  <a:lnTo>
                    <a:pt x="772" y="3009"/>
                  </a:lnTo>
                  <a:lnTo>
                    <a:pt x="952" y="3112"/>
                  </a:lnTo>
                  <a:lnTo>
                    <a:pt x="1132" y="3215"/>
                  </a:lnTo>
                  <a:lnTo>
                    <a:pt x="1338" y="3292"/>
                  </a:lnTo>
                  <a:lnTo>
                    <a:pt x="1544" y="3369"/>
                  </a:lnTo>
                  <a:lnTo>
                    <a:pt x="1749" y="3421"/>
                  </a:lnTo>
                  <a:lnTo>
                    <a:pt x="1981" y="3472"/>
                  </a:lnTo>
                  <a:lnTo>
                    <a:pt x="2238" y="3498"/>
                  </a:lnTo>
                  <a:lnTo>
                    <a:pt x="2007" y="3395"/>
                  </a:lnTo>
                  <a:lnTo>
                    <a:pt x="1827" y="3292"/>
                  </a:lnTo>
                  <a:lnTo>
                    <a:pt x="1724" y="3164"/>
                  </a:lnTo>
                  <a:lnTo>
                    <a:pt x="1698" y="3086"/>
                  </a:lnTo>
                  <a:lnTo>
                    <a:pt x="1698" y="3035"/>
                  </a:lnTo>
                  <a:lnTo>
                    <a:pt x="1724" y="2958"/>
                  </a:lnTo>
                  <a:lnTo>
                    <a:pt x="1801" y="2881"/>
                  </a:lnTo>
                  <a:lnTo>
                    <a:pt x="1904" y="2804"/>
                  </a:lnTo>
                  <a:lnTo>
                    <a:pt x="2032" y="2752"/>
                  </a:lnTo>
                  <a:lnTo>
                    <a:pt x="2212" y="2726"/>
                  </a:lnTo>
                  <a:lnTo>
                    <a:pt x="2418" y="2675"/>
                  </a:lnTo>
                  <a:lnTo>
                    <a:pt x="2855" y="2649"/>
                  </a:lnTo>
                  <a:lnTo>
                    <a:pt x="3395" y="2675"/>
                  </a:lnTo>
                  <a:lnTo>
                    <a:pt x="3653" y="2726"/>
                  </a:lnTo>
                  <a:lnTo>
                    <a:pt x="3935" y="2778"/>
                  </a:lnTo>
                  <a:lnTo>
                    <a:pt x="4167" y="2829"/>
                  </a:lnTo>
                  <a:lnTo>
                    <a:pt x="4373" y="2906"/>
                  </a:lnTo>
                  <a:lnTo>
                    <a:pt x="4630" y="2675"/>
                  </a:lnTo>
                  <a:lnTo>
                    <a:pt x="4707" y="2546"/>
                  </a:lnTo>
                  <a:lnTo>
                    <a:pt x="4784" y="2418"/>
                  </a:lnTo>
                  <a:lnTo>
                    <a:pt x="4861" y="2289"/>
                  </a:lnTo>
                  <a:lnTo>
                    <a:pt x="4913" y="2135"/>
                  </a:lnTo>
                  <a:lnTo>
                    <a:pt x="4938" y="1981"/>
                  </a:lnTo>
                  <a:lnTo>
                    <a:pt x="4964" y="1826"/>
                  </a:lnTo>
                  <a:lnTo>
                    <a:pt x="4964" y="1672"/>
                  </a:lnTo>
                  <a:lnTo>
                    <a:pt x="4938" y="1492"/>
                  </a:lnTo>
                  <a:lnTo>
                    <a:pt x="4887" y="1338"/>
                  </a:lnTo>
                  <a:lnTo>
                    <a:pt x="4810" y="1183"/>
                  </a:lnTo>
                  <a:lnTo>
                    <a:pt x="4733" y="1029"/>
                  </a:lnTo>
                  <a:lnTo>
                    <a:pt x="4630" y="900"/>
                  </a:lnTo>
                  <a:lnTo>
                    <a:pt x="4527" y="772"/>
                  </a:lnTo>
                  <a:lnTo>
                    <a:pt x="4398" y="643"/>
                  </a:lnTo>
                  <a:lnTo>
                    <a:pt x="4244" y="515"/>
                  </a:lnTo>
                  <a:lnTo>
                    <a:pt x="4090" y="412"/>
                  </a:lnTo>
                  <a:lnTo>
                    <a:pt x="3730" y="232"/>
                  </a:lnTo>
                  <a:lnTo>
                    <a:pt x="3318" y="77"/>
                  </a:lnTo>
                  <a:lnTo>
                    <a:pt x="2881" y="0"/>
                  </a:lnTo>
                  <a:close/>
                </a:path>
              </a:pathLst>
            </a:custGeom>
            <a:solidFill>
              <a:srgbClr val="FED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47"/>
            <p:cNvSpPr/>
            <p:nvPr/>
          </p:nvSpPr>
          <p:spPr>
            <a:xfrm>
              <a:off x="7727914" y="1412310"/>
              <a:ext cx="100442" cy="70765"/>
            </a:xfrm>
            <a:custGeom>
              <a:avLst/>
              <a:gdLst/>
              <a:ahLst/>
              <a:cxnLst/>
              <a:rect l="l" t="t" r="r" b="b"/>
              <a:pathLst>
                <a:path w="4965" h="3498" fill="none" extrusionOk="0">
                  <a:moveTo>
                    <a:pt x="2881" y="0"/>
                  </a:moveTo>
                  <a:lnTo>
                    <a:pt x="2881" y="0"/>
                  </a:lnTo>
                  <a:lnTo>
                    <a:pt x="3164" y="129"/>
                  </a:lnTo>
                  <a:lnTo>
                    <a:pt x="3370" y="257"/>
                  </a:lnTo>
                  <a:lnTo>
                    <a:pt x="3575" y="412"/>
                  </a:lnTo>
                  <a:lnTo>
                    <a:pt x="3575" y="412"/>
                  </a:lnTo>
                  <a:lnTo>
                    <a:pt x="3601" y="463"/>
                  </a:lnTo>
                  <a:lnTo>
                    <a:pt x="3627" y="515"/>
                  </a:lnTo>
                  <a:lnTo>
                    <a:pt x="3601" y="566"/>
                  </a:lnTo>
                  <a:lnTo>
                    <a:pt x="3575" y="592"/>
                  </a:lnTo>
                  <a:lnTo>
                    <a:pt x="3575" y="592"/>
                  </a:lnTo>
                  <a:lnTo>
                    <a:pt x="3524" y="643"/>
                  </a:lnTo>
                  <a:lnTo>
                    <a:pt x="3524" y="643"/>
                  </a:lnTo>
                  <a:lnTo>
                    <a:pt x="3498" y="643"/>
                  </a:lnTo>
                  <a:lnTo>
                    <a:pt x="3498" y="643"/>
                  </a:lnTo>
                  <a:lnTo>
                    <a:pt x="3447" y="643"/>
                  </a:lnTo>
                  <a:lnTo>
                    <a:pt x="3395" y="617"/>
                  </a:lnTo>
                  <a:lnTo>
                    <a:pt x="3395" y="617"/>
                  </a:lnTo>
                  <a:lnTo>
                    <a:pt x="3318" y="540"/>
                  </a:lnTo>
                  <a:lnTo>
                    <a:pt x="3061" y="386"/>
                  </a:lnTo>
                  <a:lnTo>
                    <a:pt x="2907" y="283"/>
                  </a:lnTo>
                  <a:lnTo>
                    <a:pt x="2727" y="206"/>
                  </a:lnTo>
                  <a:lnTo>
                    <a:pt x="2495" y="129"/>
                  </a:lnTo>
                  <a:lnTo>
                    <a:pt x="2264" y="103"/>
                  </a:lnTo>
                  <a:lnTo>
                    <a:pt x="2264" y="103"/>
                  </a:lnTo>
                  <a:lnTo>
                    <a:pt x="2392" y="232"/>
                  </a:lnTo>
                  <a:lnTo>
                    <a:pt x="2469" y="412"/>
                  </a:lnTo>
                  <a:lnTo>
                    <a:pt x="2547" y="617"/>
                  </a:lnTo>
                  <a:lnTo>
                    <a:pt x="2572" y="875"/>
                  </a:lnTo>
                  <a:lnTo>
                    <a:pt x="2572" y="875"/>
                  </a:lnTo>
                  <a:lnTo>
                    <a:pt x="2572" y="1055"/>
                  </a:lnTo>
                  <a:lnTo>
                    <a:pt x="2572" y="1209"/>
                  </a:lnTo>
                  <a:lnTo>
                    <a:pt x="2521" y="1363"/>
                  </a:lnTo>
                  <a:lnTo>
                    <a:pt x="2495" y="1492"/>
                  </a:lnTo>
                  <a:lnTo>
                    <a:pt x="2418" y="1620"/>
                  </a:lnTo>
                  <a:lnTo>
                    <a:pt x="2341" y="1698"/>
                  </a:lnTo>
                  <a:lnTo>
                    <a:pt x="2264" y="1749"/>
                  </a:lnTo>
                  <a:lnTo>
                    <a:pt x="2187" y="1775"/>
                  </a:lnTo>
                  <a:lnTo>
                    <a:pt x="2187" y="1775"/>
                  </a:lnTo>
                  <a:lnTo>
                    <a:pt x="2161" y="1775"/>
                  </a:lnTo>
                  <a:lnTo>
                    <a:pt x="2161" y="1775"/>
                  </a:lnTo>
                  <a:lnTo>
                    <a:pt x="2084" y="1749"/>
                  </a:lnTo>
                  <a:lnTo>
                    <a:pt x="1981" y="1723"/>
                  </a:lnTo>
                  <a:lnTo>
                    <a:pt x="1904" y="1646"/>
                  </a:lnTo>
                  <a:lnTo>
                    <a:pt x="1827" y="1543"/>
                  </a:lnTo>
                  <a:lnTo>
                    <a:pt x="1775" y="1415"/>
                  </a:lnTo>
                  <a:lnTo>
                    <a:pt x="1724" y="1260"/>
                  </a:lnTo>
                  <a:lnTo>
                    <a:pt x="1672" y="1106"/>
                  </a:lnTo>
                  <a:lnTo>
                    <a:pt x="1672" y="926"/>
                  </a:lnTo>
                  <a:lnTo>
                    <a:pt x="1672" y="926"/>
                  </a:lnTo>
                  <a:lnTo>
                    <a:pt x="1672" y="669"/>
                  </a:lnTo>
                  <a:lnTo>
                    <a:pt x="1698" y="437"/>
                  </a:lnTo>
                  <a:lnTo>
                    <a:pt x="1775" y="232"/>
                  </a:lnTo>
                  <a:lnTo>
                    <a:pt x="1878" y="103"/>
                  </a:lnTo>
                  <a:lnTo>
                    <a:pt x="1878" y="103"/>
                  </a:lnTo>
                  <a:lnTo>
                    <a:pt x="1672" y="155"/>
                  </a:lnTo>
                  <a:lnTo>
                    <a:pt x="1492" y="232"/>
                  </a:lnTo>
                  <a:lnTo>
                    <a:pt x="1492" y="232"/>
                  </a:lnTo>
                  <a:lnTo>
                    <a:pt x="1415" y="257"/>
                  </a:lnTo>
                  <a:lnTo>
                    <a:pt x="1415" y="257"/>
                  </a:lnTo>
                  <a:lnTo>
                    <a:pt x="1364" y="232"/>
                  </a:lnTo>
                  <a:lnTo>
                    <a:pt x="1312" y="180"/>
                  </a:lnTo>
                  <a:lnTo>
                    <a:pt x="1312" y="180"/>
                  </a:lnTo>
                  <a:lnTo>
                    <a:pt x="1286" y="155"/>
                  </a:lnTo>
                  <a:lnTo>
                    <a:pt x="1286" y="155"/>
                  </a:lnTo>
                  <a:lnTo>
                    <a:pt x="1029" y="257"/>
                  </a:lnTo>
                  <a:lnTo>
                    <a:pt x="772" y="412"/>
                  </a:lnTo>
                  <a:lnTo>
                    <a:pt x="566" y="566"/>
                  </a:lnTo>
                  <a:lnTo>
                    <a:pt x="361" y="746"/>
                  </a:lnTo>
                  <a:lnTo>
                    <a:pt x="206" y="952"/>
                  </a:lnTo>
                  <a:lnTo>
                    <a:pt x="103" y="1183"/>
                  </a:lnTo>
                  <a:lnTo>
                    <a:pt x="26" y="1415"/>
                  </a:lnTo>
                  <a:lnTo>
                    <a:pt x="1" y="1646"/>
                  </a:lnTo>
                  <a:lnTo>
                    <a:pt x="1" y="1646"/>
                  </a:lnTo>
                  <a:lnTo>
                    <a:pt x="1" y="1826"/>
                  </a:lnTo>
                  <a:lnTo>
                    <a:pt x="26" y="1981"/>
                  </a:lnTo>
                  <a:lnTo>
                    <a:pt x="78" y="2161"/>
                  </a:lnTo>
                  <a:lnTo>
                    <a:pt x="155" y="2315"/>
                  </a:lnTo>
                  <a:lnTo>
                    <a:pt x="232" y="2469"/>
                  </a:lnTo>
                  <a:lnTo>
                    <a:pt x="335" y="2623"/>
                  </a:lnTo>
                  <a:lnTo>
                    <a:pt x="463" y="2752"/>
                  </a:lnTo>
                  <a:lnTo>
                    <a:pt x="618" y="2881"/>
                  </a:lnTo>
                  <a:lnTo>
                    <a:pt x="772" y="3009"/>
                  </a:lnTo>
                  <a:lnTo>
                    <a:pt x="952" y="3112"/>
                  </a:lnTo>
                  <a:lnTo>
                    <a:pt x="1132" y="3215"/>
                  </a:lnTo>
                  <a:lnTo>
                    <a:pt x="1338" y="3292"/>
                  </a:lnTo>
                  <a:lnTo>
                    <a:pt x="1544" y="3369"/>
                  </a:lnTo>
                  <a:lnTo>
                    <a:pt x="1749" y="3421"/>
                  </a:lnTo>
                  <a:lnTo>
                    <a:pt x="1981" y="3472"/>
                  </a:lnTo>
                  <a:lnTo>
                    <a:pt x="2238" y="3498"/>
                  </a:lnTo>
                  <a:lnTo>
                    <a:pt x="2238" y="3498"/>
                  </a:lnTo>
                  <a:lnTo>
                    <a:pt x="2007" y="3395"/>
                  </a:lnTo>
                  <a:lnTo>
                    <a:pt x="1827" y="3292"/>
                  </a:lnTo>
                  <a:lnTo>
                    <a:pt x="1724" y="3164"/>
                  </a:lnTo>
                  <a:lnTo>
                    <a:pt x="1698" y="3086"/>
                  </a:lnTo>
                  <a:lnTo>
                    <a:pt x="1698" y="3035"/>
                  </a:lnTo>
                  <a:lnTo>
                    <a:pt x="1698" y="3035"/>
                  </a:lnTo>
                  <a:lnTo>
                    <a:pt x="1724" y="2958"/>
                  </a:lnTo>
                  <a:lnTo>
                    <a:pt x="1801" y="2881"/>
                  </a:lnTo>
                  <a:lnTo>
                    <a:pt x="1904" y="2804"/>
                  </a:lnTo>
                  <a:lnTo>
                    <a:pt x="2032" y="2752"/>
                  </a:lnTo>
                  <a:lnTo>
                    <a:pt x="2212" y="2726"/>
                  </a:lnTo>
                  <a:lnTo>
                    <a:pt x="2418" y="2675"/>
                  </a:lnTo>
                  <a:lnTo>
                    <a:pt x="2855" y="2649"/>
                  </a:lnTo>
                  <a:lnTo>
                    <a:pt x="2855" y="2649"/>
                  </a:lnTo>
                  <a:lnTo>
                    <a:pt x="3395" y="2675"/>
                  </a:lnTo>
                  <a:lnTo>
                    <a:pt x="3395" y="2675"/>
                  </a:lnTo>
                  <a:lnTo>
                    <a:pt x="3653" y="2726"/>
                  </a:lnTo>
                  <a:lnTo>
                    <a:pt x="3935" y="2778"/>
                  </a:lnTo>
                  <a:lnTo>
                    <a:pt x="4167" y="2829"/>
                  </a:lnTo>
                  <a:lnTo>
                    <a:pt x="4373" y="2906"/>
                  </a:lnTo>
                  <a:lnTo>
                    <a:pt x="4373" y="2906"/>
                  </a:lnTo>
                  <a:lnTo>
                    <a:pt x="4630" y="2675"/>
                  </a:lnTo>
                  <a:lnTo>
                    <a:pt x="4707" y="2546"/>
                  </a:lnTo>
                  <a:lnTo>
                    <a:pt x="4784" y="2418"/>
                  </a:lnTo>
                  <a:lnTo>
                    <a:pt x="4861" y="2289"/>
                  </a:lnTo>
                  <a:lnTo>
                    <a:pt x="4913" y="2135"/>
                  </a:lnTo>
                  <a:lnTo>
                    <a:pt x="4938" y="1981"/>
                  </a:lnTo>
                  <a:lnTo>
                    <a:pt x="4964" y="1826"/>
                  </a:lnTo>
                  <a:lnTo>
                    <a:pt x="4964" y="1826"/>
                  </a:lnTo>
                  <a:lnTo>
                    <a:pt x="4964" y="1672"/>
                  </a:lnTo>
                  <a:lnTo>
                    <a:pt x="4938" y="1492"/>
                  </a:lnTo>
                  <a:lnTo>
                    <a:pt x="4887" y="1338"/>
                  </a:lnTo>
                  <a:lnTo>
                    <a:pt x="4810" y="1183"/>
                  </a:lnTo>
                  <a:lnTo>
                    <a:pt x="4733" y="1029"/>
                  </a:lnTo>
                  <a:lnTo>
                    <a:pt x="4630" y="900"/>
                  </a:lnTo>
                  <a:lnTo>
                    <a:pt x="4527" y="772"/>
                  </a:lnTo>
                  <a:lnTo>
                    <a:pt x="4398" y="643"/>
                  </a:lnTo>
                  <a:lnTo>
                    <a:pt x="4244" y="515"/>
                  </a:lnTo>
                  <a:lnTo>
                    <a:pt x="4090" y="412"/>
                  </a:lnTo>
                  <a:lnTo>
                    <a:pt x="3730" y="232"/>
                  </a:lnTo>
                  <a:lnTo>
                    <a:pt x="3318" y="77"/>
                  </a:lnTo>
                  <a:lnTo>
                    <a:pt x="288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47"/>
            <p:cNvSpPr/>
            <p:nvPr/>
          </p:nvSpPr>
          <p:spPr>
            <a:xfrm>
              <a:off x="7761739" y="1413868"/>
              <a:ext cx="18227" cy="34351"/>
            </a:xfrm>
            <a:custGeom>
              <a:avLst/>
              <a:gdLst/>
              <a:ahLst/>
              <a:cxnLst/>
              <a:rect l="l" t="t" r="r" b="b"/>
              <a:pathLst>
                <a:path w="901" h="1698" extrusionOk="0">
                  <a:moveTo>
                    <a:pt x="437" y="0"/>
                  </a:moveTo>
                  <a:lnTo>
                    <a:pt x="206" y="26"/>
                  </a:lnTo>
                  <a:lnTo>
                    <a:pt x="103" y="155"/>
                  </a:lnTo>
                  <a:lnTo>
                    <a:pt x="26" y="360"/>
                  </a:lnTo>
                  <a:lnTo>
                    <a:pt x="0" y="592"/>
                  </a:lnTo>
                  <a:lnTo>
                    <a:pt x="0" y="849"/>
                  </a:lnTo>
                  <a:lnTo>
                    <a:pt x="0" y="1029"/>
                  </a:lnTo>
                  <a:lnTo>
                    <a:pt x="52" y="1183"/>
                  </a:lnTo>
                  <a:lnTo>
                    <a:pt x="103" y="1338"/>
                  </a:lnTo>
                  <a:lnTo>
                    <a:pt x="155" y="1466"/>
                  </a:lnTo>
                  <a:lnTo>
                    <a:pt x="232" y="1569"/>
                  </a:lnTo>
                  <a:lnTo>
                    <a:pt x="309" y="1646"/>
                  </a:lnTo>
                  <a:lnTo>
                    <a:pt x="412" y="1672"/>
                  </a:lnTo>
                  <a:lnTo>
                    <a:pt x="489" y="1698"/>
                  </a:lnTo>
                  <a:lnTo>
                    <a:pt x="515" y="1698"/>
                  </a:lnTo>
                  <a:lnTo>
                    <a:pt x="592" y="1672"/>
                  </a:lnTo>
                  <a:lnTo>
                    <a:pt x="669" y="1621"/>
                  </a:lnTo>
                  <a:lnTo>
                    <a:pt x="746" y="1543"/>
                  </a:lnTo>
                  <a:lnTo>
                    <a:pt x="823" y="1415"/>
                  </a:lnTo>
                  <a:lnTo>
                    <a:pt x="849" y="1286"/>
                  </a:lnTo>
                  <a:lnTo>
                    <a:pt x="900" y="1132"/>
                  </a:lnTo>
                  <a:lnTo>
                    <a:pt x="900" y="978"/>
                  </a:lnTo>
                  <a:lnTo>
                    <a:pt x="900" y="798"/>
                  </a:lnTo>
                  <a:lnTo>
                    <a:pt x="875" y="540"/>
                  </a:lnTo>
                  <a:lnTo>
                    <a:pt x="797" y="335"/>
                  </a:lnTo>
                  <a:lnTo>
                    <a:pt x="720" y="155"/>
                  </a:lnTo>
                  <a:lnTo>
                    <a:pt x="592" y="26"/>
                  </a:lnTo>
                  <a:lnTo>
                    <a:pt x="437"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47"/>
            <p:cNvSpPr/>
            <p:nvPr/>
          </p:nvSpPr>
          <p:spPr>
            <a:xfrm>
              <a:off x="7761739" y="1413868"/>
              <a:ext cx="18227" cy="34351"/>
            </a:xfrm>
            <a:custGeom>
              <a:avLst/>
              <a:gdLst/>
              <a:ahLst/>
              <a:cxnLst/>
              <a:rect l="l" t="t" r="r" b="b"/>
              <a:pathLst>
                <a:path w="901" h="1698" fill="none" extrusionOk="0">
                  <a:moveTo>
                    <a:pt x="437" y="0"/>
                  </a:moveTo>
                  <a:lnTo>
                    <a:pt x="437" y="0"/>
                  </a:lnTo>
                  <a:lnTo>
                    <a:pt x="206" y="26"/>
                  </a:lnTo>
                  <a:lnTo>
                    <a:pt x="206" y="26"/>
                  </a:lnTo>
                  <a:lnTo>
                    <a:pt x="103" y="155"/>
                  </a:lnTo>
                  <a:lnTo>
                    <a:pt x="26" y="360"/>
                  </a:lnTo>
                  <a:lnTo>
                    <a:pt x="0" y="592"/>
                  </a:lnTo>
                  <a:lnTo>
                    <a:pt x="0" y="849"/>
                  </a:lnTo>
                  <a:lnTo>
                    <a:pt x="0" y="849"/>
                  </a:lnTo>
                  <a:lnTo>
                    <a:pt x="0" y="1029"/>
                  </a:lnTo>
                  <a:lnTo>
                    <a:pt x="52" y="1183"/>
                  </a:lnTo>
                  <a:lnTo>
                    <a:pt x="103" y="1338"/>
                  </a:lnTo>
                  <a:lnTo>
                    <a:pt x="155" y="1466"/>
                  </a:lnTo>
                  <a:lnTo>
                    <a:pt x="232" y="1569"/>
                  </a:lnTo>
                  <a:lnTo>
                    <a:pt x="309" y="1646"/>
                  </a:lnTo>
                  <a:lnTo>
                    <a:pt x="412" y="1672"/>
                  </a:lnTo>
                  <a:lnTo>
                    <a:pt x="489" y="1698"/>
                  </a:lnTo>
                  <a:lnTo>
                    <a:pt x="489" y="1698"/>
                  </a:lnTo>
                  <a:lnTo>
                    <a:pt x="515" y="1698"/>
                  </a:lnTo>
                  <a:lnTo>
                    <a:pt x="515" y="1698"/>
                  </a:lnTo>
                  <a:lnTo>
                    <a:pt x="592" y="1672"/>
                  </a:lnTo>
                  <a:lnTo>
                    <a:pt x="669" y="1621"/>
                  </a:lnTo>
                  <a:lnTo>
                    <a:pt x="746" y="1543"/>
                  </a:lnTo>
                  <a:lnTo>
                    <a:pt x="823" y="1415"/>
                  </a:lnTo>
                  <a:lnTo>
                    <a:pt x="849" y="1286"/>
                  </a:lnTo>
                  <a:lnTo>
                    <a:pt x="900" y="1132"/>
                  </a:lnTo>
                  <a:lnTo>
                    <a:pt x="900" y="978"/>
                  </a:lnTo>
                  <a:lnTo>
                    <a:pt x="900" y="798"/>
                  </a:lnTo>
                  <a:lnTo>
                    <a:pt x="900" y="798"/>
                  </a:lnTo>
                  <a:lnTo>
                    <a:pt x="875" y="540"/>
                  </a:lnTo>
                  <a:lnTo>
                    <a:pt x="797" y="335"/>
                  </a:lnTo>
                  <a:lnTo>
                    <a:pt x="720" y="155"/>
                  </a:lnTo>
                  <a:lnTo>
                    <a:pt x="592" y="26"/>
                  </a:lnTo>
                  <a:lnTo>
                    <a:pt x="592" y="26"/>
                  </a:lnTo>
                  <a:lnTo>
                    <a:pt x="43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47"/>
            <p:cNvSpPr/>
            <p:nvPr/>
          </p:nvSpPr>
          <p:spPr>
            <a:xfrm>
              <a:off x="7753930" y="1411258"/>
              <a:ext cx="47358" cy="14080"/>
            </a:xfrm>
            <a:custGeom>
              <a:avLst/>
              <a:gdLst/>
              <a:ahLst/>
              <a:cxnLst/>
              <a:rect l="l" t="t" r="r" b="b"/>
              <a:pathLst>
                <a:path w="2341" h="696" extrusionOk="0">
                  <a:moveTo>
                    <a:pt x="1132" y="1"/>
                  </a:moveTo>
                  <a:lnTo>
                    <a:pt x="823" y="27"/>
                  </a:lnTo>
                  <a:lnTo>
                    <a:pt x="541" y="52"/>
                  </a:lnTo>
                  <a:lnTo>
                    <a:pt x="258" y="129"/>
                  </a:lnTo>
                  <a:lnTo>
                    <a:pt x="0" y="207"/>
                  </a:lnTo>
                  <a:lnTo>
                    <a:pt x="26" y="232"/>
                  </a:lnTo>
                  <a:lnTo>
                    <a:pt x="78" y="284"/>
                  </a:lnTo>
                  <a:lnTo>
                    <a:pt x="129" y="309"/>
                  </a:lnTo>
                  <a:lnTo>
                    <a:pt x="206" y="284"/>
                  </a:lnTo>
                  <a:lnTo>
                    <a:pt x="386" y="207"/>
                  </a:lnTo>
                  <a:lnTo>
                    <a:pt x="592" y="155"/>
                  </a:lnTo>
                  <a:lnTo>
                    <a:pt x="823" y="129"/>
                  </a:lnTo>
                  <a:lnTo>
                    <a:pt x="978" y="155"/>
                  </a:lnTo>
                  <a:lnTo>
                    <a:pt x="1209" y="181"/>
                  </a:lnTo>
                  <a:lnTo>
                    <a:pt x="1441" y="258"/>
                  </a:lnTo>
                  <a:lnTo>
                    <a:pt x="1621" y="335"/>
                  </a:lnTo>
                  <a:lnTo>
                    <a:pt x="1775" y="438"/>
                  </a:lnTo>
                  <a:lnTo>
                    <a:pt x="2032" y="592"/>
                  </a:lnTo>
                  <a:lnTo>
                    <a:pt x="2109" y="669"/>
                  </a:lnTo>
                  <a:lnTo>
                    <a:pt x="2161" y="695"/>
                  </a:lnTo>
                  <a:lnTo>
                    <a:pt x="2238" y="695"/>
                  </a:lnTo>
                  <a:lnTo>
                    <a:pt x="2289" y="644"/>
                  </a:lnTo>
                  <a:lnTo>
                    <a:pt x="2315" y="618"/>
                  </a:lnTo>
                  <a:lnTo>
                    <a:pt x="2341" y="567"/>
                  </a:lnTo>
                  <a:lnTo>
                    <a:pt x="2315" y="515"/>
                  </a:lnTo>
                  <a:lnTo>
                    <a:pt x="2289" y="464"/>
                  </a:lnTo>
                  <a:lnTo>
                    <a:pt x="2084" y="309"/>
                  </a:lnTo>
                  <a:lnTo>
                    <a:pt x="1878" y="181"/>
                  </a:lnTo>
                  <a:lnTo>
                    <a:pt x="1595" y="52"/>
                  </a:lnTo>
                  <a:lnTo>
                    <a:pt x="1261" y="1"/>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47"/>
            <p:cNvSpPr/>
            <p:nvPr/>
          </p:nvSpPr>
          <p:spPr>
            <a:xfrm>
              <a:off x="7753930" y="1411258"/>
              <a:ext cx="47358" cy="14080"/>
            </a:xfrm>
            <a:custGeom>
              <a:avLst/>
              <a:gdLst/>
              <a:ahLst/>
              <a:cxnLst/>
              <a:rect l="l" t="t" r="r" b="b"/>
              <a:pathLst>
                <a:path w="2341" h="696" fill="none" extrusionOk="0">
                  <a:moveTo>
                    <a:pt x="1132" y="1"/>
                  </a:moveTo>
                  <a:lnTo>
                    <a:pt x="1132" y="1"/>
                  </a:lnTo>
                  <a:lnTo>
                    <a:pt x="823" y="27"/>
                  </a:lnTo>
                  <a:lnTo>
                    <a:pt x="541" y="52"/>
                  </a:lnTo>
                  <a:lnTo>
                    <a:pt x="258" y="129"/>
                  </a:lnTo>
                  <a:lnTo>
                    <a:pt x="0" y="207"/>
                  </a:lnTo>
                  <a:lnTo>
                    <a:pt x="0" y="207"/>
                  </a:lnTo>
                  <a:lnTo>
                    <a:pt x="26" y="232"/>
                  </a:lnTo>
                  <a:lnTo>
                    <a:pt x="26" y="232"/>
                  </a:lnTo>
                  <a:lnTo>
                    <a:pt x="78" y="284"/>
                  </a:lnTo>
                  <a:lnTo>
                    <a:pt x="129" y="309"/>
                  </a:lnTo>
                  <a:lnTo>
                    <a:pt x="129" y="309"/>
                  </a:lnTo>
                  <a:lnTo>
                    <a:pt x="206" y="284"/>
                  </a:lnTo>
                  <a:lnTo>
                    <a:pt x="206" y="284"/>
                  </a:lnTo>
                  <a:lnTo>
                    <a:pt x="386" y="207"/>
                  </a:lnTo>
                  <a:lnTo>
                    <a:pt x="592" y="155"/>
                  </a:lnTo>
                  <a:lnTo>
                    <a:pt x="592" y="155"/>
                  </a:lnTo>
                  <a:lnTo>
                    <a:pt x="823" y="129"/>
                  </a:lnTo>
                  <a:lnTo>
                    <a:pt x="823" y="129"/>
                  </a:lnTo>
                  <a:lnTo>
                    <a:pt x="978" y="155"/>
                  </a:lnTo>
                  <a:lnTo>
                    <a:pt x="978" y="155"/>
                  </a:lnTo>
                  <a:lnTo>
                    <a:pt x="1209" y="181"/>
                  </a:lnTo>
                  <a:lnTo>
                    <a:pt x="1441" y="258"/>
                  </a:lnTo>
                  <a:lnTo>
                    <a:pt x="1621" y="335"/>
                  </a:lnTo>
                  <a:lnTo>
                    <a:pt x="1775" y="438"/>
                  </a:lnTo>
                  <a:lnTo>
                    <a:pt x="2032" y="592"/>
                  </a:lnTo>
                  <a:lnTo>
                    <a:pt x="2109" y="669"/>
                  </a:lnTo>
                  <a:lnTo>
                    <a:pt x="2109" y="669"/>
                  </a:lnTo>
                  <a:lnTo>
                    <a:pt x="2161" y="695"/>
                  </a:lnTo>
                  <a:lnTo>
                    <a:pt x="2212" y="695"/>
                  </a:lnTo>
                  <a:lnTo>
                    <a:pt x="2212" y="695"/>
                  </a:lnTo>
                  <a:lnTo>
                    <a:pt x="2238" y="695"/>
                  </a:lnTo>
                  <a:lnTo>
                    <a:pt x="2238" y="695"/>
                  </a:lnTo>
                  <a:lnTo>
                    <a:pt x="2289" y="644"/>
                  </a:lnTo>
                  <a:lnTo>
                    <a:pt x="2289" y="644"/>
                  </a:lnTo>
                  <a:lnTo>
                    <a:pt x="2315" y="618"/>
                  </a:lnTo>
                  <a:lnTo>
                    <a:pt x="2341" y="567"/>
                  </a:lnTo>
                  <a:lnTo>
                    <a:pt x="2315" y="515"/>
                  </a:lnTo>
                  <a:lnTo>
                    <a:pt x="2289" y="464"/>
                  </a:lnTo>
                  <a:lnTo>
                    <a:pt x="2289" y="464"/>
                  </a:lnTo>
                  <a:lnTo>
                    <a:pt x="2084" y="309"/>
                  </a:lnTo>
                  <a:lnTo>
                    <a:pt x="1878" y="181"/>
                  </a:lnTo>
                  <a:lnTo>
                    <a:pt x="1595" y="52"/>
                  </a:lnTo>
                  <a:lnTo>
                    <a:pt x="1595" y="52"/>
                  </a:lnTo>
                  <a:lnTo>
                    <a:pt x="1261" y="1"/>
                  </a:lnTo>
                  <a:lnTo>
                    <a:pt x="1261" y="1"/>
                  </a:lnTo>
                  <a:lnTo>
                    <a:pt x="113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47"/>
            <p:cNvSpPr/>
            <p:nvPr/>
          </p:nvSpPr>
          <p:spPr>
            <a:xfrm>
              <a:off x="7762245" y="1465900"/>
              <a:ext cx="54135" cy="17701"/>
            </a:xfrm>
            <a:custGeom>
              <a:avLst/>
              <a:gdLst/>
              <a:ahLst/>
              <a:cxnLst/>
              <a:rect l="l" t="t" r="r" b="b"/>
              <a:pathLst>
                <a:path w="2676" h="875" extrusionOk="0">
                  <a:moveTo>
                    <a:pt x="1158" y="0"/>
                  </a:moveTo>
                  <a:lnTo>
                    <a:pt x="721" y="26"/>
                  </a:lnTo>
                  <a:lnTo>
                    <a:pt x="515" y="77"/>
                  </a:lnTo>
                  <a:lnTo>
                    <a:pt x="335" y="103"/>
                  </a:lnTo>
                  <a:lnTo>
                    <a:pt x="207" y="155"/>
                  </a:lnTo>
                  <a:lnTo>
                    <a:pt x="104" y="232"/>
                  </a:lnTo>
                  <a:lnTo>
                    <a:pt x="27" y="309"/>
                  </a:lnTo>
                  <a:lnTo>
                    <a:pt x="1" y="386"/>
                  </a:lnTo>
                  <a:lnTo>
                    <a:pt x="1" y="437"/>
                  </a:lnTo>
                  <a:lnTo>
                    <a:pt x="27" y="515"/>
                  </a:lnTo>
                  <a:lnTo>
                    <a:pt x="130" y="643"/>
                  </a:lnTo>
                  <a:lnTo>
                    <a:pt x="310" y="746"/>
                  </a:lnTo>
                  <a:lnTo>
                    <a:pt x="541" y="849"/>
                  </a:lnTo>
                  <a:lnTo>
                    <a:pt x="721" y="875"/>
                  </a:lnTo>
                  <a:lnTo>
                    <a:pt x="850" y="875"/>
                  </a:lnTo>
                  <a:lnTo>
                    <a:pt x="1107" y="849"/>
                  </a:lnTo>
                  <a:lnTo>
                    <a:pt x="1390" y="823"/>
                  </a:lnTo>
                  <a:lnTo>
                    <a:pt x="1647" y="772"/>
                  </a:lnTo>
                  <a:lnTo>
                    <a:pt x="1878" y="695"/>
                  </a:lnTo>
                  <a:lnTo>
                    <a:pt x="2110" y="617"/>
                  </a:lnTo>
                  <a:lnTo>
                    <a:pt x="2316" y="515"/>
                  </a:lnTo>
                  <a:lnTo>
                    <a:pt x="2521" y="386"/>
                  </a:lnTo>
                  <a:lnTo>
                    <a:pt x="2676" y="257"/>
                  </a:lnTo>
                  <a:lnTo>
                    <a:pt x="2470" y="180"/>
                  </a:lnTo>
                  <a:lnTo>
                    <a:pt x="2238" y="129"/>
                  </a:lnTo>
                  <a:lnTo>
                    <a:pt x="1956" y="77"/>
                  </a:lnTo>
                  <a:lnTo>
                    <a:pt x="1698" y="26"/>
                  </a:lnTo>
                  <a:lnTo>
                    <a:pt x="1158" y="0"/>
                  </a:lnTo>
                  <a:close/>
                </a:path>
              </a:pathLst>
            </a:custGeom>
            <a:solidFill>
              <a:srgbClr val="F8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47"/>
            <p:cNvSpPr/>
            <p:nvPr/>
          </p:nvSpPr>
          <p:spPr>
            <a:xfrm>
              <a:off x="7762245" y="1465900"/>
              <a:ext cx="54135" cy="17701"/>
            </a:xfrm>
            <a:custGeom>
              <a:avLst/>
              <a:gdLst/>
              <a:ahLst/>
              <a:cxnLst/>
              <a:rect l="l" t="t" r="r" b="b"/>
              <a:pathLst>
                <a:path w="2676" h="875" fill="none" extrusionOk="0">
                  <a:moveTo>
                    <a:pt x="1158" y="0"/>
                  </a:moveTo>
                  <a:lnTo>
                    <a:pt x="1158" y="0"/>
                  </a:lnTo>
                  <a:lnTo>
                    <a:pt x="721" y="26"/>
                  </a:lnTo>
                  <a:lnTo>
                    <a:pt x="515" y="77"/>
                  </a:lnTo>
                  <a:lnTo>
                    <a:pt x="335" y="103"/>
                  </a:lnTo>
                  <a:lnTo>
                    <a:pt x="207" y="155"/>
                  </a:lnTo>
                  <a:lnTo>
                    <a:pt x="104" y="232"/>
                  </a:lnTo>
                  <a:lnTo>
                    <a:pt x="27" y="309"/>
                  </a:lnTo>
                  <a:lnTo>
                    <a:pt x="1" y="386"/>
                  </a:lnTo>
                  <a:lnTo>
                    <a:pt x="1" y="386"/>
                  </a:lnTo>
                  <a:lnTo>
                    <a:pt x="1" y="437"/>
                  </a:lnTo>
                  <a:lnTo>
                    <a:pt x="27" y="515"/>
                  </a:lnTo>
                  <a:lnTo>
                    <a:pt x="130" y="643"/>
                  </a:lnTo>
                  <a:lnTo>
                    <a:pt x="310" y="746"/>
                  </a:lnTo>
                  <a:lnTo>
                    <a:pt x="541" y="849"/>
                  </a:lnTo>
                  <a:lnTo>
                    <a:pt x="541" y="849"/>
                  </a:lnTo>
                  <a:lnTo>
                    <a:pt x="721" y="875"/>
                  </a:lnTo>
                  <a:lnTo>
                    <a:pt x="721" y="875"/>
                  </a:lnTo>
                  <a:lnTo>
                    <a:pt x="850" y="875"/>
                  </a:lnTo>
                  <a:lnTo>
                    <a:pt x="850" y="875"/>
                  </a:lnTo>
                  <a:lnTo>
                    <a:pt x="1107" y="849"/>
                  </a:lnTo>
                  <a:lnTo>
                    <a:pt x="1390" y="823"/>
                  </a:lnTo>
                  <a:lnTo>
                    <a:pt x="1647" y="772"/>
                  </a:lnTo>
                  <a:lnTo>
                    <a:pt x="1878" y="695"/>
                  </a:lnTo>
                  <a:lnTo>
                    <a:pt x="2110" y="617"/>
                  </a:lnTo>
                  <a:lnTo>
                    <a:pt x="2316" y="515"/>
                  </a:lnTo>
                  <a:lnTo>
                    <a:pt x="2521" y="386"/>
                  </a:lnTo>
                  <a:lnTo>
                    <a:pt x="2676" y="257"/>
                  </a:lnTo>
                  <a:lnTo>
                    <a:pt x="2676" y="257"/>
                  </a:lnTo>
                  <a:lnTo>
                    <a:pt x="2470" y="180"/>
                  </a:lnTo>
                  <a:lnTo>
                    <a:pt x="2238" y="129"/>
                  </a:lnTo>
                  <a:lnTo>
                    <a:pt x="1956" y="77"/>
                  </a:lnTo>
                  <a:lnTo>
                    <a:pt x="1698" y="26"/>
                  </a:lnTo>
                  <a:lnTo>
                    <a:pt x="1698" y="26"/>
                  </a:lnTo>
                  <a:lnTo>
                    <a:pt x="115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47"/>
            <p:cNvSpPr/>
            <p:nvPr/>
          </p:nvSpPr>
          <p:spPr>
            <a:xfrm>
              <a:off x="7707097" y="1437800"/>
              <a:ext cx="27088" cy="10944"/>
            </a:xfrm>
            <a:custGeom>
              <a:avLst/>
              <a:gdLst/>
              <a:ahLst/>
              <a:cxnLst/>
              <a:rect l="l" t="t" r="r" b="b"/>
              <a:pathLst>
                <a:path w="1339" h="541" extrusionOk="0">
                  <a:moveTo>
                    <a:pt x="644" y="0"/>
                  </a:moveTo>
                  <a:lnTo>
                    <a:pt x="464" y="26"/>
                  </a:lnTo>
                  <a:lnTo>
                    <a:pt x="258" y="103"/>
                  </a:lnTo>
                  <a:lnTo>
                    <a:pt x="52" y="232"/>
                  </a:lnTo>
                  <a:lnTo>
                    <a:pt x="1" y="283"/>
                  </a:lnTo>
                  <a:lnTo>
                    <a:pt x="1" y="335"/>
                  </a:lnTo>
                  <a:lnTo>
                    <a:pt x="1" y="386"/>
                  </a:lnTo>
                  <a:lnTo>
                    <a:pt x="27" y="438"/>
                  </a:lnTo>
                  <a:lnTo>
                    <a:pt x="78" y="489"/>
                  </a:lnTo>
                  <a:lnTo>
                    <a:pt x="181" y="489"/>
                  </a:lnTo>
                  <a:lnTo>
                    <a:pt x="232" y="463"/>
                  </a:lnTo>
                  <a:lnTo>
                    <a:pt x="412" y="360"/>
                  </a:lnTo>
                  <a:lnTo>
                    <a:pt x="567" y="283"/>
                  </a:lnTo>
                  <a:lnTo>
                    <a:pt x="721" y="283"/>
                  </a:lnTo>
                  <a:lnTo>
                    <a:pt x="850" y="309"/>
                  </a:lnTo>
                  <a:lnTo>
                    <a:pt x="952" y="360"/>
                  </a:lnTo>
                  <a:lnTo>
                    <a:pt x="1030" y="412"/>
                  </a:lnTo>
                  <a:lnTo>
                    <a:pt x="1081" y="489"/>
                  </a:lnTo>
                  <a:lnTo>
                    <a:pt x="1132" y="515"/>
                  </a:lnTo>
                  <a:lnTo>
                    <a:pt x="1184" y="541"/>
                  </a:lnTo>
                  <a:lnTo>
                    <a:pt x="1235" y="541"/>
                  </a:lnTo>
                  <a:lnTo>
                    <a:pt x="1287" y="489"/>
                  </a:lnTo>
                  <a:lnTo>
                    <a:pt x="1338" y="463"/>
                  </a:lnTo>
                  <a:lnTo>
                    <a:pt x="1338" y="412"/>
                  </a:lnTo>
                  <a:lnTo>
                    <a:pt x="1338" y="360"/>
                  </a:lnTo>
                  <a:lnTo>
                    <a:pt x="1312" y="309"/>
                  </a:lnTo>
                  <a:lnTo>
                    <a:pt x="1235" y="206"/>
                  </a:lnTo>
                  <a:lnTo>
                    <a:pt x="1107" y="129"/>
                  </a:lnTo>
                  <a:lnTo>
                    <a:pt x="978" y="52"/>
                  </a:lnTo>
                  <a:lnTo>
                    <a:pt x="824" y="26"/>
                  </a:lnTo>
                  <a:lnTo>
                    <a:pt x="6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47"/>
            <p:cNvSpPr/>
            <p:nvPr/>
          </p:nvSpPr>
          <p:spPr>
            <a:xfrm>
              <a:off x="7819476" y="1422183"/>
              <a:ext cx="77036" cy="22395"/>
            </a:xfrm>
            <a:custGeom>
              <a:avLst/>
              <a:gdLst/>
              <a:ahLst/>
              <a:cxnLst/>
              <a:rect l="l" t="t" r="r" b="b"/>
              <a:pathLst>
                <a:path w="3808" h="1107" extrusionOk="0">
                  <a:moveTo>
                    <a:pt x="3293" y="1"/>
                  </a:moveTo>
                  <a:lnTo>
                    <a:pt x="2907" y="27"/>
                  </a:lnTo>
                  <a:lnTo>
                    <a:pt x="2444" y="78"/>
                  </a:lnTo>
                  <a:lnTo>
                    <a:pt x="1904" y="181"/>
                  </a:lnTo>
                  <a:lnTo>
                    <a:pt x="1313" y="335"/>
                  </a:lnTo>
                  <a:lnTo>
                    <a:pt x="1004" y="438"/>
                  </a:lnTo>
                  <a:lnTo>
                    <a:pt x="695" y="541"/>
                  </a:lnTo>
                  <a:lnTo>
                    <a:pt x="387" y="695"/>
                  </a:lnTo>
                  <a:lnTo>
                    <a:pt x="78" y="850"/>
                  </a:lnTo>
                  <a:lnTo>
                    <a:pt x="27" y="875"/>
                  </a:lnTo>
                  <a:lnTo>
                    <a:pt x="1" y="927"/>
                  </a:lnTo>
                  <a:lnTo>
                    <a:pt x="1" y="978"/>
                  </a:lnTo>
                  <a:lnTo>
                    <a:pt x="27" y="1030"/>
                  </a:lnTo>
                  <a:lnTo>
                    <a:pt x="78" y="1081"/>
                  </a:lnTo>
                  <a:lnTo>
                    <a:pt x="130" y="1107"/>
                  </a:lnTo>
                  <a:lnTo>
                    <a:pt x="207" y="1081"/>
                  </a:lnTo>
                  <a:lnTo>
                    <a:pt x="515" y="952"/>
                  </a:lnTo>
                  <a:lnTo>
                    <a:pt x="798" y="798"/>
                  </a:lnTo>
                  <a:lnTo>
                    <a:pt x="1107" y="695"/>
                  </a:lnTo>
                  <a:lnTo>
                    <a:pt x="1390" y="592"/>
                  </a:lnTo>
                  <a:lnTo>
                    <a:pt x="1981" y="464"/>
                  </a:lnTo>
                  <a:lnTo>
                    <a:pt x="2496" y="361"/>
                  </a:lnTo>
                  <a:lnTo>
                    <a:pt x="2958" y="310"/>
                  </a:lnTo>
                  <a:lnTo>
                    <a:pt x="3319" y="284"/>
                  </a:lnTo>
                  <a:lnTo>
                    <a:pt x="3653" y="284"/>
                  </a:lnTo>
                  <a:lnTo>
                    <a:pt x="3704" y="258"/>
                  </a:lnTo>
                  <a:lnTo>
                    <a:pt x="3756" y="232"/>
                  </a:lnTo>
                  <a:lnTo>
                    <a:pt x="3781" y="207"/>
                  </a:lnTo>
                  <a:lnTo>
                    <a:pt x="3807" y="129"/>
                  </a:lnTo>
                  <a:lnTo>
                    <a:pt x="3781" y="78"/>
                  </a:lnTo>
                  <a:lnTo>
                    <a:pt x="3756" y="27"/>
                  </a:lnTo>
                  <a:lnTo>
                    <a:pt x="37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47"/>
            <p:cNvSpPr/>
            <p:nvPr/>
          </p:nvSpPr>
          <p:spPr>
            <a:xfrm>
              <a:off x="7618651" y="1429466"/>
              <a:ext cx="39570" cy="17195"/>
            </a:xfrm>
            <a:custGeom>
              <a:avLst/>
              <a:gdLst/>
              <a:ahLst/>
              <a:cxnLst/>
              <a:rect l="l" t="t" r="r" b="b"/>
              <a:pathLst>
                <a:path w="1956" h="850" extrusionOk="0">
                  <a:moveTo>
                    <a:pt x="1801" y="1"/>
                  </a:moveTo>
                  <a:lnTo>
                    <a:pt x="1570" y="27"/>
                  </a:lnTo>
                  <a:lnTo>
                    <a:pt x="1338" y="52"/>
                  </a:lnTo>
                  <a:lnTo>
                    <a:pt x="1055" y="104"/>
                  </a:lnTo>
                  <a:lnTo>
                    <a:pt x="772" y="181"/>
                  </a:lnTo>
                  <a:lnTo>
                    <a:pt x="489" y="284"/>
                  </a:lnTo>
                  <a:lnTo>
                    <a:pt x="232" y="438"/>
                  </a:lnTo>
                  <a:lnTo>
                    <a:pt x="104" y="515"/>
                  </a:lnTo>
                  <a:lnTo>
                    <a:pt x="26" y="618"/>
                  </a:lnTo>
                  <a:lnTo>
                    <a:pt x="1" y="670"/>
                  </a:lnTo>
                  <a:lnTo>
                    <a:pt x="1" y="721"/>
                  </a:lnTo>
                  <a:lnTo>
                    <a:pt x="1" y="772"/>
                  </a:lnTo>
                  <a:lnTo>
                    <a:pt x="26" y="824"/>
                  </a:lnTo>
                  <a:lnTo>
                    <a:pt x="78" y="850"/>
                  </a:lnTo>
                  <a:lnTo>
                    <a:pt x="129" y="850"/>
                  </a:lnTo>
                  <a:lnTo>
                    <a:pt x="181" y="824"/>
                  </a:lnTo>
                  <a:lnTo>
                    <a:pt x="232" y="798"/>
                  </a:lnTo>
                  <a:lnTo>
                    <a:pt x="387" y="670"/>
                  </a:lnTo>
                  <a:lnTo>
                    <a:pt x="567" y="567"/>
                  </a:lnTo>
                  <a:lnTo>
                    <a:pt x="772" y="490"/>
                  </a:lnTo>
                  <a:lnTo>
                    <a:pt x="1004" y="412"/>
                  </a:lnTo>
                  <a:lnTo>
                    <a:pt x="1467" y="335"/>
                  </a:lnTo>
                  <a:lnTo>
                    <a:pt x="1801" y="284"/>
                  </a:lnTo>
                  <a:lnTo>
                    <a:pt x="1878" y="284"/>
                  </a:lnTo>
                  <a:lnTo>
                    <a:pt x="1904" y="232"/>
                  </a:lnTo>
                  <a:lnTo>
                    <a:pt x="1930" y="207"/>
                  </a:lnTo>
                  <a:lnTo>
                    <a:pt x="1955" y="130"/>
                  </a:lnTo>
                  <a:lnTo>
                    <a:pt x="1930" y="78"/>
                  </a:lnTo>
                  <a:lnTo>
                    <a:pt x="1904" y="52"/>
                  </a:lnTo>
                  <a:lnTo>
                    <a:pt x="1852" y="27"/>
                  </a:lnTo>
                  <a:lnTo>
                    <a:pt x="180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47"/>
            <p:cNvSpPr/>
            <p:nvPr/>
          </p:nvSpPr>
          <p:spPr>
            <a:xfrm>
              <a:off x="7653507" y="1624585"/>
              <a:ext cx="453698" cy="1010913"/>
            </a:xfrm>
            <a:custGeom>
              <a:avLst/>
              <a:gdLst/>
              <a:ahLst/>
              <a:cxnLst/>
              <a:rect l="l" t="t" r="r" b="b"/>
              <a:pathLst>
                <a:path w="22427" h="49971" extrusionOk="0">
                  <a:moveTo>
                    <a:pt x="11085" y="0"/>
                  </a:moveTo>
                  <a:lnTo>
                    <a:pt x="10777" y="849"/>
                  </a:lnTo>
                  <a:lnTo>
                    <a:pt x="10468" y="1698"/>
                  </a:lnTo>
                  <a:lnTo>
                    <a:pt x="10159" y="2521"/>
                  </a:lnTo>
                  <a:lnTo>
                    <a:pt x="9799" y="3318"/>
                  </a:lnTo>
                  <a:lnTo>
                    <a:pt x="9465" y="4115"/>
                  </a:lnTo>
                  <a:lnTo>
                    <a:pt x="9079" y="4912"/>
                  </a:lnTo>
                  <a:lnTo>
                    <a:pt x="8308" y="6481"/>
                  </a:lnTo>
                  <a:lnTo>
                    <a:pt x="7485" y="8050"/>
                  </a:lnTo>
                  <a:lnTo>
                    <a:pt x="6636" y="9670"/>
                  </a:lnTo>
                  <a:lnTo>
                    <a:pt x="5762" y="11342"/>
                  </a:lnTo>
                  <a:lnTo>
                    <a:pt x="4862" y="13116"/>
                  </a:lnTo>
                  <a:lnTo>
                    <a:pt x="4630" y="13656"/>
                  </a:lnTo>
                  <a:lnTo>
                    <a:pt x="4399" y="14325"/>
                  </a:lnTo>
                  <a:lnTo>
                    <a:pt x="4167" y="15122"/>
                  </a:lnTo>
                  <a:lnTo>
                    <a:pt x="3936" y="16074"/>
                  </a:lnTo>
                  <a:lnTo>
                    <a:pt x="3704" y="17103"/>
                  </a:lnTo>
                  <a:lnTo>
                    <a:pt x="3499" y="18260"/>
                  </a:lnTo>
                  <a:lnTo>
                    <a:pt x="3267" y="19494"/>
                  </a:lnTo>
                  <a:lnTo>
                    <a:pt x="3061" y="20806"/>
                  </a:lnTo>
                  <a:lnTo>
                    <a:pt x="2650" y="23661"/>
                  </a:lnTo>
                  <a:lnTo>
                    <a:pt x="2238" y="26695"/>
                  </a:lnTo>
                  <a:lnTo>
                    <a:pt x="1853" y="29833"/>
                  </a:lnTo>
                  <a:lnTo>
                    <a:pt x="1518" y="32996"/>
                  </a:lnTo>
                  <a:lnTo>
                    <a:pt x="1184" y="36134"/>
                  </a:lnTo>
                  <a:lnTo>
                    <a:pt x="901" y="39092"/>
                  </a:lnTo>
                  <a:lnTo>
                    <a:pt x="412" y="44287"/>
                  </a:lnTo>
                  <a:lnTo>
                    <a:pt x="104" y="47913"/>
                  </a:lnTo>
                  <a:lnTo>
                    <a:pt x="1" y="49250"/>
                  </a:lnTo>
                  <a:lnTo>
                    <a:pt x="1107" y="49507"/>
                  </a:lnTo>
                  <a:lnTo>
                    <a:pt x="2213" y="49687"/>
                  </a:lnTo>
                  <a:lnTo>
                    <a:pt x="3318" y="49842"/>
                  </a:lnTo>
                  <a:lnTo>
                    <a:pt x="4450" y="49919"/>
                  </a:lnTo>
                  <a:lnTo>
                    <a:pt x="5556" y="49970"/>
                  </a:lnTo>
                  <a:lnTo>
                    <a:pt x="6662" y="49944"/>
                  </a:lnTo>
                  <a:lnTo>
                    <a:pt x="7228" y="49893"/>
                  </a:lnTo>
                  <a:lnTo>
                    <a:pt x="7768" y="49842"/>
                  </a:lnTo>
                  <a:lnTo>
                    <a:pt x="8308" y="49790"/>
                  </a:lnTo>
                  <a:lnTo>
                    <a:pt x="8848" y="49687"/>
                  </a:lnTo>
                  <a:lnTo>
                    <a:pt x="9388" y="49584"/>
                  </a:lnTo>
                  <a:lnTo>
                    <a:pt x="9902" y="49482"/>
                  </a:lnTo>
                  <a:lnTo>
                    <a:pt x="10442" y="49353"/>
                  </a:lnTo>
                  <a:lnTo>
                    <a:pt x="10957" y="49199"/>
                  </a:lnTo>
                  <a:lnTo>
                    <a:pt x="11445" y="49044"/>
                  </a:lnTo>
                  <a:lnTo>
                    <a:pt x="11960" y="48864"/>
                  </a:lnTo>
                  <a:lnTo>
                    <a:pt x="12448" y="48659"/>
                  </a:lnTo>
                  <a:lnTo>
                    <a:pt x="12911" y="48427"/>
                  </a:lnTo>
                  <a:lnTo>
                    <a:pt x="13400" y="48196"/>
                  </a:lnTo>
                  <a:lnTo>
                    <a:pt x="13837" y="47938"/>
                  </a:lnTo>
                  <a:lnTo>
                    <a:pt x="14300" y="47681"/>
                  </a:lnTo>
                  <a:lnTo>
                    <a:pt x="14737" y="47398"/>
                  </a:lnTo>
                  <a:lnTo>
                    <a:pt x="15149" y="47090"/>
                  </a:lnTo>
                  <a:lnTo>
                    <a:pt x="15560" y="46755"/>
                  </a:lnTo>
                  <a:lnTo>
                    <a:pt x="15946" y="46421"/>
                  </a:lnTo>
                  <a:lnTo>
                    <a:pt x="16332" y="46061"/>
                  </a:lnTo>
                  <a:lnTo>
                    <a:pt x="16126" y="45521"/>
                  </a:lnTo>
                  <a:lnTo>
                    <a:pt x="15637" y="44055"/>
                  </a:lnTo>
                  <a:lnTo>
                    <a:pt x="14943" y="41972"/>
                  </a:lnTo>
                  <a:lnTo>
                    <a:pt x="14557" y="40737"/>
                  </a:lnTo>
                  <a:lnTo>
                    <a:pt x="14171" y="39452"/>
                  </a:lnTo>
                  <a:lnTo>
                    <a:pt x="13786" y="38140"/>
                  </a:lnTo>
                  <a:lnTo>
                    <a:pt x="13451" y="36828"/>
                  </a:lnTo>
                  <a:lnTo>
                    <a:pt x="13143" y="35517"/>
                  </a:lnTo>
                  <a:lnTo>
                    <a:pt x="12886" y="34282"/>
                  </a:lnTo>
                  <a:lnTo>
                    <a:pt x="12706" y="33125"/>
                  </a:lnTo>
                  <a:lnTo>
                    <a:pt x="12628" y="32611"/>
                  </a:lnTo>
                  <a:lnTo>
                    <a:pt x="12603" y="32096"/>
                  </a:lnTo>
                  <a:lnTo>
                    <a:pt x="12577" y="31633"/>
                  </a:lnTo>
                  <a:lnTo>
                    <a:pt x="12603" y="31222"/>
                  </a:lnTo>
                  <a:lnTo>
                    <a:pt x="12628" y="30862"/>
                  </a:lnTo>
                  <a:lnTo>
                    <a:pt x="12706" y="30553"/>
                  </a:lnTo>
                  <a:lnTo>
                    <a:pt x="12808" y="30219"/>
                  </a:lnTo>
                  <a:lnTo>
                    <a:pt x="12963" y="29859"/>
                  </a:lnTo>
                  <a:lnTo>
                    <a:pt x="13374" y="29010"/>
                  </a:lnTo>
                  <a:lnTo>
                    <a:pt x="13889" y="28007"/>
                  </a:lnTo>
                  <a:lnTo>
                    <a:pt x="14532" y="26875"/>
                  </a:lnTo>
                  <a:lnTo>
                    <a:pt x="16049" y="24329"/>
                  </a:lnTo>
                  <a:lnTo>
                    <a:pt x="17721" y="21475"/>
                  </a:lnTo>
                  <a:lnTo>
                    <a:pt x="18544" y="20009"/>
                  </a:lnTo>
                  <a:lnTo>
                    <a:pt x="19367" y="18543"/>
                  </a:lnTo>
                  <a:lnTo>
                    <a:pt x="20138" y="17103"/>
                  </a:lnTo>
                  <a:lnTo>
                    <a:pt x="20807" y="15688"/>
                  </a:lnTo>
                  <a:lnTo>
                    <a:pt x="21141" y="14994"/>
                  </a:lnTo>
                  <a:lnTo>
                    <a:pt x="21424" y="14325"/>
                  </a:lnTo>
                  <a:lnTo>
                    <a:pt x="21681" y="13682"/>
                  </a:lnTo>
                  <a:lnTo>
                    <a:pt x="21887" y="13039"/>
                  </a:lnTo>
                  <a:lnTo>
                    <a:pt x="22093" y="12448"/>
                  </a:lnTo>
                  <a:lnTo>
                    <a:pt x="22247" y="11882"/>
                  </a:lnTo>
                  <a:lnTo>
                    <a:pt x="22350" y="11342"/>
                  </a:lnTo>
                  <a:lnTo>
                    <a:pt x="22427" y="10827"/>
                  </a:lnTo>
                  <a:lnTo>
                    <a:pt x="22427" y="10519"/>
                  </a:lnTo>
                  <a:lnTo>
                    <a:pt x="22401" y="10236"/>
                  </a:lnTo>
                  <a:lnTo>
                    <a:pt x="22350" y="9953"/>
                  </a:lnTo>
                  <a:lnTo>
                    <a:pt x="22273" y="9696"/>
                  </a:lnTo>
                  <a:lnTo>
                    <a:pt x="22170" y="9439"/>
                  </a:lnTo>
                  <a:lnTo>
                    <a:pt x="22015" y="9207"/>
                  </a:lnTo>
                  <a:lnTo>
                    <a:pt x="21861" y="8950"/>
                  </a:lnTo>
                  <a:lnTo>
                    <a:pt x="21681" y="8719"/>
                  </a:lnTo>
                  <a:lnTo>
                    <a:pt x="21295" y="8281"/>
                  </a:lnTo>
                  <a:lnTo>
                    <a:pt x="20858" y="7870"/>
                  </a:lnTo>
                  <a:lnTo>
                    <a:pt x="19932" y="7073"/>
                  </a:lnTo>
                  <a:lnTo>
                    <a:pt x="19675" y="6893"/>
                  </a:lnTo>
                  <a:lnTo>
                    <a:pt x="19341" y="6661"/>
                  </a:lnTo>
                  <a:lnTo>
                    <a:pt x="18955" y="6455"/>
                  </a:lnTo>
                  <a:lnTo>
                    <a:pt x="18544" y="6250"/>
                  </a:lnTo>
                  <a:lnTo>
                    <a:pt x="17592" y="5812"/>
                  </a:lnTo>
                  <a:lnTo>
                    <a:pt x="16615" y="5401"/>
                  </a:lnTo>
                  <a:lnTo>
                    <a:pt x="15689" y="5041"/>
                  </a:lnTo>
                  <a:lnTo>
                    <a:pt x="14917" y="4758"/>
                  </a:lnTo>
                  <a:lnTo>
                    <a:pt x="14197" y="4501"/>
                  </a:lnTo>
                  <a:lnTo>
                    <a:pt x="14069" y="3832"/>
                  </a:lnTo>
                  <a:lnTo>
                    <a:pt x="13889" y="3215"/>
                  </a:lnTo>
                  <a:lnTo>
                    <a:pt x="13683" y="2675"/>
                  </a:lnTo>
                  <a:lnTo>
                    <a:pt x="13477" y="2212"/>
                  </a:lnTo>
                  <a:lnTo>
                    <a:pt x="13220" y="1775"/>
                  </a:lnTo>
                  <a:lnTo>
                    <a:pt x="12963" y="1415"/>
                  </a:lnTo>
                  <a:lnTo>
                    <a:pt x="12680" y="1106"/>
                  </a:lnTo>
                  <a:lnTo>
                    <a:pt x="12423" y="823"/>
                  </a:lnTo>
                  <a:lnTo>
                    <a:pt x="12165" y="592"/>
                  </a:lnTo>
                  <a:lnTo>
                    <a:pt x="11908" y="412"/>
                  </a:lnTo>
                  <a:lnTo>
                    <a:pt x="11677" y="283"/>
                  </a:lnTo>
                  <a:lnTo>
                    <a:pt x="11497" y="155"/>
                  </a:lnTo>
                  <a:lnTo>
                    <a:pt x="11188" y="26"/>
                  </a:lnTo>
                  <a:lnTo>
                    <a:pt x="1108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47"/>
            <p:cNvSpPr/>
            <p:nvPr/>
          </p:nvSpPr>
          <p:spPr>
            <a:xfrm>
              <a:off x="7793986" y="1716147"/>
              <a:ext cx="150896" cy="173270"/>
            </a:xfrm>
            <a:custGeom>
              <a:avLst/>
              <a:gdLst/>
              <a:ahLst/>
              <a:cxnLst/>
              <a:rect l="l" t="t" r="r" b="b"/>
              <a:pathLst>
                <a:path w="7459" h="8565" extrusionOk="0">
                  <a:moveTo>
                    <a:pt x="7176" y="1"/>
                  </a:moveTo>
                  <a:lnTo>
                    <a:pt x="7099" y="26"/>
                  </a:lnTo>
                  <a:lnTo>
                    <a:pt x="7022" y="78"/>
                  </a:lnTo>
                  <a:lnTo>
                    <a:pt x="6996" y="181"/>
                  </a:lnTo>
                  <a:lnTo>
                    <a:pt x="6816" y="849"/>
                  </a:lnTo>
                  <a:lnTo>
                    <a:pt x="6636" y="1492"/>
                  </a:lnTo>
                  <a:lnTo>
                    <a:pt x="6379" y="2135"/>
                  </a:lnTo>
                  <a:lnTo>
                    <a:pt x="6096" y="2752"/>
                  </a:lnTo>
                  <a:lnTo>
                    <a:pt x="5762" y="3344"/>
                  </a:lnTo>
                  <a:lnTo>
                    <a:pt x="5402" y="3935"/>
                  </a:lnTo>
                  <a:lnTo>
                    <a:pt x="5016" y="4475"/>
                  </a:lnTo>
                  <a:lnTo>
                    <a:pt x="4604" y="5016"/>
                  </a:lnTo>
                  <a:lnTo>
                    <a:pt x="4141" y="5504"/>
                  </a:lnTo>
                  <a:lnTo>
                    <a:pt x="3653" y="5967"/>
                  </a:lnTo>
                  <a:lnTo>
                    <a:pt x="3138" y="6430"/>
                  </a:lnTo>
                  <a:lnTo>
                    <a:pt x="2573" y="6816"/>
                  </a:lnTo>
                  <a:lnTo>
                    <a:pt x="2007" y="7202"/>
                  </a:lnTo>
                  <a:lnTo>
                    <a:pt x="1415" y="7536"/>
                  </a:lnTo>
                  <a:lnTo>
                    <a:pt x="798" y="7819"/>
                  </a:lnTo>
                  <a:lnTo>
                    <a:pt x="155" y="8076"/>
                  </a:lnTo>
                  <a:lnTo>
                    <a:pt x="78" y="8127"/>
                  </a:lnTo>
                  <a:lnTo>
                    <a:pt x="1" y="8205"/>
                  </a:lnTo>
                  <a:lnTo>
                    <a:pt x="1" y="8307"/>
                  </a:lnTo>
                  <a:lnTo>
                    <a:pt x="1" y="8410"/>
                  </a:lnTo>
                  <a:lnTo>
                    <a:pt x="26" y="8487"/>
                  </a:lnTo>
                  <a:lnTo>
                    <a:pt x="78" y="8539"/>
                  </a:lnTo>
                  <a:lnTo>
                    <a:pt x="181" y="8565"/>
                  </a:lnTo>
                  <a:lnTo>
                    <a:pt x="284" y="8565"/>
                  </a:lnTo>
                  <a:lnTo>
                    <a:pt x="952" y="8307"/>
                  </a:lnTo>
                  <a:lnTo>
                    <a:pt x="1595" y="7999"/>
                  </a:lnTo>
                  <a:lnTo>
                    <a:pt x="2212" y="7639"/>
                  </a:lnTo>
                  <a:lnTo>
                    <a:pt x="2804" y="7253"/>
                  </a:lnTo>
                  <a:lnTo>
                    <a:pt x="3396" y="6842"/>
                  </a:lnTo>
                  <a:lnTo>
                    <a:pt x="3936" y="6379"/>
                  </a:lnTo>
                  <a:lnTo>
                    <a:pt x="4450" y="5890"/>
                  </a:lnTo>
                  <a:lnTo>
                    <a:pt x="4939" y="5376"/>
                  </a:lnTo>
                  <a:lnTo>
                    <a:pt x="5376" y="4810"/>
                  </a:lnTo>
                  <a:lnTo>
                    <a:pt x="5787" y="4244"/>
                  </a:lnTo>
                  <a:lnTo>
                    <a:pt x="6173" y="3653"/>
                  </a:lnTo>
                  <a:lnTo>
                    <a:pt x="6507" y="3010"/>
                  </a:lnTo>
                  <a:lnTo>
                    <a:pt x="6816" y="2367"/>
                  </a:lnTo>
                  <a:lnTo>
                    <a:pt x="7073" y="1698"/>
                  </a:lnTo>
                  <a:lnTo>
                    <a:pt x="7279" y="1029"/>
                  </a:lnTo>
                  <a:lnTo>
                    <a:pt x="7459" y="309"/>
                  </a:lnTo>
                  <a:lnTo>
                    <a:pt x="7459" y="206"/>
                  </a:lnTo>
                  <a:lnTo>
                    <a:pt x="7433" y="129"/>
                  </a:lnTo>
                  <a:lnTo>
                    <a:pt x="7356" y="52"/>
                  </a:lnTo>
                  <a:lnTo>
                    <a:pt x="7279" y="26"/>
                  </a:lnTo>
                  <a:lnTo>
                    <a:pt x="7176"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47"/>
            <p:cNvSpPr/>
            <p:nvPr/>
          </p:nvSpPr>
          <p:spPr>
            <a:xfrm>
              <a:off x="7724273" y="1880032"/>
              <a:ext cx="91075" cy="698238"/>
            </a:xfrm>
            <a:custGeom>
              <a:avLst/>
              <a:gdLst/>
              <a:ahLst/>
              <a:cxnLst/>
              <a:rect l="l" t="t" r="r" b="b"/>
              <a:pathLst>
                <a:path w="4502" h="34515" extrusionOk="0">
                  <a:moveTo>
                    <a:pt x="4218" y="1"/>
                  </a:moveTo>
                  <a:lnTo>
                    <a:pt x="4141" y="26"/>
                  </a:lnTo>
                  <a:lnTo>
                    <a:pt x="4064" y="78"/>
                  </a:lnTo>
                  <a:lnTo>
                    <a:pt x="4013" y="181"/>
                  </a:lnTo>
                  <a:lnTo>
                    <a:pt x="3421" y="2032"/>
                  </a:lnTo>
                  <a:lnTo>
                    <a:pt x="2881" y="3884"/>
                  </a:lnTo>
                  <a:lnTo>
                    <a:pt x="2392" y="5762"/>
                  </a:lnTo>
                  <a:lnTo>
                    <a:pt x="1955" y="7665"/>
                  </a:lnTo>
                  <a:lnTo>
                    <a:pt x="1595" y="9311"/>
                  </a:lnTo>
                  <a:lnTo>
                    <a:pt x="1286" y="10957"/>
                  </a:lnTo>
                  <a:lnTo>
                    <a:pt x="1004" y="12603"/>
                  </a:lnTo>
                  <a:lnTo>
                    <a:pt x="772" y="14248"/>
                  </a:lnTo>
                  <a:lnTo>
                    <a:pt x="566" y="15920"/>
                  </a:lnTo>
                  <a:lnTo>
                    <a:pt x="386" y="17592"/>
                  </a:lnTo>
                  <a:lnTo>
                    <a:pt x="232" y="19263"/>
                  </a:lnTo>
                  <a:lnTo>
                    <a:pt x="129" y="20935"/>
                  </a:lnTo>
                  <a:lnTo>
                    <a:pt x="52" y="22607"/>
                  </a:lnTo>
                  <a:lnTo>
                    <a:pt x="1" y="24278"/>
                  </a:lnTo>
                  <a:lnTo>
                    <a:pt x="1" y="25950"/>
                  </a:lnTo>
                  <a:lnTo>
                    <a:pt x="1" y="27622"/>
                  </a:lnTo>
                  <a:lnTo>
                    <a:pt x="78" y="29293"/>
                  </a:lnTo>
                  <a:lnTo>
                    <a:pt x="155" y="30965"/>
                  </a:lnTo>
                  <a:lnTo>
                    <a:pt x="283" y="32637"/>
                  </a:lnTo>
                  <a:lnTo>
                    <a:pt x="412" y="34308"/>
                  </a:lnTo>
                  <a:lnTo>
                    <a:pt x="463" y="34411"/>
                  </a:lnTo>
                  <a:lnTo>
                    <a:pt x="515" y="34489"/>
                  </a:lnTo>
                  <a:lnTo>
                    <a:pt x="592" y="34514"/>
                  </a:lnTo>
                  <a:lnTo>
                    <a:pt x="695" y="34489"/>
                  </a:lnTo>
                  <a:lnTo>
                    <a:pt x="772" y="34463"/>
                  </a:lnTo>
                  <a:lnTo>
                    <a:pt x="849" y="34386"/>
                  </a:lnTo>
                  <a:lnTo>
                    <a:pt x="901" y="34308"/>
                  </a:lnTo>
                  <a:lnTo>
                    <a:pt x="901" y="34206"/>
                  </a:lnTo>
                  <a:lnTo>
                    <a:pt x="721" y="32277"/>
                  </a:lnTo>
                  <a:lnTo>
                    <a:pt x="592" y="30374"/>
                  </a:lnTo>
                  <a:lnTo>
                    <a:pt x="515" y="28445"/>
                  </a:lnTo>
                  <a:lnTo>
                    <a:pt x="489" y="26516"/>
                  </a:lnTo>
                  <a:lnTo>
                    <a:pt x="489" y="24844"/>
                  </a:lnTo>
                  <a:lnTo>
                    <a:pt x="515" y="23198"/>
                  </a:lnTo>
                  <a:lnTo>
                    <a:pt x="592" y="21527"/>
                  </a:lnTo>
                  <a:lnTo>
                    <a:pt x="669" y="19855"/>
                  </a:lnTo>
                  <a:lnTo>
                    <a:pt x="823" y="18209"/>
                  </a:lnTo>
                  <a:lnTo>
                    <a:pt x="978" y="16563"/>
                  </a:lnTo>
                  <a:lnTo>
                    <a:pt x="1184" y="14891"/>
                  </a:lnTo>
                  <a:lnTo>
                    <a:pt x="1415" y="13245"/>
                  </a:lnTo>
                  <a:lnTo>
                    <a:pt x="1672" y="11625"/>
                  </a:lnTo>
                  <a:lnTo>
                    <a:pt x="1981" y="9979"/>
                  </a:lnTo>
                  <a:lnTo>
                    <a:pt x="2315" y="8359"/>
                  </a:lnTo>
                  <a:lnTo>
                    <a:pt x="2675" y="6739"/>
                  </a:lnTo>
                  <a:lnTo>
                    <a:pt x="3087" y="5119"/>
                  </a:lnTo>
                  <a:lnTo>
                    <a:pt x="3498" y="3498"/>
                  </a:lnTo>
                  <a:lnTo>
                    <a:pt x="3987" y="1904"/>
                  </a:lnTo>
                  <a:lnTo>
                    <a:pt x="4475" y="335"/>
                  </a:lnTo>
                  <a:lnTo>
                    <a:pt x="4501" y="206"/>
                  </a:lnTo>
                  <a:lnTo>
                    <a:pt x="4450" y="129"/>
                  </a:lnTo>
                  <a:lnTo>
                    <a:pt x="4398" y="52"/>
                  </a:lnTo>
                  <a:lnTo>
                    <a:pt x="4321" y="26"/>
                  </a:lnTo>
                  <a:lnTo>
                    <a:pt x="4218"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47"/>
            <p:cNvSpPr/>
            <p:nvPr/>
          </p:nvSpPr>
          <p:spPr>
            <a:xfrm>
              <a:off x="7658727" y="2508542"/>
              <a:ext cx="312695" cy="78047"/>
            </a:xfrm>
            <a:custGeom>
              <a:avLst/>
              <a:gdLst/>
              <a:ahLst/>
              <a:cxnLst/>
              <a:rect l="l" t="t" r="r" b="b"/>
              <a:pathLst>
                <a:path w="15457" h="3858" extrusionOk="0">
                  <a:moveTo>
                    <a:pt x="15199" y="0"/>
                  </a:moveTo>
                  <a:lnTo>
                    <a:pt x="15097" y="26"/>
                  </a:lnTo>
                  <a:lnTo>
                    <a:pt x="14274" y="540"/>
                  </a:lnTo>
                  <a:lnTo>
                    <a:pt x="13425" y="1029"/>
                  </a:lnTo>
                  <a:lnTo>
                    <a:pt x="12550" y="1466"/>
                  </a:lnTo>
                  <a:lnTo>
                    <a:pt x="11676" y="1852"/>
                  </a:lnTo>
                  <a:lnTo>
                    <a:pt x="10776" y="2186"/>
                  </a:lnTo>
                  <a:lnTo>
                    <a:pt x="9850" y="2495"/>
                  </a:lnTo>
                  <a:lnTo>
                    <a:pt x="8924" y="2752"/>
                  </a:lnTo>
                  <a:lnTo>
                    <a:pt x="7998" y="2958"/>
                  </a:lnTo>
                  <a:lnTo>
                    <a:pt x="7047" y="3138"/>
                  </a:lnTo>
                  <a:lnTo>
                    <a:pt x="6095" y="3266"/>
                  </a:lnTo>
                  <a:lnTo>
                    <a:pt x="5144" y="3318"/>
                  </a:lnTo>
                  <a:lnTo>
                    <a:pt x="4166" y="3369"/>
                  </a:lnTo>
                  <a:lnTo>
                    <a:pt x="3189" y="3343"/>
                  </a:lnTo>
                  <a:lnTo>
                    <a:pt x="2238" y="3266"/>
                  </a:lnTo>
                  <a:lnTo>
                    <a:pt x="1286" y="3163"/>
                  </a:lnTo>
                  <a:lnTo>
                    <a:pt x="309" y="2983"/>
                  </a:lnTo>
                  <a:lnTo>
                    <a:pt x="206" y="2983"/>
                  </a:lnTo>
                  <a:lnTo>
                    <a:pt x="103" y="3035"/>
                  </a:lnTo>
                  <a:lnTo>
                    <a:pt x="51" y="3086"/>
                  </a:lnTo>
                  <a:lnTo>
                    <a:pt x="0" y="3189"/>
                  </a:lnTo>
                  <a:lnTo>
                    <a:pt x="0" y="3266"/>
                  </a:lnTo>
                  <a:lnTo>
                    <a:pt x="0" y="3369"/>
                  </a:lnTo>
                  <a:lnTo>
                    <a:pt x="77" y="3421"/>
                  </a:lnTo>
                  <a:lnTo>
                    <a:pt x="154" y="3472"/>
                  </a:lnTo>
                  <a:lnTo>
                    <a:pt x="1157" y="3652"/>
                  </a:lnTo>
                  <a:lnTo>
                    <a:pt x="2135" y="3755"/>
                  </a:lnTo>
                  <a:lnTo>
                    <a:pt x="3112" y="3832"/>
                  </a:lnTo>
                  <a:lnTo>
                    <a:pt x="4115" y="3858"/>
                  </a:lnTo>
                  <a:lnTo>
                    <a:pt x="5092" y="3832"/>
                  </a:lnTo>
                  <a:lnTo>
                    <a:pt x="6095" y="3755"/>
                  </a:lnTo>
                  <a:lnTo>
                    <a:pt x="7073" y="3652"/>
                  </a:lnTo>
                  <a:lnTo>
                    <a:pt x="8050" y="3472"/>
                  </a:lnTo>
                  <a:lnTo>
                    <a:pt x="9001" y="3266"/>
                  </a:lnTo>
                  <a:lnTo>
                    <a:pt x="9953" y="3009"/>
                  </a:lnTo>
                  <a:lnTo>
                    <a:pt x="10904" y="2700"/>
                  </a:lnTo>
                  <a:lnTo>
                    <a:pt x="11830" y="2340"/>
                  </a:lnTo>
                  <a:lnTo>
                    <a:pt x="12730" y="1929"/>
                  </a:lnTo>
                  <a:lnTo>
                    <a:pt x="13631" y="1492"/>
                  </a:lnTo>
                  <a:lnTo>
                    <a:pt x="14479" y="1003"/>
                  </a:lnTo>
                  <a:lnTo>
                    <a:pt x="15328" y="489"/>
                  </a:lnTo>
                  <a:lnTo>
                    <a:pt x="15405" y="412"/>
                  </a:lnTo>
                  <a:lnTo>
                    <a:pt x="15457" y="309"/>
                  </a:lnTo>
                  <a:lnTo>
                    <a:pt x="15457" y="206"/>
                  </a:lnTo>
                  <a:lnTo>
                    <a:pt x="15405" y="129"/>
                  </a:lnTo>
                  <a:lnTo>
                    <a:pt x="15354" y="51"/>
                  </a:lnTo>
                  <a:lnTo>
                    <a:pt x="1527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47"/>
            <p:cNvSpPr/>
            <p:nvPr/>
          </p:nvSpPr>
          <p:spPr>
            <a:xfrm>
              <a:off x="7307530" y="1634984"/>
              <a:ext cx="395436" cy="933918"/>
            </a:xfrm>
            <a:custGeom>
              <a:avLst/>
              <a:gdLst/>
              <a:ahLst/>
              <a:cxnLst/>
              <a:rect l="l" t="t" r="r" b="b"/>
              <a:pathLst>
                <a:path w="19547" h="46165" extrusionOk="0">
                  <a:moveTo>
                    <a:pt x="19546" y="1"/>
                  </a:moveTo>
                  <a:lnTo>
                    <a:pt x="19237" y="52"/>
                  </a:lnTo>
                  <a:lnTo>
                    <a:pt x="18955" y="155"/>
                  </a:lnTo>
                  <a:lnTo>
                    <a:pt x="18672" y="283"/>
                  </a:lnTo>
                  <a:lnTo>
                    <a:pt x="18389" y="463"/>
                  </a:lnTo>
                  <a:lnTo>
                    <a:pt x="18132" y="669"/>
                  </a:lnTo>
                  <a:lnTo>
                    <a:pt x="17900" y="901"/>
                  </a:lnTo>
                  <a:lnTo>
                    <a:pt x="17669" y="1132"/>
                  </a:lnTo>
                  <a:lnTo>
                    <a:pt x="17437" y="1389"/>
                  </a:lnTo>
                  <a:lnTo>
                    <a:pt x="17077" y="1852"/>
                  </a:lnTo>
                  <a:lnTo>
                    <a:pt x="16794" y="2264"/>
                  </a:lnTo>
                  <a:lnTo>
                    <a:pt x="16563" y="2675"/>
                  </a:lnTo>
                  <a:lnTo>
                    <a:pt x="16408" y="2752"/>
                  </a:lnTo>
                  <a:lnTo>
                    <a:pt x="16177" y="2804"/>
                  </a:lnTo>
                  <a:lnTo>
                    <a:pt x="15894" y="2830"/>
                  </a:lnTo>
                  <a:lnTo>
                    <a:pt x="15534" y="2881"/>
                  </a:lnTo>
                  <a:lnTo>
                    <a:pt x="14711" y="2907"/>
                  </a:lnTo>
                  <a:lnTo>
                    <a:pt x="13760" y="2958"/>
                  </a:lnTo>
                  <a:lnTo>
                    <a:pt x="12731" y="3035"/>
                  </a:lnTo>
                  <a:lnTo>
                    <a:pt x="12242" y="3087"/>
                  </a:lnTo>
                  <a:lnTo>
                    <a:pt x="11754" y="3138"/>
                  </a:lnTo>
                  <a:lnTo>
                    <a:pt x="11291" y="3215"/>
                  </a:lnTo>
                  <a:lnTo>
                    <a:pt x="10879" y="3344"/>
                  </a:lnTo>
                  <a:lnTo>
                    <a:pt x="10493" y="3472"/>
                  </a:lnTo>
                  <a:lnTo>
                    <a:pt x="10159" y="3627"/>
                  </a:lnTo>
                  <a:lnTo>
                    <a:pt x="10005" y="3730"/>
                  </a:lnTo>
                  <a:lnTo>
                    <a:pt x="9876" y="3833"/>
                  </a:lnTo>
                  <a:lnTo>
                    <a:pt x="9773" y="3961"/>
                  </a:lnTo>
                  <a:lnTo>
                    <a:pt x="9670" y="4090"/>
                  </a:lnTo>
                  <a:lnTo>
                    <a:pt x="9490" y="4398"/>
                  </a:lnTo>
                  <a:lnTo>
                    <a:pt x="9362" y="4733"/>
                  </a:lnTo>
                  <a:lnTo>
                    <a:pt x="9259" y="5093"/>
                  </a:lnTo>
                  <a:lnTo>
                    <a:pt x="9207" y="5504"/>
                  </a:lnTo>
                  <a:lnTo>
                    <a:pt x="9156" y="5941"/>
                  </a:lnTo>
                  <a:lnTo>
                    <a:pt x="9156" y="6379"/>
                  </a:lnTo>
                  <a:lnTo>
                    <a:pt x="9156" y="7304"/>
                  </a:lnTo>
                  <a:lnTo>
                    <a:pt x="9182" y="8256"/>
                  </a:lnTo>
                  <a:lnTo>
                    <a:pt x="9207" y="9156"/>
                  </a:lnTo>
                  <a:lnTo>
                    <a:pt x="9182" y="9593"/>
                  </a:lnTo>
                  <a:lnTo>
                    <a:pt x="9130" y="10005"/>
                  </a:lnTo>
                  <a:lnTo>
                    <a:pt x="9053" y="10365"/>
                  </a:lnTo>
                  <a:lnTo>
                    <a:pt x="8950" y="10725"/>
                  </a:lnTo>
                  <a:lnTo>
                    <a:pt x="8796" y="11034"/>
                  </a:lnTo>
                  <a:lnTo>
                    <a:pt x="8590" y="11342"/>
                  </a:lnTo>
                  <a:lnTo>
                    <a:pt x="8359" y="11651"/>
                  </a:lnTo>
                  <a:lnTo>
                    <a:pt x="8127" y="11934"/>
                  </a:lnTo>
                  <a:lnTo>
                    <a:pt x="7587" y="12499"/>
                  </a:lnTo>
                  <a:lnTo>
                    <a:pt x="7021" y="13065"/>
                  </a:lnTo>
                  <a:lnTo>
                    <a:pt x="6739" y="13374"/>
                  </a:lnTo>
                  <a:lnTo>
                    <a:pt x="6481" y="13683"/>
                  </a:lnTo>
                  <a:lnTo>
                    <a:pt x="6224" y="14017"/>
                  </a:lnTo>
                  <a:lnTo>
                    <a:pt x="5993" y="14351"/>
                  </a:lnTo>
                  <a:lnTo>
                    <a:pt x="5787" y="14737"/>
                  </a:lnTo>
                  <a:lnTo>
                    <a:pt x="5607" y="15148"/>
                  </a:lnTo>
                  <a:lnTo>
                    <a:pt x="5556" y="15380"/>
                  </a:lnTo>
                  <a:lnTo>
                    <a:pt x="5504" y="15637"/>
                  </a:lnTo>
                  <a:lnTo>
                    <a:pt x="5453" y="15894"/>
                  </a:lnTo>
                  <a:lnTo>
                    <a:pt x="5453" y="16151"/>
                  </a:lnTo>
                  <a:lnTo>
                    <a:pt x="5478" y="16769"/>
                  </a:lnTo>
                  <a:lnTo>
                    <a:pt x="5556" y="17412"/>
                  </a:lnTo>
                  <a:lnTo>
                    <a:pt x="5658" y="18106"/>
                  </a:lnTo>
                  <a:lnTo>
                    <a:pt x="5813" y="18852"/>
                  </a:lnTo>
                  <a:lnTo>
                    <a:pt x="6147" y="20446"/>
                  </a:lnTo>
                  <a:lnTo>
                    <a:pt x="6327" y="21295"/>
                  </a:lnTo>
                  <a:lnTo>
                    <a:pt x="6481" y="22144"/>
                  </a:lnTo>
                  <a:lnTo>
                    <a:pt x="6610" y="22992"/>
                  </a:lnTo>
                  <a:lnTo>
                    <a:pt x="6687" y="23841"/>
                  </a:lnTo>
                  <a:lnTo>
                    <a:pt x="6739" y="24690"/>
                  </a:lnTo>
                  <a:lnTo>
                    <a:pt x="6739" y="25127"/>
                  </a:lnTo>
                  <a:lnTo>
                    <a:pt x="6713" y="25538"/>
                  </a:lnTo>
                  <a:lnTo>
                    <a:pt x="6687" y="25950"/>
                  </a:lnTo>
                  <a:lnTo>
                    <a:pt x="6636" y="26361"/>
                  </a:lnTo>
                  <a:lnTo>
                    <a:pt x="6559" y="26773"/>
                  </a:lnTo>
                  <a:lnTo>
                    <a:pt x="6456" y="27159"/>
                  </a:lnTo>
                  <a:lnTo>
                    <a:pt x="6198" y="28007"/>
                  </a:lnTo>
                  <a:lnTo>
                    <a:pt x="5864" y="28985"/>
                  </a:lnTo>
                  <a:lnTo>
                    <a:pt x="5453" y="30065"/>
                  </a:lnTo>
                  <a:lnTo>
                    <a:pt x="4964" y="31196"/>
                  </a:lnTo>
                  <a:lnTo>
                    <a:pt x="4450" y="32379"/>
                  </a:lnTo>
                  <a:lnTo>
                    <a:pt x="3910" y="33588"/>
                  </a:lnTo>
                  <a:lnTo>
                    <a:pt x="2804" y="36006"/>
                  </a:lnTo>
                  <a:lnTo>
                    <a:pt x="1749" y="38192"/>
                  </a:lnTo>
                  <a:lnTo>
                    <a:pt x="849" y="40018"/>
                  </a:lnTo>
                  <a:lnTo>
                    <a:pt x="0" y="41689"/>
                  </a:lnTo>
                  <a:lnTo>
                    <a:pt x="360" y="42049"/>
                  </a:lnTo>
                  <a:lnTo>
                    <a:pt x="695" y="42384"/>
                  </a:lnTo>
                  <a:lnTo>
                    <a:pt x="1055" y="42692"/>
                  </a:lnTo>
                  <a:lnTo>
                    <a:pt x="1441" y="43001"/>
                  </a:lnTo>
                  <a:lnTo>
                    <a:pt x="1801" y="43284"/>
                  </a:lnTo>
                  <a:lnTo>
                    <a:pt x="2186" y="43541"/>
                  </a:lnTo>
                  <a:lnTo>
                    <a:pt x="2958" y="44030"/>
                  </a:lnTo>
                  <a:lnTo>
                    <a:pt x="3730" y="44441"/>
                  </a:lnTo>
                  <a:lnTo>
                    <a:pt x="4501" y="44801"/>
                  </a:lnTo>
                  <a:lnTo>
                    <a:pt x="5247" y="45110"/>
                  </a:lnTo>
                  <a:lnTo>
                    <a:pt x="5967" y="45393"/>
                  </a:lnTo>
                  <a:lnTo>
                    <a:pt x="6636" y="45599"/>
                  </a:lnTo>
                  <a:lnTo>
                    <a:pt x="7253" y="45779"/>
                  </a:lnTo>
                  <a:lnTo>
                    <a:pt x="7819" y="45907"/>
                  </a:lnTo>
                  <a:lnTo>
                    <a:pt x="8307" y="46010"/>
                  </a:lnTo>
                  <a:lnTo>
                    <a:pt x="9002" y="46139"/>
                  </a:lnTo>
                  <a:lnTo>
                    <a:pt x="9233" y="46164"/>
                  </a:lnTo>
                  <a:lnTo>
                    <a:pt x="9568" y="44570"/>
                  </a:lnTo>
                  <a:lnTo>
                    <a:pt x="9928" y="42770"/>
                  </a:lnTo>
                  <a:lnTo>
                    <a:pt x="10365" y="40481"/>
                  </a:lnTo>
                  <a:lnTo>
                    <a:pt x="10828" y="37909"/>
                  </a:lnTo>
                  <a:lnTo>
                    <a:pt x="11291" y="35131"/>
                  </a:lnTo>
                  <a:lnTo>
                    <a:pt x="11702" y="32328"/>
                  </a:lnTo>
                  <a:lnTo>
                    <a:pt x="11882" y="30965"/>
                  </a:lnTo>
                  <a:lnTo>
                    <a:pt x="12036" y="29628"/>
                  </a:lnTo>
                  <a:lnTo>
                    <a:pt x="12114" y="28985"/>
                  </a:lnTo>
                  <a:lnTo>
                    <a:pt x="12216" y="28290"/>
                  </a:lnTo>
                  <a:lnTo>
                    <a:pt x="12345" y="27622"/>
                  </a:lnTo>
                  <a:lnTo>
                    <a:pt x="12499" y="26902"/>
                  </a:lnTo>
                  <a:lnTo>
                    <a:pt x="12808" y="25461"/>
                  </a:lnTo>
                  <a:lnTo>
                    <a:pt x="13219" y="23970"/>
                  </a:lnTo>
                  <a:lnTo>
                    <a:pt x="13657" y="22452"/>
                  </a:lnTo>
                  <a:lnTo>
                    <a:pt x="14120" y="20935"/>
                  </a:lnTo>
                  <a:lnTo>
                    <a:pt x="14608" y="19443"/>
                  </a:lnTo>
                  <a:lnTo>
                    <a:pt x="15097" y="17952"/>
                  </a:lnTo>
                  <a:lnTo>
                    <a:pt x="16100" y="15123"/>
                  </a:lnTo>
                  <a:lnTo>
                    <a:pt x="16974" y="12551"/>
                  </a:lnTo>
                  <a:lnTo>
                    <a:pt x="17360" y="11394"/>
                  </a:lnTo>
                  <a:lnTo>
                    <a:pt x="17669" y="10365"/>
                  </a:lnTo>
                  <a:lnTo>
                    <a:pt x="17926" y="9465"/>
                  </a:lnTo>
                  <a:lnTo>
                    <a:pt x="18106" y="8693"/>
                  </a:lnTo>
                  <a:lnTo>
                    <a:pt x="18569" y="5890"/>
                  </a:lnTo>
                  <a:lnTo>
                    <a:pt x="19057" y="3061"/>
                  </a:lnTo>
                  <a:lnTo>
                    <a:pt x="19546"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47"/>
            <p:cNvSpPr/>
            <p:nvPr/>
          </p:nvSpPr>
          <p:spPr>
            <a:xfrm>
              <a:off x="7405869" y="1773378"/>
              <a:ext cx="92107" cy="504172"/>
            </a:xfrm>
            <a:custGeom>
              <a:avLst/>
              <a:gdLst/>
              <a:ahLst/>
              <a:cxnLst/>
              <a:rect l="l" t="t" r="r" b="b"/>
              <a:pathLst>
                <a:path w="4553" h="24922" extrusionOk="0">
                  <a:moveTo>
                    <a:pt x="4295" y="1"/>
                  </a:moveTo>
                  <a:lnTo>
                    <a:pt x="4244" y="26"/>
                  </a:lnTo>
                  <a:lnTo>
                    <a:pt x="4192" y="103"/>
                  </a:lnTo>
                  <a:lnTo>
                    <a:pt x="4166" y="181"/>
                  </a:lnTo>
                  <a:lnTo>
                    <a:pt x="4064" y="952"/>
                  </a:lnTo>
                  <a:lnTo>
                    <a:pt x="3935" y="1724"/>
                  </a:lnTo>
                  <a:lnTo>
                    <a:pt x="3781" y="2469"/>
                  </a:lnTo>
                  <a:lnTo>
                    <a:pt x="3575" y="3215"/>
                  </a:lnTo>
                  <a:lnTo>
                    <a:pt x="3446" y="3627"/>
                  </a:lnTo>
                  <a:lnTo>
                    <a:pt x="3292" y="3987"/>
                  </a:lnTo>
                  <a:lnTo>
                    <a:pt x="3138" y="4347"/>
                  </a:lnTo>
                  <a:lnTo>
                    <a:pt x="2932" y="4707"/>
                  </a:lnTo>
                  <a:lnTo>
                    <a:pt x="2520" y="5401"/>
                  </a:lnTo>
                  <a:lnTo>
                    <a:pt x="2083" y="6096"/>
                  </a:lnTo>
                  <a:lnTo>
                    <a:pt x="1672" y="6739"/>
                  </a:lnTo>
                  <a:lnTo>
                    <a:pt x="1312" y="7382"/>
                  </a:lnTo>
                  <a:lnTo>
                    <a:pt x="1003" y="8050"/>
                  </a:lnTo>
                  <a:lnTo>
                    <a:pt x="875" y="8385"/>
                  </a:lnTo>
                  <a:lnTo>
                    <a:pt x="772" y="8719"/>
                  </a:lnTo>
                  <a:lnTo>
                    <a:pt x="695" y="9053"/>
                  </a:lnTo>
                  <a:lnTo>
                    <a:pt x="617" y="9413"/>
                  </a:lnTo>
                  <a:lnTo>
                    <a:pt x="566" y="9748"/>
                  </a:lnTo>
                  <a:lnTo>
                    <a:pt x="540" y="10108"/>
                  </a:lnTo>
                  <a:lnTo>
                    <a:pt x="514" y="10468"/>
                  </a:lnTo>
                  <a:lnTo>
                    <a:pt x="540" y="10854"/>
                  </a:lnTo>
                  <a:lnTo>
                    <a:pt x="592" y="11239"/>
                  </a:lnTo>
                  <a:lnTo>
                    <a:pt x="669" y="11625"/>
                  </a:lnTo>
                  <a:lnTo>
                    <a:pt x="875" y="12422"/>
                  </a:lnTo>
                  <a:lnTo>
                    <a:pt x="1106" y="13220"/>
                  </a:lnTo>
                  <a:lnTo>
                    <a:pt x="1337" y="14017"/>
                  </a:lnTo>
                  <a:lnTo>
                    <a:pt x="1543" y="14814"/>
                  </a:lnTo>
                  <a:lnTo>
                    <a:pt x="1698" y="15637"/>
                  </a:lnTo>
                  <a:lnTo>
                    <a:pt x="1800" y="16486"/>
                  </a:lnTo>
                  <a:lnTo>
                    <a:pt x="1852" y="17309"/>
                  </a:lnTo>
                  <a:lnTo>
                    <a:pt x="1852" y="18157"/>
                  </a:lnTo>
                  <a:lnTo>
                    <a:pt x="1800" y="19006"/>
                  </a:lnTo>
                  <a:lnTo>
                    <a:pt x="1698" y="19855"/>
                  </a:lnTo>
                  <a:lnTo>
                    <a:pt x="1543" y="20678"/>
                  </a:lnTo>
                  <a:lnTo>
                    <a:pt x="1337" y="21501"/>
                  </a:lnTo>
                  <a:lnTo>
                    <a:pt x="1080" y="22324"/>
                  </a:lnTo>
                  <a:lnTo>
                    <a:pt x="772" y="23095"/>
                  </a:lnTo>
                  <a:lnTo>
                    <a:pt x="412" y="23867"/>
                  </a:lnTo>
                  <a:lnTo>
                    <a:pt x="26" y="24638"/>
                  </a:lnTo>
                  <a:lnTo>
                    <a:pt x="0" y="24716"/>
                  </a:lnTo>
                  <a:lnTo>
                    <a:pt x="0" y="24793"/>
                  </a:lnTo>
                  <a:lnTo>
                    <a:pt x="26" y="24844"/>
                  </a:lnTo>
                  <a:lnTo>
                    <a:pt x="77" y="24896"/>
                  </a:lnTo>
                  <a:lnTo>
                    <a:pt x="154" y="24921"/>
                  </a:lnTo>
                  <a:lnTo>
                    <a:pt x="232" y="24921"/>
                  </a:lnTo>
                  <a:lnTo>
                    <a:pt x="283" y="24896"/>
                  </a:lnTo>
                  <a:lnTo>
                    <a:pt x="334" y="24818"/>
                  </a:lnTo>
                  <a:lnTo>
                    <a:pt x="720" y="24124"/>
                  </a:lnTo>
                  <a:lnTo>
                    <a:pt x="1055" y="23430"/>
                  </a:lnTo>
                  <a:lnTo>
                    <a:pt x="1337" y="22710"/>
                  </a:lnTo>
                  <a:lnTo>
                    <a:pt x="1595" y="21964"/>
                  </a:lnTo>
                  <a:lnTo>
                    <a:pt x="1800" y="21218"/>
                  </a:lnTo>
                  <a:lnTo>
                    <a:pt x="1955" y="20446"/>
                  </a:lnTo>
                  <a:lnTo>
                    <a:pt x="2109" y="19675"/>
                  </a:lnTo>
                  <a:lnTo>
                    <a:pt x="2186" y="18903"/>
                  </a:lnTo>
                  <a:lnTo>
                    <a:pt x="2238" y="18055"/>
                  </a:lnTo>
                  <a:lnTo>
                    <a:pt x="2212" y="17206"/>
                  </a:lnTo>
                  <a:lnTo>
                    <a:pt x="2135" y="16409"/>
                  </a:lnTo>
                  <a:lnTo>
                    <a:pt x="2032" y="15586"/>
                  </a:lnTo>
                  <a:lnTo>
                    <a:pt x="1878" y="14788"/>
                  </a:lnTo>
                  <a:lnTo>
                    <a:pt x="1698" y="13991"/>
                  </a:lnTo>
                  <a:lnTo>
                    <a:pt x="1492" y="13194"/>
                  </a:lnTo>
                  <a:lnTo>
                    <a:pt x="1260" y="12397"/>
                  </a:lnTo>
                  <a:lnTo>
                    <a:pt x="1132" y="11934"/>
                  </a:lnTo>
                  <a:lnTo>
                    <a:pt x="1029" y="11496"/>
                  </a:lnTo>
                  <a:lnTo>
                    <a:pt x="952" y="11034"/>
                  </a:lnTo>
                  <a:lnTo>
                    <a:pt x="900" y="10596"/>
                  </a:lnTo>
                  <a:lnTo>
                    <a:pt x="900" y="10133"/>
                  </a:lnTo>
                  <a:lnTo>
                    <a:pt x="926" y="9696"/>
                  </a:lnTo>
                  <a:lnTo>
                    <a:pt x="977" y="9233"/>
                  </a:lnTo>
                  <a:lnTo>
                    <a:pt x="1106" y="8770"/>
                  </a:lnTo>
                  <a:lnTo>
                    <a:pt x="1235" y="8385"/>
                  </a:lnTo>
                  <a:lnTo>
                    <a:pt x="1415" y="7999"/>
                  </a:lnTo>
                  <a:lnTo>
                    <a:pt x="1595" y="7613"/>
                  </a:lnTo>
                  <a:lnTo>
                    <a:pt x="1800" y="7253"/>
                  </a:lnTo>
                  <a:lnTo>
                    <a:pt x="2238" y="6533"/>
                  </a:lnTo>
                  <a:lnTo>
                    <a:pt x="2701" y="5839"/>
                  </a:lnTo>
                  <a:lnTo>
                    <a:pt x="3112" y="5196"/>
                  </a:lnTo>
                  <a:lnTo>
                    <a:pt x="3472" y="4527"/>
                  </a:lnTo>
                  <a:lnTo>
                    <a:pt x="3626" y="4193"/>
                  </a:lnTo>
                  <a:lnTo>
                    <a:pt x="3755" y="3858"/>
                  </a:lnTo>
                  <a:lnTo>
                    <a:pt x="3884" y="3498"/>
                  </a:lnTo>
                  <a:lnTo>
                    <a:pt x="4012" y="3138"/>
                  </a:lnTo>
                  <a:lnTo>
                    <a:pt x="4192" y="2392"/>
                  </a:lnTo>
                  <a:lnTo>
                    <a:pt x="4321" y="1672"/>
                  </a:lnTo>
                  <a:lnTo>
                    <a:pt x="4449" y="926"/>
                  </a:lnTo>
                  <a:lnTo>
                    <a:pt x="4552" y="181"/>
                  </a:lnTo>
                  <a:lnTo>
                    <a:pt x="4526" y="103"/>
                  </a:lnTo>
                  <a:lnTo>
                    <a:pt x="4501" y="26"/>
                  </a:lnTo>
                  <a:lnTo>
                    <a:pt x="4449"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47"/>
            <p:cNvSpPr/>
            <p:nvPr/>
          </p:nvSpPr>
          <p:spPr>
            <a:xfrm>
              <a:off x="7629069" y="1704191"/>
              <a:ext cx="29677" cy="145170"/>
            </a:xfrm>
            <a:custGeom>
              <a:avLst/>
              <a:gdLst/>
              <a:ahLst/>
              <a:cxnLst/>
              <a:rect l="l" t="t" r="r" b="b"/>
              <a:pathLst>
                <a:path w="1467" h="7176" extrusionOk="0">
                  <a:moveTo>
                    <a:pt x="334" y="0"/>
                  </a:moveTo>
                  <a:lnTo>
                    <a:pt x="257" y="51"/>
                  </a:lnTo>
                  <a:lnTo>
                    <a:pt x="180" y="129"/>
                  </a:lnTo>
                  <a:lnTo>
                    <a:pt x="154" y="232"/>
                  </a:lnTo>
                  <a:lnTo>
                    <a:pt x="52" y="1080"/>
                  </a:lnTo>
                  <a:lnTo>
                    <a:pt x="0" y="1955"/>
                  </a:lnTo>
                  <a:lnTo>
                    <a:pt x="0" y="2829"/>
                  </a:lnTo>
                  <a:lnTo>
                    <a:pt x="26" y="3292"/>
                  </a:lnTo>
                  <a:lnTo>
                    <a:pt x="52" y="3729"/>
                  </a:lnTo>
                  <a:lnTo>
                    <a:pt x="103" y="4166"/>
                  </a:lnTo>
                  <a:lnTo>
                    <a:pt x="180" y="4578"/>
                  </a:lnTo>
                  <a:lnTo>
                    <a:pt x="257" y="5015"/>
                  </a:lnTo>
                  <a:lnTo>
                    <a:pt x="360" y="5452"/>
                  </a:lnTo>
                  <a:lnTo>
                    <a:pt x="489" y="5864"/>
                  </a:lnTo>
                  <a:lnTo>
                    <a:pt x="643" y="6275"/>
                  </a:lnTo>
                  <a:lnTo>
                    <a:pt x="823" y="6661"/>
                  </a:lnTo>
                  <a:lnTo>
                    <a:pt x="1003" y="7072"/>
                  </a:lnTo>
                  <a:lnTo>
                    <a:pt x="1080" y="7150"/>
                  </a:lnTo>
                  <a:lnTo>
                    <a:pt x="1157" y="7175"/>
                  </a:lnTo>
                  <a:lnTo>
                    <a:pt x="1260" y="7175"/>
                  </a:lnTo>
                  <a:lnTo>
                    <a:pt x="1337" y="7150"/>
                  </a:lnTo>
                  <a:lnTo>
                    <a:pt x="1415" y="7098"/>
                  </a:lnTo>
                  <a:lnTo>
                    <a:pt x="1466" y="7021"/>
                  </a:lnTo>
                  <a:lnTo>
                    <a:pt x="1466" y="6944"/>
                  </a:lnTo>
                  <a:lnTo>
                    <a:pt x="1440" y="6841"/>
                  </a:lnTo>
                  <a:lnTo>
                    <a:pt x="1260" y="6455"/>
                  </a:lnTo>
                  <a:lnTo>
                    <a:pt x="1080" y="6069"/>
                  </a:lnTo>
                  <a:lnTo>
                    <a:pt x="952" y="5684"/>
                  </a:lnTo>
                  <a:lnTo>
                    <a:pt x="823" y="5272"/>
                  </a:lnTo>
                  <a:lnTo>
                    <a:pt x="720" y="4861"/>
                  </a:lnTo>
                  <a:lnTo>
                    <a:pt x="643" y="4449"/>
                  </a:lnTo>
                  <a:lnTo>
                    <a:pt x="592" y="4038"/>
                  </a:lnTo>
                  <a:lnTo>
                    <a:pt x="540" y="3601"/>
                  </a:lnTo>
                  <a:lnTo>
                    <a:pt x="489" y="2752"/>
                  </a:lnTo>
                  <a:lnTo>
                    <a:pt x="514" y="1903"/>
                  </a:lnTo>
                  <a:lnTo>
                    <a:pt x="566" y="1054"/>
                  </a:lnTo>
                  <a:lnTo>
                    <a:pt x="643" y="232"/>
                  </a:lnTo>
                  <a:lnTo>
                    <a:pt x="643" y="129"/>
                  </a:lnTo>
                  <a:lnTo>
                    <a:pt x="592" y="51"/>
                  </a:lnTo>
                  <a:lnTo>
                    <a:pt x="514"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47"/>
            <p:cNvSpPr/>
            <p:nvPr/>
          </p:nvSpPr>
          <p:spPr>
            <a:xfrm>
              <a:off x="7470889" y="1816570"/>
              <a:ext cx="177963" cy="727875"/>
            </a:xfrm>
            <a:custGeom>
              <a:avLst/>
              <a:gdLst/>
              <a:ahLst/>
              <a:cxnLst/>
              <a:rect l="l" t="t" r="r" b="b"/>
              <a:pathLst>
                <a:path w="8797" h="35980" extrusionOk="0">
                  <a:moveTo>
                    <a:pt x="8539" y="0"/>
                  </a:moveTo>
                  <a:lnTo>
                    <a:pt x="8462" y="26"/>
                  </a:lnTo>
                  <a:lnTo>
                    <a:pt x="8385" y="77"/>
                  </a:lnTo>
                  <a:lnTo>
                    <a:pt x="8333" y="154"/>
                  </a:lnTo>
                  <a:lnTo>
                    <a:pt x="7485" y="2469"/>
                  </a:lnTo>
                  <a:lnTo>
                    <a:pt x="6688" y="4809"/>
                  </a:lnTo>
                  <a:lnTo>
                    <a:pt x="5916" y="7150"/>
                  </a:lnTo>
                  <a:lnTo>
                    <a:pt x="5196" y="9516"/>
                  </a:lnTo>
                  <a:lnTo>
                    <a:pt x="4707" y="11110"/>
                  </a:lnTo>
                  <a:lnTo>
                    <a:pt x="4270" y="12731"/>
                  </a:lnTo>
                  <a:lnTo>
                    <a:pt x="3859" y="14351"/>
                  </a:lnTo>
                  <a:lnTo>
                    <a:pt x="3447" y="15997"/>
                  </a:lnTo>
                  <a:lnTo>
                    <a:pt x="3087" y="17617"/>
                  </a:lnTo>
                  <a:lnTo>
                    <a:pt x="2727" y="19237"/>
                  </a:lnTo>
                  <a:lnTo>
                    <a:pt x="2393" y="20883"/>
                  </a:lnTo>
                  <a:lnTo>
                    <a:pt x="2058" y="22529"/>
                  </a:lnTo>
                  <a:lnTo>
                    <a:pt x="1750" y="24149"/>
                  </a:lnTo>
                  <a:lnTo>
                    <a:pt x="1467" y="25795"/>
                  </a:lnTo>
                  <a:lnTo>
                    <a:pt x="927" y="29113"/>
                  </a:lnTo>
                  <a:lnTo>
                    <a:pt x="438" y="32430"/>
                  </a:lnTo>
                  <a:lnTo>
                    <a:pt x="1" y="35748"/>
                  </a:lnTo>
                  <a:lnTo>
                    <a:pt x="1" y="35851"/>
                  </a:lnTo>
                  <a:lnTo>
                    <a:pt x="52" y="35928"/>
                  </a:lnTo>
                  <a:lnTo>
                    <a:pt x="129" y="35980"/>
                  </a:lnTo>
                  <a:lnTo>
                    <a:pt x="309" y="35980"/>
                  </a:lnTo>
                  <a:lnTo>
                    <a:pt x="387" y="35928"/>
                  </a:lnTo>
                  <a:lnTo>
                    <a:pt x="464" y="35851"/>
                  </a:lnTo>
                  <a:lnTo>
                    <a:pt x="490" y="35748"/>
                  </a:lnTo>
                  <a:lnTo>
                    <a:pt x="927" y="32430"/>
                  </a:lnTo>
                  <a:lnTo>
                    <a:pt x="1390" y="29113"/>
                  </a:lnTo>
                  <a:lnTo>
                    <a:pt x="1673" y="27287"/>
                  </a:lnTo>
                  <a:lnTo>
                    <a:pt x="2007" y="25435"/>
                  </a:lnTo>
                  <a:lnTo>
                    <a:pt x="2315" y="23609"/>
                  </a:lnTo>
                  <a:lnTo>
                    <a:pt x="2676" y="21783"/>
                  </a:lnTo>
                  <a:lnTo>
                    <a:pt x="3061" y="19957"/>
                  </a:lnTo>
                  <a:lnTo>
                    <a:pt x="3473" y="18131"/>
                  </a:lnTo>
                  <a:lnTo>
                    <a:pt x="3884" y="16331"/>
                  </a:lnTo>
                  <a:lnTo>
                    <a:pt x="4347" y="14531"/>
                  </a:lnTo>
                  <a:lnTo>
                    <a:pt x="4810" y="12731"/>
                  </a:lnTo>
                  <a:lnTo>
                    <a:pt x="5324" y="10930"/>
                  </a:lnTo>
                  <a:lnTo>
                    <a:pt x="5839" y="9156"/>
                  </a:lnTo>
                  <a:lnTo>
                    <a:pt x="6379" y="7381"/>
                  </a:lnTo>
                  <a:lnTo>
                    <a:pt x="6945" y="5607"/>
                  </a:lnTo>
                  <a:lnTo>
                    <a:pt x="7536" y="3832"/>
                  </a:lnTo>
                  <a:lnTo>
                    <a:pt x="8153" y="2058"/>
                  </a:lnTo>
                  <a:lnTo>
                    <a:pt x="8796" y="309"/>
                  </a:lnTo>
                  <a:lnTo>
                    <a:pt x="8796" y="206"/>
                  </a:lnTo>
                  <a:lnTo>
                    <a:pt x="8771" y="129"/>
                  </a:lnTo>
                  <a:lnTo>
                    <a:pt x="8719" y="52"/>
                  </a:lnTo>
                  <a:lnTo>
                    <a:pt x="8642" y="26"/>
                  </a:lnTo>
                  <a:lnTo>
                    <a:pt x="8539"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47"/>
            <p:cNvSpPr/>
            <p:nvPr/>
          </p:nvSpPr>
          <p:spPr>
            <a:xfrm>
              <a:off x="7324705" y="2451817"/>
              <a:ext cx="175354" cy="99390"/>
            </a:xfrm>
            <a:custGeom>
              <a:avLst/>
              <a:gdLst/>
              <a:ahLst/>
              <a:cxnLst/>
              <a:rect l="l" t="t" r="r" b="b"/>
              <a:pathLst>
                <a:path w="8668" h="4913" extrusionOk="0">
                  <a:moveTo>
                    <a:pt x="232" y="1"/>
                  </a:moveTo>
                  <a:lnTo>
                    <a:pt x="154" y="26"/>
                  </a:lnTo>
                  <a:lnTo>
                    <a:pt x="77" y="78"/>
                  </a:lnTo>
                  <a:lnTo>
                    <a:pt x="26" y="155"/>
                  </a:lnTo>
                  <a:lnTo>
                    <a:pt x="0" y="232"/>
                  </a:lnTo>
                  <a:lnTo>
                    <a:pt x="0" y="309"/>
                  </a:lnTo>
                  <a:lnTo>
                    <a:pt x="77" y="412"/>
                  </a:lnTo>
                  <a:lnTo>
                    <a:pt x="514" y="798"/>
                  </a:lnTo>
                  <a:lnTo>
                    <a:pt x="977" y="1184"/>
                  </a:lnTo>
                  <a:lnTo>
                    <a:pt x="1440" y="1544"/>
                  </a:lnTo>
                  <a:lnTo>
                    <a:pt x="1929" y="1904"/>
                  </a:lnTo>
                  <a:lnTo>
                    <a:pt x="2418" y="2238"/>
                  </a:lnTo>
                  <a:lnTo>
                    <a:pt x="2906" y="2547"/>
                  </a:lnTo>
                  <a:lnTo>
                    <a:pt x="3421" y="2855"/>
                  </a:lnTo>
                  <a:lnTo>
                    <a:pt x="3935" y="3164"/>
                  </a:lnTo>
                  <a:lnTo>
                    <a:pt x="4449" y="3421"/>
                  </a:lnTo>
                  <a:lnTo>
                    <a:pt x="4989" y="3678"/>
                  </a:lnTo>
                  <a:lnTo>
                    <a:pt x="5529" y="3936"/>
                  </a:lnTo>
                  <a:lnTo>
                    <a:pt x="6070" y="4167"/>
                  </a:lnTo>
                  <a:lnTo>
                    <a:pt x="6635" y="4373"/>
                  </a:lnTo>
                  <a:lnTo>
                    <a:pt x="7201" y="4579"/>
                  </a:lnTo>
                  <a:lnTo>
                    <a:pt x="7767" y="4759"/>
                  </a:lnTo>
                  <a:lnTo>
                    <a:pt x="8333" y="4913"/>
                  </a:lnTo>
                  <a:lnTo>
                    <a:pt x="8461" y="4913"/>
                  </a:lnTo>
                  <a:lnTo>
                    <a:pt x="8538" y="4887"/>
                  </a:lnTo>
                  <a:lnTo>
                    <a:pt x="8616" y="4836"/>
                  </a:lnTo>
                  <a:lnTo>
                    <a:pt x="8641" y="4733"/>
                  </a:lnTo>
                  <a:lnTo>
                    <a:pt x="8667" y="4656"/>
                  </a:lnTo>
                  <a:lnTo>
                    <a:pt x="8641" y="4553"/>
                  </a:lnTo>
                  <a:lnTo>
                    <a:pt x="8590" y="4501"/>
                  </a:lnTo>
                  <a:lnTo>
                    <a:pt x="8487" y="4450"/>
                  </a:lnTo>
                  <a:lnTo>
                    <a:pt x="7921" y="4296"/>
                  </a:lnTo>
                  <a:lnTo>
                    <a:pt x="7381" y="4116"/>
                  </a:lnTo>
                  <a:lnTo>
                    <a:pt x="6841" y="3910"/>
                  </a:lnTo>
                  <a:lnTo>
                    <a:pt x="6301" y="3704"/>
                  </a:lnTo>
                  <a:lnTo>
                    <a:pt x="5761" y="3498"/>
                  </a:lnTo>
                  <a:lnTo>
                    <a:pt x="5221" y="3267"/>
                  </a:lnTo>
                  <a:lnTo>
                    <a:pt x="4707" y="3010"/>
                  </a:lnTo>
                  <a:lnTo>
                    <a:pt x="4192" y="2727"/>
                  </a:lnTo>
                  <a:lnTo>
                    <a:pt x="3704" y="2444"/>
                  </a:lnTo>
                  <a:lnTo>
                    <a:pt x="3189" y="2161"/>
                  </a:lnTo>
                  <a:lnTo>
                    <a:pt x="2701" y="1852"/>
                  </a:lnTo>
                  <a:lnTo>
                    <a:pt x="2238" y="1518"/>
                  </a:lnTo>
                  <a:lnTo>
                    <a:pt x="1775" y="1184"/>
                  </a:lnTo>
                  <a:lnTo>
                    <a:pt x="1312" y="824"/>
                  </a:lnTo>
                  <a:lnTo>
                    <a:pt x="875" y="438"/>
                  </a:lnTo>
                  <a:lnTo>
                    <a:pt x="437" y="78"/>
                  </a:lnTo>
                  <a:lnTo>
                    <a:pt x="334" y="1"/>
                  </a:lnTo>
                  <a:close/>
                </a:path>
              </a:pathLst>
            </a:custGeom>
            <a:solidFill>
              <a:srgbClr val="0A27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47"/>
            <p:cNvSpPr/>
            <p:nvPr/>
          </p:nvSpPr>
          <p:spPr>
            <a:xfrm>
              <a:off x="6877779" y="2437251"/>
              <a:ext cx="671171" cy="150896"/>
            </a:xfrm>
            <a:custGeom>
              <a:avLst/>
              <a:gdLst/>
              <a:ahLst/>
              <a:cxnLst/>
              <a:rect l="l" t="t" r="r" b="b"/>
              <a:pathLst>
                <a:path w="33177" h="7459" extrusionOk="0">
                  <a:moveTo>
                    <a:pt x="515" y="1"/>
                  </a:moveTo>
                  <a:lnTo>
                    <a:pt x="463" y="26"/>
                  </a:lnTo>
                  <a:lnTo>
                    <a:pt x="438" y="26"/>
                  </a:lnTo>
                  <a:lnTo>
                    <a:pt x="412" y="78"/>
                  </a:lnTo>
                  <a:lnTo>
                    <a:pt x="386" y="104"/>
                  </a:lnTo>
                  <a:lnTo>
                    <a:pt x="0" y="4167"/>
                  </a:lnTo>
                  <a:lnTo>
                    <a:pt x="0" y="4193"/>
                  </a:lnTo>
                  <a:lnTo>
                    <a:pt x="26" y="4244"/>
                  </a:lnTo>
                  <a:lnTo>
                    <a:pt x="52" y="4270"/>
                  </a:lnTo>
                  <a:lnTo>
                    <a:pt x="103" y="4296"/>
                  </a:lnTo>
                  <a:lnTo>
                    <a:pt x="32662" y="7459"/>
                  </a:lnTo>
                  <a:lnTo>
                    <a:pt x="32714" y="7433"/>
                  </a:lnTo>
                  <a:lnTo>
                    <a:pt x="32739" y="7433"/>
                  </a:lnTo>
                  <a:lnTo>
                    <a:pt x="32765" y="7382"/>
                  </a:lnTo>
                  <a:lnTo>
                    <a:pt x="32791" y="7356"/>
                  </a:lnTo>
                  <a:lnTo>
                    <a:pt x="33177" y="3293"/>
                  </a:lnTo>
                  <a:lnTo>
                    <a:pt x="33177" y="3241"/>
                  </a:lnTo>
                  <a:lnTo>
                    <a:pt x="33151" y="3215"/>
                  </a:lnTo>
                  <a:lnTo>
                    <a:pt x="33125" y="3190"/>
                  </a:lnTo>
                  <a:lnTo>
                    <a:pt x="33074" y="3164"/>
                  </a:lnTo>
                  <a:lnTo>
                    <a:pt x="515"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47"/>
            <p:cNvSpPr/>
            <p:nvPr/>
          </p:nvSpPr>
          <p:spPr>
            <a:xfrm>
              <a:off x="6679543" y="1941956"/>
              <a:ext cx="483355" cy="609247"/>
            </a:xfrm>
            <a:custGeom>
              <a:avLst/>
              <a:gdLst/>
              <a:ahLst/>
              <a:cxnLst/>
              <a:rect l="l" t="t" r="r" b="b"/>
              <a:pathLst>
                <a:path w="23893" h="30116" extrusionOk="0">
                  <a:moveTo>
                    <a:pt x="2161" y="0"/>
                  </a:moveTo>
                  <a:lnTo>
                    <a:pt x="1904" y="26"/>
                  </a:lnTo>
                  <a:lnTo>
                    <a:pt x="1647" y="77"/>
                  </a:lnTo>
                  <a:lnTo>
                    <a:pt x="1415" y="154"/>
                  </a:lnTo>
                  <a:lnTo>
                    <a:pt x="1184" y="257"/>
                  </a:lnTo>
                  <a:lnTo>
                    <a:pt x="978" y="386"/>
                  </a:lnTo>
                  <a:lnTo>
                    <a:pt x="772" y="540"/>
                  </a:lnTo>
                  <a:lnTo>
                    <a:pt x="592" y="720"/>
                  </a:lnTo>
                  <a:lnTo>
                    <a:pt x="438" y="900"/>
                  </a:lnTo>
                  <a:lnTo>
                    <a:pt x="309" y="1106"/>
                  </a:lnTo>
                  <a:lnTo>
                    <a:pt x="181" y="1337"/>
                  </a:lnTo>
                  <a:lnTo>
                    <a:pt x="104" y="1569"/>
                  </a:lnTo>
                  <a:lnTo>
                    <a:pt x="52" y="1800"/>
                  </a:lnTo>
                  <a:lnTo>
                    <a:pt x="1" y="2058"/>
                  </a:lnTo>
                  <a:lnTo>
                    <a:pt x="1" y="2315"/>
                  </a:lnTo>
                  <a:lnTo>
                    <a:pt x="27" y="2598"/>
                  </a:lnTo>
                  <a:lnTo>
                    <a:pt x="3936" y="26155"/>
                  </a:lnTo>
                  <a:lnTo>
                    <a:pt x="3987" y="26361"/>
                  </a:lnTo>
                  <a:lnTo>
                    <a:pt x="4039" y="26593"/>
                  </a:lnTo>
                  <a:lnTo>
                    <a:pt x="4116" y="26798"/>
                  </a:lnTo>
                  <a:lnTo>
                    <a:pt x="4219" y="27004"/>
                  </a:lnTo>
                  <a:lnTo>
                    <a:pt x="4347" y="27184"/>
                  </a:lnTo>
                  <a:lnTo>
                    <a:pt x="4476" y="27364"/>
                  </a:lnTo>
                  <a:lnTo>
                    <a:pt x="4604" y="27544"/>
                  </a:lnTo>
                  <a:lnTo>
                    <a:pt x="4759" y="27698"/>
                  </a:lnTo>
                  <a:lnTo>
                    <a:pt x="4939" y="27853"/>
                  </a:lnTo>
                  <a:lnTo>
                    <a:pt x="5119" y="27981"/>
                  </a:lnTo>
                  <a:lnTo>
                    <a:pt x="5299" y="28084"/>
                  </a:lnTo>
                  <a:lnTo>
                    <a:pt x="5504" y="28187"/>
                  </a:lnTo>
                  <a:lnTo>
                    <a:pt x="5710" y="28264"/>
                  </a:lnTo>
                  <a:lnTo>
                    <a:pt x="5916" y="28341"/>
                  </a:lnTo>
                  <a:lnTo>
                    <a:pt x="6147" y="28393"/>
                  </a:lnTo>
                  <a:lnTo>
                    <a:pt x="6379" y="28419"/>
                  </a:lnTo>
                  <a:lnTo>
                    <a:pt x="23893" y="30116"/>
                  </a:lnTo>
                  <a:lnTo>
                    <a:pt x="19084" y="3266"/>
                  </a:lnTo>
                  <a:lnTo>
                    <a:pt x="18981" y="2906"/>
                  </a:lnTo>
                  <a:lnTo>
                    <a:pt x="18852" y="2572"/>
                  </a:lnTo>
                  <a:lnTo>
                    <a:pt x="18646" y="2289"/>
                  </a:lnTo>
                  <a:lnTo>
                    <a:pt x="18415" y="2032"/>
                  </a:lnTo>
                  <a:lnTo>
                    <a:pt x="18132" y="1800"/>
                  </a:lnTo>
                  <a:lnTo>
                    <a:pt x="17823" y="1620"/>
                  </a:lnTo>
                  <a:lnTo>
                    <a:pt x="17463" y="1518"/>
                  </a:lnTo>
                  <a:lnTo>
                    <a:pt x="17103" y="1440"/>
                  </a:lnTo>
                  <a:lnTo>
                    <a:pt x="2444" y="26"/>
                  </a:lnTo>
                  <a:lnTo>
                    <a:pt x="216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47"/>
            <p:cNvSpPr/>
            <p:nvPr/>
          </p:nvSpPr>
          <p:spPr>
            <a:xfrm>
              <a:off x="6837723" y="2185446"/>
              <a:ext cx="104063" cy="112904"/>
            </a:xfrm>
            <a:custGeom>
              <a:avLst/>
              <a:gdLst/>
              <a:ahLst/>
              <a:cxnLst/>
              <a:rect l="l" t="t" r="r" b="b"/>
              <a:pathLst>
                <a:path w="5144" h="5581" extrusionOk="0">
                  <a:moveTo>
                    <a:pt x="1697" y="0"/>
                  </a:moveTo>
                  <a:lnTo>
                    <a:pt x="1466" y="26"/>
                  </a:lnTo>
                  <a:lnTo>
                    <a:pt x="1235" y="77"/>
                  </a:lnTo>
                  <a:lnTo>
                    <a:pt x="1029" y="129"/>
                  </a:lnTo>
                  <a:lnTo>
                    <a:pt x="823" y="232"/>
                  </a:lnTo>
                  <a:lnTo>
                    <a:pt x="669" y="360"/>
                  </a:lnTo>
                  <a:lnTo>
                    <a:pt x="514" y="515"/>
                  </a:lnTo>
                  <a:lnTo>
                    <a:pt x="360" y="669"/>
                  </a:lnTo>
                  <a:lnTo>
                    <a:pt x="257" y="849"/>
                  </a:lnTo>
                  <a:lnTo>
                    <a:pt x="154" y="1055"/>
                  </a:lnTo>
                  <a:lnTo>
                    <a:pt x="77" y="1260"/>
                  </a:lnTo>
                  <a:lnTo>
                    <a:pt x="26" y="1492"/>
                  </a:lnTo>
                  <a:lnTo>
                    <a:pt x="0" y="1749"/>
                  </a:lnTo>
                  <a:lnTo>
                    <a:pt x="0" y="2006"/>
                  </a:lnTo>
                  <a:lnTo>
                    <a:pt x="26" y="2289"/>
                  </a:lnTo>
                  <a:lnTo>
                    <a:pt x="77" y="2572"/>
                  </a:lnTo>
                  <a:lnTo>
                    <a:pt x="154" y="2855"/>
                  </a:lnTo>
                  <a:lnTo>
                    <a:pt x="232" y="3138"/>
                  </a:lnTo>
                  <a:lnTo>
                    <a:pt x="360" y="3421"/>
                  </a:lnTo>
                  <a:lnTo>
                    <a:pt x="514" y="3678"/>
                  </a:lnTo>
                  <a:lnTo>
                    <a:pt x="669" y="3935"/>
                  </a:lnTo>
                  <a:lnTo>
                    <a:pt x="849" y="4166"/>
                  </a:lnTo>
                  <a:lnTo>
                    <a:pt x="1029" y="4398"/>
                  </a:lnTo>
                  <a:lnTo>
                    <a:pt x="1235" y="4604"/>
                  </a:lnTo>
                  <a:lnTo>
                    <a:pt x="1440" y="4809"/>
                  </a:lnTo>
                  <a:lnTo>
                    <a:pt x="1672" y="4989"/>
                  </a:lnTo>
                  <a:lnTo>
                    <a:pt x="1903" y="5144"/>
                  </a:lnTo>
                  <a:lnTo>
                    <a:pt x="2160" y="5272"/>
                  </a:lnTo>
                  <a:lnTo>
                    <a:pt x="2418" y="5375"/>
                  </a:lnTo>
                  <a:lnTo>
                    <a:pt x="2649" y="5478"/>
                  </a:lnTo>
                  <a:lnTo>
                    <a:pt x="2906" y="5555"/>
                  </a:lnTo>
                  <a:lnTo>
                    <a:pt x="3163" y="5581"/>
                  </a:lnTo>
                  <a:lnTo>
                    <a:pt x="3678" y="5581"/>
                  </a:lnTo>
                  <a:lnTo>
                    <a:pt x="3884" y="5530"/>
                  </a:lnTo>
                  <a:lnTo>
                    <a:pt x="4089" y="5452"/>
                  </a:lnTo>
                  <a:lnTo>
                    <a:pt x="4295" y="5350"/>
                  </a:lnTo>
                  <a:lnTo>
                    <a:pt x="4475" y="5221"/>
                  </a:lnTo>
                  <a:lnTo>
                    <a:pt x="4629" y="5092"/>
                  </a:lnTo>
                  <a:lnTo>
                    <a:pt x="4758" y="4912"/>
                  </a:lnTo>
                  <a:lnTo>
                    <a:pt x="4887" y="4732"/>
                  </a:lnTo>
                  <a:lnTo>
                    <a:pt x="4964" y="4527"/>
                  </a:lnTo>
                  <a:lnTo>
                    <a:pt x="5041" y="4321"/>
                  </a:lnTo>
                  <a:lnTo>
                    <a:pt x="5092" y="4089"/>
                  </a:lnTo>
                  <a:lnTo>
                    <a:pt x="5118" y="3832"/>
                  </a:lnTo>
                  <a:lnTo>
                    <a:pt x="5144" y="3575"/>
                  </a:lnTo>
                  <a:lnTo>
                    <a:pt x="5118" y="3292"/>
                  </a:lnTo>
                  <a:lnTo>
                    <a:pt x="5067" y="3009"/>
                  </a:lnTo>
                  <a:lnTo>
                    <a:pt x="4989" y="2726"/>
                  </a:lnTo>
                  <a:lnTo>
                    <a:pt x="4887" y="2443"/>
                  </a:lnTo>
                  <a:lnTo>
                    <a:pt x="4758" y="2186"/>
                  </a:lnTo>
                  <a:lnTo>
                    <a:pt x="4629" y="1929"/>
                  </a:lnTo>
                  <a:lnTo>
                    <a:pt x="4475" y="1672"/>
                  </a:lnTo>
                  <a:lnTo>
                    <a:pt x="4295" y="1415"/>
                  </a:lnTo>
                  <a:lnTo>
                    <a:pt x="4089" y="1209"/>
                  </a:lnTo>
                  <a:lnTo>
                    <a:pt x="3884" y="977"/>
                  </a:lnTo>
                  <a:lnTo>
                    <a:pt x="3678" y="797"/>
                  </a:lnTo>
                  <a:lnTo>
                    <a:pt x="3446" y="617"/>
                  </a:lnTo>
                  <a:lnTo>
                    <a:pt x="3215" y="463"/>
                  </a:lnTo>
                  <a:lnTo>
                    <a:pt x="2958" y="309"/>
                  </a:lnTo>
                  <a:lnTo>
                    <a:pt x="2726" y="206"/>
                  </a:lnTo>
                  <a:lnTo>
                    <a:pt x="2469" y="103"/>
                  </a:lnTo>
                  <a:lnTo>
                    <a:pt x="2212" y="52"/>
                  </a:lnTo>
                  <a:lnTo>
                    <a:pt x="1955" y="0"/>
                  </a:lnTo>
                  <a:close/>
                </a:path>
              </a:pathLst>
            </a:custGeom>
            <a:solidFill>
              <a:srgbClr val="FA9F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47"/>
            <p:cNvSpPr/>
            <p:nvPr/>
          </p:nvSpPr>
          <p:spPr>
            <a:xfrm>
              <a:off x="6894954" y="2220809"/>
              <a:ext cx="9892" cy="22921"/>
            </a:xfrm>
            <a:custGeom>
              <a:avLst/>
              <a:gdLst/>
              <a:ahLst/>
              <a:cxnLst/>
              <a:rect l="l" t="t" r="r" b="b"/>
              <a:pathLst>
                <a:path w="489" h="1133" extrusionOk="0">
                  <a:moveTo>
                    <a:pt x="129" y="1"/>
                  </a:moveTo>
                  <a:lnTo>
                    <a:pt x="77" y="27"/>
                  </a:lnTo>
                  <a:lnTo>
                    <a:pt x="52" y="52"/>
                  </a:lnTo>
                  <a:lnTo>
                    <a:pt x="0" y="155"/>
                  </a:lnTo>
                  <a:lnTo>
                    <a:pt x="0" y="335"/>
                  </a:lnTo>
                  <a:lnTo>
                    <a:pt x="26" y="541"/>
                  </a:lnTo>
                  <a:lnTo>
                    <a:pt x="103" y="773"/>
                  </a:lnTo>
                  <a:lnTo>
                    <a:pt x="180" y="953"/>
                  </a:lnTo>
                  <a:lnTo>
                    <a:pt x="283" y="1081"/>
                  </a:lnTo>
                  <a:lnTo>
                    <a:pt x="334" y="1107"/>
                  </a:lnTo>
                  <a:lnTo>
                    <a:pt x="360" y="1133"/>
                  </a:lnTo>
                  <a:lnTo>
                    <a:pt x="412" y="1133"/>
                  </a:lnTo>
                  <a:lnTo>
                    <a:pt x="437" y="1081"/>
                  </a:lnTo>
                  <a:lnTo>
                    <a:pt x="489" y="978"/>
                  </a:lnTo>
                  <a:lnTo>
                    <a:pt x="489" y="798"/>
                  </a:lnTo>
                  <a:lnTo>
                    <a:pt x="463" y="593"/>
                  </a:lnTo>
                  <a:lnTo>
                    <a:pt x="386" y="361"/>
                  </a:lnTo>
                  <a:lnTo>
                    <a:pt x="309" y="181"/>
                  </a:lnTo>
                  <a:lnTo>
                    <a:pt x="206" y="52"/>
                  </a:lnTo>
                  <a:lnTo>
                    <a:pt x="180" y="27"/>
                  </a:lnTo>
                  <a:lnTo>
                    <a:pt x="12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47"/>
            <p:cNvSpPr/>
            <p:nvPr/>
          </p:nvSpPr>
          <p:spPr>
            <a:xfrm>
              <a:off x="6868412" y="2218745"/>
              <a:ext cx="10418" cy="22374"/>
            </a:xfrm>
            <a:custGeom>
              <a:avLst/>
              <a:gdLst/>
              <a:ahLst/>
              <a:cxnLst/>
              <a:rect l="l" t="t" r="r" b="b"/>
              <a:pathLst>
                <a:path w="515" h="1106" extrusionOk="0">
                  <a:moveTo>
                    <a:pt x="103" y="0"/>
                  </a:moveTo>
                  <a:lnTo>
                    <a:pt x="52" y="26"/>
                  </a:lnTo>
                  <a:lnTo>
                    <a:pt x="26" y="154"/>
                  </a:lnTo>
                  <a:lnTo>
                    <a:pt x="0" y="309"/>
                  </a:lnTo>
                  <a:lnTo>
                    <a:pt x="26" y="540"/>
                  </a:lnTo>
                  <a:lnTo>
                    <a:pt x="103" y="746"/>
                  </a:lnTo>
                  <a:lnTo>
                    <a:pt x="180" y="926"/>
                  </a:lnTo>
                  <a:lnTo>
                    <a:pt x="283" y="1055"/>
                  </a:lnTo>
                  <a:lnTo>
                    <a:pt x="335" y="1106"/>
                  </a:lnTo>
                  <a:lnTo>
                    <a:pt x="412" y="1106"/>
                  </a:lnTo>
                  <a:lnTo>
                    <a:pt x="463" y="1080"/>
                  </a:lnTo>
                  <a:lnTo>
                    <a:pt x="489" y="952"/>
                  </a:lnTo>
                  <a:lnTo>
                    <a:pt x="515" y="797"/>
                  </a:lnTo>
                  <a:lnTo>
                    <a:pt x="463" y="566"/>
                  </a:lnTo>
                  <a:lnTo>
                    <a:pt x="412" y="360"/>
                  </a:lnTo>
                  <a:lnTo>
                    <a:pt x="335" y="180"/>
                  </a:lnTo>
                  <a:lnTo>
                    <a:pt x="232" y="52"/>
                  </a:lnTo>
                  <a:lnTo>
                    <a:pt x="180" y="26"/>
                  </a:lnTo>
                  <a:lnTo>
                    <a:pt x="129"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47"/>
            <p:cNvSpPr/>
            <p:nvPr/>
          </p:nvSpPr>
          <p:spPr>
            <a:xfrm>
              <a:off x="6862687" y="2239542"/>
              <a:ext cx="53610" cy="29677"/>
            </a:xfrm>
            <a:custGeom>
              <a:avLst/>
              <a:gdLst/>
              <a:ahLst/>
              <a:cxnLst/>
              <a:rect l="l" t="t" r="r" b="b"/>
              <a:pathLst>
                <a:path w="2650" h="1467" extrusionOk="0">
                  <a:moveTo>
                    <a:pt x="78" y="1"/>
                  </a:moveTo>
                  <a:lnTo>
                    <a:pt x="26" y="27"/>
                  </a:lnTo>
                  <a:lnTo>
                    <a:pt x="1" y="52"/>
                  </a:lnTo>
                  <a:lnTo>
                    <a:pt x="1" y="104"/>
                  </a:lnTo>
                  <a:lnTo>
                    <a:pt x="26" y="155"/>
                  </a:lnTo>
                  <a:lnTo>
                    <a:pt x="129" y="335"/>
                  </a:lnTo>
                  <a:lnTo>
                    <a:pt x="232" y="541"/>
                  </a:lnTo>
                  <a:lnTo>
                    <a:pt x="412" y="772"/>
                  </a:lnTo>
                  <a:lnTo>
                    <a:pt x="644" y="1004"/>
                  </a:lnTo>
                  <a:lnTo>
                    <a:pt x="772" y="1132"/>
                  </a:lnTo>
                  <a:lnTo>
                    <a:pt x="901" y="1235"/>
                  </a:lnTo>
                  <a:lnTo>
                    <a:pt x="1055" y="1312"/>
                  </a:lnTo>
                  <a:lnTo>
                    <a:pt x="1235" y="1390"/>
                  </a:lnTo>
                  <a:lnTo>
                    <a:pt x="1415" y="1441"/>
                  </a:lnTo>
                  <a:lnTo>
                    <a:pt x="1595" y="1467"/>
                  </a:lnTo>
                  <a:lnTo>
                    <a:pt x="1955" y="1467"/>
                  </a:lnTo>
                  <a:lnTo>
                    <a:pt x="2109" y="1415"/>
                  </a:lnTo>
                  <a:lnTo>
                    <a:pt x="2212" y="1338"/>
                  </a:lnTo>
                  <a:lnTo>
                    <a:pt x="2315" y="1261"/>
                  </a:lnTo>
                  <a:lnTo>
                    <a:pt x="2418" y="1184"/>
                  </a:lnTo>
                  <a:lnTo>
                    <a:pt x="2469" y="1081"/>
                  </a:lnTo>
                  <a:lnTo>
                    <a:pt x="2547" y="978"/>
                  </a:lnTo>
                  <a:lnTo>
                    <a:pt x="2598" y="772"/>
                  </a:lnTo>
                  <a:lnTo>
                    <a:pt x="2650" y="567"/>
                  </a:lnTo>
                  <a:lnTo>
                    <a:pt x="2650" y="387"/>
                  </a:lnTo>
                  <a:lnTo>
                    <a:pt x="2650" y="335"/>
                  </a:lnTo>
                  <a:lnTo>
                    <a:pt x="2624" y="284"/>
                  </a:lnTo>
                  <a:lnTo>
                    <a:pt x="2598" y="258"/>
                  </a:lnTo>
                  <a:lnTo>
                    <a:pt x="2547" y="232"/>
                  </a:lnTo>
                  <a:lnTo>
                    <a:pt x="2469" y="232"/>
                  </a:lnTo>
                  <a:lnTo>
                    <a:pt x="2444" y="284"/>
                  </a:lnTo>
                  <a:lnTo>
                    <a:pt x="2444" y="309"/>
                  </a:lnTo>
                  <a:lnTo>
                    <a:pt x="2418" y="489"/>
                  </a:lnTo>
                  <a:lnTo>
                    <a:pt x="2392" y="644"/>
                  </a:lnTo>
                  <a:lnTo>
                    <a:pt x="2341" y="824"/>
                  </a:lnTo>
                  <a:lnTo>
                    <a:pt x="2238" y="978"/>
                  </a:lnTo>
                  <a:lnTo>
                    <a:pt x="2161" y="1055"/>
                  </a:lnTo>
                  <a:lnTo>
                    <a:pt x="2058" y="1132"/>
                  </a:lnTo>
                  <a:lnTo>
                    <a:pt x="1955" y="1184"/>
                  </a:lnTo>
                  <a:lnTo>
                    <a:pt x="1852" y="1210"/>
                  </a:lnTo>
                  <a:lnTo>
                    <a:pt x="1698" y="1235"/>
                  </a:lnTo>
                  <a:lnTo>
                    <a:pt x="1544" y="1235"/>
                  </a:lnTo>
                  <a:lnTo>
                    <a:pt x="1389" y="1210"/>
                  </a:lnTo>
                  <a:lnTo>
                    <a:pt x="1235" y="1158"/>
                  </a:lnTo>
                  <a:lnTo>
                    <a:pt x="1106" y="1107"/>
                  </a:lnTo>
                  <a:lnTo>
                    <a:pt x="978" y="1030"/>
                  </a:lnTo>
                  <a:lnTo>
                    <a:pt x="746" y="850"/>
                  </a:lnTo>
                  <a:lnTo>
                    <a:pt x="566" y="670"/>
                  </a:lnTo>
                  <a:lnTo>
                    <a:pt x="412" y="464"/>
                  </a:lnTo>
                  <a:lnTo>
                    <a:pt x="309" y="284"/>
                  </a:lnTo>
                  <a:lnTo>
                    <a:pt x="206" y="104"/>
                  </a:lnTo>
                  <a:lnTo>
                    <a:pt x="155" y="27"/>
                  </a:lnTo>
                  <a:lnTo>
                    <a:pt x="103"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47"/>
            <p:cNvSpPr/>
            <p:nvPr/>
          </p:nvSpPr>
          <p:spPr>
            <a:xfrm>
              <a:off x="7025541" y="1971088"/>
              <a:ext cx="170660" cy="579084"/>
            </a:xfrm>
            <a:custGeom>
              <a:avLst/>
              <a:gdLst/>
              <a:ahLst/>
              <a:cxnLst/>
              <a:rect l="l" t="t" r="r" b="b"/>
              <a:pathLst>
                <a:path w="8436" h="28625" extrusionOk="0">
                  <a:moveTo>
                    <a:pt x="0" y="0"/>
                  </a:moveTo>
                  <a:lnTo>
                    <a:pt x="386" y="78"/>
                  </a:lnTo>
                  <a:lnTo>
                    <a:pt x="720" y="180"/>
                  </a:lnTo>
                  <a:lnTo>
                    <a:pt x="1029" y="360"/>
                  </a:lnTo>
                  <a:lnTo>
                    <a:pt x="1312" y="592"/>
                  </a:lnTo>
                  <a:lnTo>
                    <a:pt x="1543" y="849"/>
                  </a:lnTo>
                  <a:lnTo>
                    <a:pt x="1749" y="1132"/>
                  </a:lnTo>
                  <a:lnTo>
                    <a:pt x="1878" y="1466"/>
                  </a:lnTo>
                  <a:lnTo>
                    <a:pt x="1981" y="1826"/>
                  </a:lnTo>
                  <a:lnTo>
                    <a:pt x="6738" y="28470"/>
                  </a:lnTo>
                  <a:lnTo>
                    <a:pt x="8436" y="28624"/>
                  </a:lnTo>
                  <a:lnTo>
                    <a:pt x="3652" y="1981"/>
                  </a:lnTo>
                  <a:lnTo>
                    <a:pt x="3575" y="1621"/>
                  </a:lnTo>
                  <a:lnTo>
                    <a:pt x="3421" y="1312"/>
                  </a:lnTo>
                  <a:lnTo>
                    <a:pt x="3215" y="1003"/>
                  </a:lnTo>
                  <a:lnTo>
                    <a:pt x="2984" y="746"/>
                  </a:lnTo>
                  <a:lnTo>
                    <a:pt x="2701" y="515"/>
                  </a:lnTo>
                  <a:lnTo>
                    <a:pt x="2392" y="360"/>
                  </a:lnTo>
                  <a:lnTo>
                    <a:pt x="2058" y="232"/>
                  </a:lnTo>
                  <a:lnTo>
                    <a:pt x="1698" y="155"/>
                  </a:lnTo>
                  <a:lnTo>
                    <a:pt x="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47"/>
            <p:cNvSpPr/>
            <p:nvPr/>
          </p:nvSpPr>
          <p:spPr>
            <a:xfrm>
              <a:off x="7058840" y="1995546"/>
              <a:ext cx="105115" cy="547869"/>
            </a:xfrm>
            <a:custGeom>
              <a:avLst/>
              <a:gdLst/>
              <a:ahLst/>
              <a:cxnLst/>
              <a:rect l="l" t="t" r="r" b="b"/>
              <a:pathLst>
                <a:path w="5196" h="27082" extrusionOk="0">
                  <a:moveTo>
                    <a:pt x="206" y="0"/>
                  </a:moveTo>
                  <a:lnTo>
                    <a:pt x="103" y="52"/>
                  </a:lnTo>
                  <a:lnTo>
                    <a:pt x="26" y="103"/>
                  </a:lnTo>
                  <a:lnTo>
                    <a:pt x="0" y="206"/>
                  </a:lnTo>
                  <a:lnTo>
                    <a:pt x="0" y="283"/>
                  </a:lnTo>
                  <a:lnTo>
                    <a:pt x="4707" y="26875"/>
                  </a:lnTo>
                  <a:lnTo>
                    <a:pt x="4732" y="26953"/>
                  </a:lnTo>
                  <a:lnTo>
                    <a:pt x="4784" y="27030"/>
                  </a:lnTo>
                  <a:lnTo>
                    <a:pt x="4861" y="27055"/>
                  </a:lnTo>
                  <a:lnTo>
                    <a:pt x="4938" y="27081"/>
                  </a:lnTo>
                  <a:lnTo>
                    <a:pt x="4990" y="27081"/>
                  </a:lnTo>
                  <a:lnTo>
                    <a:pt x="5092" y="27030"/>
                  </a:lnTo>
                  <a:lnTo>
                    <a:pt x="5144" y="26978"/>
                  </a:lnTo>
                  <a:lnTo>
                    <a:pt x="5195" y="26875"/>
                  </a:lnTo>
                  <a:lnTo>
                    <a:pt x="5195" y="26798"/>
                  </a:lnTo>
                  <a:lnTo>
                    <a:pt x="489" y="206"/>
                  </a:lnTo>
                  <a:lnTo>
                    <a:pt x="437" y="103"/>
                  </a:lnTo>
                  <a:lnTo>
                    <a:pt x="386" y="52"/>
                  </a:lnTo>
                  <a:lnTo>
                    <a:pt x="283"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47"/>
            <p:cNvSpPr/>
            <p:nvPr/>
          </p:nvSpPr>
          <p:spPr>
            <a:xfrm>
              <a:off x="7212832" y="1755697"/>
              <a:ext cx="891253" cy="733075"/>
            </a:xfrm>
            <a:custGeom>
              <a:avLst/>
              <a:gdLst/>
              <a:ahLst/>
              <a:cxnLst/>
              <a:rect l="l" t="t" r="r" b="b"/>
              <a:pathLst>
                <a:path w="44056" h="36237" extrusionOk="0">
                  <a:moveTo>
                    <a:pt x="39118" y="0"/>
                  </a:moveTo>
                  <a:lnTo>
                    <a:pt x="38655" y="26"/>
                  </a:lnTo>
                  <a:lnTo>
                    <a:pt x="38192" y="103"/>
                  </a:lnTo>
                  <a:lnTo>
                    <a:pt x="37755" y="232"/>
                  </a:lnTo>
                  <a:lnTo>
                    <a:pt x="37318" y="386"/>
                  </a:lnTo>
                  <a:lnTo>
                    <a:pt x="36906" y="592"/>
                  </a:lnTo>
                  <a:lnTo>
                    <a:pt x="36495" y="849"/>
                  </a:lnTo>
                  <a:lnTo>
                    <a:pt x="36135" y="1132"/>
                  </a:lnTo>
                  <a:lnTo>
                    <a:pt x="35774" y="1440"/>
                  </a:lnTo>
                  <a:lnTo>
                    <a:pt x="35466" y="1800"/>
                  </a:lnTo>
                  <a:lnTo>
                    <a:pt x="35183" y="2186"/>
                  </a:lnTo>
                  <a:lnTo>
                    <a:pt x="34951" y="2598"/>
                  </a:lnTo>
                  <a:lnTo>
                    <a:pt x="34746" y="3035"/>
                  </a:lnTo>
                  <a:lnTo>
                    <a:pt x="34720" y="3112"/>
                  </a:lnTo>
                  <a:lnTo>
                    <a:pt x="33563" y="6044"/>
                  </a:lnTo>
                  <a:lnTo>
                    <a:pt x="32380" y="9027"/>
                  </a:lnTo>
                  <a:lnTo>
                    <a:pt x="31171" y="11985"/>
                  </a:lnTo>
                  <a:lnTo>
                    <a:pt x="29936" y="14917"/>
                  </a:lnTo>
                  <a:lnTo>
                    <a:pt x="29319" y="16357"/>
                  </a:lnTo>
                  <a:lnTo>
                    <a:pt x="28676" y="17771"/>
                  </a:lnTo>
                  <a:lnTo>
                    <a:pt x="28008" y="19186"/>
                  </a:lnTo>
                  <a:lnTo>
                    <a:pt x="27339" y="20549"/>
                  </a:lnTo>
                  <a:lnTo>
                    <a:pt x="26645" y="21860"/>
                  </a:lnTo>
                  <a:lnTo>
                    <a:pt x="26310" y="22503"/>
                  </a:lnTo>
                  <a:lnTo>
                    <a:pt x="25950" y="23121"/>
                  </a:lnTo>
                  <a:lnTo>
                    <a:pt x="25590" y="23686"/>
                  </a:lnTo>
                  <a:lnTo>
                    <a:pt x="25230" y="24252"/>
                  </a:lnTo>
                  <a:lnTo>
                    <a:pt x="24896" y="24741"/>
                  </a:lnTo>
                  <a:lnTo>
                    <a:pt x="24561" y="25178"/>
                  </a:lnTo>
                  <a:lnTo>
                    <a:pt x="24279" y="25487"/>
                  </a:lnTo>
                  <a:lnTo>
                    <a:pt x="24124" y="25667"/>
                  </a:lnTo>
                  <a:lnTo>
                    <a:pt x="24098" y="25692"/>
                  </a:lnTo>
                  <a:lnTo>
                    <a:pt x="24073" y="25718"/>
                  </a:lnTo>
                  <a:lnTo>
                    <a:pt x="24021" y="25770"/>
                  </a:lnTo>
                  <a:lnTo>
                    <a:pt x="23996" y="25795"/>
                  </a:lnTo>
                  <a:lnTo>
                    <a:pt x="23944" y="25795"/>
                  </a:lnTo>
                  <a:lnTo>
                    <a:pt x="23867" y="25847"/>
                  </a:lnTo>
                  <a:lnTo>
                    <a:pt x="23790" y="25898"/>
                  </a:lnTo>
                  <a:lnTo>
                    <a:pt x="23687" y="25950"/>
                  </a:lnTo>
                  <a:lnTo>
                    <a:pt x="23584" y="26001"/>
                  </a:lnTo>
                  <a:lnTo>
                    <a:pt x="23121" y="26232"/>
                  </a:lnTo>
                  <a:lnTo>
                    <a:pt x="22555" y="26464"/>
                  </a:lnTo>
                  <a:lnTo>
                    <a:pt x="21964" y="26670"/>
                  </a:lnTo>
                  <a:lnTo>
                    <a:pt x="21295" y="26850"/>
                  </a:lnTo>
                  <a:lnTo>
                    <a:pt x="19932" y="27210"/>
                  </a:lnTo>
                  <a:lnTo>
                    <a:pt x="19212" y="27364"/>
                  </a:lnTo>
                  <a:lnTo>
                    <a:pt x="18466" y="27518"/>
                  </a:lnTo>
                  <a:lnTo>
                    <a:pt x="16975" y="27801"/>
                  </a:lnTo>
                  <a:lnTo>
                    <a:pt x="15432" y="28033"/>
                  </a:lnTo>
                  <a:lnTo>
                    <a:pt x="13888" y="28238"/>
                  </a:lnTo>
                  <a:lnTo>
                    <a:pt x="12320" y="28444"/>
                  </a:lnTo>
                  <a:lnTo>
                    <a:pt x="9131" y="28804"/>
                  </a:lnTo>
                  <a:lnTo>
                    <a:pt x="5942" y="29113"/>
                  </a:lnTo>
                  <a:lnTo>
                    <a:pt x="2753" y="29396"/>
                  </a:lnTo>
                  <a:lnTo>
                    <a:pt x="2675" y="29396"/>
                  </a:lnTo>
                  <a:lnTo>
                    <a:pt x="2418" y="29421"/>
                  </a:lnTo>
                  <a:lnTo>
                    <a:pt x="2187" y="29473"/>
                  </a:lnTo>
                  <a:lnTo>
                    <a:pt x="1955" y="29550"/>
                  </a:lnTo>
                  <a:lnTo>
                    <a:pt x="1724" y="29627"/>
                  </a:lnTo>
                  <a:lnTo>
                    <a:pt x="1518" y="29730"/>
                  </a:lnTo>
                  <a:lnTo>
                    <a:pt x="1312" y="29859"/>
                  </a:lnTo>
                  <a:lnTo>
                    <a:pt x="1132" y="30013"/>
                  </a:lnTo>
                  <a:lnTo>
                    <a:pt x="952" y="30142"/>
                  </a:lnTo>
                  <a:lnTo>
                    <a:pt x="772" y="30322"/>
                  </a:lnTo>
                  <a:lnTo>
                    <a:pt x="618" y="30502"/>
                  </a:lnTo>
                  <a:lnTo>
                    <a:pt x="489" y="30707"/>
                  </a:lnTo>
                  <a:lnTo>
                    <a:pt x="361" y="30913"/>
                  </a:lnTo>
                  <a:lnTo>
                    <a:pt x="258" y="31119"/>
                  </a:lnTo>
                  <a:lnTo>
                    <a:pt x="155" y="31350"/>
                  </a:lnTo>
                  <a:lnTo>
                    <a:pt x="78" y="31582"/>
                  </a:lnTo>
                  <a:lnTo>
                    <a:pt x="26" y="31839"/>
                  </a:lnTo>
                  <a:lnTo>
                    <a:pt x="1" y="32122"/>
                  </a:lnTo>
                  <a:lnTo>
                    <a:pt x="1" y="32430"/>
                  </a:lnTo>
                  <a:lnTo>
                    <a:pt x="26" y="32713"/>
                  </a:lnTo>
                  <a:lnTo>
                    <a:pt x="78" y="32996"/>
                  </a:lnTo>
                  <a:lnTo>
                    <a:pt x="155" y="33279"/>
                  </a:lnTo>
                  <a:lnTo>
                    <a:pt x="258" y="33536"/>
                  </a:lnTo>
                  <a:lnTo>
                    <a:pt x="387" y="33794"/>
                  </a:lnTo>
                  <a:lnTo>
                    <a:pt x="541" y="34025"/>
                  </a:lnTo>
                  <a:lnTo>
                    <a:pt x="721" y="34231"/>
                  </a:lnTo>
                  <a:lnTo>
                    <a:pt x="901" y="34436"/>
                  </a:lnTo>
                  <a:lnTo>
                    <a:pt x="1132" y="34642"/>
                  </a:lnTo>
                  <a:lnTo>
                    <a:pt x="1364" y="34797"/>
                  </a:lnTo>
                  <a:lnTo>
                    <a:pt x="1595" y="34925"/>
                  </a:lnTo>
                  <a:lnTo>
                    <a:pt x="1878" y="35054"/>
                  </a:lnTo>
                  <a:lnTo>
                    <a:pt x="2161" y="35157"/>
                  </a:lnTo>
                  <a:lnTo>
                    <a:pt x="2444" y="35208"/>
                  </a:lnTo>
                  <a:lnTo>
                    <a:pt x="2881" y="35285"/>
                  </a:lnTo>
                  <a:lnTo>
                    <a:pt x="3318" y="35362"/>
                  </a:lnTo>
                  <a:lnTo>
                    <a:pt x="4141" y="35465"/>
                  </a:lnTo>
                  <a:lnTo>
                    <a:pt x="5839" y="35697"/>
                  </a:lnTo>
                  <a:lnTo>
                    <a:pt x="7536" y="35877"/>
                  </a:lnTo>
                  <a:lnTo>
                    <a:pt x="9208" y="36005"/>
                  </a:lnTo>
                  <a:lnTo>
                    <a:pt x="10931" y="36108"/>
                  </a:lnTo>
                  <a:lnTo>
                    <a:pt x="12628" y="36185"/>
                  </a:lnTo>
                  <a:lnTo>
                    <a:pt x="14351" y="36237"/>
                  </a:lnTo>
                  <a:lnTo>
                    <a:pt x="16074" y="36211"/>
                  </a:lnTo>
                  <a:lnTo>
                    <a:pt x="17823" y="36160"/>
                  </a:lnTo>
                  <a:lnTo>
                    <a:pt x="19598" y="36057"/>
                  </a:lnTo>
                  <a:lnTo>
                    <a:pt x="20498" y="35980"/>
                  </a:lnTo>
                  <a:lnTo>
                    <a:pt x="21398" y="35877"/>
                  </a:lnTo>
                  <a:lnTo>
                    <a:pt x="22324" y="35748"/>
                  </a:lnTo>
                  <a:lnTo>
                    <a:pt x="23250" y="35594"/>
                  </a:lnTo>
                  <a:lnTo>
                    <a:pt x="24201" y="35414"/>
                  </a:lnTo>
                  <a:lnTo>
                    <a:pt x="25179" y="35182"/>
                  </a:lnTo>
                  <a:lnTo>
                    <a:pt x="25693" y="35028"/>
                  </a:lnTo>
                  <a:lnTo>
                    <a:pt x="26182" y="34874"/>
                  </a:lnTo>
                  <a:lnTo>
                    <a:pt x="26722" y="34694"/>
                  </a:lnTo>
                  <a:lnTo>
                    <a:pt x="27262" y="34488"/>
                  </a:lnTo>
                  <a:lnTo>
                    <a:pt x="27519" y="34385"/>
                  </a:lnTo>
                  <a:lnTo>
                    <a:pt x="27802" y="34256"/>
                  </a:lnTo>
                  <a:lnTo>
                    <a:pt x="28085" y="34128"/>
                  </a:lnTo>
                  <a:lnTo>
                    <a:pt x="28368" y="33999"/>
                  </a:lnTo>
                  <a:lnTo>
                    <a:pt x="28522" y="33922"/>
                  </a:lnTo>
                  <a:lnTo>
                    <a:pt x="28676" y="33845"/>
                  </a:lnTo>
                  <a:lnTo>
                    <a:pt x="28959" y="33665"/>
                  </a:lnTo>
                  <a:lnTo>
                    <a:pt x="29268" y="33485"/>
                  </a:lnTo>
                  <a:lnTo>
                    <a:pt x="29602" y="33279"/>
                  </a:lnTo>
                  <a:lnTo>
                    <a:pt x="30194" y="32816"/>
                  </a:lnTo>
                  <a:lnTo>
                    <a:pt x="30708" y="32379"/>
                  </a:lnTo>
                  <a:lnTo>
                    <a:pt x="31171" y="31968"/>
                  </a:lnTo>
                  <a:lnTo>
                    <a:pt x="31582" y="31530"/>
                  </a:lnTo>
                  <a:lnTo>
                    <a:pt x="31968" y="31119"/>
                  </a:lnTo>
                  <a:lnTo>
                    <a:pt x="32328" y="30707"/>
                  </a:lnTo>
                  <a:lnTo>
                    <a:pt x="32971" y="29910"/>
                  </a:lnTo>
                  <a:lnTo>
                    <a:pt x="33563" y="29087"/>
                  </a:lnTo>
                  <a:lnTo>
                    <a:pt x="34103" y="28316"/>
                  </a:lnTo>
                  <a:lnTo>
                    <a:pt x="34617" y="27518"/>
                  </a:lnTo>
                  <a:lnTo>
                    <a:pt x="35106" y="26747"/>
                  </a:lnTo>
                  <a:lnTo>
                    <a:pt x="35569" y="25950"/>
                  </a:lnTo>
                  <a:lnTo>
                    <a:pt x="36006" y="25178"/>
                  </a:lnTo>
                  <a:lnTo>
                    <a:pt x="36855" y="23609"/>
                  </a:lnTo>
                  <a:lnTo>
                    <a:pt x="37652" y="22066"/>
                  </a:lnTo>
                  <a:lnTo>
                    <a:pt x="38398" y="20497"/>
                  </a:lnTo>
                  <a:lnTo>
                    <a:pt x="39118" y="18929"/>
                  </a:lnTo>
                  <a:lnTo>
                    <a:pt x="39786" y="17360"/>
                  </a:lnTo>
                  <a:lnTo>
                    <a:pt x="40455" y="15791"/>
                  </a:lnTo>
                  <a:lnTo>
                    <a:pt x="41072" y="14222"/>
                  </a:lnTo>
                  <a:lnTo>
                    <a:pt x="41690" y="12628"/>
                  </a:lnTo>
                  <a:lnTo>
                    <a:pt x="42255" y="11033"/>
                  </a:lnTo>
                  <a:lnTo>
                    <a:pt x="42821" y="9439"/>
                  </a:lnTo>
                  <a:lnTo>
                    <a:pt x="43361" y="7844"/>
                  </a:lnTo>
                  <a:lnTo>
                    <a:pt x="43593" y="7021"/>
                  </a:lnTo>
                  <a:lnTo>
                    <a:pt x="43721" y="6610"/>
                  </a:lnTo>
                  <a:lnTo>
                    <a:pt x="43850" y="6172"/>
                  </a:lnTo>
                  <a:lnTo>
                    <a:pt x="43953" y="5735"/>
                  </a:lnTo>
                  <a:lnTo>
                    <a:pt x="44030" y="5272"/>
                  </a:lnTo>
                  <a:lnTo>
                    <a:pt x="44056" y="4835"/>
                  </a:lnTo>
                  <a:lnTo>
                    <a:pt x="44030" y="4398"/>
                  </a:lnTo>
                  <a:lnTo>
                    <a:pt x="43978" y="3961"/>
                  </a:lnTo>
                  <a:lnTo>
                    <a:pt x="43876" y="3523"/>
                  </a:lnTo>
                  <a:lnTo>
                    <a:pt x="43721" y="3112"/>
                  </a:lnTo>
                  <a:lnTo>
                    <a:pt x="43567" y="2701"/>
                  </a:lnTo>
                  <a:lnTo>
                    <a:pt x="43361" y="2340"/>
                  </a:lnTo>
                  <a:lnTo>
                    <a:pt x="43104" y="1955"/>
                  </a:lnTo>
                  <a:lnTo>
                    <a:pt x="42847" y="1620"/>
                  </a:lnTo>
                  <a:lnTo>
                    <a:pt x="42538" y="1312"/>
                  </a:lnTo>
                  <a:lnTo>
                    <a:pt x="42178" y="1003"/>
                  </a:lnTo>
                  <a:lnTo>
                    <a:pt x="41818" y="746"/>
                  </a:lnTo>
                  <a:lnTo>
                    <a:pt x="41432" y="514"/>
                  </a:lnTo>
                  <a:lnTo>
                    <a:pt x="40995" y="334"/>
                  </a:lnTo>
                  <a:lnTo>
                    <a:pt x="40532" y="180"/>
                  </a:lnTo>
                  <a:lnTo>
                    <a:pt x="40069" y="77"/>
                  </a:lnTo>
                  <a:lnTo>
                    <a:pt x="39581"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47"/>
            <p:cNvSpPr/>
            <p:nvPr/>
          </p:nvSpPr>
          <p:spPr>
            <a:xfrm>
              <a:off x="7416793" y="2334765"/>
              <a:ext cx="28625" cy="165461"/>
            </a:xfrm>
            <a:custGeom>
              <a:avLst/>
              <a:gdLst/>
              <a:ahLst/>
              <a:cxnLst/>
              <a:rect l="l" t="t" r="r" b="b"/>
              <a:pathLst>
                <a:path w="1415" h="8179" extrusionOk="0">
                  <a:moveTo>
                    <a:pt x="206" y="0"/>
                  </a:moveTo>
                  <a:lnTo>
                    <a:pt x="129" y="26"/>
                  </a:lnTo>
                  <a:lnTo>
                    <a:pt x="77" y="52"/>
                  </a:lnTo>
                  <a:lnTo>
                    <a:pt x="26" y="103"/>
                  </a:lnTo>
                  <a:lnTo>
                    <a:pt x="0" y="155"/>
                  </a:lnTo>
                  <a:lnTo>
                    <a:pt x="26" y="232"/>
                  </a:lnTo>
                  <a:lnTo>
                    <a:pt x="180" y="695"/>
                  </a:lnTo>
                  <a:lnTo>
                    <a:pt x="335" y="1158"/>
                  </a:lnTo>
                  <a:lnTo>
                    <a:pt x="489" y="1646"/>
                  </a:lnTo>
                  <a:lnTo>
                    <a:pt x="617" y="2109"/>
                  </a:lnTo>
                  <a:lnTo>
                    <a:pt x="720" y="2598"/>
                  </a:lnTo>
                  <a:lnTo>
                    <a:pt x="797" y="3061"/>
                  </a:lnTo>
                  <a:lnTo>
                    <a:pt x="875" y="3549"/>
                  </a:lnTo>
                  <a:lnTo>
                    <a:pt x="952" y="4038"/>
                  </a:lnTo>
                  <a:lnTo>
                    <a:pt x="977" y="4527"/>
                  </a:lnTo>
                  <a:lnTo>
                    <a:pt x="1003" y="5015"/>
                  </a:lnTo>
                  <a:lnTo>
                    <a:pt x="1029" y="5504"/>
                  </a:lnTo>
                  <a:lnTo>
                    <a:pt x="1029" y="5993"/>
                  </a:lnTo>
                  <a:lnTo>
                    <a:pt x="1003" y="6481"/>
                  </a:lnTo>
                  <a:lnTo>
                    <a:pt x="977" y="6970"/>
                  </a:lnTo>
                  <a:lnTo>
                    <a:pt x="926" y="7458"/>
                  </a:lnTo>
                  <a:lnTo>
                    <a:pt x="849" y="7947"/>
                  </a:lnTo>
                  <a:lnTo>
                    <a:pt x="849" y="8024"/>
                  </a:lnTo>
                  <a:lnTo>
                    <a:pt x="900" y="8076"/>
                  </a:lnTo>
                  <a:lnTo>
                    <a:pt x="952" y="8127"/>
                  </a:lnTo>
                  <a:lnTo>
                    <a:pt x="1003" y="8153"/>
                  </a:lnTo>
                  <a:lnTo>
                    <a:pt x="1080" y="8179"/>
                  </a:lnTo>
                  <a:lnTo>
                    <a:pt x="1132" y="8153"/>
                  </a:lnTo>
                  <a:lnTo>
                    <a:pt x="1183" y="8101"/>
                  </a:lnTo>
                  <a:lnTo>
                    <a:pt x="1209" y="8024"/>
                  </a:lnTo>
                  <a:lnTo>
                    <a:pt x="1286" y="7536"/>
                  </a:lnTo>
                  <a:lnTo>
                    <a:pt x="1338" y="7021"/>
                  </a:lnTo>
                  <a:lnTo>
                    <a:pt x="1389" y="6533"/>
                  </a:lnTo>
                  <a:lnTo>
                    <a:pt x="1389" y="6018"/>
                  </a:lnTo>
                  <a:lnTo>
                    <a:pt x="1415" y="5530"/>
                  </a:lnTo>
                  <a:lnTo>
                    <a:pt x="1389" y="5015"/>
                  </a:lnTo>
                  <a:lnTo>
                    <a:pt x="1363" y="4527"/>
                  </a:lnTo>
                  <a:lnTo>
                    <a:pt x="1312" y="4038"/>
                  </a:lnTo>
                  <a:lnTo>
                    <a:pt x="1260" y="3524"/>
                  </a:lnTo>
                  <a:lnTo>
                    <a:pt x="1183" y="3035"/>
                  </a:lnTo>
                  <a:lnTo>
                    <a:pt x="1080" y="2546"/>
                  </a:lnTo>
                  <a:lnTo>
                    <a:pt x="977" y="2058"/>
                  </a:lnTo>
                  <a:lnTo>
                    <a:pt x="849" y="1569"/>
                  </a:lnTo>
                  <a:lnTo>
                    <a:pt x="720" y="1080"/>
                  </a:lnTo>
                  <a:lnTo>
                    <a:pt x="566" y="617"/>
                  </a:lnTo>
                  <a:lnTo>
                    <a:pt x="386" y="129"/>
                  </a:lnTo>
                  <a:lnTo>
                    <a:pt x="335" y="52"/>
                  </a:lnTo>
                  <a:lnTo>
                    <a:pt x="283" y="26"/>
                  </a:lnTo>
                  <a:lnTo>
                    <a:pt x="206"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47"/>
            <p:cNvSpPr/>
            <p:nvPr/>
          </p:nvSpPr>
          <p:spPr>
            <a:xfrm>
              <a:off x="7702424" y="2266610"/>
              <a:ext cx="52052" cy="59335"/>
            </a:xfrm>
            <a:custGeom>
              <a:avLst/>
              <a:gdLst/>
              <a:ahLst/>
              <a:cxnLst/>
              <a:rect l="l" t="t" r="r" b="b"/>
              <a:pathLst>
                <a:path w="2573" h="2933" extrusionOk="0">
                  <a:moveTo>
                    <a:pt x="129" y="0"/>
                  </a:moveTo>
                  <a:lnTo>
                    <a:pt x="78" y="26"/>
                  </a:lnTo>
                  <a:lnTo>
                    <a:pt x="26" y="77"/>
                  </a:lnTo>
                  <a:lnTo>
                    <a:pt x="0" y="154"/>
                  </a:lnTo>
                  <a:lnTo>
                    <a:pt x="0" y="232"/>
                  </a:lnTo>
                  <a:lnTo>
                    <a:pt x="26" y="283"/>
                  </a:lnTo>
                  <a:lnTo>
                    <a:pt x="103" y="335"/>
                  </a:lnTo>
                  <a:lnTo>
                    <a:pt x="438" y="592"/>
                  </a:lnTo>
                  <a:lnTo>
                    <a:pt x="772" y="849"/>
                  </a:lnTo>
                  <a:lnTo>
                    <a:pt x="1055" y="1132"/>
                  </a:lnTo>
                  <a:lnTo>
                    <a:pt x="1338" y="1440"/>
                  </a:lnTo>
                  <a:lnTo>
                    <a:pt x="1569" y="1775"/>
                  </a:lnTo>
                  <a:lnTo>
                    <a:pt x="1801" y="2109"/>
                  </a:lnTo>
                  <a:lnTo>
                    <a:pt x="2032" y="2469"/>
                  </a:lnTo>
                  <a:lnTo>
                    <a:pt x="2212" y="2855"/>
                  </a:lnTo>
                  <a:lnTo>
                    <a:pt x="2264" y="2906"/>
                  </a:lnTo>
                  <a:lnTo>
                    <a:pt x="2315" y="2932"/>
                  </a:lnTo>
                  <a:lnTo>
                    <a:pt x="2392" y="2932"/>
                  </a:lnTo>
                  <a:lnTo>
                    <a:pt x="2469" y="2906"/>
                  </a:lnTo>
                  <a:lnTo>
                    <a:pt x="2521" y="2881"/>
                  </a:lnTo>
                  <a:lnTo>
                    <a:pt x="2546" y="2803"/>
                  </a:lnTo>
                  <a:lnTo>
                    <a:pt x="2572" y="2726"/>
                  </a:lnTo>
                  <a:lnTo>
                    <a:pt x="2546" y="2649"/>
                  </a:lnTo>
                  <a:lnTo>
                    <a:pt x="2341" y="2263"/>
                  </a:lnTo>
                  <a:lnTo>
                    <a:pt x="2109" y="1878"/>
                  </a:lnTo>
                  <a:lnTo>
                    <a:pt x="1878" y="1518"/>
                  </a:lnTo>
                  <a:lnTo>
                    <a:pt x="1595" y="1183"/>
                  </a:lnTo>
                  <a:lnTo>
                    <a:pt x="1312" y="849"/>
                  </a:lnTo>
                  <a:lnTo>
                    <a:pt x="1003" y="566"/>
                  </a:lnTo>
                  <a:lnTo>
                    <a:pt x="643" y="283"/>
                  </a:lnTo>
                  <a:lnTo>
                    <a:pt x="283" y="26"/>
                  </a:lnTo>
                  <a:lnTo>
                    <a:pt x="206"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47"/>
            <p:cNvSpPr/>
            <p:nvPr/>
          </p:nvSpPr>
          <p:spPr>
            <a:xfrm>
              <a:off x="7700340" y="2262968"/>
              <a:ext cx="55167" cy="14060"/>
            </a:xfrm>
            <a:custGeom>
              <a:avLst/>
              <a:gdLst/>
              <a:ahLst/>
              <a:cxnLst/>
              <a:rect l="l" t="t" r="r" b="b"/>
              <a:pathLst>
                <a:path w="2727" h="695" extrusionOk="0">
                  <a:moveTo>
                    <a:pt x="798" y="0"/>
                  </a:moveTo>
                  <a:lnTo>
                    <a:pt x="463" y="52"/>
                  </a:lnTo>
                  <a:lnTo>
                    <a:pt x="155" y="129"/>
                  </a:lnTo>
                  <a:lnTo>
                    <a:pt x="78" y="154"/>
                  </a:lnTo>
                  <a:lnTo>
                    <a:pt x="26" y="206"/>
                  </a:lnTo>
                  <a:lnTo>
                    <a:pt x="0" y="283"/>
                  </a:lnTo>
                  <a:lnTo>
                    <a:pt x="26" y="334"/>
                  </a:lnTo>
                  <a:lnTo>
                    <a:pt x="52" y="412"/>
                  </a:lnTo>
                  <a:lnTo>
                    <a:pt x="103" y="463"/>
                  </a:lnTo>
                  <a:lnTo>
                    <a:pt x="155" y="489"/>
                  </a:lnTo>
                  <a:lnTo>
                    <a:pt x="258" y="489"/>
                  </a:lnTo>
                  <a:lnTo>
                    <a:pt x="541" y="437"/>
                  </a:lnTo>
                  <a:lnTo>
                    <a:pt x="823" y="386"/>
                  </a:lnTo>
                  <a:lnTo>
                    <a:pt x="1081" y="360"/>
                  </a:lnTo>
                  <a:lnTo>
                    <a:pt x="1364" y="386"/>
                  </a:lnTo>
                  <a:lnTo>
                    <a:pt x="1621" y="412"/>
                  </a:lnTo>
                  <a:lnTo>
                    <a:pt x="1904" y="463"/>
                  </a:lnTo>
                  <a:lnTo>
                    <a:pt x="2161" y="566"/>
                  </a:lnTo>
                  <a:lnTo>
                    <a:pt x="2444" y="669"/>
                  </a:lnTo>
                  <a:lnTo>
                    <a:pt x="2521" y="695"/>
                  </a:lnTo>
                  <a:lnTo>
                    <a:pt x="2598" y="695"/>
                  </a:lnTo>
                  <a:lnTo>
                    <a:pt x="2649" y="643"/>
                  </a:lnTo>
                  <a:lnTo>
                    <a:pt x="2701" y="592"/>
                  </a:lnTo>
                  <a:lnTo>
                    <a:pt x="2727" y="540"/>
                  </a:lnTo>
                  <a:lnTo>
                    <a:pt x="2727" y="463"/>
                  </a:lnTo>
                  <a:lnTo>
                    <a:pt x="2701" y="412"/>
                  </a:lnTo>
                  <a:lnTo>
                    <a:pt x="2624" y="360"/>
                  </a:lnTo>
                  <a:lnTo>
                    <a:pt x="2315" y="206"/>
                  </a:lnTo>
                  <a:lnTo>
                    <a:pt x="2032" y="103"/>
                  </a:lnTo>
                  <a:lnTo>
                    <a:pt x="1724" y="52"/>
                  </a:lnTo>
                  <a:lnTo>
                    <a:pt x="1415"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47"/>
            <p:cNvSpPr/>
            <p:nvPr/>
          </p:nvSpPr>
          <p:spPr>
            <a:xfrm>
              <a:off x="7164441" y="2343080"/>
              <a:ext cx="207095" cy="143107"/>
            </a:xfrm>
            <a:custGeom>
              <a:avLst/>
              <a:gdLst/>
              <a:ahLst/>
              <a:cxnLst/>
              <a:rect l="l" t="t" r="r" b="b"/>
              <a:pathLst>
                <a:path w="10237" h="7074" extrusionOk="0">
                  <a:moveTo>
                    <a:pt x="3524" y="1"/>
                  </a:moveTo>
                  <a:lnTo>
                    <a:pt x="3036" y="26"/>
                  </a:lnTo>
                  <a:lnTo>
                    <a:pt x="2599" y="104"/>
                  </a:lnTo>
                  <a:lnTo>
                    <a:pt x="2213" y="155"/>
                  </a:lnTo>
                  <a:lnTo>
                    <a:pt x="1853" y="258"/>
                  </a:lnTo>
                  <a:lnTo>
                    <a:pt x="1544" y="361"/>
                  </a:lnTo>
                  <a:lnTo>
                    <a:pt x="1261" y="464"/>
                  </a:lnTo>
                  <a:lnTo>
                    <a:pt x="1004" y="567"/>
                  </a:lnTo>
                  <a:lnTo>
                    <a:pt x="618" y="772"/>
                  </a:lnTo>
                  <a:lnTo>
                    <a:pt x="310" y="978"/>
                  </a:lnTo>
                  <a:lnTo>
                    <a:pt x="130" y="1132"/>
                  </a:lnTo>
                  <a:lnTo>
                    <a:pt x="27" y="1261"/>
                  </a:lnTo>
                  <a:lnTo>
                    <a:pt x="1" y="1312"/>
                  </a:lnTo>
                  <a:lnTo>
                    <a:pt x="798" y="6070"/>
                  </a:lnTo>
                  <a:lnTo>
                    <a:pt x="9825" y="7073"/>
                  </a:lnTo>
                  <a:lnTo>
                    <a:pt x="9954" y="6610"/>
                  </a:lnTo>
                  <a:lnTo>
                    <a:pt x="10057" y="6199"/>
                  </a:lnTo>
                  <a:lnTo>
                    <a:pt x="10134" y="5762"/>
                  </a:lnTo>
                  <a:lnTo>
                    <a:pt x="10185" y="5350"/>
                  </a:lnTo>
                  <a:lnTo>
                    <a:pt x="10211" y="4939"/>
                  </a:lnTo>
                  <a:lnTo>
                    <a:pt x="10237" y="4553"/>
                  </a:lnTo>
                  <a:lnTo>
                    <a:pt x="10211" y="4167"/>
                  </a:lnTo>
                  <a:lnTo>
                    <a:pt x="10185" y="3807"/>
                  </a:lnTo>
                  <a:lnTo>
                    <a:pt x="10134" y="3421"/>
                  </a:lnTo>
                  <a:lnTo>
                    <a:pt x="10057" y="3087"/>
                  </a:lnTo>
                  <a:lnTo>
                    <a:pt x="9980" y="2727"/>
                  </a:lnTo>
                  <a:lnTo>
                    <a:pt x="9877" y="2392"/>
                  </a:lnTo>
                  <a:lnTo>
                    <a:pt x="9748" y="2058"/>
                  </a:lnTo>
                  <a:lnTo>
                    <a:pt x="9620" y="1724"/>
                  </a:lnTo>
                  <a:lnTo>
                    <a:pt x="9285" y="1081"/>
                  </a:lnTo>
                  <a:lnTo>
                    <a:pt x="8668" y="875"/>
                  </a:lnTo>
                  <a:lnTo>
                    <a:pt x="7974" y="669"/>
                  </a:lnTo>
                  <a:lnTo>
                    <a:pt x="7099" y="438"/>
                  </a:lnTo>
                  <a:lnTo>
                    <a:pt x="6096" y="232"/>
                  </a:lnTo>
                  <a:lnTo>
                    <a:pt x="5582" y="155"/>
                  </a:lnTo>
                  <a:lnTo>
                    <a:pt x="5042" y="78"/>
                  </a:lnTo>
                  <a:lnTo>
                    <a:pt x="4527" y="26"/>
                  </a:lnTo>
                  <a:lnTo>
                    <a:pt x="4013"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47"/>
            <p:cNvSpPr/>
            <p:nvPr/>
          </p:nvSpPr>
          <p:spPr>
            <a:xfrm>
              <a:off x="7700340" y="1931538"/>
              <a:ext cx="180553" cy="341321"/>
            </a:xfrm>
            <a:custGeom>
              <a:avLst/>
              <a:gdLst/>
              <a:ahLst/>
              <a:cxnLst/>
              <a:rect l="l" t="t" r="r" b="b"/>
              <a:pathLst>
                <a:path w="8925" h="16872" extrusionOk="0">
                  <a:moveTo>
                    <a:pt x="8719" y="1"/>
                  </a:moveTo>
                  <a:lnTo>
                    <a:pt x="8642" y="27"/>
                  </a:lnTo>
                  <a:lnTo>
                    <a:pt x="8590" y="52"/>
                  </a:lnTo>
                  <a:lnTo>
                    <a:pt x="8539" y="129"/>
                  </a:lnTo>
                  <a:lnTo>
                    <a:pt x="7562" y="2367"/>
                  </a:lnTo>
                  <a:lnTo>
                    <a:pt x="6559" y="4579"/>
                  </a:lnTo>
                  <a:lnTo>
                    <a:pt x="5504" y="6790"/>
                  </a:lnTo>
                  <a:lnTo>
                    <a:pt x="4424" y="8976"/>
                  </a:lnTo>
                  <a:lnTo>
                    <a:pt x="3395" y="10905"/>
                  </a:lnTo>
                  <a:lnTo>
                    <a:pt x="2341" y="12834"/>
                  </a:lnTo>
                  <a:lnTo>
                    <a:pt x="1801" y="13811"/>
                  </a:lnTo>
                  <a:lnTo>
                    <a:pt x="1235" y="14737"/>
                  </a:lnTo>
                  <a:lnTo>
                    <a:pt x="643" y="15663"/>
                  </a:lnTo>
                  <a:lnTo>
                    <a:pt x="26" y="16589"/>
                  </a:lnTo>
                  <a:lnTo>
                    <a:pt x="0" y="16666"/>
                  </a:lnTo>
                  <a:lnTo>
                    <a:pt x="0" y="16743"/>
                  </a:lnTo>
                  <a:lnTo>
                    <a:pt x="26" y="16795"/>
                  </a:lnTo>
                  <a:lnTo>
                    <a:pt x="103" y="16846"/>
                  </a:lnTo>
                  <a:lnTo>
                    <a:pt x="155" y="16872"/>
                  </a:lnTo>
                  <a:lnTo>
                    <a:pt x="232" y="16872"/>
                  </a:lnTo>
                  <a:lnTo>
                    <a:pt x="309" y="16846"/>
                  </a:lnTo>
                  <a:lnTo>
                    <a:pt x="361" y="16769"/>
                  </a:lnTo>
                  <a:lnTo>
                    <a:pt x="978" y="15843"/>
                  </a:lnTo>
                  <a:lnTo>
                    <a:pt x="1569" y="14892"/>
                  </a:lnTo>
                  <a:lnTo>
                    <a:pt x="2161" y="13914"/>
                  </a:lnTo>
                  <a:lnTo>
                    <a:pt x="2727" y="12937"/>
                  </a:lnTo>
                  <a:lnTo>
                    <a:pt x="3267" y="11960"/>
                  </a:lnTo>
                  <a:lnTo>
                    <a:pt x="3807" y="10982"/>
                  </a:lnTo>
                  <a:lnTo>
                    <a:pt x="4835" y="8976"/>
                  </a:lnTo>
                  <a:lnTo>
                    <a:pt x="5916" y="6816"/>
                  </a:lnTo>
                  <a:lnTo>
                    <a:pt x="6944" y="4630"/>
                  </a:lnTo>
                  <a:lnTo>
                    <a:pt x="7947" y="2444"/>
                  </a:lnTo>
                  <a:lnTo>
                    <a:pt x="8899" y="232"/>
                  </a:lnTo>
                  <a:lnTo>
                    <a:pt x="8925" y="155"/>
                  </a:lnTo>
                  <a:lnTo>
                    <a:pt x="8899" y="78"/>
                  </a:lnTo>
                  <a:lnTo>
                    <a:pt x="8847" y="27"/>
                  </a:lnTo>
                  <a:lnTo>
                    <a:pt x="8796"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47"/>
            <p:cNvSpPr/>
            <p:nvPr/>
          </p:nvSpPr>
          <p:spPr>
            <a:xfrm>
              <a:off x="7663926" y="2313422"/>
              <a:ext cx="253907" cy="165987"/>
            </a:xfrm>
            <a:custGeom>
              <a:avLst/>
              <a:gdLst/>
              <a:ahLst/>
              <a:cxnLst/>
              <a:rect l="l" t="t" r="r" b="b"/>
              <a:pathLst>
                <a:path w="12551" h="8205" extrusionOk="0">
                  <a:moveTo>
                    <a:pt x="12319" y="1"/>
                  </a:moveTo>
                  <a:lnTo>
                    <a:pt x="12242" y="27"/>
                  </a:lnTo>
                  <a:lnTo>
                    <a:pt x="12191" y="104"/>
                  </a:lnTo>
                  <a:lnTo>
                    <a:pt x="11985" y="515"/>
                  </a:lnTo>
                  <a:lnTo>
                    <a:pt x="11753" y="901"/>
                  </a:lnTo>
                  <a:lnTo>
                    <a:pt x="11496" y="1312"/>
                  </a:lnTo>
                  <a:lnTo>
                    <a:pt x="11239" y="1698"/>
                  </a:lnTo>
                  <a:lnTo>
                    <a:pt x="10982" y="2058"/>
                  </a:lnTo>
                  <a:lnTo>
                    <a:pt x="10673" y="2418"/>
                  </a:lnTo>
                  <a:lnTo>
                    <a:pt x="10390" y="2778"/>
                  </a:lnTo>
                  <a:lnTo>
                    <a:pt x="10082" y="3138"/>
                  </a:lnTo>
                  <a:lnTo>
                    <a:pt x="9413" y="3807"/>
                  </a:lnTo>
                  <a:lnTo>
                    <a:pt x="8719" y="4424"/>
                  </a:lnTo>
                  <a:lnTo>
                    <a:pt x="7973" y="4990"/>
                  </a:lnTo>
                  <a:lnTo>
                    <a:pt x="7201" y="5530"/>
                  </a:lnTo>
                  <a:lnTo>
                    <a:pt x="6404" y="6019"/>
                  </a:lnTo>
                  <a:lnTo>
                    <a:pt x="5555" y="6430"/>
                  </a:lnTo>
                  <a:lnTo>
                    <a:pt x="4707" y="6816"/>
                  </a:lnTo>
                  <a:lnTo>
                    <a:pt x="3832" y="7150"/>
                  </a:lnTo>
                  <a:lnTo>
                    <a:pt x="2932" y="7408"/>
                  </a:lnTo>
                  <a:lnTo>
                    <a:pt x="2469" y="7510"/>
                  </a:lnTo>
                  <a:lnTo>
                    <a:pt x="2032" y="7613"/>
                  </a:lnTo>
                  <a:lnTo>
                    <a:pt x="1569" y="7690"/>
                  </a:lnTo>
                  <a:lnTo>
                    <a:pt x="1106" y="7742"/>
                  </a:lnTo>
                  <a:lnTo>
                    <a:pt x="643" y="7793"/>
                  </a:lnTo>
                  <a:lnTo>
                    <a:pt x="180" y="7819"/>
                  </a:lnTo>
                  <a:lnTo>
                    <a:pt x="103" y="7845"/>
                  </a:lnTo>
                  <a:lnTo>
                    <a:pt x="52" y="7896"/>
                  </a:lnTo>
                  <a:lnTo>
                    <a:pt x="26" y="7948"/>
                  </a:lnTo>
                  <a:lnTo>
                    <a:pt x="0" y="8025"/>
                  </a:lnTo>
                  <a:lnTo>
                    <a:pt x="26" y="8076"/>
                  </a:lnTo>
                  <a:lnTo>
                    <a:pt x="52" y="8153"/>
                  </a:lnTo>
                  <a:lnTo>
                    <a:pt x="103" y="8179"/>
                  </a:lnTo>
                  <a:lnTo>
                    <a:pt x="180" y="8205"/>
                  </a:lnTo>
                  <a:lnTo>
                    <a:pt x="669" y="8179"/>
                  </a:lnTo>
                  <a:lnTo>
                    <a:pt x="1132" y="8128"/>
                  </a:lnTo>
                  <a:lnTo>
                    <a:pt x="1595" y="8051"/>
                  </a:lnTo>
                  <a:lnTo>
                    <a:pt x="2083" y="7973"/>
                  </a:lnTo>
                  <a:lnTo>
                    <a:pt x="2546" y="7870"/>
                  </a:lnTo>
                  <a:lnTo>
                    <a:pt x="3009" y="7768"/>
                  </a:lnTo>
                  <a:lnTo>
                    <a:pt x="3472" y="7639"/>
                  </a:lnTo>
                  <a:lnTo>
                    <a:pt x="3935" y="7510"/>
                  </a:lnTo>
                  <a:lnTo>
                    <a:pt x="4835" y="7176"/>
                  </a:lnTo>
                  <a:lnTo>
                    <a:pt x="5710" y="6790"/>
                  </a:lnTo>
                  <a:lnTo>
                    <a:pt x="6558" y="6353"/>
                  </a:lnTo>
                  <a:lnTo>
                    <a:pt x="7381" y="5864"/>
                  </a:lnTo>
                  <a:lnTo>
                    <a:pt x="8179" y="5324"/>
                  </a:lnTo>
                  <a:lnTo>
                    <a:pt x="8950" y="4733"/>
                  </a:lnTo>
                  <a:lnTo>
                    <a:pt x="9670" y="4090"/>
                  </a:lnTo>
                  <a:lnTo>
                    <a:pt x="10005" y="3756"/>
                  </a:lnTo>
                  <a:lnTo>
                    <a:pt x="10339" y="3396"/>
                  </a:lnTo>
                  <a:lnTo>
                    <a:pt x="10673" y="3061"/>
                  </a:lnTo>
                  <a:lnTo>
                    <a:pt x="10982" y="2675"/>
                  </a:lnTo>
                  <a:lnTo>
                    <a:pt x="11265" y="2315"/>
                  </a:lnTo>
                  <a:lnTo>
                    <a:pt x="11548" y="1930"/>
                  </a:lnTo>
                  <a:lnTo>
                    <a:pt x="11805" y="1518"/>
                  </a:lnTo>
                  <a:lnTo>
                    <a:pt x="12062" y="1132"/>
                  </a:lnTo>
                  <a:lnTo>
                    <a:pt x="12293" y="721"/>
                  </a:lnTo>
                  <a:lnTo>
                    <a:pt x="12525" y="284"/>
                  </a:lnTo>
                  <a:lnTo>
                    <a:pt x="12551" y="207"/>
                  </a:lnTo>
                  <a:lnTo>
                    <a:pt x="12525" y="129"/>
                  </a:lnTo>
                  <a:lnTo>
                    <a:pt x="12499" y="78"/>
                  </a:lnTo>
                  <a:lnTo>
                    <a:pt x="12448" y="27"/>
                  </a:lnTo>
                  <a:lnTo>
                    <a:pt x="12371"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1" name="Google Shape;3261;p47"/>
          <p:cNvGrpSpPr/>
          <p:nvPr/>
        </p:nvGrpSpPr>
        <p:grpSpPr>
          <a:xfrm>
            <a:off x="6333380" y="1145940"/>
            <a:ext cx="611648" cy="365223"/>
            <a:chOff x="4504125" y="1762525"/>
            <a:chExt cx="985575" cy="588500"/>
          </a:xfrm>
        </p:grpSpPr>
        <p:sp>
          <p:nvSpPr>
            <p:cNvPr id="3262" name="Google Shape;3262;p47"/>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47"/>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47"/>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47"/>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6" name="Google Shape;3266;p47"/>
          <p:cNvGrpSpPr/>
          <p:nvPr/>
        </p:nvGrpSpPr>
        <p:grpSpPr>
          <a:xfrm>
            <a:off x="416474" y="3666074"/>
            <a:ext cx="745923" cy="742920"/>
            <a:chOff x="778525" y="3588975"/>
            <a:chExt cx="1073425" cy="1068950"/>
          </a:xfrm>
        </p:grpSpPr>
        <p:sp>
          <p:nvSpPr>
            <p:cNvPr id="3267" name="Google Shape;3267;p47"/>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68" name="Google Shape;3268;p47"/>
            <p:cNvGrpSpPr/>
            <p:nvPr/>
          </p:nvGrpSpPr>
          <p:grpSpPr>
            <a:xfrm>
              <a:off x="778525" y="3588975"/>
              <a:ext cx="1073425" cy="1010450"/>
              <a:chOff x="5329875" y="761550"/>
              <a:chExt cx="1073425" cy="1010450"/>
            </a:xfrm>
          </p:grpSpPr>
          <p:sp>
            <p:nvSpPr>
              <p:cNvPr id="3269" name="Google Shape;3269;p47"/>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47"/>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47"/>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47"/>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47"/>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47"/>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47"/>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47"/>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47"/>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47"/>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47"/>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47"/>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281" name="Google Shape;3281;p47"/>
          <p:cNvGrpSpPr/>
          <p:nvPr/>
        </p:nvGrpSpPr>
        <p:grpSpPr>
          <a:xfrm flipH="1">
            <a:off x="7911642" y="3585094"/>
            <a:ext cx="611638" cy="609195"/>
            <a:chOff x="778525" y="3588975"/>
            <a:chExt cx="1073425" cy="1068950"/>
          </a:xfrm>
        </p:grpSpPr>
        <p:sp>
          <p:nvSpPr>
            <p:cNvPr id="3282" name="Google Shape;3282;p47"/>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83" name="Google Shape;3283;p47"/>
            <p:cNvGrpSpPr/>
            <p:nvPr/>
          </p:nvGrpSpPr>
          <p:grpSpPr>
            <a:xfrm>
              <a:off x="778525" y="3588975"/>
              <a:ext cx="1073425" cy="1010450"/>
              <a:chOff x="5329875" y="761550"/>
              <a:chExt cx="1073425" cy="1010450"/>
            </a:xfrm>
          </p:grpSpPr>
          <p:sp>
            <p:nvSpPr>
              <p:cNvPr id="3284" name="Google Shape;3284;p47"/>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47"/>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47"/>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47"/>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47"/>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47"/>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47"/>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47"/>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47"/>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47"/>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47"/>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47"/>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296" name="Google Shape;3296;p47"/>
          <p:cNvGrpSpPr/>
          <p:nvPr/>
        </p:nvGrpSpPr>
        <p:grpSpPr>
          <a:xfrm>
            <a:off x="4989835" y="3666086"/>
            <a:ext cx="930353" cy="829089"/>
            <a:chOff x="2236010" y="3967511"/>
            <a:chExt cx="930353" cy="829089"/>
          </a:xfrm>
        </p:grpSpPr>
        <p:sp>
          <p:nvSpPr>
            <p:cNvPr id="3297" name="Google Shape;3297;p47"/>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98" name="Google Shape;3298;p47"/>
            <p:cNvGrpSpPr/>
            <p:nvPr/>
          </p:nvGrpSpPr>
          <p:grpSpPr>
            <a:xfrm>
              <a:off x="2236010" y="3967511"/>
              <a:ext cx="930353" cy="794959"/>
              <a:chOff x="1627375" y="-1981850"/>
              <a:chExt cx="1305575" cy="1115575"/>
            </a:xfrm>
          </p:grpSpPr>
          <p:sp>
            <p:nvSpPr>
              <p:cNvPr id="3299" name="Google Shape;3299;p47"/>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47"/>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47"/>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47"/>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47"/>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47"/>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47"/>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306" name="Google Shape;3306;p47"/>
          <p:cNvGrpSpPr/>
          <p:nvPr/>
        </p:nvGrpSpPr>
        <p:grpSpPr>
          <a:xfrm>
            <a:off x="6821355" y="356877"/>
            <a:ext cx="611648" cy="365223"/>
            <a:chOff x="4504125" y="1762525"/>
            <a:chExt cx="985575" cy="588500"/>
          </a:xfrm>
        </p:grpSpPr>
        <p:sp>
          <p:nvSpPr>
            <p:cNvPr id="3307" name="Google Shape;3307;p47"/>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47"/>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47"/>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47"/>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11" name="Google Shape;3311;p47"/>
          <p:cNvSpPr/>
          <p:nvPr/>
        </p:nvSpPr>
        <p:spPr>
          <a:xfrm>
            <a:off x="1399863" y="748893"/>
            <a:ext cx="309445" cy="309445"/>
          </a:xfrm>
          <a:custGeom>
            <a:avLst/>
            <a:gdLst/>
            <a:ahLst/>
            <a:cxnLst/>
            <a:rect l="l" t="t" r="r" b="b"/>
            <a:pathLst>
              <a:path w="25895" h="25895" extrusionOk="0">
                <a:moveTo>
                  <a:pt x="12947" y="0"/>
                </a:moveTo>
                <a:lnTo>
                  <a:pt x="9912" y="9912"/>
                </a:lnTo>
                <a:lnTo>
                  <a:pt x="0" y="12947"/>
                </a:lnTo>
                <a:lnTo>
                  <a:pt x="9912" y="16001"/>
                </a:lnTo>
                <a:lnTo>
                  <a:pt x="12947" y="25894"/>
                </a:lnTo>
                <a:lnTo>
                  <a:pt x="15983" y="16001"/>
                </a:lnTo>
                <a:lnTo>
                  <a:pt x="25894" y="12947"/>
                </a:lnTo>
                <a:lnTo>
                  <a:pt x="15983" y="9912"/>
                </a:lnTo>
                <a:lnTo>
                  <a:pt x="129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extBox 3"/>
          <p:cNvSpPr txBox="1"/>
          <p:nvPr/>
        </p:nvSpPr>
        <p:spPr>
          <a:xfrm>
            <a:off x="342715" y="97432"/>
            <a:ext cx="5417138" cy="1446550"/>
          </a:xfrm>
          <a:prstGeom prst="rect">
            <a:avLst/>
          </a:prstGeom>
          <a:noFill/>
        </p:spPr>
        <p:txBody>
          <a:bodyPr wrap="square" rtlCol="0">
            <a:spAutoFit/>
          </a:bodyPr>
          <a:lstStyle/>
          <a:p>
            <a:r>
              <a:rPr lang="en-US" sz="4400" b="1" dirty="0">
                <a:solidFill>
                  <a:schemeClr val="tx2"/>
                </a:solidFill>
                <a:latin typeface="Days One" panose="020B0604020202020204" charset="0"/>
              </a:rPr>
              <a:t>Stages of Team development</a:t>
            </a:r>
          </a:p>
        </p:txBody>
      </p:sp>
      <p:sp>
        <p:nvSpPr>
          <p:cNvPr id="5" name="TextBox 4"/>
          <p:cNvSpPr txBox="1"/>
          <p:nvPr/>
        </p:nvSpPr>
        <p:spPr>
          <a:xfrm>
            <a:off x="207197" y="1413395"/>
            <a:ext cx="4689624" cy="2862322"/>
          </a:xfrm>
          <a:prstGeom prst="rect">
            <a:avLst/>
          </a:prstGeom>
          <a:noFill/>
        </p:spPr>
        <p:txBody>
          <a:bodyPr wrap="square" rtlCol="0">
            <a:spAutoFit/>
          </a:bodyPr>
          <a:lstStyle/>
          <a:p>
            <a:pPr marL="342900" lvl="0" indent="-342900" algn="just">
              <a:buFont typeface="Arial" panose="020B0604020202020204" pitchFamily="34" charset="0"/>
              <a:buChar char="•"/>
            </a:pPr>
            <a:r>
              <a:rPr lang="en-US" sz="2000" dirty="0">
                <a:latin typeface="Days One" panose="020B0604020202020204" charset="0"/>
              </a:rPr>
              <a:t>Psychologist Bruce Tuckman mentioned the 5 stages of team development in 1965</a:t>
            </a:r>
          </a:p>
          <a:p>
            <a:pPr marL="342900" lvl="0" indent="-342900" algn="just">
              <a:buFont typeface="Arial" panose="020B0604020202020204" pitchFamily="34" charset="0"/>
              <a:buChar char="•"/>
            </a:pPr>
            <a:r>
              <a:rPr lang="en-US" sz="2000" dirty="0">
                <a:latin typeface="Days One" panose="020B0604020202020204" charset="0"/>
              </a:rPr>
              <a:t>The initial three phases are </a:t>
            </a:r>
            <a:r>
              <a:rPr lang="en-US" sz="2000" b="1" dirty="0">
                <a:latin typeface="Days One" panose="020B0604020202020204" charset="0"/>
              </a:rPr>
              <a:t>Forming, storming and Norming </a:t>
            </a:r>
            <a:endParaRPr lang="en-US" sz="2000" dirty="0">
              <a:latin typeface="Days One" panose="020B0604020202020204" charset="0"/>
            </a:endParaRPr>
          </a:p>
          <a:p>
            <a:pPr marL="342900" lvl="0" indent="-342900" algn="just">
              <a:buFont typeface="Arial" panose="020B0604020202020204" pitchFamily="34" charset="0"/>
              <a:buChar char="•"/>
            </a:pPr>
            <a:r>
              <a:rPr lang="en-US" sz="2000" dirty="0">
                <a:latin typeface="Days One" panose="020B0604020202020204" charset="0"/>
              </a:rPr>
              <a:t>The ultimate stages include </a:t>
            </a:r>
            <a:r>
              <a:rPr lang="en-US" sz="2000" b="1" dirty="0">
                <a:latin typeface="Days One" panose="020B0604020202020204" charset="0"/>
              </a:rPr>
              <a:t>Performing and Adjourning</a:t>
            </a:r>
            <a:endParaRPr lang="en-US" sz="2000" dirty="0">
              <a:latin typeface="Days One" panose="020B0604020202020204" charset="0"/>
            </a:endParaRPr>
          </a:p>
          <a:p>
            <a:pPr marL="342900" indent="-342900" algn="just">
              <a:buFont typeface="Arial" panose="020B0604020202020204" pitchFamily="34" charset="0"/>
              <a:buChar char="•"/>
            </a:pPr>
            <a:endParaRPr lang="en-US" sz="2000" dirty="0">
              <a:latin typeface="Days One" panose="020B060402020202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357"/>
        <p:cNvGrpSpPr/>
        <p:nvPr/>
      </p:nvGrpSpPr>
      <p:grpSpPr>
        <a:xfrm>
          <a:off x="0" y="0"/>
          <a:ext cx="0" cy="0"/>
          <a:chOff x="0" y="0"/>
          <a:chExt cx="0" cy="0"/>
        </a:xfrm>
      </p:grpSpPr>
      <p:sp>
        <p:nvSpPr>
          <p:cNvPr id="3362" name="Google Shape;3362;p51"/>
          <p:cNvSpPr txBox="1">
            <a:spLocks noGrp="1"/>
          </p:cNvSpPr>
          <p:nvPr>
            <p:ph type="title" idx="4"/>
          </p:nvPr>
        </p:nvSpPr>
        <p:spPr>
          <a:xfrm>
            <a:off x="4060788" y="337623"/>
            <a:ext cx="4567500" cy="640200"/>
          </a:xfrm>
          <a:prstGeom prst="rect">
            <a:avLst/>
          </a:prstGeom>
        </p:spPr>
        <p:txBody>
          <a:bodyPr spcFirstLastPara="1" wrap="square" lIns="91425" tIns="91425" rIns="91425" bIns="91425" anchor="ctr" anchorCtr="0">
            <a:noAutofit/>
          </a:bodyPr>
          <a:lstStyle/>
          <a:p>
            <a:pPr algn="just"/>
            <a:r>
              <a:rPr lang="en-US" sz="3200" dirty="0" smtClean="0"/>
              <a:t>Challenges </a:t>
            </a:r>
            <a:r>
              <a:rPr lang="en-US" sz="3200" dirty="0"/>
              <a:t>of Team </a:t>
            </a:r>
            <a:r>
              <a:rPr lang="en-US" sz="3200" dirty="0" smtClean="0"/>
              <a:t>development</a:t>
            </a:r>
            <a:endParaRPr sz="3200" dirty="0"/>
          </a:p>
        </p:txBody>
      </p:sp>
      <p:sp>
        <p:nvSpPr>
          <p:cNvPr id="3363" name="Google Shape;3363;p51"/>
          <p:cNvSpPr txBox="1">
            <a:spLocks noGrp="1"/>
          </p:cNvSpPr>
          <p:nvPr>
            <p:ph type="subTitle" idx="5"/>
          </p:nvPr>
        </p:nvSpPr>
        <p:spPr>
          <a:xfrm>
            <a:off x="3702002" y="2570735"/>
            <a:ext cx="5040559" cy="365700"/>
          </a:xfrm>
          <a:prstGeom prst="rect">
            <a:avLst/>
          </a:prstGeom>
        </p:spPr>
        <p:txBody>
          <a:bodyPr spcFirstLastPara="1" wrap="square" lIns="91425" tIns="91425" rIns="91425" bIns="91425" anchor="ctr" anchorCtr="0">
            <a:noAutofit/>
          </a:bodyPr>
          <a:lstStyle/>
          <a:p>
            <a:pPr lvl="0" algn="just">
              <a:buFont typeface="Arial" panose="020B0604020202020204" pitchFamily="34" charset="0"/>
              <a:buChar char="•"/>
            </a:pPr>
            <a:r>
              <a:rPr lang="en-US" dirty="0">
                <a:latin typeface="Days One" panose="020B0604020202020204" charset="0"/>
              </a:rPr>
              <a:t>Lack of clarity, personality conflicts, trust issues are major challenges of team development</a:t>
            </a:r>
          </a:p>
          <a:p>
            <a:pPr lvl="0" algn="just">
              <a:buFont typeface="Arial" panose="020B0604020202020204" pitchFamily="34" charset="0"/>
              <a:buChar char="•"/>
            </a:pPr>
            <a:r>
              <a:rPr lang="en-US" dirty="0">
                <a:latin typeface="Days One" panose="020B0604020202020204" charset="0"/>
              </a:rPr>
              <a:t>Lack of communication, withholding of information and reduced degree of engagement also pose challenges </a:t>
            </a:r>
          </a:p>
          <a:p>
            <a:pPr lvl="0" algn="just">
              <a:buFont typeface="Arial" panose="020B0604020202020204" pitchFamily="34" charset="0"/>
              <a:buChar char="•"/>
            </a:pPr>
            <a:r>
              <a:rPr lang="en-US" dirty="0">
                <a:latin typeface="Days One" panose="020B0604020202020204" charset="0"/>
              </a:rPr>
              <a:t>Additionally, overlapping of skills, lack of self-awareness also causes hindrance in the process</a:t>
            </a:r>
          </a:p>
          <a:p>
            <a:pPr marL="285750" lvl="0" indent="-285750" algn="just" rtl="0">
              <a:spcBef>
                <a:spcPts val="0"/>
              </a:spcBef>
              <a:spcAft>
                <a:spcPts val="0"/>
              </a:spcAft>
              <a:buFont typeface="Arial" panose="020B0604020202020204" pitchFamily="34" charset="0"/>
              <a:buChar char="•"/>
            </a:pPr>
            <a:endParaRPr dirty="0">
              <a:latin typeface="Days One" panose="020B0604020202020204" charset="0"/>
            </a:endParaRPr>
          </a:p>
        </p:txBody>
      </p:sp>
      <p:grpSp>
        <p:nvGrpSpPr>
          <p:cNvPr id="3364" name="Google Shape;3364;p51"/>
          <p:cNvGrpSpPr/>
          <p:nvPr/>
        </p:nvGrpSpPr>
        <p:grpSpPr>
          <a:xfrm>
            <a:off x="693091" y="869458"/>
            <a:ext cx="3082920" cy="3404585"/>
            <a:chOff x="693091" y="869458"/>
            <a:chExt cx="3082920" cy="3404585"/>
          </a:xfrm>
        </p:grpSpPr>
        <p:sp>
          <p:nvSpPr>
            <p:cNvPr id="3365" name="Google Shape;3365;p51"/>
            <p:cNvSpPr/>
            <p:nvPr/>
          </p:nvSpPr>
          <p:spPr>
            <a:xfrm>
              <a:off x="1173954" y="4039742"/>
              <a:ext cx="2423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51"/>
            <p:cNvSpPr/>
            <p:nvPr/>
          </p:nvSpPr>
          <p:spPr>
            <a:xfrm>
              <a:off x="1866863" y="2452382"/>
              <a:ext cx="59873" cy="1398651"/>
            </a:xfrm>
            <a:custGeom>
              <a:avLst/>
              <a:gdLst/>
              <a:ahLst/>
              <a:cxnLst/>
              <a:rect l="l" t="t" r="r" b="b"/>
              <a:pathLst>
                <a:path w="3524" h="82322" extrusionOk="0">
                  <a:moveTo>
                    <a:pt x="1582" y="1"/>
                  </a:moveTo>
                  <a:lnTo>
                    <a:pt x="1415" y="29"/>
                  </a:lnTo>
                  <a:lnTo>
                    <a:pt x="1249" y="84"/>
                  </a:lnTo>
                  <a:lnTo>
                    <a:pt x="1110" y="140"/>
                  </a:lnTo>
                  <a:lnTo>
                    <a:pt x="805" y="306"/>
                  </a:lnTo>
                  <a:lnTo>
                    <a:pt x="555" y="500"/>
                  </a:lnTo>
                  <a:lnTo>
                    <a:pt x="361" y="750"/>
                  </a:lnTo>
                  <a:lnTo>
                    <a:pt x="194" y="1055"/>
                  </a:lnTo>
                  <a:lnTo>
                    <a:pt x="139" y="1194"/>
                  </a:lnTo>
                  <a:lnTo>
                    <a:pt x="83" y="1360"/>
                  </a:lnTo>
                  <a:lnTo>
                    <a:pt x="56" y="1527"/>
                  </a:lnTo>
                  <a:lnTo>
                    <a:pt x="56" y="1721"/>
                  </a:lnTo>
                  <a:lnTo>
                    <a:pt x="56" y="9601"/>
                  </a:lnTo>
                  <a:lnTo>
                    <a:pt x="56" y="28384"/>
                  </a:lnTo>
                  <a:lnTo>
                    <a:pt x="56" y="51219"/>
                  </a:lnTo>
                  <a:lnTo>
                    <a:pt x="56" y="70863"/>
                  </a:lnTo>
                  <a:lnTo>
                    <a:pt x="28" y="75663"/>
                  </a:lnTo>
                  <a:lnTo>
                    <a:pt x="0" y="78076"/>
                  </a:lnTo>
                  <a:lnTo>
                    <a:pt x="56" y="80463"/>
                  </a:lnTo>
                  <a:lnTo>
                    <a:pt x="56" y="80601"/>
                  </a:lnTo>
                  <a:lnTo>
                    <a:pt x="56" y="80768"/>
                  </a:lnTo>
                  <a:lnTo>
                    <a:pt x="83" y="80934"/>
                  </a:lnTo>
                  <a:lnTo>
                    <a:pt x="139" y="81101"/>
                  </a:lnTo>
                  <a:lnTo>
                    <a:pt x="194" y="81267"/>
                  </a:lnTo>
                  <a:lnTo>
                    <a:pt x="361" y="81545"/>
                  </a:lnTo>
                  <a:lnTo>
                    <a:pt x="555" y="81822"/>
                  </a:lnTo>
                  <a:lnTo>
                    <a:pt x="805" y="82016"/>
                  </a:lnTo>
                  <a:lnTo>
                    <a:pt x="1110" y="82183"/>
                  </a:lnTo>
                  <a:lnTo>
                    <a:pt x="1276" y="82238"/>
                  </a:lnTo>
                  <a:lnTo>
                    <a:pt x="1415" y="82294"/>
                  </a:lnTo>
                  <a:lnTo>
                    <a:pt x="1582" y="82321"/>
                  </a:lnTo>
                  <a:lnTo>
                    <a:pt x="1942" y="82321"/>
                  </a:lnTo>
                  <a:lnTo>
                    <a:pt x="2109" y="82294"/>
                  </a:lnTo>
                  <a:lnTo>
                    <a:pt x="2275" y="82238"/>
                  </a:lnTo>
                  <a:lnTo>
                    <a:pt x="2414" y="82183"/>
                  </a:lnTo>
                  <a:lnTo>
                    <a:pt x="2719" y="82016"/>
                  </a:lnTo>
                  <a:lnTo>
                    <a:pt x="2969" y="81822"/>
                  </a:lnTo>
                  <a:lnTo>
                    <a:pt x="3191" y="81572"/>
                  </a:lnTo>
                  <a:lnTo>
                    <a:pt x="3357" y="81267"/>
                  </a:lnTo>
                  <a:lnTo>
                    <a:pt x="3413" y="81101"/>
                  </a:lnTo>
                  <a:lnTo>
                    <a:pt x="3441" y="80934"/>
                  </a:lnTo>
                  <a:lnTo>
                    <a:pt x="3468" y="80768"/>
                  </a:lnTo>
                  <a:lnTo>
                    <a:pt x="3468" y="80601"/>
                  </a:lnTo>
                  <a:lnTo>
                    <a:pt x="3468" y="72722"/>
                  </a:lnTo>
                  <a:lnTo>
                    <a:pt x="3468" y="53938"/>
                  </a:lnTo>
                  <a:lnTo>
                    <a:pt x="3468" y="31104"/>
                  </a:lnTo>
                  <a:lnTo>
                    <a:pt x="3468" y="11432"/>
                  </a:lnTo>
                  <a:lnTo>
                    <a:pt x="3524" y="6632"/>
                  </a:lnTo>
                  <a:lnTo>
                    <a:pt x="3524" y="4246"/>
                  </a:lnTo>
                  <a:lnTo>
                    <a:pt x="3468" y="1832"/>
                  </a:lnTo>
                  <a:lnTo>
                    <a:pt x="3468" y="1721"/>
                  </a:lnTo>
                  <a:lnTo>
                    <a:pt x="3468" y="1527"/>
                  </a:lnTo>
                  <a:lnTo>
                    <a:pt x="3441" y="1360"/>
                  </a:lnTo>
                  <a:lnTo>
                    <a:pt x="3413" y="1222"/>
                  </a:lnTo>
                  <a:lnTo>
                    <a:pt x="3330" y="1055"/>
                  </a:lnTo>
                  <a:lnTo>
                    <a:pt x="3191" y="750"/>
                  </a:lnTo>
                  <a:lnTo>
                    <a:pt x="2969" y="500"/>
                  </a:lnTo>
                  <a:lnTo>
                    <a:pt x="2719" y="306"/>
                  </a:lnTo>
                  <a:lnTo>
                    <a:pt x="2414" y="140"/>
                  </a:lnTo>
                  <a:lnTo>
                    <a:pt x="2275" y="84"/>
                  </a:lnTo>
                  <a:lnTo>
                    <a:pt x="2109" y="29"/>
                  </a:lnTo>
                  <a:lnTo>
                    <a:pt x="1942"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51"/>
            <p:cNvSpPr/>
            <p:nvPr/>
          </p:nvSpPr>
          <p:spPr>
            <a:xfrm>
              <a:off x="1826307" y="3708657"/>
              <a:ext cx="140966" cy="140966"/>
            </a:xfrm>
            <a:custGeom>
              <a:avLst/>
              <a:gdLst/>
              <a:ahLst/>
              <a:cxnLst/>
              <a:rect l="l" t="t" r="r" b="b"/>
              <a:pathLst>
                <a:path w="8297" h="8297" extrusionOk="0">
                  <a:moveTo>
                    <a:pt x="417" y="0"/>
                  </a:moveTo>
                  <a:lnTo>
                    <a:pt x="251" y="28"/>
                  </a:lnTo>
                  <a:lnTo>
                    <a:pt x="140" y="111"/>
                  </a:lnTo>
                  <a:lnTo>
                    <a:pt x="56" y="250"/>
                  </a:lnTo>
                  <a:lnTo>
                    <a:pt x="1" y="417"/>
                  </a:lnTo>
                  <a:lnTo>
                    <a:pt x="1" y="7880"/>
                  </a:lnTo>
                  <a:lnTo>
                    <a:pt x="56" y="8047"/>
                  </a:lnTo>
                  <a:lnTo>
                    <a:pt x="140" y="8158"/>
                  </a:lnTo>
                  <a:lnTo>
                    <a:pt x="251" y="8241"/>
                  </a:lnTo>
                  <a:lnTo>
                    <a:pt x="417" y="8296"/>
                  </a:lnTo>
                  <a:lnTo>
                    <a:pt x="7881" y="8296"/>
                  </a:lnTo>
                  <a:lnTo>
                    <a:pt x="8047" y="8241"/>
                  </a:lnTo>
                  <a:lnTo>
                    <a:pt x="8186" y="8158"/>
                  </a:lnTo>
                  <a:lnTo>
                    <a:pt x="8269" y="8047"/>
                  </a:lnTo>
                  <a:lnTo>
                    <a:pt x="8297" y="7880"/>
                  </a:lnTo>
                  <a:lnTo>
                    <a:pt x="8297" y="417"/>
                  </a:lnTo>
                  <a:lnTo>
                    <a:pt x="8269" y="250"/>
                  </a:lnTo>
                  <a:lnTo>
                    <a:pt x="8186" y="111"/>
                  </a:lnTo>
                  <a:lnTo>
                    <a:pt x="8047" y="28"/>
                  </a:lnTo>
                  <a:lnTo>
                    <a:pt x="7881"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51"/>
            <p:cNvSpPr/>
            <p:nvPr/>
          </p:nvSpPr>
          <p:spPr>
            <a:xfrm>
              <a:off x="1877227" y="3801983"/>
              <a:ext cx="41507" cy="375258"/>
            </a:xfrm>
            <a:custGeom>
              <a:avLst/>
              <a:gdLst/>
              <a:ahLst/>
              <a:cxnLst/>
              <a:rect l="l" t="t" r="r" b="b"/>
              <a:pathLst>
                <a:path w="2443" h="22087" extrusionOk="0">
                  <a:moveTo>
                    <a:pt x="999" y="1"/>
                  </a:moveTo>
                  <a:lnTo>
                    <a:pt x="777" y="56"/>
                  </a:lnTo>
                  <a:lnTo>
                    <a:pt x="555" y="167"/>
                  </a:lnTo>
                  <a:lnTo>
                    <a:pt x="361" y="278"/>
                  </a:lnTo>
                  <a:lnTo>
                    <a:pt x="222" y="445"/>
                  </a:lnTo>
                  <a:lnTo>
                    <a:pt x="84" y="667"/>
                  </a:lnTo>
                  <a:lnTo>
                    <a:pt x="28" y="889"/>
                  </a:lnTo>
                  <a:lnTo>
                    <a:pt x="0" y="1166"/>
                  </a:lnTo>
                  <a:lnTo>
                    <a:pt x="0" y="18479"/>
                  </a:lnTo>
                  <a:lnTo>
                    <a:pt x="0" y="20921"/>
                  </a:lnTo>
                  <a:lnTo>
                    <a:pt x="28" y="21198"/>
                  </a:lnTo>
                  <a:lnTo>
                    <a:pt x="84" y="21420"/>
                  </a:lnTo>
                  <a:lnTo>
                    <a:pt x="222" y="21642"/>
                  </a:lnTo>
                  <a:lnTo>
                    <a:pt x="361" y="21809"/>
                  </a:lnTo>
                  <a:lnTo>
                    <a:pt x="555" y="21920"/>
                  </a:lnTo>
                  <a:lnTo>
                    <a:pt x="777" y="22031"/>
                  </a:lnTo>
                  <a:lnTo>
                    <a:pt x="999" y="22086"/>
                  </a:lnTo>
                  <a:lnTo>
                    <a:pt x="1443" y="22086"/>
                  </a:lnTo>
                  <a:lnTo>
                    <a:pt x="1665" y="22031"/>
                  </a:lnTo>
                  <a:lnTo>
                    <a:pt x="1859" y="21920"/>
                  </a:lnTo>
                  <a:lnTo>
                    <a:pt x="2054" y="21809"/>
                  </a:lnTo>
                  <a:lnTo>
                    <a:pt x="2220" y="21642"/>
                  </a:lnTo>
                  <a:lnTo>
                    <a:pt x="2331" y="21420"/>
                  </a:lnTo>
                  <a:lnTo>
                    <a:pt x="2414" y="21198"/>
                  </a:lnTo>
                  <a:lnTo>
                    <a:pt x="2442" y="20921"/>
                  </a:lnTo>
                  <a:lnTo>
                    <a:pt x="2442" y="3608"/>
                  </a:lnTo>
                  <a:lnTo>
                    <a:pt x="2442" y="1166"/>
                  </a:lnTo>
                  <a:lnTo>
                    <a:pt x="2414" y="889"/>
                  </a:lnTo>
                  <a:lnTo>
                    <a:pt x="2331" y="667"/>
                  </a:lnTo>
                  <a:lnTo>
                    <a:pt x="2220" y="445"/>
                  </a:lnTo>
                  <a:lnTo>
                    <a:pt x="2054" y="278"/>
                  </a:lnTo>
                  <a:lnTo>
                    <a:pt x="1859" y="167"/>
                  </a:lnTo>
                  <a:lnTo>
                    <a:pt x="1665" y="56"/>
                  </a:lnTo>
                  <a:lnTo>
                    <a:pt x="1443"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51"/>
            <p:cNvSpPr/>
            <p:nvPr/>
          </p:nvSpPr>
          <p:spPr>
            <a:xfrm>
              <a:off x="1462399" y="3812839"/>
              <a:ext cx="444543" cy="364860"/>
            </a:xfrm>
            <a:custGeom>
              <a:avLst/>
              <a:gdLst/>
              <a:ahLst/>
              <a:cxnLst/>
              <a:rect l="l" t="t" r="r" b="b"/>
              <a:pathLst>
                <a:path w="26165" h="21475" extrusionOk="0">
                  <a:moveTo>
                    <a:pt x="24944" y="0"/>
                  </a:moveTo>
                  <a:lnTo>
                    <a:pt x="24722" y="28"/>
                  </a:lnTo>
                  <a:lnTo>
                    <a:pt x="24472" y="111"/>
                  </a:lnTo>
                  <a:lnTo>
                    <a:pt x="24278" y="222"/>
                  </a:lnTo>
                  <a:lnTo>
                    <a:pt x="24056" y="361"/>
                  </a:lnTo>
                  <a:lnTo>
                    <a:pt x="16010" y="6825"/>
                  </a:lnTo>
                  <a:lnTo>
                    <a:pt x="3274" y="17036"/>
                  </a:lnTo>
                  <a:lnTo>
                    <a:pt x="333" y="19394"/>
                  </a:lnTo>
                  <a:lnTo>
                    <a:pt x="250" y="19477"/>
                  </a:lnTo>
                  <a:lnTo>
                    <a:pt x="167" y="19588"/>
                  </a:lnTo>
                  <a:lnTo>
                    <a:pt x="56" y="19783"/>
                  </a:lnTo>
                  <a:lnTo>
                    <a:pt x="1" y="20032"/>
                  </a:lnTo>
                  <a:lnTo>
                    <a:pt x="1" y="20254"/>
                  </a:lnTo>
                  <a:lnTo>
                    <a:pt x="28" y="20504"/>
                  </a:lnTo>
                  <a:lnTo>
                    <a:pt x="84" y="20754"/>
                  </a:lnTo>
                  <a:lnTo>
                    <a:pt x="195" y="20948"/>
                  </a:lnTo>
                  <a:lnTo>
                    <a:pt x="333" y="21142"/>
                  </a:lnTo>
                  <a:lnTo>
                    <a:pt x="555" y="21309"/>
                  </a:lnTo>
                  <a:lnTo>
                    <a:pt x="750" y="21420"/>
                  </a:lnTo>
                  <a:lnTo>
                    <a:pt x="972" y="21475"/>
                  </a:lnTo>
                  <a:lnTo>
                    <a:pt x="1194" y="21475"/>
                  </a:lnTo>
                  <a:lnTo>
                    <a:pt x="1443" y="21447"/>
                  </a:lnTo>
                  <a:lnTo>
                    <a:pt x="1665" y="21392"/>
                  </a:lnTo>
                  <a:lnTo>
                    <a:pt x="1887" y="21281"/>
                  </a:lnTo>
                  <a:lnTo>
                    <a:pt x="2081" y="21142"/>
                  </a:lnTo>
                  <a:lnTo>
                    <a:pt x="10128" y="14650"/>
                  </a:lnTo>
                  <a:lnTo>
                    <a:pt x="22863" y="4439"/>
                  </a:lnTo>
                  <a:lnTo>
                    <a:pt x="25804" y="2081"/>
                  </a:lnTo>
                  <a:lnTo>
                    <a:pt x="25887" y="1998"/>
                  </a:lnTo>
                  <a:lnTo>
                    <a:pt x="25970" y="1915"/>
                  </a:lnTo>
                  <a:lnTo>
                    <a:pt x="26081" y="1693"/>
                  </a:lnTo>
                  <a:lnTo>
                    <a:pt x="26137" y="1471"/>
                  </a:lnTo>
                  <a:lnTo>
                    <a:pt x="26164" y="1221"/>
                  </a:lnTo>
                  <a:lnTo>
                    <a:pt x="26137" y="971"/>
                  </a:lnTo>
                  <a:lnTo>
                    <a:pt x="26053" y="749"/>
                  </a:lnTo>
                  <a:lnTo>
                    <a:pt x="25942" y="527"/>
                  </a:lnTo>
                  <a:lnTo>
                    <a:pt x="25804" y="361"/>
                  </a:lnTo>
                  <a:lnTo>
                    <a:pt x="25610" y="194"/>
                  </a:lnTo>
                  <a:lnTo>
                    <a:pt x="25388" y="83"/>
                  </a:lnTo>
                  <a:lnTo>
                    <a:pt x="25166" y="28"/>
                  </a:lnTo>
                  <a:lnTo>
                    <a:pt x="24944"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51"/>
            <p:cNvSpPr/>
            <p:nvPr/>
          </p:nvSpPr>
          <p:spPr>
            <a:xfrm>
              <a:off x="1887132" y="3812839"/>
              <a:ext cx="444543" cy="364860"/>
            </a:xfrm>
            <a:custGeom>
              <a:avLst/>
              <a:gdLst/>
              <a:ahLst/>
              <a:cxnLst/>
              <a:rect l="l" t="t" r="r" b="b"/>
              <a:pathLst>
                <a:path w="26165" h="21475" extrusionOk="0">
                  <a:moveTo>
                    <a:pt x="1193" y="0"/>
                  </a:moveTo>
                  <a:lnTo>
                    <a:pt x="971" y="28"/>
                  </a:lnTo>
                  <a:lnTo>
                    <a:pt x="749" y="83"/>
                  </a:lnTo>
                  <a:lnTo>
                    <a:pt x="527" y="194"/>
                  </a:lnTo>
                  <a:lnTo>
                    <a:pt x="333" y="361"/>
                  </a:lnTo>
                  <a:lnTo>
                    <a:pt x="194" y="527"/>
                  </a:lnTo>
                  <a:lnTo>
                    <a:pt x="83" y="749"/>
                  </a:lnTo>
                  <a:lnTo>
                    <a:pt x="28" y="971"/>
                  </a:lnTo>
                  <a:lnTo>
                    <a:pt x="0" y="1221"/>
                  </a:lnTo>
                  <a:lnTo>
                    <a:pt x="0" y="1471"/>
                  </a:lnTo>
                  <a:lnTo>
                    <a:pt x="56" y="1693"/>
                  </a:lnTo>
                  <a:lnTo>
                    <a:pt x="167" y="1915"/>
                  </a:lnTo>
                  <a:lnTo>
                    <a:pt x="250" y="1998"/>
                  </a:lnTo>
                  <a:lnTo>
                    <a:pt x="333" y="2081"/>
                  </a:lnTo>
                  <a:lnTo>
                    <a:pt x="8407" y="8546"/>
                  </a:lnTo>
                  <a:lnTo>
                    <a:pt x="21142" y="18784"/>
                  </a:lnTo>
                  <a:lnTo>
                    <a:pt x="24055" y="21142"/>
                  </a:lnTo>
                  <a:lnTo>
                    <a:pt x="24277" y="21281"/>
                  </a:lnTo>
                  <a:lnTo>
                    <a:pt x="24472" y="21392"/>
                  </a:lnTo>
                  <a:lnTo>
                    <a:pt x="24721" y="21447"/>
                  </a:lnTo>
                  <a:lnTo>
                    <a:pt x="24943" y="21475"/>
                  </a:lnTo>
                  <a:lnTo>
                    <a:pt x="25165" y="21475"/>
                  </a:lnTo>
                  <a:lnTo>
                    <a:pt x="25387" y="21420"/>
                  </a:lnTo>
                  <a:lnTo>
                    <a:pt x="25609" y="21309"/>
                  </a:lnTo>
                  <a:lnTo>
                    <a:pt x="25803" y="21142"/>
                  </a:lnTo>
                  <a:lnTo>
                    <a:pt x="25942" y="20948"/>
                  </a:lnTo>
                  <a:lnTo>
                    <a:pt x="26053" y="20754"/>
                  </a:lnTo>
                  <a:lnTo>
                    <a:pt x="26136" y="20504"/>
                  </a:lnTo>
                  <a:lnTo>
                    <a:pt x="26164" y="20254"/>
                  </a:lnTo>
                  <a:lnTo>
                    <a:pt x="26136" y="20032"/>
                  </a:lnTo>
                  <a:lnTo>
                    <a:pt x="26081" y="19783"/>
                  </a:lnTo>
                  <a:lnTo>
                    <a:pt x="25970" y="19588"/>
                  </a:lnTo>
                  <a:lnTo>
                    <a:pt x="25887" y="19477"/>
                  </a:lnTo>
                  <a:lnTo>
                    <a:pt x="25803" y="19394"/>
                  </a:lnTo>
                  <a:lnTo>
                    <a:pt x="17729" y="12929"/>
                  </a:lnTo>
                  <a:lnTo>
                    <a:pt x="5022" y="2719"/>
                  </a:lnTo>
                  <a:lnTo>
                    <a:pt x="2081" y="361"/>
                  </a:lnTo>
                  <a:lnTo>
                    <a:pt x="1887" y="222"/>
                  </a:lnTo>
                  <a:lnTo>
                    <a:pt x="1665" y="111"/>
                  </a:lnTo>
                  <a:lnTo>
                    <a:pt x="1443" y="28"/>
                  </a:lnTo>
                  <a:lnTo>
                    <a:pt x="1193"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51"/>
            <p:cNvSpPr/>
            <p:nvPr/>
          </p:nvSpPr>
          <p:spPr>
            <a:xfrm>
              <a:off x="698732" y="875098"/>
              <a:ext cx="2396592" cy="1813954"/>
            </a:xfrm>
            <a:custGeom>
              <a:avLst/>
              <a:gdLst/>
              <a:ahLst/>
              <a:cxnLst/>
              <a:rect l="l" t="t" r="r" b="b"/>
              <a:pathLst>
                <a:path w="141059" h="106766" extrusionOk="0">
                  <a:moveTo>
                    <a:pt x="1" y="1"/>
                  </a:moveTo>
                  <a:lnTo>
                    <a:pt x="1" y="106765"/>
                  </a:lnTo>
                  <a:lnTo>
                    <a:pt x="141059" y="106765"/>
                  </a:lnTo>
                  <a:lnTo>
                    <a:pt x="14105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51"/>
            <p:cNvSpPr/>
            <p:nvPr/>
          </p:nvSpPr>
          <p:spPr>
            <a:xfrm>
              <a:off x="693091" y="869458"/>
              <a:ext cx="2407891" cy="1825253"/>
            </a:xfrm>
            <a:custGeom>
              <a:avLst/>
              <a:gdLst/>
              <a:ahLst/>
              <a:cxnLst/>
              <a:rect l="l" t="t" r="r" b="b"/>
              <a:pathLst>
                <a:path w="141724" h="107431" extrusionOk="0">
                  <a:moveTo>
                    <a:pt x="139254" y="638"/>
                  </a:moveTo>
                  <a:lnTo>
                    <a:pt x="140198" y="666"/>
                  </a:lnTo>
                  <a:lnTo>
                    <a:pt x="140669" y="666"/>
                  </a:lnTo>
                  <a:lnTo>
                    <a:pt x="141085" y="641"/>
                  </a:lnTo>
                  <a:lnTo>
                    <a:pt x="141085" y="641"/>
                  </a:lnTo>
                  <a:lnTo>
                    <a:pt x="141085" y="3191"/>
                  </a:lnTo>
                  <a:lnTo>
                    <a:pt x="141085" y="10959"/>
                  </a:lnTo>
                  <a:lnTo>
                    <a:pt x="141085" y="22418"/>
                  </a:lnTo>
                  <a:lnTo>
                    <a:pt x="141085" y="36457"/>
                  </a:lnTo>
                  <a:lnTo>
                    <a:pt x="141085" y="51801"/>
                  </a:lnTo>
                  <a:lnTo>
                    <a:pt x="141085" y="67338"/>
                  </a:lnTo>
                  <a:lnTo>
                    <a:pt x="141085" y="81738"/>
                  </a:lnTo>
                  <a:lnTo>
                    <a:pt x="141085" y="93974"/>
                  </a:lnTo>
                  <a:lnTo>
                    <a:pt x="141085" y="102769"/>
                  </a:lnTo>
                  <a:lnTo>
                    <a:pt x="141058" y="104850"/>
                  </a:lnTo>
                  <a:lnTo>
                    <a:pt x="141058" y="105876"/>
                  </a:lnTo>
                  <a:lnTo>
                    <a:pt x="141082" y="106792"/>
                  </a:lnTo>
                  <a:lnTo>
                    <a:pt x="2442" y="106792"/>
                  </a:lnTo>
                  <a:lnTo>
                    <a:pt x="1498" y="106764"/>
                  </a:lnTo>
                  <a:lnTo>
                    <a:pt x="1027" y="106764"/>
                  </a:lnTo>
                  <a:lnTo>
                    <a:pt x="638" y="106787"/>
                  </a:lnTo>
                  <a:lnTo>
                    <a:pt x="638" y="106787"/>
                  </a:lnTo>
                  <a:lnTo>
                    <a:pt x="638" y="104239"/>
                  </a:lnTo>
                  <a:lnTo>
                    <a:pt x="638" y="96471"/>
                  </a:lnTo>
                  <a:lnTo>
                    <a:pt x="638" y="85012"/>
                  </a:lnTo>
                  <a:lnTo>
                    <a:pt x="638" y="71000"/>
                  </a:lnTo>
                  <a:lnTo>
                    <a:pt x="638" y="55629"/>
                  </a:lnTo>
                  <a:lnTo>
                    <a:pt x="638" y="40092"/>
                  </a:lnTo>
                  <a:lnTo>
                    <a:pt x="638" y="25692"/>
                  </a:lnTo>
                  <a:lnTo>
                    <a:pt x="638" y="13457"/>
                  </a:lnTo>
                  <a:lnTo>
                    <a:pt x="638" y="4661"/>
                  </a:lnTo>
                  <a:lnTo>
                    <a:pt x="638" y="1942"/>
                  </a:lnTo>
                  <a:lnTo>
                    <a:pt x="666" y="1221"/>
                  </a:lnTo>
                  <a:lnTo>
                    <a:pt x="666" y="860"/>
                  </a:lnTo>
                  <a:lnTo>
                    <a:pt x="649" y="638"/>
                  </a:lnTo>
                  <a:close/>
                  <a:moveTo>
                    <a:pt x="3302" y="0"/>
                  </a:moveTo>
                  <a:lnTo>
                    <a:pt x="555" y="28"/>
                  </a:lnTo>
                  <a:lnTo>
                    <a:pt x="333" y="28"/>
                  </a:lnTo>
                  <a:lnTo>
                    <a:pt x="194" y="55"/>
                  </a:lnTo>
                  <a:lnTo>
                    <a:pt x="111" y="111"/>
                  </a:lnTo>
                  <a:lnTo>
                    <a:pt x="28" y="222"/>
                  </a:lnTo>
                  <a:lnTo>
                    <a:pt x="28" y="333"/>
                  </a:lnTo>
                  <a:lnTo>
                    <a:pt x="28" y="3191"/>
                  </a:lnTo>
                  <a:lnTo>
                    <a:pt x="28" y="10959"/>
                  </a:lnTo>
                  <a:lnTo>
                    <a:pt x="28" y="22418"/>
                  </a:lnTo>
                  <a:lnTo>
                    <a:pt x="28" y="36457"/>
                  </a:lnTo>
                  <a:lnTo>
                    <a:pt x="28" y="51801"/>
                  </a:lnTo>
                  <a:lnTo>
                    <a:pt x="28" y="67338"/>
                  </a:lnTo>
                  <a:lnTo>
                    <a:pt x="28" y="81738"/>
                  </a:lnTo>
                  <a:lnTo>
                    <a:pt x="28" y="93974"/>
                  </a:lnTo>
                  <a:lnTo>
                    <a:pt x="28" y="102769"/>
                  </a:lnTo>
                  <a:lnTo>
                    <a:pt x="0" y="104850"/>
                  </a:lnTo>
                  <a:lnTo>
                    <a:pt x="0" y="105876"/>
                  </a:lnTo>
                  <a:lnTo>
                    <a:pt x="28" y="106931"/>
                  </a:lnTo>
                  <a:lnTo>
                    <a:pt x="28" y="107097"/>
                  </a:lnTo>
                  <a:lnTo>
                    <a:pt x="28" y="107208"/>
                  </a:lnTo>
                  <a:lnTo>
                    <a:pt x="111" y="107319"/>
                  </a:lnTo>
                  <a:lnTo>
                    <a:pt x="194" y="107375"/>
                  </a:lnTo>
                  <a:lnTo>
                    <a:pt x="333" y="107402"/>
                  </a:lnTo>
                  <a:lnTo>
                    <a:pt x="135647" y="107402"/>
                  </a:lnTo>
                  <a:lnTo>
                    <a:pt x="138394" y="107430"/>
                  </a:lnTo>
                  <a:lnTo>
                    <a:pt x="141141" y="107402"/>
                  </a:lnTo>
                  <a:lnTo>
                    <a:pt x="141391" y="107402"/>
                  </a:lnTo>
                  <a:lnTo>
                    <a:pt x="141502" y="107375"/>
                  </a:lnTo>
                  <a:lnTo>
                    <a:pt x="141613" y="107319"/>
                  </a:lnTo>
                  <a:lnTo>
                    <a:pt x="141640" y="107264"/>
                  </a:lnTo>
                  <a:lnTo>
                    <a:pt x="141640" y="107264"/>
                  </a:lnTo>
                  <a:lnTo>
                    <a:pt x="141668" y="107236"/>
                  </a:lnTo>
                  <a:lnTo>
                    <a:pt x="141696" y="107097"/>
                  </a:lnTo>
                  <a:lnTo>
                    <a:pt x="141696" y="104239"/>
                  </a:lnTo>
                  <a:lnTo>
                    <a:pt x="141696" y="96471"/>
                  </a:lnTo>
                  <a:lnTo>
                    <a:pt x="141696" y="85012"/>
                  </a:lnTo>
                  <a:lnTo>
                    <a:pt x="141696" y="71000"/>
                  </a:lnTo>
                  <a:lnTo>
                    <a:pt x="141696" y="55629"/>
                  </a:lnTo>
                  <a:lnTo>
                    <a:pt x="141696" y="40092"/>
                  </a:lnTo>
                  <a:lnTo>
                    <a:pt x="141696" y="25692"/>
                  </a:lnTo>
                  <a:lnTo>
                    <a:pt x="141696" y="13457"/>
                  </a:lnTo>
                  <a:lnTo>
                    <a:pt x="141696" y="4661"/>
                  </a:lnTo>
                  <a:lnTo>
                    <a:pt x="141696" y="2580"/>
                  </a:lnTo>
                  <a:lnTo>
                    <a:pt x="141724" y="1554"/>
                  </a:lnTo>
                  <a:lnTo>
                    <a:pt x="141696" y="499"/>
                  </a:lnTo>
                  <a:lnTo>
                    <a:pt x="141696" y="333"/>
                  </a:lnTo>
                  <a:lnTo>
                    <a:pt x="141668" y="222"/>
                  </a:lnTo>
                  <a:lnTo>
                    <a:pt x="141585" y="111"/>
                  </a:lnTo>
                  <a:lnTo>
                    <a:pt x="141502" y="55"/>
                  </a:lnTo>
                  <a:lnTo>
                    <a:pt x="141391" y="28"/>
                  </a:lnTo>
                  <a:lnTo>
                    <a:pt x="6049" y="28"/>
                  </a:lnTo>
                  <a:lnTo>
                    <a:pt x="330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51"/>
            <p:cNvSpPr/>
            <p:nvPr/>
          </p:nvSpPr>
          <p:spPr>
            <a:xfrm>
              <a:off x="1233764" y="1240910"/>
              <a:ext cx="8512" cy="1120983"/>
            </a:xfrm>
            <a:custGeom>
              <a:avLst/>
              <a:gdLst/>
              <a:ahLst/>
              <a:cxnLst/>
              <a:rect l="l" t="t" r="r" b="b"/>
              <a:pathLst>
                <a:path w="501" h="65979" extrusionOk="0">
                  <a:moveTo>
                    <a:pt x="1" y="0"/>
                  </a:moveTo>
                  <a:lnTo>
                    <a:pt x="1" y="65979"/>
                  </a:lnTo>
                  <a:lnTo>
                    <a:pt x="500" y="65979"/>
                  </a:lnTo>
                  <a:lnTo>
                    <a:pt x="500"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51"/>
            <p:cNvSpPr/>
            <p:nvPr/>
          </p:nvSpPr>
          <p:spPr>
            <a:xfrm>
              <a:off x="1563285" y="1240910"/>
              <a:ext cx="8495" cy="1120983"/>
            </a:xfrm>
            <a:custGeom>
              <a:avLst/>
              <a:gdLst/>
              <a:ahLst/>
              <a:cxnLst/>
              <a:rect l="l" t="t" r="r" b="b"/>
              <a:pathLst>
                <a:path w="500" h="65979" extrusionOk="0">
                  <a:moveTo>
                    <a:pt x="0" y="0"/>
                  </a:moveTo>
                  <a:lnTo>
                    <a:pt x="0" y="65979"/>
                  </a:lnTo>
                  <a:lnTo>
                    <a:pt x="499" y="65979"/>
                  </a:lnTo>
                  <a:lnTo>
                    <a:pt x="49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51"/>
            <p:cNvSpPr/>
            <p:nvPr/>
          </p:nvSpPr>
          <p:spPr>
            <a:xfrm>
              <a:off x="1892789" y="1240910"/>
              <a:ext cx="8019" cy="1120983"/>
            </a:xfrm>
            <a:custGeom>
              <a:avLst/>
              <a:gdLst/>
              <a:ahLst/>
              <a:cxnLst/>
              <a:rect l="l" t="t" r="r" b="b"/>
              <a:pathLst>
                <a:path w="472" h="65979" extrusionOk="0">
                  <a:moveTo>
                    <a:pt x="0" y="0"/>
                  </a:moveTo>
                  <a:lnTo>
                    <a:pt x="0" y="65979"/>
                  </a:lnTo>
                  <a:lnTo>
                    <a:pt x="472" y="65979"/>
                  </a:lnTo>
                  <a:lnTo>
                    <a:pt x="472"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51"/>
            <p:cNvSpPr/>
            <p:nvPr/>
          </p:nvSpPr>
          <p:spPr>
            <a:xfrm>
              <a:off x="2222293" y="1240910"/>
              <a:ext cx="8019" cy="1120983"/>
            </a:xfrm>
            <a:custGeom>
              <a:avLst/>
              <a:gdLst/>
              <a:ahLst/>
              <a:cxnLst/>
              <a:rect l="l" t="t" r="r" b="b"/>
              <a:pathLst>
                <a:path w="472" h="65979" extrusionOk="0">
                  <a:moveTo>
                    <a:pt x="0" y="0"/>
                  </a:moveTo>
                  <a:lnTo>
                    <a:pt x="0" y="65979"/>
                  </a:lnTo>
                  <a:lnTo>
                    <a:pt x="472" y="65979"/>
                  </a:lnTo>
                  <a:lnTo>
                    <a:pt x="472"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51"/>
            <p:cNvSpPr/>
            <p:nvPr/>
          </p:nvSpPr>
          <p:spPr>
            <a:xfrm>
              <a:off x="2551322" y="1240910"/>
              <a:ext cx="8495" cy="1120983"/>
            </a:xfrm>
            <a:custGeom>
              <a:avLst/>
              <a:gdLst/>
              <a:ahLst/>
              <a:cxnLst/>
              <a:rect l="l" t="t" r="r" b="b"/>
              <a:pathLst>
                <a:path w="500" h="65979" extrusionOk="0">
                  <a:moveTo>
                    <a:pt x="0" y="0"/>
                  </a:moveTo>
                  <a:lnTo>
                    <a:pt x="0" y="65979"/>
                  </a:lnTo>
                  <a:lnTo>
                    <a:pt x="500" y="65979"/>
                  </a:lnTo>
                  <a:lnTo>
                    <a:pt x="500"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51"/>
            <p:cNvSpPr/>
            <p:nvPr/>
          </p:nvSpPr>
          <p:spPr>
            <a:xfrm>
              <a:off x="945274" y="1550145"/>
              <a:ext cx="1903050" cy="8019"/>
            </a:xfrm>
            <a:custGeom>
              <a:avLst/>
              <a:gdLst/>
              <a:ahLst/>
              <a:cxnLst/>
              <a:rect l="l" t="t" r="r" b="b"/>
              <a:pathLst>
                <a:path w="112010" h="472" extrusionOk="0">
                  <a:moveTo>
                    <a:pt x="1" y="0"/>
                  </a:moveTo>
                  <a:lnTo>
                    <a:pt x="1" y="472"/>
                  </a:lnTo>
                  <a:lnTo>
                    <a:pt x="112009" y="472"/>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51"/>
            <p:cNvSpPr/>
            <p:nvPr/>
          </p:nvSpPr>
          <p:spPr>
            <a:xfrm>
              <a:off x="945274" y="1385155"/>
              <a:ext cx="1903050" cy="8495"/>
            </a:xfrm>
            <a:custGeom>
              <a:avLst/>
              <a:gdLst/>
              <a:ahLst/>
              <a:cxnLst/>
              <a:rect l="l" t="t" r="r" b="b"/>
              <a:pathLst>
                <a:path w="112010" h="500" extrusionOk="0">
                  <a:moveTo>
                    <a:pt x="1" y="0"/>
                  </a:moveTo>
                  <a:lnTo>
                    <a:pt x="1" y="500"/>
                  </a:lnTo>
                  <a:lnTo>
                    <a:pt x="112009" y="500"/>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51"/>
            <p:cNvSpPr/>
            <p:nvPr/>
          </p:nvSpPr>
          <p:spPr>
            <a:xfrm>
              <a:off x="945274" y="1714659"/>
              <a:ext cx="1903050" cy="8495"/>
            </a:xfrm>
            <a:custGeom>
              <a:avLst/>
              <a:gdLst/>
              <a:ahLst/>
              <a:cxnLst/>
              <a:rect l="l" t="t" r="r" b="b"/>
              <a:pathLst>
                <a:path w="112010" h="500" extrusionOk="0">
                  <a:moveTo>
                    <a:pt x="1" y="0"/>
                  </a:moveTo>
                  <a:lnTo>
                    <a:pt x="1" y="500"/>
                  </a:lnTo>
                  <a:lnTo>
                    <a:pt x="112009" y="500"/>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51"/>
            <p:cNvSpPr/>
            <p:nvPr/>
          </p:nvSpPr>
          <p:spPr>
            <a:xfrm>
              <a:off x="945274" y="1879649"/>
              <a:ext cx="1903050" cy="8019"/>
            </a:xfrm>
            <a:custGeom>
              <a:avLst/>
              <a:gdLst/>
              <a:ahLst/>
              <a:cxnLst/>
              <a:rect l="l" t="t" r="r" b="b"/>
              <a:pathLst>
                <a:path w="112010" h="472" extrusionOk="0">
                  <a:moveTo>
                    <a:pt x="1" y="0"/>
                  </a:moveTo>
                  <a:lnTo>
                    <a:pt x="1" y="472"/>
                  </a:lnTo>
                  <a:lnTo>
                    <a:pt x="112009" y="472"/>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51"/>
            <p:cNvSpPr/>
            <p:nvPr/>
          </p:nvSpPr>
          <p:spPr>
            <a:xfrm>
              <a:off x="945274" y="2044163"/>
              <a:ext cx="1903050" cy="8495"/>
            </a:xfrm>
            <a:custGeom>
              <a:avLst/>
              <a:gdLst/>
              <a:ahLst/>
              <a:cxnLst/>
              <a:rect l="l" t="t" r="r" b="b"/>
              <a:pathLst>
                <a:path w="112010" h="500" extrusionOk="0">
                  <a:moveTo>
                    <a:pt x="1" y="0"/>
                  </a:moveTo>
                  <a:lnTo>
                    <a:pt x="1" y="500"/>
                  </a:lnTo>
                  <a:lnTo>
                    <a:pt x="112009" y="500"/>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51"/>
            <p:cNvSpPr/>
            <p:nvPr/>
          </p:nvSpPr>
          <p:spPr>
            <a:xfrm>
              <a:off x="945274" y="2209153"/>
              <a:ext cx="1903050" cy="8495"/>
            </a:xfrm>
            <a:custGeom>
              <a:avLst/>
              <a:gdLst/>
              <a:ahLst/>
              <a:cxnLst/>
              <a:rect l="l" t="t" r="r" b="b"/>
              <a:pathLst>
                <a:path w="112010" h="500" extrusionOk="0">
                  <a:moveTo>
                    <a:pt x="1" y="0"/>
                  </a:moveTo>
                  <a:lnTo>
                    <a:pt x="1" y="500"/>
                  </a:lnTo>
                  <a:lnTo>
                    <a:pt x="112009" y="500"/>
                  </a:lnTo>
                  <a:lnTo>
                    <a:pt x="112009" y="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51"/>
            <p:cNvSpPr/>
            <p:nvPr/>
          </p:nvSpPr>
          <p:spPr>
            <a:xfrm>
              <a:off x="941502" y="1236662"/>
              <a:ext cx="1911052" cy="1129002"/>
            </a:xfrm>
            <a:custGeom>
              <a:avLst/>
              <a:gdLst/>
              <a:ahLst/>
              <a:cxnLst/>
              <a:rect l="l" t="t" r="r" b="b"/>
              <a:pathLst>
                <a:path w="112481" h="66451" extrusionOk="0">
                  <a:moveTo>
                    <a:pt x="111981" y="500"/>
                  </a:moveTo>
                  <a:lnTo>
                    <a:pt x="111981" y="65979"/>
                  </a:lnTo>
                  <a:lnTo>
                    <a:pt x="473" y="65979"/>
                  </a:lnTo>
                  <a:lnTo>
                    <a:pt x="473" y="500"/>
                  </a:lnTo>
                  <a:close/>
                  <a:moveTo>
                    <a:pt x="1" y="1"/>
                  </a:moveTo>
                  <a:lnTo>
                    <a:pt x="1" y="66451"/>
                  </a:lnTo>
                  <a:lnTo>
                    <a:pt x="112481" y="66451"/>
                  </a:lnTo>
                  <a:lnTo>
                    <a:pt x="112481"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51"/>
            <p:cNvSpPr/>
            <p:nvPr/>
          </p:nvSpPr>
          <p:spPr>
            <a:xfrm>
              <a:off x="945274" y="2423635"/>
              <a:ext cx="1512722" cy="49985"/>
            </a:xfrm>
            <a:custGeom>
              <a:avLst/>
              <a:gdLst/>
              <a:ahLst/>
              <a:cxnLst/>
              <a:rect l="l" t="t" r="r" b="b"/>
              <a:pathLst>
                <a:path w="89036" h="2942" extrusionOk="0">
                  <a:moveTo>
                    <a:pt x="1471" y="0"/>
                  </a:moveTo>
                  <a:lnTo>
                    <a:pt x="1194" y="28"/>
                  </a:lnTo>
                  <a:lnTo>
                    <a:pt x="916" y="111"/>
                  </a:lnTo>
                  <a:lnTo>
                    <a:pt x="667" y="250"/>
                  </a:lnTo>
                  <a:lnTo>
                    <a:pt x="445" y="444"/>
                  </a:lnTo>
                  <a:lnTo>
                    <a:pt x="251" y="666"/>
                  </a:lnTo>
                  <a:lnTo>
                    <a:pt x="140" y="916"/>
                  </a:lnTo>
                  <a:lnTo>
                    <a:pt x="29" y="1194"/>
                  </a:lnTo>
                  <a:lnTo>
                    <a:pt x="1" y="1471"/>
                  </a:lnTo>
                  <a:lnTo>
                    <a:pt x="29" y="1776"/>
                  </a:lnTo>
                  <a:lnTo>
                    <a:pt x="140" y="2054"/>
                  </a:lnTo>
                  <a:lnTo>
                    <a:pt x="251" y="2303"/>
                  </a:lnTo>
                  <a:lnTo>
                    <a:pt x="445" y="2525"/>
                  </a:lnTo>
                  <a:lnTo>
                    <a:pt x="667" y="2692"/>
                  </a:lnTo>
                  <a:lnTo>
                    <a:pt x="916" y="2831"/>
                  </a:lnTo>
                  <a:lnTo>
                    <a:pt x="1194" y="2914"/>
                  </a:lnTo>
                  <a:lnTo>
                    <a:pt x="1471" y="2941"/>
                  </a:lnTo>
                  <a:lnTo>
                    <a:pt x="87565" y="2941"/>
                  </a:lnTo>
                  <a:lnTo>
                    <a:pt x="87843" y="2914"/>
                  </a:lnTo>
                  <a:lnTo>
                    <a:pt x="88120" y="2831"/>
                  </a:lnTo>
                  <a:lnTo>
                    <a:pt x="88370" y="2692"/>
                  </a:lnTo>
                  <a:lnTo>
                    <a:pt x="88592" y="2525"/>
                  </a:lnTo>
                  <a:lnTo>
                    <a:pt x="88786" y="2303"/>
                  </a:lnTo>
                  <a:lnTo>
                    <a:pt x="88925" y="2054"/>
                  </a:lnTo>
                  <a:lnTo>
                    <a:pt x="89008" y="1776"/>
                  </a:lnTo>
                  <a:lnTo>
                    <a:pt x="89036" y="1471"/>
                  </a:lnTo>
                  <a:lnTo>
                    <a:pt x="89008" y="1194"/>
                  </a:lnTo>
                  <a:lnTo>
                    <a:pt x="88925" y="916"/>
                  </a:lnTo>
                  <a:lnTo>
                    <a:pt x="88786" y="666"/>
                  </a:lnTo>
                  <a:lnTo>
                    <a:pt x="88592" y="444"/>
                  </a:lnTo>
                  <a:lnTo>
                    <a:pt x="88370" y="250"/>
                  </a:lnTo>
                  <a:lnTo>
                    <a:pt x="88120" y="111"/>
                  </a:lnTo>
                  <a:lnTo>
                    <a:pt x="87843" y="28"/>
                  </a:lnTo>
                  <a:lnTo>
                    <a:pt x="87565"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51"/>
            <p:cNvSpPr/>
            <p:nvPr/>
          </p:nvSpPr>
          <p:spPr>
            <a:xfrm>
              <a:off x="945274" y="2516502"/>
              <a:ext cx="1193123" cy="28305"/>
            </a:xfrm>
            <a:custGeom>
              <a:avLst/>
              <a:gdLst/>
              <a:ahLst/>
              <a:cxnLst/>
              <a:rect l="l" t="t" r="r" b="b"/>
              <a:pathLst>
                <a:path w="70225" h="1666" extrusionOk="0">
                  <a:moveTo>
                    <a:pt x="833" y="0"/>
                  </a:moveTo>
                  <a:lnTo>
                    <a:pt x="667" y="28"/>
                  </a:lnTo>
                  <a:lnTo>
                    <a:pt x="528" y="56"/>
                  </a:lnTo>
                  <a:lnTo>
                    <a:pt x="389" y="139"/>
                  </a:lnTo>
                  <a:lnTo>
                    <a:pt x="251" y="250"/>
                  </a:lnTo>
                  <a:lnTo>
                    <a:pt x="140" y="361"/>
                  </a:lnTo>
                  <a:lnTo>
                    <a:pt x="84" y="500"/>
                  </a:lnTo>
                  <a:lnTo>
                    <a:pt x="29" y="666"/>
                  </a:lnTo>
                  <a:lnTo>
                    <a:pt x="1" y="833"/>
                  </a:lnTo>
                  <a:lnTo>
                    <a:pt x="29" y="999"/>
                  </a:lnTo>
                  <a:lnTo>
                    <a:pt x="84" y="1166"/>
                  </a:lnTo>
                  <a:lnTo>
                    <a:pt x="140" y="1304"/>
                  </a:lnTo>
                  <a:lnTo>
                    <a:pt x="251" y="1415"/>
                  </a:lnTo>
                  <a:lnTo>
                    <a:pt x="389" y="1526"/>
                  </a:lnTo>
                  <a:lnTo>
                    <a:pt x="528" y="1610"/>
                  </a:lnTo>
                  <a:lnTo>
                    <a:pt x="667" y="1637"/>
                  </a:lnTo>
                  <a:lnTo>
                    <a:pt x="833" y="1665"/>
                  </a:lnTo>
                  <a:lnTo>
                    <a:pt x="69392" y="1665"/>
                  </a:lnTo>
                  <a:lnTo>
                    <a:pt x="69559" y="1637"/>
                  </a:lnTo>
                  <a:lnTo>
                    <a:pt x="69725" y="1610"/>
                  </a:lnTo>
                  <a:lnTo>
                    <a:pt x="69864" y="1526"/>
                  </a:lnTo>
                  <a:lnTo>
                    <a:pt x="69975" y="1415"/>
                  </a:lnTo>
                  <a:lnTo>
                    <a:pt x="70086" y="1304"/>
                  </a:lnTo>
                  <a:lnTo>
                    <a:pt x="70169" y="1166"/>
                  </a:lnTo>
                  <a:lnTo>
                    <a:pt x="70224" y="999"/>
                  </a:lnTo>
                  <a:lnTo>
                    <a:pt x="70224" y="833"/>
                  </a:lnTo>
                  <a:lnTo>
                    <a:pt x="70224" y="666"/>
                  </a:lnTo>
                  <a:lnTo>
                    <a:pt x="70169" y="500"/>
                  </a:lnTo>
                  <a:lnTo>
                    <a:pt x="70086" y="361"/>
                  </a:lnTo>
                  <a:lnTo>
                    <a:pt x="69975" y="250"/>
                  </a:lnTo>
                  <a:lnTo>
                    <a:pt x="69864" y="139"/>
                  </a:lnTo>
                  <a:lnTo>
                    <a:pt x="69725" y="56"/>
                  </a:lnTo>
                  <a:lnTo>
                    <a:pt x="69559" y="28"/>
                  </a:lnTo>
                  <a:lnTo>
                    <a:pt x="69392"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51"/>
            <p:cNvSpPr/>
            <p:nvPr/>
          </p:nvSpPr>
          <p:spPr>
            <a:xfrm>
              <a:off x="1058410" y="1114572"/>
              <a:ext cx="1193123" cy="28305"/>
            </a:xfrm>
            <a:custGeom>
              <a:avLst/>
              <a:gdLst/>
              <a:ahLst/>
              <a:cxnLst/>
              <a:rect l="l" t="t" r="r" b="b"/>
              <a:pathLst>
                <a:path w="70225" h="1666" extrusionOk="0">
                  <a:moveTo>
                    <a:pt x="833" y="1"/>
                  </a:moveTo>
                  <a:lnTo>
                    <a:pt x="667" y="28"/>
                  </a:lnTo>
                  <a:lnTo>
                    <a:pt x="500" y="84"/>
                  </a:lnTo>
                  <a:lnTo>
                    <a:pt x="361" y="167"/>
                  </a:lnTo>
                  <a:lnTo>
                    <a:pt x="250" y="250"/>
                  </a:lnTo>
                  <a:lnTo>
                    <a:pt x="139" y="389"/>
                  </a:lnTo>
                  <a:lnTo>
                    <a:pt x="56" y="528"/>
                  </a:lnTo>
                  <a:lnTo>
                    <a:pt x="28" y="666"/>
                  </a:lnTo>
                  <a:lnTo>
                    <a:pt x="1" y="833"/>
                  </a:lnTo>
                  <a:lnTo>
                    <a:pt x="28" y="999"/>
                  </a:lnTo>
                  <a:lnTo>
                    <a:pt x="56" y="1166"/>
                  </a:lnTo>
                  <a:lnTo>
                    <a:pt x="139" y="1305"/>
                  </a:lnTo>
                  <a:lnTo>
                    <a:pt x="250" y="1443"/>
                  </a:lnTo>
                  <a:lnTo>
                    <a:pt x="361" y="1527"/>
                  </a:lnTo>
                  <a:lnTo>
                    <a:pt x="500" y="1610"/>
                  </a:lnTo>
                  <a:lnTo>
                    <a:pt x="667" y="1665"/>
                  </a:lnTo>
                  <a:lnTo>
                    <a:pt x="69558" y="1665"/>
                  </a:lnTo>
                  <a:lnTo>
                    <a:pt x="69697" y="1610"/>
                  </a:lnTo>
                  <a:lnTo>
                    <a:pt x="69864" y="1527"/>
                  </a:lnTo>
                  <a:lnTo>
                    <a:pt x="69975" y="1443"/>
                  </a:lnTo>
                  <a:lnTo>
                    <a:pt x="70086" y="1305"/>
                  </a:lnTo>
                  <a:lnTo>
                    <a:pt x="70141" y="1166"/>
                  </a:lnTo>
                  <a:lnTo>
                    <a:pt x="70197" y="999"/>
                  </a:lnTo>
                  <a:lnTo>
                    <a:pt x="70224" y="833"/>
                  </a:lnTo>
                  <a:lnTo>
                    <a:pt x="70197" y="666"/>
                  </a:lnTo>
                  <a:lnTo>
                    <a:pt x="70141" y="528"/>
                  </a:lnTo>
                  <a:lnTo>
                    <a:pt x="70086" y="389"/>
                  </a:lnTo>
                  <a:lnTo>
                    <a:pt x="69975" y="250"/>
                  </a:lnTo>
                  <a:lnTo>
                    <a:pt x="69864" y="167"/>
                  </a:lnTo>
                  <a:lnTo>
                    <a:pt x="69697" y="84"/>
                  </a:lnTo>
                  <a:lnTo>
                    <a:pt x="69558" y="28"/>
                  </a:lnTo>
                  <a:lnTo>
                    <a:pt x="69392"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51"/>
            <p:cNvSpPr/>
            <p:nvPr/>
          </p:nvSpPr>
          <p:spPr>
            <a:xfrm>
              <a:off x="1960189" y="1786782"/>
              <a:ext cx="225338" cy="570881"/>
            </a:xfrm>
            <a:custGeom>
              <a:avLst/>
              <a:gdLst/>
              <a:ahLst/>
              <a:cxnLst/>
              <a:rect l="l" t="t" r="r" b="b"/>
              <a:pathLst>
                <a:path w="13263" h="33601" extrusionOk="0">
                  <a:moveTo>
                    <a:pt x="1" y="0"/>
                  </a:moveTo>
                  <a:lnTo>
                    <a:pt x="1" y="33600"/>
                  </a:lnTo>
                  <a:lnTo>
                    <a:pt x="13263" y="33600"/>
                  </a:lnTo>
                  <a:lnTo>
                    <a:pt x="13263"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51"/>
            <p:cNvSpPr/>
            <p:nvPr/>
          </p:nvSpPr>
          <p:spPr>
            <a:xfrm>
              <a:off x="1630685" y="1940932"/>
              <a:ext cx="225338" cy="422847"/>
            </a:xfrm>
            <a:custGeom>
              <a:avLst/>
              <a:gdLst/>
              <a:ahLst/>
              <a:cxnLst/>
              <a:rect l="l" t="t" r="r" b="b"/>
              <a:pathLst>
                <a:path w="13263" h="24888" extrusionOk="0">
                  <a:moveTo>
                    <a:pt x="1" y="0"/>
                  </a:moveTo>
                  <a:lnTo>
                    <a:pt x="1" y="24888"/>
                  </a:lnTo>
                  <a:lnTo>
                    <a:pt x="13263" y="24888"/>
                  </a:lnTo>
                  <a:lnTo>
                    <a:pt x="13263" y="0"/>
                  </a:lnTo>
                  <a:close/>
                </a:path>
              </a:pathLst>
            </a:custGeom>
            <a:gradFill>
              <a:gsLst>
                <a:gs pos="0">
                  <a:srgbClr val="61B065"/>
                </a:gs>
                <a:gs pos="100000">
                  <a:srgbClr val="345A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51"/>
            <p:cNvSpPr/>
            <p:nvPr/>
          </p:nvSpPr>
          <p:spPr>
            <a:xfrm>
              <a:off x="1297885" y="2110152"/>
              <a:ext cx="224863" cy="253627"/>
            </a:xfrm>
            <a:custGeom>
              <a:avLst/>
              <a:gdLst/>
              <a:ahLst/>
              <a:cxnLst/>
              <a:rect l="l" t="t" r="r" b="b"/>
              <a:pathLst>
                <a:path w="13235" h="14928" extrusionOk="0">
                  <a:moveTo>
                    <a:pt x="0" y="1"/>
                  </a:moveTo>
                  <a:lnTo>
                    <a:pt x="0" y="14928"/>
                  </a:lnTo>
                  <a:lnTo>
                    <a:pt x="13235" y="14928"/>
                  </a:lnTo>
                  <a:lnTo>
                    <a:pt x="1323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51"/>
            <p:cNvSpPr/>
            <p:nvPr/>
          </p:nvSpPr>
          <p:spPr>
            <a:xfrm>
              <a:off x="2276492" y="1633583"/>
              <a:ext cx="225355" cy="724080"/>
            </a:xfrm>
            <a:custGeom>
              <a:avLst/>
              <a:gdLst/>
              <a:ahLst/>
              <a:cxnLst/>
              <a:rect l="l" t="t" r="r" b="b"/>
              <a:pathLst>
                <a:path w="13264" h="42618" extrusionOk="0">
                  <a:moveTo>
                    <a:pt x="1" y="0"/>
                  </a:moveTo>
                  <a:lnTo>
                    <a:pt x="1" y="42617"/>
                  </a:lnTo>
                  <a:lnTo>
                    <a:pt x="13263" y="42617"/>
                  </a:lnTo>
                  <a:lnTo>
                    <a:pt x="13263"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51"/>
            <p:cNvSpPr/>
            <p:nvPr/>
          </p:nvSpPr>
          <p:spPr>
            <a:xfrm>
              <a:off x="1099424" y="1147567"/>
              <a:ext cx="1391107" cy="923474"/>
            </a:xfrm>
            <a:custGeom>
              <a:avLst/>
              <a:gdLst/>
              <a:ahLst/>
              <a:cxnLst/>
              <a:rect l="l" t="t" r="r" b="b"/>
              <a:pathLst>
                <a:path w="81878" h="54354" extrusionOk="0">
                  <a:moveTo>
                    <a:pt x="80823" y="1"/>
                  </a:moveTo>
                  <a:lnTo>
                    <a:pt x="80656" y="56"/>
                  </a:lnTo>
                  <a:lnTo>
                    <a:pt x="80490" y="139"/>
                  </a:lnTo>
                  <a:lnTo>
                    <a:pt x="80351" y="306"/>
                  </a:lnTo>
                  <a:lnTo>
                    <a:pt x="72860" y="9018"/>
                  </a:lnTo>
                  <a:lnTo>
                    <a:pt x="72018" y="9989"/>
                  </a:lnTo>
                  <a:lnTo>
                    <a:pt x="57378" y="9989"/>
                  </a:lnTo>
                  <a:lnTo>
                    <a:pt x="57101" y="10017"/>
                  </a:lnTo>
                  <a:lnTo>
                    <a:pt x="56962" y="10045"/>
                  </a:lnTo>
                  <a:lnTo>
                    <a:pt x="56823" y="10072"/>
                  </a:lnTo>
                  <a:lnTo>
                    <a:pt x="56684" y="10156"/>
                  </a:lnTo>
                  <a:lnTo>
                    <a:pt x="56546" y="10267"/>
                  </a:lnTo>
                  <a:lnTo>
                    <a:pt x="56241" y="10544"/>
                  </a:lnTo>
                  <a:lnTo>
                    <a:pt x="55908" y="10849"/>
                  </a:lnTo>
                  <a:lnTo>
                    <a:pt x="55325" y="11487"/>
                  </a:lnTo>
                  <a:lnTo>
                    <a:pt x="52384" y="14484"/>
                  </a:lnTo>
                  <a:lnTo>
                    <a:pt x="44393" y="22558"/>
                  </a:lnTo>
                  <a:lnTo>
                    <a:pt x="39646" y="27358"/>
                  </a:lnTo>
                  <a:lnTo>
                    <a:pt x="29300" y="27358"/>
                  </a:lnTo>
                  <a:lnTo>
                    <a:pt x="27080" y="27330"/>
                  </a:lnTo>
                  <a:lnTo>
                    <a:pt x="25998" y="27330"/>
                  </a:lnTo>
                  <a:lnTo>
                    <a:pt x="24888" y="27358"/>
                  </a:lnTo>
                  <a:lnTo>
                    <a:pt x="24638" y="27413"/>
                  </a:lnTo>
                  <a:lnTo>
                    <a:pt x="24417" y="27496"/>
                  </a:lnTo>
                  <a:lnTo>
                    <a:pt x="24195" y="27635"/>
                  </a:lnTo>
                  <a:lnTo>
                    <a:pt x="23973" y="27802"/>
                  </a:lnTo>
                  <a:lnTo>
                    <a:pt x="23612" y="28218"/>
                  </a:lnTo>
                  <a:lnTo>
                    <a:pt x="23279" y="28606"/>
                  </a:lnTo>
                  <a:lnTo>
                    <a:pt x="15760" y="36486"/>
                  </a:lnTo>
                  <a:lnTo>
                    <a:pt x="5966" y="46779"/>
                  </a:lnTo>
                  <a:lnTo>
                    <a:pt x="3136" y="49720"/>
                  </a:lnTo>
                  <a:lnTo>
                    <a:pt x="1721" y="51191"/>
                  </a:lnTo>
                  <a:lnTo>
                    <a:pt x="334" y="52689"/>
                  </a:lnTo>
                  <a:lnTo>
                    <a:pt x="250" y="52772"/>
                  </a:lnTo>
                  <a:lnTo>
                    <a:pt x="139" y="52939"/>
                  </a:lnTo>
                  <a:lnTo>
                    <a:pt x="56" y="53105"/>
                  </a:lnTo>
                  <a:lnTo>
                    <a:pt x="1" y="53300"/>
                  </a:lnTo>
                  <a:lnTo>
                    <a:pt x="1" y="53466"/>
                  </a:lnTo>
                  <a:lnTo>
                    <a:pt x="28" y="53633"/>
                  </a:lnTo>
                  <a:lnTo>
                    <a:pt x="84" y="53799"/>
                  </a:lnTo>
                  <a:lnTo>
                    <a:pt x="195" y="53938"/>
                  </a:lnTo>
                  <a:lnTo>
                    <a:pt x="306" y="54076"/>
                  </a:lnTo>
                  <a:lnTo>
                    <a:pt x="417" y="54187"/>
                  </a:lnTo>
                  <a:lnTo>
                    <a:pt x="583" y="54271"/>
                  </a:lnTo>
                  <a:lnTo>
                    <a:pt x="722" y="54326"/>
                  </a:lnTo>
                  <a:lnTo>
                    <a:pt x="888" y="54354"/>
                  </a:lnTo>
                  <a:lnTo>
                    <a:pt x="1055" y="54354"/>
                  </a:lnTo>
                  <a:lnTo>
                    <a:pt x="1221" y="54298"/>
                  </a:lnTo>
                  <a:lnTo>
                    <a:pt x="1388" y="54215"/>
                  </a:lnTo>
                  <a:lnTo>
                    <a:pt x="1554" y="54076"/>
                  </a:lnTo>
                  <a:lnTo>
                    <a:pt x="9656" y="45559"/>
                  </a:lnTo>
                  <a:lnTo>
                    <a:pt x="22558" y="32019"/>
                  </a:lnTo>
                  <a:lnTo>
                    <a:pt x="25235" y="29189"/>
                  </a:lnTo>
                  <a:lnTo>
                    <a:pt x="40148" y="29189"/>
                  </a:lnTo>
                  <a:lnTo>
                    <a:pt x="40287" y="29161"/>
                  </a:lnTo>
                  <a:lnTo>
                    <a:pt x="40426" y="29106"/>
                  </a:lnTo>
                  <a:lnTo>
                    <a:pt x="40537" y="29022"/>
                  </a:lnTo>
                  <a:lnTo>
                    <a:pt x="40675" y="28939"/>
                  </a:lnTo>
                  <a:lnTo>
                    <a:pt x="41008" y="28634"/>
                  </a:lnTo>
                  <a:lnTo>
                    <a:pt x="41313" y="28329"/>
                  </a:lnTo>
                  <a:lnTo>
                    <a:pt x="41924" y="27691"/>
                  </a:lnTo>
                  <a:lnTo>
                    <a:pt x="44865" y="24694"/>
                  </a:lnTo>
                  <a:lnTo>
                    <a:pt x="52828" y="16648"/>
                  </a:lnTo>
                  <a:lnTo>
                    <a:pt x="57577" y="11820"/>
                  </a:lnTo>
                  <a:lnTo>
                    <a:pt x="72111" y="11820"/>
                  </a:lnTo>
                  <a:lnTo>
                    <a:pt x="72472" y="11793"/>
                  </a:lnTo>
                  <a:lnTo>
                    <a:pt x="72638" y="11765"/>
                  </a:lnTo>
                  <a:lnTo>
                    <a:pt x="72777" y="11709"/>
                  </a:lnTo>
                  <a:lnTo>
                    <a:pt x="72916" y="11626"/>
                  </a:lnTo>
                  <a:lnTo>
                    <a:pt x="73054" y="11543"/>
                  </a:lnTo>
                  <a:lnTo>
                    <a:pt x="73193" y="11432"/>
                  </a:lnTo>
                  <a:lnTo>
                    <a:pt x="73304" y="11293"/>
                  </a:lnTo>
                  <a:lnTo>
                    <a:pt x="77660" y="6243"/>
                  </a:lnTo>
                  <a:lnTo>
                    <a:pt x="81655" y="1582"/>
                  </a:lnTo>
                  <a:lnTo>
                    <a:pt x="81766" y="1416"/>
                  </a:lnTo>
                  <a:lnTo>
                    <a:pt x="81850" y="1249"/>
                  </a:lnTo>
                  <a:lnTo>
                    <a:pt x="81877" y="1055"/>
                  </a:lnTo>
                  <a:lnTo>
                    <a:pt x="81877" y="889"/>
                  </a:lnTo>
                  <a:lnTo>
                    <a:pt x="81850" y="722"/>
                  </a:lnTo>
                  <a:lnTo>
                    <a:pt x="81794" y="556"/>
                  </a:lnTo>
                  <a:lnTo>
                    <a:pt x="81683" y="417"/>
                  </a:lnTo>
                  <a:lnTo>
                    <a:pt x="81572" y="278"/>
                  </a:lnTo>
                  <a:lnTo>
                    <a:pt x="81461" y="167"/>
                  </a:lnTo>
                  <a:lnTo>
                    <a:pt x="81295" y="84"/>
                  </a:lnTo>
                  <a:lnTo>
                    <a:pt x="81156" y="29"/>
                  </a:lnTo>
                  <a:lnTo>
                    <a:pt x="80989"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51"/>
            <p:cNvSpPr/>
            <p:nvPr/>
          </p:nvSpPr>
          <p:spPr>
            <a:xfrm>
              <a:off x="2340612" y="1107505"/>
              <a:ext cx="178667" cy="190934"/>
            </a:xfrm>
            <a:custGeom>
              <a:avLst/>
              <a:gdLst/>
              <a:ahLst/>
              <a:cxnLst/>
              <a:rect l="l" t="t" r="r" b="b"/>
              <a:pathLst>
                <a:path w="10516" h="11238" extrusionOk="0">
                  <a:moveTo>
                    <a:pt x="10238" y="0"/>
                  </a:moveTo>
                  <a:lnTo>
                    <a:pt x="139" y="4190"/>
                  </a:lnTo>
                  <a:lnTo>
                    <a:pt x="28" y="4245"/>
                  </a:lnTo>
                  <a:lnTo>
                    <a:pt x="0" y="4356"/>
                  </a:lnTo>
                  <a:lnTo>
                    <a:pt x="0" y="4440"/>
                  </a:lnTo>
                  <a:lnTo>
                    <a:pt x="83" y="4551"/>
                  </a:lnTo>
                  <a:lnTo>
                    <a:pt x="8740" y="11210"/>
                  </a:lnTo>
                  <a:lnTo>
                    <a:pt x="8851" y="11237"/>
                  </a:lnTo>
                  <a:lnTo>
                    <a:pt x="8962" y="11237"/>
                  </a:lnTo>
                  <a:lnTo>
                    <a:pt x="9045" y="11182"/>
                  </a:lnTo>
                  <a:lnTo>
                    <a:pt x="9073" y="11071"/>
                  </a:lnTo>
                  <a:lnTo>
                    <a:pt x="10516" y="222"/>
                  </a:lnTo>
                  <a:lnTo>
                    <a:pt x="10516" y="111"/>
                  </a:lnTo>
                  <a:lnTo>
                    <a:pt x="10433" y="28"/>
                  </a:lnTo>
                  <a:lnTo>
                    <a:pt x="1034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51"/>
            <p:cNvSpPr/>
            <p:nvPr/>
          </p:nvSpPr>
          <p:spPr>
            <a:xfrm>
              <a:off x="2579134" y="3641716"/>
              <a:ext cx="211678" cy="288507"/>
            </a:xfrm>
            <a:custGeom>
              <a:avLst/>
              <a:gdLst/>
              <a:ahLst/>
              <a:cxnLst/>
              <a:rect l="l" t="t" r="r" b="b"/>
              <a:pathLst>
                <a:path w="12459" h="16981" extrusionOk="0">
                  <a:moveTo>
                    <a:pt x="4551" y="1"/>
                  </a:moveTo>
                  <a:lnTo>
                    <a:pt x="0" y="13651"/>
                  </a:lnTo>
                  <a:lnTo>
                    <a:pt x="7797" y="16981"/>
                  </a:lnTo>
                  <a:lnTo>
                    <a:pt x="12458" y="3025"/>
                  </a:lnTo>
                  <a:lnTo>
                    <a:pt x="455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51"/>
            <p:cNvSpPr/>
            <p:nvPr/>
          </p:nvSpPr>
          <p:spPr>
            <a:xfrm>
              <a:off x="2228886" y="3844882"/>
              <a:ext cx="526095" cy="323863"/>
            </a:xfrm>
            <a:custGeom>
              <a:avLst/>
              <a:gdLst/>
              <a:ahLst/>
              <a:cxnLst/>
              <a:rect l="l" t="t" r="r" b="b"/>
              <a:pathLst>
                <a:path w="30965" h="19062" extrusionOk="0">
                  <a:moveTo>
                    <a:pt x="18285" y="1"/>
                  </a:moveTo>
                  <a:lnTo>
                    <a:pt x="15899" y="5994"/>
                  </a:lnTo>
                  <a:lnTo>
                    <a:pt x="1" y="10433"/>
                  </a:lnTo>
                  <a:lnTo>
                    <a:pt x="26442" y="19062"/>
                  </a:lnTo>
                  <a:lnTo>
                    <a:pt x="30964" y="3219"/>
                  </a:lnTo>
                  <a:lnTo>
                    <a:pt x="18285"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51"/>
            <p:cNvSpPr/>
            <p:nvPr/>
          </p:nvSpPr>
          <p:spPr>
            <a:xfrm>
              <a:off x="2397647" y="3952837"/>
              <a:ext cx="7085" cy="70729"/>
            </a:xfrm>
            <a:custGeom>
              <a:avLst/>
              <a:gdLst/>
              <a:ahLst/>
              <a:cxnLst/>
              <a:rect l="l" t="t" r="r" b="b"/>
              <a:pathLst>
                <a:path w="417" h="4163" extrusionOk="0">
                  <a:moveTo>
                    <a:pt x="0" y="0"/>
                  </a:moveTo>
                  <a:lnTo>
                    <a:pt x="417" y="4162"/>
                  </a:lnTo>
                  <a:close/>
                </a:path>
              </a:pathLst>
            </a:custGeom>
            <a:solidFill>
              <a:srgbClr val="1A2E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51"/>
            <p:cNvSpPr/>
            <p:nvPr/>
          </p:nvSpPr>
          <p:spPr>
            <a:xfrm>
              <a:off x="2397647" y="3952837"/>
              <a:ext cx="7085" cy="70729"/>
            </a:xfrm>
            <a:custGeom>
              <a:avLst/>
              <a:gdLst/>
              <a:ahLst/>
              <a:cxnLst/>
              <a:rect l="l" t="t" r="r" b="b"/>
              <a:pathLst>
                <a:path w="417" h="4163" fill="none" extrusionOk="0">
                  <a:moveTo>
                    <a:pt x="0" y="0"/>
                  </a:moveTo>
                  <a:lnTo>
                    <a:pt x="417" y="416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51"/>
            <p:cNvSpPr/>
            <p:nvPr/>
          </p:nvSpPr>
          <p:spPr>
            <a:xfrm>
              <a:off x="2394351" y="3949999"/>
              <a:ext cx="13677" cy="76387"/>
            </a:xfrm>
            <a:custGeom>
              <a:avLst/>
              <a:gdLst/>
              <a:ahLst/>
              <a:cxnLst/>
              <a:rect l="l" t="t" r="r" b="b"/>
              <a:pathLst>
                <a:path w="805" h="4496" extrusionOk="0">
                  <a:moveTo>
                    <a:pt x="83" y="1"/>
                  </a:moveTo>
                  <a:lnTo>
                    <a:pt x="28" y="29"/>
                  </a:lnTo>
                  <a:lnTo>
                    <a:pt x="0" y="84"/>
                  </a:lnTo>
                  <a:lnTo>
                    <a:pt x="0" y="167"/>
                  </a:lnTo>
                  <a:lnTo>
                    <a:pt x="389" y="3802"/>
                  </a:lnTo>
                  <a:lnTo>
                    <a:pt x="444" y="4329"/>
                  </a:lnTo>
                  <a:lnTo>
                    <a:pt x="472" y="4413"/>
                  </a:lnTo>
                  <a:lnTo>
                    <a:pt x="500" y="4468"/>
                  </a:lnTo>
                  <a:lnTo>
                    <a:pt x="583" y="4496"/>
                  </a:lnTo>
                  <a:lnTo>
                    <a:pt x="722" y="4496"/>
                  </a:lnTo>
                  <a:lnTo>
                    <a:pt x="777" y="4468"/>
                  </a:lnTo>
                  <a:lnTo>
                    <a:pt x="805" y="4413"/>
                  </a:lnTo>
                  <a:lnTo>
                    <a:pt x="805" y="4329"/>
                  </a:lnTo>
                  <a:lnTo>
                    <a:pt x="416" y="695"/>
                  </a:lnTo>
                  <a:lnTo>
                    <a:pt x="361" y="167"/>
                  </a:lnTo>
                  <a:lnTo>
                    <a:pt x="333" y="84"/>
                  </a:lnTo>
                  <a:lnTo>
                    <a:pt x="305" y="29"/>
                  </a:lnTo>
                  <a:lnTo>
                    <a:pt x="222"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51"/>
            <p:cNvSpPr/>
            <p:nvPr/>
          </p:nvSpPr>
          <p:spPr>
            <a:xfrm>
              <a:off x="2446205" y="3943883"/>
              <a:ext cx="7561" cy="70729"/>
            </a:xfrm>
            <a:custGeom>
              <a:avLst/>
              <a:gdLst/>
              <a:ahLst/>
              <a:cxnLst/>
              <a:rect l="l" t="t" r="r" b="b"/>
              <a:pathLst>
                <a:path w="445" h="4163" extrusionOk="0">
                  <a:moveTo>
                    <a:pt x="0" y="0"/>
                  </a:moveTo>
                  <a:lnTo>
                    <a:pt x="444" y="4162"/>
                  </a:lnTo>
                  <a:close/>
                </a:path>
              </a:pathLst>
            </a:custGeom>
            <a:solidFill>
              <a:srgbClr val="1A2E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51"/>
            <p:cNvSpPr/>
            <p:nvPr/>
          </p:nvSpPr>
          <p:spPr>
            <a:xfrm>
              <a:off x="2446205" y="3943883"/>
              <a:ext cx="7561" cy="70729"/>
            </a:xfrm>
            <a:custGeom>
              <a:avLst/>
              <a:gdLst/>
              <a:ahLst/>
              <a:cxnLst/>
              <a:rect l="l" t="t" r="r" b="b"/>
              <a:pathLst>
                <a:path w="445" h="4163" fill="none" extrusionOk="0">
                  <a:moveTo>
                    <a:pt x="0" y="0"/>
                  </a:moveTo>
                  <a:lnTo>
                    <a:pt x="444" y="416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51"/>
            <p:cNvSpPr/>
            <p:nvPr/>
          </p:nvSpPr>
          <p:spPr>
            <a:xfrm>
              <a:off x="2442892" y="3941046"/>
              <a:ext cx="13694" cy="76387"/>
            </a:xfrm>
            <a:custGeom>
              <a:avLst/>
              <a:gdLst/>
              <a:ahLst/>
              <a:cxnLst/>
              <a:rect l="l" t="t" r="r" b="b"/>
              <a:pathLst>
                <a:path w="806" h="4496" extrusionOk="0">
                  <a:moveTo>
                    <a:pt x="112" y="1"/>
                  </a:moveTo>
                  <a:lnTo>
                    <a:pt x="56" y="29"/>
                  </a:lnTo>
                  <a:lnTo>
                    <a:pt x="1" y="84"/>
                  </a:lnTo>
                  <a:lnTo>
                    <a:pt x="1" y="167"/>
                  </a:lnTo>
                  <a:lnTo>
                    <a:pt x="389" y="3802"/>
                  </a:lnTo>
                  <a:lnTo>
                    <a:pt x="445" y="4329"/>
                  </a:lnTo>
                  <a:lnTo>
                    <a:pt x="473" y="4385"/>
                  </a:lnTo>
                  <a:lnTo>
                    <a:pt x="528" y="4440"/>
                  </a:lnTo>
                  <a:lnTo>
                    <a:pt x="584" y="4496"/>
                  </a:lnTo>
                  <a:lnTo>
                    <a:pt x="722" y="4496"/>
                  </a:lnTo>
                  <a:lnTo>
                    <a:pt x="778" y="4440"/>
                  </a:lnTo>
                  <a:lnTo>
                    <a:pt x="806" y="4412"/>
                  </a:lnTo>
                  <a:lnTo>
                    <a:pt x="806" y="4329"/>
                  </a:lnTo>
                  <a:lnTo>
                    <a:pt x="417" y="694"/>
                  </a:lnTo>
                  <a:lnTo>
                    <a:pt x="362" y="167"/>
                  </a:lnTo>
                  <a:lnTo>
                    <a:pt x="362" y="84"/>
                  </a:lnTo>
                  <a:lnTo>
                    <a:pt x="306" y="29"/>
                  </a:lnTo>
                  <a:lnTo>
                    <a:pt x="251"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51"/>
            <p:cNvSpPr/>
            <p:nvPr/>
          </p:nvSpPr>
          <p:spPr>
            <a:xfrm>
              <a:off x="2400943" y="3822727"/>
              <a:ext cx="82520" cy="125403"/>
            </a:xfrm>
            <a:custGeom>
              <a:avLst/>
              <a:gdLst/>
              <a:ahLst/>
              <a:cxnLst/>
              <a:rect l="l" t="t" r="r" b="b"/>
              <a:pathLst>
                <a:path w="4857" h="7381" extrusionOk="0">
                  <a:moveTo>
                    <a:pt x="1665" y="389"/>
                  </a:moveTo>
                  <a:lnTo>
                    <a:pt x="1804" y="445"/>
                  </a:lnTo>
                  <a:lnTo>
                    <a:pt x="1943" y="528"/>
                  </a:lnTo>
                  <a:lnTo>
                    <a:pt x="2082" y="611"/>
                  </a:lnTo>
                  <a:lnTo>
                    <a:pt x="2331" y="833"/>
                  </a:lnTo>
                  <a:lnTo>
                    <a:pt x="2636" y="1194"/>
                  </a:lnTo>
                  <a:lnTo>
                    <a:pt x="2886" y="1610"/>
                  </a:lnTo>
                  <a:lnTo>
                    <a:pt x="3108" y="2054"/>
                  </a:lnTo>
                  <a:lnTo>
                    <a:pt x="3302" y="2498"/>
                  </a:lnTo>
                  <a:lnTo>
                    <a:pt x="3497" y="2969"/>
                  </a:lnTo>
                  <a:lnTo>
                    <a:pt x="3635" y="3441"/>
                  </a:lnTo>
                  <a:lnTo>
                    <a:pt x="3885" y="4385"/>
                  </a:lnTo>
                  <a:lnTo>
                    <a:pt x="4079" y="5078"/>
                  </a:lnTo>
                  <a:lnTo>
                    <a:pt x="4246" y="5800"/>
                  </a:lnTo>
                  <a:lnTo>
                    <a:pt x="4384" y="6521"/>
                  </a:lnTo>
                  <a:lnTo>
                    <a:pt x="4415" y="6720"/>
                  </a:lnTo>
                  <a:lnTo>
                    <a:pt x="4415" y="6720"/>
                  </a:lnTo>
                  <a:lnTo>
                    <a:pt x="4246" y="6576"/>
                  </a:lnTo>
                  <a:lnTo>
                    <a:pt x="3719" y="6077"/>
                  </a:lnTo>
                  <a:lnTo>
                    <a:pt x="3191" y="5550"/>
                  </a:lnTo>
                  <a:lnTo>
                    <a:pt x="2664" y="5023"/>
                  </a:lnTo>
                  <a:lnTo>
                    <a:pt x="2276" y="4579"/>
                  </a:lnTo>
                  <a:lnTo>
                    <a:pt x="1860" y="4135"/>
                  </a:lnTo>
                  <a:lnTo>
                    <a:pt x="1499" y="3663"/>
                  </a:lnTo>
                  <a:lnTo>
                    <a:pt x="1138" y="3191"/>
                  </a:lnTo>
                  <a:lnTo>
                    <a:pt x="888" y="2803"/>
                  </a:lnTo>
                  <a:lnTo>
                    <a:pt x="639" y="2387"/>
                  </a:lnTo>
                  <a:lnTo>
                    <a:pt x="556" y="2165"/>
                  </a:lnTo>
                  <a:lnTo>
                    <a:pt x="472" y="1943"/>
                  </a:lnTo>
                  <a:lnTo>
                    <a:pt x="417" y="1721"/>
                  </a:lnTo>
                  <a:lnTo>
                    <a:pt x="389" y="1471"/>
                  </a:lnTo>
                  <a:lnTo>
                    <a:pt x="389" y="1277"/>
                  </a:lnTo>
                  <a:lnTo>
                    <a:pt x="417" y="1111"/>
                  </a:lnTo>
                  <a:lnTo>
                    <a:pt x="500" y="972"/>
                  </a:lnTo>
                  <a:lnTo>
                    <a:pt x="611" y="805"/>
                  </a:lnTo>
                  <a:lnTo>
                    <a:pt x="722" y="694"/>
                  </a:lnTo>
                  <a:lnTo>
                    <a:pt x="861" y="583"/>
                  </a:lnTo>
                  <a:lnTo>
                    <a:pt x="1027" y="500"/>
                  </a:lnTo>
                  <a:lnTo>
                    <a:pt x="1194" y="417"/>
                  </a:lnTo>
                  <a:lnTo>
                    <a:pt x="1360" y="389"/>
                  </a:lnTo>
                  <a:close/>
                  <a:moveTo>
                    <a:pt x="1360" y="1"/>
                  </a:moveTo>
                  <a:lnTo>
                    <a:pt x="1166" y="56"/>
                  </a:lnTo>
                  <a:lnTo>
                    <a:pt x="972" y="112"/>
                  </a:lnTo>
                  <a:lnTo>
                    <a:pt x="778" y="195"/>
                  </a:lnTo>
                  <a:lnTo>
                    <a:pt x="611" y="306"/>
                  </a:lnTo>
                  <a:lnTo>
                    <a:pt x="445" y="445"/>
                  </a:lnTo>
                  <a:lnTo>
                    <a:pt x="306" y="583"/>
                  </a:lnTo>
                  <a:lnTo>
                    <a:pt x="167" y="750"/>
                  </a:lnTo>
                  <a:lnTo>
                    <a:pt x="84" y="916"/>
                  </a:lnTo>
                  <a:lnTo>
                    <a:pt x="28" y="1138"/>
                  </a:lnTo>
                  <a:lnTo>
                    <a:pt x="1" y="1360"/>
                  </a:lnTo>
                  <a:lnTo>
                    <a:pt x="28" y="1554"/>
                  </a:lnTo>
                  <a:lnTo>
                    <a:pt x="56" y="1776"/>
                  </a:lnTo>
                  <a:lnTo>
                    <a:pt x="112" y="1998"/>
                  </a:lnTo>
                  <a:lnTo>
                    <a:pt x="167" y="2193"/>
                  </a:lnTo>
                  <a:lnTo>
                    <a:pt x="361" y="2581"/>
                  </a:lnTo>
                  <a:lnTo>
                    <a:pt x="639" y="3108"/>
                  </a:lnTo>
                  <a:lnTo>
                    <a:pt x="999" y="3608"/>
                  </a:lnTo>
                  <a:lnTo>
                    <a:pt x="1360" y="4079"/>
                  </a:lnTo>
                  <a:lnTo>
                    <a:pt x="1749" y="4551"/>
                  </a:lnTo>
                  <a:lnTo>
                    <a:pt x="2414" y="5272"/>
                  </a:lnTo>
                  <a:lnTo>
                    <a:pt x="3080" y="5994"/>
                  </a:lnTo>
                  <a:lnTo>
                    <a:pt x="3802" y="6660"/>
                  </a:lnTo>
                  <a:lnTo>
                    <a:pt x="4551" y="7326"/>
                  </a:lnTo>
                  <a:lnTo>
                    <a:pt x="4551" y="7326"/>
                  </a:lnTo>
                  <a:lnTo>
                    <a:pt x="4579" y="7353"/>
                  </a:lnTo>
                  <a:lnTo>
                    <a:pt x="4634" y="7381"/>
                  </a:lnTo>
                  <a:lnTo>
                    <a:pt x="4690" y="7353"/>
                  </a:lnTo>
                  <a:lnTo>
                    <a:pt x="4745" y="7353"/>
                  </a:lnTo>
                  <a:lnTo>
                    <a:pt x="4801" y="7298"/>
                  </a:lnTo>
                  <a:lnTo>
                    <a:pt x="4856" y="7242"/>
                  </a:lnTo>
                  <a:lnTo>
                    <a:pt x="4856" y="7215"/>
                  </a:lnTo>
                  <a:lnTo>
                    <a:pt x="4856" y="7131"/>
                  </a:lnTo>
                  <a:lnTo>
                    <a:pt x="4745" y="6465"/>
                  </a:lnTo>
                  <a:lnTo>
                    <a:pt x="4606" y="5800"/>
                  </a:lnTo>
                  <a:lnTo>
                    <a:pt x="4301" y="4495"/>
                  </a:lnTo>
                  <a:lnTo>
                    <a:pt x="4024" y="3469"/>
                  </a:lnTo>
                  <a:lnTo>
                    <a:pt x="3857" y="2969"/>
                  </a:lnTo>
                  <a:lnTo>
                    <a:pt x="3691" y="2470"/>
                  </a:lnTo>
                  <a:lnTo>
                    <a:pt x="3469" y="1971"/>
                  </a:lnTo>
                  <a:lnTo>
                    <a:pt x="3247" y="1471"/>
                  </a:lnTo>
                  <a:lnTo>
                    <a:pt x="2969" y="1027"/>
                  </a:lnTo>
                  <a:lnTo>
                    <a:pt x="2636" y="639"/>
                  </a:lnTo>
                  <a:lnTo>
                    <a:pt x="2387" y="361"/>
                  </a:lnTo>
                  <a:lnTo>
                    <a:pt x="2220" y="250"/>
                  </a:lnTo>
                  <a:lnTo>
                    <a:pt x="2082" y="167"/>
                  </a:lnTo>
                  <a:lnTo>
                    <a:pt x="1915" y="84"/>
                  </a:lnTo>
                  <a:lnTo>
                    <a:pt x="1721" y="28"/>
                  </a:lnTo>
                  <a:lnTo>
                    <a:pt x="1554"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51"/>
            <p:cNvSpPr/>
            <p:nvPr/>
          </p:nvSpPr>
          <p:spPr>
            <a:xfrm>
              <a:off x="2479675" y="3821793"/>
              <a:ext cx="14153" cy="129175"/>
            </a:xfrm>
            <a:custGeom>
              <a:avLst/>
              <a:gdLst/>
              <a:ahLst/>
              <a:cxnLst/>
              <a:rect l="l" t="t" r="r" b="b"/>
              <a:pathLst>
                <a:path w="833" h="7603" extrusionOk="0">
                  <a:moveTo>
                    <a:pt x="611" y="0"/>
                  </a:moveTo>
                  <a:lnTo>
                    <a:pt x="555" y="56"/>
                  </a:lnTo>
                  <a:lnTo>
                    <a:pt x="500" y="111"/>
                  </a:lnTo>
                  <a:lnTo>
                    <a:pt x="472" y="167"/>
                  </a:lnTo>
                  <a:lnTo>
                    <a:pt x="56" y="6520"/>
                  </a:lnTo>
                  <a:lnTo>
                    <a:pt x="0" y="7436"/>
                  </a:lnTo>
                  <a:lnTo>
                    <a:pt x="0" y="7492"/>
                  </a:lnTo>
                  <a:lnTo>
                    <a:pt x="56" y="7547"/>
                  </a:lnTo>
                  <a:lnTo>
                    <a:pt x="111" y="7602"/>
                  </a:lnTo>
                  <a:lnTo>
                    <a:pt x="167" y="7602"/>
                  </a:lnTo>
                  <a:lnTo>
                    <a:pt x="250" y="7575"/>
                  </a:lnTo>
                  <a:lnTo>
                    <a:pt x="305" y="7547"/>
                  </a:lnTo>
                  <a:lnTo>
                    <a:pt x="361" y="7492"/>
                  </a:lnTo>
                  <a:lnTo>
                    <a:pt x="361" y="7436"/>
                  </a:lnTo>
                  <a:lnTo>
                    <a:pt x="777" y="1082"/>
                  </a:lnTo>
                  <a:lnTo>
                    <a:pt x="832" y="167"/>
                  </a:lnTo>
                  <a:lnTo>
                    <a:pt x="832" y="111"/>
                  </a:lnTo>
                  <a:lnTo>
                    <a:pt x="805" y="56"/>
                  </a:lnTo>
                  <a:lnTo>
                    <a:pt x="749" y="0"/>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51"/>
            <p:cNvSpPr/>
            <p:nvPr/>
          </p:nvSpPr>
          <p:spPr>
            <a:xfrm>
              <a:off x="2608833" y="2325586"/>
              <a:ext cx="799023" cy="1431170"/>
            </a:xfrm>
            <a:custGeom>
              <a:avLst/>
              <a:gdLst/>
              <a:ahLst/>
              <a:cxnLst/>
              <a:rect l="l" t="t" r="r" b="b"/>
              <a:pathLst>
                <a:path w="47029" h="84236" extrusionOk="0">
                  <a:moveTo>
                    <a:pt x="20560" y="0"/>
                  </a:moveTo>
                  <a:lnTo>
                    <a:pt x="19949" y="1582"/>
                  </a:lnTo>
                  <a:lnTo>
                    <a:pt x="18479" y="5272"/>
                  </a:lnTo>
                  <a:lnTo>
                    <a:pt x="17646" y="7464"/>
                  </a:lnTo>
                  <a:lnTo>
                    <a:pt x="16842" y="9600"/>
                  </a:lnTo>
                  <a:lnTo>
                    <a:pt x="16148" y="11543"/>
                  </a:lnTo>
                  <a:lnTo>
                    <a:pt x="15649" y="13041"/>
                  </a:lnTo>
                  <a:lnTo>
                    <a:pt x="15177" y="14678"/>
                  </a:lnTo>
                  <a:lnTo>
                    <a:pt x="14650" y="16481"/>
                  </a:lnTo>
                  <a:lnTo>
                    <a:pt x="13540" y="20588"/>
                  </a:lnTo>
                  <a:lnTo>
                    <a:pt x="12347" y="25249"/>
                  </a:lnTo>
                  <a:lnTo>
                    <a:pt x="11099" y="30326"/>
                  </a:lnTo>
                  <a:lnTo>
                    <a:pt x="9822" y="35709"/>
                  </a:lnTo>
                  <a:lnTo>
                    <a:pt x="8518" y="41258"/>
                  </a:lnTo>
                  <a:lnTo>
                    <a:pt x="7214" y="46862"/>
                  </a:lnTo>
                  <a:lnTo>
                    <a:pt x="5966" y="52411"/>
                  </a:lnTo>
                  <a:lnTo>
                    <a:pt x="3635" y="62816"/>
                  </a:lnTo>
                  <a:lnTo>
                    <a:pt x="1748" y="71445"/>
                  </a:lnTo>
                  <a:lnTo>
                    <a:pt x="0" y="79546"/>
                  </a:lnTo>
                  <a:lnTo>
                    <a:pt x="11931" y="84235"/>
                  </a:lnTo>
                  <a:lnTo>
                    <a:pt x="47029" y="3940"/>
                  </a:lnTo>
                  <a:lnTo>
                    <a:pt x="20560"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51"/>
            <p:cNvSpPr/>
            <p:nvPr/>
          </p:nvSpPr>
          <p:spPr>
            <a:xfrm>
              <a:off x="2596154" y="3125067"/>
              <a:ext cx="500644" cy="636870"/>
            </a:xfrm>
            <a:custGeom>
              <a:avLst/>
              <a:gdLst/>
              <a:ahLst/>
              <a:cxnLst/>
              <a:rect l="l" t="t" r="r" b="b"/>
              <a:pathLst>
                <a:path w="29467" h="37485" extrusionOk="0">
                  <a:moveTo>
                    <a:pt x="29106" y="1"/>
                  </a:moveTo>
                  <a:lnTo>
                    <a:pt x="28995" y="56"/>
                  </a:lnTo>
                  <a:lnTo>
                    <a:pt x="28912" y="139"/>
                  </a:lnTo>
                  <a:lnTo>
                    <a:pt x="23168" y="12625"/>
                  </a:lnTo>
                  <a:lnTo>
                    <a:pt x="14040" y="32490"/>
                  </a:lnTo>
                  <a:lnTo>
                    <a:pt x="12042" y="36776"/>
                  </a:lnTo>
                  <a:lnTo>
                    <a:pt x="12042" y="36776"/>
                  </a:lnTo>
                  <a:lnTo>
                    <a:pt x="1888" y="32796"/>
                  </a:lnTo>
                  <a:lnTo>
                    <a:pt x="362" y="32185"/>
                  </a:lnTo>
                  <a:lnTo>
                    <a:pt x="251" y="32157"/>
                  </a:lnTo>
                  <a:lnTo>
                    <a:pt x="140" y="32185"/>
                  </a:lnTo>
                  <a:lnTo>
                    <a:pt x="56" y="32268"/>
                  </a:lnTo>
                  <a:lnTo>
                    <a:pt x="29" y="32379"/>
                  </a:lnTo>
                  <a:lnTo>
                    <a:pt x="1" y="32490"/>
                  </a:lnTo>
                  <a:lnTo>
                    <a:pt x="29" y="32601"/>
                  </a:lnTo>
                  <a:lnTo>
                    <a:pt x="84" y="32712"/>
                  </a:lnTo>
                  <a:lnTo>
                    <a:pt x="195" y="32768"/>
                  </a:lnTo>
                  <a:lnTo>
                    <a:pt x="10600" y="36874"/>
                  </a:lnTo>
                  <a:lnTo>
                    <a:pt x="12126" y="37485"/>
                  </a:lnTo>
                  <a:lnTo>
                    <a:pt x="12209" y="37485"/>
                  </a:lnTo>
                  <a:lnTo>
                    <a:pt x="12320" y="37457"/>
                  </a:lnTo>
                  <a:lnTo>
                    <a:pt x="12403" y="37401"/>
                  </a:lnTo>
                  <a:lnTo>
                    <a:pt x="12459" y="37318"/>
                  </a:lnTo>
                  <a:lnTo>
                    <a:pt x="18202" y="24860"/>
                  </a:lnTo>
                  <a:lnTo>
                    <a:pt x="27358" y="4995"/>
                  </a:lnTo>
                  <a:lnTo>
                    <a:pt x="29439" y="472"/>
                  </a:lnTo>
                  <a:lnTo>
                    <a:pt x="29467" y="334"/>
                  </a:lnTo>
                  <a:lnTo>
                    <a:pt x="29467" y="223"/>
                  </a:lnTo>
                  <a:lnTo>
                    <a:pt x="29383" y="112"/>
                  </a:lnTo>
                  <a:lnTo>
                    <a:pt x="29300" y="28"/>
                  </a:lnTo>
                  <a:lnTo>
                    <a:pt x="29189"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51"/>
            <p:cNvSpPr/>
            <p:nvPr/>
          </p:nvSpPr>
          <p:spPr>
            <a:xfrm>
              <a:off x="3221169" y="3663395"/>
              <a:ext cx="159349" cy="252217"/>
            </a:xfrm>
            <a:custGeom>
              <a:avLst/>
              <a:gdLst/>
              <a:ahLst/>
              <a:cxnLst/>
              <a:rect l="l" t="t" r="r" b="b"/>
              <a:pathLst>
                <a:path w="9379" h="14845" extrusionOk="0">
                  <a:moveTo>
                    <a:pt x="9379" y="1"/>
                  </a:moveTo>
                  <a:lnTo>
                    <a:pt x="28" y="417"/>
                  </a:lnTo>
                  <a:lnTo>
                    <a:pt x="1" y="14845"/>
                  </a:lnTo>
                  <a:lnTo>
                    <a:pt x="8519" y="14761"/>
                  </a:lnTo>
                  <a:lnTo>
                    <a:pt x="937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51"/>
            <p:cNvSpPr/>
            <p:nvPr/>
          </p:nvSpPr>
          <p:spPr>
            <a:xfrm>
              <a:off x="2948242" y="3896277"/>
              <a:ext cx="472815" cy="279553"/>
            </a:xfrm>
            <a:custGeom>
              <a:avLst/>
              <a:gdLst/>
              <a:ahLst/>
              <a:cxnLst/>
              <a:rect l="l" t="t" r="r" b="b"/>
              <a:pathLst>
                <a:path w="27829" h="16454" extrusionOk="0">
                  <a:moveTo>
                    <a:pt x="27329" y="0"/>
                  </a:moveTo>
                  <a:lnTo>
                    <a:pt x="14289" y="749"/>
                  </a:lnTo>
                  <a:lnTo>
                    <a:pt x="13817" y="7186"/>
                  </a:lnTo>
                  <a:lnTo>
                    <a:pt x="0" y="16203"/>
                  </a:lnTo>
                  <a:lnTo>
                    <a:pt x="27829" y="16453"/>
                  </a:lnTo>
                  <a:lnTo>
                    <a:pt x="27329"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51"/>
            <p:cNvSpPr/>
            <p:nvPr/>
          </p:nvSpPr>
          <p:spPr>
            <a:xfrm>
              <a:off x="3087764" y="4054658"/>
              <a:ext cx="28781" cy="65072"/>
            </a:xfrm>
            <a:custGeom>
              <a:avLst/>
              <a:gdLst/>
              <a:ahLst/>
              <a:cxnLst/>
              <a:rect l="l" t="t" r="r" b="b"/>
              <a:pathLst>
                <a:path w="1694" h="3830" extrusionOk="0">
                  <a:moveTo>
                    <a:pt x="1" y="0"/>
                  </a:moveTo>
                  <a:lnTo>
                    <a:pt x="1693" y="3829"/>
                  </a:lnTo>
                  <a:close/>
                </a:path>
              </a:pathLst>
            </a:custGeom>
            <a:solidFill>
              <a:srgbClr val="1A2E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51"/>
            <p:cNvSpPr/>
            <p:nvPr/>
          </p:nvSpPr>
          <p:spPr>
            <a:xfrm>
              <a:off x="3087764" y="4054658"/>
              <a:ext cx="28781" cy="65072"/>
            </a:xfrm>
            <a:custGeom>
              <a:avLst/>
              <a:gdLst/>
              <a:ahLst/>
              <a:cxnLst/>
              <a:rect l="l" t="t" r="r" b="b"/>
              <a:pathLst>
                <a:path w="1694" h="3830" fill="none" extrusionOk="0">
                  <a:moveTo>
                    <a:pt x="1" y="0"/>
                  </a:moveTo>
                  <a:lnTo>
                    <a:pt x="1693" y="382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51"/>
            <p:cNvSpPr/>
            <p:nvPr/>
          </p:nvSpPr>
          <p:spPr>
            <a:xfrm>
              <a:off x="3084944" y="4051821"/>
              <a:ext cx="34422" cy="71205"/>
            </a:xfrm>
            <a:custGeom>
              <a:avLst/>
              <a:gdLst/>
              <a:ahLst/>
              <a:cxnLst/>
              <a:rect l="l" t="t" r="r" b="b"/>
              <a:pathLst>
                <a:path w="2026" h="4191" extrusionOk="0">
                  <a:moveTo>
                    <a:pt x="167" y="1"/>
                  </a:moveTo>
                  <a:lnTo>
                    <a:pt x="111" y="29"/>
                  </a:lnTo>
                  <a:lnTo>
                    <a:pt x="56" y="56"/>
                  </a:lnTo>
                  <a:lnTo>
                    <a:pt x="28" y="112"/>
                  </a:lnTo>
                  <a:lnTo>
                    <a:pt x="0" y="195"/>
                  </a:lnTo>
                  <a:lnTo>
                    <a:pt x="28" y="278"/>
                  </a:lnTo>
                  <a:lnTo>
                    <a:pt x="1498" y="3636"/>
                  </a:lnTo>
                  <a:lnTo>
                    <a:pt x="1693" y="4107"/>
                  </a:lnTo>
                  <a:lnTo>
                    <a:pt x="1748" y="4163"/>
                  </a:lnTo>
                  <a:lnTo>
                    <a:pt x="1804" y="4191"/>
                  </a:lnTo>
                  <a:lnTo>
                    <a:pt x="1859" y="4191"/>
                  </a:lnTo>
                  <a:lnTo>
                    <a:pt x="1915" y="4163"/>
                  </a:lnTo>
                  <a:lnTo>
                    <a:pt x="1970" y="4135"/>
                  </a:lnTo>
                  <a:lnTo>
                    <a:pt x="2026" y="4052"/>
                  </a:lnTo>
                  <a:lnTo>
                    <a:pt x="2026" y="3996"/>
                  </a:lnTo>
                  <a:lnTo>
                    <a:pt x="2026" y="3913"/>
                  </a:lnTo>
                  <a:lnTo>
                    <a:pt x="555" y="556"/>
                  </a:lnTo>
                  <a:lnTo>
                    <a:pt x="333" y="84"/>
                  </a:lnTo>
                  <a:lnTo>
                    <a:pt x="278" y="29"/>
                  </a:lnTo>
                  <a:lnTo>
                    <a:pt x="222"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51"/>
            <p:cNvSpPr/>
            <p:nvPr/>
          </p:nvSpPr>
          <p:spPr>
            <a:xfrm>
              <a:off x="3131615" y="4031551"/>
              <a:ext cx="28764" cy="65072"/>
            </a:xfrm>
            <a:custGeom>
              <a:avLst/>
              <a:gdLst/>
              <a:ahLst/>
              <a:cxnLst/>
              <a:rect l="l" t="t" r="r" b="b"/>
              <a:pathLst>
                <a:path w="1693" h="3830" extrusionOk="0">
                  <a:moveTo>
                    <a:pt x="0" y="1"/>
                  </a:moveTo>
                  <a:lnTo>
                    <a:pt x="1692" y="3830"/>
                  </a:lnTo>
                  <a:close/>
                </a:path>
              </a:pathLst>
            </a:custGeom>
            <a:solidFill>
              <a:srgbClr val="1A2E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51"/>
            <p:cNvSpPr/>
            <p:nvPr/>
          </p:nvSpPr>
          <p:spPr>
            <a:xfrm>
              <a:off x="3131615" y="4031551"/>
              <a:ext cx="28764" cy="65072"/>
            </a:xfrm>
            <a:custGeom>
              <a:avLst/>
              <a:gdLst/>
              <a:ahLst/>
              <a:cxnLst/>
              <a:rect l="l" t="t" r="r" b="b"/>
              <a:pathLst>
                <a:path w="1693" h="3830" fill="none" extrusionOk="0">
                  <a:moveTo>
                    <a:pt x="0" y="1"/>
                  </a:moveTo>
                  <a:lnTo>
                    <a:pt x="1692" y="383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51"/>
            <p:cNvSpPr/>
            <p:nvPr/>
          </p:nvSpPr>
          <p:spPr>
            <a:xfrm>
              <a:off x="3128778" y="4028255"/>
              <a:ext cx="34422" cy="71681"/>
            </a:xfrm>
            <a:custGeom>
              <a:avLst/>
              <a:gdLst/>
              <a:ahLst/>
              <a:cxnLst/>
              <a:rect l="l" t="t" r="r" b="b"/>
              <a:pathLst>
                <a:path w="2026" h="4219" extrusionOk="0">
                  <a:moveTo>
                    <a:pt x="167" y="1"/>
                  </a:moveTo>
                  <a:lnTo>
                    <a:pt x="84" y="28"/>
                  </a:lnTo>
                  <a:lnTo>
                    <a:pt x="56" y="84"/>
                  </a:lnTo>
                  <a:lnTo>
                    <a:pt x="1" y="139"/>
                  </a:lnTo>
                  <a:lnTo>
                    <a:pt x="1" y="195"/>
                  </a:lnTo>
                  <a:lnTo>
                    <a:pt x="1" y="278"/>
                  </a:lnTo>
                  <a:lnTo>
                    <a:pt x="1471" y="3635"/>
                  </a:lnTo>
                  <a:lnTo>
                    <a:pt x="1693" y="4107"/>
                  </a:lnTo>
                  <a:lnTo>
                    <a:pt x="1721" y="4163"/>
                  </a:lnTo>
                  <a:lnTo>
                    <a:pt x="1804" y="4218"/>
                  </a:lnTo>
                  <a:lnTo>
                    <a:pt x="1859" y="4218"/>
                  </a:lnTo>
                  <a:lnTo>
                    <a:pt x="1915" y="4190"/>
                  </a:lnTo>
                  <a:lnTo>
                    <a:pt x="1970" y="4135"/>
                  </a:lnTo>
                  <a:lnTo>
                    <a:pt x="1998" y="4079"/>
                  </a:lnTo>
                  <a:lnTo>
                    <a:pt x="2026" y="3996"/>
                  </a:lnTo>
                  <a:lnTo>
                    <a:pt x="1998" y="3941"/>
                  </a:lnTo>
                  <a:lnTo>
                    <a:pt x="528" y="583"/>
                  </a:lnTo>
                  <a:lnTo>
                    <a:pt x="334" y="112"/>
                  </a:lnTo>
                  <a:lnTo>
                    <a:pt x="278" y="28"/>
                  </a:lnTo>
                  <a:lnTo>
                    <a:pt x="223"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51"/>
            <p:cNvSpPr/>
            <p:nvPr/>
          </p:nvSpPr>
          <p:spPr>
            <a:xfrm>
              <a:off x="3058065" y="3921252"/>
              <a:ext cx="109382" cy="104200"/>
            </a:xfrm>
            <a:custGeom>
              <a:avLst/>
              <a:gdLst/>
              <a:ahLst/>
              <a:cxnLst/>
              <a:rect l="l" t="t" r="r" b="b"/>
              <a:pathLst>
                <a:path w="6438" h="6133" extrusionOk="0">
                  <a:moveTo>
                    <a:pt x="1527" y="389"/>
                  </a:moveTo>
                  <a:lnTo>
                    <a:pt x="1693" y="417"/>
                  </a:lnTo>
                  <a:lnTo>
                    <a:pt x="1860" y="472"/>
                  </a:lnTo>
                  <a:lnTo>
                    <a:pt x="1998" y="528"/>
                  </a:lnTo>
                  <a:lnTo>
                    <a:pt x="2193" y="639"/>
                  </a:lnTo>
                  <a:lnTo>
                    <a:pt x="2387" y="750"/>
                  </a:lnTo>
                  <a:lnTo>
                    <a:pt x="2748" y="1055"/>
                  </a:lnTo>
                  <a:lnTo>
                    <a:pt x="3053" y="1360"/>
                  </a:lnTo>
                  <a:lnTo>
                    <a:pt x="3358" y="1693"/>
                  </a:lnTo>
                  <a:lnTo>
                    <a:pt x="3691" y="2109"/>
                  </a:lnTo>
                  <a:lnTo>
                    <a:pt x="4024" y="2525"/>
                  </a:lnTo>
                  <a:lnTo>
                    <a:pt x="4634" y="3413"/>
                  </a:lnTo>
                  <a:lnTo>
                    <a:pt x="5023" y="4051"/>
                  </a:lnTo>
                  <a:lnTo>
                    <a:pt x="5411" y="4689"/>
                  </a:lnTo>
                  <a:lnTo>
                    <a:pt x="5772" y="5355"/>
                  </a:lnTo>
                  <a:lnTo>
                    <a:pt x="5868" y="5547"/>
                  </a:lnTo>
                  <a:lnTo>
                    <a:pt x="5550" y="5411"/>
                  </a:lnTo>
                  <a:lnTo>
                    <a:pt x="4634" y="4967"/>
                  </a:lnTo>
                  <a:lnTo>
                    <a:pt x="3746" y="4495"/>
                  </a:lnTo>
                  <a:lnTo>
                    <a:pt x="3247" y="4218"/>
                  </a:lnTo>
                  <a:lnTo>
                    <a:pt x="2748" y="3913"/>
                  </a:lnTo>
                  <a:lnTo>
                    <a:pt x="2276" y="3607"/>
                  </a:lnTo>
                  <a:lnTo>
                    <a:pt x="1804" y="3274"/>
                  </a:lnTo>
                  <a:lnTo>
                    <a:pt x="1416" y="2969"/>
                  </a:lnTo>
                  <a:lnTo>
                    <a:pt x="1055" y="2664"/>
                  </a:lnTo>
                  <a:lnTo>
                    <a:pt x="889" y="2470"/>
                  </a:lnTo>
                  <a:lnTo>
                    <a:pt x="750" y="2303"/>
                  </a:lnTo>
                  <a:lnTo>
                    <a:pt x="611" y="2109"/>
                  </a:lnTo>
                  <a:lnTo>
                    <a:pt x="500" y="1887"/>
                  </a:lnTo>
                  <a:lnTo>
                    <a:pt x="417" y="1721"/>
                  </a:lnTo>
                  <a:lnTo>
                    <a:pt x="389" y="1554"/>
                  </a:lnTo>
                  <a:lnTo>
                    <a:pt x="389" y="1388"/>
                  </a:lnTo>
                  <a:lnTo>
                    <a:pt x="417" y="1221"/>
                  </a:lnTo>
                  <a:lnTo>
                    <a:pt x="472" y="1055"/>
                  </a:lnTo>
                  <a:lnTo>
                    <a:pt x="556" y="888"/>
                  </a:lnTo>
                  <a:lnTo>
                    <a:pt x="667" y="750"/>
                  </a:lnTo>
                  <a:lnTo>
                    <a:pt x="805" y="611"/>
                  </a:lnTo>
                  <a:lnTo>
                    <a:pt x="944" y="528"/>
                  </a:lnTo>
                  <a:lnTo>
                    <a:pt x="1083" y="444"/>
                  </a:lnTo>
                  <a:lnTo>
                    <a:pt x="1222" y="389"/>
                  </a:lnTo>
                  <a:close/>
                  <a:moveTo>
                    <a:pt x="1360" y="1"/>
                  </a:moveTo>
                  <a:lnTo>
                    <a:pt x="1194" y="28"/>
                  </a:lnTo>
                  <a:lnTo>
                    <a:pt x="1000" y="84"/>
                  </a:lnTo>
                  <a:lnTo>
                    <a:pt x="833" y="167"/>
                  </a:lnTo>
                  <a:lnTo>
                    <a:pt x="667" y="250"/>
                  </a:lnTo>
                  <a:lnTo>
                    <a:pt x="500" y="389"/>
                  </a:lnTo>
                  <a:lnTo>
                    <a:pt x="361" y="555"/>
                  </a:lnTo>
                  <a:lnTo>
                    <a:pt x="250" y="722"/>
                  </a:lnTo>
                  <a:lnTo>
                    <a:pt x="139" y="888"/>
                  </a:lnTo>
                  <a:lnTo>
                    <a:pt x="56" y="1083"/>
                  </a:lnTo>
                  <a:lnTo>
                    <a:pt x="28" y="1277"/>
                  </a:lnTo>
                  <a:lnTo>
                    <a:pt x="1" y="1499"/>
                  </a:lnTo>
                  <a:lnTo>
                    <a:pt x="28" y="1721"/>
                  </a:lnTo>
                  <a:lnTo>
                    <a:pt x="112" y="1943"/>
                  </a:lnTo>
                  <a:lnTo>
                    <a:pt x="195" y="2137"/>
                  </a:lnTo>
                  <a:lnTo>
                    <a:pt x="306" y="2331"/>
                  </a:lnTo>
                  <a:lnTo>
                    <a:pt x="445" y="2525"/>
                  </a:lnTo>
                  <a:lnTo>
                    <a:pt x="611" y="2692"/>
                  </a:lnTo>
                  <a:lnTo>
                    <a:pt x="916" y="3025"/>
                  </a:lnTo>
                  <a:lnTo>
                    <a:pt x="1360" y="3413"/>
                  </a:lnTo>
                  <a:lnTo>
                    <a:pt x="1860" y="3774"/>
                  </a:lnTo>
                  <a:lnTo>
                    <a:pt x="2359" y="4107"/>
                  </a:lnTo>
                  <a:lnTo>
                    <a:pt x="2859" y="4412"/>
                  </a:lnTo>
                  <a:lnTo>
                    <a:pt x="3663" y="4884"/>
                  </a:lnTo>
                  <a:lnTo>
                    <a:pt x="4496" y="5328"/>
                  </a:lnTo>
                  <a:lnTo>
                    <a:pt x="5356" y="5744"/>
                  </a:lnTo>
                  <a:lnTo>
                    <a:pt x="6216" y="6105"/>
                  </a:lnTo>
                  <a:lnTo>
                    <a:pt x="6299" y="6132"/>
                  </a:lnTo>
                  <a:lnTo>
                    <a:pt x="6354" y="6105"/>
                  </a:lnTo>
                  <a:lnTo>
                    <a:pt x="6410" y="6077"/>
                  </a:lnTo>
                  <a:lnTo>
                    <a:pt x="6438" y="5994"/>
                  </a:lnTo>
                  <a:lnTo>
                    <a:pt x="6438" y="5938"/>
                  </a:lnTo>
                  <a:lnTo>
                    <a:pt x="6438" y="5855"/>
                  </a:lnTo>
                  <a:lnTo>
                    <a:pt x="6105" y="5217"/>
                  </a:lnTo>
                  <a:lnTo>
                    <a:pt x="5772" y="4606"/>
                  </a:lnTo>
                  <a:lnTo>
                    <a:pt x="5411" y="3996"/>
                  </a:lnTo>
                  <a:lnTo>
                    <a:pt x="5050" y="3413"/>
                  </a:lnTo>
                  <a:lnTo>
                    <a:pt x="4745" y="2914"/>
                  </a:lnTo>
                  <a:lnTo>
                    <a:pt x="4412" y="2442"/>
                  </a:lnTo>
                  <a:lnTo>
                    <a:pt x="4079" y="1998"/>
                  </a:lnTo>
                  <a:lnTo>
                    <a:pt x="3719" y="1554"/>
                  </a:lnTo>
                  <a:lnTo>
                    <a:pt x="3386" y="1194"/>
                  </a:lnTo>
                  <a:lnTo>
                    <a:pt x="3053" y="833"/>
                  </a:lnTo>
                  <a:lnTo>
                    <a:pt x="2664" y="500"/>
                  </a:lnTo>
                  <a:lnTo>
                    <a:pt x="2470" y="361"/>
                  </a:lnTo>
                  <a:lnTo>
                    <a:pt x="2248" y="250"/>
                  </a:lnTo>
                  <a:lnTo>
                    <a:pt x="2082" y="167"/>
                  </a:lnTo>
                  <a:lnTo>
                    <a:pt x="1915" y="84"/>
                  </a:lnTo>
                  <a:lnTo>
                    <a:pt x="1721" y="56"/>
                  </a:lnTo>
                  <a:lnTo>
                    <a:pt x="1554"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51"/>
            <p:cNvSpPr/>
            <p:nvPr/>
          </p:nvSpPr>
          <p:spPr>
            <a:xfrm>
              <a:off x="3135370" y="3901459"/>
              <a:ext cx="35373" cy="125879"/>
            </a:xfrm>
            <a:custGeom>
              <a:avLst/>
              <a:gdLst/>
              <a:ahLst/>
              <a:cxnLst/>
              <a:rect l="l" t="t" r="r" b="b"/>
              <a:pathLst>
                <a:path w="2082" h="7409" extrusionOk="0">
                  <a:moveTo>
                    <a:pt x="140" y="0"/>
                  </a:moveTo>
                  <a:lnTo>
                    <a:pt x="56" y="28"/>
                  </a:lnTo>
                  <a:lnTo>
                    <a:pt x="29" y="83"/>
                  </a:lnTo>
                  <a:lnTo>
                    <a:pt x="1" y="139"/>
                  </a:lnTo>
                  <a:lnTo>
                    <a:pt x="1" y="222"/>
                  </a:lnTo>
                  <a:lnTo>
                    <a:pt x="1527" y="6409"/>
                  </a:lnTo>
                  <a:lnTo>
                    <a:pt x="1721" y="7270"/>
                  </a:lnTo>
                  <a:lnTo>
                    <a:pt x="1777" y="7353"/>
                  </a:lnTo>
                  <a:lnTo>
                    <a:pt x="1832" y="7380"/>
                  </a:lnTo>
                  <a:lnTo>
                    <a:pt x="1888" y="7408"/>
                  </a:lnTo>
                  <a:lnTo>
                    <a:pt x="1943" y="7408"/>
                  </a:lnTo>
                  <a:lnTo>
                    <a:pt x="2026" y="7380"/>
                  </a:lnTo>
                  <a:lnTo>
                    <a:pt x="2054" y="7325"/>
                  </a:lnTo>
                  <a:lnTo>
                    <a:pt x="2082" y="7270"/>
                  </a:lnTo>
                  <a:lnTo>
                    <a:pt x="2082" y="7186"/>
                  </a:lnTo>
                  <a:lnTo>
                    <a:pt x="556" y="999"/>
                  </a:lnTo>
                  <a:lnTo>
                    <a:pt x="362" y="139"/>
                  </a:lnTo>
                  <a:lnTo>
                    <a:pt x="306" y="56"/>
                  </a:lnTo>
                  <a:lnTo>
                    <a:pt x="251" y="28"/>
                  </a:lnTo>
                  <a:lnTo>
                    <a:pt x="195" y="0"/>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51"/>
            <p:cNvSpPr/>
            <p:nvPr/>
          </p:nvSpPr>
          <p:spPr>
            <a:xfrm>
              <a:off x="3020365" y="2355760"/>
              <a:ext cx="448298" cy="1367049"/>
            </a:xfrm>
            <a:custGeom>
              <a:avLst/>
              <a:gdLst/>
              <a:ahLst/>
              <a:cxnLst/>
              <a:rect l="l" t="t" r="r" b="b"/>
              <a:pathLst>
                <a:path w="26386" h="80462" extrusionOk="0">
                  <a:moveTo>
                    <a:pt x="23195" y="0"/>
                  </a:moveTo>
                  <a:lnTo>
                    <a:pt x="0" y="6770"/>
                  </a:lnTo>
                  <a:lnTo>
                    <a:pt x="8823" y="80462"/>
                  </a:lnTo>
                  <a:lnTo>
                    <a:pt x="22557" y="79962"/>
                  </a:lnTo>
                  <a:lnTo>
                    <a:pt x="22751" y="77909"/>
                  </a:lnTo>
                  <a:lnTo>
                    <a:pt x="23223" y="72305"/>
                  </a:lnTo>
                  <a:lnTo>
                    <a:pt x="23889" y="64120"/>
                  </a:lnTo>
                  <a:lnTo>
                    <a:pt x="24277" y="59348"/>
                  </a:lnTo>
                  <a:lnTo>
                    <a:pt x="24666" y="54242"/>
                  </a:lnTo>
                  <a:lnTo>
                    <a:pt x="25026" y="48971"/>
                  </a:lnTo>
                  <a:lnTo>
                    <a:pt x="25387" y="43616"/>
                  </a:lnTo>
                  <a:lnTo>
                    <a:pt x="25692" y="38317"/>
                  </a:lnTo>
                  <a:lnTo>
                    <a:pt x="25970" y="33156"/>
                  </a:lnTo>
                  <a:lnTo>
                    <a:pt x="26192" y="28273"/>
                  </a:lnTo>
                  <a:lnTo>
                    <a:pt x="26275" y="25970"/>
                  </a:lnTo>
                  <a:lnTo>
                    <a:pt x="26331" y="23778"/>
                  </a:lnTo>
                  <a:lnTo>
                    <a:pt x="26386" y="21725"/>
                  </a:lnTo>
                  <a:lnTo>
                    <a:pt x="26386" y="19783"/>
                  </a:lnTo>
                  <a:lnTo>
                    <a:pt x="26386" y="18007"/>
                  </a:lnTo>
                  <a:lnTo>
                    <a:pt x="26358" y="16425"/>
                  </a:lnTo>
                  <a:lnTo>
                    <a:pt x="26303" y="15593"/>
                  </a:lnTo>
                  <a:lnTo>
                    <a:pt x="26164" y="14594"/>
                  </a:lnTo>
                  <a:lnTo>
                    <a:pt x="25998" y="13457"/>
                  </a:lnTo>
                  <a:lnTo>
                    <a:pt x="25803" y="12208"/>
                  </a:lnTo>
                  <a:lnTo>
                    <a:pt x="25304" y="9517"/>
                  </a:lnTo>
                  <a:lnTo>
                    <a:pt x="24721" y="6742"/>
                  </a:lnTo>
                  <a:lnTo>
                    <a:pt x="24166" y="4162"/>
                  </a:lnTo>
                  <a:lnTo>
                    <a:pt x="23667" y="2026"/>
                  </a:lnTo>
                  <a:lnTo>
                    <a:pt x="2319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51"/>
            <p:cNvSpPr/>
            <p:nvPr/>
          </p:nvSpPr>
          <p:spPr>
            <a:xfrm>
              <a:off x="3195718" y="2422683"/>
              <a:ext cx="92884" cy="1301077"/>
            </a:xfrm>
            <a:custGeom>
              <a:avLst/>
              <a:gdLst/>
              <a:ahLst/>
              <a:cxnLst/>
              <a:rect l="l" t="t" r="r" b="b"/>
              <a:pathLst>
                <a:path w="5467" h="76579" extrusionOk="0">
                  <a:moveTo>
                    <a:pt x="278" y="1"/>
                  </a:moveTo>
                  <a:lnTo>
                    <a:pt x="167" y="29"/>
                  </a:lnTo>
                  <a:lnTo>
                    <a:pt x="84" y="84"/>
                  </a:lnTo>
                  <a:lnTo>
                    <a:pt x="28" y="167"/>
                  </a:lnTo>
                  <a:lnTo>
                    <a:pt x="0" y="306"/>
                  </a:lnTo>
                  <a:lnTo>
                    <a:pt x="472" y="7881"/>
                  </a:lnTo>
                  <a:lnTo>
                    <a:pt x="1637" y="26026"/>
                  </a:lnTo>
                  <a:lnTo>
                    <a:pt x="3052" y="48028"/>
                  </a:lnTo>
                  <a:lnTo>
                    <a:pt x="4273" y="66978"/>
                  </a:lnTo>
                  <a:lnTo>
                    <a:pt x="4384" y="69281"/>
                  </a:lnTo>
                  <a:lnTo>
                    <a:pt x="4523" y="71584"/>
                  </a:lnTo>
                  <a:lnTo>
                    <a:pt x="4662" y="73859"/>
                  </a:lnTo>
                  <a:lnTo>
                    <a:pt x="4745" y="75024"/>
                  </a:lnTo>
                  <a:lnTo>
                    <a:pt x="4856" y="76162"/>
                  </a:lnTo>
                  <a:lnTo>
                    <a:pt x="4856" y="76273"/>
                  </a:lnTo>
                  <a:lnTo>
                    <a:pt x="4911" y="76412"/>
                  </a:lnTo>
                  <a:lnTo>
                    <a:pt x="4967" y="76495"/>
                  </a:lnTo>
                  <a:lnTo>
                    <a:pt x="5078" y="76550"/>
                  </a:lnTo>
                  <a:lnTo>
                    <a:pt x="5189" y="76578"/>
                  </a:lnTo>
                  <a:lnTo>
                    <a:pt x="5300" y="76550"/>
                  </a:lnTo>
                  <a:lnTo>
                    <a:pt x="5383" y="76495"/>
                  </a:lnTo>
                  <a:lnTo>
                    <a:pt x="5466" y="76412"/>
                  </a:lnTo>
                  <a:lnTo>
                    <a:pt x="5466" y="76273"/>
                  </a:lnTo>
                  <a:lnTo>
                    <a:pt x="4995" y="68699"/>
                  </a:lnTo>
                  <a:lnTo>
                    <a:pt x="3829" y="50553"/>
                  </a:lnTo>
                  <a:lnTo>
                    <a:pt x="2414" y="28551"/>
                  </a:lnTo>
                  <a:lnTo>
                    <a:pt x="1193" y="9601"/>
                  </a:lnTo>
                  <a:lnTo>
                    <a:pt x="1082" y="7298"/>
                  </a:lnTo>
                  <a:lnTo>
                    <a:pt x="971" y="4995"/>
                  </a:lnTo>
                  <a:lnTo>
                    <a:pt x="805" y="2720"/>
                  </a:lnTo>
                  <a:lnTo>
                    <a:pt x="722" y="1555"/>
                  </a:lnTo>
                  <a:lnTo>
                    <a:pt x="611" y="417"/>
                  </a:lnTo>
                  <a:lnTo>
                    <a:pt x="611" y="306"/>
                  </a:lnTo>
                  <a:lnTo>
                    <a:pt x="583" y="167"/>
                  </a:lnTo>
                  <a:lnTo>
                    <a:pt x="500" y="84"/>
                  </a:lnTo>
                  <a:lnTo>
                    <a:pt x="389" y="29"/>
                  </a:lnTo>
                  <a:lnTo>
                    <a:pt x="278"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51"/>
            <p:cNvSpPr/>
            <p:nvPr/>
          </p:nvSpPr>
          <p:spPr>
            <a:xfrm>
              <a:off x="3034025" y="2613600"/>
              <a:ext cx="374782" cy="1114391"/>
            </a:xfrm>
            <a:custGeom>
              <a:avLst/>
              <a:gdLst/>
              <a:ahLst/>
              <a:cxnLst/>
              <a:rect l="l" t="t" r="r" b="b"/>
              <a:pathLst>
                <a:path w="22059" h="65591" extrusionOk="0">
                  <a:moveTo>
                    <a:pt x="167" y="1"/>
                  </a:moveTo>
                  <a:lnTo>
                    <a:pt x="84" y="56"/>
                  </a:lnTo>
                  <a:lnTo>
                    <a:pt x="1" y="167"/>
                  </a:lnTo>
                  <a:lnTo>
                    <a:pt x="1" y="278"/>
                  </a:lnTo>
                  <a:lnTo>
                    <a:pt x="778" y="6771"/>
                  </a:lnTo>
                  <a:lnTo>
                    <a:pt x="2609" y="22253"/>
                  </a:lnTo>
                  <a:lnTo>
                    <a:pt x="4828" y="41092"/>
                  </a:lnTo>
                  <a:lnTo>
                    <a:pt x="6743" y="57267"/>
                  </a:lnTo>
                  <a:lnTo>
                    <a:pt x="6965" y="59237"/>
                  </a:lnTo>
                  <a:lnTo>
                    <a:pt x="7187" y="61235"/>
                  </a:lnTo>
                  <a:lnTo>
                    <a:pt x="7409" y="63205"/>
                  </a:lnTo>
                  <a:lnTo>
                    <a:pt x="7547" y="64204"/>
                  </a:lnTo>
                  <a:lnTo>
                    <a:pt x="7686" y="65175"/>
                  </a:lnTo>
                  <a:lnTo>
                    <a:pt x="7714" y="65286"/>
                  </a:lnTo>
                  <a:lnTo>
                    <a:pt x="7742" y="65397"/>
                  </a:lnTo>
                  <a:lnTo>
                    <a:pt x="7797" y="65508"/>
                  </a:lnTo>
                  <a:lnTo>
                    <a:pt x="7880" y="65563"/>
                  </a:lnTo>
                  <a:lnTo>
                    <a:pt x="8019" y="65591"/>
                  </a:lnTo>
                  <a:lnTo>
                    <a:pt x="20061" y="65147"/>
                  </a:lnTo>
                  <a:lnTo>
                    <a:pt x="21753" y="65092"/>
                  </a:lnTo>
                  <a:lnTo>
                    <a:pt x="21892" y="65064"/>
                  </a:lnTo>
                  <a:lnTo>
                    <a:pt x="21975" y="65008"/>
                  </a:lnTo>
                  <a:lnTo>
                    <a:pt x="22031" y="64897"/>
                  </a:lnTo>
                  <a:lnTo>
                    <a:pt x="22058" y="64786"/>
                  </a:lnTo>
                  <a:lnTo>
                    <a:pt x="22031" y="64675"/>
                  </a:lnTo>
                  <a:lnTo>
                    <a:pt x="21975" y="64564"/>
                  </a:lnTo>
                  <a:lnTo>
                    <a:pt x="21892" y="64509"/>
                  </a:lnTo>
                  <a:lnTo>
                    <a:pt x="21753" y="64481"/>
                  </a:lnTo>
                  <a:lnTo>
                    <a:pt x="9712" y="64925"/>
                  </a:lnTo>
                  <a:lnTo>
                    <a:pt x="8287" y="64972"/>
                  </a:lnTo>
                  <a:lnTo>
                    <a:pt x="8287" y="64972"/>
                  </a:lnTo>
                  <a:lnTo>
                    <a:pt x="7547" y="58793"/>
                  </a:lnTo>
                  <a:lnTo>
                    <a:pt x="5716" y="43311"/>
                  </a:lnTo>
                  <a:lnTo>
                    <a:pt x="3469" y="24472"/>
                  </a:lnTo>
                  <a:lnTo>
                    <a:pt x="1554" y="8297"/>
                  </a:lnTo>
                  <a:lnTo>
                    <a:pt x="1360" y="6327"/>
                  </a:lnTo>
                  <a:lnTo>
                    <a:pt x="1138" y="4329"/>
                  </a:lnTo>
                  <a:lnTo>
                    <a:pt x="916" y="2359"/>
                  </a:lnTo>
                  <a:lnTo>
                    <a:pt x="778" y="1360"/>
                  </a:lnTo>
                  <a:lnTo>
                    <a:pt x="639" y="389"/>
                  </a:lnTo>
                  <a:lnTo>
                    <a:pt x="611" y="278"/>
                  </a:lnTo>
                  <a:lnTo>
                    <a:pt x="583" y="167"/>
                  </a:lnTo>
                  <a:lnTo>
                    <a:pt x="500" y="56"/>
                  </a:lnTo>
                  <a:lnTo>
                    <a:pt x="389"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51"/>
            <p:cNvSpPr/>
            <p:nvPr/>
          </p:nvSpPr>
          <p:spPr>
            <a:xfrm>
              <a:off x="2972742" y="2368010"/>
              <a:ext cx="346970" cy="59414"/>
            </a:xfrm>
            <a:custGeom>
              <a:avLst/>
              <a:gdLst/>
              <a:ahLst/>
              <a:cxnLst/>
              <a:rect l="l" t="t" r="r" b="b"/>
              <a:pathLst>
                <a:path w="20422" h="3497" extrusionOk="0">
                  <a:moveTo>
                    <a:pt x="167" y="1"/>
                  </a:moveTo>
                  <a:lnTo>
                    <a:pt x="112" y="56"/>
                  </a:lnTo>
                  <a:lnTo>
                    <a:pt x="29" y="112"/>
                  </a:lnTo>
                  <a:lnTo>
                    <a:pt x="1" y="195"/>
                  </a:lnTo>
                  <a:lnTo>
                    <a:pt x="1" y="306"/>
                  </a:lnTo>
                  <a:lnTo>
                    <a:pt x="56" y="389"/>
                  </a:lnTo>
                  <a:lnTo>
                    <a:pt x="140" y="444"/>
                  </a:lnTo>
                  <a:lnTo>
                    <a:pt x="694" y="750"/>
                  </a:lnTo>
                  <a:lnTo>
                    <a:pt x="1277" y="1027"/>
                  </a:lnTo>
                  <a:lnTo>
                    <a:pt x="1860" y="1305"/>
                  </a:lnTo>
                  <a:lnTo>
                    <a:pt x="2470" y="1527"/>
                  </a:lnTo>
                  <a:lnTo>
                    <a:pt x="3053" y="1776"/>
                  </a:lnTo>
                  <a:lnTo>
                    <a:pt x="3663" y="1970"/>
                  </a:lnTo>
                  <a:lnTo>
                    <a:pt x="4274" y="2165"/>
                  </a:lnTo>
                  <a:lnTo>
                    <a:pt x="4884" y="2331"/>
                  </a:lnTo>
                  <a:lnTo>
                    <a:pt x="6105" y="2636"/>
                  </a:lnTo>
                  <a:lnTo>
                    <a:pt x="7381" y="2886"/>
                  </a:lnTo>
                  <a:lnTo>
                    <a:pt x="8630" y="3108"/>
                  </a:lnTo>
                  <a:lnTo>
                    <a:pt x="9906" y="3247"/>
                  </a:lnTo>
                  <a:lnTo>
                    <a:pt x="11210" y="3358"/>
                  </a:lnTo>
                  <a:lnTo>
                    <a:pt x="12486" y="3441"/>
                  </a:lnTo>
                  <a:lnTo>
                    <a:pt x="13790" y="3496"/>
                  </a:lnTo>
                  <a:lnTo>
                    <a:pt x="17647" y="3496"/>
                  </a:lnTo>
                  <a:lnTo>
                    <a:pt x="20199" y="3469"/>
                  </a:lnTo>
                  <a:lnTo>
                    <a:pt x="20283" y="3441"/>
                  </a:lnTo>
                  <a:lnTo>
                    <a:pt x="20366" y="3385"/>
                  </a:lnTo>
                  <a:lnTo>
                    <a:pt x="20421" y="3302"/>
                  </a:lnTo>
                  <a:lnTo>
                    <a:pt x="20421" y="3219"/>
                  </a:lnTo>
                  <a:lnTo>
                    <a:pt x="20421" y="3108"/>
                  </a:lnTo>
                  <a:lnTo>
                    <a:pt x="20366" y="3053"/>
                  </a:lnTo>
                  <a:lnTo>
                    <a:pt x="20283" y="2997"/>
                  </a:lnTo>
                  <a:lnTo>
                    <a:pt x="20199" y="2969"/>
                  </a:lnTo>
                  <a:lnTo>
                    <a:pt x="17675" y="2997"/>
                  </a:lnTo>
                  <a:lnTo>
                    <a:pt x="15150" y="3025"/>
                  </a:lnTo>
                  <a:lnTo>
                    <a:pt x="13874" y="2997"/>
                  </a:lnTo>
                  <a:lnTo>
                    <a:pt x="12597" y="2969"/>
                  </a:lnTo>
                  <a:lnTo>
                    <a:pt x="11321" y="2886"/>
                  </a:lnTo>
                  <a:lnTo>
                    <a:pt x="10045" y="2775"/>
                  </a:lnTo>
                  <a:lnTo>
                    <a:pt x="8768" y="2636"/>
                  </a:lnTo>
                  <a:lnTo>
                    <a:pt x="7520" y="2442"/>
                  </a:lnTo>
                  <a:lnTo>
                    <a:pt x="6299" y="2192"/>
                  </a:lnTo>
                  <a:lnTo>
                    <a:pt x="5078" y="1887"/>
                  </a:lnTo>
                  <a:lnTo>
                    <a:pt x="4468" y="1721"/>
                  </a:lnTo>
                  <a:lnTo>
                    <a:pt x="3857" y="1527"/>
                  </a:lnTo>
                  <a:lnTo>
                    <a:pt x="3275" y="1332"/>
                  </a:lnTo>
                  <a:lnTo>
                    <a:pt x="2664" y="1110"/>
                  </a:lnTo>
                  <a:lnTo>
                    <a:pt x="2082" y="861"/>
                  </a:lnTo>
                  <a:lnTo>
                    <a:pt x="1499" y="611"/>
                  </a:lnTo>
                  <a:lnTo>
                    <a:pt x="944" y="333"/>
                  </a:lnTo>
                  <a:lnTo>
                    <a:pt x="362" y="28"/>
                  </a:lnTo>
                  <a:lnTo>
                    <a:pt x="278"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51"/>
            <p:cNvSpPr/>
            <p:nvPr/>
          </p:nvSpPr>
          <p:spPr>
            <a:xfrm>
              <a:off x="2283101" y="1374315"/>
              <a:ext cx="477538" cy="586427"/>
            </a:xfrm>
            <a:custGeom>
              <a:avLst/>
              <a:gdLst/>
              <a:ahLst/>
              <a:cxnLst/>
              <a:rect l="l" t="t" r="r" b="b"/>
              <a:pathLst>
                <a:path w="28107" h="34516" extrusionOk="0">
                  <a:moveTo>
                    <a:pt x="2719" y="0"/>
                  </a:moveTo>
                  <a:lnTo>
                    <a:pt x="2553" y="28"/>
                  </a:lnTo>
                  <a:lnTo>
                    <a:pt x="2414" y="84"/>
                  </a:lnTo>
                  <a:lnTo>
                    <a:pt x="2275" y="111"/>
                  </a:lnTo>
                  <a:lnTo>
                    <a:pt x="2164" y="195"/>
                  </a:lnTo>
                  <a:lnTo>
                    <a:pt x="2081" y="278"/>
                  </a:lnTo>
                  <a:lnTo>
                    <a:pt x="1998" y="361"/>
                  </a:lnTo>
                  <a:lnTo>
                    <a:pt x="1942" y="472"/>
                  </a:lnTo>
                  <a:lnTo>
                    <a:pt x="1887" y="583"/>
                  </a:lnTo>
                  <a:lnTo>
                    <a:pt x="1804" y="860"/>
                  </a:lnTo>
                  <a:lnTo>
                    <a:pt x="1804" y="1166"/>
                  </a:lnTo>
                  <a:lnTo>
                    <a:pt x="1804" y="1471"/>
                  </a:lnTo>
                  <a:lnTo>
                    <a:pt x="1859" y="1804"/>
                  </a:lnTo>
                  <a:lnTo>
                    <a:pt x="1942" y="2164"/>
                  </a:lnTo>
                  <a:lnTo>
                    <a:pt x="2053" y="2470"/>
                  </a:lnTo>
                  <a:lnTo>
                    <a:pt x="2192" y="2775"/>
                  </a:lnTo>
                  <a:lnTo>
                    <a:pt x="2331" y="3052"/>
                  </a:lnTo>
                  <a:lnTo>
                    <a:pt x="2581" y="3468"/>
                  </a:lnTo>
                  <a:lnTo>
                    <a:pt x="2692" y="3607"/>
                  </a:lnTo>
                  <a:lnTo>
                    <a:pt x="2886" y="3885"/>
                  </a:lnTo>
                  <a:lnTo>
                    <a:pt x="3274" y="4495"/>
                  </a:lnTo>
                  <a:lnTo>
                    <a:pt x="3468" y="4828"/>
                  </a:lnTo>
                  <a:lnTo>
                    <a:pt x="3607" y="5105"/>
                  </a:lnTo>
                  <a:lnTo>
                    <a:pt x="3635" y="5216"/>
                  </a:lnTo>
                  <a:lnTo>
                    <a:pt x="3635" y="5300"/>
                  </a:lnTo>
                  <a:lnTo>
                    <a:pt x="3635" y="5355"/>
                  </a:lnTo>
                  <a:lnTo>
                    <a:pt x="3552" y="5383"/>
                  </a:lnTo>
                  <a:lnTo>
                    <a:pt x="3413" y="5411"/>
                  </a:lnTo>
                  <a:lnTo>
                    <a:pt x="3274" y="5438"/>
                  </a:lnTo>
                  <a:lnTo>
                    <a:pt x="3136" y="5494"/>
                  </a:lnTo>
                  <a:lnTo>
                    <a:pt x="2997" y="5577"/>
                  </a:lnTo>
                  <a:lnTo>
                    <a:pt x="2914" y="5688"/>
                  </a:lnTo>
                  <a:lnTo>
                    <a:pt x="2803" y="5799"/>
                  </a:lnTo>
                  <a:lnTo>
                    <a:pt x="2719" y="5910"/>
                  </a:lnTo>
                  <a:lnTo>
                    <a:pt x="2664" y="6049"/>
                  </a:lnTo>
                  <a:lnTo>
                    <a:pt x="2581" y="6326"/>
                  </a:lnTo>
                  <a:lnTo>
                    <a:pt x="2497" y="6493"/>
                  </a:lnTo>
                  <a:lnTo>
                    <a:pt x="2386" y="6576"/>
                  </a:lnTo>
                  <a:lnTo>
                    <a:pt x="2248" y="6631"/>
                  </a:lnTo>
                  <a:lnTo>
                    <a:pt x="2081" y="6687"/>
                  </a:lnTo>
                  <a:lnTo>
                    <a:pt x="1887" y="6742"/>
                  </a:lnTo>
                  <a:lnTo>
                    <a:pt x="1748" y="6798"/>
                  </a:lnTo>
                  <a:lnTo>
                    <a:pt x="1637" y="6853"/>
                  </a:lnTo>
                  <a:lnTo>
                    <a:pt x="1499" y="6964"/>
                  </a:lnTo>
                  <a:lnTo>
                    <a:pt x="1360" y="7103"/>
                  </a:lnTo>
                  <a:lnTo>
                    <a:pt x="1249" y="7242"/>
                  </a:lnTo>
                  <a:lnTo>
                    <a:pt x="1193" y="7353"/>
                  </a:lnTo>
                  <a:lnTo>
                    <a:pt x="1082" y="7575"/>
                  </a:lnTo>
                  <a:lnTo>
                    <a:pt x="1027" y="7714"/>
                  </a:lnTo>
                  <a:lnTo>
                    <a:pt x="971" y="7797"/>
                  </a:lnTo>
                  <a:lnTo>
                    <a:pt x="888" y="7824"/>
                  </a:lnTo>
                  <a:lnTo>
                    <a:pt x="611" y="7963"/>
                  </a:lnTo>
                  <a:lnTo>
                    <a:pt x="444" y="8074"/>
                  </a:lnTo>
                  <a:lnTo>
                    <a:pt x="278" y="8241"/>
                  </a:lnTo>
                  <a:lnTo>
                    <a:pt x="139" y="8435"/>
                  </a:lnTo>
                  <a:lnTo>
                    <a:pt x="84" y="8546"/>
                  </a:lnTo>
                  <a:lnTo>
                    <a:pt x="56" y="8685"/>
                  </a:lnTo>
                  <a:lnTo>
                    <a:pt x="28" y="8851"/>
                  </a:lnTo>
                  <a:lnTo>
                    <a:pt x="0" y="9018"/>
                  </a:lnTo>
                  <a:lnTo>
                    <a:pt x="28" y="9184"/>
                  </a:lnTo>
                  <a:lnTo>
                    <a:pt x="56" y="9406"/>
                  </a:lnTo>
                  <a:lnTo>
                    <a:pt x="111" y="9600"/>
                  </a:lnTo>
                  <a:lnTo>
                    <a:pt x="195" y="9794"/>
                  </a:lnTo>
                  <a:lnTo>
                    <a:pt x="361" y="10183"/>
                  </a:lnTo>
                  <a:lnTo>
                    <a:pt x="583" y="10516"/>
                  </a:lnTo>
                  <a:lnTo>
                    <a:pt x="833" y="10821"/>
                  </a:lnTo>
                  <a:lnTo>
                    <a:pt x="1082" y="11098"/>
                  </a:lnTo>
                  <a:lnTo>
                    <a:pt x="1332" y="11348"/>
                  </a:lnTo>
                  <a:lnTo>
                    <a:pt x="1776" y="11764"/>
                  </a:lnTo>
                  <a:lnTo>
                    <a:pt x="1887" y="11848"/>
                  </a:lnTo>
                  <a:lnTo>
                    <a:pt x="1998" y="11903"/>
                  </a:lnTo>
                  <a:lnTo>
                    <a:pt x="2192" y="11986"/>
                  </a:lnTo>
                  <a:lnTo>
                    <a:pt x="2414" y="12014"/>
                  </a:lnTo>
                  <a:lnTo>
                    <a:pt x="2608" y="11986"/>
                  </a:lnTo>
                  <a:lnTo>
                    <a:pt x="2775" y="11959"/>
                  </a:lnTo>
                  <a:lnTo>
                    <a:pt x="2914" y="11931"/>
                  </a:lnTo>
                  <a:lnTo>
                    <a:pt x="3025" y="11875"/>
                  </a:lnTo>
                  <a:lnTo>
                    <a:pt x="3274" y="12236"/>
                  </a:lnTo>
                  <a:lnTo>
                    <a:pt x="3912" y="13096"/>
                  </a:lnTo>
                  <a:lnTo>
                    <a:pt x="4273" y="13568"/>
                  </a:lnTo>
                  <a:lnTo>
                    <a:pt x="4662" y="14039"/>
                  </a:lnTo>
                  <a:lnTo>
                    <a:pt x="5022" y="14456"/>
                  </a:lnTo>
                  <a:lnTo>
                    <a:pt x="5327" y="14733"/>
                  </a:lnTo>
                  <a:lnTo>
                    <a:pt x="5605" y="14927"/>
                  </a:lnTo>
                  <a:lnTo>
                    <a:pt x="6021" y="15122"/>
                  </a:lnTo>
                  <a:lnTo>
                    <a:pt x="6909" y="15565"/>
                  </a:lnTo>
                  <a:lnTo>
                    <a:pt x="7714" y="15898"/>
                  </a:lnTo>
                  <a:lnTo>
                    <a:pt x="8074" y="16037"/>
                  </a:lnTo>
                  <a:lnTo>
                    <a:pt x="9711" y="18645"/>
                  </a:lnTo>
                  <a:lnTo>
                    <a:pt x="13429" y="24527"/>
                  </a:lnTo>
                  <a:lnTo>
                    <a:pt x="15538" y="27773"/>
                  </a:lnTo>
                  <a:lnTo>
                    <a:pt x="17508" y="30770"/>
                  </a:lnTo>
                  <a:lnTo>
                    <a:pt x="18368" y="32074"/>
                  </a:lnTo>
                  <a:lnTo>
                    <a:pt x="19117" y="33156"/>
                  </a:lnTo>
                  <a:lnTo>
                    <a:pt x="19727" y="33988"/>
                  </a:lnTo>
                  <a:lnTo>
                    <a:pt x="20143" y="34516"/>
                  </a:lnTo>
                  <a:lnTo>
                    <a:pt x="28106" y="26664"/>
                  </a:lnTo>
                  <a:lnTo>
                    <a:pt x="13429" y="12624"/>
                  </a:lnTo>
                  <a:lnTo>
                    <a:pt x="12513" y="13013"/>
                  </a:lnTo>
                  <a:lnTo>
                    <a:pt x="11764" y="11293"/>
                  </a:lnTo>
                  <a:lnTo>
                    <a:pt x="10266" y="8796"/>
                  </a:lnTo>
                  <a:lnTo>
                    <a:pt x="9156" y="7020"/>
                  </a:lnTo>
                  <a:lnTo>
                    <a:pt x="8740" y="6382"/>
                  </a:lnTo>
                  <a:lnTo>
                    <a:pt x="8490" y="6077"/>
                  </a:lnTo>
                  <a:lnTo>
                    <a:pt x="8352" y="5966"/>
                  </a:lnTo>
                  <a:lnTo>
                    <a:pt x="8185" y="5882"/>
                  </a:lnTo>
                  <a:lnTo>
                    <a:pt x="7824" y="5716"/>
                  </a:lnTo>
                  <a:lnTo>
                    <a:pt x="7381" y="5549"/>
                  </a:lnTo>
                  <a:lnTo>
                    <a:pt x="6715" y="4578"/>
                  </a:lnTo>
                  <a:lnTo>
                    <a:pt x="6104" y="3607"/>
                  </a:lnTo>
                  <a:lnTo>
                    <a:pt x="5466" y="2581"/>
                  </a:lnTo>
                  <a:lnTo>
                    <a:pt x="5133" y="2081"/>
                  </a:lnTo>
                  <a:lnTo>
                    <a:pt x="4828" y="1610"/>
                  </a:lnTo>
                  <a:lnTo>
                    <a:pt x="4467" y="1166"/>
                  </a:lnTo>
                  <a:lnTo>
                    <a:pt x="4134" y="777"/>
                  </a:lnTo>
                  <a:lnTo>
                    <a:pt x="3774" y="444"/>
                  </a:lnTo>
                  <a:lnTo>
                    <a:pt x="3607" y="305"/>
                  </a:lnTo>
                  <a:lnTo>
                    <a:pt x="3441" y="195"/>
                  </a:lnTo>
                  <a:lnTo>
                    <a:pt x="3247" y="111"/>
                  </a:lnTo>
                  <a:lnTo>
                    <a:pt x="3080" y="56"/>
                  </a:lnTo>
                  <a:lnTo>
                    <a:pt x="2914" y="28"/>
                  </a:lnTo>
                  <a:lnTo>
                    <a:pt x="271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51"/>
            <p:cNvSpPr/>
            <p:nvPr/>
          </p:nvSpPr>
          <p:spPr>
            <a:xfrm>
              <a:off x="2318916" y="1419101"/>
              <a:ext cx="32077" cy="49985"/>
            </a:xfrm>
            <a:custGeom>
              <a:avLst/>
              <a:gdLst/>
              <a:ahLst/>
              <a:cxnLst/>
              <a:rect l="l" t="t" r="r" b="b"/>
              <a:pathLst>
                <a:path w="1888" h="2942" extrusionOk="0">
                  <a:moveTo>
                    <a:pt x="223" y="0"/>
                  </a:moveTo>
                  <a:lnTo>
                    <a:pt x="140" y="28"/>
                  </a:lnTo>
                  <a:lnTo>
                    <a:pt x="84" y="83"/>
                  </a:lnTo>
                  <a:lnTo>
                    <a:pt x="29" y="167"/>
                  </a:lnTo>
                  <a:lnTo>
                    <a:pt x="1" y="278"/>
                  </a:lnTo>
                  <a:lnTo>
                    <a:pt x="29" y="361"/>
                  </a:lnTo>
                  <a:lnTo>
                    <a:pt x="722" y="1609"/>
                  </a:lnTo>
                  <a:lnTo>
                    <a:pt x="1416" y="2830"/>
                  </a:lnTo>
                  <a:lnTo>
                    <a:pt x="1499" y="2886"/>
                  </a:lnTo>
                  <a:lnTo>
                    <a:pt x="1582" y="2941"/>
                  </a:lnTo>
                  <a:lnTo>
                    <a:pt x="1666" y="2941"/>
                  </a:lnTo>
                  <a:lnTo>
                    <a:pt x="1749" y="2913"/>
                  </a:lnTo>
                  <a:lnTo>
                    <a:pt x="1832" y="2830"/>
                  </a:lnTo>
                  <a:lnTo>
                    <a:pt x="1860" y="2775"/>
                  </a:lnTo>
                  <a:lnTo>
                    <a:pt x="1888" y="2664"/>
                  </a:lnTo>
                  <a:lnTo>
                    <a:pt x="1832" y="2580"/>
                  </a:lnTo>
                  <a:lnTo>
                    <a:pt x="1139" y="1360"/>
                  </a:lnTo>
                  <a:lnTo>
                    <a:pt x="473" y="111"/>
                  </a:lnTo>
                  <a:lnTo>
                    <a:pt x="389" y="28"/>
                  </a:lnTo>
                  <a:lnTo>
                    <a:pt x="306" y="0"/>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51"/>
            <p:cNvSpPr/>
            <p:nvPr/>
          </p:nvSpPr>
          <p:spPr>
            <a:xfrm>
              <a:off x="2328345" y="1461984"/>
              <a:ext cx="65072" cy="76387"/>
            </a:xfrm>
            <a:custGeom>
              <a:avLst/>
              <a:gdLst/>
              <a:ahLst/>
              <a:cxnLst/>
              <a:rect l="l" t="t" r="r" b="b"/>
              <a:pathLst>
                <a:path w="3830" h="4496" extrusionOk="0">
                  <a:moveTo>
                    <a:pt x="833" y="1"/>
                  </a:moveTo>
                  <a:lnTo>
                    <a:pt x="528" y="56"/>
                  </a:lnTo>
                  <a:lnTo>
                    <a:pt x="445" y="112"/>
                  </a:lnTo>
                  <a:lnTo>
                    <a:pt x="389" y="167"/>
                  </a:lnTo>
                  <a:lnTo>
                    <a:pt x="362" y="278"/>
                  </a:lnTo>
                  <a:lnTo>
                    <a:pt x="362" y="362"/>
                  </a:lnTo>
                  <a:lnTo>
                    <a:pt x="389" y="445"/>
                  </a:lnTo>
                  <a:lnTo>
                    <a:pt x="473" y="500"/>
                  </a:lnTo>
                  <a:lnTo>
                    <a:pt x="556" y="528"/>
                  </a:lnTo>
                  <a:lnTo>
                    <a:pt x="667" y="528"/>
                  </a:lnTo>
                  <a:lnTo>
                    <a:pt x="805" y="500"/>
                  </a:lnTo>
                  <a:lnTo>
                    <a:pt x="916" y="500"/>
                  </a:lnTo>
                  <a:lnTo>
                    <a:pt x="1194" y="528"/>
                  </a:lnTo>
                  <a:lnTo>
                    <a:pt x="1416" y="584"/>
                  </a:lnTo>
                  <a:lnTo>
                    <a:pt x="1666" y="722"/>
                  </a:lnTo>
                  <a:lnTo>
                    <a:pt x="1860" y="889"/>
                  </a:lnTo>
                  <a:lnTo>
                    <a:pt x="2054" y="1055"/>
                  </a:lnTo>
                  <a:lnTo>
                    <a:pt x="2248" y="1249"/>
                  </a:lnTo>
                  <a:lnTo>
                    <a:pt x="2387" y="1471"/>
                  </a:lnTo>
                  <a:lnTo>
                    <a:pt x="2720" y="1943"/>
                  </a:lnTo>
                  <a:lnTo>
                    <a:pt x="2997" y="2443"/>
                  </a:lnTo>
                  <a:lnTo>
                    <a:pt x="3108" y="2664"/>
                  </a:lnTo>
                  <a:lnTo>
                    <a:pt x="3247" y="2914"/>
                  </a:lnTo>
                  <a:lnTo>
                    <a:pt x="3303" y="3192"/>
                  </a:lnTo>
                  <a:lnTo>
                    <a:pt x="3330" y="3303"/>
                  </a:lnTo>
                  <a:lnTo>
                    <a:pt x="3330" y="3441"/>
                  </a:lnTo>
                  <a:lnTo>
                    <a:pt x="3330" y="3552"/>
                  </a:lnTo>
                  <a:lnTo>
                    <a:pt x="3303" y="3663"/>
                  </a:lnTo>
                  <a:lnTo>
                    <a:pt x="3247" y="3747"/>
                  </a:lnTo>
                  <a:lnTo>
                    <a:pt x="3192" y="3830"/>
                  </a:lnTo>
                  <a:lnTo>
                    <a:pt x="3108" y="3885"/>
                  </a:lnTo>
                  <a:lnTo>
                    <a:pt x="3025" y="3941"/>
                  </a:lnTo>
                  <a:lnTo>
                    <a:pt x="2803" y="4024"/>
                  </a:lnTo>
                  <a:lnTo>
                    <a:pt x="2581" y="4024"/>
                  </a:lnTo>
                  <a:lnTo>
                    <a:pt x="2331" y="3969"/>
                  </a:lnTo>
                  <a:lnTo>
                    <a:pt x="2137" y="3858"/>
                  </a:lnTo>
                  <a:lnTo>
                    <a:pt x="1915" y="3747"/>
                  </a:lnTo>
                  <a:lnTo>
                    <a:pt x="1693" y="3580"/>
                  </a:lnTo>
                  <a:lnTo>
                    <a:pt x="1499" y="3414"/>
                  </a:lnTo>
                  <a:lnTo>
                    <a:pt x="1111" y="2997"/>
                  </a:lnTo>
                  <a:lnTo>
                    <a:pt x="750" y="2581"/>
                  </a:lnTo>
                  <a:lnTo>
                    <a:pt x="445" y="2137"/>
                  </a:lnTo>
                  <a:lnTo>
                    <a:pt x="389" y="2054"/>
                  </a:lnTo>
                  <a:lnTo>
                    <a:pt x="306" y="2026"/>
                  </a:lnTo>
                  <a:lnTo>
                    <a:pt x="195" y="2026"/>
                  </a:lnTo>
                  <a:lnTo>
                    <a:pt x="112" y="2054"/>
                  </a:lnTo>
                  <a:lnTo>
                    <a:pt x="56" y="2110"/>
                  </a:lnTo>
                  <a:lnTo>
                    <a:pt x="1" y="2193"/>
                  </a:lnTo>
                  <a:lnTo>
                    <a:pt x="1" y="2276"/>
                  </a:lnTo>
                  <a:lnTo>
                    <a:pt x="29" y="2359"/>
                  </a:lnTo>
                  <a:lnTo>
                    <a:pt x="334" y="2803"/>
                  </a:lnTo>
                  <a:lnTo>
                    <a:pt x="667" y="3247"/>
                  </a:lnTo>
                  <a:lnTo>
                    <a:pt x="1027" y="3636"/>
                  </a:lnTo>
                  <a:lnTo>
                    <a:pt x="1444" y="3996"/>
                  </a:lnTo>
                  <a:lnTo>
                    <a:pt x="1638" y="4135"/>
                  </a:lnTo>
                  <a:lnTo>
                    <a:pt x="1832" y="4274"/>
                  </a:lnTo>
                  <a:lnTo>
                    <a:pt x="2054" y="4357"/>
                  </a:lnTo>
                  <a:lnTo>
                    <a:pt x="2276" y="4440"/>
                  </a:lnTo>
                  <a:lnTo>
                    <a:pt x="2498" y="4496"/>
                  </a:lnTo>
                  <a:lnTo>
                    <a:pt x="2748" y="4496"/>
                  </a:lnTo>
                  <a:lnTo>
                    <a:pt x="2970" y="4468"/>
                  </a:lnTo>
                  <a:lnTo>
                    <a:pt x="3219" y="4412"/>
                  </a:lnTo>
                  <a:lnTo>
                    <a:pt x="3414" y="4274"/>
                  </a:lnTo>
                  <a:lnTo>
                    <a:pt x="3580" y="4107"/>
                  </a:lnTo>
                  <a:lnTo>
                    <a:pt x="3719" y="3913"/>
                  </a:lnTo>
                  <a:lnTo>
                    <a:pt x="3774" y="3719"/>
                  </a:lnTo>
                  <a:lnTo>
                    <a:pt x="3830" y="3497"/>
                  </a:lnTo>
                  <a:lnTo>
                    <a:pt x="3802" y="3247"/>
                  </a:lnTo>
                  <a:lnTo>
                    <a:pt x="3774" y="3025"/>
                  </a:lnTo>
                  <a:lnTo>
                    <a:pt x="3691" y="2775"/>
                  </a:lnTo>
                  <a:lnTo>
                    <a:pt x="3469" y="2276"/>
                  </a:lnTo>
                  <a:lnTo>
                    <a:pt x="3219" y="1804"/>
                  </a:lnTo>
                  <a:lnTo>
                    <a:pt x="2914" y="1333"/>
                  </a:lnTo>
                  <a:lnTo>
                    <a:pt x="2581" y="889"/>
                  </a:lnTo>
                  <a:lnTo>
                    <a:pt x="2387" y="667"/>
                  </a:lnTo>
                  <a:lnTo>
                    <a:pt x="2165" y="473"/>
                  </a:lnTo>
                  <a:lnTo>
                    <a:pt x="1915" y="306"/>
                  </a:lnTo>
                  <a:lnTo>
                    <a:pt x="1666" y="167"/>
                  </a:lnTo>
                  <a:lnTo>
                    <a:pt x="1388" y="84"/>
                  </a:lnTo>
                  <a:lnTo>
                    <a:pt x="1111" y="29"/>
                  </a:lnTo>
                  <a:lnTo>
                    <a:pt x="833" y="1"/>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51"/>
            <p:cNvSpPr/>
            <p:nvPr/>
          </p:nvSpPr>
          <p:spPr>
            <a:xfrm>
              <a:off x="2304304" y="1516675"/>
              <a:ext cx="63186" cy="47623"/>
            </a:xfrm>
            <a:custGeom>
              <a:avLst/>
              <a:gdLst/>
              <a:ahLst/>
              <a:cxnLst/>
              <a:rect l="l" t="t" r="r" b="b"/>
              <a:pathLst>
                <a:path w="3719" h="2803" extrusionOk="0">
                  <a:moveTo>
                    <a:pt x="278" y="0"/>
                  </a:moveTo>
                  <a:lnTo>
                    <a:pt x="167" y="28"/>
                  </a:lnTo>
                  <a:lnTo>
                    <a:pt x="84" y="56"/>
                  </a:lnTo>
                  <a:lnTo>
                    <a:pt x="29" y="139"/>
                  </a:lnTo>
                  <a:lnTo>
                    <a:pt x="1" y="222"/>
                  </a:lnTo>
                  <a:lnTo>
                    <a:pt x="1" y="306"/>
                  </a:lnTo>
                  <a:lnTo>
                    <a:pt x="167" y="666"/>
                  </a:lnTo>
                  <a:lnTo>
                    <a:pt x="334" y="999"/>
                  </a:lnTo>
                  <a:lnTo>
                    <a:pt x="528" y="1332"/>
                  </a:lnTo>
                  <a:lnTo>
                    <a:pt x="750" y="1665"/>
                  </a:lnTo>
                  <a:lnTo>
                    <a:pt x="972" y="1970"/>
                  </a:lnTo>
                  <a:lnTo>
                    <a:pt x="1222" y="2248"/>
                  </a:lnTo>
                  <a:lnTo>
                    <a:pt x="1527" y="2470"/>
                  </a:lnTo>
                  <a:lnTo>
                    <a:pt x="1666" y="2581"/>
                  </a:lnTo>
                  <a:lnTo>
                    <a:pt x="1832" y="2664"/>
                  </a:lnTo>
                  <a:lnTo>
                    <a:pt x="1999" y="2719"/>
                  </a:lnTo>
                  <a:lnTo>
                    <a:pt x="2165" y="2775"/>
                  </a:lnTo>
                  <a:lnTo>
                    <a:pt x="2359" y="2803"/>
                  </a:lnTo>
                  <a:lnTo>
                    <a:pt x="2692" y="2803"/>
                  </a:lnTo>
                  <a:lnTo>
                    <a:pt x="2859" y="2775"/>
                  </a:lnTo>
                  <a:lnTo>
                    <a:pt x="3025" y="2719"/>
                  </a:lnTo>
                  <a:lnTo>
                    <a:pt x="3192" y="2636"/>
                  </a:lnTo>
                  <a:lnTo>
                    <a:pt x="3330" y="2525"/>
                  </a:lnTo>
                  <a:lnTo>
                    <a:pt x="3469" y="2414"/>
                  </a:lnTo>
                  <a:lnTo>
                    <a:pt x="3552" y="2276"/>
                  </a:lnTo>
                  <a:lnTo>
                    <a:pt x="3635" y="2137"/>
                  </a:lnTo>
                  <a:lnTo>
                    <a:pt x="3691" y="1970"/>
                  </a:lnTo>
                  <a:lnTo>
                    <a:pt x="3719" y="1804"/>
                  </a:lnTo>
                  <a:lnTo>
                    <a:pt x="3719" y="1637"/>
                  </a:lnTo>
                  <a:lnTo>
                    <a:pt x="3719" y="1471"/>
                  </a:lnTo>
                  <a:lnTo>
                    <a:pt x="3635" y="1110"/>
                  </a:lnTo>
                  <a:lnTo>
                    <a:pt x="3580" y="944"/>
                  </a:lnTo>
                  <a:lnTo>
                    <a:pt x="3497" y="777"/>
                  </a:lnTo>
                  <a:lnTo>
                    <a:pt x="3414" y="611"/>
                  </a:lnTo>
                  <a:lnTo>
                    <a:pt x="3275" y="472"/>
                  </a:lnTo>
                  <a:lnTo>
                    <a:pt x="3136" y="361"/>
                  </a:lnTo>
                  <a:lnTo>
                    <a:pt x="2997" y="278"/>
                  </a:lnTo>
                  <a:lnTo>
                    <a:pt x="2886" y="250"/>
                  </a:lnTo>
                  <a:lnTo>
                    <a:pt x="2803" y="250"/>
                  </a:lnTo>
                  <a:lnTo>
                    <a:pt x="2720" y="278"/>
                  </a:lnTo>
                  <a:lnTo>
                    <a:pt x="2637" y="361"/>
                  </a:lnTo>
                  <a:lnTo>
                    <a:pt x="2609" y="444"/>
                  </a:lnTo>
                  <a:lnTo>
                    <a:pt x="2637" y="528"/>
                  </a:lnTo>
                  <a:lnTo>
                    <a:pt x="2664" y="639"/>
                  </a:lnTo>
                  <a:lnTo>
                    <a:pt x="2748" y="694"/>
                  </a:lnTo>
                  <a:lnTo>
                    <a:pt x="2859" y="777"/>
                  </a:lnTo>
                  <a:lnTo>
                    <a:pt x="2970" y="861"/>
                  </a:lnTo>
                  <a:lnTo>
                    <a:pt x="3053" y="999"/>
                  </a:lnTo>
                  <a:lnTo>
                    <a:pt x="3136" y="1138"/>
                  </a:lnTo>
                  <a:lnTo>
                    <a:pt x="3192" y="1277"/>
                  </a:lnTo>
                  <a:lnTo>
                    <a:pt x="3219" y="1443"/>
                  </a:lnTo>
                  <a:lnTo>
                    <a:pt x="3247" y="1582"/>
                  </a:lnTo>
                  <a:lnTo>
                    <a:pt x="3247" y="1721"/>
                  </a:lnTo>
                  <a:lnTo>
                    <a:pt x="3219" y="1887"/>
                  </a:lnTo>
                  <a:lnTo>
                    <a:pt x="3164" y="1998"/>
                  </a:lnTo>
                  <a:lnTo>
                    <a:pt x="3053" y="2109"/>
                  </a:lnTo>
                  <a:lnTo>
                    <a:pt x="2942" y="2192"/>
                  </a:lnTo>
                  <a:lnTo>
                    <a:pt x="2831" y="2276"/>
                  </a:lnTo>
                  <a:lnTo>
                    <a:pt x="2692" y="2303"/>
                  </a:lnTo>
                  <a:lnTo>
                    <a:pt x="2526" y="2331"/>
                  </a:lnTo>
                  <a:lnTo>
                    <a:pt x="2387" y="2331"/>
                  </a:lnTo>
                  <a:lnTo>
                    <a:pt x="2220" y="2276"/>
                  </a:lnTo>
                  <a:lnTo>
                    <a:pt x="2054" y="2220"/>
                  </a:lnTo>
                  <a:lnTo>
                    <a:pt x="1888" y="2137"/>
                  </a:lnTo>
                  <a:lnTo>
                    <a:pt x="1749" y="2026"/>
                  </a:lnTo>
                  <a:lnTo>
                    <a:pt x="1471" y="1804"/>
                  </a:lnTo>
                  <a:lnTo>
                    <a:pt x="1249" y="1526"/>
                  </a:lnTo>
                  <a:lnTo>
                    <a:pt x="1027" y="1221"/>
                  </a:lnTo>
                  <a:lnTo>
                    <a:pt x="833" y="888"/>
                  </a:lnTo>
                  <a:lnTo>
                    <a:pt x="639" y="528"/>
                  </a:lnTo>
                  <a:lnTo>
                    <a:pt x="473" y="195"/>
                  </a:lnTo>
                  <a:lnTo>
                    <a:pt x="417" y="111"/>
                  </a:lnTo>
                  <a:lnTo>
                    <a:pt x="362" y="56"/>
                  </a:lnTo>
                  <a:lnTo>
                    <a:pt x="278" y="0"/>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51"/>
            <p:cNvSpPr/>
            <p:nvPr/>
          </p:nvSpPr>
          <p:spPr>
            <a:xfrm>
              <a:off x="2290644" y="1552031"/>
              <a:ext cx="52329" cy="30650"/>
            </a:xfrm>
            <a:custGeom>
              <a:avLst/>
              <a:gdLst/>
              <a:ahLst/>
              <a:cxnLst/>
              <a:rect l="l" t="t" r="r" b="b"/>
              <a:pathLst>
                <a:path w="3080" h="1804" extrusionOk="0">
                  <a:moveTo>
                    <a:pt x="222" y="0"/>
                  </a:moveTo>
                  <a:lnTo>
                    <a:pt x="139" y="28"/>
                  </a:lnTo>
                  <a:lnTo>
                    <a:pt x="83" y="84"/>
                  </a:lnTo>
                  <a:lnTo>
                    <a:pt x="28" y="167"/>
                  </a:lnTo>
                  <a:lnTo>
                    <a:pt x="0" y="250"/>
                  </a:lnTo>
                  <a:lnTo>
                    <a:pt x="0" y="333"/>
                  </a:lnTo>
                  <a:lnTo>
                    <a:pt x="56" y="416"/>
                  </a:lnTo>
                  <a:lnTo>
                    <a:pt x="944" y="1277"/>
                  </a:lnTo>
                  <a:lnTo>
                    <a:pt x="1138" y="1443"/>
                  </a:lnTo>
                  <a:lnTo>
                    <a:pt x="1360" y="1610"/>
                  </a:lnTo>
                  <a:lnTo>
                    <a:pt x="1582" y="1721"/>
                  </a:lnTo>
                  <a:lnTo>
                    <a:pt x="1831" y="1804"/>
                  </a:lnTo>
                  <a:lnTo>
                    <a:pt x="2081" y="1804"/>
                  </a:lnTo>
                  <a:lnTo>
                    <a:pt x="2220" y="1776"/>
                  </a:lnTo>
                  <a:lnTo>
                    <a:pt x="2359" y="1748"/>
                  </a:lnTo>
                  <a:lnTo>
                    <a:pt x="2470" y="1693"/>
                  </a:lnTo>
                  <a:lnTo>
                    <a:pt x="2581" y="1637"/>
                  </a:lnTo>
                  <a:lnTo>
                    <a:pt x="2692" y="1554"/>
                  </a:lnTo>
                  <a:lnTo>
                    <a:pt x="2803" y="1443"/>
                  </a:lnTo>
                  <a:lnTo>
                    <a:pt x="2886" y="1332"/>
                  </a:lnTo>
                  <a:lnTo>
                    <a:pt x="2941" y="1221"/>
                  </a:lnTo>
                  <a:lnTo>
                    <a:pt x="3052" y="944"/>
                  </a:lnTo>
                  <a:lnTo>
                    <a:pt x="3080" y="666"/>
                  </a:lnTo>
                  <a:lnTo>
                    <a:pt x="3052" y="389"/>
                  </a:lnTo>
                  <a:lnTo>
                    <a:pt x="3024" y="305"/>
                  </a:lnTo>
                  <a:lnTo>
                    <a:pt x="2941" y="222"/>
                  </a:lnTo>
                  <a:lnTo>
                    <a:pt x="2858" y="195"/>
                  </a:lnTo>
                  <a:lnTo>
                    <a:pt x="2775" y="222"/>
                  </a:lnTo>
                  <a:lnTo>
                    <a:pt x="2664" y="250"/>
                  </a:lnTo>
                  <a:lnTo>
                    <a:pt x="2608" y="333"/>
                  </a:lnTo>
                  <a:lnTo>
                    <a:pt x="2581" y="416"/>
                  </a:lnTo>
                  <a:lnTo>
                    <a:pt x="2581" y="500"/>
                  </a:lnTo>
                  <a:lnTo>
                    <a:pt x="2608" y="694"/>
                  </a:lnTo>
                  <a:lnTo>
                    <a:pt x="2553" y="860"/>
                  </a:lnTo>
                  <a:lnTo>
                    <a:pt x="2497" y="1027"/>
                  </a:lnTo>
                  <a:lnTo>
                    <a:pt x="2386" y="1166"/>
                  </a:lnTo>
                  <a:lnTo>
                    <a:pt x="2248" y="1249"/>
                  </a:lnTo>
                  <a:lnTo>
                    <a:pt x="2109" y="1304"/>
                  </a:lnTo>
                  <a:lnTo>
                    <a:pt x="1942" y="1332"/>
                  </a:lnTo>
                  <a:lnTo>
                    <a:pt x="1748" y="1277"/>
                  </a:lnTo>
                  <a:lnTo>
                    <a:pt x="1582" y="1166"/>
                  </a:lnTo>
                  <a:lnTo>
                    <a:pt x="1415" y="1055"/>
                  </a:lnTo>
                  <a:lnTo>
                    <a:pt x="1138" y="777"/>
                  </a:lnTo>
                  <a:lnTo>
                    <a:pt x="416" y="84"/>
                  </a:lnTo>
                  <a:lnTo>
                    <a:pt x="333" y="28"/>
                  </a:lnTo>
                  <a:lnTo>
                    <a:pt x="222" y="0"/>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51"/>
            <p:cNvSpPr/>
            <p:nvPr/>
          </p:nvSpPr>
          <p:spPr>
            <a:xfrm>
              <a:off x="2349090" y="1448324"/>
              <a:ext cx="183390" cy="197050"/>
            </a:xfrm>
            <a:custGeom>
              <a:avLst/>
              <a:gdLst/>
              <a:ahLst/>
              <a:cxnLst/>
              <a:rect l="l" t="t" r="r" b="b"/>
              <a:pathLst>
                <a:path w="10794" h="11598" extrusionOk="0">
                  <a:moveTo>
                    <a:pt x="3164" y="0"/>
                  </a:moveTo>
                  <a:lnTo>
                    <a:pt x="2997" y="56"/>
                  </a:lnTo>
                  <a:lnTo>
                    <a:pt x="2636" y="195"/>
                  </a:lnTo>
                  <a:lnTo>
                    <a:pt x="2248" y="389"/>
                  </a:lnTo>
                  <a:lnTo>
                    <a:pt x="1693" y="722"/>
                  </a:lnTo>
                  <a:lnTo>
                    <a:pt x="1305" y="971"/>
                  </a:lnTo>
                  <a:lnTo>
                    <a:pt x="944" y="1249"/>
                  </a:lnTo>
                  <a:lnTo>
                    <a:pt x="583" y="1554"/>
                  </a:lnTo>
                  <a:lnTo>
                    <a:pt x="445" y="1721"/>
                  </a:lnTo>
                  <a:lnTo>
                    <a:pt x="278" y="1887"/>
                  </a:lnTo>
                  <a:lnTo>
                    <a:pt x="167" y="2053"/>
                  </a:lnTo>
                  <a:lnTo>
                    <a:pt x="84" y="2248"/>
                  </a:lnTo>
                  <a:lnTo>
                    <a:pt x="28" y="2442"/>
                  </a:lnTo>
                  <a:lnTo>
                    <a:pt x="1" y="2608"/>
                  </a:lnTo>
                  <a:lnTo>
                    <a:pt x="1" y="2803"/>
                  </a:lnTo>
                  <a:lnTo>
                    <a:pt x="28" y="2941"/>
                  </a:lnTo>
                  <a:lnTo>
                    <a:pt x="84" y="3080"/>
                  </a:lnTo>
                  <a:lnTo>
                    <a:pt x="167" y="3219"/>
                  </a:lnTo>
                  <a:lnTo>
                    <a:pt x="278" y="3302"/>
                  </a:lnTo>
                  <a:lnTo>
                    <a:pt x="389" y="3385"/>
                  </a:lnTo>
                  <a:lnTo>
                    <a:pt x="556" y="3441"/>
                  </a:lnTo>
                  <a:lnTo>
                    <a:pt x="694" y="3496"/>
                  </a:lnTo>
                  <a:lnTo>
                    <a:pt x="861" y="3496"/>
                  </a:lnTo>
                  <a:lnTo>
                    <a:pt x="1055" y="3524"/>
                  </a:lnTo>
                  <a:lnTo>
                    <a:pt x="1249" y="3496"/>
                  </a:lnTo>
                  <a:lnTo>
                    <a:pt x="1443" y="3468"/>
                  </a:lnTo>
                  <a:lnTo>
                    <a:pt x="1860" y="3358"/>
                  </a:lnTo>
                  <a:lnTo>
                    <a:pt x="2276" y="3163"/>
                  </a:lnTo>
                  <a:lnTo>
                    <a:pt x="2664" y="2941"/>
                  </a:lnTo>
                  <a:lnTo>
                    <a:pt x="2997" y="2719"/>
                  </a:lnTo>
                  <a:lnTo>
                    <a:pt x="3275" y="2525"/>
                  </a:lnTo>
                  <a:lnTo>
                    <a:pt x="3469" y="2359"/>
                  </a:lnTo>
                  <a:lnTo>
                    <a:pt x="3746" y="2081"/>
                  </a:lnTo>
                  <a:lnTo>
                    <a:pt x="3857" y="1998"/>
                  </a:lnTo>
                  <a:lnTo>
                    <a:pt x="8491" y="11598"/>
                  </a:lnTo>
                  <a:lnTo>
                    <a:pt x="10794" y="9794"/>
                  </a:lnTo>
                  <a:lnTo>
                    <a:pt x="8851" y="6687"/>
                  </a:lnTo>
                  <a:lnTo>
                    <a:pt x="7298" y="4218"/>
                  </a:lnTo>
                  <a:lnTo>
                    <a:pt x="6604" y="3163"/>
                  </a:lnTo>
                  <a:lnTo>
                    <a:pt x="6077" y="2386"/>
                  </a:lnTo>
                  <a:lnTo>
                    <a:pt x="5661" y="1832"/>
                  </a:lnTo>
                  <a:lnTo>
                    <a:pt x="5272" y="1388"/>
                  </a:lnTo>
                  <a:lnTo>
                    <a:pt x="4912" y="999"/>
                  </a:lnTo>
                  <a:lnTo>
                    <a:pt x="4579" y="694"/>
                  </a:lnTo>
                  <a:lnTo>
                    <a:pt x="4301" y="444"/>
                  </a:lnTo>
                  <a:lnTo>
                    <a:pt x="4051" y="250"/>
                  </a:lnTo>
                  <a:lnTo>
                    <a:pt x="3830" y="139"/>
                  </a:lnTo>
                  <a:lnTo>
                    <a:pt x="3663" y="56"/>
                  </a:lnTo>
                  <a:lnTo>
                    <a:pt x="349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51"/>
            <p:cNvSpPr/>
            <p:nvPr/>
          </p:nvSpPr>
          <p:spPr>
            <a:xfrm>
              <a:off x="2344384" y="1445028"/>
              <a:ext cx="67892" cy="69302"/>
            </a:xfrm>
            <a:custGeom>
              <a:avLst/>
              <a:gdLst/>
              <a:ahLst/>
              <a:cxnLst/>
              <a:rect l="l" t="t" r="r" b="b"/>
              <a:pathLst>
                <a:path w="3996" h="4079" extrusionOk="0">
                  <a:moveTo>
                    <a:pt x="3385" y="0"/>
                  </a:moveTo>
                  <a:lnTo>
                    <a:pt x="3302" y="28"/>
                  </a:lnTo>
                  <a:lnTo>
                    <a:pt x="2470" y="361"/>
                  </a:lnTo>
                  <a:lnTo>
                    <a:pt x="2081" y="555"/>
                  </a:lnTo>
                  <a:lnTo>
                    <a:pt x="1693" y="777"/>
                  </a:lnTo>
                  <a:lnTo>
                    <a:pt x="1332" y="1027"/>
                  </a:lnTo>
                  <a:lnTo>
                    <a:pt x="971" y="1304"/>
                  </a:lnTo>
                  <a:lnTo>
                    <a:pt x="666" y="1609"/>
                  </a:lnTo>
                  <a:lnTo>
                    <a:pt x="361" y="1942"/>
                  </a:lnTo>
                  <a:lnTo>
                    <a:pt x="250" y="2109"/>
                  </a:lnTo>
                  <a:lnTo>
                    <a:pt x="139" y="2331"/>
                  </a:lnTo>
                  <a:lnTo>
                    <a:pt x="56" y="2525"/>
                  </a:lnTo>
                  <a:lnTo>
                    <a:pt x="0" y="2747"/>
                  </a:lnTo>
                  <a:lnTo>
                    <a:pt x="0" y="2969"/>
                  </a:lnTo>
                  <a:lnTo>
                    <a:pt x="0" y="3191"/>
                  </a:lnTo>
                  <a:lnTo>
                    <a:pt x="83" y="3385"/>
                  </a:lnTo>
                  <a:lnTo>
                    <a:pt x="194" y="3579"/>
                  </a:lnTo>
                  <a:lnTo>
                    <a:pt x="333" y="3773"/>
                  </a:lnTo>
                  <a:lnTo>
                    <a:pt x="527" y="3884"/>
                  </a:lnTo>
                  <a:lnTo>
                    <a:pt x="722" y="3995"/>
                  </a:lnTo>
                  <a:lnTo>
                    <a:pt x="944" y="4051"/>
                  </a:lnTo>
                  <a:lnTo>
                    <a:pt x="1165" y="4079"/>
                  </a:lnTo>
                  <a:lnTo>
                    <a:pt x="1387" y="4079"/>
                  </a:lnTo>
                  <a:lnTo>
                    <a:pt x="1609" y="4023"/>
                  </a:lnTo>
                  <a:lnTo>
                    <a:pt x="1831" y="3968"/>
                  </a:lnTo>
                  <a:lnTo>
                    <a:pt x="2081" y="3857"/>
                  </a:lnTo>
                  <a:lnTo>
                    <a:pt x="2359" y="3746"/>
                  </a:lnTo>
                  <a:lnTo>
                    <a:pt x="2886" y="3441"/>
                  </a:lnTo>
                  <a:lnTo>
                    <a:pt x="3385" y="3135"/>
                  </a:lnTo>
                  <a:lnTo>
                    <a:pt x="3885" y="2775"/>
                  </a:lnTo>
                  <a:lnTo>
                    <a:pt x="3940" y="2691"/>
                  </a:lnTo>
                  <a:lnTo>
                    <a:pt x="3996" y="2608"/>
                  </a:lnTo>
                  <a:lnTo>
                    <a:pt x="3968" y="2525"/>
                  </a:lnTo>
                  <a:lnTo>
                    <a:pt x="3940" y="2414"/>
                  </a:lnTo>
                  <a:lnTo>
                    <a:pt x="3885" y="2358"/>
                  </a:lnTo>
                  <a:lnTo>
                    <a:pt x="3801" y="2303"/>
                  </a:lnTo>
                  <a:lnTo>
                    <a:pt x="3718" y="2303"/>
                  </a:lnTo>
                  <a:lnTo>
                    <a:pt x="3635" y="2358"/>
                  </a:lnTo>
                  <a:lnTo>
                    <a:pt x="2886" y="2858"/>
                  </a:lnTo>
                  <a:lnTo>
                    <a:pt x="2497" y="3108"/>
                  </a:lnTo>
                  <a:lnTo>
                    <a:pt x="2109" y="3302"/>
                  </a:lnTo>
                  <a:lnTo>
                    <a:pt x="1776" y="3468"/>
                  </a:lnTo>
                  <a:lnTo>
                    <a:pt x="1582" y="3524"/>
                  </a:lnTo>
                  <a:lnTo>
                    <a:pt x="1387" y="3579"/>
                  </a:lnTo>
                  <a:lnTo>
                    <a:pt x="1027" y="3579"/>
                  </a:lnTo>
                  <a:lnTo>
                    <a:pt x="860" y="3524"/>
                  </a:lnTo>
                  <a:lnTo>
                    <a:pt x="694" y="3413"/>
                  </a:lnTo>
                  <a:lnTo>
                    <a:pt x="555" y="3274"/>
                  </a:lnTo>
                  <a:lnTo>
                    <a:pt x="500" y="3135"/>
                  </a:lnTo>
                  <a:lnTo>
                    <a:pt x="472" y="2969"/>
                  </a:lnTo>
                  <a:lnTo>
                    <a:pt x="500" y="2802"/>
                  </a:lnTo>
                  <a:lnTo>
                    <a:pt x="555" y="2608"/>
                  </a:lnTo>
                  <a:lnTo>
                    <a:pt x="611" y="2469"/>
                  </a:lnTo>
                  <a:lnTo>
                    <a:pt x="805" y="2164"/>
                  </a:lnTo>
                  <a:lnTo>
                    <a:pt x="1055" y="1887"/>
                  </a:lnTo>
                  <a:lnTo>
                    <a:pt x="1304" y="1637"/>
                  </a:lnTo>
                  <a:lnTo>
                    <a:pt x="1609" y="1415"/>
                  </a:lnTo>
                  <a:lnTo>
                    <a:pt x="1915" y="1221"/>
                  </a:lnTo>
                  <a:lnTo>
                    <a:pt x="2275" y="999"/>
                  </a:lnTo>
                  <a:lnTo>
                    <a:pt x="2636" y="805"/>
                  </a:lnTo>
                  <a:lnTo>
                    <a:pt x="3413" y="500"/>
                  </a:lnTo>
                  <a:lnTo>
                    <a:pt x="3524" y="444"/>
                  </a:lnTo>
                  <a:lnTo>
                    <a:pt x="3552" y="361"/>
                  </a:lnTo>
                  <a:lnTo>
                    <a:pt x="3579" y="250"/>
                  </a:lnTo>
                  <a:lnTo>
                    <a:pt x="3579" y="167"/>
                  </a:lnTo>
                  <a:lnTo>
                    <a:pt x="3552" y="83"/>
                  </a:lnTo>
                  <a:lnTo>
                    <a:pt x="3468" y="28"/>
                  </a:lnTo>
                  <a:lnTo>
                    <a:pt x="3385" y="0"/>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51"/>
            <p:cNvSpPr/>
            <p:nvPr/>
          </p:nvSpPr>
          <p:spPr>
            <a:xfrm>
              <a:off x="2481561" y="1688732"/>
              <a:ext cx="635443" cy="454907"/>
            </a:xfrm>
            <a:custGeom>
              <a:avLst/>
              <a:gdLst/>
              <a:ahLst/>
              <a:cxnLst/>
              <a:rect l="l" t="t" r="r" b="b"/>
              <a:pathLst>
                <a:path w="37401" h="26775" extrusionOk="0">
                  <a:moveTo>
                    <a:pt x="12846" y="0"/>
                  </a:moveTo>
                  <a:lnTo>
                    <a:pt x="12735" y="28"/>
                  </a:lnTo>
                  <a:lnTo>
                    <a:pt x="12541" y="111"/>
                  </a:lnTo>
                  <a:lnTo>
                    <a:pt x="12319" y="222"/>
                  </a:lnTo>
                  <a:lnTo>
                    <a:pt x="12069" y="389"/>
                  </a:lnTo>
                  <a:lnTo>
                    <a:pt x="11403" y="833"/>
                  </a:lnTo>
                  <a:lnTo>
                    <a:pt x="10599" y="1443"/>
                  </a:lnTo>
                  <a:lnTo>
                    <a:pt x="9683" y="2137"/>
                  </a:lnTo>
                  <a:lnTo>
                    <a:pt x="8712" y="2969"/>
                  </a:lnTo>
                  <a:lnTo>
                    <a:pt x="6576" y="4745"/>
                  </a:lnTo>
                  <a:lnTo>
                    <a:pt x="4467" y="6604"/>
                  </a:lnTo>
                  <a:lnTo>
                    <a:pt x="2580" y="8296"/>
                  </a:lnTo>
                  <a:lnTo>
                    <a:pt x="1138" y="9656"/>
                  </a:lnTo>
                  <a:lnTo>
                    <a:pt x="666" y="10128"/>
                  </a:lnTo>
                  <a:lnTo>
                    <a:pt x="361" y="10460"/>
                  </a:lnTo>
                  <a:lnTo>
                    <a:pt x="222" y="10682"/>
                  </a:lnTo>
                  <a:lnTo>
                    <a:pt x="111" y="10932"/>
                  </a:lnTo>
                  <a:lnTo>
                    <a:pt x="28" y="11182"/>
                  </a:lnTo>
                  <a:lnTo>
                    <a:pt x="0" y="11459"/>
                  </a:lnTo>
                  <a:lnTo>
                    <a:pt x="28" y="11737"/>
                  </a:lnTo>
                  <a:lnTo>
                    <a:pt x="56" y="11986"/>
                  </a:lnTo>
                  <a:lnTo>
                    <a:pt x="111" y="12264"/>
                  </a:lnTo>
                  <a:lnTo>
                    <a:pt x="167" y="12514"/>
                  </a:lnTo>
                  <a:lnTo>
                    <a:pt x="361" y="12985"/>
                  </a:lnTo>
                  <a:lnTo>
                    <a:pt x="527" y="13346"/>
                  </a:lnTo>
                  <a:lnTo>
                    <a:pt x="721" y="13679"/>
                  </a:lnTo>
                  <a:lnTo>
                    <a:pt x="916" y="14040"/>
                  </a:lnTo>
                  <a:lnTo>
                    <a:pt x="1110" y="14317"/>
                  </a:lnTo>
                  <a:lnTo>
                    <a:pt x="1304" y="14595"/>
                  </a:lnTo>
                  <a:lnTo>
                    <a:pt x="1498" y="14789"/>
                  </a:lnTo>
                  <a:lnTo>
                    <a:pt x="1693" y="14955"/>
                  </a:lnTo>
                  <a:lnTo>
                    <a:pt x="1859" y="15094"/>
                  </a:lnTo>
                  <a:lnTo>
                    <a:pt x="2053" y="15205"/>
                  </a:lnTo>
                  <a:lnTo>
                    <a:pt x="2220" y="15288"/>
                  </a:lnTo>
                  <a:lnTo>
                    <a:pt x="2525" y="15399"/>
                  </a:lnTo>
                  <a:lnTo>
                    <a:pt x="2775" y="15427"/>
                  </a:lnTo>
                  <a:lnTo>
                    <a:pt x="2997" y="15427"/>
                  </a:lnTo>
                  <a:lnTo>
                    <a:pt x="3579" y="16065"/>
                  </a:lnTo>
                  <a:lnTo>
                    <a:pt x="4190" y="16675"/>
                  </a:lnTo>
                  <a:lnTo>
                    <a:pt x="4772" y="17258"/>
                  </a:lnTo>
                  <a:lnTo>
                    <a:pt x="5383" y="17813"/>
                  </a:lnTo>
                  <a:lnTo>
                    <a:pt x="6548" y="18895"/>
                  </a:lnTo>
                  <a:lnTo>
                    <a:pt x="7741" y="19866"/>
                  </a:lnTo>
                  <a:lnTo>
                    <a:pt x="8934" y="20754"/>
                  </a:lnTo>
                  <a:lnTo>
                    <a:pt x="10099" y="21559"/>
                  </a:lnTo>
                  <a:lnTo>
                    <a:pt x="11265" y="22308"/>
                  </a:lnTo>
                  <a:lnTo>
                    <a:pt x="12430" y="22974"/>
                  </a:lnTo>
                  <a:lnTo>
                    <a:pt x="13568" y="23584"/>
                  </a:lnTo>
                  <a:lnTo>
                    <a:pt x="14677" y="24111"/>
                  </a:lnTo>
                  <a:lnTo>
                    <a:pt x="15787" y="24583"/>
                  </a:lnTo>
                  <a:lnTo>
                    <a:pt x="16869" y="24999"/>
                  </a:lnTo>
                  <a:lnTo>
                    <a:pt x="17924" y="25360"/>
                  </a:lnTo>
                  <a:lnTo>
                    <a:pt x="18950" y="25693"/>
                  </a:lnTo>
                  <a:lnTo>
                    <a:pt x="19949" y="25942"/>
                  </a:lnTo>
                  <a:lnTo>
                    <a:pt x="20892" y="26164"/>
                  </a:lnTo>
                  <a:lnTo>
                    <a:pt x="21808" y="26331"/>
                  </a:lnTo>
                  <a:lnTo>
                    <a:pt x="22696" y="26497"/>
                  </a:lnTo>
                  <a:lnTo>
                    <a:pt x="23528" y="26608"/>
                  </a:lnTo>
                  <a:lnTo>
                    <a:pt x="24333" y="26692"/>
                  </a:lnTo>
                  <a:lnTo>
                    <a:pt x="25082" y="26719"/>
                  </a:lnTo>
                  <a:lnTo>
                    <a:pt x="25776" y="26775"/>
                  </a:lnTo>
                  <a:lnTo>
                    <a:pt x="26996" y="26775"/>
                  </a:lnTo>
                  <a:lnTo>
                    <a:pt x="27995" y="26719"/>
                  </a:lnTo>
                  <a:lnTo>
                    <a:pt x="28744" y="26664"/>
                  </a:lnTo>
                  <a:lnTo>
                    <a:pt x="29355" y="26581"/>
                  </a:lnTo>
                  <a:lnTo>
                    <a:pt x="37401" y="1221"/>
                  </a:lnTo>
                  <a:lnTo>
                    <a:pt x="36541" y="1471"/>
                  </a:lnTo>
                  <a:lnTo>
                    <a:pt x="35681" y="1804"/>
                  </a:lnTo>
                  <a:lnTo>
                    <a:pt x="34765" y="2192"/>
                  </a:lnTo>
                  <a:lnTo>
                    <a:pt x="33877" y="2581"/>
                  </a:lnTo>
                  <a:lnTo>
                    <a:pt x="33017" y="2997"/>
                  </a:lnTo>
                  <a:lnTo>
                    <a:pt x="32213" y="3385"/>
                  </a:lnTo>
                  <a:lnTo>
                    <a:pt x="30908" y="4079"/>
                  </a:lnTo>
                  <a:lnTo>
                    <a:pt x="30243" y="4440"/>
                  </a:lnTo>
                  <a:lnTo>
                    <a:pt x="29577" y="4745"/>
                  </a:lnTo>
                  <a:lnTo>
                    <a:pt x="28939" y="5022"/>
                  </a:lnTo>
                  <a:lnTo>
                    <a:pt x="28300" y="5244"/>
                  </a:lnTo>
                  <a:lnTo>
                    <a:pt x="27662" y="5466"/>
                  </a:lnTo>
                  <a:lnTo>
                    <a:pt x="27052" y="5661"/>
                  </a:lnTo>
                  <a:lnTo>
                    <a:pt x="26441" y="5827"/>
                  </a:lnTo>
                  <a:lnTo>
                    <a:pt x="25831" y="5966"/>
                  </a:lnTo>
                  <a:lnTo>
                    <a:pt x="25276" y="6077"/>
                  </a:lnTo>
                  <a:lnTo>
                    <a:pt x="24694" y="6160"/>
                  </a:lnTo>
                  <a:lnTo>
                    <a:pt x="24166" y="6215"/>
                  </a:lnTo>
                  <a:lnTo>
                    <a:pt x="23611" y="6271"/>
                  </a:lnTo>
                  <a:lnTo>
                    <a:pt x="22613" y="6326"/>
                  </a:lnTo>
                  <a:lnTo>
                    <a:pt x="21697" y="6326"/>
                  </a:lnTo>
                  <a:lnTo>
                    <a:pt x="20837" y="6271"/>
                  </a:lnTo>
                  <a:lnTo>
                    <a:pt x="20088" y="6188"/>
                  </a:lnTo>
                  <a:lnTo>
                    <a:pt x="19422" y="6077"/>
                  </a:lnTo>
                  <a:lnTo>
                    <a:pt x="18867" y="5966"/>
                  </a:lnTo>
                  <a:lnTo>
                    <a:pt x="18423" y="5855"/>
                  </a:lnTo>
                  <a:lnTo>
                    <a:pt x="18118" y="5744"/>
                  </a:lnTo>
                  <a:lnTo>
                    <a:pt x="17840" y="5661"/>
                  </a:lnTo>
                  <a:lnTo>
                    <a:pt x="17924" y="5411"/>
                  </a:lnTo>
                  <a:lnTo>
                    <a:pt x="18007" y="5133"/>
                  </a:lnTo>
                  <a:lnTo>
                    <a:pt x="18035" y="4828"/>
                  </a:lnTo>
                  <a:lnTo>
                    <a:pt x="18007" y="4717"/>
                  </a:lnTo>
                  <a:lnTo>
                    <a:pt x="17868" y="4495"/>
                  </a:lnTo>
                  <a:lnTo>
                    <a:pt x="17396" y="3913"/>
                  </a:lnTo>
                  <a:lnTo>
                    <a:pt x="16675" y="3163"/>
                  </a:lnTo>
                  <a:lnTo>
                    <a:pt x="15843" y="2303"/>
                  </a:lnTo>
                  <a:lnTo>
                    <a:pt x="14983" y="1471"/>
                  </a:lnTo>
                  <a:lnTo>
                    <a:pt x="14539" y="1083"/>
                  </a:lnTo>
                  <a:lnTo>
                    <a:pt x="14123" y="750"/>
                  </a:lnTo>
                  <a:lnTo>
                    <a:pt x="13734" y="472"/>
                  </a:lnTo>
                  <a:lnTo>
                    <a:pt x="13373" y="222"/>
                  </a:lnTo>
                  <a:lnTo>
                    <a:pt x="13096" y="84"/>
                  </a:lnTo>
                  <a:lnTo>
                    <a:pt x="12957" y="28"/>
                  </a:lnTo>
                  <a:lnTo>
                    <a:pt x="12846"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51"/>
            <p:cNvSpPr/>
            <p:nvPr/>
          </p:nvSpPr>
          <p:spPr>
            <a:xfrm>
              <a:off x="2540958" y="1743406"/>
              <a:ext cx="187621" cy="154643"/>
            </a:xfrm>
            <a:custGeom>
              <a:avLst/>
              <a:gdLst/>
              <a:ahLst/>
              <a:cxnLst/>
              <a:rect l="l" t="t" r="r" b="b"/>
              <a:pathLst>
                <a:path w="11043" h="9102" extrusionOk="0">
                  <a:moveTo>
                    <a:pt x="9600" y="1"/>
                  </a:moveTo>
                  <a:lnTo>
                    <a:pt x="9489" y="29"/>
                  </a:lnTo>
                  <a:lnTo>
                    <a:pt x="9378" y="84"/>
                  </a:lnTo>
                  <a:lnTo>
                    <a:pt x="1249" y="7520"/>
                  </a:lnTo>
                  <a:lnTo>
                    <a:pt x="83" y="8574"/>
                  </a:lnTo>
                  <a:lnTo>
                    <a:pt x="28" y="8657"/>
                  </a:lnTo>
                  <a:lnTo>
                    <a:pt x="0" y="8768"/>
                  </a:lnTo>
                  <a:lnTo>
                    <a:pt x="28" y="8879"/>
                  </a:lnTo>
                  <a:lnTo>
                    <a:pt x="83" y="8963"/>
                  </a:lnTo>
                  <a:lnTo>
                    <a:pt x="139" y="9046"/>
                  </a:lnTo>
                  <a:lnTo>
                    <a:pt x="250" y="9074"/>
                  </a:lnTo>
                  <a:lnTo>
                    <a:pt x="361" y="9101"/>
                  </a:lnTo>
                  <a:lnTo>
                    <a:pt x="472" y="9046"/>
                  </a:lnTo>
                  <a:lnTo>
                    <a:pt x="1387" y="8491"/>
                  </a:lnTo>
                  <a:lnTo>
                    <a:pt x="2303" y="7964"/>
                  </a:lnTo>
                  <a:lnTo>
                    <a:pt x="4162" y="6965"/>
                  </a:lnTo>
                  <a:lnTo>
                    <a:pt x="5771" y="6133"/>
                  </a:lnTo>
                  <a:lnTo>
                    <a:pt x="6576" y="5716"/>
                  </a:lnTo>
                  <a:lnTo>
                    <a:pt x="7408" y="5356"/>
                  </a:lnTo>
                  <a:lnTo>
                    <a:pt x="8240" y="4995"/>
                  </a:lnTo>
                  <a:lnTo>
                    <a:pt x="9101" y="4662"/>
                  </a:lnTo>
                  <a:lnTo>
                    <a:pt x="9961" y="4385"/>
                  </a:lnTo>
                  <a:lnTo>
                    <a:pt x="10821" y="4135"/>
                  </a:lnTo>
                  <a:lnTo>
                    <a:pt x="10932" y="4079"/>
                  </a:lnTo>
                  <a:lnTo>
                    <a:pt x="11015" y="3996"/>
                  </a:lnTo>
                  <a:lnTo>
                    <a:pt x="11043" y="3885"/>
                  </a:lnTo>
                  <a:lnTo>
                    <a:pt x="11015" y="3774"/>
                  </a:lnTo>
                  <a:lnTo>
                    <a:pt x="10987" y="3663"/>
                  </a:lnTo>
                  <a:lnTo>
                    <a:pt x="10904" y="3580"/>
                  </a:lnTo>
                  <a:lnTo>
                    <a:pt x="10793" y="3525"/>
                  </a:lnTo>
                  <a:lnTo>
                    <a:pt x="10654" y="3552"/>
                  </a:lnTo>
                  <a:lnTo>
                    <a:pt x="9794" y="3774"/>
                  </a:lnTo>
                  <a:lnTo>
                    <a:pt x="8934" y="4079"/>
                  </a:lnTo>
                  <a:lnTo>
                    <a:pt x="8074" y="4412"/>
                  </a:lnTo>
                  <a:lnTo>
                    <a:pt x="7242" y="4745"/>
                  </a:lnTo>
                  <a:lnTo>
                    <a:pt x="6409" y="5134"/>
                  </a:lnTo>
                  <a:lnTo>
                    <a:pt x="5577" y="5550"/>
                  </a:lnTo>
                  <a:lnTo>
                    <a:pt x="3968" y="6382"/>
                  </a:lnTo>
                  <a:lnTo>
                    <a:pt x="2562" y="7136"/>
                  </a:lnTo>
                  <a:lnTo>
                    <a:pt x="2562" y="7136"/>
                  </a:lnTo>
                  <a:lnTo>
                    <a:pt x="8657" y="1582"/>
                  </a:lnTo>
                  <a:lnTo>
                    <a:pt x="9822" y="528"/>
                  </a:lnTo>
                  <a:lnTo>
                    <a:pt x="9877" y="417"/>
                  </a:lnTo>
                  <a:lnTo>
                    <a:pt x="9905" y="306"/>
                  </a:lnTo>
                  <a:lnTo>
                    <a:pt x="9877" y="195"/>
                  </a:lnTo>
                  <a:lnTo>
                    <a:pt x="9822" y="112"/>
                  </a:lnTo>
                  <a:lnTo>
                    <a:pt x="9711" y="29"/>
                  </a:lnTo>
                  <a:lnTo>
                    <a:pt x="9600"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51"/>
            <p:cNvSpPr/>
            <p:nvPr/>
          </p:nvSpPr>
          <p:spPr>
            <a:xfrm>
              <a:off x="2615425" y="2026714"/>
              <a:ext cx="330472" cy="122107"/>
            </a:xfrm>
            <a:custGeom>
              <a:avLst/>
              <a:gdLst/>
              <a:ahLst/>
              <a:cxnLst/>
              <a:rect l="l" t="t" r="r" b="b"/>
              <a:pathLst>
                <a:path w="19451" h="7187" extrusionOk="0">
                  <a:moveTo>
                    <a:pt x="278" y="1"/>
                  </a:moveTo>
                  <a:lnTo>
                    <a:pt x="167" y="56"/>
                  </a:lnTo>
                  <a:lnTo>
                    <a:pt x="84" y="112"/>
                  </a:lnTo>
                  <a:lnTo>
                    <a:pt x="29" y="195"/>
                  </a:lnTo>
                  <a:lnTo>
                    <a:pt x="1" y="306"/>
                  </a:lnTo>
                  <a:lnTo>
                    <a:pt x="1" y="417"/>
                  </a:lnTo>
                  <a:lnTo>
                    <a:pt x="84" y="528"/>
                  </a:lnTo>
                  <a:lnTo>
                    <a:pt x="500" y="861"/>
                  </a:lnTo>
                  <a:lnTo>
                    <a:pt x="916" y="1166"/>
                  </a:lnTo>
                  <a:lnTo>
                    <a:pt x="1749" y="1777"/>
                  </a:lnTo>
                  <a:lnTo>
                    <a:pt x="2637" y="2359"/>
                  </a:lnTo>
                  <a:lnTo>
                    <a:pt x="3524" y="2886"/>
                  </a:lnTo>
                  <a:lnTo>
                    <a:pt x="4579" y="3497"/>
                  </a:lnTo>
                  <a:lnTo>
                    <a:pt x="5633" y="4052"/>
                  </a:lnTo>
                  <a:lnTo>
                    <a:pt x="6715" y="4551"/>
                  </a:lnTo>
                  <a:lnTo>
                    <a:pt x="7825" y="5023"/>
                  </a:lnTo>
                  <a:lnTo>
                    <a:pt x="8935" y="5467"/>
                  </a:lnTo>
                  <a:lnTo>
                    <a:pt x="10100" y="5855"/>
                  </a:lnTo>
                  <a:lnTo>
                    <a:pt x="11238" y="6188"/>
                  </a:lnTo>
                  <a:lnTo>
                    <a:pt x="12403" y="6493"/>
                  </a:lnTo>
                  <a:lnTo>
                    <a:pt x="13235" y="6660"/>
                  </a:lnTo>
                  <a:lnTo>
                    <a:pt x="14068" y="6826"/>
                  </a:lnTo>
                  <a:lnTo>
                    <a:pt x="14900" y="6937"/>
                  </a:lnTo>
                  <a:lnTo>
                    <a:pt x="15760" y="7048"/>
                  </a:lnTo>
                  <a:lnTo>
                    <a:pt x="16593" y="7131"/>
                  </a:lnTo>
                  <a:lnTo>
                    <a:pt x="17453" y="7159"/>
                  </a:lnTo>
                  <a:lnTo>
                    <a:pt x="18285" y="7187"/>
                  </a:lnTo>
                  <a:lnTo>
                    <a:pt x="19145" y="7187"/>
                  </a:lnTo>
                  <a:lnTo>
                    <a:pt x="19284" y="7159"/>
                  </a:lnTo>
                  <a:lnTo>
                    <a:pt x="19367" y="7076"/>
                  </a:lnTo>
                  <a:lnTo>
                    <a:pt x="19423" y="6993"/>
                  </a:lnTo>
                  <a:lnTo>
                    <a:pt x="19450" y="6882"/>
                  </a:lnTo>
                  <a:lnTo>
                    <a:pt x="19423" y="6743"/>
                  </a:lnTo>
                  <a:lnTo>
                    <a:pt x="19367" y="6660"/>
                  </a:lnTo>
                  <a:lnTo>
                    <a:pt x="19284" y="6604"/>
                  </a:lnTo>
                  <a:lnTo>
                    <a:pt x="19145" y="6577"/>
                  </a:lnTo>
                  <a:lnTo>
                    <a:pt x="17980" y="6577"/>
                  </a:lnTo>
                  <a:lnTo>
                    <a:pt x="16815" y="6521"/>
                  </a:lnTo>
                  <a:lnTo>
                    <a:pt x="15621" y="6410"/>
                  </a:lnTo>
                  <a:lnTo>
                    <a:pt x="14484" y="6271"/>
                  </a:lnTo>
                  <a:lnTo>
                    <a:pt x="13319" y="6049"/>
                  </a:lnTo>
                  <a:lnTo>
                    <a:pt x="12181" y="5800"/>
                  </a:lnTo>
                  <a:lnTo>
                    <a:pt x="11043" y="5494"/>
                  </a:lnTo>
                  <a:lnTo>
                    <a:pt x="9906" y="5162"/>
                  </a:lnTo>
                  <a:lnTo>
                    <a:pt x="8796" y="4773"/>
                  </a:lnTo>
                  <a:lnTo>
                    <a:pt x="7714" y="4329"/>
                  </a:lnTo>
                  <a:lnTo>
                    <a:pt x="6632" y="3857"/>
                  </a:lnTo>
                  <a:lnTo>
                    <a:pt x="5578" y="3358"/>
                  </a:lnTo>
                  <a:lnTo>
                    <a:pt x="4551" y="2803"/>
                  </a:lnTo>
                  <a:lnTo>
                    <a:pt x="3524" y="2193"/>
                  </a:lnTo>
                  <a:lnTo>
                    <a:pt x="2553" y="1555"/>
                  </a:lnTo>
                  <a:lnTo>
                    <a:pt x="1582" y="889"/>
                  </a:lnTo>
                  <a:lnTo>
                    <a:pt x="1055" y="500"/>
                  </a:lnTo>
                  <a:lnTo>
                    <a:pt x="528" y="84"/>
                  </a:lnTo>
                  <a:lnTo>
                    <a:pt x="417" y="29"/>
                  </a:lnTo>
                  <a:lnTo>
                    <a:pt x="278"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51"/>
            <p:cNvSpPr/>
            <p:nvPr/>
          </p:nvSpPr>
          <p:spPr>
            <a:xfrm>
              <a:off x="3072218" y="1364410"/>
              <a:ext cx="217319" cy="359695"/>
            </a:xfrm>
            <a:custGeom>
              <a:avLst/>
              <a:gdLst/>
              <a:ahLst/>
              <a:cxnLst/>
              <a:rect l="l" t="t" r="r" b="b"/>
              <a:pathLst>
                <a:path w="12791" h="21171" extrusionOk="0">
                  <a:moveTo>
                    <a:pt x="4883" y="1"/>
                  </a:moveTo>
                  <a:lnTo>
                    <a:pt x="4439" y="28"/>
                  </a:lnTo>
                  <a:lnTo>
                    <a:pt x="4023" y="112"/>
                  </a:lnTo>
                  <a:lnTo>
                    <a:pt x="3607" y="250"/>
                  </a:lnTo>
                  <a:lnTo>
                    <a:pt x="3191" y="417"/>
                  </a:lnTo>
                  <a:lnTo>
                    <a:pt x="2830" y="639"/>
                  </a:lnTo>
                  <a:lnTo>
                    <a:pt x="2469" y="888"/>
                  </a:lnTo>
                  <a:lnTo>
                    <a:pt x="2137" y="1166"/>
                  </a:lnTo>
                  <a:lnTo>
                    <a:pt x="1804" y="1499"/>
                  </a:lnTo>
                  <a:lnTo>
                    <a:pt x="1526" y="1860"/>
                  </a:lnTo>
                  <a:lnTo>
                    <a:pt x="1276" y="2248"/>
                  </a:lnTo>
                  <a:lnTo>
                    <a:pt x="1054" y="2664"/>
                  </a:lnTo>
                  <a:lnTo>
                    <a:pt x="860" y="3080"/>
                  </a:lnTo>
                  <a:lnTo>
                    <a:pt x="721" y="3552"/>
                  </a:lnTo>
                  <a:lnTo>
                    <a:pt x="611" y="4024"/>
                  </a:lnTo>
                  <a:lnTo>
                    <a:pt x="527" y="4523"/>
                  </a:lnTo>
                  <a:lnTo>
                    <a:pt x="0" y="10072"/>
                  </a:lnTo>
                  <a:lnTo>
                    <a:pt x="0" y="10599"/>
                  </a:lnTo>
                  <a:lnTo>
                    <a:pt x="0" y="11071"/>
                  </a:lnTo>
                  <a:lnTo>
                    <a:pt x="83" y="11570"/>
                  </a:lnTo>
                  <a:lnTo>
                    <a:pt x="167" y="12042"/>
                  </a:lnTo>
                  <a:lnTo>
                    <a:pt x="305" y="12486"/>
                  </a:lnTo>
                  <a:lnTo>
                    <a:pt x="500" y="12902"/>
                  </a:lnTo>
                  <a:lnTo>
                    <a:pt x="721" y="13318"/>
                  </a:lnTo>
                  <a:lnTo>
                    <a:pt x="971" y="13679"/>
                  </a:lnTo>
                  <a:lnTo>
                    <a:pt x="1249" y="14040"/>
                  </a:lnTo>
                  <a:lnTo>
                    <a:pt x="1554" y="14345"/>
                  </a:lnTo>
                  <a:lnTo>
                    <a:pt x="1887" y="14622"/>
                  </a:lnTo>
                  <a:lnTo>
                    <a:pt x="2247" y="14872"/>
                  </a:lnTo>
                  <a:lnTo>
                    <a:pt x="2608" y="15066"/>
                  </a:lnTo>
                  <a:lnTo>
                    <a:pt x="3024" y="15233"/>
                  </a:lnTo>
                  <a:lnTo>
                    <a:pt x="3441" y="15344"/>
                  </a:lnTo>
                  <a:lnTo>
                    <a:pt x="3884" y="15427"/>
                  </a:lnTo>
                  <a:lnTo>
                    <a:pt x="5078" y="15538"/>
                  </a:lnTo>
                  <a:lnTo>
                    <a:pt x="4967" y="20449"/>
                  </a:lnTo>
                  <a:lnTo>
                    <a:pt x="7186" y="20921"/>
                  </a:lnTo>
                  <a:lnTo>
                    <a:pt x="7436" y="21004"/>
                  </a:lnTo>
                  <a:lnTo>
                    <a:pt x="7686" y="21032"/>
                  </a:lnTo>
                  <a:lnTo>
                    <a:pt x="9101" y="21170"/>
                  </a:lnTo>
                  <a:lnTo>
                    <a:pt x="9378" y="21170"/>
                  </a:lnTo>
                  <a:lnTo>
                    <a:pt x="9628" y="21143"/>
                  </a:lnTo>
                  <a:lnTo>
                    <a:pt x="9877" y="21087"/>
                  </a:lnTo>
                  <a:lnTo>
                    <a:pt x="10099" y="21032"/>
                  </a:lnTo>
                  <a:lnTo>
                    <a:pt x="10127" y="21032"/>
                  </a:lnTo>
                  <a:lnTo>
                    <a:pt x="10127" y="21004"/>
                  </a:lnTo>
                  <a:lnTo>
                    <a:pt x="10405" y="20893"/>
                  </a:lnTo>
                  <a:lnTo>
                    <a:pt x="10654" y="20726"/>
                  </a:lnTo>
                  <a:lnTo>
                    <a:pt x="10904" y="20532"/>
                  </a:lnTo>
                  <a:lnTo>
                    <a:pt x="11098" y="20283"/>
                  </a:lnTo>
                  <a:lnTo>
                    <a:pt x="11265" y="20033"/>
                  </a:lnTo>
                  <a:lnTo>
                    <a:pt x="11403" y="19755"/>
                  </a:lnTo>
                  <a:lnTo>
                    <a:pt x="11487" y="19450"/>
                  </a:lnTo>
                  <a:lnTo>
                    <a:pt x="11542" y="19145"/>
                  </a:lnTo>
                  <a:lnTo>
                    <a:pt x="11875" y="15760"/>
                  </a:lnTo>
                  <a:lnTo>
                    <a:pt x="11875" y="15594"/>
                  </a:lnTo>
                  <a:lnTo>
                    <a:pt x="12208" y="12209"/>
                  </a:lnTo>
                  <a:lnTo>
                    <a:pt x="12208" y="11931"/>
                  </a:lnTo>
                  <a:lnTo>
                    <a:pt x="12180" y="11681"/>
                  </a:lnTo>
                  <a:lnTo>
                    <a:pt x="12236" y="11238"/>
                  </a:lnTo>
                  <a:lnTo>
                    <a:pt x="12763" y="5688"/>
                  </a:lnTo>
                  <a:lnTo>
                    <a:pt x="12791" y="5161"/>
                  </a:lnTo>
                  <a:lnTo>
                    <a:pt x="12763" y="4690"/>
                  </a:lnTo>
                  <a:lnTo>
                    <a:pt x="12708" y="4190"/>
                  </a:lnTo>
                  <a:lnTo>
                    <a:pt x="12597" y="3746"/>
                  </a:lnTo>
                  <a:lnTo>
                    <a:pt x="12458" y="3275"/>
                  </a:lnTo>
                  <a:lnTo>
                    <a:pt x="12291" y="2858"/>
                  </a:lnTo>
                  <a:lnTo>
                    <a:pt x="12069" y="2442"/>
                  </a:lnTo>
                  <a:lnTo>
                    <a:pt x="11820" y="2082"/>
                  </a:lnTo>
                  <a:lnTo>
                    <a:pt x="11542" y="1721"/>
                  </a:lnTo>
                  <a:lnTo>
                    <a:pt x="11237" y="1416"/>
                  </a:lnTo>
                  <a:lnTo>
                    <a:pt x="10904" y="1138"/>
                  </a:lnTo>
                  <a:lnTo>
                    <a:pt x="10543" y="888"/>
                  </a:lnTo>
                  <a:lnTo>
                    <a:pt x="10155" y="694"/>
                  </a:lnTo>
                  <a:lnTo>
                    <a:pt x="9767" y="528"/>
                  </a:lnTo>
                  <a:lnTo>
                    <a:pt x="9323" y="417"/>
                  </a:lnTo>
                  <a:lnTo>
                    <a:pt x="8906" y="334"/>
                  </a:lnTo>
                  <a:lnTo>
                    <a:pt x="5327"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51"/>
            <p:cNvSpPr/>
            <p:nvPr/>
          </p:nvSpPr>
          <p:spPr>
            <a:xfrm>
              <a:off x="2978399" y="1214983"/>
              <a:ext cx="409187" cy="386081"/>
            </a:xfrm>
            <a:custGeom>
              <a:avLst/>
              <a:gdLst/>
              <a:ahLst/>
              <a:cxnLst/>
              <a:rect l="l" t="t" r="r" b="b"/>
              <a:pathLst>
                <a:path w="24084" h="22724" extrusionOk="0">
                  <a:moveTo>
                    <a:pt x="8824" y="0"/>
                  </a:moveTo>
                  <a:lnTo>
                    <a:pt x="8491" y="84"/>
                  </a:lnTo>
                  <a:lnTo>
                    <a:pt x="8297" y="167"/>
                  </a:lnTo>
                  <a:lnTo>
                    <a:pt x="8158" y="250"/>
                  </a:lnTo>
                  <a:lnTo>
                    <a:pt x="7991" y="333"/>
                  </a:lnTo>
                  <a:lnTo>
                    <a:pt x="7880" y="444"/>
                  </a:lnTo>
                  <a:lnTo>
                    <a:pt x="7769" y="555"/>
                  </a:lnTo>
                  <a:lnTo>
                    <a:pt x="7686" y="694"/>
                  </a:lnTo>
                  <a:lnTo>
                    <a:pt x="7631" y="833"/>
                  </a:lnTo>
                  <a:lnTo>
                    <a:pt x="7575" y="971"/>
                  </a:lnTo>
                  <a:lnTo>
                    <a:pt x="7492" y="1249"/>
                  </a:lnTo>
                  <a:lnTo>
                    <a:pt x="7464" y="1582"/>
                  </a:lnTo>
                  <a:lnTo>
                    <a:pt x="7492" y="1915"/>
                  </a:lnTo>
                  <a:lnTo>
                    <a:pt x="7548" y="2220"/>
                  </a:lnTo>
                  <a:lnTo>
                    <a:pt x="7603" y="2553"/>
                  </a:lnTo>
                  <a:lnTo>
                    <a:pt x="7714" y="2858"/>
                  </a:lnTo>
                  <a:lnTo>
                    <a:pt x="7908" y="3358"/>
                  </a:lnTo>
                  <a:lnTo>
                    <a:pt x="8075" y="3718"/>
                  </a:lnTo>
                  <a:lnTo>
                    <a:pt x="8130" y="3857"/>
                  </a:lnTo>
                  <a:lnTo>
                    <a:pt x="7797" y="3385"/>
                  </a:lnTo>
                  <a:lnTo>
                    <a:pt x="7381" y="2858"/>
                  </a:lnTo>
                  <a:lnTo>
                    <a:pt x="6882" y="2275"/>
                  </a:lnTo>
                  <a:lnTo>
                    <a:pt x="6576" y="1943"/>
                  </a:lnTo>
                  <a:lnTo>
                    <a:pt x="6271" y="1637"/>
                  </a:lnTo>
                  <a:lnTo>
                    <a:pt x="5938" y="1332"/>
                  </a:lnTo>
                  <a:lnTo>
                    <a:pt x="5578" y="1055"/>
                  </a:lnTo>
                  <a:lnTo>
                    <a:pt x="5217" y="805"/>
                  </a:lnTo>
                  <a:lnTo>
                    <a:pt x="4856" y="583"/>
                  </a:lnTo>
                  <a:lnTo>
                    <a:pt x="4496" y="417"/>
                  </a:lnTo>
                  <a:lnTo>
                    <a:pt x="4135" y="278"/>
                  </a:lnTo>
                  <a:lnTo>
                    <a:pt x="3746" y="222"/>
                  </a:lnTo>
                  <a:lnTo>
                    <a:pt x="3302" y="222"/>
                  </a:lnTo>
                  <a:lnTo>
                    <a:pt x="2859" y="278"/>
                  </a:lnTo>
                  <a:lnTo>
                    <a:pt x="2387" y="389"/>
                  </a:lnTo>
                  <a:lnTo>
                    <a:pt x="2165" y="472"/>
                  </a:lnTo>
                  <a:lnTo>
                    <a:pt x="1915" y="583"/>
                  </a:lnTo>
                  <a:lnTo>
                    <a:pt x="1693" y="694"/>
                  </a:lnTo>
                  <a:lnTo>
                    <a:pt x="1471" y="833"/>
                  </a:lnTo>
                  <a:lnTo>
                    <a:pt x="1249" y="999"/>
                  </a:lnTo>
                  <a:lnTo>
                    <a:pt x="1055" y="1166"/>
                  </a:lnTo>
                  <a:lnTo>
                    <a:pt x="861" y="1360"/>
                  </a:lnTo>
                  <a:lnTo>
                    <a:pt x="694" y="1582"/>
                  </a:lnTo>
                  <a:lnTo>
                    <a:pt x="528" y="1804"/>
                  </a:lnTo>
                  <a:lnTo>
                    <a:pt x="389" y="2054"/>
                  </a:lnTo>
                  <a:lnTo>
                    <a:pt x="250" y="2331"/>
                  </a:lnTo>
                  <a:lnTo>
                    <a:pt x="167" y="2636"/>
                  </a:lnTo>
                  <a:lnTo>
                    <a:pt x="84" y="2941"/>
                  </a:lnTo>
                  <a:lnTo>
                    <a:pt x="29" y="3274"/>
                  </a:lnTo>
                  <a:lnTo>
                    <a:pt x="1" y="3635"/>
                  </a:lnTo>
                  <a:lnTo>
                    <a:pt x="1" y="4023"/>
                  </a:lnTo>
                  <a:lnTo>
                    <a:pt x="29" y="4440"/>
                  </a:lnTo>
                  <a:lnTo>
                    <a:pt x="84" y="4856"/>
                  </a:lnTo>
                  <a:lnTo>
                    <a:pt x="167" y="5300"/>
                  </a:lnTo>
                  <a:lnTo>
                    <a:pt x="306" y="5771"/>
                  </a:lnTo>
                  <a:lnTo>
                    <a:pt x="472" y="6271"/>
                  </a:lnTo>
                  <a:lnTo>
                    <a:pt x="694" y="6798"/>
                  </a:lnTo>
                  <a:lnTo>
                    <a:pt x="944" y="7353"/>
                  </a:lnTo>
                  <a:lnTo>
                    <a:pt x="1222" y="7908"/>
                  </a:lnTo>
                  <a:lnTo>
                    <a:pt x="1555" y="8463"/>
                  </a:lnTo>
                  <a:lnTo>
                    <a:pt x="1943" y="8990"/>
                  </a:lnTo>
                  <a:lnTo>
                    <a:pt x="2387" y="9489"/>
                  </a:lnTo>
                  <a:lnTo>
                    <a:pt x="2859" y="9933"/>
                  </a:lnTo>
                  <a:lnTo>
                    <a:pt x="3358" y="10349"/>
                  </a:lnTo>
                  <a:lnTo>
                    <a:pt x="3913" y="10738"/>
                  </a:lnTo>
                  <a:lnTo>
                    <a:pt x="4468" y="11099"/>
                  </a:lnTo>
                  <a:lnTo>
                    <a:pt x="5050" y="11431"/>
                  </a:lnTo>
                  <a:lnTo>
                    <a:pt x="5689" y="11737"/>
                  </a:lnTo>
                  <a:lnTo>
                    <a:pt x="6299" y="12014"/>
                  </a:lnTo>
                  <a:lnTo>
                    <a:pt x="6965" y="12264"/>
                  </a:lnTo>
                  <a:lnTo>
                    <a:pt x="7603" y="12486"/>
                  </a:lnTo>
                  <a:lnTo>
                    <a:pt x="8269" y="12680"/>
                  </a:lnTo>
                  <a:lnTo>
                    <a:pt x="8935" y="12846"/>
                  </a:lnTo>
                  <a:lnTo>
                    <a:pt x="9601" y="13013"/>
                  </a:lnTo>
                  <a:lnTo>
                    <a:pt x="10239" y="13152"/>
                  </a:lnTo>
                  <a:lnTo>
                    <a:pt x="11515" y="13374"/>
                  </a:lnTo>
                  <a:lnTo>
                    <a:pt x="12708" y="13512"/>
                  </a:lnTo>
                  <a:lnTo>
                    <a:pt x="13818" y="13623"/>
                  </a:lnTo>
                  <a:lnTo>
                    <a:pt x="14789" y="13707"/>
                  </a:lnTo>
                  <a:lnTo>
                    <a:pt x="15594" y="13734"/>
                  </a:lnTo>
                  <a:lnTo>
                    <a:pt x="16731" y="13734"/>
                  </a:lnTo>
                  <a:lnTo>
                    <a:pt x="17009" y="18146"/>
                  </a:lnTo>
                  <a:lnTo>
                    <a:pt x="17453" y="19894"/>
                  </a:lnTo>
                  <a:lnTo>
                    <a:pt x="17647" y="22724"/>
                  </a:lnTo>
                  <a:lnTo>
                    <a:pt x="18618" y="21891"/>
                  </a:lnTo>
                  <a:lnTo>
                    <a:pt x="19506" y="21087"/>
                  </a:lnTo>
                  <a:lnTo>
                    <a:pt x="20338" y="20310"/>
                  </a:lnTo>
                  <a:lnTo>
                    <a:pt x="21087" y="19533"/>
                  </a:lnTo>
                  <a:lnTo>
                    <a:pt x="21753" y="18784"/>
                  </a:lnTo>
                  <a:lnTo>
                    <a:pt x="22364" y="18035"/>
                  </a:lnTo>
                  <a:lnTo>
                    <a:pt x="22613" y="17674"/>
                  </a:lnTo>
                  <a:lnTo>
                    <a:pt x="22863" y="17286"/>
                  </a:lnTo>
                  <a:lnTo>
                    <a:pt x="23085" y="16925"/>
                  </a:lnTo>
                  <a:lnTo>
                    <a:pt x="23307" y="16537"/>
                  </a:lnTo>
                  <a:lnTo>
                    <a:pt x="23473" y="16176"/>
                  </a:lnTo>
                  <a:lnTo>
                    <a:pt x="23640" y="15787"/>
                  </a:lnTo>
                  <a:lnTo>
                    <a:pt x="23751" y="15427"/>
                  </a:lnTo>
                  <a:lnTo>
                    <a:pt x="23862" y="15038"/>
                  </a:lnTo>
                  <a:lnTo>
                    <a:pt x="23973" y="14650"/>
                  </a:lnTo>
                  <a:lnTo>
                    <a:pt x="24028" y="14261"/>
                  </a:lnTo>
                  <a:lnTo>
                    <a:pt x="24056" y="13845"/>
                  </a:lnTo>
                  <a:lnTo>
                    <a:pt x="24084" y="13457"/>
                  </a:lnTo>
                  <a:lnTo>
                    <a:pt x="24056" y="13041"/>
                  </a:lnTo>
                  <a:lnTo>
                    <a:pt x="24028" y="12625"/>
                  </a:lnTo>
                  <a:lnTo>
                    <a:pt x="23973" y="12208"/>
                  </a:lnTo>
                  <a:lnTo>
                    <a:pt x="23890" y="11792"/>
                  </a:lnTo>
                  <a:lnTo>
                    <a:pt x="23751" y="11348"/>
                  </a:lnTo>
                  <a:lnTo>
                    <a:pt x="23612" y="10904"/>
                  </a:lnTo>
                  <a:lnTo>
                    <a:pt x="23446" y="10433"/>
                  </a:lnTo>
                  <a:lnTo>
                    <a:pt x="23251" y="9961"/>
                  </a:lnTo>
                  <a:lnTo>
                    <a:pt x="23029" y="9517"/>
                  </a:lnTo>
                  <a:lnTo>
                    <a:pt x="22780" y="9073"/>
                  </a:lnTo>
                  <a:lnTo>
                    <a:pt x="22502" y="8657"/>
                  </a:lnTo>
                  <a:lnTo>
                    <a:pt x="22197" y="8268"/>
                  </a:lnTo>
                  <a:lnTo>
                    <a:pt x="21864" y="7908"/>
                  </a:lnTo>
                  <a:lnTo>
                    <a:pt x="21531" y="7575"/>
                  </a:lnTo>
                  <a:lnTo>
                    <a:pt x="21171" y="7270"/>
                  </a:lnTo>
                  <a:lnTo>
                    <a:pt x="20810" y="6964"/>
                  </a:lnTo>
                  <a:lnTo>
                    <a:pt x="20421" y="6687"/>
                  </a:lnTo>
                  <a:lnTo>
                    <a:pt x="20033" y="6437"/>
                  </a:lnTo>
                  <a:lnTo>
                    <a:pt x="19617" y="6188"/>
                  </a:lnTo>
                  <a:lnTo>
                    <a:pt x="19201" y="5993"/>
                  </a:lnTo>
                  <a:lnTo>
                    <a:pt x="18396" y="5605"/>
                  </a:lnTo>
                  <a:lnTo>
                    <a:pt x="17591" y="5272"/>
                  </a:lnTo>
                  <a:lnTo>
                    <a:pt x="16787" y="5022"/>
                  </a:lnTo>
                  <a:lnTo>
                    <a:pt x="16038" y="4828"/>
                  </a:lnTo>
                  <a:lnTo>
                    <a:pt x="15372" y="4662"/>
                  </a:lnTo>
                  <a:lnTo>
                    <a:pt x="14761" y="4551"/>
                  </a:lnTo>
                  <a:lnTo>
                    <a:pt x="13901" y="4412"/>
                  </a:lnTo>
                  <a:lnTo>
                    <a:pt x="13568" y="4384"/>
                  </a:lnTo>
                  <a:lnTo>
                    <a:pt x="13402" y="3885"/>
                  </a:lnTo>
                  <a:lnTo>
                    <a:pt x="13208" y="3385"/>
                  </a:lnTo>
                  <a:lnTo>
                    <a:pt x="12986" y="2914"/>
                  </a:lnTo>
                  <a:lnTo>
                    <a:pt x="12708" y="2470"/>
                  </a:lnTo>
                  <a:lnTo>
                    <a:pt x="12431" y="2054"/>
                  </a:lnTo>
                  <a:lnTo>
                    <a:pt x="12098" y="1665"/>
                  </a:lnTo>
                  <a:lnTo>
                    <a:pt x="11765" y="1304"/>
                  </a:lnTo>
                  <a:lnTo>
                    <a:pt x="11432" y="971"/>
                  </a:lnTo>
                  <a:lnTo>
                    <a:pt x="11071" y="694"/>
                  </a:lnTo>
                  <a:lnTo>
                    <a:pt x="10683" y="472"/>
                  </a:lnTo>
                  <a:lnTo>
                    <a:pt x="10322" y="278"/>
                  </a:lnTo>
                  <a:lnTo>
                    <a:pt x="9934" y="111"/>
                  </a:lnTo>
                  <a:lnTo>
                    <a:pt x="9573" y="28"/>
                  </a:lnTo>
                  <a:lnTo>
                    <a:pt x="918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51"/>
            <p:cNvSpPr/>
            <p:nvPr/>
          </p:nvSpPr>
          <p:spPr>
            <a:xfrm>
              <a:off x="3172612" y="1468593"/>
              <a:ext cx="27371" cy="27354"/>
            </a:xfrm>
            <a:custGeom>
              <a:avLst/>
              <a:gdLst/>
              <a:ahLst/>
              <a:cxnLst/>
              <a:rect l="l" t="t" r="r" b="b"/>
              <a:pathLst>
                <a:path w="1611" h="1610" extrusionOk="0">
                  <a:moveTo>
                    <a:pt x="722" y="0"/>
                  </a:moveTo>
                  <a:lnTo>
                    <a:pt x="556" y="28"/>
                  </a:lnTo>
                  <a:lnTo>
                    <a:pt x="417" y="111"/>
                  </a:lnTo>
                  <a:lnTo>
                    <a:pt x="278" y="195"/>
                  </a:lnTo>
                  <a:lnTo>
                    <a:pt x="195" y="306"/>
                  </a:lnTo>
                  <a:lnTo>
                    <a:pt x="84" y="417"/>
                  </a:lnTo>
                  <a:lnTo>
                    <a:pt x="29" y="583"/>
                  </a:lnTo>
                  <a:lnTo>
                    <a:pt x="1" y="722"/>
                  </a:lnTo>
                  <a:lnTo>
                    <a:pt x="1" y="888"/>
                  </a:lnTo>
                  <a:lnTo>
                    <a:pt x="29" y="1055"/>
                  </a:lnTo>
                  <a:lnTo>
                    <a:pt x="84" y="1193"/>
                  </a:lnTo>
                  <a:lnTo>
                    <a:pt x="195" y="1332"/>
                  </a:lnTo>
                  <a:lnTo>
                    <a:pt x="306" y="1443"/>
                  </a:lnTo>
                  <a:lnTo>
                    <a:pt x="417" y="1526"/>
                  </a:lnTo>
                  <a:lnTo>
                    <a:pt x="584" y="1582"/>
                  </a:lnTo>
                  <a:lnTo>
                    <a:pt x="722" y="1610"/>
                  </a:lnTo>
                  <a:lnTo>
                    <a:pt x="889" y="1610"/>
                  </a:lnTo>
                  <a:lnTo>
                    <a:pt x="1055" y="1582"/>
                  </a:lnTo>
                  <a:lnTo>
                    <a:pt x="1194" y="1526"/>
                  </a:lnTo>
                  <a:lnTo>
                    <a:pt x="1333" y="1443"/>
                  </a:lnTo>
                  <a:lnTo>
                    <a:pt x="1444" y="1332"/>
                  </a:lnTo>
                  <a:lnTo>
                    <a:pt x="1527" y="1193"/>
                  </a:lnTo>
                  <a:lnTo>
                    <a:pt x="1582" y="1055"/>
                  </a:lnTo>
                  <a:lnTo>
                    <a:pt x="1610" y="888"/>
                  </a:lnTo>
                  <a:lnTo>
                    <a:pt x="1610" y="722"/>
                  </a:lnTo>
                  <a:lnTo>
                    <a:pt x="1582" y="555"/>
                  </a:lnTo>
                  <a:lnTo>
                    <a:pt x="1527" y="417"/>
                  </a:lnTo>
                  <a:lnTo>
                    <a:pt x="1444" y="306"/>
                  </a:lnTo>
                  <a:lnTo>
                    <a:pt x="1333" y="195"/>
                  </a:lnTo>
                  <a:lnTo>
                    <a:pt x="1194" y="84"/>
                  </a:lnTo>
                  <a:lnTo>
                    <a:pt x="1055" y="28"/>
                  </a:lnTo>
                  <a:lnTo>
                    <a:pt x="889" y="0"/>
                  </a:lnTo>
                  <a:close/>
                </a:path>
              </a:pathLst>
            </a:custGeom>
            <a:solidFill>
              <a:srgbClr val="352C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51"/>
            <p:cNvSpPr/>
            <p:nvPr/>
          </p:nvSpPr>
          <p:spPr>
            <a:xfrm>
              <a:off x="3087288" y="1460574"/>
              <a:ext cx="23123" cy="23123"/>
            </a:xfrm>
            <a:custGeom>
              <a:avLst/>
              <a:gdLst/>
              <a:ahLst/>
              <a:cxnLst/>
              <a:rect l="l" t="t" r="r" b="b"/>
              <a:pathLst>
                <a:path w="1361" h="1361" extrusionOk="0">
                  <a:moveTo>
                    <a:pt x="611" y="1"/>
                  </a:moveTo>
                  <a:lnTo>
                    <a:pt x="473" y="28"/>
                  </a:lnTo>
                  <a:lnTo>
                    <a:pt x="334" y="84"/>
                  </a:lnTo>
                  <a:lnTo>
                    <a:pt x="223" y="139"/>
                  </a:lnTo>
                  <a:lnTo>
                    <a:pt x="140" y="250"/>
                  </a:lnTo>
                  <a:lnTo>
                    <a:pt x="56" y="361"/>
                  </a:lnTo>
                  <a:lnTo>
                    <a:pt x="29" y="472"/>
                  </a:lnTo>
                  <a:lnTo>
                    <a:pt x="1" y="611"/>
                  </a:lnTo>
                  <a:lnTo>
                    <a:pt x="1" y="750"/>
                  </a:lnTo>
                  <a:lnTo>
                    <a:pt x="29" y="889"/>
                  </a:lnTo>
                  <a:lnTo>
                    <a:pt x="56" y="1000"/>
                  </a:lnTo>
                  <a:lnTo>
                    <a:pt x="140" y="1111"/>
                  </a:lnTo>
                  <a:lnTo>
                    <a:pt x="251" y="1221"/>
                  </a:lnTo>
                  <a:lnTo>
                    <a:pt x="362" y="1277"/>
                  </a:lnTo>
                  <a:lnTo>
                    <a:pt x="473" y="1332"/>
                  </a:lnTo>
                  <a:lnTo>
                    <a:pt x="611" y="1360"/>
                  </a:lnTo>
                  <a:lnTo>
                    <a:pt x="750" y="1360"/>
                  </a:lnTo>
                  <a:lnTo>
                    <a:pt x="889" y="1332"/>
                  </a:lnTo>
                  <a:lnTo>
                    <a:pt x="1000" y="1277"/>
                  </a:lnTo>
                  <a:lnTo>
                    <a:pt x="1111" y="1221"/>
                  </a:lnTo>
                  <a:lnTo>
                    <a:pt x="1222" y="1111"/>
                  </a:lnTo>
                  <a:lnTo>
                    <a:pt x="1277" y="1000"/>
                  </a:lnTo>
                  <a:lnTo>
                    <a:pt x="1333" y="889"/>
                  </a:lnTo>
                  <a:lnTo>
                    <a:pt x="1360" y="750"/>
                  </a:lnTo>
                  <a:lnTo>
                    <a:pt x="1360" y="611"/>
                  </a:lnTo>
                  <a:lnTo>
                    <a:pt x="1333" y="472"/>
                  </a:lnTo>
                  <a:lnTo>
                    <a:pt x="1277" y="361"/>
                  </a:lnTo>
                  <a:lnTo>
                    <a:pt x="1222" y="250"/>
                  </a:lnTo>
                  <a:lnTo>
                    <a:pt x="1111" y="139"/>
                  </a:lnTo>
                  <a:lnTo>
                    <a:pt x="1000" y="84"/>
                  </a:lnTo>
                  <a:lnTo>
                    <a:pt x="889" y="28"/>
                  </a:lnTo>
                  <a:lnTo>
                    <a:pt x="750" y="1"/>
                  </a:lnTo>
                  <a:close/>
                </a:path>
              </a:pathLst>
            </a:custGeom>
            <a:solidFill>
              <a:srgbClr val="352C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51"/>
            <p:cNvSpPr/>
            <p:nvPr/>
          </p:nvSpPr>
          <p:spPr>
            <a:xfrm>
              <a:off x="3118414" y="1528924"/>
              <a:ext cx="48557" cy="25485"/>
            </a:xfrm>
            <a:custGeom>
              <a:avLst/>
              <a:gdLst/>
              <a:ahLst/>
              <a:cxnLst/>
              <a:rect l="l" t="t" r="r" b="b"/>
              <a:pathLst>
                <a:path w="2858" h="1500" extrusionOk="0">
                  <a:moveTo>
                    <a:pt x="2858" y="1"/>
                  </a:moveTo>
                  <a:lnTo>
                    <a:pt x="0" y="84"/>
                  </a:lnTo>
                  <a:lnTo>
                    <a:pt x="56" y="278"/>
                  </a:lnTo>
                  <a:lnTo>
                    <a:pt x="139" y="500"/>
                  </a:lnTo>
                  <a:lnTo>
                    <a:pt x="250" y="722"/>
                  </a:lnTo>
                  <a:lnTo>
                    <a:pt x="416" y="972"/>
                  </a:lnTo>
                  <a:lnTo>
                    <a:pt x="611" y="1194"/>
                  </a:lnTo>
                  <a:lnTo>
                    <a:pt x="722" y="1277"/>
                  </a:lnTo>
                  <a:lnTo>
                    <a:pt x="860" y="1360"/>
                  </a:lnTo>
                  <a:lnTo>
                    <a:pt x="999" y="1444"/>
                  </a:lnTo>
                  <a:lnTo>
                    <a:pt x="1138" y="1471"/>
                  </a:lnTo>
                  <a:lnTo>
                    <a:pt x="1304" y="1499"/>
                  </a:lnTo>
                  <a:lnTo>
                    <a:pt x="1443" y="1499"/>
                  </a:lnTo>
                  <a:lnTo>
                    <a:pt x="1609" y="1471"/>
                  </a:lnTo>
                  <a:lnTo>
                    <a:pt x="1748" y="1416"/>
                  </a:lnTo>
                  <a:lnTo>
                    <a:pt x="1887" y="1360"/>
                  </a:lnTo>
                  <a:lnTo>
                    <a:pt x="2026" y="1277"/>
                  </a:lnTo>
                  <a:lnTo>
                    <a:pt x="2275" y="1083"/>
                  </a:lnTo>
                  <a:lnTo>
                    <a:pt x="2497" y="833"/>
                  </a:lnTo>
                  <a:lnTo>
                    <a:pt x="2664" y="583"/>
                  </a:lnTo>
                  <a:lnTo>
                    <a:pt x="2802" y="306"/>
                  </a:lnTo>
                  <a:lnTo>
                    <a:pt x="285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51"/>
            <p:cNvSpPr/>
            <p:nvPr/>
          </p:nvSpPr>
          <p:spPr>
            <a:xfrm>
              <a:off x="3177335" y="1501112"/>
              <a:ext cx="64120" cy="64137"/>
            </a:xfrm>
            <a:custGeom>
              <a:avLst/>
              <a:gdLst/>
              <a:ahLst/>
              <a:cxnLst/>
              <a:rect l="l" t="t" r="r" b="b"/>
              <a:pathLst>
                <a:path w="3774" h="3775" extrusionOk="0">
                  <a:moveTo>
                    <a:pt x="1693" y="1"/>
                  </a:moveTo>
                  <a:lnTo>
                    <a:pt x="1499" y="29"/>
                  </a:lnTo>
                  <a:lnTo>
                    <a:pt x="1332" y="84"/>
                  </a:lnTo>
                  <a:lnTo>
                    <a:pt x="1166" y="140"/>
                  </a:lnTo>
                  <a:lnTo>
                    <a:pt x="999" y="223"/>
                  </a:lnTo>
                  <a:lnTo>
                    <a:pt x="833" y="306"/>
                  </a:lnTo>
                  <a:lnTo>
                    <a:pt x="694" y="417"/>
                  </a:lnTo>
                  <a:lnTo>
                    <a:pt x="555" y="528"/>
                  </a:lnTo>
                  <a:lnTo>
                    <a:pt x="444" y="667"/>
                  </a:lnTo>
                  <a:lnTo>
                    <a:pt x="333" y="833"/>
                  </a:lnTo>
                  <a:lnTo>
                    <a:pt x="222" y="972"/>
                  </a:lnTo>
                  <a:lnTo>
                    <a:pt x="139" y="1138"/>
                  </a:lnTo>
                  <a:lnTo>
                    <a:pt x="84" y="1305"/>
                  </a:lnTo>
                  <a:lnTo>
                    <a:pt x="28" y="1499"/>
                  </a:lnTo>
                  <a:lnTo>
                    <a:pt x="0" y="1693"/>
                  </a:lnTo>
                  <a:lnTo>
                    <a:pt x="0" y="1887"/>
                  </a:lnTo>
                  <a:lnTo>
                    <a:pt x="0" y="2082"/>
                  </a:lnTo>
                  <a:lnTo>
                    <a:pt x="28" y="2248"/>
                  </a:lnTo>
                  <a:lnTo>
                    <a:pt x="84" y="2442"/>
                  </a:lnTo>
                  <a:lnTo>
                    <a:pt x="139" y="2609"/>
                  </a:lnTo>
                  <a:lnTo>
                    <a:pt x="222" y="2775"/>
                  </a:lnTo>
                  <a:lnTo>
                    <a:pt x="306" y="2942"/>
                  </a:lnTo>
                  <a:lnTo>
                    <a:pt x="417" y="3081"/>
                  </a:lnTo>
                  <a:lnTo>
                    <a:pt x="527" y="3219"/>
                  </a:lnTo>
                  <a:lnTo>
                    <a:pt x="666" y="3330"/>
                  </a:lnTo>
                  <a:lnTo>
                    <a:pt x="805" y="3441"/>
                  </a:lnTo>
                  <a:lnTo>
                    <a:pt x="971" y="3524"/>
                  </a:lnTo>
                  <a:lnTo>
                    <a:pt x="1138" y="3608"/>
                  </a:lnTo>
                  <a:lnTo>
                    <a:pt x="1304" y="3691"/>
                  </a:lnTo>
                  <a:lnTo>
                    <a:pt x="1499" y="3719"/>
                  </a:lnTo>
                  <a:lnTo>
                    <a:pt x="1693" y="3746"/>
                  </a:lnTo>
                  <a:lnTo>
                    <a:pt x="1887" y="3774"/>
                  </a:lnTo>
                  <a:lnTo>
                    <a:pt x="2081" y="3746"/>
                  </a:lnTo>
                  <a:lnTo>
                    <a:pt x="2248" y="3719"/>
                  </a:lnTo>
                  <a:lnTo>
                    <a:pt x="2442" y="3691"/>
                  </a:lnTo>
                  <a:lnTo>
                    <a:pt x="2608" y="3635"/>
                  </a:lnTo>
                  <a:lnTo>
                    <a:pt x="2775" y="3552"/>
                  </a:lnTo>
                  <a:lnTo>
                    <a:pt x="2914" y="3441"/>
                  </a:lnTo>
                  <a:lnTo>
                    <a:pt x="3080" y="3358"/>
                  </a:lnTo>
                  <a:lnTo>
                    <a:pt x="3219" y="3219"/>
                  </a:lnTo>
                  <a:lnTo>
                    <a:pt x="3330" y="3081"/>
                  </a:lnTo>
                  <a:lnTo>
                    <a:pt x="3441" y="2942"/>
                  </a:lnTo>
                  <a:lnTo>
                    <a:pt x="3524" y="2803"/>
                  </a:lnTo>
                  <a:lnTo>
                    <a:pt x="3607" y="2637"/>
                  </a:lnTo>
                  <a:lnTo>
                    <a:pt x="3690" y="2442"/>
                  </a:lnTo>
                  <a:lnTo>
                    <a:pt x="3718" y="2276"/>
                  </a:lnTo>
                  <a:lnTo>
                    <a:pt x="3746" y="2082"/>
                  </a:lnTo>
                  <a:lnTo>
                    <a:pt x="3774" y="1887"/>
                  </a:lnTo>
                  <a:lnTo>
                    <a:pt x="3746" y="1693"/>
                  </a:lnTo>
                  <a:lnTo>
                    <a:pt x="3718" y="1499"/>
                  </a:lnTo>
                  <a:lnTo>
                    <a:pt x="3690" y="1333"/>
                  </a:lnTo>
                  <a:lnTo>
                    <a:pt x="3635" y="1166"/>
                  </a:lnTo>
                  <a:lnTo>
                    <a:pt x="3552" y="1000"/>
                  </a:lnTo>
                  <a:lnTo>
                    <a:pt x="3441" y="833"/>
                  </a:lnTo>
                  <a:lnTo>
                    <a:pt x="3330" y="694"/>
                  </a:lnTo>
                  <a:lnTo>
                    <a:pt x="3219" y="556"/>
                  </a:lnTo>
                  <a:lnTo>
                    <a:pt x="3080" y="445"/>
                  </a:lnTo>
                  <a:lnTo>
                    <a:pt x="2941" y="334"/>
                  </a:lnTo>
                  <a:lnTo>
                    <a:pt x="2775" y="223"/>
                  </a:lnTo>
                  <a:lnTo>
                    <a:pt x="2608" y="140"/>
                  </a:lnTo>
                  <a:lnTo>
                    <a:pt x="2442" y="84"/>
                  </a:lnTo>
                  <a:lnTo>
                    <a:pt x="2275" y="29"/>
                  </a:lnTo>
                  <a:lnTo>
                    <a:pt x="2081" y="1"/>
                  </a:lnTo>
                  <a:close/>
                </a:path>
              </a:pathLst>
            </a:custGeom>
            <a:solidFill>
              <a:srgbClr val="FF80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51"/>
            <p:cNvSpPr/>
            <p:nvPr/>
          </p:nvSpPr>
          <p:spPr>
            <a:xfrm>
              <a:off x="3072218" y="1498292"/>
              <a:ext cx="31601" cy="48574"/>
            </a:xfrm>
            <a:custGeom>
              <a:avLst/>
              <a:gdLst/>
              <a:ahLst/>
              <a:cxnLst/>
              <a:rect l="l" t="t" r="r" b="b"/>
              <a:pathLst>
                <a:path w="1860" h="2859" extrusionOk="0">
                  <a:moveTo>
                    <a:pt x="222" y="0"/>
                  </a:moveTo>
                  <a:lnTo>
                    <a:pt x="28" y="1970"/>
                  </a:lnTo>
                  <a:lnTo>
                    <a:pt x="0" y="2386"/>
                  </a:lnTo>
                  <a:lnTo>
                    <a:pt x="28" y="2803"/>
                  </a:lnTo>
                  <a:lnTo>
                    <a:pt x="278" y="2858"/>
                  </a:lnTo>
                  <a:lnTo>
                    <a:pt x="555" y="2858"/>
                  </a:lnTo>
                  <a:lnTo>
                    <a:pt x="832" y="2803"/>
                  </a:lnTo>
                  <a:lnTo>
                    <a:pt x="1110" y="2692"/>
                  </a:lnTo>
                  <a:lnTo>
                    <a:pt x="1332" y="2553"/>
                  </a:lnTo>
                  <a:lnTo>
                    <a:pt x="1526" y="2359"/>
                  </a:lnTo>
                  <a:lnTo>
                    <a:pt x="1693" y="2137"/>
                  </a:lnTo>
                  <a:lnTo>
                    <a:pt x="1804" y="1859"/>
                  </a:lnTo>
                  <a:lnTo>
                    <a:pt x="1859" y="1582"/>
                  </a:lnTo>
                  <a:lnTo>
                    <a:pt x="1859" y="1277"/>
                  </a:lnTo>
                  <a:lnTo>
                    <a:pt x="1804" y="999"/>
                  </a:lnTo>
                  <a:lnTo>
                    <a:pt x="1693" y="749"/>
                  </a:lnTo>
                  <a:lnTo>
                    <a:pt x="1526" y="527"/>
                  </a:lnTo>
                  <a:lnTo>
                    <a:pt x="1332" y="333"/>
                  </a:lnTo>
                  <a:lnTo>
                    <a:pt x="1110" y="167"/>
                  </a:lnTo>
                  <a:lnTo>
                    <a:pt x="860" y="56"/>
                  </a:lnTo>
                  <a:lnTo>
                    <a:pt x="583" y="0"/>
                  </a:lnTo>
                  <a:close/>
                </a:path>
              </a:pathLst>
            </a:custGeom>
            <a:solidFill>
              <a:srgbClr val="FF80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51"/>
            <p:cNvSpPr/>
            <p:nvPr/>
          </p:nvSpPr>
          <p:spPr>
            <a:xfrm>
              <a:off x="3155180" y="1424759"/>
              <a:ext cx="90998" cy="107479"/>
            </a:xfrm>
            <a:custGeom>
              <a:avLst/>
              <a:gdLst/>
              <a:ahLst/>
              <a:cxnLst/>
              <a:rect l="l" t="t" r="r" b="b"/>
              <a:pathLst>
                <a:path w="5356" h="6326" extrusionOk="0">
                  <a:moveTo>
                    <a:pt x="2941" y="388"/>
                  </a:moveTo>
                  <a:lnTo>
                    <a:pt x="3163" y="416"/>
                  </a:lnTo>
                  <a:lnTo>
                    <a:pt x="3385" y="472"/>
                  </a:lnTo>
                  <a:lnTo>
                    <a:pt x="3579" y="555"/>
                  </a:lnTo>
                  <a:lnTo>
                    <a:pt x="3774" y="666"/>
                  </a:lnTo>
                  <a:lnTo>
                    <a:pt x="3968" y="805"/>
                  </a:lnTo>
                  <a:lnTo>
                    <a:pt x="4162" y="971"/>
                  </a:lnTo>
                  <a:lnTo>
                    <a:pt x="4329" y="1138"/>
                  </a:lnTo>
                  <a:lnTo>
                    <a:pt x="4467" y="1332"/>
                  </a:lnTo>
                  <a:lnTo>
                    <a:pt x="4606" y="1554"/>
                  </a:lnTo>
                  <a:lnTo>
                    <a:pt x="4717" y="1803"/>
                  </a:lnTo>
                  <a:lnTo>
                    <a:pt x="4828" y="2025"/>
                  </a:lnTo>
                  <a:lnTo>
                    <a:pt x="4884" y="2303"/>
                  </a:lnTo>
                  <a:lnTo>
                    <a:pt x="4939" y="2553"/>
                  </a:lnTo>
                  <a:lnTo>
                    <a:pt x="4967" y="2830"/>
                  </a:lnTo>
                  <a:lnTo>
                    <a:pt x="4994" y="3108"/>
                  </a:lnTo>
                  <a:lnTo>
                    <a:pt x="4967" y="3385"/>
                  </a:lnTo>
                  <a:lnTo>
                    <a:pt x="4939" y="3662"/>
                  </a:lnTo>
                  <a:lnTo>
                    <a:pt x="4856" y="3940"/>
                  </a:lnTo>
                  <a:lnTo>
                    <a:pt x="4800" y="4190"/>
                  </a:lnTo>
                  <a:lnTo>
                    <a:pt x="4689" y="4439"/>
                  </a:lnTo>
                  <a:lnTo>
                    <a:pt x="4578" y="4661"/>
                  </a:lnTo>
                  <a:lnTo>
                    <a:pt x="4440" y="4883"/>
                  </a:lnTo>
                  <a:lnTo>
                    <a:pt x="4273" y="5105"/>
                  </a:lnTo>
                  <a:lnTo>
                    <a:pt x="4107" y="5299"/>
                  </a:lnTo>
                  <a:lnTo>
                    <a:pt x="3912" y="5466"/>
                  </a:lnTo>
                  <a:lnTo>
                    <a:pt x="3718" y="5605"/>
                  </a:lnTo>
                  <a:lnTo>
                    <a:pt x="3524" y="5716"/>
                  </a:lnTo>
                  <a:lnTo>
                    <a:pt x="3302" y="5827"/>
                  </a:lnTo>
                  <a:lnTo>
                    <a:pt x="3080" y="5882"/>
                  </a:lnTo>
                  <a:lnTo>
                    <a:pt x="2858" y="5938"/>
                  </a:lnTo>
                  <a:lnTo>
                    <a:pt x="2636" y="5965"/>
                  </a:lnTo>
                  <a:lnTo>
                    <a:pt x="2414" y="5938"/>
                  </a:lnTo>
                  <a:lnTo>
                    <a:pt x="2192" y="5910"/>
                  </a:lnTo>
                  <a:lnTo>
                    <a:pt x="1970" y="5854"/>
                  </a:lnTo>
                  <a:lnTo>
                    <a:pt x="1748" y="5771"/>
                  </a:lnTo>
                  <a:lnTo>
                    <a:pt x="1554" y="5660"/>
                  </a:lnTo>
                  <a:lnTo>
                    <a:pt x="1360" y="5521"/>
                  </a:lnTo>
                  <a:lnTo>
                    <a:pt x="1193" y="5355"/>
                  </a:lnTo>
                  <a:lnTo>
                    <a:pt x="1027" y="5188"/>
                  </a:lnTo>
                  <a:lnTo>
                    <a:pt x="860" y="4994"/>
                  </a:lnTo>
                  <a:lnTo>
                    <a:pt x="749" y="4772"/>
                  </a:lnTo>
                  <a:lnTo>
                    <a:pt x="611" y="4550"/>
                  </a:lnTo>
                  <a:lnTo>
                    <a:pt x="527" y="4301"/>
                  </a:lnTo>
                  <a:lnTo>
                    <a:pt x="444" y="4051"/>
                  </a:lnTo>
                  <a:lnTo>
                    <a:pt x="389" y="3773"/>
                  </a:lnTo>
                  <a:lnTo>
                    <a:pt x="361" y="3496"/>
                  </a:lnTo>
                  <a:lnTo>
                    <a:pt x="361" y="3219"/>
                  </a:lnTo>
                  <a:lnTo>
                    <a:pt x="361" y="2941"/>
                  </a:lnTo>
                  <a:lnTo>
                    <a:pt x="416" y="2691"/>
                  </a:lnTo>
                  <a:lnTo>
                    <a:pt x="472" y="2414"/>
                  </a:lnTo>
                  <a:lnTo>
                    <a:pt x="527" y="2164"/>
                  </a:lnTo>
                  <a:lnTo>
                    <a:pt x="638" y="1942"/>
                  </a:lnTo>
                  <a:lnTo>
                    <a:pt x="749" y="1720"/>
                  </a:lnTo>
                  <a:lnTo>
                    <a:pt x="860" y="1498"/>
                  </a:lnTo>
                  <a:lnTo>
                    <a:pt x="999" y="1304"/>
                  </a:lnTo>
                  <a:lnTo>
                    <a:pt x="1166" y="1110"/>
                  </a:lnTo>
                  <a:lnTo>
                    <a:pt x="1332" y="943"/>
                  </a:lnTo>
                  <a:lnTo>
                    <a:pt x="1499" y="805"/>
                  </a:lnTo>
                  <a:lnTo>
                    <a:pt x="1693" y="694"/>
                  </a:lnTo>
                  <a:lnTo>
                    <a:pt x="1887" y="583"/>
                  </a:lnTo>
                  <a:lnTo>
                    <a:pt x="2109" y="499"/>
                  </a:lnTo>
                  <a:lnTo>
                    <a:pt x="2303" y="444"/>
                  </a:lnTo>
                  <a:lnTo>
                    <a:pt x="2525" y="388"/>
                  </a:lnTo>
                  <a:close/>
                  <a:moveTo>
                    <a:pt x="2692" y="0"/>
                  </a:moveTo>
                  <a:lnTo>
                    <a:pt x="2414" y="28"/>
                  </a:lnTo>
                  <a:lnTo>
                    <a:pt x="2164" y="83"/>
                  </a:lnTo>
                  <a:lnTo>
                    <a:pt x="1915" y="167"/>
                  </a:lnTo>
                  <a:lnTo>
                    <a:pt x="1665" y="278"/>
                  </a:lnTo>
                  <a:lnTo>
                    <a:pt x="1415" y="416"/>
                  </a:lnTo>
                  <a:lnTo>
                    <a:pt x="1193" y="583"/>
                  </a:lnTo>
                  <a:lnTo>
                    <a:pt x="999" y="777"/>
                  </a:lnTo>
                  <a:lnTo>
                    <a:pt x="805" y="971"/>
                  </a:lnTo>
                  <a:lnTo>
                    <a:pt x="638" y="1193"/>
                  </a:lnTo>
                  <a:lnTo>
                    <a:pt x="472" y="1443"/>
                  </a:lnTo>
                  <a:lnTo>
                    <a:pt x="333" y="1720"/>
                  </a:lnTo>
                  <a:lnTo>
                    <a:pt x="222" y="1998"/>
                  </a:lnTo>
                  <a:lnTo>
                    <a:pt x="111" y="2303"/>
                  </a:lnTo>
                  <a:lnTo>
                    <a:pt x="56" y="2608"/>
                  </a:lnTo>
                  <a:lnTo>
                    <a:pt x="0" y="2913"/>
                  </a:lnTo>
                  <a:lnTo>
                    <a:pt x="0" y="3219"/>
                  </a:lnTo>
                  <a:lnTo>
                    <a:pt x="0" y="3524"/>
                  </a:lnTo>
                  <a:lnTo>
                    <a:pt x="28" y="3829"/>
                  </a:lnTo>
                  <a:lnTo>
                    <a:pt x="84" y="4134"/>
                  </a:lnTo>
                  <a:lnTo>
                    <a:pt x="167" y="4412"/>
                  </a:lnTo>
                  <a:lnTo>
                    <a:pt x="278" y="4689"/>
                  </a:lnTo>
                  <a:lnTo>
                    <a:pt x="416" y="4966"/>
                  </a:lnTo>
                  <a:lnTo>
                    <a:pt x="583" y="5188"/>
                  </a:lnTo>
                  <a:lnTo>
                    <a:pt x="749" y="5438"/>
                  </a:lnTo>
                  <a:lnTo>
                    <a:pt x="944" y="5632"/>
                  </a:lnTo>
                  <a:lnTo>
                    <a:pt x="1138" y="5827"/>
                  </a:lnTo>
                  <a:lnTo>
                    <a:pt x="1360" y="5965"/>
                  </a:lnTo>
                  <a:lnTo>
                    <a:pt x="1610" y="6104"/>
                  </a:lnTo>
                  <a:lnTo>
                    <a:pt x="1859" y="6187"/>
                  </a:lnTo>
                  <a:lnTo>
                    <a:pt x="2109" y="6271"/>
                  </a:lnTo>
                  <a:lnTo>
                    <a:pt x="2386" y="6298"/>
                  </a:lnTo>
                  <a:lnTo>
                    <a:pt x="2581" y="6326"/>
                  </a:lnTo>
                  <a:lnTo>
                    <a:pt x="2830" y="6298"/>
                  </a:lnTo>
                  <a:lnTo>
                    <a:pt x="3080" y="6271"/>
                  </a:lnTo>
                  <a:lnTo>
                    <a:pt x="3302" y="6215"/>
                  </a:lnTo>
                  <a:lnTo>
                    <a:pt x="3524" y="6132"/>
                  </a:lnTo>
                  <a:lnTo>
                    <a:pt x="3746" y="6021"/>
                  </a:lnTo>
                  <a:lnTo>
                    <a:pt x="3968" y="5882"/>
                  </a:lnTo>
                  <a:lnTo>
                    <a:pt x="4162" y="5743"/>
                  </a:lnTo>
                  <a:lnTo>
                    <a:pt x="4356" y="5549"/>
                  </a:lnTo>
                  <a:lnTo>
                    <a:pt x="4551" y="5327"/>
                  </a:lnTo>
                  <a:lnTo>
                    <a:pt x="4717" y="5105"/>
                  </a:lnTo>
                  <a:lnTo>
                    <a:pt x="4884" y="4855"/>
                  </a:lnTo>
                  <a:lnTo>
                    <a:pt x="5022" y="4606"/>
                  </a:lnTo>
                  <a:lnTo>
                    <a:pt x="5133" y="4328"/>
                  </a:lnTo>
                  <a:lnTo>
                    <a:pt x="5216" y="4023"/>
                  </a:lnTo>
                  <a:lnTo>
                    <a:pt x="5300" y="3718"/>
                  </a:lnTo>
                  <a:lnTo>
                    <a:pt x="5327" y="3413"/>
                  </a:lnTo>
                  <a:lnTo>
                    <a:pt x="5355" y="3108"/>
                  </a:lnTo>
                  <a:lnTo>
                    <a:pt x="5327" y="2802"/>
                  </a:lnTo>
                  <a:lnTo>
                    <a:pt x="5300" y="2497"/>
                  </a:lnTo>
                  <a:lnTo>
                    <a:pt x="5244" y="2192"/>
                  </a:lnTo>
                  <a:lnTo>
                    <a:pt x="5161" y="1914"/>
                  </a:lnTo>
                  <a:lnTo>
                    <a:pt x="5050" y="1637"/>
                  </a:lnTo>
                  <a:lnTo>
                    <a:pt x="4911" y="1387"/>
                  </a:lnTo>
                  <a:lnTo>
                    <a:pt x="4773" y="1138"/>
                  </a:lnTo>
                  <a:lnTo>
                    <a:pt x="4606" y="888"/>
                  </a:lnTo>
                  <a:lnTo>
                    <a:pt x="4412" y="694"/>
                  </a:lnTo>
                  <a:lnTo>
                    <a:pt x="4190" y="527"/>
                  </a:lnTo>
                  <a:lnTo>
                    <a:pt x="3968" y="361"/>
                  </a:lnTo>
                  <a:lnTo>
                    <a:pt x="3746" y="222"/>
                  </a:lnTo>
                  <a:lnTo>
                    <a:pt x="3496" y="139"/>
                  </a:lnTo>
                  <a:lnTo>
                    <a:pt x="3219" y="56"/>
                  </a:lnTo>
                  <a:lnTo>
                    <a:pt x="2969" y="28"/>
                  </a:lnTo>
                  <a:lnTo>
                    <a:pt x="2692" y="0"/>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51"/>
            <p:cNvSpPr/>
            <p:nvPr/>
          </p:nvSpPr>
          <p:spPr>
            <a:xfrm>
              <a:off x="3054769" y="1413443"/>
              <a:ext cx="81569" cy="100887"/>
            </a:xfrm>
            <a:custGeom>
              <a:avLst/>
              <a:gdLst/>
              <a:ahLst/>
              <a:cxnLst/>
              <a:rect l="l" t="t" r="r" b="b"/>
              <a:pathLst>
                <a:path w="4801" h="5938" extrusionOk="0">
                  <a:moveTo>
                    <a:pt x="2498" y="361"/>
                  </a:moveTo>
                  <a:lnTo>
                    <a:pt x="2636" y="389"/>
                  </a:lnTo>
                  <a:lnTo>
                    <a:pt x="2858" y="416"/>
                  </a:lnTo>
                  <a:lnTo>
                    <a:pt x="3053" y="472"/>
                  </a:lnTo>
                  <a:lnTo>
                    <a:pt x="3247" y="555"/>
                  </a:lnTo>
                  <a:lnTo>
                    <a:pt x="3413" y="666"/>
                  </a:lnTo>
                  <a:lnTo>
                    <a:pt x="3580" y="777"/>
                  </a:lnTo>
                  <a:lnTo>
                    <a:pt x="3746" y="916"/>
                  </a:lnTo>
                  <a:lnTo>
                    <a:pt x="3885" y="1082"/>
                  </a:lnTo>
                  <a:lnTo>
                    <a:pt x="3996" y="1276"/>
                  </a:lnTo>
                  <a:lnTo>
                    <a:pt x="4107" y="1471"/>
                  </a:lnTo>
                  <a:lnTo>
                    <a:pt x="4218" y="1665"/>
                  </a:lnTo>
                  <a:lnTo>
                    <a:pt x="4301" y="1915"/>
                  </a:lnTo>
                  <a:lnTo>
                    <a:pt x="4357" y="2137"/>
                  </a:lnTo>
                  <a:lnTo>
                    <a:pt x="4412" y="2386"/>
                  </a:lnTo>
                  <a:lnTo>
                    <a:pt x="4440" y="2636"/>
                  </a:lnTo>
                  <a:lnTo>
                    <a:pt x="4440" y="2886"/>
                  </a:lnTo>
                  <a:lnTo>
                    <a:pt x="4440" y="3163"/>
                  </a:lnTo>
                  <a:lnTo>
                    <a:pt x="4384" y="3413"/>
                  </a:lnTo>
                  <a:lnTo>
                    <a:pt x="4329" y="3663"/>
                  </a:lnTo>
                  <a:lnTo>
                    <a:pt x="4273" y="3912"/>
                  </a:lnTo>
                  <a:lnTo>
                    <a:pt x="4190" y="4134"/>
                  </a:lnTo>
                  <a:lnTo>
                    <a:pt x="4079" y="4356"/>
                  </a:lnTo>
                  <a:lnTo>
                    <a:pt x="3940" y="4578"/>
                  </a:lnTo>
                  <a:lnTo>
                    <a:pt x="3802" y="4772"/>
                  </a:lnTo>
                  <a:lnTo>
                    <a:pt x="3635" y="4939"/>
                  </a:lnTo>
                  <a:lnTo>
                    <a:pt x="3496" y="5105"/>
                  </a:lnTo>
                  <a:lnTo>
                    <a:pt x="3302" y="5244"/>
                  </a:lnTo>
                  <a:lnTo>
                    <a:pt x="3136" y="5355"/>
                  </a:lnTo>
                  <a:lnTo>
                    <a:pt x="2942" y="5438"/>
                  </a:lnTo>
                  <a:lnTo>
                    <a:pt x="2747" y="5494"/>
                  </a:lnTo>
                  <a:lnTo>
                    <a:pt x="2553" y="5549"/>
                  </a:lnTo>
                  <a:lnTo>
                    <a:pt x="2359" y="5577"/>
                  </a:lnTo>
                  <a:lnTo>
                    <a:pt x="2165" y="5577"/>
                  </a:lnTo>
                  <a:lnTo>
                    <a:pt x="1970" y="5521"/>
                  </a:lnTo>
                  <a:lnTo>
                    <a:pt x="1776" y="5466"/>
                  </a:lnTo>
                  <a:lnTo>
                    <a:pt x="1582" y="5411"/>
                  </a:lnTo>
                  <a:lnTo>
                    <a:pt x="1416" y="5300"/>
                  </a:lnTo>
                  <a:lnTo>
                    <a:pt x="1249" y="5189"/>
                  </a:lnTo>
                  <a:lnTo>
                    <a:pt x="1083" y="5022"/>
                  </a:lnTo>
                  <a:lnTo>
                    <a:pt x="944" y="4883"/>
                  </a:lnTo>
                  <a:lnTo>
                    <a:pt x="805" y="4689"/>
                  </a:lnTo>
                  <a:lnTo>
                    <a:pt x="694" y="4495"/>
                  </a:lnTo>
                  <a:lnTo>
                    <a:pt x="583" y="4273"/>
                  </a:lnTo>
                  <a:lnTo>
                    <a:pt x="500" y="4023"/>
                  </a:lnTo>
                  <a:lnTo>
                    <a:pt x="444" y="3801"/>
                  </a:lnTo>
                  <a:lnTo>
                    <a:pt x="389" y="3552"/>
                  </a:lnTo>
                  <a:lnTo>
                    <a:pt x="361" y="3302"/>
                  </a:lnTo>
                  <a:lnTo>
                    <a:pt x="361" y="3052"/>
                  </a:lnTo>
                  <a:lnTo>
                    <a:pt x="389" y="2775"/>
                  </a:lnTo>
                  <a:lnTo>
                    <a:pt x="417" y="2525"/>
                  </a:lnTo>
                  <a:lnTo>
                    <a:pt x="472" y="2275"/>
                  </a:lnTo>
                  <a:lnTo>
                    <a:pt x="528" y="2026"/>
                  </a:lnTo>
                  <a:lnTo>
                    <a:pt x="639" y="1804"/>
                  </a:lnTo>
                  <a:lnTo>
                    <a:pt x="750" y="1582"/>
                  </a:lnTo>
                  <a:lnTo>
                    <a:pt x="861" y="1360"/>
                  </a:lnTo>
                  <a:lnTo>
                    <a:pt x="999" y="1165"/>
                  </a:lnTo>
                  <a:lnTo>
                    <a:pt x="1166" y="999"/>
                  </a:lnTo>
                  <a:lnTo>
                    <a:pt x="1305" y="860"/>
                  </a:lnTo>
                  <a:lnTo>
                    <a:pt x="1471" y="722"/>
                  </a:lnTo>
                  <a:lnTo>
                    <a:pt x="1638" y="611"/>
                  </a:lnTo>
                  <a:lnTo>
                    <a:pt x="1804" y="527"/>
                  </a:lnTo>
                  <a:lnTo>
                    <a:pt x="1970" y="472"/>
                  </a:lnTo>
                  <a:lnTo>
                    <a:pt x="2137" y="416"/>
                  </a:lnTo>
                  <a:lnTo>
                    <a:pt x="2303" y="389"/>
                  </a:lnTo>
                  <a:lnTo>
                    <a:pt x="2498" y="361"/>
                  </a:lnTo>
                  <a:close/>
                  <a:moveTo>
                    <a:pt x="2442" y="0"/>
                  </a:moveTo>
                  <a:lnTo>
                    <a:pt x="2192" y="28"/>
                  </a:lnTo>
                  <a:lnTo>
                    <a:pt x="1970" y="83"/>
                  </a:lnTo>
                  <a:lnTo>
                    <a:pt x="1721" y="139"/>
                  </a:lnTo>
                  <a:lnTo>
                    <a:pt x="1499" y="250"/>
                  </a:lnTo>
                  <a:lnTo>
                    <a:pt x="1305" y="389"/>
                  </a:lnTo>
                  <a:lnTo>
                    <a:pt x="1083" y="555"/>
                  </a:lnTo>
                  <a:lnTo>
                    <a:pt x="888" y="722"/>
                  </a:lnTo>
                  <a:lnTo>
                    <a:pt x="722" y="944"/>
                  </a:lnTo>
                  <a:lnTo>
                    <a:pt x="555" y="1165"/>
                  </a:lnTo>
                  <a:lnTo>
                    <a:pt x="417" y="1387"/>
                  </a:lnTo>
                  <a:lnTo>
                    <a:pt x="306" y="1637"/>
                  </a:lnTo>
                  <a:lnTo>
                    <a:pt x="195" y="1915"/>
                  </a:lnTo>
                  <a:lnTo>
                    <a:pt x="112" y="2164"/>
                  </a:lnTo>
                  <a:lnTo>
                    <a:pt x="56" y="2469"/>
                  </a:lnTo>
                  <a:lnTo>
                    <a:pt x="1" y="2747"/>
                  </a:lnTo>
                  <a:lnTo>
                    <a:pt x="1" y="3052"/>
                  </a:lnTo>
                  <a:lnTo>
                    <a:pt x="1" y="3330"/>
                  </a:lnTo>
                  <a:lnTo>
                    <a:pt x="28" y="3607"/>
                  </a:lnTo>
                  <a:lnTo>
                    <a:pt x="84" y="3885"/>
                  </a:lnTo>
                  <a:lnTo>
                    <a:pt x="167" y="4162"/>
                  </a:lnTo>
                  <a:lnTo>
                    <a:pt x="250" y="4412"/>
                  </a:lnTo>
                  <a:lnTo>
                    <a:pt x="361" y="4661"/>
                  </a:lnTo>
                  <a:lnTo>
                    <a:pt x="500" y="4883"/>
                  </a:lnTo>
                  <a:lnTo>
                    <a:pt x="666" y="5105"/>
                  </a:lnTo>
                  <a:lnTo>
                    <a:pt x="833" y="5300"/>
                  </a:lnTo>
                  <a:lnTo>
                    <a:pt x="1027" y="5466"/>
                  </a:lnTo>
                  <a:lnTo>
                    <a:pt x="1221" y="5605"/>
                  </a:lnTo>
                  <a:lnTo>
                    <a:pt x="1443" y="5743"/>
                  </a:lnTo>
                  <a:lnTo>
                    <a:pt x="1665" y="5827"/>
                  </a:lnTo>
                  <a:lnTo>
                    <a:pt x="1887" y="5882"/>
                  </a:lnTo>
                  <a:lnTo>
                    <a:pt x="2137" y="5938"/>
                  </a:lnTo>
                  <a:lnTo>
                    <a:pt x="2525" y="5938"/>
                  </a:lnTo>
                  <a:lnTo>
                    <a:pt x="2747" y="5882"/>
                  </a:lnTo>
                  <a:lnTo>
                    <a:pt x="2942" y="5827"/>
                  </a:lnTo>
                  <a:lnTo>
                    <a:pt x="3164" y="5743"/>
                  </a:lnTo>
                  <a:lnTo>
                    <a:pt x="3358" y="5660"/>
                  </a:lnTo>
                  <a:lnTo>
                    <a:pt x="3552" y="5521"/>
                  </a:lnTo>
                  <a:lnTo>
                    <a:pt x="3746" y="5383"/>
                  </a:lnTo>
                  <a:lnTo>
                    <a:pt x="3913" y="5216"/>
                  </a:lnTo>
                  <a:lnTo>
                    <a:pt x="4079" y="4994"/>
                  </a:lnTo>
                  <a:lnTo>
                    <a:pt x="4246" y="4772"/>
                  </a:lnTo>
                  <a:lnTo>
                    <a:pt x="4384" y="4550"/>
                  </a:lnTo>
                  <a:lnTo>
                    <a:pt x="4523" y="4301"/>
                  </a:lnTo>
                  <a:lnTo>
                    <a:pt x="4606" y="4051"/>
                  </a:lnTo>
                  <a:lnTo>
                    <a:pt x="4690" y="3774"/>
                  </a:lnTo>
                  <a:lnTo>
                    <a:pt x="4745" y="3496"/>
                  </a:lnTo>
                  <a:lnTo>
                    <a:pt x="4800" y="3191"/>
                  </a:lnTo>
                  <a:lnTo>
                    <a:pt x="4800" y="2886"/>
                  </a:lnTo>
                  <a:lnTo>
                    <a:pt x="4800" y="2580"/>
                  </a:lnTo>
                  <a:lnTo>
                    <a:pt x="4773" y="2303"/>
                  </a:lnTo>
                  <a:lnTo>
                    <a:pt x="4717" y="2026"/>
                  </a:lnTo>
                  <a:lnTo>
                    <a:pt x="4634" y="1748"/>
                  </a:lnTo>
                  <a:lnTo>
                    <a:pt x="4551" y="1498"/>
                  </a:lnTo>
                  <a:lnTo>
                    <a:pt x="4412" y="1249"/>
                  </a:lnTo>
                  <a:lnTo>
                    <a:pt x="4301" y="1027"/>
                  </a:lnTo>
                  <a:lnTo>
                    <a:pt x="4135" y="833"/>
                  </a:lnTo>
                  <a:lnTo>
                    <a:pt x="3968" y="638"/>
                  </a:lnTo>
                  <a:lnTo>
                    <a:pt x="3774" y="472"/>
                  </a:lnTo>
                  <a:lnTo>
                    <a:pt x="3580" y="333"/>
                  </a:lnTo>
                  <a:lnTo>
                    <a:pt x="3385" y="222"/>
                  </a:lnTo>
                  <a:lnTo>
                    <a:pt x="3164" y="111"/>
                  </a:lnTo>
                  <a:lnTo>
                    <a:pt x="2914" y="56"/>
                  </a:lnTo>
                  <a:lnTo>
                    <a:pt x="2692" y="0"/>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51"/>
            <p:cNvSpPr/>
            <p:nvPr/>
          </p:nvSpPr>
          <p:spPr>
            <a:xfrm>
              <a:off x="3241439" y="1479433"/>
              <a:ext cx="55642" cy="23582"/>
            </a:xfrm>
            <a:custGeom>
              <a:avLst/>
              <a:gdLst/>
              <a:ahLst/>
              <a:cxnLst/>
              <a:rect l="l" t="t" r="r" b="b"/>
              <a:pathLst>
                <a:path w="3275" h="1388" extrusionOk="0">
                  <a:moveTo>
                    <a:pt x="139" y="1"/>
                  </a:moveTo>
                  <a:lnTo>
                    <a:pt x="1" y="361"/>
                  </a:lnTo>
                  <a:lnTo>
                    <a:pt x="3136" y="1388"/>
                  </a:lnTo>
                  <a:lnTo>
                    <a:pt x="3275" y="1055"/>
                  </a:lnTo>
                  <a:lnTo>
                    <a:pt x="139"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51"/>
            <p:cNvSpPr/>
            <p:nvPr/>
          </p:nvSpPr>
          <p:spPr>
            <a:xfrm>
              <a:off x="3120300" y="1456326"/>
              <a:ext cx="28764" cy="54708"/>
            </a:xfrm>
            <a:custGeom>
              <a:avLst/>
              <a:gdLst/>
              <a:ahLst/>
              <a:cxnLst/>
              <a:rect l="l" t="t" r="r" b="b"/>
              <a:pathLst>
                <a:path w="1693" h="3220" extrusionOk="0">
                  <a:moveTo>
                    <a:pt x="1443" y="1"/>
                  </a:moveTo>
                  <a:lnTo>
                    <a:pt x="1360" y="29"/>
                  </a:lnTo>
                  <a:lnTo>
                    <a:pt x="1276" y="84"/>
                  </a:lnTo>
                  <a:lnTo>
                    <a:pt x="1221" y="167"/>
                  </a:lnTo>
                  <a:lnTo>
                    <a:pt x="999" y="695"/>
                  </a:lnTo>
                  <a:lnTo>
                    <a:pt x="749" y="1222"/>
                  </a:lnTo>
                  <a:lnTo>
                    <a:pt x="444" y="1721"/>
                  </a:lnTo>
                  <a:lnTo>
                    <a:pt x="83" y="2165"/>
                  </a:lnTo>
                  <a:lnTo>
                    <a:pt x="28" y="2276"/>
                  </a:lnTo>
                  <a:lnTo>
                    <a:pt x="0" y="2387"/>
                  </a:lnTo>
                  <a:lnTo>
                    <a:pt x="28" y="2470"/>
                  </a:lnTo>
                  <a:lnTo>
                    <a:pt x="111" y="2554"/>
                  </a:lnTo>
                  <a:lnTo>
                    <a:pt x="1165" y="3192"/>
                  </a:lnTo>
                  <a:lnTo>
                    <a:pt x="1276" y="3219"/>
                  </a:lnTo>
                  <a:lnTo>
                    <a:pt x="1360" y="3219"/>
                  </a:lnTo>
                  <a:lnTo>
                    <a:pt x="1443" y="3164"/>
                  </a:lnTo>
                  <a:lnTo>
                    <a:pt x="1498" y="3081"/>
                  </a:lnTo>
                  <a:lnTo>
                    <a:pt x="1526" y="2997"/>
                  </a:lnTo>
                  <a:lnTo>
                    <a:pt x="1526" y="2914"/>
                  </a:lnTo>
                  <a:lnTo>
                    <a:pt x="1498" y="2831"/>
                  </a:lnTo>
                  <a:lnTo>
                    <a:pt x="1415" y="2748"/>
                  </a:lnTo>
                  <a:lnTo>
                    <a:pt x="617" y="2285"/>
                  </a:lnTo>
                  <a:lnTo>
                    <a:pt x="617" y="2285"/>
                  </a:lnTo>
                  <a:lnTo>
                    <a:pt x="833" y="2026"/>
                  </a:lnTo>
                  <a:lnTo>
                    <a:pt x="1165" y="1471"/>
                  </a:lnTo>
                  <a:lnTo>
                    <a:pt x="1471" y="889"/>
                  </a:lnTo>
                  <a:lnTo>
                    <a:pt x="1693" y="306"/>
                  </a:lnTo>
                  <a:lnTo>
                    <a:pt x="1693" y="195"/>
                  </a:lnTo>
                  <a:lnTo>
                    <a:pt x="1665" y="112"/>
                  </a:lnTo>
                  <a:lnTo>
                    <a:pt x="1609" y="29"/>
                  </a:lnTo>
                  <a:lnTo>
                    <a:pt x="1526" y="1"/>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51"/>
            <p:cNvSpPr/>
            <p:nvPr/>
          </p:nvSpPr>
          <p:spPr>
            <a:xfrm>
              <a:off x="3128302" y="1470479"/>
              <a:ext cx="31601" cy="12267"/>
            </a:xfrm>
            <a:custGeom>
              <a:avLst/>
              <a:gdLst/>
              <a:ahLst/>
              <a:cxnLst/>
              <a:rect l="l" t="t" r="r" b="b"/>
              <a:pathLst>
                <a:path w="1860" h="722" extrusionOk="0">
                  <a:moveTo>
                    <a:pt x="833" y="0"/>
                  </a:moveTo>
                  <a:lnTo>
                    <a:pt x="583" y="28"/>
                  </a:lnTo>
                  <a:lnTo>
                    <a:pt x="362" y="84"/>
                  </a:lnTo>
                  <a:lnTo>
                    <a:pt x="195" y="139"/>
                  </a:lnTo>
                  <a:lnTo>
                    <a:pt x="56" y="222"/>
                  </a:lnTo>
                  <a:lnTo>
                    <a:pt x="1" y="528"/>
                  </a:lnTo>
                  <a:lnTo>
                    <a:pt x="140" y="472"/>
                  </a:lnTo>
                  <a:lnTo>
                    <a:pt x="306" y="444"/>
                  </a:lnTo>
                  <a:lnTo>
                    <a:pt x="528" y="417"/>
                  </a:lnTo>
                  <a:lnTo>
                    <a:pt x="778" y="417"/>
                  </a:lnTo>
                  <a:lnTo>
                    <a:pt x="1055" y="444"/>
                  </a:lnTo>
                  <a:lnTo>
                    <a:pt x="1333" y="528"/>
                  </a:lnTo>
                  <a:lnTo>
                    <a:pt x="1499" y="611"/>
                  </a:lnTo>
                  <a:lnTo>
                    <a:pt x="1638" y="722"/>
                  </a:lnTo>
                  <a:lnTo>
                    <a:pt x="1860" y="389"/>
                  </a:lnTo>
                  <a:lnTo>
                    <a:pt x="1666" y="250"/>
                  </a:lnTo>
                  <a:lnTo>
                    <a:pt x="1499" y="167"/>
                  </a:lnTo>
                  <a:lnTo>
                    <a:pt x="1305" y="84"/>
                  </a:lnTo>
                  <a:lnTo>
                    <a:pt x="1138" y="56"/>
                  </a:lnTo>
                  <a:lnTo>
                    <a:pt x="833" y="0"/>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51"/>
            <p:cNvSpPr/>
            <p:nvPr/>
          </p:nvSpPr>
          <p:spPr>
            <a:xfrm>
              <a:off x="3084944" y="1438894"/>
              <a:ext cx="34422" cy="12267"/>
            </a:xfrm>
            <a:custGeom>
              <a:avLst/>
              <a:gdLst/>
              <a:ahLst/>
              <a:cxnLst/>
              <a:rect l="l" t="t" r="r" b="b"/>
              <a:pathLst>
                <a:path w="2026" h="722" extrusionOk="0">
                  <a:moveTo>
                    <a:pt x="1720" y="0"/>
                  </a:moveTo>
                  <a:lnTo>
                    <a:pt x="194" y="250"/>
                  </a:lnTo>
                  <a:lnTo>
                    <a:pt x="111" y="306"/>
                  </a:lnTo>
                  <a:lnTo>
                    <a:pt x="56" y="361"/>
                  </a:lnTo>
                  <a:lnTo>
                    <a:pt x="0" y="472"/>
                  </a:lnTo>
                  <a:lnTo>
                    <a:pt x="28" y="555"/>
                  </a:lnTo>
                  <a:lnTo>
                    <a:pt x="56" y="639"/>
                  </a:lnTo>
                  <a:lnTo>
                    <a:pt x="139" y="694"/>
                  </a:lnTo>
                  <a:lnTo>
                    <a:pt x="222" y="722"/>
                  </a:lnTo>
                  <a:lnTo>
                    <a:pt x="333" y="722"/>
                  </a:lnTo>
                  <a:lnTo>
                    <a:pt x="1831" y="472"/>
                  </a:lnTo>
                  <a:lnTo>
                    <a:pt x="1942" y="444"/>
                  </a:lnTo>
                  <a:lnTo>
                    <a:pt x="1998" y="361"/>
                  </a:lnTo>
                  <a:lnTo>
                    <a:pt x="2026" y="278"/>
                  </a:lnTo>
                  <a:lnTo>
                    <a:pt x="2026" y="195"/>
                  </a:lnTo>
                  <a:lnTo>
                    <a:pt x="1970" y="84"/>
                  </a:lnTo>
                  <a:lnTo>
                    <a:pt x="1887" y="28"/>
                  </a:lnTo>
                  <a:lnTo>
                    <a:pt x="1804" y="0"/>
                  </a:lnTo>
                  <a:close/>
                </a:path>
              </a:pathLst>
            </a:custGeom>
            <a:solidFill>
              <a:srgbClr val="352C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51"/>
            <p:cNvSpPr/>
            <p:nvPr/>
          </p:nvSpPr>
          <p:spPr>
            <a:xfrm>
              <a:off x="3181107" y="1449258"/>
              <a:ext cx="40079" cy="18400"/>
            </a:xfrm>
            <a:custGeom>
              <a:avLst/>
              <a:gdLst/>
              <a:ahLst/>
              <a:cxnLst/>
              <a:rect l="l" t="t" r="r" b="b"/>
              <a:pathLst>
                <a:path w="2359" h="1083" extrusionOk="0">
                  <a:moveTo>
                    <a:pt x="222" y="1"/>
                  </a:moveTo>
                  <a:lnTo>
                    <a:pt x="111" y="29"/>
                  </a:lnTo>
                  <a:lnTo>
                    <a:pt x="56" y="84"/>
                  </a:lnTo>
                  <a:lnTo>
                    <a:pt x="0" y="167"/>
                  </a:lnTo>
                  <a:lnTo>
                    <a:pt x="0" y="278"/>
                  </a:lnTo>
                  <a:lnTo>
                    <a:pt x="28" y="361"/>
                  </a:lnTo>
                  <a:lnTo>
                    <a:pt x="84" y="445"/>
                  </a:lnTo>
                  <a:lnTo>
                    <a:pt x="167" y="472"/>
                  </a:lnTo>
                  <a:lnTo>
                    <a:pt x="2053" y="1083"/>
                  </a:lnTo>
                  <a:lnTo>
                    <a:pt x="2164" y="1083"/>
                  </a:lnTo>
                  <a:lnTo>
                    <a:pt x="2248" y="1055"/>
                  </a:lnTo>
                  <a:lnTo>
                    <a:pt x="2303" y="1000"/>
                  </a:lnTo>
                  <a:lnTo>
                    <a:pt x="2359" y="916"/>
                  </a:lnTo>
                  <a:lnTo>
                    <a:pt x="2359" y="805"/>
                  </a:lnTo>
                  <a:lnTo>
                    <a:pt x="2331" y="722"/>
                  </a:lnTo>
                  <a:lnTo>
                    <a:pt x="2275" y="639"/>
                  </a:lnTo>
                  <a:lnTo>
                    <a:pt x="2192" y="611"/>
                  </a:lnTo>
                  <a:lnTo>
                    <a:pt x="305" y="1"/>
                  </a:lnTo>
                  <a:close/>
                </a:path>
              </a:pathLst>
            </a:custGeom>
            <a:solidFill>
              <a:srgbClr val="352C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51"/>
            <p:cNvSpPr/>
            <p:nvPr/>
          </p:nvSpPr>
          <p:spPr>
            <a:xfrm>
              <a:off x="3262659" y="1480384"/>
              <a:ext cx="97115" cy="96639"/>
            </a:xfrm>
            <a:custGeom>
              <a:avLst/>
              <a:gdLst/>
              <a:ahLst/>
              <a:cxnLst/>
              <a:rect l="l" t="t" r="r" b="b"/>
              <a:pathLst>
                <a:path w="5716" h="5688" extrusionOk="0">
                  <a:moveTo>
                    <a:pt x="2830" y="0"/>
                  </a:moveTo>
                  <a:lnTo>
                    <a:pt x="2553" y="28"/>
                  </a:lnTo>
                  <a:lnTo>
                    <a:pt x="2248" y="83"/>
                  </a:lnTo>
                  <a:lnTo>
                    <a:pt x="1998" y="139"/>
                  </a:lnTo>
                  <a:lnTo>
                    <a:pt x="1720" y="250"/>
                  </a:lnTo>
                  <a:lnTo>
                    <a:pt x="1471" y="361"/>
                  </a:lnTo>
                  <a:lnTo>
                    <a:pt x="1249" y="499"/>
                  </a:lnTo>
                  <a:lnTo>
                    <a:pt x="1027" y="666"/>
                  </a:lnTo>
                  <a:lnTo>
                    <a:pt x="833" y="860"/>
                  </a:lnTo>
                  <a:lnTo>
                    <a:pt x="638" y="1054"/>
                  </a:lnTo>
                  <a:lnTo>
                    <a:pt x="472" y="1276"/>
                  </a:lnTo>
                  <a:lnTo>
                    <a:pt x="333" y="1498"/>
                  </a:lnTo>
                  <a:lnTo>
                    <a:pt x="222" y="1748"/>
                  </a:lnTo>
                  <a:lnTo>
                    <a:pt x="111" y="2025"/>
                  </a:lnTo>
                  <a:lnTo>
                    <a:pt x="56" y="2303"/>
                  </a:lnTo>
                  <a:lnTo>
                    <a:pt x="0" y="2580"/>
                  </a:lnTo>
                  <a:lnTo>
                    <a:pt x="0" y="2886"/>
                  </a:lnTo>
                  <a:lnTo>
                    <a:pt x="0" y="3163"/>
                  </a:lnTo>
                  <a:lnTo>
                    <a:pt x="56" y="3440"/>
                  </a:lnTo>
                  <a:lnTo>
                    <a:pt x="139" y="3718"/>
                  </a:lnTo>
                  <a:lnTo>
                    <a:pt x="222" y="3968"/>
                  </a:lnTo>
                  <a:lnTo>
                    <a:pt x="333" y="4217"/>
                  </a:lnTo>
                  <a:lnTo>
                    <a:pt x="500" y="4439"/>
                  </a:lnTo>
                  <a:lnTo>
                    <a:pt x="666" y="4661"/>
                  </a:lnTo>
                  <a:lnTo>
                    <a:pt x="833" y="4855"/>
                  </a:lnTo>
                  <a:lnTo>
                    <a:pt x="1055" y="5050"/>
                  </a:lnTo>
                  <a:lnTo>
                    <a:pt x="1277" y="5216"/>
                  </a:lnTo>
                  <a:lnTo>
                    <a:pt x="1499" y="5355"/>
                  </a:lnTo>
                  <a:lnTo>
                    <a:pt x="1748" y="5466"/>
                  </a:lnTo>
                  <a:lnTo>
                    <a:pt x="2026" y="5577"/>
                  </a:lnTo>
                  <a:lnTo>
                    <a:pt x="2303" y="5632"/>
                  </a:lnTo>
                  <a:lnTo>
                    <a:pt x="2581" y="5688"/>
                  </a:lnTo>
                  <a:lnTo>
                    <a:pt x="3163" y="5688"/>
                  </a:lnTo>
                  <a:lnTo>
                    <a:pt x="3441" y="5632"/>
                  </a:lnTo>
                  <a:lnTo>
                    <a:pt x="3718" y="5549"/>
                  </a:lnTo>
                  <a:lnTo>
                    <a:pt x="3996" y="5466"/>
                  </a:lnTo>
                  <a:lnTo>
                    <a:pt x="4218" y="5355"/>
                  </a:lnTo>
                  <a:lnTo>
                    <a:pt x="4467" y="5216"/>
                  </a:lnTo>
                  <a:lnTo>
                    <a:pt x="4689" y="5050"/>
                  </a:lnTo>
                  <a:lnTo>
                    <a:pt x="4883" y="4855"/>
                  </a:lnTo>
                  <a:lnTo>
                    <a:pt x="5078" y="4661"/>
                  </a:lnTo>
                  <a:lnTo>
                    <a:pt x="5244" y="4439"/>
                  </a:lnTo>
                  <a:lnTo>
                    <a:pt x="5383" y="4190"/>
                  </a:lnTo>
                  <a:lnTo>
                    <a:pt x="5494" y="3940"/>
                  </a:lnTo>
                  <a:lnTo>
                    <a:pt x="5605" y="3690"/>
                  </a:lnTo>
                  <a:lnTo>
                    <a:pt x="5660" y="3413"/>
                  </a:lnTo>
                  <a:lnTo>
                    <a:pt x="5716" y="3107"/>
                  </a:lnTo>
                  <a:lnTo>
                    <a:pt x="5716" y="2830"/>
                  </a:lnTo>
                  <a:lnTo>
                    <a:pt x="5688" y="2553"/>
                  </a:lnTo>
                  <a:lnTo>
                    <a:pt x="5660" y="2275"/>
                  </a:lnTo>
                  <a:lnTo>
                    <a:pt x="5577" y="1998"/>
                  </a:lnTo>
                  <a:lnTo>
                    <a:pt x="5494" y="1748"/>
                  </a:lnTo>
                  <a:lnTo>
                    <a:pt x="5355" y="1498"/>
                  </a:lnTo>
                  <a:lnTo>
                    <a:pt x="5216" y="1249"/>
                  </a:lnTo>
                  <a:lnTo>
                    <a:pt x="5050" y="1054"/>
                  </a:lnTo>
                  <a:lnTo>
                    <a:pt x="4883" y="832"/>
                  </a:lnTo>
                  <a:lnTo>
                    <a:pt x="4661" y="666"/>
                  </a:lnTo>
                  <a:lnTo>
                    <a:pt x="4440" y="499"/>
                  </a:lnTo>
                  <a:lnTo>
                    <a:pt x="4218" y="361"/>
                  </a:lnTo>
                  <a:lnTo>
                    <a:pt x="3968" y="222"/>
                  </a:lnTo>
                  <a:lnTo>
                    <a:pt x="3690" y="139"/>
                  </a:lnTo>
                  <a:lnTo>
                    <a:pt x="3413" y="55"/>
                  </a:lnTo>
                  <a:lnTo>
                    <a:pt x="3108" y="28"/>
                  </a:lnTo>
                  <a:lnTo>
                    <a:pt x="283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51"/>
            <p:cNvSpPr/>
            <p:nvPr/>
          </p:nvSpPr>
          <p:spPr>
            <a:xfrm>
              <a:off x="3281042" y="1502539"/>
              <a:ext cx="41031" cy="33470"/>
            </a:xfrm>
            <a:custGeom>
              <a:avLst/>
              <a:gdLst/>
              <a:ahLst/>
              <a:cxnLst/>
              <a:rect l="l" t="t" r="r" b="b"/>
              <a:pathLst>
                <a:path w="2415" h="1970" extrusionOk="0">
                  <a:moveTo>
                    <a:pt x="1582" y="0"/>
                  </a:moveTo>
                  <a:lnTo>
                    <a:pt x="1360" y="28"/>
                  </a:lnTo>
                  <a:lnTo>
                    <a:pt x="1138" y="83"/>
                  </a:lnTo>
                  <a:lnTo>
                    <a:pt x="916" y="167"/>
                  </a:lnTo>
                  <a:lnTo>
                    <a:pt x="722" y="277"/>
                  </a:lnTo>
                  <a:lnTo>
                    <a:pt x="555" y="416"/>
                  </a:lnTo>
                  <a:lnTo>
                    <a:pt x="361" y="666"/>
                  </a:lnTo>
                  <a:lnTo>
                    <a:pt x="222" y="916"/>
                  </a:lnTo>
                  <a:lnTo>
                    <a:pt x="111" y="1193"/>
                  </a:lnTo>
                  <a:lnTo>
                    <a:pt x="28" y="1471"/>
                  </a:lnTo>
                  <a:lnTo>
                    <a:pt x="0" y="1776"/>
                  </a:lnTo>
                  <a:lnTo>
                    <a:pt x="0" y="1859"/>
                  </a:lnTo>
                  <a:lnTo>
                    <a:pt x="56" y="1914"/>
                  </a:lnTo>
                  <a:lnTo>
                    <a:pt x="111" y="1970"/>
                  </a:lnTo>
                  <a:lnTo>
                    <a:pt x="278" y="1970"/>
                  </a:lnTo>
                  <a:lnTo>
                    <a:pt x="333" y="1914"/>
                  </a:lnTo>
                  <a:lnTo>
                    <a:pt x="389" y="1859"/>
                  </a:lnTo>
                  <a:lnTo>
                    <a:pt x="389" y="1776"/>
                  </a:lnTo>
                  <a:lnTo>
                    <a:pt x="417" y="1720"/>
                  </a:lnTo>
                  <a:lnTo>
                    <a:pt x="417" y="1665"/>
                  </a:lnTo>
                  <a:lnTo>
                    <a:pt x="417" y="1637"/>
                  </a:lnTo>
                  <a:lnTo>
                    <a:pt x="444" y="1415"/>
                  </a:lnTo>
                  <a:lnTo>
                    <a:pt x="527" y="1221"/>
                  </a:lnTo>
                  <a:lnTo>
                    <a:pt x="527" y="1165"/>
                  </a:lnTo>
                  <a:lnTo>
                    <a:pt x="555" y="1138"/>
                  </a:lnTo>
                  <a:lnTo>
                    <a:pt x="611" y="1027"/>
                  </a:lnTo>
                  <a:lnTo>
                    <a:pt x="694" y="888"/>
                  </a:lnTo>
                  <a:lnTo>
                    <a:pt x="722" y="832"/>
                  </a:lnTo>
                  <a:lnTo>
                    <a:pt x="749" y="805"/>
                  </a:lnTo>
                  <a:lnTo>
                    <a:pt x="860" y="694"/>
                  </a:lnTo>
                  <a:lnTo>
                    <a:pt x="916" y="638"/>
                  </a:lnTo>
                  <a:lnTo>
                    <a:pt x="944" y="610"/>
                  </a:lnTo>
                  <a:lnTo>
                    <a:pt x="1082" y="527"/>
                  </a:lnTo>
                  <a:lnTo>
                    <a:pt x="1166" y="499"/>
                  </a:lnTo>
                  <a:lnTo>
                    <a:pt x="1221" y="472"/>
                  </a:lnTo>
                  <a:lnTo>
                    <a:pt x="1443" y="416"/>
                  </a:lnTo>
                  <a:lnTo>
                    <a:pt x="1665" y="388"/>
                  </a:lnTo>
                  <a:lnTo>
                    <a:pt x="1915" y="388"/>
                  </a:lnTo>
                  <a:lnTo>
                    <a:pt x="2137" y="444"/>
                  </a:lnTo>
                  <a:lnTo>
                    <a:pt x="2220" y="444"/>
                  </a:lnTo>
                  <a:lnTo>
                    <a:pt x="2303" y="416"/>
                  </a:lnTo>
                  <a:lnTo>
                    <a:pt x="2359" y="361"/>
                  </a:lnTo>
                  <a:lnTo>
                    <a:pt x="2386" y="305"/>
                  </a:lnTo>
                  <a:lnTo>
                    <a:pt x="2414" y="222"/>
                  </a:lnTo>
                  <a:lnTo>
                    <a:pt x="2386" y="139"/>
                  </a:lnTo>
                  <a:lnTo>
                    <a:pt x="2331" y="83"/>
                  </a:lnTo>
                  <a:lnTo>
                    <a:pt x="2248" y="56"/>
                  </a:lnTo>
                  <a:lnTo>
                    <a:pt x="2026" y="0"/>
                  </a:lnTo>
                  <a:close/>
                </a:path>
              </a:pathLst>
            </a:custGeom>
            <a:solidFill>
              <a:srgbClr val="A157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51"/>
            <p:cNvSpPr/>
            <p:nvPr/>
          </p:nvSpPr>
          <p:spPr>
            <a:xfrm>
              <a:off x="2935975" y="1689667"/>
              <a:ext cx="518076" cy="704762"/>
            </a:xfrm>
            <a:custGeom>
              <a:avLst/>
              <a:gdLst/>
              <a:ahLst/>
              <a:cxnLst/>
              <a:rect l="l" t="t" r="r" b="b"/>
              <a:pathLst>
                <a:path w="30493" h="41481" extrusionOk="0">
                  <a:moveTo>
                    <a:pt x="14567" y="1"/>
                  </a:moveTo>
                  <a:lnTo>
                    <a:pt x="14012" y="112"/>
                  </a:lnTo>
                  <a:lnTo>
                    <a:pt x="13457" y="251"/>
                  </a:lnTo>
                  <a:lnTo>
                    <a:pt x="12930" y="389"/>
                  </a:lnTo>
                  <a:lnTo>
                    <a:pt x="12403" y="528"/>
                  </a:lnTo>
                  <a:lnTo>
                    <a:pt x="11903" y="695"/>
                  </a:lnTo>
                  <a:lnTo>
                    <a:pt x="11404" y="861"/>
                  </a:lnTo>
                  <a:lnTo>
                    <a:pt x="10461" y="1249"/>
                  </a:lnTo>
                  <a:lnTo>
                    <a:pt x="9601" y="1693"/>
                  </a:lnTo>
                  <a:lnTo>
                    <a:pt x="8768" y="2137"/>
                  </a:lnTo>
                  <a:lnTo>
                    <a:pt x="7991" y="2637"/>
                  </a:lnTo>
                  <a:lnTo>
                    <a:pt x="7298" y="3164"/>
                  </a:lnTo>
                  <a:lnTo>
                    <a:pt x="6632" y="3747"/>
                  </a:lnTo>
                  <a:lnTo>
                    <a:pt x="6021" y="4301"/>
                  </a:lnTo>
                  <a:lnTo>
                    <a:pt x="5467" y="4912"/>
                  </a:lnTo>
                  <a:lnTo>
                    <a:pt x="4939" y="5522"/>
                  </a:lnTo>
                  <a:lnTo>
                    <a:pt x="4468" y="6133"/>
                  </a:lnTo>
                  <a:lnTo>
                    <a:pt x="4024" y="6771"/>
                  </a:lnTo>
                  <a:lnTo>
                    <a:pt x="3635" y="7409"/>
                  </a:lnTo>
                  <a:lnTo>
                    <a:pt x="3275" y="8019"/>
                  </a:lnTo>
                  <a:lnTo>
                    <a:pt x="2969" y="8658"/>
                  </a:lnTo>
                  <a:lnTo>
                    <a:pt x="2664" y="9268"/>
                  </a:lnTo>
                  <a:lnTo>
                    <a:pt x="2415" y="9851"/>
                  </a:lnTo>
                  <a:lnTo>
                    <a:pt x="2193" y="10433"/>
                  </a:lnTo>
                  <a:lnTo>
                    <a:pt x="1998" y="10988"/>
                  </a:lnTo>
                  <a:lnTo>
                    <a:pt x="1832" y="11515"/>
                  </a:lnTo>
                  <a:lnTo>
                    <a:pt x="1582" y="12459"/>
                  </a:lnTo>
                  <a:lnTo>
                    <a:pt x="1388" y="13263"/>
                  </a:lnTo>
                  <a:lnTo>
                    <a:pt x="1305" y="13874"/>
                  </a:lnTo>
                  <a:lnTo>
                    <a:pt x="1221" y="14401"/>
                  </a:lnTo>
                  <a:lnTo>
                    <a:pt x="639" y="22752"/>
                  </a:lnTo>
                  <a:lnTo>
                    <a:pt x="223" y="29134"/>
                  </a:lnTo>
                  <a:lnTo>
                    <a:pt x="84" y="31742"/>
                  </a:lnTo>
                  <a:lnTo>
                    <a:pt x="1" y="33462"/>
                  </a:lnTo>
                  <a:lnTo>
                    <a:pt x="1" y="34045"/>
                  </a:lnTo>
                  <a:lnTo>
                    <a:pt x="56" y="34627"/>
                  </a:lnTo>
                  <a:lnTo>
                    <a:pt x="139" y="35154"/>
                  </a:lnTo>
                  <a:lnTo>
                    <a:pt x="278" y="35654"/>
                  </a:lnTo>
                  <a:lnTo>
                    <a:pt x="445" y="36125"/>
                  </a:lnTo>
                  <a:lnTo>
                    <a:pt x="667" y="36569"/>
                  </a:lnTo>
                  <a:lnTo>
                    <a:pt x="944" y="37013"/>
                  </a:lnTo>
                  <a:lnTo>
                    <a:pt x="1277" y="37402"/>
                  </a:lnTo>
                  <a:lnTo>
                    <a:pt x="1665" y="37762"/>
                  </a:lnTo>
                  <a:lnTo>
                    <a:pt x="2109" y="38123"/>
                  </a:lnTo>
                  <a:lnTo>
                    <a:pt x="2636" y="38428"/>
                  </a:lnTo>
                  <a:lnTo>
                    <a:pt x="3191" y="38706"/>
                  </a:lnTo>
                  <a:lnTo>
                    <a:pt x="3857" y="38983"/>
                  </a:lnTo>
                  <a:lnTo>
                    <a:pt x="4579" y="39205"/>
                  </a:lnTo>
                  <a:lnTo>
                    <a:pt x="5383" y="39427"/>
                  </a:lnTo>
                  <a:lnTo>
                    <a:pt x="6243" y="39621"/>
                  </a:lnTo>
                  <a:lnTo>
                    <a:pt x="7270" y="39788"/>
                  </a:lnTo>
                  <a:lnTo>
                    <a:pt x="8519" y="39954"/>
                  </a:lnTo>
                  <a:lnTo>
                    <a:pt x="9906" y="40121"/>
                  </a:lnTo>
                  <a:lnTo>
                    <a:pt x="11432" y="40287"/>
                  </a:lnTo>
                  <a:lnTo>
                    <a:pt x="14733" y="40592"/>
                  </a:lnTo>
                  <a:lnTo>
                    <a:pt x="18091" y="40898"/>
                  </a:lnTo>
                  <a:lnTo>
                    <a:pt x="21226" y="41120"/>
                  </a:lnTo>
                  <a:lnTo>
                    <a:pt x="23834" y="41314"/>
                  </a:lnTo>
                  <a:lnTo>
                    <a:pt x="26276" y="41480"/>
                  </a:lnTo>
                  <a:lnTo>
                    <a:pt x="26387" y="41425"/>
                  </a:lnTo>
                  <a:lnTo>
                    <a:pt x="26636" y="41203"/>
                  </a:lnTo>
                  <a:lnTo>
                    <a:pt x="27025" y="40814"/>
                  </a:lnTo>
                  <a:lnTo>
                    <a:pt x="27219" y="40565"/>
                  </a:lnTo>
                  <a:lnTo>
                    <a:pt x="27469" y="40259"/>
                  </a:lnTo>
                  <a:lnTo>
                    <a:pt x="27691" y="39899"/>
                  </a:lnTo>
                  <a:lnTo>
                    <a:pt x="27940" y="39483"/>
                  </a:lnTo>
                  <a:lnTo>
                    <a:pt x="28162" y="39011"/>
                  </a:lnTo>
                  <a:lnTo>
                    <a:pt x="28384" y="38484"/>
                  </a:lnTo>
                  <a:lnTo>
                    <a:pt x="28606" y="37901"/>
                  </a:lnTo>
                  <a:lnTo>
                    <a:pt x="28773" y="37263"/>
                  </a:lnTo>
                  <a:lnTo>
                    <a:pt x="28939" y="36542"/>
                  </a:lnTo>
                  <a:lnTo>
                    <a:pt x="29050" y="35765"/>
                  </a:lnTo>
                  <a:lnTo>
                    <a:pt x="29161" y="34821"/>
                  </a:lnTo>
                  <a:lnTo>
                    <a:pt x="29300" y="33601"/>
                  </a:lnTo>
                  <a:lnTo>
                    <a:pt x="29522" y="30632"/>
                  </a:lnTo>
                  <a:lnTo>
                    <a:pt x="29772" y="27164"/>
                  </a:lnTo>
                  <a:lnTo>
                    <a:pt x="29993" y="23557"/>
                  </a:lnTo>
                  <a:lnTo>
                    <a:pt x="30326" y="17286"/>
                  </a:lnTo>
                  <a:lnTo>
                    <a:pt x="30493" y="14595"/>
                  </a:lnTo>
                  <a:lnTo>
                    <a:pt x="30382" y="13596"/>
                  </a:lnTo>
                  <a:lnTo>
                    <a:pt x="30215" y="12681"/>
                  </a:lnTo>
                  <a:lnTo>
                    <a:pt x="30021" y="11793"/>
                  </a:lnTo>
                  <a:lnTo>
                    <a:pt x="29772" y="10933"/>
                  </a:lnTo>
                  <a:lnTo>
                    <a:pt x="29494" y="10100"/>
                  </a:lnTo>
                  <a:lnTo>
                    <a:pt x="29161" y="9323"/>
                  </a:lnTo>
                  <a:lnTo>
                    <a:pt x="28800" y="8602"/>
                  </a:lnTo>
                  <a:lnTo>
                    <a:pt x="28412" y="7881"/>
                  </a:lnTo>
                  <a:lnTo>
                    <a:pt x="27996" y="7215"/>
                  </a:lnTo>
                  <a:lnTo>
                    <a:pt x="27552" y="6604"/>
                  </a:lnTo>
                  <a:lnTo>
                    <a:pt x="27108" y="5994"/>
                  </a:lnTo>
                  <a:lnTo>
                    <a:pt x="26636" y="5439"/>
                  </a:lnTo>
                  <a:lnTo>
                    <a:pt x="26165" y="4912"/>
                  </a:lnTo>
                  <a:lnTo>
                    <a:pt x="25665" y="4412"/>
                  </a:lnTo>
                  <a:lnTo>
                    <a:pt x="25166" y="3941"/>
                  </a:lnTo>
                  <a:lnTo>
                    <a:pt x="24666" y="3525"/>
                  </a:lnTo>
                  <a:lnTo>
                    <a:pt x="24167" y="3108"/>
                  </a:lnTo>
                  <a:lnTo>
                    <a:pt x="23695" y="2748"/>
                  </a:lnTo>
                  <a:lnTo>
                    <a:pt x="23196" y="2415"/>
                  </a:lnTo>
                  <a:lnTo>
                    <a:pt x="22752" y="2110"/>
                  </a:lnTo>
                  <a:lnTo>
                    <a:pt x="21864" y="1555"/>
                  </a:lnTo>
                  <a:lnTo>
                    <a:pt x="21087" y="1139"/>
                  </a:lnTo>
                  <a:lnTo>
                    <a:pt x="20421" y="806"/>
                  </a:lnTo>
                  <a:lnTo>
                    <a:pt x="19922" y="584"/>
                  </a:lnTo>
                  <a:lnTo>
                    <a:pt x="19478" y="417"/>
                  </a:lnTo>
                  <a:lnTo>
                    <a:pt x="14567"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51"/>
            <p:cNvSpPr/>
            <p:nvPr/>
          </p:nvSpPr>
          <p:spPr>
            <a:xfrm>
              <a:off x="3116987" y="1685895"/>
              <a:ext cx="180094" cy="167368"/>
            </a:xfrm>
            <a:custGeom>
              <a:avLst/>
              <a:gdLst/>
              <a:ahLst/>
              <a:cxnLst/>
              <a:rect l="l" t="t" r="r" b="b"/>
              <a:pathLst>
                <a:path w="10600" h="9851" extrusionOk="0">
                  <a:moveTo>
                    <a:pt x="4718" y="1"/>
                  </a:moveTo>
                  <a:lnTo>
                    <a:pt x="4107" y="29"/>
                  </a:lnTo>
                  <a:lnTo>
                    <a:pt x="3802" y="56"/>
                  </a:lnTo>
                  <a:lnTo>
                    <a:pt x="3497" y="112"/>
                  </a:lnTo>
                  <a:lnTo>
                    <a:pt x="2831" y="278"/>
                  </a:lnTo>
                  <a:lnTo>
                    <a:pt x="2137" y="500"/>
                  </a:lnTo>
                  <a:lnTo>
                    <a:pt x="1471" y="750"/>
                  </a:lnTo>
                  <a:lnTo>
                    <a:pt x="889" y="1000"/>
                  </a:lnTo>
                  <a:lnTo>
                    <a:pt x="417" y="1194"/>
                  </a:lnTo>
                  <a:lnTo>
                    <a:pt x="1" y="1388"/>
                  </a:lnTo>
                  <a:lnTo>
                    <a:pt x="3497" y="9851"/>
                  </a:lnTo>
                  <a:lnTo>
                    <a:pt x="4579" y="8880"/>
                  </a:lnTo>
                  <a:lnTo>
                    <a:pt x="5716" y="7881"/>
                  </a:lnTo>
                  <a:lnTo>
                    <a:pt x="7021" y="6688"/>
                  </a:lnTo>
                  <a:lnTo>
                    <a:pt x="8325" y="5439"/>
                  </a:lnTo>
                  <a:lnTo>
                    <a:pt x="9462" y="4302"/>
                  </a:lnTo>
                  <a:lnTo>
                    <a:pt x="9934" y="3802"/>
                  </a:lnTo>
                  <a:lnTo>
                    <a:pt x="10267" y="3386"/>
                  </a:lnTo>
                  <a:lnTo>
                    <a:pt x="10516" y="3025"/>
                  </a:lnTo>
                  <a:lnTo>
                    <a:pt x="10572" y="2914"/>
                  </a:lnTo>
                  <a:lnTo>
                    <a:pt x="10600" y="2803"/>
                  </a:lnTo>
                  <a:lnTo>
                    <a:pt x="10600" y="2637"/>
                  </a:lnTo>
                  <a:lnTo>
                    <a:pt x="10544" y="2443"/>
                  </a:lnTo>
                  <a:lnTo>
                    <a:pt x="10461" y="2248"/>
                  </a:lnTo>
                  <a:lnTo>
                    <a:pt x="10322" y="2054"/>
                  </a:lnTo>
                  <a:lnTo>
                    <a:pt x="10183" y="1832"/>
                  </a:lnTo>
                  <a:lnTo>
                    <a:pt x="10017" y="1638"/>
                  </a:lnTo>
                  <a:lnTo>
                    <a:pt x="9629" y="1250"/>
                  </a:lnTo>
                  <a:lnTo>
                    <a:pt x="9240" y="889"/>
                  </a:lnTo>
                  <a:lnTo>
                    <a:pt x="8907" y="611"/>
                  </a:lnTo>
                  <a:lnTo>
                    <a:pt x="8602" y="362"/>
                  </a:lnTo>
                  <a:lnTo>
                    <a:pt x="8519" y="306"/>
                  </a:lnTo>
                  <a:lnTo>
                    <a:pt x="8380" y="278"/>
                  </a:lnTo>
                  <a:lnTo>
                    <a:pt x="7992" y="195"/>
                  </a:lnTo>
                  <a:lnTo>
                    <a:pt x="7437" y="112"/>
                  </a:lnTo>
                  <a:lnTo>
                    <a:pt x="6799" y="56"/>
                  </a:lnTo>
                  <a:lnTo>
                    <a:pt x="6105" y="29"/>
                  </a:lnTo>
                  <a:lnTo>
                    <a:pt x="541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51"/>
            <p:cNvSpPr/>
            <p:nvPr/>
          </p:nvSpPr>
          <p:spPr>
            <a:xfrm>
              <a:off x="3296588" y="2245444"/>
              <a:ext cx="116466" cy="130126"/>
            </a:xfrm>
            <a:custGeom>
              <a:avLst/>
              <a:gdLst/>
              <a:ahLst/>
              <a:cxnLst/>
              <a:rect l="l" t="t" r="r" b="b"/>
              <a:pathLst>
                <a:path w="6855" h="7659" extrusionOk="0">
                  <a:moveTo>
                    <a:pt x="6549" y="1"/>
                  </a:moveTo>
                  <a:lnTo>
                    <a:pt x="6410" y="28"/>
                  </a:lnTo>
                  <a:lnTo>
                    <a:pt x="6327" y="84"/>
                  </a:lnTo>
                  <a:lnTo>
                    <a:pt x="6244" y="223"/>
                  </a:lnTo>
                  <a:lnTo>
                    <a:pt x="6049" y="778"/>
                  </a:lnTo>
                  <a:lnTo>
                    <a:pt x="5800" y="1305"/>
                  </a:lnTo>
                  <a:lnTo>
                    <a:pt x="5550" y="1832"/>
                  </a:lnTo>
                  <a:lnTo>
                    <a:pt x="5245" y="2359"/>
                  </a:lnTo>
                  <a:lnTo>
                    <a:pt x="4940" y="2859"/>
                  </a:lnTo>
                  <a:lnTo>
                    <a:pt x="4607" y="3330"/>
                  </a:lnTo>
                  <a:lnTo>
                    <a:pt x="4246" y="3802"/>
                  </a:lnTo>
                  <a:lnTo>
                    <a:pt x="3858" y="4246"/>
                  </a:lnTo>
                  <a:lnTo>
                    <a:pt x="3469" y="4662"/>
                  </a:lnTo>
                  <a:lnTo>
                    <a:pt x="3053" y="5078"/>
                  </a:lnTo>
                  <a:lnTo>
                    <a:pt x="2609" y="5467"/>
                  </a:lnTo>
                  <a:lnTo>
                    <a:pt x="2137" y="5855"/>
                  </a:lnTo>
                  <a:lnTo>
                    <a:pt x="1666" y="6188"/>
                  </a:lnTo>
                  <a:lnTo>
                    <a:pt x="1194" y="6521"/>
                  </a:lnTo>
                  <a:lnTo>
                    <a:pt x="667" y="6826"/>
                  </a:lnTo>
                  <a:lnTo>
                    <a:pt x="140" y="7104"/>
                  </a:lnTo>
                  <a:lnTo>
                    <a:pt x="56" y="7187"/>
                  </a:lnTo>
                  <a:lnTo>
                    <a:pt x="1" y="7270"/>
                  </a:lnTo>
                  <a:lnTo>
                    <a:pt x="1" y="7381"/>
                  </a:lnTo>
                  <a:lnTo>
                    <a:pt x="29" y="7492"/>
                  </a:lnTo>
                  <a:lnTo>
                    <a:pt x="112" y="7575"/>
                  </a:lnTo>
                  <a:lnTo>
                    <a:pt x="223" y="7631"/>
                  </a:lnTo>
                  <a:lnTo>
                    <a:pt x="334" y="7658"/>
                  </a:lnTo>
                  <a:lnTo>
                    <a:pt x="445" y="7631"/>
                  </a:lnTo>
                  <a:lnTo>
                    <a:pt x="1000" y="7326"/>
                  </a:lnTo>
                  <a:lnTo>
                    <a:pt x="1555" y="7020"/>
                  </a:lnTo>
                  <a:lnTo>
                    <a:pt x="2054" y="6660"/>
                  </a:lnTo>
                  <a:lnTo>
                    <a:pt x="2554" y="6299"/>
                  </a:lnTo>
                  <a:lnTo>
                    <a:pt x="3025" y="5910"/>
                  </a:lnTo>
                  <a:lnTo>
                    <a:pt x="3497" y="5494"/>
                  </a:lnTo>
                  <a:lnTo>
                    <a:pt x="3941" y="5078"/>
                  </a:lnTo>
                  <a:lnTo>
                    <a:pt x="4357" y="4606"/>
                  </a:lnTo>
                  <a:lnTo>
                    <a:pt x="4745" y="4135"/>
                  </a:lnTo>
                  <a:lnTo>
                    <a:pt x="5134" y="3663"/>
                  </a:lnTo>
                  <a:lnTo>
                    <a:pt x="5467" y="3136"/>
                  </a:lnTo>
                  <a:lnTo>
                    <a:pt x="5800" y="2609"/>
                  </a:lnTo>
                  <a:lnTo>
                    <a:pt x="6105" y="2082"/>
                  </a:lnTo>
                  <a:lnTo>
                    <a:pt x="6382" y="1527"/>
                  </a:lnTo>
                  <a:lnTo>
                    <a:pt x="6632" y="944"/>
                  </a:lnTo>
                  <a:lnTo>
                    <a:pt x="6854" y="361"/>
                  </a:lnTo>
                  <a:lnTo>
                    <a:pt x="6854" y="250"/>
                  </a:lnTo>
                  <a:lnTo>
                    <a:pt x="6826" y="139"/>
                  </a:lnTo>
                  <a:lnTo>
                    <a:pt x="6743" y="56"/>
                  </a:lnTo>
                  <a:lnTo>
                    <a:pt x="6660" y="28"/>
                  </a:lnTo>
                  <a:lnTo>
                    <a:pt x="654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51"/>
            <p:cNvSpPr/>
            <p:nvPr/>
          </p:nvSpPr>
          <p:spPr>
            <a:xfrm>
              <a:off x="2930793" y="1929617"/>
              <a:ext cx="528457" cy="468584"/>
            </a:xfrm>
            <a:custGeom>
              <a:avLst/>
              <a:gdLst/>
              <a:ahLst/>
              <a:cxnLst/>
              <a:rect l="l" t="t" r="r" b="b"/>
              <a:pathLst>
                <a:path w="31104" h="27580" extrusionOk="0">
                  <a:moveTo>
                    <a:pt x="1554" y="0"/>
                  </a:moveTo>
                  <a:lnTo>
                    <a:pt x="1443" y="28"/>
                  </a:lnTo>
                  <a:lnTo>
                    <a:pt x="1332" y="84"/>
                  </a:lnTo>
                  <a:lnTo>
                    <a:pt x="1249" y="167"/>
                  </a:lnTo>
                  <a:lnTo>
                    <a:pt x="1221" y="278"/>
                  </a:lnTo>
                  <a:lnTo>
                    <a:pt x="694" y="7519"/>
                  </a:lnTo>
                  <a:lnTo>
                    <a:pt x="222" y="14733"/>
                  </a:lnTo>
                  <a:lnTo>
                    <a:pt x="139" y="16564"/>
                  </a:lnTo>
                  <a:lnTo>
                    <a:pt x="28" y="18396"/>
                  </a:lnTo>
                  <a:lnTo>
                    <a:pt x="0" y="19256"/>
                  </a:lnTo>
                  <a:lnTo>
                    <a:pt x="0" y="19700"/>
                  </a:lnTo>
                  <a:lnTo>
                    <a:pt x="28" y="20143"/>
                  </a:lnTo>
                  <a:lnTo>
                    <a:pt x="56" y="20560"/>
                  </a:lnTo>
                  <a:lnTo>
                    <a:pt x="139" y="21004"/>
                  </a:lnTo>
                  <a:lnTo>
                    <a:pt x="222" y="21420"/>
                  </a:lnTo>
                  <a:lnTo>
                    <a:pt x="333" y="21836"/>
                  </a:lnTo>
                  <a:lnTo>
                    <a:pt x="472" y="22197"/>
                  </a:lnTo>
                  <a:lnTo>
                    <a:pt x="639" y="22530"/>
                  </a:lnTo>
                  <a:lnTo>
                    <a:pt x="833" y="22835"/>
                  </a:lnTo>
                  <a:lnTo>
                    <a:pt x="1027" y="23140"/>
                  </a:lnTo>
                  <a:lnTo>
                    <a:pt x="1221" y="23390"/>
                  </a:lnTo>
                  <a:lnTo>
                    <a:pt x="1471" y="23667"/>
                  </a:lnTo>
                  <a:lnTo>
                    <a:pt x="1721" y="23889"/>
                  </a:lnTo>
                  <a:lnTo>
                    <a:pt x="1970" y="24111"/>
                  </a:lnTo>
                  <a:lnTo>
                    <a:pt x="2248" y="24305"/>
                  </a:lnTo>
                  <a:lnTo>
                    <a:pt x="2525" y="24499"/>
                  </a:lnTo>
                  <a:lnTo>
                    <a:pt x="2831" y="24666"/>
                  </a:lnTo>
                  <a:lnTo>
                    <a:pt x="3136" y="24832"/>
                  </a:lnTo>
                  <a:lnTo>
                    <a:pt x="3802" y="25110"/>
                  </a:lnTo>
                  <a:lnTo>
                    <a:pt x="4467" y="25360"/>
                  </a:lnTo>
                  <a:lnTo>
                    <a:pt x="5189" y="25554"/>
                  </a:lnTo>
                  <a:lnTo>
                    <a:pt x="5883" y="25720"/>
                  </a:lnTo>
                  <a:lnTo>
                    <a:pt x="6632" y="25859"/>
                  </a:lnTo>
                  <a:lnTo>
                    <a:pt x="7353" y="25970"/>
                  </a:lnTo>
                  <a:lnTo>
                    <a:pt x="8768" y="26164"/>
                  </a:lnTo>
                  <a:lnTo>
                    <a:pt x="10100" y="26331"/>
                  </a:lnTo>
                  <a:lnTo>
                    <a:pt x="12930" y="26691"/>
                  </a:lnTo>
                  <a:lnTo>
                    <a:pt x="15760" y="27024"/>
                  </a:lnTo>
                  <a:lnTo>
                    <a:pt x="17175" y="27191"/>
                  </a:lnTo>
                  <a:lnTo>
                    <a:pt x="18590" y="27302"/>
                  </a:lnTo>
                  <a:lnTo>
                    <a:pt x="20005" y="27413"/>
                  </a:lnTo>
                  <a:lnTo>
                    <a:pt x="21420" y="27496"/>
                  </a:lnTo>
                  <a:lnTo>
                    <a:pt x="22585" y="27551"/>
                  </a:lnTo>
                  <a:lnTo>
                    <a:pt x="23751" y="27579"/>
                  </a:lnTo>
                  <a:lnTo>
                    <a:pt x="24916" y="27579"/>
                  </a:lnTo>
                  <a:lnTo>
                    <a:pt x="26081" y="27524"/>
                  </a:lnTo>
                  <a:lnTo>
                    <a:pt x="26275" y="27496"/>
                  </a:lnTo>
                  <a:lnTo>
                    <a:pt x="26470" y="27468"/>
                  </a:lnTo>
                  <a:lnTo>
                    <a:pt x="26636" y="27413"/>
                  </a:lnTo>
                  <a:lnTo>
                    <a:pt x="26803" y="27330"/>
                  </a:lnTo>
                  <a:lnTo>
                    <a:pt x="27108" y="27135"/>
                  </a:lnTo>
                  <a:lnTo>
                    <a:pt x="27385" y="26913"/>
                  </a:lnTo>
                  <a:lnTo>
                    <a:pt x="27663" y="26636"/>
                  </a:lnTo>
                  <a:lnTo>
                    <a:pt x="27885" y="26358"/>
                  </a:lnTo>
                  <a:lnTo>
                    <a:pt x="28107" y="26053"/>
                  </a:lnTo>
                  <a:lnTo>
                    <a:pt x="28329" y="25720"/>
                  </a:lnTo>
                  <a:lnTo>
                    <a:pt x="28606" y="25249"/>
                  </a:lnTo>
                  <a:lnTo>
                    <a:pt x="28828" y="24777"/>
                  </a:lnTo>
                  <a:lnTo>
                    <a:pt x="29050" y="24278"/>
                  </a:lnTo>
                  <a:lnTo>
                    <a:pt x="29216" y="23778"/>
                  </a:lnTo>
                  <a:lnTo>
                    <a:pt x="29355" y="23251"/>
                  </a:lnTo>
                  <a:lnTo>
                    <a:pt x="29494" y="22724"/>
                  </a:lnTo>
                  <a:lnTo>
                    <a:pt x="29605" y="22197"/>
                  </a:lnTo>
                  <a:lnTo>
                    <a:pt x="29688" y="21669"/>
                  </a:lnTo>
                  <a:lnTo>
                    <a:pt x="29827" y="20587"/>
                  </a:lnTo>
                  <a:lnTo>
                    <a:pt x="29938" y="19478"/>
                  </a:lnTo>
                  <a:lnTo>
                    <a:pt x="30077" y="17341"/>
                  </a:lnTo>
                  <a:lnTo>
                    <a:pt x="30354" y="13207"/>
                  </a:lnTo>
                  <a:lnTo>
                    <a:pt x="30631" y="9073"/>
                  </a:lnTo>
                  <a:lnTo>
                    <a:pt x="30853" y="4939"/>
                  </a:lnTo>
                  <a:lnTo>
                    <a:pt x="31075" y="833"/>
                  </a:lnTo>
                  <a:lnTo>
                    <a:pt x="31103" y="472"/>
                  </a:lnTo>
                  <a:lnTo>
                    <a:pt x="31075" y="333"/>
                  </a:lnTo>
                  <a:lnTo>
                    <a:pt x="31020" y="250"/>
                  </a:lnTo>
                  <a:lnTo>
                    <a:pt x="30909" y="195"/>
                  </a:lnTo>
                  <a:lnTo>
                    <a:pt x="30798" y="167"/>
                  </a:lnTo>
                  <a:lnTo>
                    <a:pt x="30687" y="195"/>
                  </a:lnTo>
                  <a:lnTo>
                    <a:pt x="30576" y="250"/>
                  </a:lnTo>
                  <a:lnTo>
                    <a:pt x="30520" y="333"/>
                  </a:lnTo>
                  <a:lnTo>
                    <a:pt x="30493" y="472"/>
                  </a:lnTo>
                  <a:lnTo>
                    <a:pt x="30104" y="7436"/>
                  </a:lnTo>
                  <a:lnTo>
                    <a:pt x="29882" y="10932"/>
                  </a:lnTo>
                  <a:lnTo>
                    <a:pt x="29660" y="14428"/>
                  </a:lnTo>
                  <a:lnTo>
                    <a:pt x="29549" y="16370"/>
                  </a:lnTo>
                  <a:lnTo>
                    <a:pt x="29438" y="18312"/>
                  </a:lnTo>
                  <a:lnTo>
                    <a:pt x="29355" y="19283"/>
                  </a:lnTo>
                  <a:lnTo>
                    <a:pt x="29244" y="20254"/>
                  </a:lnTo>
                  <a:lnTo>
                    <a:pt x="29133" y="21226"/>
                  </a:lnTo>
                  <a:lnTo>
                    <a:pt x="28967" y="22197"/>
                  </a:lnTo>
                  <a:lnTo>
                    <a:pt x="28856" y="22779"/>
                  </a:lnTo>
                  <a:lnTo>
                    <a:pt x="28689" y="23362"/>
                  </a:lnTo>
                  <a:lnTo>
                    <a:pt x="28523" y="23945"/>
                  </a:lnTo>
                  <a:lnTo>
                    <a:pt x="28273" y="24499"/>
                  </a:lnTo>
                  <a:lnTo>
                    <a:pt x="28023" y="25054"/>
                  </a:lnTo>
                  <a:lnTo>
                    <a:pt x="27690" y="25554"/>
                  </a:lnTo>
                  <a:lnTo>
                    <a:pt x="27330" y="26053"/>
                  </a:lnTo>
                  <a:lnTo>
                    <a:pt x="27136" y="26275"/>
                  </a:lnTo>
                  <a:lnTo>
                    <a:pt x="26914" y="26497"/>
                  </a:lnTo>
                  <a:lnTo>
                    <a:pt x="26664" y="26719"/>
                  </a:lnTo>
                  <a:lnTo>
                    <a:pt x="26426" y="26886"/>
                  </a:lnTo>
                  <a:lnTo>
                    <a:pt x="26414" y="26886"/>
                  </a:lnTo>
                  <a:lnTo>
                    <a:pt x="25582" y="26913"/>
                  </a:lnTo>
                  <a:lnTo>
                    <a:pt x="24749" y="26941"/>
                  </a:lnTo>
                  <a:lnTo>
                    <a:pt x="23917" y="26969"/>
                  </a:lnTo>
                  <a:lnTo>
                    <a:pt x="23085" y="26941"/>
                  </a:lnTo>
                  <a:lnTo>
                    <a:pt x="21947" y="26913"/>
                  </a:lnTo>
                  <a:lnTo>
                    <a:pt x="20810" y="26858"/>
                  </a:lnTo>
                  <a:lnTo>
                    <a:pt x="18507" y="26691"/>
                  </a:lnTo>
                  <a:lnTo>
                    <a:pt x="16232" y="26469"/>
                  </a:lnTo>
                  <a:lnTo>
                    <a:pt x="13956" y="26220"/>
                  </a:lnTo>
                  <a:lnTo>
                    <a:pt x="12070" y="25970"/>
                  </a:lnTo>
                  <a:lnTo>
                    <a:pt x="10183" y="25720"/>
                  </a:lnTo>
                  <a:lnTo>
                    <a:pt x="8296" y="25471"/>
                  </a:lnTo>
                  <a:lnTo>
                    <a:pt x="6437" y="25165"/>
                  </a:lnTo>
                  <a:lnTo>
                    <a:pt x="5772" y="25027"/>
                  </a:lnTo>
                  <a:lnTo>
                    <a:pt x="5133" y="24888"/>
                  </a:lnTo>
                  <a:lnTo>
                    <a:pt x="4467" y="24694"/>
                  </a:lnTo>
                  <a:lnTo>
                    <a:pt x="3829" y="24472"/>
                  </a:lnTo>
                  <a:lnTo>
                    <a:pt x="3496" y="24333"/>
                  </a:lnTo>
                  <a:lnTo>
                    <a:pt x="3191" y="24194"/>
                  </a:lnTo>
                  <a:lnTo>
                    <a:pt x="2914" y="24028"/>
                  </a:lnTo>
                  <a:lnTo>
                    <a:pt x="2636" y="23834"/>
                  </a:lnTo>
                  <a:lnTo>
                    <a:pt x="2359" y="23639"/>
                  </a:lnTo>
                  <a:lnTo>
                    <a:pt x="2109" y="23417"/>
                  </a:lnTo>
                  <a:lnTo>
                    <a:pt x="1859" y="23195"/>
                  </a:lnTo>
                  <a:lnTo>
                    <a:pt x="1637" y="22946"/>
                  </a:lnTo>
                  <a:lnTo>
                    <a:pt x="1388" y="22585"/>
                  </a:lnTo>
                  <a:lnTo>
                    <a:pt x="1166" y="22224"/>
                  </a:lnTo>
                  <a:lnTo>
                    <a:pt x="999" y="21836"/>
                  </a:lnTo>
                  <a:lnTo>
                    <a:pt x="861" y="21420"/>
                  </a:lnTo>
                  <a:lnTo>
                    <a:pt x="750" y="21004"/>
                  </a:lnTo>
                  <a:lnTo>
                    <a:pt x="666" y="20587"/>
                  </a:lnTo>
                  <a:lnTo>
                    <a:pt x="611" y="20143"/>
                  </a:lnTo>
                  <a:lnTo>
                    <a:pt x="583" y="19700"/>
                  </a:lnTo>
                  <a:lnTo>
                    <a:pt x="583" y="18812"/>
                  </a:lnTo>
                  <a:lnTo>
                    <a:pt x="639" y="17896"/>
                  </a:lnTo>
                  <a:lnTo>
                    <a:pt x="750" y="16176"/>
                  </a:lnTo>
                  <a:lnTo>
                    <a:pt x="999" y="12292"/>
                  </a:lnTo>
                  <a:lnTo>
                    <a:pt x="1249" y="8407"/>
                  </a:lnTo>
                  <a:lnTo>
                    <a:pt x="1804" y="638"/>
                  </a:lnTo>
                  <a:lnTo>
                    <a:pt x="1832" y="278"/>
                  </a:lnTo>
                  <a:lnTo>
                    <a:pt x="1832" y="167"/>
                  </a:lnTo>
                  <a:lnTo>
                    <a:pt x="1748" y="84"/>
                  </a:lnTo>
                  <a:lnTo>
                    <a:pt x="1665" y="28"/>
                  </a:lnTo>
                  <a:lnTo>
                    <a:pt x="1554"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51"/>
            <p:cNvSpPr/>
            <p:nvPr/>
          </p:nvSpPr>
          <p:spPr>
            <a:xfrm>
              <a:off x="3343735" y="2111580"/>
              <a:ext cx="420503" cy="459155"/>
            </a:xfrm>
            <a:custGeom>
              <a:avLst/>
              <a:gdLst/>
              <a:ahLst/>
              <a:cxnLst/>
              <a:rect l="l" t="t" r="r" b="b"/>
              <a:pathLst>
                <a:path w="24750" h="27025" extrusionOk="0">
                  <a:moveTo>
                    <a:pt x="20588" y="0"/>
                  </a:moveTo>
                  <a:lnTo>
                    <a:pt x="11737" y="9322"/>
                  </a:lnTo>
                  <a:lnTo>
                    <a:pt x="11071" y="10155"/>
                  </a:lnTo>
                  <a:lnTo>
                    <a:pt x="10377" y="10959"/>
                  </a:lnTo>
                  <a:lnTo>
                    <a:pt x="9656" y="11709"/>
                  </a:lnTo>
                  <a:lnTo>
                    <a:pt x="8907" y="12430"/>
                  </a:lnTo>
                  <a:lnTo>
                    <a:pt x="8130" y="13124"/>
                  </a:lnTo>
                  <a:lnTo>
                    <a:pt x="7353" y="13789"/>
                  </a:lnTo>
                  <a:lnTo>
                    <a:pt x="6576" y="14428"/>
                  </a:lnTo>
                  <a:lnTo>
                    <a:pt x="5799" y="15038"/>
                  </a:lnTo>
                  <a:lnTo>
                    <a:pt x="5022" y="15593"/>
                  </a:lnTo>
                  <a:lnTo>
                    <a:pt x="4246" y="16148"/>
                  </a:lnTo>
                  <a:lnTo>
                    <a:pt x="2720" y="17147"/>
                  </a:lnTo>
                  <a:lnTo>
                    <a:pt x="1305" y="18035"/>
                  </a:lnTo>
                  <a:lnTo>
                    <a:pt x="0" y="18811"/>
                  </a:lnTo>
                  <a:lnTo>
                    <a:pt x="2663" y="26910"/>
                  </a:lnTo>
                  <a:lnTo>
                    <a:pt x="2663" y="26910"/>
                  </a:lnTo>
                  <a:lnTo>
                    <a:pt x="3691" y="26358"/>
                  </a:lnTo>
                  <a:lnTo>
                    <a:pt x="5050" y="25609"/>
                  </a:lnTo>
                  <a:lnTo>
                    <a:pt x="6548" y="24721"/>
                  </a:lnTo>
                  <a:lnTo>
                    <a:pt x="8185" y="23750"/>
                  </a:lnTo>
                  <a:lnTo>
                    <a:pt x="9878" y="22668"/>
                  </a:lnTo>
                  <a:lnTo>
                    <a:pt x="11654" y="21558"/>
                  </a:lnTo>
                  <a:lnTo>
                    <a:pt x="13429" y="20393"/>
                  </a:lnTo>
                  <a:lnTo>
                    <a:pt x="15177" y="19200"/>
                  </a:lnTo>
                  <a:lnTo>
                    <a:pt x="16897" y="18007"/>
                  </a:lnTo>
                  <a:lnTo>
                    <a:pt x="18534" y="16841"/>
                  </a:lnTo>
                  <a:lnTo>
                    <a:pt x="20033" y="15704"/>
                  </a:lnTo>
                  <a:lnTo>
                    <a:pt x="21392" y="14622"/>
                  </a:lnTo>
                  <a:lnTo>
                    <a:pt x="21975" y="14122"/>
                  </a:lnTo>
                  <a:lnTo>
                    <a:pt x="22530" y="13623"/>
                  </a:lnTo>
                  <a:lnTo>
                    <a:pt x="23029" y="13151"/>
                  </a:lnTo>
                  <a:lnTo>
                    <a:pt x="23473" y="12707"/>
                  </a:lnTo>
                  <a:lnTo>
                    <a:pt x="23862" y="12319"/>
                  </a:lnTo>
                  <a:lnTo>
                    <a:pt x="24167" y="11931"/>
                  </a:lnTo>
                  <a:lnTo>
                    <a:pt x="24389" y="11598"/>
                  </a:lnTo>
                  <a:lnTo>
                    <a:pt x="24555" y="11292"/>
                  </a:lnTo>
                  <a:lnTo>
                    <a:pt x="24638" y="10987"/>
                  </a:lnTo>
                  <a:lnTo>
                    <a:pt x="24722" y="10682"/>
                  </a:lnTo>
                  <a:lnTo>
                    <a:pt x="24749" y="10321"/>
                  </a:lnTo>
                  <a:lnTo>
                    <a:pt x="24722" y="9933"/>
                  </a:lnTo>
                  <a:lnTo>
                    <a:pt x="24694" y="9544"/>
                  </a:lnTo>
                  <a:lnTo>
                    <a:pt x="24638" y="9128"/>
                  </a:lnTo>
                  <a:lnTo>
                    <a:pt x="24555" y="8712"/>
                  </a:lnTo>
                  <a:lnTo>
                    <a:pt x="24444" y="8268"/>
                  </a:lnTo>
                  <a:lnTo>
                    <a:pt x="24167" y="7353"/>
                  </a:lnTo>
                  <a:lnTo>
                    <a:pt x="23834" y="6409"/>
                  </a:lnTo>
                  <a:lnTo>
                    <a:pt x="23445" y="5466"/>
                  </a:lnTo>
                  <a:lnTo>
                    <a:pt x="23029" y="4523"/>
                  </a:lnTo>
                  <a:lnTo>
                    <a:pt x="22613" y="3635"/>
                  </a:lnTo>
                  <a:lnTo>
                    <a:pt x="22169" y="2775"/>
                  </a:lnTo>
                  <a:lnTo>
                    <a:pt x="21392" y="1360"/>
                  </a:lnTo>
                  <a:lnTo>
                    <a:pt x="20810" y="361"/>
                  </a:lnTo>
                  <a:lnTo>
                    <a:pt x="20588" y="0"/>
                  </a:lnTo>
                  <a:close/>
                  <a:moveTo>
                    <a:pt x="2663" y="26910"/>
                  </a:moveTo>
                  <a:lnTo>
                    <a:pt x="2553" y="26969"/>
                  </a:lnTo>
                  <a:lnTo>
                    <a:pt x="2470" y="27024"/>
                  </a:lnTo>
                  <a:lnTo>
                    <a:pt x="2470" y="27024"/>
                  </a:lnTo>
                  <a:lnTo>
                    <a:pt x="2581" y="26969"/>
                  </a:lnTo>
                  <a:lnTo>
                    <a:pt x="2720" y="26913"/>
                  </a:lnTo>
                  <a:lnTo>
                    <a:pt x="2664" y="26913"/>
                  </a:lnTo>
                  <a:lnTo>
                    <a:pt x="2663" y="2691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51"/>
            <p:cNvSpPr/>
            <p:nvPr/>
          </p:nvSpPr>
          <p:spPr>
            <a:xfrm>
              <a:off x="3381453" y="2381211"/>
              <a:ext cx="128224" cy="139080"/>
            </a:xfrm>
            <a:custGeom>
              <a:avLst/>
              <a:gdLst/>
              <a:ahLst/>
              <a:cxnLst/>
              <a:rect l="l" t="t" r="r" b="b"/>
              <a:pathLst>
                <a:path w="7547" h="8186" extrusionOk="0">
                  <a:moveTo>
                    <a:pt x="2220" y="0"/>
                  </a:moveTo>
                  <a:lnTo>
                    <a:pt x="0" y="1582"/>
                  </a:lnTo>
                  <a:lnTo>
                    <a:pt x="5355" y="8185"/>
                  </a:lnTo>
                  <a:lnTo>
                    <a:pt x="7547" y="6881"/>
                  </a:lnTo>
                  <a:lnTo>
                    <a:pt x="222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51"/>
            <p:cNvSpPr/>
            <p:nvPr/>
          </p:nvSpPr>
          <p:spPr>
            <a:xfrm>
              <a:off x="3413038" y="2418453"/>
              <a:ext cx="66006" cy="66006"/>
            </a:xfrm>
            <a:custGeom>
              <a:avLst/>
              <a:gdLst/>
              <a:ahLst/>
              <a:cxnLst/>
              <a:rect l="l" t="t" r="r" b="b"/>
              <a:pathLst>
                <a:path w="3885" h="3885" extrusionOk="0">
                  <a:moveTo>
                    <a:pt x="1804" y="0"/>
                  </a:moveTo>
                  <a:lnTo>
                    <a:pt x="1609" y="28"/>
                  </a:lnTo>
                  <a:lnTo>
                    <a:pt x="1415" y="84"/>
                  </a:lnTo>
                  <a:lnTo>
                    <a:pt x="1221" y="139"/>
                  </a:lnTo>
                  <a:lnTo>
                    <a:pt x="1054" y="222"/>
                  </a:lnTo>
                  <a:lnTo>
                    <a:pt x="888" y="305"/>
                  </a:lnTo>
                  <a:lnTo>
                    <a:pt x="749" y="416"/>
                  </a:lnTo>
                  <a:lnTo>
                    <a:pt x="610" y="527"/>
                  </a:lnTo>
                  <a:lnTo>
                    <a:pt x="472" y="666"/>
                  </a:lnTo>
                  <a:lnTo>
                    <a:pt x="361" y="805"/>
                  </a:lnTo>
                  <a:lnTo>
                    <a:pt x="250" y="971"/>
                  </a:lnTo>
                  <a:lnTo>
                    <a:pt x="167" y="1138"/>
                  </a:lnTo>
                  <a:lnTo>
                    <a:pt x="111" y="1304"/>
                  </a:lnTo>
                  <a:lnTo>
                    <a:pt x="56" y="1499"/>
                  </a:lnTo>
                  <a:lnTo>
                    <a:pt x="28" y="1693"/>
                  </a:lnTo>
                  <a:lnTo>
                    <a:pt x="0" y="1887"/>
                  </a:lnTo>
                  <a:lnTo>
                    <a:pt x="0" y="2081"/>
                  </a:lnTo>
                  <a:lnTo>
                    <a:pt x="28" y="2275"/>
                  </a:lnTo>
                  <a:lnTo>
                    <a:pt x="83" y="2470"/>
                  </a:lnTo>
                  <a:lnTo>
                    <a:pt x="139" y="2636"/>
                  </a:lnTo>
                  <a:lnTo>
                    <a:pt x="222" y="2803"/>
                  </a:lnTo>
                  <a:lnTo>
                    <a:pt x="305" y="2969"/>
                  </a:lnTo>
                  <a:lnTo>
                    <a:pt x="416" y="3136"/>
                  </a:lnTo>
                  <a:lnTo>
                    <a:pt x="527" y="3274"/>
                  </a:lnTo>
                  <a:lnTo>
                    <a:pt x="666" y="3385"/>
                  </a:lnTo>
                  <a:lnTo>
                    <a:pt x="805" y="3524"/>
                  </a:lnTo>
                  <a:lnTo>
                    <a:pt x="971" y="3607"/>
                  </a:lnTo>
                  <a:lnTo>
                    <a:pt x="1138" y="3690"/>
                  </a:lnTo>
                  <a:lnTo>
                    <a:pt x="1304" y="3774"/>
                  </a:lnTo>
                  <a:lnTo>
                    <a:pt x="1498" y="3829"/>
                  </a:lnTo>
                  <a:lnTo>
                    <a:pt x="1693" y="3857"/>
                  </a:lnTo>
                  <a:lnTo>
                    <a:pt x="1887" y="3885"/>
                  </a:lnTo>
                  <a:lnTo>
                    <a:pt x="2081" y="3857"/>
                  </a:lnTo>
                  <a:lnTo>
                    <a:pt x="2275" y="3857"/>
                  </a:lnTo>
                  <a:lnTo>
                    <a:pt x="2469" y="3801"/>
                  </a:lnTo>
                  <a:lnTo>
                    <a:pt x="2636" y="3746"/>
                  </a:lnTo>
                  <a:lnTo>
                    <a:pt x="2802" y="3663"/>
                  </a:lnTo>
                  <a:lnTo>
                    <a:pt x="2969" y="3579"/>
                  </a:lnTo>
                  <a:lnTo>
                    <a:pt x="3135" y="3468"/>
                  </a:lnTo>
                  <a:lnTo>
                    <a:pt x="3274" y="3357"/>
                  </a:lnTo>
                  <a:lnTo>
                    <a:pt x="3385" y="3219"/>
                  </a:lnTo>
                  <a:lnTo>
                    <a:pt x="3524" y="3080"/>
                  </a:lnTo>
                  <a:lnTo>
                    <a:pt x="3607" y="2914"/>
                  </a:lnTo>
                  <a:lnTo>
                    <a:pt x="3690" y="2747"/>
                  </a:lnTo>
                  <a:lnTo>
                    <a:pt x="3773" y="2581"/>
                  </a:lnTo>
                  <a:lnTo>
                    <a:pt x="3829" y="2386"/>
                  </a:lnTo>
                  <a:lnTo>
                    <a:pt x="3857" y="2192"/>
                  </a:lnTo>
                  <a:lnTo>
                    <a:pt x="3884" y="1998"/>
                  </a:lnTo>
                  <a:lnTo>
                    <a:pt x="3857" y="1804"/>
                  </a:lnTo>
                  <a:lnTo>
                    <a:pt x="3857" y="1610"/>
                  </a:lnTo>
                  <a:lnTo>
                    <a:pt x="3801" y="1415"/>
                  </a:lnTo>
                  <a:lnTo>
                    <a:pt x="3746" y="1249"/>
                  </a:lnTo>
                  <a:lnTo>
                    <a:pt x="3662" y="1055"/>
                  </a:lnTo>
                  <a:lnTo>
                    <a:pt x="3579" y="916"/>
                  </a:lnTo>
                  <a:lnTo>
                    <a:pt x="3468" y="749"/>
                  </a:lnTo>
                  <a:lnTo>
                    <a:pt x="3357" y="611"/>
                  </a:lnTo>
                  <a:lnTo>
                    <a:pt x="3219" y="472"/>
                  </a:lnTo>
                  <a:lnTo>
                    <a:pt x="3052" y="361"/>
                  </a:lnTo>
                  <a:lnTo>
                    <a:pt x="2913" y="250"/>
                  </a:lnTo>
                  <a:lnTo>
                    <a:pt x="2747" y="167"/>
                  </a:lnTo>
                  <a:lnTo>
                    <a:pt x="2553" y="111"/>
                  </a:lnTo>
                  <a:lnTo>
                    <a:pt x="2386" y="56"/>
                  </a:lnTo>
                  <a:lnTo>
                    <a:pt x="2192" y="28"/>
                  </a:lnTo>
                  <a:lnTo>
                    <a:pt x="199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51"/>
            <p:cNvSpPr/>
            <p:nvPr/>
          </p:nvSpPr>
          <p:spPr>
            <a:xfrm>
              <a:off x="3407839" y="2413271"/>
              <a:ext cx="76387" cy="76370"/>
            </a:xfrm>
            <a:custGeom>
              <a:avLst/>
              <a:gdLst/>
              <a:ahLst/>
              <a:cxnLst/>
              <a:rect l="l" t="t" r="r" b="b"/>
              <a:pathLst>
                <a:path w="4496" h="4495" extrusionOk="0">
                  <a:moveTo>
                    <a:pt x="2331" y="610"/>
                  </a:moveTo>
                  <a:lnTo>
                    <a:pt x="2581" y="638"/>
                  </a:lnTo>
                  <a:lnTo>
                    <a:pt x="2859" y="749"/>
                  </a:lnTo>
                  <a:lnTo>
                    <a:pt x="3108" y="860"/>
                  </a:lnTo>
                  <a:lnTo>
                    <a:pt x="3330" y="1054"/>
                  </a:lnTo>
                  <a:lnTo>
                    <a:pt x="3525" y="1249"/>
                  </a:lnTo>
                  <a:lnTo>
                    <a:pt x="3663" y="1471"/>
                  </a:lnTo>
                  <a:lnTo>
                    <a:pt x="3774" y="1748"/>
                  </a:lnTo>
                  <a:lnTo>
                    <a:pt x="3857" y="1998"/>
                  </a:lnTo>
                  <a:lnTo>
                    <a:pt x="3885" y="2303"/>
                  </a:lnTo>
                  <a:lnTo>
                    <a:pt x="3830" y="2553"/>
                  </a:lnTo>
                  <a:lnTo>
                    <a:pt x="3774" y="2775"/>
                  </a:lnTo>
                  <a:lnTo>
                    <a:pt x="3691" y="3024"/>
                  </a:lnTo>
                  <a:lnTo>
                    <a:pt x="3552" y="3219"/>
                  </a:lnTo>
                  <a:lnTo>
                    <a:pt x="3386" y="3413"/>
                  </a:lnTo>
                  <a:lnTo>
                    <a:pt x="3192" y="3579"/>
                  </a:lnTo>
                  <a:lnTo>
                    <a:pt x="2997" y="3690"/>
                  </a:lnTo>
                  <a:lnTo>
                    <a:pt x="2748" y="3801"/>
                  </a:lnTo>
                  <a:lnTo>
                    <a:pt x="2498" y="3857"/>
                  </a:lnTo>
                  <a:lnTo>
                    <a:pt x="2248" y="3884"/>
                  </a:lnTo>
                  <a:lnTo>
                    <a:pt x="1999" y="3857"/>
                  </a:lnTo>
                  <a:lnTo>
                    <a:pt x="1777" y="3801"/>
                  </a:lnTo>
                  <a:lnTo>
                    <a:pt x="1527" y="3718"/>
                  </a:lnTo>
                  <a:lnTo>
                    <a:pt x="1333" y="3579"/>
                  </a:lnTo>
                  <a:lnTo>
                    <a:pt x="1138" y="3441"/>
                  </a:lnTo>
                  <a:lnTo>
                    <a:pt x="944" y="3246"/>
                  </a:lnTo>
                  <a:lnTo>
                    <a:pt x="805" y="3024"/>
                  </a:lnTo>
                  <a:lnTo>
                    <a:pt x="722" y="2802"/>
                  </a:lnTo>
                  <a:lnTo>
                    <a:pt x="639" y="2553"/>
                  </a:lnTo>
                  <a:lnTo>
                    <a:pt x="611" y="2303"/>
                  </a:lnTo>
                  <a:lnTo>
                    <a:pt x="639" y="2081"/>
                  </a:lnTo>
                  <a:lnTo>
                    <a:pt x="667" y="1831"/>
                  </a:lnTo>
                  <a:lnTo>
                    <a:pt x="750" y="1582"/>
                  </a:lnTo>
                  <a:lnTo>
                    <a:pt x="861" y="1360"/>
                  </a:lnTo>
                  <a:lnTo>
                    <a:pt x="1027" y="1165"/>
                  </a:lnTo>
                  <a:lnTo>
                    <a:pt x="1194" y="999"/>
                  </a:lnTo>
                  <a:lnTo>
                    <a:pt x="1388" y="860"/>
                  </a:lnTo>
                  <a:lnTo>
                    <a:pt x="1610" y="749"/>
                  </a:lnTo>
                  <a:lnTo>
                    <a:pt x="1860" y="666"/>
                  </a:lnTo>
                  <a:lnTo>
                    <a:pt x="2082" y="610"/>
                  </a:lnTo>
                  <a:close/>
                  <a:moveTo>
                    <a:pt x="2054" y="0"/>
                  </a:moveTo>
                  <a:lnTo>
                    <a:pt x="1721" y="56"/>
                  </a:lnTo>
                  <a:lnTo>
                    <a:pt x="1388" y="167"/>
                  </a:lnTo>
                  <a:lnTo>
                    <a:pt x="1083" y="333"/>
                  </a:lnTo>
                  <a:lnTo>
                    <a:pt x="805" y="527"/>
                  </a:lnTo>
                  <a:lnTo>
                    <a:pt x="556" y="777"/>
                  </a:lnTo>
                  <a:lnTo>
                    <a:pt x="362" y="1054"/>
                  </a:lnTo>
                  <a:lnTo>
                    <a:pt x="195" y="1360"/>
                  </a:lnTo>
                  <a:lnTo>
                    <a:pt x="84" y="1665"/>
                  </a:lnTo>
                  <a:lnTo>
                    <a:pt x="29" y="2025"/>
                  </a:lnTo>
                  <a:lnTo>
                    <a:pt x="1" y="2358"/>
                  </a:lnTo>
                  <a:lnTo>
                    <a:pt x="56" y="2691"/>
                  </a:lnTo>
                  <a:lnTo>
                    <a:pt x="140" y="3024"/>
                  </a:lnTo>
                  <a:lnTo>
                    <a:pt x="278" y="3330"/>
                  </a:lnTo>
                  <a:lnTo>
                    <a:pt x="473" y="3635"/>
                  </a:lnTo>
                  <a:lnTo>
                    <a:pt x="722" y="3884"/>
                  </a:lnTo>
                  <a:lnTo>
                    <a:pt x="972" y="4106"/>
                  </a:lnTo>
                  <a:lnTo>
                    <a:pt x="1277" y="4273"/>
                  </a:lnTo>
                  <a:lnTo>
                    <a:pt x="1582" y="4384"/>
                  </a:lnTo>
                  <a:lnTo>
                    <a:pt x="1915" y="4467"/>
                  </a:lnTo>
                  <a:lnTo>
                    <a:pt x="2276" y="4495"/>
                  </a:lnTo>
                  <a:lnTo>
                    <a:pt x="2609" y="4467"/>
                  </a:lnTo>
                  <a:lnTo>
                    <a:pt x="2803" y="4412"/>
                  </a:lnTo>
                  <a:lnTo>
                    <a:pt x="2997" y="4356"/>
                  </a:lnTo>
                  <a:lnTo>
                    <a:pt x="3192" y="4273"/>
                  </a:lnTo>
                  <a:lnTo>
                    <a:pt x="3358" y="4190"/>
                  </a:lnTo>
                  <a:lnTo>
                    <a:pt x="3497" y="4106"/>
                  </a:lnTo>
                  <a:lnTo>
                    <a:pt x="3663" y="3968"/>
                  </a:lnTo>
                  <a:lnTo>
                    <a:pt x="3941" y="3718"/>
                  </a:lnTo>
                  <a:lnTo>
                    <a:pt x="4163" y="3413"/>
                  </a:lnTo>
                  <a:lnTo>
                    <a:pt x="4329" y="3052"/>
                  </a:lnTo>
                  <a:lnTo>
                    <a:pt x="4440" y="2691"/>
                  </a:lnTo>
                  <a:lnTo>
                    <a:pt x="4468" y="2497"/>
                  </a:lnTo>
                  <a:lnTo>
                    <a:pt x="4496" y="2303"/>
                  </a:lnTo>
                  <a:lnTo>
                    <a:pt x="4468" y="1942"/>
                  </a:lnTo>
                  <a:lnTo>
                    <a:pt x="4385" y="1609"/>
                  </a:lnTo>
                  <a:lnTo>
                    <a:pt x="4274" y="1304"/>
                  </a:lnTo>
                  <a:lnTo>
                    <a:pt x="4107" y="999"/>
                  </a:lnTo>
                  <a:lnTo>
                    <a:pt x="3913" y="749"/>
                  </a:lnTo>
                  <a:lnTo>
                    <a:pt x="3663" y="500"/>
                  </a:lnTo>
                  <a:lnTo>
                    <a:pt x="3386" y="305"/>
                  </a:lnTo>
                  <a:lnTo>
                    <a:pt x="3081" y="167"/>
                  </a:lnTo>
                  <a:lnTo>
                    <a:pt x="2748" y="56"/>
                  </a:lnTo>
                  <a:lnTo>
                    <a:pt x="2387" y="0"/>
                  </a:lnTo>
                  <a:close/>
                </a:path>
              </a:pathLst>
            </a:custGeom>
            <a:solidFill>
              <a:srgbClr val="352C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51"/>
            <p:cNvSpPr/>
            <p:nvPr/>
          </p:nvSpPr>
          <p:spPr>
            <a:xfrm>
              <a:off x="3334306" y="2410434"/>
              <a:ext cx="87227" cy="228651"/>
            </a:xfrm>
            <a:custGeom>
              <a:avLst/>
              <a:gdLst/>
              <a:ahLst/>
              <a:cxnLst/>
              <a:rect l="l" t="t" r="r" b="b"/>
              <a:pathLst>
                <a:path w="5134" h="13458" extrusionOk="0">
                  <a:moveTo>
                    <a:pt x="278" y="1"/>
                  </a:moveTo>
                  <a:lnTo>
                    <a:pt x="195" y="28"/>
                  </a:lnTo>
                  <a:lnTo>
                    <a:pt x="112" y="56"/>
                  </a:lnTo>
                  <a:lnTo>
                    <a:pt x="28" y="112"/>
                  </a:lnTo>
                  <a:lnTo>
                    <a:pt x="1" y="223"/>
                  </a:lnTo>
                  <a:lnTo>
                    <a:pt x="28" y="306"/>
                  </a:lnTo>
                  <a:lnTo>
                    <a:pt x="528" y="1971"/>
                  </a:lnTo>
                  <a:lnTo>
                    <a:pt x="1055" y="3608"/>
                  </a:lnTo>
                  <a:lnTo>
                    <a:pt x="1610" y="5244"/>
                  </a:lnTo>
                  <a:lnTo>
                    <a:pt x="2165" y="6854"/>
                  </a:lnTo>
                  <a:lnTo>
                    <a:pt x="2747" y="8491"/>
                  </a:lnTo>
                  <a:lnTo>
                    <a:pt x="3358" y="10100"/>
                  </a:lnTo>
                  <a:lnTo>
                    <a:pt x="3996" y="11709"/>
                  </a:lnTo>
                  <a:lnTo>
                    <a:pt x="4634" y="13291"/>
                  </a:lnTo>
                  <a:lnTo>
                    <a:pt x="4690" y="13402"/>
                  </a:lnTo>
                  <a:lnTo>
                    <a:pt x="4773" y="13429"/>
                  </a:lnTo>
                  <a:lnTo>
                    <a:pt x="4856" y="13457"/>
                  </a:lnTo>
                  <a:lnTo>
                    <a:pt x="4967" y="13457"/>
                  </a:lnTo>
                  <a:lnTo>
                    <a:pt x="5050" y="13429"/>
                  </a:lnTo>
                  <a:lnTo>
                    <a:pt x="5106" y="13346"/>
                  </a:lnTo>
                  <a:lnTo>
                    <a:pt x="5133" y="13263"/>
                  </a:lnTo>
                  <a:lnTo>
                    <a:pt x="5106" y="13180"/>
                  </a:lnTo>
                  <a:lnTo>
                    <a:pt x="4468" y="11570"/>
                  </a:lnTo>
                  <a:lnTo>
                    <a:pt x="3829" y="9961"/>
                  </a:lnTo>
                  <a:lnTo>
                    <a:pt x="3219" y="8352"/>
                  </a:lnTo>
                  <a:lnTo>
                    <a:pt x="2636" y="6743"/>
                  </a:lnTo>
                  <a:lnTo>
                    <a:pt x="2081" y="5106"/>
                  </a:lnTo>
                  <a:lnTo>
                    <a:pt x="1527" y="3469"/>
                  </a:lnTo>
                  <a:lnTo>
                    <a:pt x="999" y="1832"/>
                  </a:lnTo>
                  <a:lnTo>
                    <a:pt x="500" y="195"/>
                  </a:lnTo>
                  <a:lnTo>
                    <a:pt x="444" y="84"/>
                  </a:lnTo>
                  <a:lnTo>
                    <a:pt x="361" y="28"/>
                  </a:lnTo>
                  <a:lnTo>
                    <a:pt x="278" y="1"/>
                  </a:lnTo>
                  <a:close/>
                </a:path>
              </a:pathLst>
            </a:custGeom>
            <a:solidFill>
              <a:srgbClr val="728FB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51"/>
            <p:cNvSpPr/>
            <p:nvPr/>
          </p:nvSpPr>
          <p:spPr>
            <a:xfrm>
              <a:off x="3293292" y="1708526"/>
              <a:ext cx="482720" cy="602941"/>
            </a:xfrm>
            <a:custGeom>
              <a:avLst/>
              <a:gdLst/>
              <a:ahLst/>
              <a:cxnLst/>
              <a:rect l="l" t="t" r="r" b="b"/>
              <a:pathLst>
                <a:path w="28412" h="35488" extrusionOk="0">
                  <a:moveTo>
                    <a:pt x="1" y="1"/>
                  </a:moveTo>
                  <a:lnTo>
                    <a:pt x="223" y="445"/>
                  </a:lnTo>
                  <a:lnTo>
                    <a:pt x="445" y="1000"/>
                  </a:lnTo>
                  <a:lnTo>
                    <a:pt x="639" y="1610"/>
                  </a:lnTo>
                  <a:lnTo>
                    <a:pt x="805" y="2276"/>
                  </a:lnTo>
                  <a:lnTo>
                    <a:pt x="972" y="2997"/>
                  </a:lnTo>
                  <a:lnTo>
                    <a:pt x="1111" y="3802"/>
                  </a:lnTo>
                  <a:lnTo>
                    <a:pt x="1249" y="4634"/>
                  </a:lnTo>
                  <a:lnTo>
                    <a:pt x="1360" y="5494"/>
                  </a:lnTo>
                  <a:lnTo>
                    <a:pt x="1554" y="7353"/>
                  </a:lnTo>
                  <a:lnTo>
                    <a:pt x="1693" y="9323"/>
                  </a:lnTo>
                  <a:lnTo>
                    <a:pt x="1776" y="11321"/>
                  </a:lnTo>
                  <a:lnTo>
                    <a:pt x="1832" y="13319"/>
                  </a:lnTo>
                  <a:lnTo>
                    <a:pt x="1860" y="15261"/>
                  </a:lnTo>
                  <a:lnTo>
                    <a:pt x="1887" y="17092"/>
                  </a:lnTo>
                  <a:lnTo>
                    <a:pt x="1832" y="20283"/>
                  </a:lnTo>
                  <a:lnTo>
                    <a:pt x="1776" y="22475"/>
                  </a:lnTo>
                  <a:lnTo>
                    <a:pt x="1749" y="23307"/>
                  </a:lnTo>
                  <a:lnTo>
                    <a:pt x="12070" y="31242"/>
                  </a:lnTo>
                  <a:lnTo>
                    <a:pt x="11321" y="32019"/>
                  </a:lnTo>
                  <a:lnTo>
                    <a:pt x="11404" y="32463"/>
                  </a:lnTo>
                  <a:lnTo>
                    <a:pt x="11487" y="32907"/>
                  </a:lnTo>
                  <a:lnTo>
                    <a:pt x="11626" y="33406"/>
                  </a:lnTo>
                  <a:lnTo>
                    <a:pt x="11793" y="33961"/>
                  </a:lnTo>
                  <a:lnTo>
                    <a:pt x="11903" y="34211"/>
                  </a:lnTo>
                  <a:lnTo>
                    <a:pt x="12014" y="34461"/>
                  </a:lnTo>
                  <a:lnTo>
                    <a:pt x="12153" y="34655"/>
                  </a:lnTo>
                  <a:lnTo>
                    <a:pt x="12292" y="34849"/>
                  </a:lnTo>
                  <a:lnTo>
                    <a:pt x="12458" y="34988"/>
                  </a:lnTo>
                  <a:lnTo>
                    <a:pt x="12653" y="35099"/>
                  </a:lnTo>
                  <a:lnTo>
                    <a:pt x="13041" y="35210"/>
                  </a:lnTo>
                  <a:lnTo>
                    <a:pt x="13457" y="35321"/>
                  </a:lnTo>
                  <a:lnTo>
                    <a:pt x="13901" y="35404"/>
                  </a:lnTo>
                  <a:lnTo>
                    <a:pt x="14345" y="35459"/>
                  </a:lnTo>
                  <a:lnTo>
                    <a:pt x="14789" y="35487"/>
                  </a:lnTo>
                  <a:lnTo>
                    <a:pt x="15760" y="35487"/>
                  </a:lnTo>
                  <a:lnTo>
                    <a:pt x="16232" y="35432"/>
                  </a:lnTo>
                  <a:lnTo>
                    <a:pt x="17231" y="35321"/>
                  </a:lnTo>
                  <a:lnTo>
                    <a:pt x="18229" y="35154"/>
                  </a:lnTo>
                  <a:lnTo>
                    <a:pt x="19228" y="34904"/>
                  </a:lnTo>
                  <a:lnTo>
                    <a:pt x="20227" y="34655"/>
                  </a:lnTo>
                  <a:lnTo>
                    <a:pt x="21170" y="34350"/>
                  </a:lnTo>
                  <a:lnTo>
                    <a:pt x="22086" y="34044"/>
                  </a:lnTo>
                  <a:lnTo>
                    <a:pt x="22946" y="33739"/>
                  </a:lnTo>
                  <a:lnTo>
                    <a:pt x="23751" y="33434"/>
                  </a:lnTo>
                  <a:lnTo>
                    <a:pt x="25083" y="32907"/>
                  </a:lnTo>
                  <a:lnTo>
                    <a:pt x="25998" y="32546"/>
                  </a:lnTo>
                  <a:lnTo>
                    <a:pt x="26303" y="32407"/>
                  </a:lnTo>
                  <a:lnTo>
                    <a:pt x="26581" y="32269"/>
                  </a:lnTo>
                  <a:lnTo>
                    <a:pt x="26858" y="32130"/>
                  </a:lnTo>
                  <a:lnTo>
                    <a:pt x="27080" y="31963"/>
                  </a:lnTo>
                  <a:lnTo>
                    <a:pt x="27302" y="31769"/>
                  </a:lnTo>
                  <a:lnTo>
                    <a:pt x="27469" y="31575"/>
                  </a:lnTo>
                  <a:lnTo>
                    <a:pt x="27663" y="31381"/>
                  </a:lnTo>
                  <a:lnTo>
                    <a:pt x="27802" y="31159"/>
                  </a:lnTo>
                  <a:lnTo>
                    <a:pt x="27940" y="30937"/>
                  </a:lnTo>
                  <a:lnTo>
                    <a:pt x="28051" y="30715"/>
                  </a:lnTo>
                  <a:lnTo>
                    <a:pt x="28135" y="30465"/>
                  </a:lnTo>
                  <a:lnTo>
                    <a:pt x="28218" y="30243"/>
                  </a:lnTo>
                  <a:lnTo>
                    <a:pt x="28357" y="29744"/>
                  </a:lnTo>
                  <a:lnTo>
                    <a:pt x="28412" y="29244"/>
                  </a:lnTo>
                  <a:lnTo>
                    <a:pt x="28412" y="28745"/>
                  </a:lnTo>
                  <a:lnTo>
                    <a:pt x="28384" y="28273"/>
                  </a:lnTo>
                  <a:lnTo>
                    <a:pt x="28329" y="27802"/>
                  </a:lnTo>
                  <a:lnTo>
                    <a:pt x="28218" y="27385"/>
                  </a:lnTo>
                  <a:lnTo>
                    <a:pt x="28107" y="26969"/>
                  </a:lnTo>
                  <a:lnTo>
                    <a:pt x="27968" y="26636"/>
                  </a:lnTo>
                  <a:lnTo>
                    <a:pt x="27802" y="26331"/>
                  </a:lnTo>
                  <a:lnTo>
                    <a:pt x="27635" y="26109"/>
                  </a:lnTo>
                  <a:lnTo>
                    <a:pt x="27469" y="25943"/>
                  </a:lnTo>
                  <a:lnTo>
                    <a:pt x="27274" y="25776"/>
                  </a:lnTo>
                  <a:lnTo>
                    <a:pt x="26886" y="25443"/>
                  </a:lnTo>
                  <a:lnTo>
                    <a:pt x="26470" y="25194"/>
                  </a:lnTo>
                  <a:lnTo>
                    <a:pt x="26081" y="24972"/>
                  </a:lnTo>
                  <a:lnTo>
                    <a:pt x="25721" y="24777"/>
                  </a:lnTo>
                  <a:lnTo>
                    <a:pt x="25443" y="24666"/>
                  </a:lnTo>
                  <a:lnTo>
                    <a:pt x="25194" y="24555"/>
                  </a:lnTo>
                  <a:lnTo>
                    <a:pt x="25083" y="24278"/>
                  </a:lnTo>
                  <a:lnTo>
                    <a:pt x="24805" y="23501"/>
                  </a:lnTo>
                  <a:lnTo>
                    <a:pt x="24306" y="22280"/>
                  </a:lnTo>
                  <a:lnTo>
                    <a:pt x="23973" y="21531"/>
                  </a:lnTo>
                  <a:lnTo>
                    <a:pt x="23584" y="20671"/>
                  </a:lnTo>
                  <a:lnTo>
                    <a:pt x="23113" y="19755"/>
                  </a:lnTo>
                  <a:lnTo>
                    <a:pt x="22585" y="18784"/>
                  </a:lnTo>
                  <a:lnTo>
                    <a:pt x="22003" y="17730"/>
                  </a:lnTo>
                  <a:lnTo>
                    <a:pt x="21337" y="16648"/>
                  </a:lnTo>
                  <a:lnTo>
                    <a:pt x="20588" y="15510"/>
                  </a:lnTo>
                  <a:lnTo>
                    <a:pt x="19783" y="14345"/>
                  </a:lnTo>
                  <a:lnTo>
                    <a:pt x="18895" y="13152"/>
                  </a:lnTo>
                  <a:lnTo>
                    <a:pt x="17924" y="11959"/>
                  </a:lnTo>
                  <a:lnTo>
                    <a:pt x="17203" y="11127"/>
                  </a:lnTo>
                  <a:lnTo>
                    <a:pt x="16481" y="10350"/>
                  </a:lnTo>
                  <a:lnTo>
                    <a:pt x="15760" y="9601"/>
                  </a:lnTo>
                  <a:lnTo>
                    <a:pt x="15011" y="8879"/>
                  </a:lnTo>
                  <a:lnTo>
                    <a:pt x="14262" y="8213"/>
                  </a:lnTo>
                  <a:lnTo>
                    <a:pt x="13513" y="7548"/>
                  </a:lnTo>
                  <a:lnTo>
                    <a:pt x="12736" y="6937"/>
                  </a:lnTo>
                  <a:lnTo>
                    <a:pt x="11987" y="6327"/>
                  </a:lnTo>
                  <a:lnTo>
                    <a:pt x="11238" y="5772"/>
                  </a:lnTo>
                  <a:lnTo>
                    <a:pt x="10488" y="5245"/>
                  </a:lnTo>
                  <a:lnTo>
                    <a:pt x="9739" y="4745"/>
                  </a:lnTo>
                  <a:lnTo>
                    <a:pt x="8990" y="4274"/>
                  </a:lnTo>
                  <a:lnTo>
                    <a:pt x="8269" y="3830"/>
                  </a:lnTo>
                  <a:lnTo>
                    <a:pt x="7547" y="3413"/>
                  </a:lnTo>
                  <a:lnTo>
                    <a:pt x="6188" y="2637"/>
                  </a:lnTo>
                  <a:lnTo>
                    <a:pt x="4884" y="1998"/>
                  </a:lnTo>
                  <a:lnTo>
                    <a:pt x="3719" y="1444"/>
                  </a:lnTo>
                  <a:lnTo>
                    <a:pt x="2664" y="972"/>
                  </a:lnTo>
                  <a:lnTo>
                    <a:pt x="1749" y="611"/>
                  </a:lnTo>
                  <a:lnTo>
                    <a:pt x="1027" y="334"/>
                  </a:lnTo>
                  <a:lnTo>
                    <a:pt x="472" y="139"/>
                  </a:lnTo>
                  <a:lnTo>
                    <a:pt x="1"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51"/>
            <p:cNvSpPr/>
            <p:nvPr/>
          </p:nvSpPr>
          <p:spPr>
            <a:xfrm>
              <a:off x="3530404" y="2146460"/>
              <a:ext cx="171599" cy="114564"/>
            </a:xfrm>
            <a:custGeom>
              <a:avLst/>
              <a:gdLst/>
              <a:ahLst/>
              <a:cxnLst/>
              <a:rect l="l" t="t" r="r" b="b"/>
              <a:pathLst>
                <a:path w="10100" h="6743" extrusionOk="0">
                  <a:moveTo>
                    <a:pt x="8796" y="0"/>
                  </a:moveTo>
                  <a:lnTo>
                    <a:pt x="8657" y="56"/>
                  </a:lnTo>
                  <a:lnTo>
                    <a:pt x="6465" y="1526"/>
                  </a:lnTo>
                  <a:lnTo>
                    <a:pt x="4301" y="3024"/>
                  </a:lnTo>
                  <a:lnTo>
                    <a:pt x="2165" y="4606"/>
                  </a:lnTo>
                  <a:lnTo>
                    <a:pt x="84" y="6215"/>
                  </a:lnTo>
                  <a:lnTo>
                    <a:pt x="1" y="6298"/>
                  </a:lnTo>
                  <a:lnTo>
                    <a:pt x="1" y="6382"/>
                  </a:lnTo>
                  <a:lnTo>
                    <a:pt x="1" y="6465"/>
                  </a:lnTo>
                  <a:lnTo>
                    <a:pt x="28" y="6576"/>
                  </a:lnTo>
                  <a:lnTo>
                    <a:pt x="112" y="6659"/>
                  </a:lnTo>
                  <a:lnTo>
                    <a:pt x="195" y="6715"/>
                  </a:lnTo>
                  <a:lnTo>
                    <a:pt x="278" y="6742"/>
                  </a:lnTo>
                  <a:lnTo>
                    <a:pt x="389" y="6715"/>
                  </a:lnTo>
                  <a:lnTo>
                    <a:pt x="2720" y="5827"/>
                  </a:lnTo>
                  <a:lnTo>
                    <a:pt x="5106" y="4967"/>
                  </a:lnTo>
                  <a:lnTo>
                    <a:pt x="7492" y="4162"/>
                  </a:lnTo>
                  <a:lnTo>
                    <a:pt x="9878" y="3385"/>
                  </a:lnTo>
                  <a:lnTo>
                    <a:pt x="9989" y="3330"/>
                  </a:lnTo>
                  <a:lnTo>
                    <a:pt x="10072" y="3219"/>
                  </a:lnTo>
                  <a:lnTo>
                    <a:pt x="10100" y="3108"/>
                  </a:lnTo>
                  <a:lnTo>
                    <a:pt x="10072" y="2997"/>
                  </a:lnTo>
                  <a:lnTo>
                    <a:pt x="10044" y="2913"/>
                  </a:lnTo>
                  <a:lnTo>
                    <a:pt x="9961" y="2830"/>
                  </a:lnTo>
                  <a:lnTo>
                    <a:pt x="9850" y="2775"/>
                  </a:lnTo>
                  <a:lnTo>
                    <a:pt x="9712" y="2802"/>
                  </a:lnTo>
                  <a:lnTo>
                    <a:pt x="7325" y="3552"/>
                  </a:lnTo>
                  <a:lnTo>
                    <a:pt x="4939" y="4384"/>
                  </a:lnTo>
                  <a:lnTo>
                    <a:pt x="2553" y="5216"/>
                  </a:lnTo>
                  <a:lnTo>
                    <a:pt x="2157" y="5372"/>
                  </a:lnTo>
                  <a:lnTo>
                    <a:pt x="2157" y="5372"/>
                  </a:lnTo>
                  <a:lnTo>
                    <a:pt x="2581" y="5050"/>
                  </a:lnTo>
                  <a:lnTo>
                    <a:pt x="4690" y="3524"/>
                  </a:lnTo>
                  <a:lnTo>
                    <a:pt x="6798" y="2026"/>
                  </a:lnTo>
                  <a:lnTo>
                    <a:pt x="8962" y="583"/>
                  </a:lnTo>
                  <a:lnTo>
                    <a:pt x="9073" y="472"/>
                  </a:lnTo>
                  <a:lnTo>
                    <a:pt x="9101" y="389"/>
                  </a:lnTo>
                  <a:lnTo>
                    <a:pt x="9101" y="250"/>
                  </a:lnTo>
                  <a:lnTo>
                    <a:pt x="9073" y="139"/>
                  </a:lnTo>
                  <a:lnTo>
                    <a:pt x="8990" y="56"/>
                  </a:lnTo>
                  <a:lnTo>
                    <a:pt x="8907"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51"/>
            <p:cNvSpPr/>
            <p:nvPr/>
          </p:nvSpPr>
          <p:spPr>
            <a:xfrm>
              <a:off x="3359298" y="2127601"/>
              <a:ext cx="147558" cy="116449"/>
            </a:xfrm>
            <a:custGeom>
              <a:avLst/>
              <a:gdLst/>
              <a:ahLst/>
              <a:cxnLst/>
              <a:rect l="l" t="t" r="r" b="b"/>
              <a:pathLst>
                <a:path w="8685" h="6854" extrusionOk="0">
                  <a:moveTo>
                    <a:pt x="222" y="0"/>
                  </a:moveTo>
                  <a:lnTo>
                    <a:pt x="139" y="56"/>
                  </a:lnTo>
                  <a:lnTo>
                    <a:pt x="56" y="139"/>
                  </a:lnTo>
                  <a:lnTo>
                    <a:pt x="28" y="250"/>
                  </a:lnTo>
                  <a:lnTo>
                    <a:pt x="0" y="361"/>
                  </a:lnTo>
                  <a:lnTo>
                    <a:pt x="56" y="472"/>
                  </a:lnTo>
                  <a:lnTo>
                    <a:pt x="167" y="583"/>
                  </a:lnTo>
                  <a:lnTo>
                    <a:pt x="694" y="916"/>
                  </a:lnTo>
                  <a:lnTo>
                    <a:pt x="1221" y="1277"/>
                  </a:lnTo>
                  <a:lnTo>
                    <a:pt x="2247" y="1998"/>
                  </a:lnTo>
                  <a:lnTo>
                    <a:pt x="3246" y="2775"/>
                  </a:lnTo>
                  <a:lnTo>
                    <a:pt x="4245" y="3552"/>
                  </a:lnTo>
                  <a:lnTo>
                    <a:pt x="5244" y="4329"/>
                  </a:lnTo>
                  <a:lnTo>
                    <a:pt x="6243" y="5106"/>
                  </a:lnTo>
                  <a:lnTo>
                    <a:pt x="7214" y="5910"/>
                  </a:lnTo>
                  <a:lnTo>
                    <a:pt x="7686" y="6326"/>
                  </a:lnTo>
                  <a:lnTo>
                    <a:pt x="8157" y="6770"/>
                  </a:lnTo>
                  <a:lnTo>
                    <a:pt x="8268" y="6826"/>
                  </a:lnTo>
                  <a:lnTo>
                    <a:pt x="8379" y="6854"/>
                  </a:lnTo>
                  <a:lnTo>
                    <a:pt x="8490" y="6826"/>
                  </a:lnTo>
                  <a:lnTo>
                    <a:pt x="8601" y="6770"/>
                  </a:lnTo>
                  <a:lnTo>
                    <a:pt x="8657" y="6659"/>
                  </a:lnTo>
                  <a:lnTo>
                    <a:pt x="8684" y="6548"/>
                  </a:lnTo>
                  <a:lnTo>
                    <a:pt x="8657" y="6437"/>
                  </a:lnTo>
                  <a:lnTo>
                    <a:pt x="8601" y="6326"/>
                  </a:lnTo>
                  <a:lnTo>
                    <a:pt x="7908" y="5716"/>
                  </a:lnTo>
                  <a:lnTo>
                    <a:pt x="7186" y="5106"/>
                  </a:lnTo>
                  <a:lnTo>
                    <a:pt x="5743" y="3940"/>
                  </a:lnTo>
                  <a:lnTo>
                    <a:pt x="3857" y="2470"/>
                  </a:lnTo>
                  <a:lnTo>
                    <a:pt x="1915" y="1055"/>
                  </a:lnTo>
                  <a:lnTo>
                    <a:pt x="1193" y="528"/>
                  </a:lnTo>
                  <a:lnTo>
                    <a:pt x="472" y="28"/>
                  </a:lnTo>
                  <a:lnTo>
                    <a:pt x="333"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51"/>
            <p:cNvSpPr/>
            <p:nvPr/>
          </p:nvSpPr>
          <p:spPr>
            <a:xfrm>
              <a:off x="3071742" y="1750491"/>
              <a:ext cx="288031" cy="211661"/>
            </a:xfrm>
            <a:custGeom>
              <a:avLst/>
              <a:gdLst/>
              <a:ahLst/>
              <a:cxnLst/>
              <a:rect l="l" t="t" r="r" b="b"/>
              <a:pathLst>
                <a:path w="16953" h="12458" extrusionOk="0">
                  <a:moveTo>
                    <a:pt x="278" y="0"/>
                  </a:moveTo>
                  <a:lnTo>
                    <a:pt x="167" y="28"/>
                  </a:lnTo>
                  <a:lnTo>
                    <a:pt x="84" y="111"/>
                  </a:lnTo>
                  <a:lnTo>
                    <a:pt x="0" y="222"/>
                  </a:lnTo>
                  <a:lnTo>
                    <a:pt x="0" y="333"/>
                  </a:lnTo>
                  <a:lnTo>
                    <a:pt x="28" y="472"/>
                  </a:lnTo>
                  <a:lnTo>
                    <a:pt x="4662" y="10849"/>
                  </a:lnTo>
                  <a:lnTo>
                    <a:pt x="5327" y="12319"/>
                  </a:lnTo>
                  <a:lnTo>
                    <a:pt x="5355" y="12375"/>
                  </a:lnTo>
                  <a:lnTo>
                    <a:pt x="5411" y="12402"/>
                  </a:lnTo>
                  <a:lnTo>
                    <a:pt x="5466" y="12430"/>
                  </a:lnTo>
                  <a:lnTo>
                    <a:pt x="5549" y="12458"/>
                  </a:lnTo>
                  <a:lnTo>
                    <a:pt x="5688" y="12430"/>
                  </a:lnTo>
                  <a:lnTo>
                    <a:pt x="5799" y="12375"/>
                  </a:lnTo>
                  <a:lnTo>
                    <a:pt x="15510" y="2664"/>
                  </a:lnTo>
                  <a:lnTo>
                    <a:pt x="16870" y="1304"/>
                  </a:lnTo>
                  <a:lnTo>
                    <a:pt x="16925" y="1193"/>
                  </a:lnTo>
                  <a:lnTo>
                    <a:pt x="16953" y="1082"/>
                  </a:lnTo>
                  <a:lnTo>
                    <a:pt x="16925" y="971"/>
                  </a:lnTo>
                  <a:lnTo>
                    <a:pt x="16842" y="860"/>
                  </a:lnTo>
                  <a:lnTo>
                    <a:pt x="16759" y="805"/>
                  </a:lnTo>
                  <a:lnTo>
                    <a:pt x="16648" y="777"/>
                  </a:lnTo>
                  <a:lnTo>
                    <a:pt x="16537" y="777"/>
                  </a:lnTo>
                  <a:lnTo>
                    <a:pt x="16426" y="860"/>
                  </a:lnTo>
                  <a:lnTo>
                    <a:pt x="6715" y="10571"/>
                  </a:lnTo>
                  <a:lnTo>
                    <a:pt x="5689" y="11618"/>
                  </a:lnTo>
                  <a:lnTo>
                    <a:pt x="5689" y="11618"/>
                  </a:lnTo>
                  <a:lnTo>
                    <a:pt x="1193" y="1609"/>
                  </a:lnTo>
                  <a:lnTo>
                    <a:pt x="555" y="139"/>
                  </a:lnTo>
                  <a:lnTo>
                    <a:pt x="472" y="56"/>
                  </a:lnTo>
                  <a:lnTo>
                    <a:pt x="361"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51"/>
            <p:cNvSpPr/>
            <p:nvPr/>
          </p:nvSpPr>
          <p:spPr>
            <a:xfrm>
              <a:off x="3120759" y="1951772"/>
              <a:ext cx="50936" cy="356858"/>
            </a:xfrm>
            <a:custGeom>
              <a:avLst/>
              <a:gdLst/>
              <a:ahLst/>
              <a:cxnLst/>
              <a:rect l="l" t="t" r="r" b="b"/>
              <a:pathLst>
                <a:path w="2998" h="21004" extrusionOk="0">
                  <a:moveTo>
                    <a:pt x="2637" y="0"/>
                  </a:moveTo>
                  <a:lnTo>
                    <a:pt x="2526" y="28"/>
                  </a:lnTo>
                  <a:lnTo>
                    <a:pt x="2442" y="111"/>
                  </a:lnTo>
                  <a:lnTo>
                    <a:pt x="2415" y="222"/>
                  </a:lnTo>
                  <a:lnTo>
                    <a:pt x="2054" y="2775"/>
                  </a:lnTo>
                  <a:lnTo>
                    <a:pt x="1721" y="5327"/>
                  </a:lnTo>
                  <a:lnTo>
                    <a:pt x="1444" y="7908"/>
                  </a:lnTo>
                  <a:lnTo>
                    <a:pt x="1166" y="10460"/>
                  </a:lnTo>
                  <a:lnTo>
                    <a:pt x="611" y="15593"/>
                  </a:lnTo>
                  <a:lnTo>
                    <a:pt x="334" y="18146"/>
                  </a:lnTo>
                  <a:lnTo>
                    <a:pt x="1" y="20726"/>
                  </a:lnTo>
                  <a:lnTo>
                    <a:pt x="29" y="20837"/>
                  </a:lnTo>
                  <a:lnTo>
                    <a:pt x="84" y="20920"/>
                  </a:lnTo>
                  <a:lnTo>
                    <a:pt x="167" y="20976"/>
                  </a:lnTo>
                  <a:lnTo>
                    <a:pt x="278" y="21004"/>
                  </a:lnTo>
                  <a:lnTo>
                    <a:pt x="389" y="20976"/>
                  </a:lnTo>
                  <a:lnTo>
                    <a:pt x="500" y="20920"/>
                  </a:lnTo>
                  <a:lnTo>
                    <a:pt x="584" y="20837"/>
                  </a:lnTo>
                  <a:lnTo>
                    <a:pt x="611" y="20726"/>
                  </a:lnTo>
                  <a:lnTo>
                    <a:pt x="944" y="18174"/>
                  </a:lnTo>
                  <a:lnTo>
                    <a:pt x="1222" y="15621"/>
                  </a:lnTo>
                  <a:lnTo>
                    <a:pt x="1777" y="10544"/>
                  </a:lnTo>
                  <a:lnTo>
                    <a:pt x="2026" y="7991"/>
                  </a:lnTo>
                  <a:lnTo>
                    <a:pt x="2331" y="5466"/>
                  </a:lnTo>
                  <a:lnTo>
                    <a:pt x="2637" y="2914"/>
                  </a:lnTo>
                  <a:lnTo>
                    <a:pt x="2997" y="389"/>
                  </a:lnTo>
                  <a:lnTo>
                    <a:pt x="2997" y="250"/>
                  </a:lnTo>
                  <a:lnTo>
                    <a:pt x="2942" y="139"/>
                  </a:lnTo>
                  <a:lnTo>
                    <a:pt x="2859" y="56"/>
                  </a:lnTo>
                  <a:lnTo>
                    <a:pt x="2748" y="28"/>
                  </a:lnTo>
                  <a:lnTo>
                    <a:pt x="2637"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0" name="Google Shape;3460;p51"/>
          <p:cNvGrpSpPr/>
          <p:nvPr/>
        </p:nvGrpSpPr>
        <p:grpSpPr>
          <a:xfrm>
            <a:off x="521680" y="748290"/>
            <a:ext cx="611648" cy="365223"/>
            <a:chOff x="4504125" y="1762525"/>
            <a:chExt cx="985575" cy="588500"/>
          </a:xfrm>
        </p:grpSpPr>
        <p:sp>
          <p:nvSpPr>
            <p:cNvPr id="3461" name="Google Shape;3461;p51"/>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51"/>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51"/>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51"/>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5" name="Google Shape;3465;p51"/>
          <p:cNvGrpSpPr/>
          <p:nvPr/>
        </p:nvGrpSpPr>
        <p:grpSpPr>
          <a:xfrm>
            <a:off x="979336" y="4400574"/>
            <a:ext cx="745923" cy="742920"/>
            <a:chOff x="778525" y="3588975"/>
            <a:chExt cx="1073425" cy="1068950"/>
          </a:xfrm>
        </p:grpSpPr>
        <p:sp>
          <p:nvSpPr>
            <p:cNvPr id="3466" name="Google Shape;3466;p5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67" name="Google Shape;3467;p51"/>
            <p:cNvGrpSpPr/>
            <p:nvPr/>
          </p:nvGrpSpPr>
          <p:grpSpPr>
            <a:xfrm>
              <a:off x="778525" y="3588975"/>
              <a:ext cx="1073425" cy="1010450"/>
              <a:chOff x="5329875" y="761550"/>
              <a:chExt cx="1073425" cy="1010450"/>
            </a:xfrm>
          </p:grpSpPr>
          <p:sp>
            <p:nvSpPr>
              <p:cNvPr id="3468" name="Google Shape;3468;p5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5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5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5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5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5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5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5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5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5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5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5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80" name="Google Shape;3480;p51"/>
          <p:cNvGrpSpPr/>
          <p:nvPr/>
        </p:nvGrpSpPr>
        <p:grpSpPr>
          <a:xfrm flipH="1">
            <a:off x="2575867" y="3990219"/>
            <a:ext cx="611638" cy="609195"/>
            <a:chOff x="778525" y="3588975"/>
            <a:chExt cx="1073425" cy="1068950"/>
          </a:xfrm>
        </p:grpSpPr>
        <p:sp>
          <p:nvSpPr>
            <p:cNvPr id="3481" name="Google Shape;3481;p5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82" name="Google Shape;3482;p51"/>
            <p:cNvGrpSpPr/>
            <p:nvPr/>
          </p:nvGrpSpPr>
          <p:grpSpPr>
            <a:xfrm>
              <a:off x="778525" y="3588975"/>
              <a:ext cx="1073425" cy="1010450"/>
              <a:chOff x="5329875" y="761550"/>
              <a:chExt cx="1073425" cy="1010450"/>
            </a:xfrm>
          </p:grpSpPr>
          <p:sp>
            <p:nvSpPr>
              <p:cNvPr id="3483" name="Google Shape;3483;p5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5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5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5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5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5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5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5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5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5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5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5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95" name="Google Shape;3495;p51"/>
          <p:cNvGrpSpPr/>
          <p:nvPr/>
        </p:nvGrpSpPr>
        <p:grpSpPr>
          <a:xfrm flipH="1">
            <a:off x="8525904" y="4320381"/>
            <a:ext cx="560435" cy="558099"/>
            <a:chOff x="778525" y="3588975"/>
            <a:chExt cx="1073425" cy="1068950"/>
          </a:xfrm>
        </p:grpSpPr>
        <p:sp>
          <p:nvSpPr>
            <p:cNvPr id="3496" name="Google Shape;3496;p51"/>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97" name="Google Shape;3497;p51"/>
            <p:cNvGrpSpPr/>
            <p:nvPr/>
          </p:nvGrpSpPr>
          <p:grpSpPr>
            <a:xfrm>
              <a:off x="778525" y="3588975"/>
              <a:ext cx="1073425" cy="1010450"/>
              <a:chOff x="5329875" y="761550"/>
              <a:chExt cx="1073425" cy="1010450"/>
            </a:xfrm>
          </p:grpSpPr>
          <p:sp>
            <p:nvSpPr>
              <p:cNvPr id="3498" name="Google Shape;3498;p51"/>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51"/>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51"/>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51"/>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51"/>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51"/>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51"/>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51"/>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51"/>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51"/>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51"/>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51"/>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10" name="Google Shape;3510;p51"/>
          <p:cNvGrpSpPr/>
          <p:nvPr/>
        </p:nvGrpSpPr>
        <p:grpSpPr>
          <a:xfrm>
            <a:off x="521685" y="3458061"/>
            <a:ext cx="930353" cy="829089"/>
            <a:chOff x="2236010" y="3967511"/>
            <a:chExt cx="930353" cy="829089"/>
          </a:xfrm>
        </p:grpSpPr>
        <p:sp>
          <p:nvSpPr>
            <p:cNvPr id="3511" name="Google Shape;3511;p51"/>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12" name="Google Shape;3512;p51"/>
            <p:cNvGrpSpPr/>
            <p:nvPr/>
          </p:nvGrpSpPr>
          <p:grpSpPr>
            <a:xfrm>
              <a:off x="2236010" y="3967511"/>
              <a:ext cx="930353" cy="794959"/>
              <a:chOff x="1627375" y="-1981850"/>
              <a:chExt cx="1305575" cy="1115575"/>
            </a:xfrm>
          </p:grpSpPr>
          <p:sp>
            <p:nvSpPr>
              <p:cNvPr id="3513" name="Google Shape;3513;p51"/>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51"/>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51"/>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51"/>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51"/>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51"/>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51"/>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520" name="Google Shape;3520;p51"/>
          <p:cNvGrpSpPr/>
          <p:nvPr/>
        </p:nvGrpSpPr>
        <p:grpSpPr>
          <a:xfrm>
            <a:off x="979330" y="184490"/>
            <a:ext cx="611648" cy="365223"/>
            <a:chOff x="4504125" y="1762525"/>
            <a:chExt cx="985575" cy="588500"/>
          </a:xfrm>
        </p:grpSpPr>
        <p:sp>
          <p:nvSpPr>
            <p:cNvPr id="3521" name="Google Shape;3521;p51"/>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51"/>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51"/>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51"/>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954"/>
        <p:cNvGrpSpPr/>
        <p:nvPr/>
      </p:nvGrpSpPr>
      <p:grpSpPr>
        <a:xfrm>
          <a:off x="0" y="0"/>
          <a:ext cx="0" cy="0"/>
          <a:chOff x="0" y="0"/>
          <a:chExt cx="0" cy="0"/>
        </a:xfrm>
      </p:grpSpPr>
      <p:sp>
        <p:nvSpPr>
          <p:cNvPr id="3955" name="Google Shape;3955;p54"/>
          <p:cNvSpPr/>
          <p:nvPr/>
        </p:nvSpPr>
        <p:spPr>
          <a:xfrm>
            <a:off x="5894863" y="2110487"/>
            <a:ext cx="439416" cy="200667"/>
          </a:xfrm>
          <a:custGeom>
            <a:avLst/>
            <a:gdLst/>
            <a:ahLst/>
            <a:cxnLst/>
            <a:rect l="l" t="t" r="r" b="b"/>
            <a:pathLst>
              <a:path w="34316" h="15671" extrusionOk="0">
                <a:moveTo>
                  <a:pt x="18626" y="0"/>
                </a:moveTo>
                <a:lnTo>
                  <a:pt x="18191" y="38"/>
                </a:lnTo>
                <a:lnTo>
                  <a:pt x="17755" y="76"/>
                </a:lnTo>
                <a:lnTo>
                  <a:pt x="17300" y="152"/>
                </a:lnTo>
                <a:lnTo>
                  <a:pt x="16883" y="228"/>
                </a:lnTo>
                <a:lnTo>
                  <a:pt x="16447" y="322"/>
                </a:lnTo>
                <a:lnTo>
                  <a:pt x="16030" y="436"/>
                </a:lnTo>
                <a:lnTo>
                  <a:pt x="15614" y="569"/>
                </a:lnTo>
                <a:lnTo>
                  <a:pt x="15216" y="701"/>
                </a:lnTo>
                <a:lnTo>
                  <a:pt x="14818" y="872"/>
                </a:lnTo>
                <a:lnTo>
                  <a:pt x="14439" y="1042"/>
                </a:lnTo>
                <a:lnTo>
                  <a:pt x="14060" y="1232"/>
                </a:lnTo>
                <a:lnTo>
                  <a:pt x="13681" y="1440"/>
                </a:lnTo>
                <a:lnTo>
                  <a:pt x="13321" y="1649"/>
                </a:lnTo>
                <a:lnTo>
                  <a:pt x="12961" y="1876"/>
                </a:lnTo>
                <a:lnTo>
                  <a:pt x="12620" y="2123"/>
                </a:lnTo>
                <a:lnTo>
                  <a:pt x="12279" y="2388"/>
                </a:lnTo>
                <a:lnTo>
                  <a:pt x="11957" y="2653"/>
                </a:lnTo>
                <a:lnTo>
                  <a:pt x="11653" y="2937"/>
                </a:lnTo>
                <a:lnTo>
                  <a:pt x="11350" y="3222"/>
                </a:lnTo>
                <a:lnTo>
                  <a:pt x="11047" y="3525"/>
                </a:lnTo>
                <a:lnTo>
                  <a:pt x="10782" y="3847"/>
                </a:lnTo>
                <a:lnTo>
                  <a:pt x="10498" y="4169"/>
                </a:lnTo>
                <a:lnTo>
                  <a:pt x="10251" y="4510"/>
                </a:lnTo>
                <a:lnTo>
                  <a:pt x="10005" y="4851"/>
                </a:lnTo>
                <a:lnTo>
                  <a:pt x="9777" y="5211"/>
                </a:lnTo>
                <a:lnTo>
                  <a:pt x="9569" y="5571"/>
                </a:lnTo>
                <a:lnTo>
                  <a:pt x="9361" y="5950"/>
                </a:lnTo>
                <a:lnTo>
                  <a:pt x="9190" y="6329"/>
                </a:lnTo>
                <a:lnTo>
                  <a:pt x="9001" y="6727"/>
                </a:lnTo>
                <a:lnTo>
                  <a:pt x="8849" y="7125"/>
                </a:lnTo>
                <a:lnTo>
                  <a:pt x="8716" y="7523"/>
                </a:lnTo>
                <a:lnTo>
                  <a:pt x="8262" y="7428"/>
                </a:lnTo>
                <a:lnTo>
                  <a:pt x="7807" y="7333"/>
                </a:lnTo>
                <a:lnTo>
                  <a:pt x="7333" y="7295"/>
                </a:lnTo>
                <a:lnTo>
                  <a:pt x="6859" y="7276"/>
                </a:lnTo>
                <a:lnTo>
                  <a:pt x="6499" y="7276"/>
                </a:lnTo>
                <a:lnTo>
                  <a:pt x="6158" y="7314"/>
                </a:lnTo>
                <a:lnTo>
                  <a:pt x="5817" y="7352"/>
                </a:lnTo>
                <a:lnTo>
                  <a:pt x="5476" y="7409"/>
                </a:lnTo>
                <a:lnTo>
                  <a:pt x="5135" y="7485"/>
                </a:lnTo>
                <a:lnTo>
                  <a:pt x="4813" y="7580"/>
                </a:lnTo>
                <a:lnTo>
                  <a:pt x="4491" y="7693"/>
                </a:lnTo>
                <a:lnTo>
                  <a:pt x="4188" y="7807"/>
                </a:lnTo>
                <a:lnTo>
                  <a:pt x="3885" y="7959"/>
                </a:lnTo>
                <a:lnTo>
                  <a:pt x="3581" y="8110"/>
                </a:lnTo>
                <a:lnTo>
                  <a:pt x="3297" y="8262"/>
                </a:lnTo>
                <a:lnTo>
                  <a:pt x="3013" y="8451"/>
                </a:lnTo>
                <a:lnTo>
                  <a:pt x="2748" y="8641"/>
                </a:lnTo>
                <a:lnTo>
                  <a:pt x="2501" y="8849"/>
                </a:lnTo>
                <a:lnTo>
                  <a:pt x="2236" y="9058"/>
                </a:lnTo>
                <a:lnTo>
                  <a:pt x="2009" y="9285"/>
                </a:lnTo>
                <a:lnTo>
                  <a:pt x="1781" y="9531"/>
                </a:lnTo>
                <a:lnTo>
                  <a:pt x="1554" y="9778"/>
                </a:lnTo>
                <a:lnTo>
                  <a:pt x="1364" y="10024"/>
                </a:lnTo>
                <a:lnTo>
                  <a:pt x="1175" y="10308"/>
                </a:lnTo>
                <a:lnTo>
                  <a:pt x="985" y="10574"/>
                </a:lnTo>
                <a:lnTo>
                  <a:pt x="815" y="10858"/>
                </a:lnTo>
                <a:lnTo>
                  <a:pt x="663" y="11161"/>
                </a:lnTo>
                <a:lnTo>
                  <a:pt x="531" y="11464"/>
                </a:lnTo>
                <a:lnTo>
                  <a:pt x="417" y="11786"/>
                </a:lnTo>
                <a:lnTo>
                  <a:pt x="303" y="12089"/>
                </a:lnTo>
                <a:lnTo>
                  <a:pt x="209" y="12430"/>
                </a:lnTo>
                <a:lnTo>
                  <a:pt x="133" y="12753"/>
                </a:lnTo>
                <a:lnTo>
                  <a:pt x="76" y="13094"/>
                </a:lnTo>
                <a:lnTo>
                  <a:pt x="38" y="13435"/>
                </a:lnTo>
                <a:lnTo>
                  <a:pt x="0" y="13795"/>
                </a:lnTo>
                <a:lnTo>
                  <a:pt x="0" y="14136"/>
                </a:lnTo>
                <a:lnTo>
                  <a:pt x="0" y="14534"/>
                </a:lnTo>
                <a:lnTo>
                  <a:pt x="38" y="14913"/>
                </a:lnTo>
                <a:lnTo>
                  <a:pt x="95" y="15311"/>
                </a:lnTo>
                <a:lnTo>
                  <a:pt x="171" y="15671"/>
                </a:lnTo>
                <a:lnTo>
                  <a:pt x="34088" y="15671"/>
                </a:lnTo>
                <a:lnTo>
                  <a:pt x="34183" y="15311"/>
                </a:lnTo>
                <a:lnTo>
                  <a:pt x="34259" y="14932"/>
                </a:lnTo>
                <a:lnTo>
                  <a:pt x="34297" y="14534"/>
                </a:lnTo>
                <a:lnTo>
                  <a:pt x="34316" y="14136"/>
                </a:lnTo>
                <a:lnTo>
                  <a:pt x="34316" y="13889"/>
                </a:lnTo>
                <a:lnTo>
                  <a:pt x="34297" y="13643"/>
                </a:lnTo>
                <a:lnTo>
                  <a:pt x="34221" y="13169"/>
                </a:lnTo>
                <a:lnTo>
                  <a:pt x="34126" y="12715"/>
                </a:lnTo>
                <a:lnTo>
                  <a:pt x="33974" y="12279"/>
                </a:lnTo>
                <a:lnTo>
                  <a:pt x="33785" y="11843"/>
                </a:lnTo>
                <a:lnTo>
                  <a:pt x="33558" y="11445"/>
                </a:lnTo>
                <a:lnTo>
                  <a:pt x="33311" y="11066"/>
                </a:lnTo>
                <a:lnTo>
                  <a:pt x="33027" y="10706"/>
                </a:lnTo>
                <a:lnTo>
                  <a:pt x="32705" y="10365"/>
                </a:lnTo>
                <a:lnTo>
                  <a:pt x="32364" y="10081"/>
                </a:lnTo>
                <a:lnTo>
                  <a:pt x="31985" y="9797"/>
                </a:lnTo>
                <a:lnTo>
                  <a:pt x="31606" y="9569"/>
                </a:lnTo>
                <a:lnTo>
                  <a:pt x="31189" y="9361"/>
                </a:lnTo>
                <a:lnTo>
                  <a:pt x="30753" y="9190"/>
                </a:lnTo>
                <a:lnTo>
                  <a:pt x="30298" y="9058"/>
                </a:lnTo>
                <a:lnTo>
                  <a:pt x="29825" y="8982"/>
                </a:lnTo>
                <a:lnTo>
                  <a:pt x="29730" y="8508"/>
                </a:lnTo>
                <a:lnTo>
                  <a:pt x="29616" y="8034"/>
                </a:lnTo>
                <a:lnTo>
                  <a:pt x="29484" y="7580"/>
                </a:lnTo>
                <a:lnTo>
                  <a:pt x="29332" y="7125"/>
                </a:lnTo>
                <a:lnTo>
                  <a:pt x="29143" y="6689"/>
                </a:lnTo>
                <a:lnTo>
                  <a:pt x="28953" y="6253"/>
                </a:lnTo>
                <a:lnTo>
                  <a:pt x="28745" y="5836"/>
                </a:lnTo>
                <a:lnTo>
                  <a:pt x="28517" y="5420"/>
                </a:lnTo>
                <a:lnTo>
                  <a:pt x="28271" y="5022"/>
                </a:lnTo>
                <a:lnTo>
                  <a:pt x="28006" y="4643"/>
                </a:lnTo>
                <a:lnTo>
                  <a:pt x="27740" y="4264"/>
                </a:lnTo>
                <a:lnTo>
                  <a:pt x="27437" y="3904"/>
                </a:lnTo>
                <a:lnTo>
                  <a:pt x="27134" y="3544"/>
                </a:lnTo>
                <a:lnTo>
                  <a:pt x="26812" y="3203"/>
                </a:lnTo>
                <a:lnTo>
                  <a:pt x="26471" y="2880"/>
                </a:lnTo>
                <a:lnTo>
                  <a:pt x="26130" y="2577"/>
                </a:lnTo>
                <a:lnTo>
                  <a:pt x="25770" y="2274"/>
                </a:lnTo>
                <a:lnTo>
                  <a:pt x="25391" y="2009"/>
                </a:lnTo>
                <a:lnTo>
                  <a:pt x="25012" y="1744"/>
                </a:lnTo>
                <a:lnTo>
                  <a:pt x="24595" y="1497"/>
                </a:lnTo>
                <a:lnTo>
                  <a:pt x="24197" y="1270"/>
                </a:lnTo>
                <a:lnTo>
                  <a:pt x="23780" y="1061"/>
                </a:lnTo>
                <a:lnTo>
                  <a:pt x="23344" y="853"/>
                </a:lnTo>
                <a:lnTo>
                  <a:pt x="22909" y="682"/>
                </a:lnTo>
                <a:lnTo>
                  <a:pt x="22454" y="531"/>
                </a:lnTo>
                <a:lnTo>
                  <a:pt x="21999" y="398"/>
                </a:lnTo>
                <a:lnTo>
                  <a:pt x="21525" y="266"/>
                </a:lnTo>
                <a:lnTo>
                  <a:pt x="21052" y="171"/>
                </a:lnTo>
                <a:lnTo>
                  <a:pt x="20578" y="95"/>
                </a:lnTo>
                <a:lnTo>
                  <a:pt x="20085" y="38"/>
                </a:lnTo>
                <a:lnTo>
                  <a:pt x="19593" y="19"/>
                </a:lnTo>
                <a:lnTo>
                  <a:pt x="190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54"/>
          <p:cNvSpPr/>
          <p:nvPr/>
        </p:nvSpPr>
        <p:spPr>
          <a:xfrm>
            <a:off x="5560579" y="3351342"/>
            <a:ext cx="2423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54"/>
          <p:cNvSpPr txBox="1">
            <a:spLocks noGrp="1"/>
          </p:cNvSpPr>
          <p:nvPr>
            <p:ph type="subTitle" idx="1"/>
          </p:nvPr>
        </p:nvSpPr>
        <p:spPr>
          <a:xfrm>
            <a:off x="231006" y="1092181"/>
            <a:ext cx="4754880" cy="1463100"/>
          </a:xfrm>
          <a:prstGeom prst="rect">
            <a:avLst/>
          </a:prstGeom>
        </p:spPr>
        <p:txBody>
          <a:bodyPr spcFirstLastPara="1" wrap="square" lIns="91425" tIns="91425" rIns="91425" bIns="91425" anchor="t" anchorCtr="0">
            <a:noAutofit/>
          </a:bodyPr>
          <a:lstStyle/>
          <a:p>
            <a:pPr lvl="0" algn="just">
              <a:buFont typeface="Arial" panose="020B0604020202020204" pitchFamily="34" charset="0"/>
              <a:buChar char="•"/>
            </a:pPr>
            <a:r>
              <a:rPr lang="en-US" sz="1800" dirty="0">
                <a:latin typeface="Days One" panose="020B0604020202020204" charset="0"/>
              </a:rPr>
              <a:t>The performance of a team is largely dependent upon the clear allocation of responsibilities</a:t>
            </a:r>
          </a:p>
          <a:p>
            <a:pPr lvl="0" algn="just">
              <a:buFont typeface="Arial" panose="020B0604020202020204" pitchFamily="34" charset="0"/>
              <a:buChar char="•"/>
            </a:pPr>
            <a:r>
              <a:rPr lang="en-US" sz="1800" dirty="0">
                <a:latin typeface="Days One" panose="020B0604020202020204" charset="0"/>
              </a:rPr>
              <a:t>Every role is needed to be aligned to the ultimate goal to ensure success</a:t>
            </a:r>
          </a:p>
          <a:p>
            <a:pPr lvl="0" algn="just">
              <a:buFont typeface="Arial" panose="020B0604020202020204" pitchFamily="34" charset="0"/>
              <a:buChar char="•"/>
            </a:pPr>
            <a:r>
              <a:rPr lang="en-US" sz="1800" dirty="0">
                <a:latin typeface="Days One" panose="020B0604020202020204" charset="0"/>
              </a:rPr>
              <a:t>However, not only the allocation but the completion of the tasks given is important</a:t>
            </a:r>
          </a:p>
          <a:p>
            <a:pPr marL="285750" lvl="0" indent="-285750" algn="just" rtl="0">
              <a:spcBef>
                <a:spcPts val="0"/>
              </a:spcBef>
              <a:spcAft>
                <a:spcPts val="0"/>
              </a:spcAft>
              <a:buFont typeface="Arial" panose="020B0604020202020204" pitchFamily="34" charset="0"/>
              <a:buChar char="•"/>
            </a:pPr>
            <a:endParaRPr sz="1800" dirty="0">
              <a:latin typeface="Days One" panose="020B0604020202020204" charset="0"/>
            </a:endParaRPr>
          </a:p>
        </p:txBody>
      </p:sp>
      <p:grpSp>
        <p:nvGrpSpPr>
          <p:cNvPr id="3963" name="Google Shape;3963;p54"/>
          <p:cNvGrpSpPr/>
          <p:nvPr/>
        </p:nvGrpSpPr>
        <p:grpSpPr>
          <a:xfrm>
            <a:off x="6155568" y="1634047"/>
            <a:ext cx="1233415" cy="1875405"/>
            <a:chOff x="1724135" y="1120426"/>
            <a:chExt cx="1909015" cy="2902655"/>
          </a:xfrm>
        </p:grpSpPr>
        <p:sp>
          <p:nvSpPr>
            <p:cNvPr id="3964" name="Google Shape;3964;p54"/>
            <p:cNvSpPr/>
            <p:nvPr/>
          </p:nvSpPr>
          <p:spPr>
            <a:xfrm>
              <a:off x="1724135" y="1120426"/>
              <a:ext cx="1909015" cy="2902655"/>
            </a:xfrm>
            <a:custGeom>
              <a:avLst/>
              <a:gdLst/>
              <a:ahLst/>
              <a:cxnLst/>
              <a:rect l="l" t="t" r="r" b="b"/>
              <a:pathLst>
                <a:path w="33758" h="51329" extrusionOk="0">
                  <a:moveTo>
                    <a:pt x="2587" y="0"/>
                  </a:moveTo>
                  <a:cubicBezTo>
                    <a:pt x="1162" y="0"/>
                    <a:pt x="0" y="1163"/>
                    <a:pt x="0" y="2600"/>
                  </a:cubicBezTo>
                  <a:lnTo>
                    <a:pt x="0" y="48730"/>
                  </a:lnTo>
                  <a:cubicBezTo>
                    <a:pt x="0" y="50167"/>
                    <a:pt x="1162" y="51329"/>
                    <a:pt x="2587" y="51329"/>
                  </a:cubicBezTo>
                  <a:lnTo>
                    <a:pt x="31158" y="51329"/>
                  </a:lnTo>
                  <a:cubicBezTo>
                    <a:pt x="32595" y="51329"/>
                    <a:pt x="33758" y="50167"/>
                    <a:pt x="33758" y="48730"/>
                  </a:cubicBezTo>
                  <a:lnTo>
                    <a:pt x="33758" y="2600"/>
                  </a:lnTo>
                  <a:cubicBezTo>
                    <a:pt x="33758" y="1163"/>
                    <a:pt x="32595" y="0"/>
                    <a:pt x="3115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54"/>
            <p:cNvSpPr/>
            <p:nvPr/>
          </p:nvSpPr>
          <p:spPr>
            <a:xfrm>
              <a:off x="2593676" y="3695332"/>
              <a:ext cx="169933" cy="170781"/>
            </a:xfrm>
            <a:custGeom>
              <a:avLst/>
              <a:gdLst/>
              <a:ahLst/>
              <a:cxnLst/>
              <a:rect l="l" t="t" r="r" b="b"/>
              <a:pathLst>
                <a:path w="3005" h="3020" extrusionOk="0">
                  <a:moveTo>
                    <a:pt x="1503" y="1"/>
                  </a:moveTo>
                  <a:cubicBezTo>
                    <a:pt x="667" y="1"/>
                    <a:pt x="0" y="680"/>
                    <a:pt x="0" y="1504"/>
                  </a:cubicBezTo>
                  <a:cubicBezTo>
                    <a:pt x="0" y="2340"/>
                    <a:pt x="667" y="3019"/>
                    <a:pt x="1503" y="3019"/>
                  </a:cubicBezTo>
                  <a:cubicBezTo>
                    <a:pt x="2326" y="3019"/>
                    <a:pt x="3005" y="2340"/>
                    <a:pt x="3005" y="1504"/>
                  </a:cubicBezTo>
                  <a:cubicBezTo>
                    <a:pt x="3005" y="680"/>
                    <a:pt x="2326" y="1"/>
                    <a:pt x="15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966" name="Google Shape;3966;p54"/>
          <p:cNvPicPr preferRelativeResize="0"/>
          <p:nvPr/>
        </p:nvPicPr>
        <p:blipFill rotWithShape="1">
          <a:blip r:embed="rId3">
            <a:alphaModFix/>
          </a:blip>
          <a:srcRect l="-673" r="31248"/>
          <a:stretch/>
        </p:blipFill>
        <p:spPr>
          <a:xfrm>
            <a:off x="6225225" y="1709143"/>
            <a:ext cx="1094100" cy="1447800"/>
          </a:xfrm>
          <a:prstGeom prst="roundRect">
            <a:avLst>
              <a:gd name="adj" fmla="val 10650"/>
            </a:avLst>
          </a:prstGeom>
          <a:noFill/>
          <a:ln>
            <a:noFill/>
          </a:ln>
        </p:spPr>
      </p:pic>
      <p:grpSp>
        <p:nvGrpSpPr>
          <p:cNvPr id="3967" name="Google Shape;3967;p54"/>
          <p:cNvGrpSpPr/>
          <p:nvPr/>
        </p:nvGrpSpPr>
        <p:grpSpPr>
          <a:xfrm flipH="1">
            <a:off x="6999136" y="1394891"/>
            <a:ext cx="1431627" cy="3395934"/>
            <a:chOff x="718361" y="1131641"/>
            <a:chExt cx="1431627" cy="3395934"/>
          </a:xfrm>
        </p:grpSpPr>
        <p:sp>
          <p:nvSpPr>
            <p:cNvPr id="3968" name="Google Shape;3968;p54"/>
            <p:cNvSpPr/>
            <p:nvPr/>
          </p:nvSpPr>
          <p:spPr>
            <a:xfrm>
              <a:off x="917800" y="4293275"/>
              <a:ext cx="8811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54"/>
            <p:cNvSpPr/>
            <p:nvPr/>
          </p:nvSpPr>
          <p:spPr>
            <a:xfrm>
              <a:off x="1243656" y="1628219"/>
              <a:ext cx="555186" cy="543705"/>
            </a:xfrm>
            <a:custGeom>
              <a:avLst/>
              <a:gdLst/>
              <a:ahLst/>
              <a:cxnLst/>
              <a:rect l="l" t="t" r="r" b="b"/>
              <a:pathLst>
                <a:path w="18908" h="18517" extrusionOk="0">
                  <a:moveTo>
                    <a:pt x="2388" y="0"/>
                  </a:moveTo>
                  <a:lnTo>
                    <a:pt x="2153" y="20"/>
                  </a:lnTo>
                  <a:lnTo>
                    <a:pt x="1918" y="59"/>
                  </a:lnTo>
                  <a:lnTo>
                    <a:pt x="1664" y="118"/>
                  </a:lnTo>
                  <a:lnTo>
                    <a:pt x="1449" y="196"/>
                  </a:lnTo>
                  <a:lnTo>
                    <a:pt x="1233" y="313"/>
                  </a:lnTo>
                  <a:lnTo>
                    <a:pt x="1038" y="431"/>
                  </a:lnTo>
                  <a:lnTo>
                    <a:pt x="861" y="568"/>
                  </a:lnTo>
                  <a:lnTo>
                    <a:pt x="685" y="724"/>
                  </a:lnTo>
                  <a:lnTo>
                    <a:pt x="548" y="881"/>
                  </a:lnTo>
                  <a:lnTo>
                    <a:pt x="411" y="1077"/>
                  </a:lnTo>
                  <a:lnTo>
                    <a:pt x="294" y="1253"/>
                  </a:lnTo>
                  <a:lnTo>
                    <a:pt x="196" y="1468"/>
                  </a:lnTo>
                  <a:lnTo>
                    <a:pt x="118" y="1664"/>
                  </a:lnTo>
                  <a:lnTo>
                    <a:pt x="59" y="1879"/>
                  </a:lnTo>
                  <a:lnTo>
                    <a:pt x="20" y="2114"/>
                  </a:lnTo>
                  <a:lnTo>
                    <a:pt x="0" y="2329"/>
                  </a:lnTo>
                  <a:lnTo>
                    <a:pt x="0" y="2564"/>
                  </a:lnTo>
                  <a:lnTo>
                    <a:pt x="20" y="2799"/>
                  </a:lnTo>
                  <a:lnTo>
                    <a:pt x="78" y="3014"/>
                  </a:lnTo>
                  <a:lnTo>
                    <a:pt x="78" y="3034"/>
                  </a:lnTo>
                  <a:lnTo>
                    <a:pt x="274" y="3797"/>
                  </a:lnTo>
                  <a:lnTo>
                    <a:pt x="490" y="4541"/>
                  </a:lnTo>
                  <a:lnTo>
                    <a:pt x="724" y="5285"/>
                  </a:lnTo>
                  <a:lnTo>
                    <a:pt x="940" y="6029"/>
                  </a:lnTo>
                  <a:lnTo>
                    <a:pt x="1429" y="7516"/>
                  </a:lnTo>
                  <a:lnTo>
                    <a:pt x="1938" y="8984"/>
                  </a:lnTo>
                  <a:lnTo>
                    <a:pt x="2486" y="10472"/>
                  </a:lnTo>
                  <a:lnTo>
                    <a:pt x="3073" y="11940"/>
                  </a:lnTo>
                  <a:lnTo>
                    <a:pt x="3367" y="12664"/>
                  </a:lnTo>
                  <a:lnTo>
                    <a:pt x="3700" y="13408"/>
                  </a:lnTo>
                  <a:lnTo>
                    <a:pt x="4052" y="14152"/>
                  </a:lnTo>
                  <a:lnTo>
                    <a:pt x="4424" y="14915"/>
                  </a:lnTo>
                  <a:lnTo>
                    <a:pt x="4639" y="15306"/>
                  </a:lnTo>
                  <a:lnTo>
                    <a:pt x="4874" y="15698"/>
                  </a:lnTo>
                  <a:lnTo>
                    <a:pt x="5148" y="16109"/>
                  </a:lnTo>
                  <a:lnTo>
                    <a:pt x="5481" y="16579"/>
                  </a:lnTo>
                  <a:lnTo>
                    <a:pt x="5579" y="16696"/>
                  </a:lnTo>
                  <a:lnTo>
                    <a:pt x="5637" y="16774"/>
                  </a:lnTo>
                  <a:lnTo>
                    <a:pt x="5657" y="16794"/>
                  </a:lnTo>
                  <a:lnTo>
                    <a:pt x="5696" y="16833"/>
                  </a:lnTo>
                  <a:lnTo>
                    <a:pt x="5833" y="16970"/>
                  </a:lnTo>
                  <a:lnTo>
                    <a:pt x="5990" y="17127"/>
                  </a:lnTo>
                  <a:lnTo>
                    <a:pt x="6166" y="17283"/>
                  </a:lnTo>
                  <a:lnTo>
                    <a:pt x="6342" y="17420"/>
                  </a:lnTo>
                  <a:lnTo>
                    <a:pt x="6675" y="17636"/>
                  </a:lnTo>
                  <a:lnTo>
                    <a:pt x="6988" y="17792"/>
                  </a:lnTo>
                  <a:lnTo>
                    <a:pt x="7281" y="17929"/>
                  </a:lnTo>
                  <a:lnTo>
                    <a:pt x="7555" y="18027"/>
                  </a:lnTo>
                  <a:lnTo>
                    <a:pt x="7829" y="18125"/>
                  </a:lnTo>
                  <a:lnTo>
                    <a:pt x="8338" y="18262"/>
                  </a:lnTo>
                  <a:lnTo>
                    <a:pt x="8828" y="18360"/>
                  </a:lnTo>
                  <a:lnTo>
                    <a:pt x="9297" y="18418"/>
                  </a:lnTo>
                  <a:lnTo>
                    <a:pt x="9748" y="18477"/>
                  </a:lnTo>
                  <a:lnTo>
                    <a:pt x="10178" y="18497"/>
                  </a:lnTo>
                  <a:lnTo>
                    <a:pt x="10609" y="18516"/>
                  </a:lnTo>
                  <a:lnTo>
                    <a:pt x="11450" y="18516"/>
                  </a:lnTo>
                  <a:lnTo>
                    <a:pt x="12273" y="18497"/>
                  </a:lnTo>
                  <a:lnTo>
                    <a:pt x="13095" y="18438"/>
                  </a:lnTo>
                  <a:lnTo>
                    <a:pt x="13897" y="18360"/>
                  </a:lnTo>
                  <a:lnTo>
                    <a:pt x="14700" y="18262"/>
                  </a:lnTo>
                  <a:lnTo>
                    <a:pt x="15483" y="18144"/>
                  </a:lnTo>
                  <a:lnTo>
                    <a:pt x="16265" y="18027"/>
                  </a:lnTo>
                  <a:lnTo>
                    <a:pt x="17048" y="17870"/>
                  </a:lnTo>
                  <a:lnTo>
                    <a:pt x="17440" y="17773"/>
                  </a:lnTo>
                  <a:lnTo>
                    <a:pt x="17636" y="17733"/>
                  </a:lnTo>
                  <a:lnTo>
                    <a:pt x="17831" y="17675"/>
                  </a:lnTo>
                  <a:lnTo>
                    <a:pt x="17968" y="17636"/>
                  </a:lnTo>
                  <a:lnTo>
                    <a:pt x="18105" y="17577"/>
                  </a:lnTo>
                  <a:lnTo>
                    <a:pt x="18223" y="17518"/>
                  </a:lnTo>
                  <a:lnTo>
                    <a:pt x="18340" y="17440"/>
                  </a:lnTo>
                  <a:lnTo>
                    <a:pt x="18458" y="17362"/>
                  </a:lnTo>
                  <a:lnTo>
                    <a:pt x="18556" y="17264"/>
                  </a:lnTo>
                  <a:lnTo>
                    <a:pt x="18634" y="17146"/>
                  </a:lnTo>
                  <a:lnTo>
                    <a:pt x="18712" y="17029"/>
                  </a:lnTo>
                  <a:lnTo>
                    <a:pt x="18771" y="16911"/>
                  </a:lnTo>
                  <a:lnTo>
                    <a:pt x="18830" y="16794"/>
                  </a:lnTo>
                  <a:lnTo>
                    <a:pt x="18869" y="16657"/>
                  </a:lnTo>
                  <a:lnTo>
                    <a:pt x="18888" y="16520"/>
                  </a:lnTo>
                  <a:lnTo>
                    <a:pt x="18908" y="16383"/>
                  </a:lnTo>
                  <a:lnTo>
                    <a:pt x="18908" y="16246"/>
                  </a:lnTo>
                  <a:lnTo>
                    <a:pt x="18908" y="16109"/>
                  </a:lnTo>
                  <a:lnTo>
                    <a:pt x="18869" y="15972"/>
                  </a:lnTo>
                  <a:lnTo>
                    <a:pt x="18790" y="15737"/>
                  </a:lnTo>
                  <a:lnTo>
                    <a:pt x="18693" y="15541"/>
                  </a:lnTo>
                  <a:lnTo>
                    <a:pt x="18556" y="15365"/>
                  </a:lnTo>
                  <a:lnTo>
                    <a:pt x="18379" y="15208"/>
                  </a:lnTo>
                  <a:lnTo>
                    <a:pt x="18203" y="15071"/>
                  </a:lnTo>
                  <a:lnTo>
                    <a:pt x="18007" y="14974"/>
                  </a:lnTo>
                  <a:lnTo>
                    <a:pt x="17792" y="14915"/>
                  </a:lnTo>
                  <a:lnTo>
                    <a:pt x="17557" y="14895"/>
                  </a:lnTo>
                  <a:lnTo>
                    <a:pt x="17518" y="14895"/>
                  </a:lnTo>
                  <a:lnTo>
                    <a:pt x="16031" y="14817"/>
                  </a:lnTo>
                  <a:lnTo>
                    <a:pt x="14543" y="14739"/>
                  </a:lnTo>
                  <a:lnTo>
                    <a:pt x="13075" y="14641"/>
                  </a:lnTo>
                  <a:lnTo>
                    <a:pt x="12370" y="14582"/>
                  </a:lnTo>
                  <a:lnTo>
                    <a:pt x="11666" y="14504"/>
                  </a:lnTo>
                  <a:lnTo>
                    <a:pt x="10981" y="14386"/>
                  </a:lnTo>
                  <a:lnTo>
                    <a:pt x="10315" y="14269"/>
                  </a:lnTo>
                  <a:lnTo>
                    <a:pt x="10022" y="14210"/>
                  </a:lnTo>
                  <a:lnTo>
                    <a:pt x="9728" y="14132"/>
                  </a:lnTo>
                  <a:lnTo>
                    <a:pt x="9474" y="14054"/>
                  </a:lnTo>
                  <a:lnTo>
                    <a:pt x="9239" y="13956"/>
                  </a:lnTo>
                  <a:lnTo>
                    <a:pt x="9082" y="13878"/>
                  </a:lnTo>
                  <a:lnTo>
                    <a:pt x="9023" y="13819"/>
                  </a:lnTo>
                  <a:lnTo>
                    <a:pt x="9082" y="13858"/>
                  </a:lnTo>
                  <a:lnTo>
                    <a:pt x="9102" y="13878"/>
                  </a:lnTo>
                  <a:lnTo>
                    <a:pt x="9121" y="13878"/>
                  </a:lnTo>
                  <a:lnTo>
                    <a:pt x="9102" y="13858"/>
                  </a:lnTo>
                  <a:lnTo>
                    <a:pt x="9102" y="13838"/>
                  </a:lnTo>
                  <a:lnTo>
                    <a:pt x="8867" y="13427"/>
                  </a:lnTo>
                  <a:lnTo>
                    <a:pt x="8593" y="12860"/>
                  </a:lnTo>
                  <a:lnTo>
                    <a:pt x="8338" y="12233"/>
                  </a:lnTo>
                  <a:lnTo>
                    <a:pt x="8084" y="11568"/>
                  </a:lnTo>
                  <a:lnTo>
                    <a:pt x="7810" y="10883"/>
                  </a:lnTo>
                  <a:lnTo>
                    <a:pt x="7575" y="10198"/>
                  </a:lnTo>
                  <a:lnTo>
                    <a:pt x="7086" y="8808"/>
                  </a:lnTo>
                  <a:lnTo>
                    <a:pt x="6616" y="7379"/>
                  </a:lnTo>
                  <a:lnTo>
                    <a:pt x="4737" y="1664"/>
                  </a:lnTo>
                  <a:lnTo>
                    <a:pt x="4639" y="1429"/>
                  </a:lnTo>
                  <a:lnTo>
                    <a:pt x="4541" y="1214"/>
                  </a:lnTo>
                  <a:lnTo>
                    <a:pt x="4404" y="1018"/>
                  </a:lnTo>
                  <a:lnTo>
                    <a:pt x="4267" y="822"/>
                  </a:lnTo>
                  <a:lnTo>
                    <a:pt x="4091" y="666"/>
                  </a:lnTo>
                  <a:lnTo>
                    <a:pt x="3915" y="509"/>
                  </a:lnTo>
                  <a:lnTo>
                    <a:pt x="3719" y="372"/>
                  </a:lnTo>
                  <a:lnTo>
                    <a:pt x="3523" y="255"/>
                  </a:lnTo>
                  <a:lnTo>
                    <a:pt x="3308" y="157"/>
                  </a:lnTo>
                  <a:lnTo>
                    <a:pt x="3093" y="78"/>
                  </a:lnTo>
                  <a:lnTo>
                    <a:pt x="2858" y="39"/>
                  </a:lnTo>
                  <a:lnTo>
                    <a:pt x="262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54"/>
            <p:cNvSpPr/>
            <p:nvPr/>
          </p:nvSpPr>
          <p:spPr>
            <a:xfrm>
              <a:off x="1469513" y="2033950"/>
              <a:ext cx="40256" cy="31066"/>
            </a:xfrm>
            <a:custGeom>
              <a:avLst/>
              <a:gdLst/>
              <a:ahLst/>
              <a:cxnLst/>
              <a:rect l="l" t="t" r="r" b="b"/>
              <a:pathLst>
                <a:path w="1371" h="1058" extrusionOk="0">
                  <a:moveTo>
                    <a:pt x="1292" y="1"/>
                  </a:moveTo>
                  <a:lnTo>
                    <a:pt x="1253" y="20"/>
                  </a:lnTo>
                  <a:lnTo>
                    <a:pt x="1077" y="79"/>
                  </a:lnTo>
                  <a:lnTo>
                    <a:pt x="901" y="157"/>
                  </a:lnTo>
                  <a:lnTo>
                    <a:pt x="725" y="255"/>
                  </a:lnTo>
                  <a:lnTo>
                    <a:pt x="548" y="373"/>
                  </a:lnTo>
                  <a:lnTo>
                    <a:pt x="411" y="490"/>
                  </a:lnTo>
                  <a:lnTo>
                    <a:pt x="255" y="627"/>
                  </a:lnTo>
                  <a:lnTo>
                    <a:pt x="137" y="764"/>
                  </a:lnTo>
                  <a:lnTo>
                    <a:pt x="20" y="921"/>
                  </a:lnTo>
                  <a:lnTo>
                    <a:pt x="0" y="960"/>
                  </a:lnTo>
                  <a:lnTo>
                    <a:pt x="0" y="999"/>
                  </a:lnTo>
                  <a:lnTo>
                    <a:pt x="40" y="1038"/>
                  </a:lnTo>
                  <a:lnTo>
                    <a:pt x="98" y="1058"/>
                  </a:lnTo>
                  <a:lnTo>
                    <a:pt x="137" y="1038"/>
                  </a:lnTo>
                  <a:lnTo>
                    <a:pt x="157" y="1019"/>
                  </a:lnTo>
                  <a:lnTo>
                    <a:pt x="255" y="862"/>
                  </a:lnTo>
                  <a:lnTo>
                    <a:pt x="392" y="725"/>
                  </a:lnTo>
                  <a:lnTo>
                    <a:pt x="509" y="608"/>
                  </a:lnTo>
                  <a:lnTo>
                    <a:pt x="666" y="490"/>
                  </a:lnTo>
                  <a:lnTo>
                    <a:pt x="803" y="392"/>
                  </a:lnTo>
                  <a:lnTo>
                    <a:pt x="960" y="314"/>
                  </a:lnTo>
                  <a:lnTo>
                    <a:pt x="1136" y="236"/>
                  </a:lnTo>
                  <a:lnTo>
                    <a:pt x="1312" y="177"/>
                  </a:lnTo>
                  <a:lnTo>
                    <a:pt x="1331" y="157"/>
                  </a:lnTo>
                  <a:lnTo>
                    <a:pt x="1351" y="138"/>
                  </a:lnTo>
                  <a:lnTo>
                    <a:pt x="1371" y="79"/>
                  </a:lnTo>
                  <a:lnTo>
                    <a:pt x="1331" y="20"/>
                  </a:lnTo>
                  <a:lnTo>
                    <a:pt x="129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54"/>
            <p:cNvSpPr/>
            <p:nvPr/>
          </p:nvSpPr>
          <p:spPr>
            <a:xfrm>
              <a:off x="1464345" y="2037973"/>
              <a:ext cx="27043" cy="8075"/>
            </a:xfrm>
            <a:custGeom>
              <a:avLst/>
              <a:gdLst/>
              <a:ahLst/>
              <a:cxnLst/>
              <a:rect l="l" t="t" r="r" b="b"/>
              <a:pathLst>
                <a:path w="921" h="275" extrusionOk="0">
                  <a:moveTo>
                    <a:pt x="450" y="1"/>
                  </a:moveTo>
                  <a:lnTo>
                    <a:pt x="255" y="40"/>
                  </a:lnTo>
                  <a:lnTo>
                    <a:pt x="39" y="118"/>
                  </a:lnTo>
                  <a:lnTo>
                    <a:pt x="20" y="138"/>
                  </a:lnTo>
                  <a:lnTo>
                    <a:pt x="0" y="157"/>
                  </a:lnTo>
                  <a:lnTo>
                    <a:pt x="20" y="216"/>
                  </a:lnTo>
                  <a:lnTo>
                    <a:pt x="59" y="255"/>
                  </a:lnTo>
                  <a:lnTo>
                    <a:pt x="98" y="275"/>
                  </a:lnTo>
                  <a:lnTo>
                    <a:pt x="137" y="255"/>
                  </a:lnTo>
                  <a:lnTo>
                    <a:pt x="294" y="197"/>
                  </a:lnTo>
                  <a:lnTo>
                    <a:pt x="470" y="177"/>
                  </a:lnTo>
                  <a:lnTo>
                    <a:pt x="646" y="177"/>
                  </a:lnTo>
                  <a:lnTo>
                    <a:pt x="822" y="236"/>
                  </a:lnTo>
                  <a:lnTo>
                    <a:pt x="861" y="236"/>
                  </a:lnTo>
                  <a:lnTo>
                    <a:pt x="881" y="216"/>
                  </a:lnTo>
                  <a:lnTo>
                    <a:pt x="920" y="177"/>
                  </a:lnTo>
                  <a:lnTo>
                    <a:pt x="920" y="118"/>
                  </a:lnTo>
                  <a:lnTo>
                    <a:pt x="901" y="79"/>
                  </a:lnTo>
                  <a:lnTo>
                    <a:pt x="861" y="60"/>
                  </a:lnTo>
                  <a:lnTo>
                    <a:pt x="666" y="20"/>
                  </a:lnTo>
                  <a:lnTo>
                    <a:pt x="450"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54"/>
            <p:cNvSpPr/>
            <p:nvPr/>
          </p:nvSpPr>
          <p:spPr>
            <a:xfrm>
              <a:off x="1548234" y="1817284"/>
              <a:ext cx="556948" cy="286813"/>
            </a:xfrm>
            <a:custGeom>
              <a:avLst/>
              <a:gdLst/>
              <a:ahLst/>
              <a:cxnLst/>
              <a:rect l="l" t="t" r="r" b="b"/>
              <a:pathLst>
                <a:path w="18968" h="9768" extrusionOk="0">
                  <a:moveTo>
                    <a:pt x="4542" y="1"/>
                  </a:moveTo>
                  <a:lnTo>
                    <a:pt x="4424" y="20"/>
                  </a:lnTo>
                  <a:lnTo>
                    <a:pt x="4307" y="40"/>
                  </a:lnTo>
                  <a:lnTo>
                    <a:pt x="4209" y="79"/>
                  </a:lnTo>
                  <a:lnTo>
                    <a:pt x="4111" y="138"/>
                  </a:lnTo>
                  <a:lnTo>
                    <a:pt x="4013" y="196"/>
                  </a:lnTo>
                  <a:lnTo>
                    <a:pt x="3935" y="294"/>
                  </a:lnTo>
                  <a:lnTo>
                    <a:pt x="3857" y="373"/>
                  </a:lnTo>
                  <a:lnTo>
                    <a:pt x="3798" y="490"/>
                  </a:lnTo>
                  <a:lnTo>
                    <a:pt x="79" y="8613"/>
                  </a:lnTo>
                  <a:lnTo>
                    <a:pt x="40" y="8711"/>
                  </a:lnTo>
                  <a:lnTo>
                    <a:pt x="21" y="8809"/>
                  </a:lnTo>
                  <a:lnTo>
                    <a:pt x="1" y="8906"/>
                  </a:lnTo>
                  <a:lnTo>
                    <a:pt x="1" y="9024"/>
                  </a:lnTo>
                  <a:lnTo>
                    <a:pt x="21" y="9122"/>
                  </a:lnTo>
                  <a:lnTo>
                    <a:pt x="60" y="9220"/>
                  </a:lnTo>
                  <a:lnTo>
                    <a:pt x="99" y="9298"/>
                  </a:lnTo>
                  <a:lnTo>
                    <a:pt x="138" y="9396"/>
                  </a:lnTo>
                  <a:lnTo>
                    <a:pt x="197" y="9474"/>
                  </a:lnTo>
                  <a:lnTo>
                    <a:pt x="255" y="9552"/>
                  </a:lnTo>
                  <a:lnTo>
                    <a:pt x="334" y="9611"/>
                  </a:lnTo>
                  <a:lnTo>
                    <a:pt x="432" y="9670"/>
                  </a:lnTo>
                  <a:lnTo>
                    <a:pt x="510" y="9709"/>
                  </a:lnTo>
                  <a:lnTo>
                    <a:pt x="608" y="9748"/>
                  </a:lnTo>
                  <a:lnTo>
                    <a:pt x="725" y="9768"/>
                  </a:lnTo>
                  <a:lnTo>
                    <a:pt x="14544" y="9768"/>
                  </a:lnTo>
                  <a:lnTo>
                    <a:pt x="14661" y="9729"/>
                  </a:lnTo>
                  <a:lnTo>
                    <a:pt x="14779" y="9689"/>
                  </a:lnTo>
                  <a:lnTo>
                    <a:pt x="14877" y="9631"/>
                  </a:lnTo>
                  <a:lnTo>
                    <a:pt x="14974" y="9572"/>
                  </a:lnTo>
                  <a:lnTo>
                    <a:pt x="15053" y="9494"/>
                  </a:lnTo>
                  <a:lnTo>
                    <a:pt x="15111" y="9396"/>
                  </a:lnTo>
                  <a:lnTo>
                    <a:pt x="15170" y="9298"/>
                  </a:lnTo>
                  <a:lnTo>
                    <a:pt x="18889" y="1175"/>
                  </a:lnTo>
                  <a:lnTo>
                    <a:pt x="18928" y="1058"/>
                  </a:lnTo>
                  <a:lnTo>
                    <a:pt x="18967" y="960"/>
                  </a:lnTo>
                  <a:lnTo>
                    <a:pt x="18967" y="862"/>
                  </a:lnTo>
                  <a:lnTo>
                    <a:pt x="18967" y="764"/>
                  </a:lnTo>
                  <a:lnTo>
                    <a:pt x="18948" y="666"/>
                  </a:lnTo>
                  <a:lnTo>
                    <a:pt x="18928" y="568"/>
                  </a:lnTo>
                  <a:lnTo>
                    <a:pt x="18889" y="470"/>
                  </a:lnTo>
                  <a:lnTo>
                    <a:pt x="18850" y="392"/>
                  </a:lnTo>
                  <a:lnTo>
                    <a:pt x="18791" y="294"/>
                  </a:lnTo>
                  <a:lnTo>
                    <a:pt x="18713" y="236"/>
                  </a:lnTo>
                  <a:lnTo>
                    <a:pt x="18635" y="157"/>
                  </a:lnTo>
                  <a:lnTo>
                    <a:pt x="18556" y="118"/>
                  </a:lnTo>
                  <a:lnTo>
                    <a:pt x="18458" y="59"/>
                  </a:lnTo>
                  <a:lnTo>
                    <a:pt x="18361" y="40"/>
                  </a:lnTo>
                  <a:lnTo>
                    <a:pt x="18263" y="20"/>
                  </a:lnTo>
                  <a:lnTo>
                    <a:pt x="18145" y="1"/>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54"/>
            <p:cNvSpPr/>
            <p:nvPr/>
          </p:nvSpPr>
          <p:spPr>
            <a:xfrm>
              <a:off x="1593070" y="1817284"/>
              <a:ext cx="556919" cy="286813"/>
            </a:xfrm>
            <a:custGeom>
              <a:avLst/>
              <a:gdLst/>
              <a:ahLst/>
              <a:cxnLst/>
              <a:rect l="l" t="t" r="r" b="b"/>
              <a:pathLst>
                <a:path w="18967" h="9768" extrusionOk="0">
                  <a:moveTo>
                    <a:pt x="4542" y="1"/>
                  </a:moveTo>
                  <a:lnTo>
                    <a:pt x="4424" y="20"/>
                  </a:lnTo>
                  <a:lnTo>
                    <a:pt x="4307" y="40"/>
                  </a:lnTo>
                  <a:lnTo>
                    <a:pt x="4189" y="79"/>
                  </a:lnTo>
                  <a:lnTo>
                    <a:pt x="4091" y="138"/>
                  </a:lnTo>
                  <a:lnTo>
                    <a:pt x="3994" y="196"/>
                  </a:lnTo>
                  <a:lnTo>
                    <a:pt x="3915" y="294"/>
                  </a:lnTo>
                  <a:lnTo>
                    <a:pt x="3857" y="373"/>
                  </a:lnTo>
                  <a:lnTo>
                    <a:pt x="3798" y="490"/>
                  </a:lnTo>
                  <a:lnTo>
                    <a:pt x="79" y="8613"/>
                  </a:lnTo>
                  <a:lnTo>
                    <a:pt x="40" y="8711"/>
                  </a:lnTo>
                  <a:lnTo>
                    <a:pt x="1" y="8809"/>
                  </a:lnTo>
                  <a:lnTo>
                    <a:pt x="1" y="8906"/>
                  </a:lnTo>
                  <a:lnTo>
                    <a:pt x="1" y="9024"/>
                  </a:lnTo>
                  <a:lnTo>
                    <a:pt x="20" y="9122"/>
                  </a:lnTo>
                  <a:lnTo>
                    <a:pt x="40" y="9220"/>
                  </a:lnTo>
                  <a:lnTo>
                    <a:pt x="79" y="9298"/>
                  </a:lnTo>
                  <a:lnTo>
                    <a:pt x="118" y="9396"/>
                  </a:lnTo>
                  <a:lnTo>
                    <a:pt x="177" y="9474"/>
                  </a:lnTo>
                  <a:lnTo>
                    <a:pt x="255" y="9552"/>
                  </a:lnTo>
                  <a:lnTo>
                    <a:pt x="333" y="9611"/>
                  </a:lnTo>
                  <a:lnTo>
                    <a:pt x="412" y="9670"/>
                  </a:lnTo>
                  <a:lnTo>
                    <a:pt x="510" y="9709"/>
                  </a:lnTo>
                  <a:lnTo>
                    <a:pt x="607" y="9748"/>
                  </a:lnTo>
                  <a:lnTo>
                    <a:pt x="705" y="9768"/>
                  </a:lnTo>
                  <a:lnTo>
                    <a:pt x="14543" y="9768"/>
                  </a:lnTo>
                  <a:lnTo>
                    <a:pt x="14661" y="9729"/>
                  </a:lnTo>
                  <a:lnTo>
                    <a:pt x="14759" y="9689"/>
                  </a:lnTo>
                  <a:lnTo>
                    <a:pt x="14857" y="9631"/>
                  </a:lnTo>
                  <a:lnTo>
                    <a:pt x="14955" y="9572"/>
                  </a:lnTo>
                  <a:lnTo>
                    <a:pt x="15033" y="9494"/>
                  </a:lnTo>
                  <a:lnTo>
                    <a:pt x="15111" y="9396"/>
                  </a:lnTo>
                  <a:lnTo>
                    <a:pt x="15170" y="9298"/>
                  </a:lnTo>
                  <a:lnTo>
                    <a:pt x="18889" y="1175"/>
                  </a:lnTo>
                  <a:lnTo>
                    <a:pt x="18928" y="1058"/>
                  </a:lnTo>
                  <a:lnTo>
                    <a:pt x="18947" y="960"/>
                  </a:lnTo>
                  <a:lnTo>
                    <a:pt x="18967" y="862"/>
                  </a:lnTo>
                  <a:lnTo>
                    <a:pt x="18967" y="764"/>
                  </a:lnTo>
                  <a:lnTo>
                    <a:pt x="18947" y="666"/>
                  </a:lnTo>
                  <a:lnTo>
                    <a:pt x="18908" y="568"/>
                  </a:lnTo>
                  <a:lnTo>
                    <a:pt x="18869" y="470"/>
                  </a:lnTo>
                  <a:lnTo>
                    <a:pt x="18830" y="392"/>
                  </a:lnTo>
                  <a:lnTo>
                    <a:pt x="18771" y="294"/>
                  </a:lnTo>
                  <a:lnTo>
                    <a:pt x="18713" y="236"/>
                  </a:lnTo>
                  <a:lnTo>
                    <a:pt x="18634" y="157"/>
                  </a:lnTo>
                  <a:lnTo>
                    <a:pt x="18536" y="118"/>
                  </a:lnTo>
                  <a:lnTo>
                    <a:pt x="18458" y="59"/>
                  </a:lnTo>
                  <a:lnTo>
                    <a:pt x="18360" y="40"/>
                  </a:lnTo>
                  <a:lnTo>
                    <a:pt x="18243" y="20"/>
                  </a:lnTo>
                  <a:lnTo>
                    <a:pt x="18145"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54"/>
            <p:cNvSpPr/>
            <p:nvPr/>
          </p:nvSpPr>
          <p:spPr>
            <a:xfrm>
              <a:off x="1858008" y="1925926"/>
              <a:ext cx="69589" cy="69560"/>
            </a:xfrm>
            <a:custGeom>
              <a:avLst/>
              <a:gdLst/>
              <a:ahLst/>
              <a:cxnLst/>
              <a:rect l="l" t="t" r="r" b="b"/>
              <a:pathLst>
                <a:path w="2370" h="2369" extrusionOk="0">
                  <a:moveTo>
                    <a:pt x="1175" y="0"/>
                  </a:moveTo>
                  <a:lnTo>
                    <a:pt x="1058" y="20"/>
                  </a:lnTo>
                  <a:lnTo>
                    <a:pt x="940" y="39"/>
                  </a:lnTo>
                  <a:lnTo>
                    <a:pt x="725" y="98"/>
                  </a:lnTo>
                  <a:lnTo>
                    <a:pt x="529" y="215"/>
                  </a:lnTo>
                  <a:lnTo>
                    <a:pt x="353" y="352"/>
                  </a:lnTo>
                  <a:lnTo>
                    <a:pt x="197" y="529"/>
                  </a:lnTo>
                  <a:lnTo>
                    <a:pt x="99" y="724"/>
                  </a:lnTo>
                  <a:lnTo>
                    <a:pt x="20" y="940"/>
                  </a:lnTo>
                  <a:lnTo>
                    <a:pt x="1" y="1057"/>
                  </a:lnTo>
                  <a:lnTo>
                    <a:pt x="1" y="1194"/>
                  </a:lnTo>
                  <a:lnTo>
                    <a:pt x="1" y="1311"/>
                  </a:lnTo>
                  <a:lnTo>
                    <a:pt x="20" y="1429"/>
                  </a:lnTo>
                  <a:lnTo>
                    <a:pt x="99" y="1644"/>
                  </a:lnTo>
                  <a:lnTo>
                    <a:pt x="197" y="1840"/>
                  </a:lnTo>
                  <a:lnTo>
                    <a:pt x="353" y="2016"/>
                  </a:lnTo>
                  <a:lnTo>
                    <a:pt x="529" y="2173"/>
                  </a:lnTo>
                  <a:lnTo>
                    <a:pt x="725" y="2271"/>
                  </a:lnTo>
                  <a:lnTo>
                    <a:pt x="940" y="2349"/>
                  </a:lnTo>
                  <a:lnTo>
                    <a:pt x="1058" y="2368"/>
                  </a:lnTo>
                  <a:lnTo>
                    <a:pt x="1312" y="2368"/>
                  </a:lnTo>
                  <a:lnTo>
                    <a:pt x="1410" y="2349"/>
                  </a:lnTo>
                  <a:lnTo>
                    <a:pt x="1645" y="2271"/>
                  </a:lnTo>
                  <a:lnTo>
                    <a:pt x="1841" y="2173"/>
                  </a:lnTo>
                  <a:lnTo>
                    <a:pt x="2017" y="2016"/>
                  </a:lnTo>
                  <a:lnTo>
                    <a:pt x="2154" y="1840"/>
                  </a:lnTo>
                  <a:lnTo>
                    <a:pt x="2271" y="1644"/>
                  </a:lnTo>
                  <a:lnTo>
                    <a:pt x="2330" y="1429"/>
                  </a:lnTo>
                  <a:lnTo>
                    <a:pt x="2350" y="1311"/>
                  </a:lnTo>
                  <a:lnTo>
                    <a:pt x="2369" y="1194"/>
                  </a:lnTo>
                  <a:lnTo>
                    <a:pt x="2350" y="1057"/>
                  </a:lnTo>
                  <a:lnTo>
                    <a:pt x="2330" y="940"/>
                  </a:lnTo>
                  <a:lnTo>
                    <a:pt x="2271" y="724"/>
                  </a:lnTo>
                  <a:lnTo>
                    <a:pt x="2154" y="529"/>
                  </a:lnTo>
                  <a:lnTo>
                    <a:pt x="2017" y="352"/>
                  </a:lnTo>
                  <a:lnTo>
                    <a:pt x="1841" y="215"/>
                  </a:lnTo>
                  <a:lnTo>
                    <a:pt x="1645" y="98"/>
                  </a:lnTo>
                  <a:lnTo>
                    <a:pt x="1410" y="39"/>
                  </a:lnTo>
                  <a:lnTo>
                    <a:pt x="1312" y="20"/>
                  </a:lnTo>
                  <a:lnTo>
                    <a:pt x="117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54"/>
            <p:cNvSpPr/>
            <p:nvPr/>
          </p:nvSpPr>
          <p:spPr>
            <a:xfrm>
              <a:off x="1711460" y="2028782"/>
              <a:ext cx="226473" cy="123029"/>
            </a:xfrm>
            <a:custGeom>
              <a:avLst/>
              <a:gdLst/>
              <a:ahLst/>
              <a:cxnLst/>
              <a:rect l="l" t="t" r="r" b="b"/>
              <a:pathLst>
                <a:path w="7713" h="4190" extrusionOk="0">
                  <a:moveTo>
                    <a:pt x="5971" y="1"/>
                  </a:moveTo>
                  <a:lnTo>
                    <a:pt x="5892" y="40"/>
                  </a:lnTo>
                  <a:lnTo>
                    <a:pt x="5814" y="138"/>
                  </a:lnTo>
                  <a:lnTo>
                    <a:pt x="5736" y="255"/>
                  </a:lnTo>
                  <a:lnTo>
                    <a:pt x="5657" y="412"/>
                  </a:lnTo>
                  <a:lnTo>
                    <a:pt x="5599" y="568"/>
                  </a:lnTo>
                  <a:lnTo>
                    <a:pt x="5481" y="960"/>
                  </a:lnTo>
                  <a:lnTo>
                    <a:pt x="5344" y="1371"/>
                  </a:lnTo>
                  <a:lnTo>
                    <a:pt x="5207" y="1762"/>
                  </a:lnTo>
                  <a:lnTo>
                    <a:pt x="5129" y="1938"/>
                  </a:lnTo>
                  <a:lnTo>
                    <a:pt x="5051" y="2075"/>
                  </a:lnTo>
                  <a:lnTo>
                    <a:pt x="4953" y="2193"/>
                  </a:lnTo>
                  <a:lnTo>
                    <a:pt x="4855" y="2291"/>
                  </a:lnTo>
                  <a:lnTo>
                    <a:pt x="4933" y="1997"/>
                  </a:lnTo>
                  <a:lnTo>
                    <a:pt x="4992" y="1684"/>
                  </a:lnTo>
                  <a:lnTo>
                    <a:pt x="5051" y="1312"/>
                  </a:lnTo>
                  <a:lnTo>
                    <a:pt x="5090" y="921"/>
                  </a:lnTo>
                  <a:lnTo>
                    <a:pt x="5090" y="744"/>
                  </a:lnTo>
                  <a:lnTo>
                    <a:pt x="5070" y="568"/>
                  </a:lnTo>
                  <a:lnTo>
                    <a:pt x="5031" y="412"/>
                  </a:lnTo>
                  <a:lnTo>
                    <a:pt x="4972" y="275"/>
                  </a:lnTo>
                  <a:lnTo>
                    <a:pt x="4914" y="177"/>
                  </a:lnTo>
                  <a:lnTo>
                    <a:pt x="4796" y="98"/>
                  </a:lnTo>
                  <a:lnTo>
                    <a:pt x="4757" y="79"/>
                  </a:lnTo>
                  <a:lnTo>
                    <a:pt x="4659" y="79"/>
                  </a:lnTo>
                  <a:lnTo>
                    <a:pt x="4600" y="98"/>
                  </a:lnTo>
                  <a:lnTo>
                    <a:pt x="4522" y="177"/>
                  </a:lnTo>
                  <a:lnTo>
                    <a:pt x="4444" y="275"/>
                  </a:lnTo>
                  <a:lnTo>
                    <a:pt x="4385" y="431"/>
                  </a:lnTo>
                  <a:lnTo>
                    <a:pt x="4326" y="588"/>
                  </a:lnTo>
                  <a:lnTo>
                    <a:pt x="4209" y="979"/>
                  </a:lnTo>
                  <a:lnTo>
                    <a:pt x="4091" y="1390"/>
                  </a:lnTo>
                  <a:lnTo>
                    <a:pt x="4033" y="1566"/>
                  </a:lnTo>
                  <a:lnTo>
                    <a:pt x="3954" y="1743"/>
                  </a:lnTo>
                  <a:lnTo>
                    <a:pt x="3876" y="1899"/>
                  </a:lnTo>
                  <a:lnTo>
                    <a:pt x="3798" y="2017"/>
                  </a:lnTo>
                  <a:lnTo>
                    <a:pt x="3700" y="2095"/>
                  </a:lnTo>
                  <a:lnTo>
                    <a:pt x="3661" y="2115"/>
                  </a:lnTo>
                  <a:lnTo>
                    <a:pt x="3602" y="2134"/>
                  </a:lnTo>
                  <a:lnTo>
                    <a:pt x="3583" y="2115"/>
                  </a:lnTo>
                  <a:lnTo>
                    <a:pt x="3583" y="2056"/>
                  </a:lnTo>
                  <a:lnTo>
                    <a:pt x="3602" y="1880"/>
                  </a:lnTo>
                  <a:lnTo>
                    <a:pt x="3661" y="1625"/>
                  </a:lnTo>
                  <a:lnTo>
                    <a:pt x="3700" y="1312"/>
                  </a:lnTo>
                  <a:lnTo>
                    <a:pt x="3720" y="1018"/>
                  </a:lnTo>
                  <a:lnTo>
                    <a:pt x="3720" y="862"/>
                  </a:lnTo>
                  <a:lnTo>
                    <a:pt x="3700" y="744"/>
                  </a:lnTo>
                  <a:lnTo>
                    <a:pt x="3661" y="627"/>
                  </a:lnTo>
                  <a:lnTo>
                    <a:pt x="3583" y="529"/>
                  </a:lnTo>
                  <a:lnTo>
                    <a:pt x="3485" y="470"/>
                  </a:lnTo>
                  <a:lnTo>
                    <a:pt x="3367" y="431"/>
                  </a:lnTo>
                  <a:lnTo>
                    <a:pt x="3250" y="431"/>
                  </a:lnTo>
                  <a:lnTo>
                    <a:pt x="3152" y="490"/>
                  </a:lnTo>
                  <a:lnTo>
                    <a:pt x="3074" y="568"/>
                  </a:lnTo>
                  <a:lnTo>
                    <a:pt x="2995" y="686"/>
                  </a:lnTo>
                  <a:lnTo>
                    <a:pt x="2839" y="979"/>
                  </a:lnTo>
                  <a:lnTo>
                    <a:pt x="2682" y="1312"/>
                  </a:lnTo>
                  <a:lnTo>
                    <a:pt x="2584" y="1488"/>
                  </a:lnTo>
                  <a:lnTo>
                    <a:pt x="2447" y="1664"/>
                  </a:lnTo>
                  <a:lnTo>
                    <a:pt x="2291" y="1821"/>
                  </a:lnTo>
                  <a:lnTo>
                    <a:pt x="2115" y="1958"/>
                  </a:lnTo>
                  <a:lnTo>
                    <a:pt x="1880" y="2075"/>
                  </a:lnTo>
                  <a:lnTo>
                    <a:pt x="1625" y="2173"/>
                  </a:lnTo>
                  <a:lnTo>
                    <a:pt x="1312" y="2232"/>
                  </a:lnTo>
                  <a:lnTo>
                    <a:pt x="784" y="2232"/>
                  </a:lnTo>
                  <a:lnTo>
                    <a:pt x="647" y="2252"/>
                  </a:lnTo>
                  <a:lnTo>
                    <a:pt x="510" y="2291"/>
                  </a:lnTo>
                  <a:lnTo>
                    <a:pt x="392" y="2330"/>
                  </a:lnTo>
                  <a:lnTo>
                    <a:pt x="294" y="2369"/>
                  </a:lnTo>
                  <a:lnTo>
                    <a:pt x="196" y="2428"/>
                  </a:lnTo>
                  <a:lnTo>
                    <a:pt x="138" y="2506"/>
                  </a:lnTo>
                  <a:lnTo>
                    <a:pt x="79" y="2584"/>
                  </a:lnTo>
                  <a:lnTo>
                    <a:pt x="40" y="2663"/>
                  </a:lnTo>
                  <a:lnTo>
                    <a:pt x="1" y="2760"/>
                  </a:lnTo>
                  <a:lnTo>
                    <a:pt x="1" y="2858"/>
                  </a:lnTo>
                  <a:lnTo>
                    <a:pt x="20" y="2976"/>
                  </a:lnTo>
                  <a:lnTo>
                    <a:pt x="40" y="3093"/>
                  </a:lnTo>
                  <a:lnTo>
                    <a:pt x="99" y="3211"/>
                  </a:lnTo>
                  <a:lnTo>
                    <a:pt x="157" y="3328"/>
                  </a:lnTo>
                  <a:lnTo>
                    <a:pt x="255" y="3465"/>
                  </a:lnTo>
                  <a:lnTo>
                    <a:pt x="412" y="3661"/>
                  </a:lnTo>
                  <a:lnTo>
                    <a:pt x="607" y="3817"/>
                  </a:lnTo>
                  <a:lnTo>
                    <a:pt x="803" y="3954"/>
                  </a:lnTo>
                  <a:lnTo>
                    <a:pt x="1038" y="4052"/>
                  </a:lnTo>
                  <a:lnTo>
                    <a:pt x="1273" y="4131"/>
                  </a:lnTo>
                  <a:lnTo>
                    <a:pt x="1527" y="4170"/>
                  </a:lnTo>
                  <a:lnTo>
                    <a:pt x="1782" y="4189"/>
                  </a:lnTo>
                  <a:lnTo>
                    <a:pt x="2036" y="4170"/>
                  </a:lnTo>
                  <a:lnTo>
                    <a:pt x="2291" y="4111"/>
                  </a:lnTo>
                  <a:lnTo>
                    <a:pt x="2545" y="4033"/>
                  </a:lnTo>
                  <a:lnTo>
                    <a:pt x="2839" y="3935"/>
                  </a:lnTo>
                  <a:lnTo>
                    <a:pt x="3113" y="3817"/>
                  </a:lnTo>
                  <a:lnTo>
                    <a:pt x="3543" y="3583"/>
                  </a:lnTo>
                  <a:lnTo>
                    <a:pt x="3739" y="3485"/>
                  </a:lnTo>
                  <a:lnTo>
                    <a:pt x="3837" y="3465"/>
                  </a:lnTo>
                  <a:lnTo>
                    <a:pt x="4131" y="3465"/>
                  </a:lnTo>
                  <a:lnTo>
                    <a:pt x="4287" y="3446"/>
                  </a:lnTo>
                  <a:lnTo>
                    <a:pt x="4444" y="3387"/>
                  </a:lnTo>
                  <a:lnTo>
                    <a:pt x="4542" y="3308"/>
                  </a:lnTo>
                  <a:lnTo>
                    <a:pt x="4737" y="3171"/>
                  </a:lnTo>
                  <a:lnTo>
                    <a:pt x="4796" y="3132"/>
                  </a:lnTo>
                  <a:lnTo>
                    <a:pt x="4855" y="3093"/>
                  </a:lnTo>
                  <a:lnTo>
                    <a:pt x="4972" y="3152"/>
                  </a:lnTo>
                  <a:lnTo>
                    <a:pt x="5090" y="3171"/>
                  </a:lnTo>
                  <a:lnTo>
                    <a:pt x="5246" y="3191"/>
                  </a:lnTo>
                  <a:lnTo>
                    <a:pt x="5403" y="3191"/>
                  </a:lnTo>
                  <a:lnTo>
                    <a:pt x="5618" y="3152"/>
                  </a:lnTo>
                  <a:lnTo>
                    <a:pt x="5814" y="3093"/>
                  </a:lnTo>
                  <a:lnTo>
                    <a:pt x="5971" y="3034"/>
                  </a:lnTo>
                  <a:lnTo>
                    <a:pt x="6108" y="2976"/>
                  </a:lnTo>
                  <a:lnTo>
                    <a:pt x="6871" y="2956"/>
                  </a:lnTo>
                  <a:lnTo>
                    <a:pt x="7145" y="2937"/>
                  </a:lnTo>
                  <a:lnTo>
                    <a:pt x="7243" y="2917"/>
                  </a:lnTo>
                  <a:lnTo>
                    <a:pt x="7321" y="2878"/>
                  </a:lnTo>
                  <a:lnTo>
                    <a:pt x="7380" y="2819"/>
                  </a:lnTo>
                  <a:lnTo>
                    <a:pt x="7438" y="2702"/>
                  </a:lnTo>
                  <a:lnTo>
                    <a:pt x="7497" y="2565"/>
                  </a:lnTo>
                  <a:lnTo>
                    <a:pt x="7536" y="2408"/>
                  </a:lnTo>
                  <a:lnTo>
                    <a:pt x="7634" y="2017"/>
                  </a:lnTo>
                  <a:lnTo>
                    <a:pt x="7693" y="1586"/>
                  </a:lnTo>
                  <a:lnTo>
                    <a:pt x="7713" y="1155"/>
                  </a:lnTo>
                  <a:lnTo>
                    <a:pt x="7693" y="960"/>
                  </a:lnTo>
                  <a:lnTo>
                    <a:pt x="7673" y="784"/>
                  </a:lnTo>
                  <a:lnTo>
                    <a:pt x="7634" y="627"/>
                  </a:lnTo>
                  <a:lnTo>
                    <a:pt x="7576" y="510"/>
                  </a:lnTo>
                  <a:lnTo>
                    <a:pt x="7497" y="431"/>
                  </a:lnTo>
                  <a:lnTo>
                    <a:pt x="7458" y="392"/>
                  </a:lnTo>
                  <a:lnTo>
                    <a:pt x="7399" y="392"/>
                  </a:lnTo>
                  <a:lnTo>
                    <a:pt x="7282" y="373"/>
                  </a:lnTo>
                  <a:lnTo>
                    <a:pt x="7184" y="412"/>
                  </a:lnTo>
                  <a:lnTo>
                    <a:pt x="7106" y="470"/>
                  </a:lnTo>
                  <a:lnTo>
                    <a:pt x="7027" y="568"/>
                  </a:lnTo>
                  <a:lnTo>
                    <a:pt x="6988" y="686"/>
                  </a:lnTo>
                  <a:lnTo>
                    <a:pt x="6949" y="823"/>
                  </a:lnTo>
                  <a:lnTo>
                    <a:pt x="6871" y="1116"/>
                  </a:lnTo>
                  <a:lnTo>
                    <a:pt x="6812" y="1449"/>
                  </a:lnTo>
                  <a:lnTo>
                    <a:pt x="6773" y="1606"/>
                  </a:lnTo>
                  <a:lnTo>
                    <a:pt x="6734" y="1762"/>
                  </a:lnTo>
                  <a:lnTo>
                    <a:pt x="6675" y="1880"/>
                  </a:lnTo>
                  <a:lnTo>
                    <a:pt x="6597" y="2017"/>
                  </a:lnTo>
                  <a:lnTo>
                    <a:pt x="6499" y="2115"/>
                  </a:lnTo>
                  <a:lnTo>
                    <a:pt x="6401" y="2173"/>
                  </a:lnTo>
                  <a:lnTo>
                    <a:pt x="6460" y="1860"/>
                  </a:lnTo>
                  <a:lnTo>
                    <a:pt x="6499" y="1527"/>
                  </a:lnTo>
                  <a:lnTo>
                    <a:pt x="6538" y="1136"/>
                  </a:lnTo>
                  <a:lnTo>
                    <a:pt x="6538" y="940"/>
                  </a:lnTo>
                  <a:lnTo>
                    <a:pt x="6538" y="744"/>
                  </a:lnTo>
                  <a:lnTo>
                    <a:pt x="6519" y="568"/>
                  </a:lnTo>
                  <a:lnTo>
                    <a:pt x="6460" y="392"/>
                  </a:lnTo>
                  <a:lnTo>
                    <a:pt x="6401" y="255"/>
                  </a:lnTo>
                  <a:lnTo>
                    <a:pt x="6323" y="138"/>
                  </a:lnTo>
                  <a:lnTo>
                    <a:pt x="6205" y="40"/>
                  </a:lnTo>
                  <a:lnTo>
                    <a:pt x="6147" y="20"/>
                  </a:lnTo>
                  <a:lnTo>
                    <a:pt x="606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54"/>
            <p:cNvSpPr/>
            <p:nvPr/>
          </p:nvSpPr>
          <p:spPr>
            <a:xfrm>
              <a:off x="917791" y="1131641"/>
              <a:ext cx="437384" cy="592007"/>
            </a:xfrm>
            <a:custGeom>
              <a:avLst/>
              <a:gdLst/>
              <a:ahLst/>
              <a:cxnLst/>
              <a:rect l="l" t="t" r="r" b="b"/>
              <a:pathLst>
                <a:path w="14896" h="20162" extrusionOk="0">
                  <a:moveTo>
                    <a:pt x="6185" y="1"/>
                  </a:moveTo>
                  <a:lnTo>
                    <a:pt x="5735" y="21"/>
                  </a:lnTo>
                  <a:lnTo>
                    <a:pt x="5265" y="79"/>
                  </a:lnTo>
                  <a:lnTo>
                    <a:pt x="4796" y="138"/>
                  </a:lnTo>
                  <a:lnTo>
                    <a:pt x="4326" y="236"/>
                  </a:lnTo>
                  <a:lnTo>
                    <a:pt x="3856" y="373"/>
                  </a:lnTo>
                  <a:lnTo>
                    <a:pt x="3445" y="529"/>
                  </a:lnTo>
                  <a:lnTo>
                    <a:pt x="3054" y="725"/>
                  </a:lnTo>
                  <a:lnTo>
                    <a:pt x="2682" y="940"/>
                  </a:lnTo>
                  <a:lnTo>
                    <a:pt x="2349" y="1175"/>
                  </a:lnTo>
                  <a:lnTo>
                    <a:pt x="2055" y="1449"/>
                  </a:lnTo>
                  <a:lnTo>
                    <a:pt x="1781" y="1743"/>
                  </a:lnTo>
                  <a:lnTo>
                    <a:pt x="1527" y="2056"/>
                  </a:lnTo>
                  <a:lnTo>
                    <a:pt x="1312" y="2389"/>
                  </a:lnTo>
                  <a:lnTo>
                    <a:pt x="1116" y="2741"/>
                  </a:lnTo>
                  <a:lnTo>
                    <a:pt x="940" y="3094"/>
                  </a:lnTo>
                  <a:lnTo>
                    <a:pt x="783" y="3485"/>
                  </a:lnTo>
                  <a:lnTo>
                    <a:pt x="646" y="3876"/>
                  </a:lnTo>
                  <a:lnTo>
                    <a:pt x="548" y="4268"/>
                  </a:lnTo>
                  <a:lnTo>
                    <a:pt x="450" y="4679"/>
                  </a:lnTo>
                  <a:lnTo>
                    <a:pt x="372" y="5090"/>
                  </a:lnTo>
                  <a:lnTo>
                    <a:pt x="313" y="5501"/>
                  </a:lnTo>
                  <a:lnTo>
                    <a:pt x="274" y="5912"/>
                  </a:lnTo>
                  <a:lnTo>
                    <a:pt x="255" y="6343"/>
                  </a:lnTo>
                  <a:lnTo>
                    <a:pt x="235" y="6754"/>
                  </a:lnTo>
                  <a:lnTo>
                    <a:pt x="255" y="7556"/>
                  </a:lnTo>
                  <a:lnTo>
                    <a:pt x="294" y="8359"/>
                  </a:lnTo>
                  <a:lnTo>
                    <a:pt x="372" y="9083"/>
                  </a:lnTo>
                  <a:lnTo>
                    <a:pt x="470" y="9768"/>
                  </a:lnTo>
                  <a:lnTo>
                    <a:pt x="587" y="10375"/>
                  </a:lnTo>
                  <a:lnTo>
                    <a:pt x="705" y="10884"/>
                  </a:lnTo>
                  <a:lnTo>
                    <a:pt x="822" y="11412"/>
                  </a:lnTo>
                  <a:lnTo>
                    <a:pt x="920" y="11921"/>
                  </a:lnTo>
                  <a:lnTo>
                    <a:pt x="998" y="12391"/>
                  </a:lnTo>
                  <a:lnTo>
                    <a:pt x="1057" y="12861"/>
                  </a:lnTo>
                  <a:lnTo>
                    <a:pt x="1116" y="13291"/>
                  </a:lnTo>
                  <a:lnTo>
                    <a:pt x="1135" y="13722"/>
                  </a:lnTo>
                  <a:lnTo>
                    <a:pt x="1155" y="14113"/>
                  </a:lnTo>
                  <a:lnTo>
                    <a:pt x="1155" y="14505"/>
                  </a:lnTo>
                  <a:lnTo>
                    <a:pt x="1135" y="14877"/>
                  </a:lnTo>
                  <a:lnTo>
                    <a:pt x="1116" y="15209"/>
                  </a:lnTo>
                  <a:lnTo>
                    <a:pt x="1038" y="15855"/>
                  </a:lnTo>
                  <a:lnTo>
                    <a:pt x="920" y="16442"/>
                  </a:lnTo>
                  <a:lnTo>
                    <a:pt x="783" y="16971"/>
                  </a:lnTo>
                  <a:lnTo>
                    <a:pt x="646" y="17460"/>
                  </a:lnTo>
                  <a:lnTo>
                    <a:pt x="490" y="17891"/>
                  </a:lnTo>
                  <a:lnTo>
                    <a:pt x="216" y="18615"/>
                  </a:lnTo>
                  <a:lnTo>
                    <a:pt x="98" y="18928"/>
                  </a:lnTo>
                  <a:lnTo>
                    <a:pt x="39" y="19222"/>
                  </a:lnTo>
                  <a:lnTo>
                    <a:pt x="20" y="19359"/>
                  </a:lnTo>
                  <a:lnTo>
                    <a:pt x="0" y="19476"/>
                  </a:lnTo>
                  <a:lnTo>
                    <a:pt x="20" y="19594"/>
                  </a:lnTo>
                  <a:lnTo>
                    <a:pt x="39" y="19711"/>
                  </a:lnTo>
                  <a:lnTo>
                    <a:pt x="14739" y="20161"/>
                  </a:lnTo>
                  <a:lnTo>
                    <a:pt x="14817" y="20005"/>
                  </a:lnTo>
                  <a:lnTo>
                    <a:pt x="14856" y="19829"/>
                  </a:lnTo>
                  <a:lnTo>
                    <a:pt x="14895" y="19594"/>
                  </a:lnTo>
                  <a:lnTo>
                    <a:pt x="14895" y="19359"/>
                  </a:lnTo>
                  <a:lnTo>
                    <a:pt x="14895" y="19065"/>
                  </a:lnTo>
                  <a:lnTo>
                    <a:pt x="14856" y="18772"/>
                  </a:lnTo>
                  <a:lnTo>
                    <a:pt x="14739" y="18087"/>
                  </a:lnTo>
                  <a:lnTo>
                    <a:pt x="14582" y="17323"/>
                  </a:lnTo>
                  <a:lnTo>
                    <a:pt x="14386" y="16482"/>
                  </a:lnTo>
                  <a:lnTo>
                    <a:pt x="13897" y="14622"/>
                  </a:lnTo>
                  <a:lnTo>
                    <a:pt x="13643" y="13643"/>
                  </a:lnTo>
                  <a:lnTo>
                    <a:pt x="13408" y="12645"/>
                  </a:lnTo>
                  <a:lnTo>
                    <a:pt x="13193" y="11627"/>
                  </a:lnTo>
                  <a:lnTo>
                    <a:pt x="12997" y="10610"/>
                  </a:lnTo>
                  <a:lnTo>
                    <a:pt x="12938" y="10120"/>
                  </a:lnTo>
                  <a:lnTo>
                    <a:pt x="12860" y="9631"/>
                  </a:lnTo>
                  <a:lnTo>
                    <a:pt x="12821" y="9142"/>
                  </a:lnTo>
                  <a:lnTo>
                    <a:pt x="12801" y="8652"/>
                  </a:lnTo>
                  <a:lnTo>
                    <a:pt x="12781" y="8202"/>
                  </a:lnTo>
                  <a:lnTo>
                    <a:pt x="12781" y="7732"/>
                  </a:lnTo>
                  <a:lnTo>
                    <a:pt x="12821" y="7302"/>
                  </a:lnTo>
                  <a:lnTo>
                    <a:pt x="12879" y="6871"/>
                  </a:lnTo>
                  <a:lnTo>
                    <a:pt x="12938" y="6441"/>
                  </a:lnTo>
                  <a:lnTo>
                    <a:pt x="12958" y="6010"/>
                  </a:lnTo>
                  <a:lnTo>
                    <a:pt x="12958" y="5599"/>
                  </a:lnTo>
                  <a:lnTo>
                    <a:pt x="12938" y="5188"/>
                  </a:lnTo>
                  <a:lnTo>
                    <a:pt x="12879" y="4796"/>
                  </a:lnTo>
                  <a:lnTo>
                    <a:pt x="12801" y="4405"/>
                  </a:lnTo>
                  <a:lnTo>
                    <a:pt x="12703" y="4033"/>
                  </a:lnTo>
                  <a:lnTo>
                    <a:pt x="12566" y="3681"/>
                  </a:lnTo>
                  <a:lnTo>
                    <a:pt x="12429" y="3328"/>
                  </a:lnTo>
                  <a:lnTo>
                    <a:pt x="12253" y="3015"/>
                  </a:lnTo>
                  <a:lnTo>
                    <a:pt x="12057" y="2682"/>
                  </a:lnTo>
                  <a:lnTo>
                    <a:pt x="11842" y="2389"/>
                  </a:lnTo>
                  <a:lnTo>
                    <a:pt x="11607" y="2095"/>
                  </a:lnTo>
                  <a:lnTo>
                    <a:pt x="11353" y="1841"/>
                  </a:lnTo>
                  <a:lnTo>
                    <a:pt x="11079" y="1586"/>
                  </a:lnTo>
                  <a:lnTo>
                    <a:pt x="10785" y="1352"/>
                  </a:lnTo>
                  <a:lnTo>
                    <a:pt x="10472" y="1136"/>
                  </a:lnTo>
                  <a:lnTo>
                    <a:pt x="10159" y="921"/>
                  </a:lnTo>
                  <a:lnTo>
                    <a:pt x="9806" y="745"/>
                  </a:lnTo>
                  <a:lnTo>
                    <a:pt x="9454" y="588"/>
                  </a:lnTo>
                  <a:lnTo>
                    <a:pt x="9102" y="432"/>
                  </a:lnTo>
                  <a:lnTo>
                    <a:pt x="8710" y="314"/>
                  </a:lnTo>
                  <a:lnTo>
                    <a:pt x="8319" y="197"/>
                  </a:lnTo>
                  <a:lnTo>
                    <a:pt x="7908" y="118"/>
                  </a:lnTo>
                  <a:lnTo>
                    <a:pt x="7497" y="60"/>
                  </a:lnTo>
                  <a:lnTo>
                    <a:pt x="7066" y="21"/>
                  </a:lnTo>
                  <a:lnTo>
                    <a:pt x="66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54"/>
            <p:cNvSpPr/>
            <p:nvPr/>
          </p:nvSpPr>
          <p:spPr>
            <a:xfrm>
              <a:off x="917791" y="1131641"/>
              <a:ext cx="437384" cy="592007"/>
            </a:xfrm>
            <a:custGeom>
              <a:avLst/>
              <a:gdLst/>
              <a:ahLst/>
              <a:cxnLst/>
              <a:rect l="l" t="t" r="r" b="b"/>
              <a:pathLst>
                <a:path w="14896" h="20162" fill="none" extrusionOk="0">
                  <a:moveTo>
                    <a:pt x="39" y="19711"/>
                  </a:moveTo>
                  <a:lnTo>
                    <a:pt x="39" y="19711"/>
                  </a:lnTo>
                  <a:lnTo>
                    <a:pt x="20" y="19594"/>
                  </a:lnTo>
                  <a:lnTo>
                    <a:pt x="0" y="19476"/>
                  </a:lnTo>
                  <a:lnTo>
                    <a:pt x="20" y="19359"/>
                  </a:lnTo>
                  <a:lnTo>
                    <a:pt x="39" y="19222"/>
                  </a:lnTo>
                  <a:lnTo>
                    <a:pt x="98" y="18928"/>
                  </a:lnTo>
                  <a:lnTo>
                    <a:pt x="216" y="18615"/>
                  </a:lnTo>
                  <a:lnTo>
                    <a:pt x="490" y="17891"/>
                  </a:lnTo>
                  <a:lnTo>
                    <a:pt x="646" y="17460"/>
                  </a:lnTo>
                  <a:lnTo>
                    <a:pt x="783" y="16971"/>
                  </a:lnTo>
                  <a:lnTo>
                    <a:pt x="920" y="16442"/>
                  </a:lnTo>
                  <a:lnTo>
                    <a:pt x="1038" y="15855"/>
                  </a:lnTo>
                  <a:lnTo>
                    <a:pt x="1116" y="15209"/>
                  </a:lnTo>
                  <a:lnTo>
                    <a:pt x="1135" y="14877"/>
                  </a:lnTo>
                  <a:lnTo>
                    <a:pt x="1155" y="14505"/>
                  </a:lnTo>
                  <a:lnTo>
                    <a:pt x="1155" y="14113"/>
                  </a:lnTo>
                  <a:lnTo>
                    <a:pt x="1135" y="13722"/>
                  </a:lnTo>
                  <a:lnTo>
                    <a:pt x="1116" y="13291"/>
                  </a:lnTo>
                  <a:lnTo>
                    <a:pt x="1057" y="12861"/>
                  </a:lnTo>
                  <a:lnTo>
                    <a:pt x="998" y="12391"/>
                  </a:lnTo>
                  <a:lnTo>
                    <a:pt x="920" y="11921"/>
                  </a:lnTo>
                  <a:lnTo>
                    <a:pt x="822" y="11412"/>
                  </a:lnTo>
                  <a:lnTo>
                    <a:pt x="705" y="10884"/>
                  </a:lnTo>
                  <a:lnTo>
                    <a:pt x="705" y="10884"/>
                  </a:lnTo>
                  <a:lnTo>
                    <a:pt x="587" y="10375"/>
                  </a:lnTo>
                  <a:lnTo>
                    <a:pt x="470" y="9768"/>
                  </a:lnTo>
                  <a:lnTo>
                    <a:pt x="372" y="9083"/>
                  </a:lnTo>
                  <a:lnTo>
                    <a:pt x="294" y="8359"/>
                  </a:lnTo>
                  <a:lnTo>
                    <a:pt x="255" y="7556"/>
                  </a:lnTo>
                  <a:lnTo>
                    <a:pt x="235" y="6754"/>
                  </a:lnTo>
                  <a:lnTo>
                    <a:pt x="255" y="6343"/>
                  </a:lnTo>
                  <a:lnTo>
                    <a:pt x="274" y="5912"/>
                  </a:lnTo>
                  <a:lnTo>
                    <a:pt x="313" y="5501"/>
                  </a:lnTo>
                  <a:lnTo>
                    <a:pt x="372" y="5090"/>
                  </a:lnTo>
                  <a:lnTo>
                    <a:pt x="450" y="4679"/>
                  </a:lnTo>
                  <a:lnTo>
                    <a:pt x="548" y="4268"/>
                  </a:lnTo>
                  <a:lnTo>
                    <a:pt x="646" y="3876"/>
                  </a:lnTo>
                  <a:lnTo>
                    <a:pt x="783" y="3485"/>
                  </a:lnTo>
                  <a:lnTo>
                    <a:pt x="940" y="3094"/>
                  </a:lnTo>
                  <a:lnTo>
                    <a:pt x="1116" y="2741"/>
                  </a:lnTo>
                  <a:lnTo>
                    <a:pt x="1312" y="2389"/>
                  </a:lnTo>
                  <a:lnTo>
                    <a:pt x="1527" y="2056"/>
                  </a:lnTo>
                  <a:lnTo>
                    <a:pt x="1781" y="1743"/>
                  </a:lnTo>
                  <a:lnTo>
                    <a:pt x="2055" y="1449"/>
                  </a:lnTo>
                  <a:lnTo>
                    <a:pt x="2349" y="1175"/>
                  </a:lnTo>
                  <a:lnTo>
                    <a:pt x="2682" y="940"/>
                  </a:lnTo>
                  <a:lnTo>
                    <a:pt x="3054" y="725"/>
                  </a:lnTo>
                  <a:lnTo>
                    <a:pt x="3445" y="529"/>
                  </a:lnTo>
                  <a:lnTo>
                    <a:pt x="3856" y="373"/>
                  </a:lnTo>
                  <a:lnTo>
                    <a:pt x="4326" y="236"/>
                  </a:lnTo>
                  <a:lnTo>
                    <a:pt x="4326" y="236"/>
                  </a:lnTo>
                  <a:lnTo>
                    <a:pt x="4796" y="138"/>
                  </a:lnTo>
                  <a:lnTo>
                    <a:pt x="5265" y="79"/>
                  </a:lnTo>
                  <a:lnTo>
                    <a:pt x="5735" y="21"/>
                  </a:lnTo>
                  <a:lnTo>
                    <a:pt x="6185" y="1"/>
                  </a:lnTo>
                  <a:lnTo>
                    <a:pt x="6636" y="1"/>
                  </a:lnTo>
                  <a:lnTo>
                    <a:pt x="7066" y="21"/>
                  </a:lnTo>
                  <a:lnTo>
                    <a:pt x="7497" y="60"/>
                  </a:lnTo>
                  <a:lnTo>
                    <a:pt x="7908" y="118"/>
                  </a:lnTo>
                  <a:lnTo>
                    <a:pt x="8319" y="197"/>
                  </a:lnTo>
                  <a:lnTo>
                    <a:pt x="8710" y="314"/>
                  </a:lnTo>
                  <a:lnTo>
                    <a:pt x="9102" y="432"/>
                  </a:lnTo>
                  <a:lnTo>
                    <a:pt x="9454" y="588"/>
                  </a:lnTo>
                  <a:lnTo>
                    <a:pt x="9806" y="745"/>
                  </a:lnTo>
                  <a:lnTo>
                    <a:pt x="10159" y="921"/>
                  </a:lnTo>
                  <a:lnTo>
                    <a:pt x="10472" y="1136"/>
                  </a:lnTo>
                  <a:lnTo>
                    <a:pt x="10785" y="1352"/>
                  </a:lnTo>
                  <a:lnTo>
                    <a:pt x="11079" y="1586"/>
                  </a:lnTo>
                  <a:lnTo>
                    <a:pt x="11353" y="1841"/>
                  </a:lnTo>
                  <a:lnTo>
                    <a:pt x="11607" y="2095"/>
                  </a:lnTo>
                  <a:lnTo>
                    <a:pt x="11842" y="2389"/>
                  </a:lnTo>
                  <a:lnTo>
                    <a:pt x="12057" y="2682"/>
                  </a:lnTo>
                  <a:lnTo>
                    <a:pt x="12253" y="3015"/>
                  </a:lnTo>
                  <a:lnTo>
                    <a:pt x="12429" y="3328"/>
                  </a:lnTo>
                  <a:lnTo>
                    <a:pt x="12566" y="3681"/>
                  </a:lnTo>
                  <a:lnTo>
                    <a:pt x="12703" y="4033"/>
                  </a:lnTo>
                  <a:lnTo>
                    <a:pt x="12801" y="4405"/>
                  </a:lnTo>
                  <a:lnTo>
                    <a:pt x="12879" y="4796"/>
                  </a:lnTo>
                  <a:lnTo>
                    <a:pt x="12938" y="5188"/>
                  </a:lnTo>
                  <a:lnTo>
                    <a:pt x="12958" y="5599"/>
                  </a:lnTo>
                  <a:lnTo>
                    <a:pt x="12958" y="6010"/>
                  </a:lnTo>
                  <a:lnTo>
                    <a:pt x="12938" y="6441"/>
                  </a:lnTo>
                  <a:lnTo>
                    <a:pt x="12879" y="6871"/>
                  </a:lnTo>
                  <a:lnTo>
                    <a:pt x="12879" y="6871"/>
                  </a:lnTo>
                  <a:lnTo>
                    <a:pt x="12821" y="7302"/>
                  </a:lnTo>
                  <a:lnTo>
                    <a:pt x="12781" y="7732"/>
                  </a:lnTo>
                  <a:lnTo>
                    <a:pt x="12781" y="8202"/>
                  </a:lnTo>
                  <a:lnTo>
                    <a:pt x="12801" y="8652"/>
                  </a:lnTo>
                  <a:lnTo>
                    <a:pt x="12821" y="9142"/>
                  </a:lnTo>
                  <a:lnTo>
                    <a:pt x="12860" y="9631"/>
                  </a:lnTo>
                  <a:lnTo>
                    <a:pt x="12938" y="10120"/>
                  </a:lnTo>
                  <a:lnTo>
                    <a:pt x="12997" y="10610"/>
                  </a:lnTo>
                  <a:lnTo>
                    <a:pt x="13193" y="11627"/>
                  </a:lnTo>
                  <a:lnTo>
                    <a:pt x="13408" y="12645"/>
                  </a:lnTo>
                  <a:lnTo>
                    <a:pt x="13643" y="13643"/>
                  </a:lnTo>
                  <a:lnTo>
                    <a:pt x="13897" y="14622"/>
                  </a:lnTo>
                  <a:lnTo>
                    <a:pt x="14386" y="16482"/>
                  </a:lnTo>
                  <a:lnTo>
                    <a:pt x="14582" y="17323"/>
                  </a:lnTo>
                  <a:lnTo>
                    <a:pt x="14739" y="18087"/>
                  </a:lnTo>
                  <a:lnTo>
                    <a:pt x="14856" y="18772"/>
                  </a:lnTo>
                  <a:lnTo>
                    <a:pt x="14895" y="19065"/>
                  </a:lnTo>
                  <a:lnTo>
                    <a:pt x="14895" y="19359"/>
                  </a:lnTo>
                  <a:lnTo>
                    <a:pt x="14895" y="19594"/>
                  </a:lnTo>
                  <a:lnTo>
                    <a:pt x="14856" y="19829"/>
                  </a:lnTo>
                  <a:lnTo>
                    <a:pt x="14817" y="20005"/>
                  </a:lnTo>
                  <a:lnTo>
                    <a:pt x="14739" y="20161"/>
                  </a:lnTo>
                  <a:lnTo>
                    <a:pt x="39" y="1971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54"/>
            <p:cNvSpPr/>
            <p:nvPr/>
          </p:nvSpPr>
          <p:spPr>
            <a:xfrm>
              <a:off x="851696" y="1563269"/>
              <a:ext cx="619578" cy="895439"/>
            </a:xfrm>
            <a:custGeom>
              <a:avLst/>
              <a:gdLst/>
              <a:ahLst/>
              <a:cxnLst/>
              <a:rect l="l" t="t" r="r" b="b"/>
              <a:pathLst>
                <a:path w="21101" h="30496" extrusionOk="0">
                  <a:moveTo>
                    <a:pt x="6694" y="0"/>
                  </a:moveTo>
                  <a:lnTo>
                    <a:pt x="6655" y="40"/>
                  </a:lnTo>
                  <a:lnTo>
                    <a:pt x="6557" y="216"/>
                  </a:lnTo>
                  <a:lnTo>
                    <a:pt x="6362" y="470"/>
                  </a:lnTo>
                  <a:lnTo>
                    <a:pt x="6225" y="607"/>
                  </a:lnTo>
                  <a:lnTo>
                    <a:pt x="6048" y="783"/>
                  </a:lnTo>
                  <a:lnTo>
                    <a:pt x="5833" y="959"/>
                  </a:lnTo>
                  <a:lnTo>
                    <a:pt x="5559" y="1155"/>
                  </a:lnTo>
                  <a:lnTo>
                    <a:pt x="5265" y="1351"/>
                  </a:lnTo>
                  <a:lnTo>
                    <a:pt x="4913" y="1566"/>
                  </a:lnTo>
                  <a:lnTo>
                    <a:pt x="4522" y="1782"/>
                  </a:lnTo>
                  <a:lnTo>
                    <a:pt x="4072" y="1997"/>
                  </a:lnTo>
                  <a:lnTo>
                    <a:pt x="3543" y="2212"/>
                  </a:lnTo>
                  <a:lnTo>
                    <a:pt x="2975" y="2427"/>
                  </a:lnTo>
                  <a:lnTo>
                    <a:pt x="2408" y="2643"/>
                  </a:lnTo>
                  <a:lnTo>
                    <a:pt x="1918" y="2878"/>
                  </a:lnTo>
                  <a:lnTo>
                    <a:pt x="1488" y="3132"/>
                  </a:lnTo>
                  <a:lnTo>
                    <a:pt x="1136" y="3387"/>
                  </a:lnTo>
                  <a:lnTo>
                    <a:pt x="842" y="3661"/>
                  </a:lnTo>
                  <a:lnTo>
                    <a:pt x="587" y="3935"/>
                  </a:lnTo>
                  <a:lnTo>
                    <a:pt x="392" y="4228"/>
                  </a:lnTo>
                  <a:lnTo>
                    <a:pt x="235" y="4502"/>
                  </a:lnTo>
                  <a:lnTo>
                    <a:pt x="137" y="4796"/>
                  </a:lnTo>
                  <a:lnTo>
                    <a:pt x="59" y="5109"/>
                  </a:lnTo>
                  <a:lnTo>
                    <a:pt x="20" y="5403"/>
                  </a:lnTo>
                  <a:lnTo>
                    <a:pt x="0" y="5696"/>
                  </a:lnTo>
                  <a:lnTo>
                    <a:pt x="0" y="5990"/>
                  </a:lnTo>
                  <a:lnTo>
                    <a:pt x="20" y="6283"/>
                  </a:lnTo>
                  <a:lnTo>
                    <a:pt x="98" y="6851"/>
                  </a:lnTo>
                  <a:lnTo>
                    <a:pt x="137" y="7027"/>
                  </a:lnTo>
                  <a:lnTo>
                    <a:pt x="216" y="7223"/>
                  </a:lnTo>
                  <a:lnTo>
                    <a:pt x="333" y="7438"/>
                  </a:lnTo>
                  <a:lnTo>
                    <a:pt x="470" y="7712"/>
                  </a:lnTo>
                  <a:lnTo>
                    <a:pt x="1253" y="9043"/>
                  </a:lnTo>
                  <a:lnTo>
                    <a:pt x="2564" y="11353"/>
                  </a:lnTo>
                  <a:lnTo>
                    <a:pt x="3269" y="12664"/>
                  </a:lnTo>
                  <a:lnTo>
                    <a:pt x="3993" y="14015"/>
                  </a:lnTo>
                  <a:lnTo>
                    <a:pt x="4678" y="15424"/>
                  </a:lnTo>
                  <a:lnTo>
                    <a:pt x="5011" y="16109"/>
                  </a:lnTo>
                  <a:lnTo>
                    <a:pt x="5305" y="16794"/>
                  </a:lnTo>
                  <a:lnTo>
                    <a:pt x="5598" y="17460"/>
                  </a:lnTo>
                  <a:lnTo>
                    <a:pt x="5853" y="18125"/>
                  </a:lnTo>
                  <a:lnTo>
                    <a:pt x="6088" y="18771"/>
                  </a:lnTo>
                  <a:lnTo>
                    <a:pt x="6264" y="19378"/>
                  </a:lnTo>
                  <a:lnTo>
                    <a:pt x="6518" y="20141"/>
                  </a:lnTo>
                  <a:lnTo>
                    <a:pt x="6890" y="21276"/>
                  </a:lnTo>
                  <a:lnTo>
                    <a:pt x="7242" y="22392"/>
                  </a:lnTo>
                  <a:lnTo>
                    <a:pt x="7379" y="22823"/>
                  </a:lnTo>
                  <a:lnTo>
                    <a:pt x="7419" y="23097"/>
                  </a:lnTo>
                  <a:lnTo>
                    <a:pt x="7458" y="23429"/>
                  </a:lnTo>
                  <a:lnTo>
                    <a:pt x="7458" y="23743"/>
                  </a:lnTo>
                  <a:lnTo>
                    <a:pt x="7458" y="24330"/>
                  </a:lnTo>
                  <a:lnTo>
                    <a:pt x="7399" y="24858"/>
                  </a:lnTo>
                  <a:lnTo>
                    <a:pt x="7321" y="25348"/>
                  </a:lnTo>
                  <a:lnTo>
                    <a:pt x="7203" y="25778"/>
                  </a:lnTo>
                  <a:lnTo>
                    <a:pt x="7066" y="26150"/>
                  </a:lnTo>
                  <a:lnTo>
                    <a:pt x="6910" y="26483"/>
                  </a:lnTo>
                  <a:lnTo>
                    <a:pt x="6733" y="26776"/>
                  </a:lnTo>
                  <a:lnTo>
                    <a:pt x="6577" y="27011"/>
                  </a:lnTo>
                  <a:lnTo>
                    <a:pt x="6401" y="27227"/>
                  </a:lnTo>
                  <a:lnTo>
                    <a:pt x="6244" y="27383"/>
                  </a:lnTo>
                  <a:lnTo>
                    <a:pt x="6107" y="27520"/>
                  </a:lnTo>
                  <a:lnTo>
                    <a:pt x="5892" y="27677"/>
                  </a:lnTo>
                  <a:lnTo>
                    <a:pt x="5814" y="27736"/>
                  </a:lnTo>
                  <a:lnTo>
                    <a:pt x="6675" y="28244"/>
                  </a:lnTo>
                  <a:lnTo>
                    <a:pt x="7516" y="28695"/>
                  </a:lnTo>
                  <a:lnTo>
                    <a:pt x="8338" y="29086"/>
                  </a:lnTo>
                  <a:lnTo>
                    <a:pt x="9121" y="29419"/>
                  </a:lnTo>
                  <a:lnTo>
                    <a:pt x="9904" y="29693"/>
                  </a:lnTo>
                  <a:lnTo>
                    <a:pt x="10648" y="29947"/>
                  </a:lnTo>
                  <a:lnTo>
                    <a:pt x="11372" y="30123"/>
                  </a:lnTo>
                  <a:lnTo>
                    <a:pt x="12077" y="30280"/>
                  </a:lnTo>
                  <a:lnTo>
                    <a:pt x="12762" y="30378"/>
                  </a:lnTo>
                  <a:lnTo>
                    <a:pt x="13427" y="30456"/>
                  </a:lnTo>
                  <a:lnTo>
                    <a:pt x="14054" y="30495"/>
                  </a:lnTo>
                  <a:lnTo>
                    <a:pt x="14661" y="30495"/>
                  </a:lnTo>
                  <a:lnTo>
                    <a:pt x="15228" y="30476"/>
                  </a:lnTo>
                  <a:lnTo>
                    <a:pt x="15776" y="30417"/>
                  </a:lnTo>
                  <a:lnTo>
                    <a:pt x="16305" y="30358"/>
                  </a:lnTo>
                  <a:lnTo>
                    <a:pt x="16814" y="30260"/>
                  </a:lnTo>
                  <a:lnTo>
                    <a:pt x="17283" y="30143"/>
                  </a:lnTo>
                  <a:lnTo>
                    <a:pt x="17714" y="30026"/>
                  </a:lnTo>
                  <a:lnTo>
                    <a:pt x="18145" y="29889"/>
                  </a:lnTo>
                  <a:lnTo>
                    <a:pt x="18516" y="29752"/>
                  </a:lnTo>
                  <a:lnTo>
                    <a:pt x="18888" y="29615"/>
                  </a:lnTo>
                  <a:lnTo>
                    <a:pt x="19202" y="29458"/>
                  </a:lnTo>
                  <a:lnTo>
                    <a:pt x="19789" y="29164"/>
                  </a:lnTo>
                  <a:lnTo>
                    <a:pt x="20219" y="28890"/>
                  </a:lnTo>
                  <a:lnTo>
                    <a:pt x="20552" y="28675"/>
                  </a:lnTo>
                  <a:lnTo>
                    <a:pt x="20807" y="28460"/>
                  </a:lnTo>
                  <a:lnTo>
                    <a:pt x="20846" y="28538"/>
                  </a:lnTo>
                  <a:lnTo>
                    <a:pt x="20944" y="28655"/>
                  </a:lnTo>
                  <a:lnTo>
                    <a:pt x="21002" y="28714"/>
                  </a:lnTo>
                  <a:lnTo>
                    <a:pt x="21041" y="28734"/>
                  </a:lnTo>
                  <a:lnTo>
                    <a:pt x="21081" y="28734"/>
                  </a:lnTo>
                  <a:lnTo>
                    <a:pt x="21081" y="28714"/>
                  </a:lnTo>
                  <a:lnTo>
                    <a:pt x="21100" y="28636"/>
                  </a:lnTo>
                  <a:lnTo>
                    <a:pt x="21100" y="28499"/>
                  </a:lnTo>
                  <a:lnTo>
                    <a:pt x="21081" y="28264"/>
                  </a:lnTo>
                  <a:lnTo>
                    <a:pt x="21002" y="27951"/>
                  </a:lnTo>
                  <a:lnTo>
                    <a:pt x="20904" y="27501"/>
                  </a:lnTo>
                  <a:lnTo>
                    <a:pt x="20748" y="26933"/>
                  </a:lnTo>
                  <a:lnTo>
                    <a:pt x="20552" y="26228"/>
                  </a:lnTo>
                  <a:lnTo>
                    <a:pt x="19965" y="24330"/>
                  </a:lnTo>
                  <a:lnTo>
                    <a:pt x="19593" y="23097"/>
                  </a:lnTo>
                  <a:lnTo>
                    <a:pt x="19397" y="22431"/>
                  </a:lnTo>
                  <a:lnTo>
                    <a:pt x="19221" y="21746"/>
                  </a:lnTo>
                  <a:lnTo>
                    <a:pt x="19045" y="21042"/>
                  </a:lnTo>
                  <a:lnTo>
                    <a:pt x="18888" y="20337"/>
                  </a:lnTo>
                  <a:lnTo>
                    <a:pt x="18751" y="19652"/>
                  </a:lnTo>
                  <a:lnTo>
                    <a:pt x="18634" y="18967"/>
                  </a:lnTo>
                  <a:lnTo>
                    <a:pt x="18556" y="18262"/>
                  </a:lnTo>
                  <a:lnTo>
                    <a:pt x="18497" y="17597"/>
                  </a:lnTo>
                  <a:lnTo>
                    <a:pt x="18477" y="16990"/>
                  </a:lnTo>
                  <a:lnTo>
                    <a:pt x="18477" y="16716"/>
                  </a:lnTo>
                  <a:lnTo>
                    <a:pt x="18497" y="16461"/>
                  </a:lnTo>
                  <a:lnTo>
                    <a:pt x="18536" y="16207"/>
                  </a:lnTo>
                  <a:lnTo>
                    <a:pt x="18595" y="15952"/>
                  </a:lnTo>
                  <a:lnTo>
                    <a:pt x="18732" y="15444"/>
                  </a:lnTo>
                  <a:lnTo>
                    <a:pt x="18908" y="14935"/>
                  </a:lnTo>
                  <a:lnTo>
                    <a:pt x="19104" y="14426"/>
                  </a:lnTo>
                  <a:lnTo>
                    <a:pt x="19534" y="13388"/>
                  </a:lnTo>
                  <a:lnTo>
                    <a:pt x="19730" y="12860"/>
                  </a:lnTo>
                  <a:lnTo>
                    <a:pt x="19906" y="12351"/>
                  </a:lnTo>
                  <a:lnTo>
                    <a:pt x="19984" y="12116"/>
                  </a:lnTo>
                  <a:lnTo>
                    <a:pt x="20043" y="11823"/>
                  </a:lnTo>
                  <a:lnTo>
                    <a:pt x="20102" y="11549"/>
                  </a:lnTo>
                  <a:lnTo>
                    <a:pt x="20141" y="11255"/>
                  </a:lnTo>
                  <a:lnTo>
                    <a:pt x="20180" y="10961"/>
                  </a:lnTo>
                  <a:lnTo>
                    <a:pt x="20180" y="10746"/>
                  </a:lnTo>
                  <a:lnTo>
                    <a:pt x="20161" y="10550"/>
                  </a:lnTo>
                  <a:lnTo>
                    <a:pt x="20141" y="10315"/>
                  </a:lnTo>
                  <a:lnTo>
                    <a:pt x="20121" y="10120"/>
                  </a:lnTo>
                  <a:lnTo>
                    <a:pt x="20063" y="9924"/>
                  </a:lnTo>
                  <a:lnTo>
                    <a:pt x="19965" y="9552"/>
                  </a:lnTo>
                  <a:lnTo>
                    <a:pt x="19808" y="9219"/>
                  </a:lnTo>
                  <a:lnTo>
                    <a:pt x="19632" y="8887"/>
                  </a:lnTo>
                  <a:lnTo>
                    <a:pt x="19495" y="8652"/>
                  </a:lnTo>
                  <a:lnTo>
                    <a:pt x="19319" y="8417"/>
                  </a:lnTo>
                  <a:lnTo>
                    <a:pt x="19123" y="8182"/>
                  </a:lnTo>
                  <a:lnTo>
                    <a:pt x="18771" y="7771"/>
                  </a:lnTo>
                  <a:lnTo>
                    <a:pt x="18419" y="7399"/>
                  </a:lnTo>
                  <a:lnTo>
                    <a:pt x="18145" y="7066"/>
                  </a:lnTo>
                  <a:lnTo>
                    <a:pt x="18066" y="6929"/>
                  </a:lnTo>
                  <a:lnTo>
                    <a:pt x="17988" y="6773"/>
                  </a:lnTo>
                  <a:lnTo>
                    <a:pt x="17949" y="6597"/>
                  </a:lnTo>
                  <a:lnTo>
                    <a:pt x="17910" y="6420"/>
                  </a:lnTo>
                  <a:lnTo>
                    <a:pt x="17890" y="6225"/>
                  </a:lnTo>
                  <a:lnTo>
                    <a:pt x="17890" y="6029"/>
                  </a:lnTo>
                  <a:lnTo>
                    <a:pt x="17910" y="5579"/>
                  </a:lnTo>
                  <a:lnTo>
                    <a:pt x="17949" y="5011"/>
                  </a:lnTo>
                  <a:lnTo>
                    <a:pt x="17988" y="4404"/>
                  </a:lnTo>
                  <a:lnTo>
                    <a:pt x="17988" y="4091"/>
                  </a:lnTo>
                  <a:lnTo>
                    <a:pt x="17968" y="3798"/>
                  </a:lnTo>
                  <a:lnTo>
                    <a:pt x="17929" y="3484"/>
                  </a:lnTo>
                  <a:lnTo>
                    <a:pt x="17871" y="3191"/>
                  </a:lnTo>
                  <a:lnTo>
                    <a:pt x="17792" y="2936"/>
                  </a:lnTo>
                  <a:lnTo>
                    <a:pt x="17694" y="2721"/>
                  </a:lnTo>
                  <a:lnTo>
                    <a:pt x="17597" y="2545"/>
                  </a:lnTo>
                  <a:lnTo>
                    <a:pt x="17479" y="2388"/>
                  </a:lnTo>
                  <a:lnTo>
                    <a:pt x="17362" y="2251"/>
                  </a:lnTo>
                  <a:lnTo>
                    <a:pt x="17225" y="2134"/>
                  </a:lnTo>
                  <a:lnTo>
                    <a:pt x="17068" y="2036"/>
                  </a:lnTo>
                  <a:lnTo>
                    <a:pt x="16911" y="1958"/>
                  </a:lnTo>
                  <a:lnTo>
                    <a:pt x="16735" y="1899"/>
                  </a:lnTo>
                  <a:lnTo>
                    <a:pt x="16540" y="1860"/>
                  </a:lnTo>
                  <a:lnTo>
                    <a:pt x="16148" y="1801"/>
                  </a:lnTo>
                  <a:lnTo>
                    <a:pt x="15737" y="1762"/>
                  </a:lnTo>
                  <a:lnTo>
                    <a:pt x="15267" y="1723"/>
                  </a:lnTo>
                  <a:lnTo>
                    <a:pt x="15032" y="1703"/>
                  </a:lnTo>
                  <a:lnTo>
                    <a:pt x="14798" y="1664"/>
                  </a:lnTo>
                  <a:lnTo>
                    <a:pt x="14543" y="1605"/>
                  </a:lnTo>
                  <a:lnTo>
                    <a:pt x="14308" y="1527"/>
                  </a:lnTo>
                  <a:lnTo>
                    <a:pt x="13839" y="1351"/>
                  </a:lnTo>
                  <a:lnTo>
                    <a:pt x="13388" y="1175"/>
                  </a:lnTo>
                  <a:lnTo>
                    <a:pt x="13016" y="979"/>
                  </a:lnTo>
                  <a:lnTo>
                    <a:pt x="12703" y="822"/>
                  </a:lnTo>
                  <a:lnTo>
                    <a:pt x="12449" y="666"/>
                  </a:lnTo>
                  <a:lnTo>
                    <a:pt x="6694"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54"/>
            <p:cNvSpPr/>
            <p:nvPr/>
          </p:nvSpPr>
          <p:spPr>
            <a:xfrm>
              <a:off x="981009" y="1816139"/>
              <a:ext cx="447162" cy="77605"/>
            </a:xfrm>
            <a:custGeom>
              <a:avLst/>
              <a:gdLst/>
              <a:ahLst/>
              <a:cxnLst/>
              <a:rect l="l" t="t" r="r" b="b"/>
              <a:pathLst>
                <a:path w="15229" h="2643" extrusionOk="0">
                  <a:moveTo>
                    <a:pt x="13173" y="1"/>
                  </a:moveTo>
                  <a:lnTo>
                    <a:pt x="12214" y="20"/>
                  </a:lnTo>
                  <a:lnTo>
                    <a:pt x="11255" y="59"/>
                  </a:lnTo>
                  <a:lnTo>
                    <a:pt x="10315" y="118"/>
                  </a:lnTo>
                  <a:lnTo>
                    <a:pt x="9356" y="196"/>
                  </a:lnTo>
                  <a:lnTo>
                    <a:pt x="8397" y="314"/>
                  </a:lnTo>
                  <a:lnTo>
                    <a:pt x="7458" y="451"/>
                  </a:lnTo>
                  <a:lnTo>
                    <a:pt x="6518" y="607"/>
                  </a:lnTo>
                  <a:lnTo>
                    <a:pt x="5579" y="803"/>
                  </a:lnTo>
                  <a:lnTo>
                    <a:pt x="4639" y="999"/>
                  </a:lnTo>
                  <a:lnTo>
                    <a:pt x="3719" y="1234"/>
                  </a:lnTo>
                  <a:lnTo>
                    <a:pt x="2799" y="1508"/>
                  </a:lnTo>
                  <a:lnTo>
                    <a:pt x="1879" y="1782"/>
                  </a:lnTo>
                  <a:lnTo>
                    <a:pt x="979" y="2095"/>
                  </a:lnTo>
                  <a:lnTo>
                    <a:pt x="79" y="2428"/>
                  </a:lnTo>
                  <a:lnTo>
                    <a:pt x="39" y="2447"/>
                  </a:lnTo>
                  <a:lnTo>
                    <a:pt x="20" y="2486"/>
                  </a:lnTo>
                  <a:lnTo>
                    <a:pt x="0" y="2526"/>
                  </a:lnTo>
                  <a:lnTo>
                    <a:pt x="0" y="2565"/>
                  </a:lnTo>
                  <a:lnTo>
                    <a:pt x="20" y="2604"/>
                  </a:lnTo>
                  <a:lnTo>
                    <a:pt x="59" y="2623"/>
                  </a:lnTo>
                  <a:lnTo>
                    <a:pt x="98" y="2643"/>
                  </a:lnTo>
                  <a:lnTo>
                    <a:pt x="137" y="2643"/>
                  </a:lnTo>
                  <a:lnTo>
                    <a:pt x="1038" y="2310"/>
                  </a:lnTo>
                  <a:lnTo>
                    <a:pt x="1958" y="1997"/>
                  </a:lnTo>
                  <a:lnTo>
                    <a:pt x="2878" y="1703"/>
                  </a:lnTo>
                  <a:lnTo>
                    <a:pt x="3797" y="1449"/>
                  </a:lnTo>
                  <a:lnTo>
                    <a:pt x="4737" y="1214"/>
                  </a:lnTo>
                  <a:lnTo>
                    <a:pt x="5676" y="999"/>
                  </a:lnTo>
                  <a:lnTo>
                    <a:pt x="6616" y="823"/>
                  </a:lnTo>
                  <a:lnTo>
                    <a:pt x="7555" y="666"/>
                  </a:lnTo>
                  <a:lnTo>
                    <a:pt x="8515" y="529"/>
                  </a:lnTo>
                  <a:lnTo>
                    <a:pt x="9474" y="412"/>
                  </a:lnTo>
                  <a:lnTo>
                    <a:pt x="10433" y="333"/>
                  </a:lnTo>
                  <a:lnTo>
                    <a:pt x="11392" y="275"/>
                  </a:lnTo>
                  <a:lnTo>
                    <a:pt x="12351" y="235"/>
                  </a:lnTo>
                  <a:lnTo>
                    <a:pt x="13310" y="216"/>
                  </a:lnTo>
                  <a:lnTo>
                    <a:pt x="14269" y="235"/>
                  </a:lnTo>
                  <a:lnTo>
                    <a:pt x="15228" y="275"/>
                  </a:lnTo>
                  <a:lnTo>
                    <a:pt x="15091" y="40"/>
                  </a:lnTo>
                  <a:lnTo>
                    <a:pt x="14132" y="20"/>
                  </a:lnTo>
                  <a:lnTo>
                    <a:pt x="1317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54"/>
            <p:cNvSpPr/>
            <p:nvPr/>
          </p:nvSpPr>
          <p:spPr>
            <a:xfrm>
              <a:off x="998245" y="1865556"/>
              <a:ext cx="445429" cy="70147"/>
            </a:xfrm>
            <a:custGeom>
              <a:avLst/>
              <a:gdLst/>
              <a:ahLst/>
              <a:cxnLst/>
              <a:rect l="l" t="t" r="r" b="b"/>
              <a:pathLst>
                <a:path w="15170" h="2389" extrusionOk="0">
                  <a:moveTo>
                    <a:pt x="13251" y="1"/>
                  </a:moveTo>
                  <a:lnTo>
                    <a:pt x="12292" y="20"/>
                  </a:lnTo>
                  <a:lnTo>
                    <a:pt x="11333" y="60"/>
                  </a:lnTo>
                  <a:lnTo>
                    <a:pt x="10374" y="118"/>
                  </a:lnTo>
                  <a:lnTo>
                    <a:pt x="9415" y="197"/>
                  </a:lnTo>
                  <a:lnTo>
                    <a:pt x="8476" y="294"/>
                  </a:lnTo>
                  <a:lnTo>
                    <a:pt x="7536" y="431"/>
                  </a:lnTo>
                  <a:lnTo>
                    <a:pt x="6577" y="568"/>
                  </a:lnTo>
                  <a:lnTo>
                    <a:pt x="5638" y="745"/>
                  </a:lnTo>
                  <a:lnTo>
                    <a:pt x="4698" y="921"/>
                  </a:lnTo>
                  <a:lnTo>
                    <a:pt x="3778" y="1136"/>
                  </a:lnTo>
                  <a:lnTo>
                    <a:pt x="2839" y="1351"/>
                  </a:lnTo>
                  <a:lnTo>
                    <a:pt x="1919" y="1606"/>
                  </a:lnTo>
                  <a:lnTo>
                    <a:pt x="999" y="1880"/>
                  </a:lnTo>
                  <a:lnTo>
                    <a:pt x="79" y="2173"/>
                  </a:lnTo>
                  <a:lnTo>
                    <a:pt x="40" y="2193"/>
                  </a:lnTo>
                  <a:lnTo>
                    <a:pt x="20" y="2232"/>
                  </a:lnTo>
                  <a:lnTo>
                    <a:pt x="0" y="2271"/>
                  </a:lnTo>
                  <a:lnTo>
                    <a:pt x="20" y="2310"/>
                  </a:lnTo>
                  <a:lnTo>
                    <a:pt x="40" y="2350"/>
                  </a:lnTo>
                  <a:lnTo>
                    <a:pt x="59" y="2369"/>
                  </a:lnTo>
                  <a:lnTo>
                    <a:pt x="98" y="2389"/>
                  </a:lnTo>
                  <a:lnTo>
                    <a:pt x="137" y="2389"/>
                  </a:lnTo>
                  <a:lnTo>
                    <a:pt x="1057" y="2095"/>
                  </a:lnTo>
                  <a:lnTo>
                    <a:pt x="1977" y="1821"/>
                  </a:lnTo>
                  <a:lnTo>
                    <a:pt x="2897" y="1586"/>
                  </a:lnTo>
                  <a:lnTo>
                    <a:pt x="3817" y="1351"/>
                  </a:lnTo>
                  <a:lnTo>
                    <a:pt x="4757" y="1136"/>
                  </a:lnTo>
                  <a:lnTo>
                    <a:pt x="5696" y="960"/>
                  </a:lnTo>
                  <a:lnTo>
                    <a:pt x="6616" y="784"/>
                  </a:lnTo>
                  <a:lnTo>
                    <a:pt x="7575" y="647"/>
                  </a:lnTo>
                  <a:lnTo>
                    <a:pt x="8515" y="529"/>
                  </a:lnTo>
                  <a:lnTo>
                    <a:pt x="9454" y="412"/>
                  </a:lnTo>
                  <a:lnTo>
                    <a:pt x="10413" y="334"/>
                  </a:lnTo>
                  <a:lnTo>
                    <a:pt x="11353" y="275"/>
                  </a:lnTo>
                  <a:lnTo>
                    <a:pt x="12312" y="236"/>
                  </a:lnTo>
                  <a:lnTo>
                    <a:pt x="13271" y="216"/>
                  </a:lnTo>
                  <a:lnTo>
                    <a:pt x="14230" y="216"/>
                  </a:lnTo>
                  <a:lnTo>
                    <a:pt x="15170" y="255"/>
                  </a:lnTo>
                  <a:lnTo>
                    <a:pt x="15150" y="20"/>
                  </a:lnTo>
                  <a:lnTo>
                    <a:pt x="14191"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54"/>
            <p:cNvSpPr/>
            <p:nvPr/>
          </p:nvSpPr>
          <p:spPr>
            <a:xfrm>
              <a:off x="1021235" y="1919025"/>
              <a:ext cx="417270" cy="66124"/>
            </a:xfrm>
            <a:custGeom>
              <a:avLst/>
              <a:gdLst/>
              <a:ahLst/>
              <a:cxnLst/>
              <a:rect l="l" t="t" r="r" b="b"/>
              <a:pathLst>
                <a:path w="14211" h="2252" extrusionOk="0">
                  <a:moveTo>
                    <a:pt x="14210" y="0"/>
                  </a:moveTo>
                  <a:lnTo>
                    <a:pt x="12742" y="20"/>
                  </a:lnTo>
                  <a:lnTo>
                    <a:pt x="11275" y="39"/>
                  </a:lnTo>
                  <a:lnTo>
                    <a:pt x="10374" y="78"/>
                  </a:lnTo>
                  <a:lnTo>
                    <a:pt x="9474" y="137"/>
                  </a:lnTo>
                  <a:lnTo>
                    <a:pt x="8573" y="235"/>
                  </a:lnTo>
                  <a:lnTo>
                    <a:pt x="7673" y="372"/>
                  </a:lnTo>
                  <a:lnTo>
                    <a:pt x="6792" y="509"/>
                  </a:lnTo>
                  <a:lnTo>
                    <a:pt x="5911" y="666"/>
                  </a:lnTo>
                  <a:lnTo>
                    <a:pt x="5011" y="861"/>
                  </a:lnTo>
                  <a:lnTo>
                    <a:pt x="4130" y="1057"/>
                  </a:lnTo>
                  <a:lnTo>
                    <a:pt x="2114" y="1527"/>
                  </a:lnTo>
                  <a:lnTo>
                    <a:pt x="79" y="2036"/>
                  </a:lnTo>
                  <a:lnTo>
                    <a:pt x="40" y="2055"/>
                  </a:lnTo>
                  <a:lnTo>
                    <a:pt x="20" y="2094"/>
                  </a:lnTo>
                  <a:lnTo>
                    <a:pt x="0" y="2134"/>
                  </a:lnTo>
                  <a:lnTo>
                    <a:pt x="0" y="2173"/>
                  </a:lnTo>
                  <a:lnTo>
                    <a:pt x="20" y="2212"/>
                  </a:lnTo>
                  <a:lnTo>
                    <a:pt x="59" y="2231"/>
                  </a:lnTo>
                  <a:lnTo>
                    <a:pt x="98" y="2251"/>
                  </a:lnTo>
                  <a:lnTo>
                    <a:pt x="137" y="2251"/>
                  </a:lnTo>
                  <a:lnTo>
                    <a:pt x="2388" y="1703"/>
                  </a:lnTo>
                  <a:lnTo>
                    <a:pt x="3504" y="1429"/>
                  </a:lnTo>
                  <a:lnTo>
                    <a:pt x="4639" y="1175"/>
                  </a:lnTo>
                  <a:lnTo>
                    <a:pt x="5774" y="920"/>
                  </a:lnTo>
                  <a:lnTo>
                    <a:pt x="6910" y="705"/>
                  </a:lnTo>
                  <a:lnTo>
                    <a:pt x="8045" y="529"/>
                  </a:lnTo>
                  <a:lnTo>
                    <a:pt x="9200" y="392"/>
                  </a:lnTo>
                  <a:lnTo>
                    <a:pt x="9728" y="352"/>
                  </a:lnTo>
                  <a:lnTo>
                    <a:pt x="10276" y="313"/>
                  </a:lnTo>
                  <a:lnTo>
                    <a:pt x="11333" y="274"/>
                  </a:lnTo>
                  <a:lnTo>
                    <a:pt x="13467" y="235"/>
                  </a:lnTo>
                  <a:lnTo>
                    <a:pt x="14132" y="235"/>
                  </a:lnTo>
                  <a:lnTo>
                    <a:pt x="14210"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54"/>
            <p:cNvSpPr/>
            <p:nvPr/>
          </p:nvSpPr>
          <p:spPr>
            <a:xfrm>
              <a:off x="1171219" y="2074177"/>
              <a:ext cx="178201" cy="79337"/>
            </a:xfrm>
            <a:custGeom>
              <a:avLst/>
              <a:gdLst/>
              <a:ahLst/>
              <a:cxnLst/>
              <a:rect l="l" t="t" r="r" b="b"/>
              <a:pathLst>
                <a:path w="6069" h="2702" extrusionOk="0">
                  <a:moveTo>
                    <a:pt x="5932" y="1"/>
                  </a:moveTo>
                  <a:lnTo>
                    <a:pt x="5873" y="20"/>
                  </a:lnTo>
                  <a:lnTo>
                    <a:pt x="5853" y="40"/>
                  </a:lnTo>
                  <a:lnTo>
                    <a:pt x="5599" y="353"/>
                  </a:lnTo>
                  <a:lnTo>
                    <a:pt x="5305" y="647"/>
                  </a:lnTo>
                  <a:lnTo>
                    <a:pt x="5012" y="921"/>
                  </a:lnTo>
                  <a:lnTo>
                    <a:pt x="4699" y="1175"/>
                  </a:lnTo>
                  <a:lnTo>
                    <a:pt x="4366" y="1410"/>
                  </a:lnTo>
                  <a:lnTo>
                    <a:pt x="4013" y="1606"/>
                  </a:lnTo>
                  <a:lnTo>
                    <a:pt x="3661" y="1802"/>
                  </a:lnTo>
                  <a:lnTo>
                    <a:pt x="3289" y="1958"/>
                  </a:lnTo>
                  <a:lnTo>
                    <a:pt x="2898" y="2115"/>
                  </a:lnTo>
                  <a:lnTo>
                    <a:pt x="2506" y="2232"/>
                  </a:lnTo>
                  <a:lnTo>
                    <a:pt x="2115" y="2330"/>
                  </a:lnTo>
                  <a:lnTo>
                    <a:pt x="1704" y="2389"/>
                  </a:lnTo>
                  <a:lnTo>
                    <a:pt x="1312" y="2448"/>
                  </a:lnTo>
                  <a:lnTo>
                    <a:pt x="901" y="2467"/>
                  </a:lnTo>
                  <a:lnTo>
                    <a:pt x="510" y="2467"/>
                  </a:lnTo>
                  <a:lnTo>
                    <a:pt x="118" y="2428"/>
                  </a:lnTo>
                  <a:lnTo>
                    <a:pt x="60" y="2428"/>
                  </a:lnTo>
                  <a:lnTo>
                    <a:pt x="21" y="2467"/>
                  </a:lnTo>
                  <a:lnTo>
                    <a:pt x="1" y="2487"/>
                  </a:lnTo>
                  <a:lnTo>
                    <a:pt x="1" y="2545"/>
                  </a:lnTo>
                  <a:lnTo>
                    <a:pt x="1" y="2585"/>
                  </a:lnTo>
                  <a:lnTo>
                    <a:pt x="21" y="2624"/>
                  </a:lnTo>
                  <a:lnTo>
                    <a:pt x="60" y="2643"/>
                  </a:lnTo>
                  <a:lnTo>
                    <a:pt x="118" y="2663"/>
                  </a:lnTo>
                  <a:lnTo>
                    <a:pt x="529" y="2702"/>
                  </a:lnTo>
                  <a:lnTo>
                    <a:pt x="940" y="2702"/>
                  </a:lnTo>
                  <a:lnTo>
                    <a:pt x="1352" y="2682"/>
                  </a:lnTo>
                  <a:lnTo>
                    <a:pt x="1782" y="2624"/>
                  </a:lnTo>
                  <a:lnTo>
                    <a:pt x="2193" y="2545"/>
                  </a:lnTo>
                  <a:lnTo>
                    <a:pt x="2604" y="2448"/>
                  </a:lnTo>
                  <a:lnTo>
                    <a:pt x="2996" y="2330"/>
                  </a:lnTo>
                  <a:lnTo>
                    <a:pt x="3407" y="2174"/>
                  </a:lnTo>
                  <a:lnTo>
                    <a:pt x="3779" y="1997"/>
                  </a:lnTo>
                  <a:lnTo>
                    <a:pt x="4150" y="1802"/>
                  </a:lnTo>
                  <a:lnTo>
                    <a:pt x="4522" y="1586"/>
                  </a:lnTo>
                  <a:lnTo>
                    <a:pt x="4855" y="1332"/>
                  </a:lnTo>
                  <a:lnTo>
                    <a:pt x="5188" y="1077"/>
                  </a:lnTo>
                  <a:lnTo>
                    <a:pt x="5501" y="803"/>
                  </a:lnTo>
                  <a:lnTo>
                    <a:pt x="5775" y="490"/>
                  </a:lnTo>
                  <a:lnTo>
                    <a:pt x="6049" y="157"/>
                  </a:lnTo>
                  <a:lnTo>
                    <a:pt x="6069" y="118"/>
                  </a:lnTo>
                  <a:lnTo>
                    <a:pt x="6069" y="79"/>
                  </a:lnTo>
                  <a:lnTo>
                    <a:pt x="6049" y="40"/>
                  </a:lnTo>
                  <a:lnTo>
                    <a:pt x="6010" y="20"/>
                  </a:lnTo>
                  <a:lnTo>
                    <a:pt x="5971"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54"/>
            <p:cNvSpPr/>
            <p:nvPr/>
          </p:nvSpPr>
          <p:spPr>
            <a:xfrm>
              <a:off x="1055149" y="1667859"/>
              <a:ext cx="195995" cy="42576"/>
            </a:xfrm>
            <a:custGeom>
              <a:avLst/>
              <a:gdLst/>
              <a:ahLst/>
              <a:cxnLst/>
              <a:rect l="l" t="t" r="r" b="b"/>
              <a:pathLst>
                <a:path w="6675" h="1450" extrusionOk="0">
                  <a:moveTo>
                    <a:pt x="6479" y="1"/>
                  </a:moveTo>
                  <a:lnTo>
                    <a:pt x="6440" y="20"/>
                  </a:lnTo>
                  <a:lnTo>
                    <a:pt x="6420" y="59"/>
                  </a:lnTo>
                  <a:lnTo>
                    <a:pt x="6401" y="99"/>
                  </a:lnTo>
                  <a:lnTo>
                    <a:pt x="6401" y="157"/>
                  </a:lnTo>
                  <a:lnTo>
                    <a:pt x="6440" y="294"/>
                  </a:lnTo>
                  <a:lnTo>
                    <a:pt x="6440" y="431"/>
                  </a:lnTo>
                  <a:lnTo>
                    <a:pt x="6420" y="549"/>
                  </a:lnTo>
                  <a:lnTo>
                    <a:pt x="6381" y="647"/>
                  </a:lnTo>
                  <a:lnTo>
                    <a:pt x="6322" y="744"/>
                  </a:lnTo>
                  <a:lnTo>
                    <a:pt x="6244" y="823"/>
                  </a:lnTo>
                  <a:lnTo>
                    <a:pt x="6166" y="901"/>
                  </a:lnTo>
                  <a:lnTo>
                    <a:pt x="6068" y="979"/>
                  </a:lnTo>
                  <a:lnTo>
                    <a:pt x="5833" y="1077"/>
                  </a:lnTo>
                  <a:lnTo>
                    <a:pt x="5579" y="1156"/>
                  </a:lnTo>
                  <a:lnTo>
                    <a:pt x="5324" y="1195"/>
                  </a:lnTo>
                  <a:lnTo>
                    <a:pt x="5089" y="1214"/>
                  </a:lnTo>
                  <a:lnTo>
                    <a:pt x="4678" y="1195"/>
                  </a:lnTo>
                  <a:lnTo>
                    <a:pt x="4267" y="1175"/>
                  </a:lnTo>
                  <a:lnTo>
                    <a:pt x="3837" y="1136"/>
                  </a:lnTo>
                  <a:lnTo>
                    <a:pt x="3425" y="1097"/>
                  </a:lnTo>
                  <a:lnTo>
                    <a:pt x="3014" y="1019"/>
                  </a:lnTo>
                  <a:lnTo>
                    <a:pt x="2603" y="940"/>
                  </a:lnTo>
                  <a:lnTo>
                    <a:pt x="2173" y="842"/>
                  </a:lnTo>
                  <a:lnTo>
                    <a:pt x="1781" y="725"/>
                  </a:lnTo>
                  <a:lnTo>
                    <a:pt x="1370" y="607"/>
                  </a:lnTo>
                  <a:lnTo>
                    <a:pt x="959" y="451"/>
                  </a:lnTo>
                  <a:lnTo>
                    <a:pt x="568" y="294"/>
                  </a:lnTo>
                  <a:lnTo>
                    <a:pt x="176" y="138"/>
                  </a:lnTo>
                  <a:lnTo>
                    <a:pt x="137" y="118"/>
                  </a:lnTo>
                  <a:lnTo>
                    <a:pt x="98" y="118"/>
                  </a:lnTo>
                  <a:lnTo>
                    <a:pt x="59" y="157"/>
                  </a:lnTo>
                  <a:lnTo>
                    <a:pt x="20" y="177"/>
                  </a:lnTo>
                  <a:lnTo>
                    <a:pt x="0" y="216"/>
                  </a:lnTo>
                  <a:lnTo>
                    <a:pt x="0" y="255"/>
                  </a:lnTo>
                  <a:lnTo>
                    <a:pt x="20" y="294"/>
                  </a:lnTo>
                  <a:lnTo>
                    <a:pt x="59" y="333"/>
                  </a:lnTo>
                  <a:lnTo>
                    <a:pt x="568" y="549"/>
                  </a:lnTo>
                  <a:lnTo>
                    <a:pt x="1077" y="744"/>
                  </a:lnTo>
                  <a:lnTo>
                    <a:pt x="1586" y="921"/>
                  </a:lnTo>
                  <a:lnTo>
                    <a:pt x="2114" y="1058"/>
                  </a:lnTo>
                  <a:lnTo>
                    <a:pt x="2643" y="1195"/>
                  </a:lnTo>
                  <a:lnTo>
                    <a:pt x="3171" y="1293"/>
                  </a:lnTo>
                  <a:lnTo>
                    <a:pt x="3700" y="1371"/>
                  </a:lnTo>
                  <a:lnTo>
                    <a:pt x="4248" y="1410"/>
                  </a:lnTo>
                  <a:lnTo>
                    <a:pt x="4737" y="1449"/>
                  </a:lnTo>
                  <a:lnTo>
                    <a:pt x="5226" y="1449"/>
                  </a:lnTo>
                  <a:lnTo>
                    <a:pt x="5481" y="1430"/>
                  </a:lnTo>
                  <a:lnTo>
                    <a:pt x="5716" y="1390"/>
                  </a:lnTo>
                  <a:lnTo>
                    <a:pt x="5950" y="1312"/>
                  </a:lnTo>
                  <a:lnTo>
                    <a:pt x="6166" y="1214"/>
                  </a:lnTo>
                  <a:lnTo>
                    <a:pt x="6303" y="1116"/>
                  </a:lnTo>
                  <a:lnTo>
                    <a:pt x="6420" y="999"/>
                  </a:lnTo>
                  <a:lnTo>
                    <a:pt x="6518" y="862"/>
                  </a:lnTo>
                  <a:lnTo>
                    <a:pt x="6596" y="725"/>
                  </a:lnTo>
                  <a:lnTo>
                    <a:pt x="6655" y="568"/>
                  </a:lnTo>
                  <a:lnTo>
                    <a:pt x="6675" y="412"/>
                  </a:lnTo>
                  <a:lnTo>
                    <a:pt x="6675" y="255"/>
                  </a:lnTo>
                  <a:lnTo>
                    <a:pt x="6635" y="79"/>
                  </a:lnTo>
                  <a:lnTo>
                    <a:pt x="6616" y="40"/>
                  </a:lnTo>
                  <a:lnTo>
                    <a:pt x="6577" y="20"/>
                  </a:lnTo>
                  <a:lnTo>
                    <a:pt x="6538"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54"/>
            <p:cNvSpPr/>
            <p:nvPr/>
          </p:nvSpPr>
          <p:spPr>
            <a:xfrm>
              <a:off x="948828" y="1837985"/>
              <a:ext cx="163813" cy="419003"/>
            </a:xfrm>
            <a:custGeom>
              <a:avLst/>
              <a:gdLst/>
              <a:ahLst/>
              <a:cxnLst/>
              <a:rect l="l" t="t" r="r" b="b"/>
              <a:pathLst>
                <a:path w="5579" h="14270" extrusionOk="0">
                  <a:moveTo>
                    <a:pt x="137" y="0"/>
                  </a:moveTo>
                  <a:lnTo>
                    <a:pt x="98" y="20"/>
                  </a:lnTo>
                  <a:lnTo>
                    <a:pt x="59" y="20"/>
                  </a:lnTo>
                  <a:lnTo>
                    <a:pt x="20" y="59"/>
                  </a:lnTo>
                  <a:lnTo>
                    <a:pt x="0" y="98"/>
                  </a:lnTo>
                  <a:lnTo>
                    <a:pt x="0" y="137"/>
                  </a:lnTo>
                  <a:lnTo>
                    <a:pt x="0" y="177"/>
                  </a:lnTo>
                  <a:lnTo>
                    <a:pt x="489" y="999"/>
                  </a:lnTo>
                  <a:lnTo>
                    <a:pt x="959" y="1821"/>
                  </a:lnTo>
                  <a:lnTo>
                    <a:pt x="1390" y="2643"/>
                  </a:lnTo>
                  <a:lnTo>
                    <a:pt x="1820" y="3484"/>
                  </a:lnTo>
                  <a:lnTo>
                    <a:pt x="2232" y="4346"/>
                  </a:lnTo>
                  <a:lnTo>
                    <a:pt x="2603" y="5207"/>
                  </a:lnTo>
                  <a:lnTo>
                    <a:pt x="2975" y="6068"/>
                  </a:lnTo>
                  <a:lnTo>
                    <a:pt x="3328" y="6949"/>
                  </a:lnTo>
                  <a:lnTo>
                    <a:pt x="3641" y="7830"/>
                  </a:lnTo>
                  <a:lnTo>
                    <a:pt x="3954" y="8710"/>
                  </a:lnTo>
                  <a:lnTo>
                    <a:pt x="4228" y="9611"/>
                  </a:lnTo>
                  <a:lnTo>
                    <a:pt x="4502" y="10511"/>
                  </a:lnTo>
                  <a:lnTo>
                    <a:pt x="4737" y="11431"/>
                  </a:lnTo>
                  <a:lnTo>
                    <a:pt x="4972" y="12351"/>
                  </a:lnTo>
                  <a:lnTo>
                    <a:pt x="5167" y="13271"/>
                  </a:lnTo>
                  <a:lnTo>
                    <a:pt x="5344" y="14191"/>
                  </a:lnTo>
                  <a:lnTo>
                    <a:pt x="5363" y="14230"/>
                  </a:lnTo>
                  <a:lnTo>
                    <a:pt x="5402" y="14269"/>
                  </a:lnTo>
                  <a:lnTo>
                    <a:pt x="5481" y="14269"/>
                  </a:lnTo>
                  <a:lnTo>
                    <a:pt x="5520" y="14250"/>
                  </a:lnTo>
                  <a:lnTo>
                    <a:pt x="5559" y="14230"/>
                  </a:lnTo>
                  <a:lnTo>
                    <a:pt x="5579" y="14171"/>
                  </a:lnTo>
                  <a:lnTo>
                    <a:pt x="5579" y="14132"/>
                  </a:lnTo>
                  <a:lnTo>
                    <a:pt x="5383" y="13193"/>
                  </a:lnTo>
                  <a:lnTo>
                    <a:pt x="5187" y="12273"/>
                  </a:lnTo>
                  <a:lnTo>
                    <a:pt x="4972" y="11353"/>
                  </a:lnTo>
                  <a:lnTo>
                    <a:pt x="4717" y="10433"/>
                  </a:lnTo>
                  <a:lnTo>
                    <a:pt x="4463" y="9532"/>
                  </a:lnTo>
                  <a:lnTo>
                    <a:pt x="4169" y="8632"/>
                  </a:lnTo>
                  <a:lnTo>
                    <a:pt x="3856" y="7732"/>
                  </a:lnTo>
                  <a:lnTo>
                    <a:pt x="3543" y="6851"/>
                  </a:lnTo>
                  <a:lnTo>
                    <a:pt x="3191" y="5970"/>
                  </a:lnTo>
                  <a:lnTo>
                    <a:pt x="2819" y="5109"/>
                  </a:lnTo>
                  <a:lnTo>
                    <a:pt x="2427" y="4228"/>
                  </a:lnTo>
                  <a:lnTo>
                    <a:pt x="2036" y="3387"/>
                  </a:lnTo>
                  <a:lnTo>
                    <a:pt x="1605" y="2545"/>
                  </a:lnTo>
                  <a:lnTo>
                    <a:pt x="1155" y="1703"/>
                  </a:lnTo>
                  <a:lnTo>
                    <a:pt x="705" y="881"/>
                  </a:lnTo>
                  <a:lnTo>
                    <a:pt x="215" y="59"/>
                  </a:lnTo>
                  <a:lnTo>
                    <a:pt x="176" y="20"/>
                  </a:lnTo>
                  <a:lnTo>
                    <a:pt x="137"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54"/>
            <p:cNvSpPr/>
            <p:nvPr/>
          </p:nvSpPr>
          <p:spPr>
            <a:xfrm>
              <a:off x="1244214" y="1334535"/>
              <a:ext cx="36233" cy="80483"/>
            </a:xfrm>
            <a:custGeom>
              <a:avLst/>
              <a:gdLst/>
              <a:ahLst/>
              <a:cxnLst/>
              <a:rect l="l" t="t" r="r" b="b"/>
              <a:pathLst>
                <a:path w="1234" h="2741" extrusionOk="0">
                  <a:moveTo>
                    <a:pt x="353" y="0"/>
                  </a:moveTo>
                  <a:lnTo>
                    <a:pt x="236" y="411"/>
                  </a:lnTo>
                  <a:lnTo>
                    <a:pt x="138" y="842"/>
                  </a:lnTo>
                  <a:lnTo>
                    <a:pt x="59" y="1331"/>
                  </a:lnTo>
                  <a:lnTo>
                    <a:pt x="20" y="1586"/>
                  </a:lnTo>
                  <a:lnTo>
                    <a:pt x="1" y="1840"/>
                  </a:lnTo>
                  <a:lnTo>
                    <a:pt x="1" y="2075"/>
                  </a:lnTo>
                  <a:lnTo>
                    <a:pt x="1" y="2290"/>
                  </a:lnTo>
                  <a:lnTo>
                    <a:pt x="40" y="2466"/>
                  </a:lnTo>
                  <a:lnTo>
                    <a:pt x="118" y="2604"/>
                  </a:lnTo>
                  <a:lnTo>
                    <a:pt x="157" y="2662"/>
                  </a:lnTo>
                  <a:lnTo>
                    <a:pt x="216" y="2701"/>
                  </a:lnTo>
                  <a:lnTo>
                    <a:pt x="275" y="2721"/>
                  </a:lnTo>
                  <a:lnTo>
                    <a:pt x="353" y="2741"/>
                  </a:lnTo>
                  <a:lnTo>
                    <a:pt x="490" y="2741"/>
                  </a:lnTo>
                  <a:lnTo>
                    <a:pt x="608" y="2701"/>
                  </a:lnTo>
                  <a:lnTo>
                    <a:pt x="725" y="2643"/>
                  </a:lnTo>
                  <a:lnTo>
                    <a:pt x="842" y="2564"/>
                  </a:lnTo>
                  <a:lnTo>
                    <a:pt x="921" y="2447"/>
                  </a:lnTo>
                  <a:lnTo>
                    <a:pt x="999" y="2329"/>
                  </a:lnTo>
                  <a:lnTo>
                    <a:pt x="1077" y="2192"/>
                  </a:lnTo>
                  <a:lnTo>
                    <a:pt x="1136" y="2036"/>
                  </a:lnTo>
                  <a:lnTo>
                    <a:pt x="1175" y="1879"/>
                  </a:lnTo>
                  <a:lnTo>
                    <a:pt x="1214" y="1703"/>
                  </a:lnTo>
                  <a:lnTo>
                    <a:pt x="1234" y="1370"/>
                  </a:lnTo>
                  <a:lnTo>
                    <a:pt x="1214" y="1038"/>
                  </a:lnTo>
                  <a:lnTo>
                    <a:pt x="1195" y="881"/>
                  </a:lnTo>
                  <a:lnTo>
                    <a:pt x="1175" y="724"/>
                  </a:lnTo>
                  <a:lnTo>
                    <a:pt x="1116" y="587"/>
                  </a:lnTo>
                  <a:lnTo>
                    <a:pt x="1077" y="470"/>
                  </a:lnTo>
                  <a:lnTo>
                    <a:pt x="1019" y="372"/>
                  </a:lnTo>
                  <a:lnTo>
                    <a:pt x="960" y="294"/>
                  </a:lnTo>
                  <a:lnTo>
                    <a:pt x="823" y="157"/>
                  </a:lnTo>
                  <a:lnTo>
                    <a:pt x="686" y="79"/>
                  </a:lnTo>
                  <a:lnTo>
                    <a:pt x="549" y="20"/>
                  </a:lnTo>
                  <a:lnTo>
                    <a:pt x="45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54"/>
            <p:cNvSpPr/>
            <p:nvPr/>
          </p:nvSpPr>
          <p:spPr>
            <a:xfrm>
              <a:off x="1244214" y="1334535"/>
              <a:ext cx="36233" cy="80483"/>
            </a:xfrm>
            <a:custGeom>
              <a:avLst/>
              <a:gdLst/>
              <a:ahLst/>
              <a:cxnLst/>
              <a:rect l="l" t="t" r="r" b="b"/>
              <a:pathLst>
                <a:path w="1234" h="2741" fill="none" extrusionOk="0">
                  <a:moveTo>
                    <a:pt x="353" y="0"/>
                  </a:moveTo>
                  <a:lnTo>
                    <a:pt x="353" y="0"/>
                  </a:lnTo>
                  <a:lnTo>
                    <a:pt x="451" y="0"/>
                  </a:lnTo>
                  <a:lnTo>
                    <a:pt x="549" y="20"/>
                  </a:lnTo>
                  <a:lnTo>
                    <a:pt x="686" y="79"/>
                  </a:lnTo>
                  <a:lnTo>
                    <a:pt x="823" y="157"/>
                  </a:lnTo>
                  <a:lnTo>
                    <a:pt x="960" y="294"/>
                  </a:lnTo>
                  <a:lnTo>
                    <a:pt x="1019" y="372"/>
                  </a:lnTo>
                  <a:lnTo>
                    <a:pt x="1077" y="470"/>
                  </a:lnTo>
                  <a:lnTo>
                    <a:pt x="1116" y="587"/>
                  </a:lnTo>
                  <a:lnTo>
                    <a:pt x="1175" y="724"/>
                  </a:lnTo>
                  <a:lnTo>
                    <a:pt x="1175" y="724"/>
                  </a:lnTo>
                  <a:lnTo>
                    <a:pt x="1195" y="881"/>
                  </a:lnTo>
                  <a:lnTo>
                    <a:pt x="1214" y="1038"/>
                  </a:lnTo>
                  <a:lnTo>
                    <a:pt x="1234" y="1370"/>
                  </a:lnTo>
                  <a:lnTo>
                    <a:pt x="1214" y="1703"/>
                  </a:lnTo>
                  <a:lnTo>
                    <a:pt x="1175" y="1879"/>
                  </a:lnTo>
                  <a:lnTo>
                    <a:pt x="1136" y="2036"/>
                  </a:lnTo>
                  <a:lnTo>
                    <a:pt x="1077" y="2192"/>
                  </a:lnTo>
                  <a:lnTo>
                    <a:pt x="999" y="2329"/>
                  </a:lnTo>
                  <a:lnTo>
                    <a:pt x="921" y="2447"/>
                  </a:lnTo>
                  <a:lnTo>
                    <a:pt x="842" y="2564"/>
                  </a:lnTo>
                  <a:lnTo>
                    <a:pt x="725" y="2643"/>
                  </a:lnTo>
                  <a:lnTo>
                    <a:pt x="608" y="2701"/>
                  </a:lnTo>
                  <a:lnTo>
                    <a:pt x="490" y="2741"/>
                  </a:lnTo>
                  <a:lnTo>
                    <a:pt x="353" y="2741"/>
                  </a:lnTo>
                  <a:lnTo>
                    <a:pt x="353" y="2741"/>
                  </a:lnTo>
                  <a:lnTo>
                    <a:pt x="275" y="2721"/>
                  </a:lnTo>
                  <a:lnTo>
                    <a:pt x="216" y="2701"/>
                  </a:lnTo>
                  <a:lnTo>
                    <a:pt x="157" y="2662"/>
                  </a:lnTo>
                  <a:lnTo>
                    <a:pt x="118" y="2604"/>
                  </a:lnTo>
                  <a:lnTo>
                    <a:pt x="40" y="2466"/>
                  </a:lnTo>
                  <a:lnTo>
                    <a:pt x="1" y="2290"/>
                  </a:lnTo>
                  <a:lnTo>
                    <a:pt x="1" y="2075"/>
                  </a:lnTo>
                  <a:lnTo>
                    <a:pt x="1" y="1840"/>
                  </a:lnTo>
                  <a:lnTo>
                    <a:pt x="20" y="1586"/>
                  </a:lnTo>
                  <a:lnTo>
                    <a:pt x="59" y="1331"/>
                  </a:lnTo>
                  <a:lnTo>
                    <a:pt x="138" y="842"/>
                  </a:lnTo>
                  <a:lnTo>
                    <a:pt x="236" y="411"/>
                  </a:lnTo>
                  <a:lnTo>
                    <a:pt x="353" y="0"/>
                  </a:lnTo>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54"/>
            <p:cNvSpPr/>
            <p:nvPr/>
          </p:nvSpPr>
          <p:spPr>
            <a:xfrm>
              <a:off x="1232146" y="1390265"/>
              <a:ext cx="62689" cy="62102"/>
            </a:xfrm>
            <a:custGeom>
              <a:avLst/>
              <a:gdLst/>
              <a:ahLst/>
              <a:cxnLst/>
              <a:rect l="l" t="t" r="r" b="b"/>
              <a:pathLst>
                <a:path w="2135" h="2115" extrusionOk="0">
                  <a:moveTo>
                    <a:pt x="1019" y="294"/>
                  </a:moveTo>
                  <a:lnTo>
                    <a:pt x="1156" y="314"/>
                  </a:lnTo>
                  <a:lnTo>
                    <a:pt x="1312" y="334"/>
                  </a:lnTo>
                  <a:lnTo>
                    <a:pt x="1449" y="392"/>
                  </a:lnTo>
                  <a:lnTo>
                    <a:pt x="1567" y="490"/>
                  </a:lnTo>
                  <a:lnTo>
                    <a:pt x="1664" y="588"/>
                  </a:lnTo>
                  <a:lnTo>
                    <a:pt x="1743" y="706"/>
                  </a:lnTo>
                  <a:lnTo>
                    <a:pt x="1782" y="843"/>
                  </a:lnTo>
                  <a:lnTo>
                    <a:pt x="1821" y="999"/>
                  </a:lnTo>
                  <a:lnTo>
                    <a:pt x="1821" y="1156"/>
                  </a:lnTo>
                  <a:lnTo>
                    <a:pt x="1782" y="1293"/>
                  </a:lnTo>
                  <a:lnTo>
                    <a:pt x="1723" y="1430"/>
                  </a:lnTo>
                  <a:lnTo>
                    <a:pt x="1625" y="1547"/>
                  </a:lnTo>
                  <a:lnTo>
                    <a:pt x="1527" y="1645"/>
                  </a:lnTo>
                  <a:lnTo>
                    <a:pt x="1410" y="1723"/>
                  </a:lnTo>
                  <a:lnTo>
                    <a:pt x="1273" y="1782"/>
                  </a:lnTo>
                  <a:lnTo>
                    <a:pt x="1116" y="1802"/>
                  </a:lnTo>
                  <a:lnTo>
                    <a:pt x="960" y="1802"/>
                  </a:lnTo>
                  <a:lnTo>
                    <a:pt x="823" y="1762"/>
                  </a:lnTo>
                  <a:lnTo>
                    <a:pt x="686" y="1704"/>
                  </a:lnTo>
                  <a:lnTo>
                    <a:pt x="568" y="1625"/>
                  </a:lnTo>
                  <a:lnTo>
                    <a:pt x="470" y="1528"/>
                  </a:lnTo>
                  <a:lnTo>
                    <a:pt x="392" y="1391"/>
                  </a:lnTo>
                  <a:lnTo>
                    <a:pt x="333" y="1254"/>
                  </a:lnTo>
                  <a:lnTo>
                    <a:pt x="314" y="1117"/>
                  </a:lnTo>
                  <a:lnTo>
                    <a:pt x="314" y="960"/>
                  </a:lnTo>
                  <a:lnTo>
                    <a:pt x="353" y="803"/>
                  </a:lnTo>
                  <a:lnTo>
                    <a:pt x="412" y="686"/>
                  </a:lnTo>
                  <a:lnTo>
                    <a:pt x="490" y="568"/>
                  </a:lnTo>
                  <a:lnTo>
                    <a:pt x="607" y="471"/>
                  </a:lnTo>
                  <a:lnTo>
                    <a:pt x="725" y="392"/>
                  </a:lnTo>
                  <a:lnTo>
                    <a:pt x="862" y="334"/>
                  </a:lnTo>
                  <a:lnTo>
                    <a:pt x="1019" y="294"/>
                  </a:lnTo>
                  <a:close/>
                  <a:moveTo>
                    <a:pt x="979" y="1"/>
                  </a:moveTo>
                  <a:lnTo>
                    <a:pt x="784" y="20"/>
                  </a:lnTo>
                  <a:lnTo>
                    <a:pt x="588" y="99"/>
                  </a:lnTo>
                  <a:lnTo>
                    <a:pt x="412" y="216"/>
                  </a:lnTo>
                  <a:lnTo>
                    <a:pt x="255" y="353"/>
                  </a:lnTo>
                  <a:lnTo>
                    <a:pt x="138" y="529"/>
                  </a:lnTo>
                  <a:lnTo>
                    <a:pt x="59" y="706"/>
                  </a:lnTo>
                  <a:lnTo>
                    <a:pt x="1" y="921"/>
                  </a:lnTo>
                  <a:lnTo>
                    <a:pt x="1" y="1136"/>
                  </a:lnTo>
                  <a:lnTo>
                    <a:pt x="40" y="1351"/>
                  </a:lnTo>
                  <a:lnTo>
                    <a:pt x="118" y="1528"/>
                  </a:lnTo>
                  <a:lnTo>
                    <a:pt x="236" y="1704"/>
                  </a:lnTo>
                  <a:lnTo>
                    <a:pt x="373" y="1860"/>
                  </a:lnTo>
                  <a:lnTo>
                    <a:pt x="529" y="1978"/>
                  </a:lnTo>
                  <a:lnTo>
                    <a:pt x="725" y="2056"/>
                  </a:lnTo>
                  <a:lnTo>
                    <a:pt x="921" y="2115"/>
                  </a:lnTo>
                  <a:lnTo>
                    <a:pt x="1136" y="2115"/>
                  </a:lnTo>
                  <a:lnTo>
                    <a:pt x="1351" y="2076"/>
                  </a:lnTo>
                  <a:lnTo>
                    <a:pt x="1547" y="1997"/>
                  </a:lnTo>
                  <a:lnTo>
                    <a:pt x="1723" y="1899"/>
                  </a:lnTo>
                  <a:lnTo>
                    <a:pt x="1860" y="1743"/>
                  </a:lnTo>
                  <a:lnTo>
                    <a:pt x="1978" y="1586"/>
                  </a:lnTo>
                  <a:lnTo>
                    <a:pt x="2075" y="1391"/>
                  </a:lnTo>
                  <a:lnTo>
                    <a:pt x="2115" y="1195"/>
                  </a:lnTo>
                  <a:lnTo>
                    <a:pt x="2134" y="980"/>
                  </a:lnTo>
                  <a:lnTo>
                    <a:pt x="2095" y="764"/>
                  </a:lnTo>
                  <a:lnTo>
                    <a:pt x="2017" y="568"/>
                  </a:lnTo>
                  <a:lnTo>
                    <a:pt x="1899" y="392"/>
                  </a:lnTo>
                  <a:lnTo>
                    <a:pt x="1762" y="255"/>
                  </a:lnTo>
                  <a:lnTo>
                    <a:pt x="1586" y="138"/>
                  </a:lnTo>
                  <a:lnTo>
                    <a:pt x="1410" y="40"/>
                  </a:lnTo>
                  <a:lnTo>
                    <a:pt x="119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54"/>
            <p:cNvSpPr/>
            <p:nvPr/>
          </p:nvSpPr>
          <p:spPr>
            <a:xfrm>
              <a:off x="1232146" y="1390265"/>
              <a:ext cx="62689" cy="62102"/>
            </a:xfrm>
            <a:custGeom>
              <a:avLst/>
              <a:gdLst/>
              <a:ahLst/>
              <a:cxnLst/>
              <a:rect l="l" t="t" r="r" b="b"/>
              <a:pathLst>
                <a:path w="2135" h="2115" fill="none" extrusionOk="0">
                  <a:moveTo>
                    <a:pt x="1" y="1136"/>
                  </a:moveTo>
                  <a:lnTo>
                    <a:pt x="1" y="1136"/>
                  </a:lnTo>
                  <a:lnTo>
                    <a:pt x="1" y="921"/>
                  </a:lnTo>
                  <a:lnTo>
                    <a:pt x="59" y="706"/>
                  </a:lnTo>
                  <a:lnTo>
                    <a:pt x="138" y="529"/>
                  </a:lnTo>
                  <a:lnTo>
                    <a:pt x="255" y="353"/>
                  </a:lnTo>
                  <a:lnTo>
                    <a:pt x="412" y="216"/>
                  </a:lnTo>
                  <a:lnTo>
                    <a:pt x="588" y="99"/>
                  </a:lnTo>
                  <a:lnTo>
                    <a:pt x="784" y="20"/>
                  </a:lnTo>
                  <a:lnTo>
                    <a:pt x="979" y="1"/>
                  </a:lnTo>
                  <a:lnTo>
                    <a:pt x="979" y="1"/>
                  </a:lnTo>
                  <a:lnTo>
                    <a:pt x="1195" y="1"/>
                  </a:lnTo>
                  <a:lnTo>
                    <a:pt x="1410" y="40"/>
                  </a:lnTo>
                  <a:lnTo>
                    <a:pt x="1586" y="138"/>
                  </a:lnTo>
                  <a:lnTo>
                    <a:pt x="1762" y="255"/>
                  </a:lnTo>
                  <a:lnTo>
                    <a:pt x="1899" y="392"/>
                  </a:lnTo>
                  <a:lnTo>
                    <a:pt x="2017" y="568"/>
                  </a:lnTo>
                  <a:lnTo>
                    <a:pt x="2095" y="764"/>
                  </a:lnTo>
                  <a:lnTo>
                    <a:pt x="2134" y="980"/>
                  </a:lnTo>
                  <a:lnTo>
                    <a:pt x="2134" y="980"/>
                  </a:lnTo>
                  <a:lnTo>
                    <a:pt x="2115" y="1195"/>
                  </a:lnTo>
                  <a:lnTo>
                    <a:pt x="2075" y="1391"/>
                  </a:lnTo>
                  <a:lnTo>
                    <a:pt x="1978" y="1586"/>
                  </a:lnTo>
                  <a:lnTo>
                    <a:pt x="1860" y="1743"/>
                  </a:lnTo>
                  <a:lnTo>
                    <a:pt x="1723" y="1899"/>
                  </a:lnTo>
                  <a:lnTo>
                    <a:pt x="1547" y="1997"/>
                  </a:lnTo>
                  <a:lnTo>
                    <a:pt x="1351" y="2076"/>
                  </a:lnTo>
                  <a:lnTo>
                    <a:pt x="1136" y="2115"/>
                  </a:lnTo>
                  <a:lnTo>
                    <a:pt x="1136" y="2115"/>
                  </a:lnTo>
                  <a:lnTo>
                    <a:pt x="921" y="2115"/>
                  </a:lnTo>
                  <a:lnTo>
                    <a:pt x="725" y="2056"/>
                  </a:lnTo>
                  <a:lnTo>
                    <a:pt x="529" y="1978"/>
                  </a:lnTo>
                  <a:lnTo>
                    <a:pt x="373" y="1860"/>
                  </a:lnTo>
                  <a:lnTo>
                    <a:pt x="236" y="1704"/>
                  </a:lnTo>
                  <a:lnTo>
                    <a:pt x="118" y="1528"/>
                  </a:lnTo>
                  <a:lnTo>
                    <a:pt x="40" y="1351"/>
                  </a:lnTo>
                  <a:lnTo>
                    <a:pt x="1" y="113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54"/>
            <p:cNvSpPr/>
            <p:nvPr/>
          </p:nvSpPr>
          <p:spPr>
            <a:xfrm>
              <a:off x="1241337" y="1398898"/>
              <a:ext cx="44308" cy="44279"/>
            </a:xfrm>
            <a:custGeom>
              <a:avLst/>
              <a:gdLst/>
              <a:ahLst/>
              <a:cxnLst/>
              <a:rect l="l" t="t" r="r" b="b"/>
              <a:pathLst>
                <a:path w="1509" h="1508" fill="none" extrusionOk="0">
                  <a:moveTo>
                    <a:pt x="1" y="823"/>
                  </a:moveTo>
                  <a:lnTo>
                    <a:pt x="1" y="823"/>
                  </a:lnTo>
                  <a:lnTo>
                    <a:pt x="20" y="960"/>
                  </a:lnTo>
                  <a:lnTo>
                    <a:pt x="79" y="1097"/>
                  </a:lnTo>
                  <a:lnTo>
                    <a:pt x="157" y="1234"/>
                  </a:lnTo>
                  <a:lnTo>
                    <a:pt x="255" y="1331"/>
                  </a:lnTo>
                  <a:lnTo>
                    <a:pt x="373" y="1410"/>
                  </a:lnTo>
                  <a:lnTo>
                    <a:pt x="510" y="1468"/>
                  </a:lnTo>
                  <a:lnTo>
                    <a:pt x="647" y="1508"/>
                  </a:lnTo>
                  <a:lnTo>
                    <a:pt x="803" y="1508"/>
                  </a:lnTo>
                  <a:lnTo>
                    <a:pt x="803" y="1508"/>
                  </a:lnTo>
                  <a:lnTo>
                    <a:pt x="960" y="1488"/>
                  </a:lnTo>
                  <a:lnTo>
                    <a:pt x="1097" y="1429"/>
                  </a:lnTo>
                  <a:lnTo>
                    <a:pt x="1214" y="1351"/>
                  </a:lnTo>
                  <a:lnTo>
                    <a:pt x="1312" y="1253"/>
                  </a:lnTo>
                  <a:lnTo>
                    <a:pt x="1410" y="1136"/>
                  </a:lnTo>
                  <a:lnTo>
                    <a:pt x="1469" y="999"/>
                  </a:lnTo>
                  <a:lnTo>
                    <a:pt x="1508" y="862"/>
                  </a:lnTo>
                  <a:lnTo>
                    <a:pt x="1508" y="705"/>
                  </a:lnTo>
                  <a:lnTo>
                    <a:pt x="1508" y="705"/>
                  </a:lnTo>
                  <a:lnTo>
                    <a:pt x="1469" y="549"/>
                  </a:lnTo>
                  <a:lnTo>
                    <a:pt x="1430" y="412"/>
                  </a:lnTo>
                  <a:lnTo>
                    <a:pt x="1351" y="294"/>
                  </a:lnTo>
                  <a:lnTo>
                    <a:pt x="1254" y="196"/>
                  </a:lnTo>
                  <a:lnTo>
                    <a:pt x="1136" y="98"/>
                  </a:lnTo>
                  <a:lnTo>
                    <a:pt x="999" y="40"/>
                  </a:lnTo>
                  <a:lnTo>
                    <a:pt x="843" y="20"/>
                  </a:lnTo>
                  <a:lnTo>
                    <a:pt x="706" y="0"/>
                  </a:lnTo>
                  <a:lnTo>
                    <a:pt x="706" y="0"/>
                  </a:lnTo>
                  <a:lnTo>
                    <a:pt x="549" y="40"/>
                  </a:lnTo>
                  <a:lnTo>
                    <a:pt x="412" y="98"/>
                  </a:lnTo>
                  <a:lnTo>
                    <a:pt x="294" y="177"/>
                  </a:lnTo>
                  <a:lnTo>
                    <a:pt x="177" y="274"/>
                  </a:lnTo>
                  <a:lnTo>
                    <a:pt x="99" y="392"/>
                  </a:lnTo>
                  <a:lnTo>
                    <a:pt x="40" y="509"/>
                  </a:lnTo>
                  <a:lnTo>
                    <a:pt x="1" y="666"/>
                  </a:lnTo>
                  <a:lnTo>
                    <a:pt x="1" y="82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54"/>
            <p:cNvSpPr/>
            <p:nvPr/>
          </p:nvSpPr>
          <p:spPr>
            <a:xfrm>
              <a:off x="1213178" y="1516700"/>
              <a:ext cx="29" cy="29"/>
            </a:xfrm>
            <a:custGeom>
              <a:avLst/>
              <a:gdLst/>
              <a:ahLst/>
              <a:cxnLst/>
              <a:rect l="l" t="t" r="r" b="b"/>
              <a:pathLst>
                <a:path w="1" h="1" extrusionOk="0">
                  <a:moveTo>
                    <a:pt x="1" y="1"/>
                  </a:moveTo>
                  <a:lnTo>
                    <a:pt x="1"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54"/>
            <p:cNvSpPr/>
            <p:nvPr/>
          </p:nvSpPr>
          <p:spPr>
            <a:xfrm>
              <a:off x="1213178" y="1516700"/>
              <a:ext cx="29" cy="29"/>
            </a:xfrm>
            <a:custGeom>
              <a:avLst/>
              <a:gdLst/>
              <a:ahLst/>
              <a:cxnLst/>
              <a:rect l="l" t="t" r="r" b="b"/>
              <a:pathLst>
                <a:path w="1" h="1" fill="none" extrusionOk="0">
                  <a:moveTo>
                    <a:pt x="1" y="1"/>
                  </a:move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54"/>
            <p:cNvSpPr/>
            <p:nvPr/>
          </p:nvSpPr>
          <p:spPr>
            <a:xfrm>
              <a:off x="1033861" y="1443735"/>
              <a:ext cx="194879" cy="213230"/>
            </a:xfrm>
            <a:custGeom>
              <a:avLst/>
              <a:gdLst/>
              <a:ahLst/>
              <a:cxnLst/>
              <a:rect l="l" t="t" r="r" b="b"/>
              <a:pathLst>
                <a:path w="6637" h="7262" extrusionOk="0">
                  <a:moveTo>
                    <a:pt x="549" y="0"/>
                  </a:moveTo>
                  <a:lnTo>
                    <a:pt x="510" y="118"/>
                  </a:lnTo>
                  <a:lnTo>
                    <a:pt x="608" y="470"/>
                  </a:lnTo>
                  <a:lnTo>
                    <a:pt x="666" y="783"/>
                  </a:lnTo>
                  <a:lnTo>
                    <a:pt x="725" y="1096"/>
                  </a:lnTo>
                  <a:lnTo>
                    <a:pt x="745" y="1409"/>
                  </a:lnTo>
                  <a:lnTo>
                    <a:pt x="784" y="1723"/>
                  </a:lnTo>
                  <a:lnTo>
                    <a:pt x="784" y="2016"/>
                  </a:lnTo>
                  <a:lnTo>
                    <a:pt x="784" y="2310"/>
                  </a:lnTo>
                  <a:lnTo>
                    <a:pt x="764" y="2623"/>
                  </a:lnTo>
                  <a:lnTo>
                    <a:pt x="725" y="2917"/>
                  </a:lnTo>
                  <a:lnTo>
                    <a:pt x="686" y="3210"/>
                  </a:lnTo>
                  <a:lnTo>
                    <a:pt x="627" y="3504"/>
                  </a:lnTo>
                  <a:lnTo>
                    <a:pt x="549" y="3817"/>
                  </a:lnTo>
                  <a:lnTo>
                    <a:pt x="471" y="4111"/>
                  </a:lnTo>
                  <a:lnTo>
                    <a:pt x="255" y="4717"/>
                  </a:lnTo>
                  <a:lnTo>
                    <a:pt x="1" y="5363"/>
                  </a:lnTo>
                  <a:lnTo>
                    <a:pt x="60" y="5442"/>
                  </a:lnTo>
                  <a:lnTo>
                    <a:pt x="236" y="5637"/>
                  </a:lnTo>
                  <a:lnTo>
                    <a:pt x="529" y="5950"/>
                  </a:lnTo>
                  <a:lnTo>
                    <a:pt x="706" y="6107"/>
                  </a:lnTo>
                  <a:lnTo>
                    <a:pt x="921" y="6283"/>
                  </a:lnTo>
                  <a:lnTo>
                    <a:pt x="1156" y="6459"/>
                  </a:lnTo>
                  <a:lnTo>
                    <a:pt x="1430" y="6635"/>
                  </a:lnTo>
                  <a:lnTo>
                    <a:pt x="1723" y="6792"/>
                  </a:lnTo>
                  <a:lnTo>
                    <a:pt x="2037" y="6949"/>
                  </a:lnTo>
                  <a:lnTo>
                    <a:pt x="2389" y="7066"/>
                  </a:lnTo>
                  <a:lnTo>
                    <a:pt x="2761" y="7164"/>
                  </a:lnTo>
                  <a:lnTo>
                    <a:pt x="3152" y="7242"/>
                  </a:lnTo>
                  <a:lnTo>
                    <a:pt x="3563" y="7262"/>
                  </a:lnTo>
                  <a:lnTo>
                    <a:pt x="4072" y="7262"/>
                  </a:lnTo>
                  <a:lnTo>
                    <a:pt x="4522" y="7242"/>
                  </a:lnTo>
                  <a:lnTo>
                    <a:pt x="4914" y="7184"/>
                  </a:lnTo>
                  <a:lnTo>
                    <a:pt x="5266" y="7105"/>
                  </a:lnTo>
                  <a:lnTo>
                    <a:pt x="5560" y="7027"/>
                  </a:lnTo>
                  <a:lnTo>
                    <a:pt x="5814" y="6929"/>
                  </a:lnTo>
                  <a:lnTo>
                    <a:pt x="6010" y="6812"/>
                  </a:lnTo>
                  <a:lnTo>
                    <a:pt x="6186" y="6694"/>
                  </a:lnTo>
                  <a:lnTo>
                    <a:pt x="6323" y="6577"/>
                  </a:lnTo>
                  <a:lnTo>
                    <a:pt x="6441" y="6479"/>
                  </a:lnTo>
                  <a:lnTo>
                    <a:pt x="6519" y="6361"/>
                  </a:lnTo>
                  <a:lnTo>
                    <a:pt x="6578" y="6264"/>
                  </a:lnTo>
                  <a:lnTo>
                    <a:pt x="6636" y="6127"/>
                  </a:lnTo>
                  <a:lnTo>
                    <a:pt x="6636" y="6068"/>
                  </a:lnTo>
                  <a:lnTo>
                    <a:pt x="6519" y="5794"/>
                  </a:lnTo>
                  <a:lnTo>
                    <a:pt x="6421" y="5520"/>
                  </a:lnTo>
                  <a:lnTo>
                    <a:pt x="6343" y="5226"/>
                  </a:lnTo>
                  <a:lnTo>
                    <a:pt x="6284" y="4913"/>
                  </a:lnTo>
                  <a:lnTo>
                    <a:pt x="6206" y="4443"/>
                  </a:lnTo>
                  <a:lnTo>
                    <a:pt x="6167" y="4091"/>
                  </a:lnTo>
                  <a:lnTo>
                    <a:pt x="6127" y="3719"/>
                  </a:lnTo>
                  <a:lnTo>
                    <a:pt x="6108" y="2917"/>
                  </a:lnTo>
                  <a:lnTo>
                    <a:pt x="6108" y="2506"/>
                  </a:lnTo>
                  <a:lnTo>
                    <a:pt x="6108" y="2486"/>
                  </a:lnTo>
                  <a:lnTo>
                    <a:pt x="5716" y="2427"/>
                  </a:lnTo>
                  <a:lnTo>
                    <a:pt x="5344" y="2369"/>
                  </a:lnTo>
                  <a:lnTo>
                    <a:pt x="4992" y="2290"/>
                  </a:lnTo>
                  <a:lnTo>
                    <a:pt x="4640" y="2212"/>
                  </a:lnTo>
                  <a:lnTo>
                    <a:pt x="4288" y="2114"/>
                  </a:lnTo>
                  <a:lnTo>
                    <a:pt x="3955" y="2016"/>
                  </a:lnTo>
                  <a:lnTo>
                    <a:pt x="3622" y="1899"/>
                  </a:lnTo>
                  <a:lnTo>
                    <a:pt x="3309" y="1762"/>
                  </a:lnTo>
                  <a:lnTo>
                    <a:pt x="2996" y="1625"/>
                  </a:lnTo>
                  <a:lnTo>
                    <a:pt x="2683" y="1468"/>
                  </a:lnTo>
                  <a:lnTo>
                    <a:pt x="2389" y="1292"/>
                  </a:lnTo>
                  <a:lnTo>
                    <a:pt x="2115" y="1116"/>
                  </a:lnTo>
                  <a:lnTo>
                    <a:pt x="1841" y="901"/>
                  </a:lnTo>
                  <a:lnTo>
                    <a:pt x="1567" y="705"/>
                  </a:lnTo>
                  <a:lnTo>
                    <a:pt x="1312" y="470"/>
                  </a:lnTo>
                  <a:lnTo>
                    <a:pt x="1078" y="235"/>
                  </a:lnTo>
                  <a:lnTo>
                    <a:pt x="764" y="78"/>
                  </a:lnTo>
                  <a:lnTo>
                    <a:pt x="54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54"/>
            <p:cNvSpPr/>
            <p:nvPr/>
          </p:nvSpPr>
          <p:spPr>
            <a:xfrm>
              <a:off x="1023526" y="1577628"/>
              <a:ext cx="231641" cy="162110"/>
            </a:xfrm>
            <a:custGeom>
              <a:avLst/>
              <a:gdLst/>
              <a:ahLst/>
              <a:cxnLst/>
              <a:rect l="l" t="t" r="r" b="b"/>
              <a:pathLst>
                <a:path w="7889" h="5521" extrusionOk="0">
                  <a:moveTo>
                    <a:pt x="6616" y="1"/>
                  </a:moveTo>
                  <a:lnTo>
                    <a:pt x="6577" y="40"/>
                  </a:lnTo>
                  <a:lnTo>
                    <a:pt x="6538" y="79"/>
                  </a:lnTo>
                  <a:lnTo>
                    <a:pt x="6519" y="138"/>
                  </a:lnTo>
                  <a:lnTo>
                    <a:pt x="6519" y="196"/>
                  </a:lnTo>
                  <a:lnTo>
                    <a:pt x="6558" y="255"/>
                  </a:lnTo>
                  <a:lnTo>
                    <a:pt x="6793" y="568"/>
                  </a:lnTo>
                  <a:lnTo>
                    <a:pt x="7027" y="921"/>
                  </a:lnTo>
                  <a:lnTo>
                    <a:pt x="7204" y="1293"/>
                  </a:lnTo>
                  <a:lnTo>
                    <a:pt x="7380" y="1684"/>
                  </a:lnTo>
                  <a:lnTo>
                    <a:pt x="7497" y="2095"/>
                  </a:lnTo>
                  <a:lnTo>
                    <a:pt x="7575" y="2506"/>
                  </a:lnTo>
                  <a:lnTo>
                    <a:pt x="7595" y="2702"/>
                  </a:lnTo>
                  <a:lnTo>
                    <a:pt x="7615" y="2898"/>
                  </a:lnTo>
                  <a:lnTo>
                    <a:pt x="7595" y="3113"/>
                  </a:lnTo>
                  <a:lnTo>
                    <a:pt x="7595" y="3309"/>
                  </a:lnTo>
                  <a:lnTo>
                    <a:pt x="7556" y="3543"/>
                  </a:lnTo>
                  <a:lnTo>
                    <a:pt x="7497" y="3759"/>
                  </a:lnTo>
                  <a:lnTo>
                    <a:pt x="7419" y="3954"/>
                  </a:lnTo>
                  <a:lnTo>
                    <a:pt x="7321" y="4150"/>
                  </a:lnTo>
                  <a:lnTo>
                    <a:pt x="7223" y="4326"/>
                  </a:lnTo>
                  <a:lnTo>
                    <a:pt x="7106" y="4483"/>
                  </a:lnTo>
                  <a:lnTo>
                    <a:pt x="6969" y="4640"/>
                  </a:lnTo>
                  <a:lnTo>
                    <a:pt x="6812" y="4777"/>
                  </a:lnTo>
                  <a:lnTo>
                    <a:pt x="6656" y="4894"/>
                  </a:lnTo>
                  <a:lnTo>
                    <a:pt x="6479" y="4992"/>
                  </a:lnTo>
                  <a:lnTo>
                    <a:pt x="6284" y="5070"/>
                  </a:lnTo>
                  <a:lnTo>
                    <a:pt x="6088" y="5148"/>
                  </a:lnTo>
                  <a:lnTo>
                    <a:pt x="5873" y="5188"/>
                  </a:lnTo>
                  <a:lnTo>
                    <a:pt x="5657" y="5227"/>
                  </a:lnTo>
                  <a:lnTo>
                    <a:pt x="5207" y="5227"/>
                  </a:lnTo>
                  <a:lnTo>
                    <a:pt x="4992" y="5188"/>
                  </a:lnTo>
                  <a:lnTo>
                    <a:pt x="4777" y="5148"/>
                  </a:lnTo>
                  <a:lnTo>
                    <a:pt x="4561" y="5070"/>
                  </a:lnTo>
                  <a:lnTo>
                    <a:pt x="4346" y="4992"/>
                  </a:lnTo>
                  <a:lnTo>
                    <a:pt x="4150" y="4914"/>
                  </a:lnTo>
                  <a:lnTo>
                    <a:pt x="3954" y="4796"/>
                  </a:lnTo>
                  <a:lnTo>
                    <a:pt x="3759" y="4679"/>
                  </a:lnTo>
                  <a:lnTo>
                    <a:pt x="3583" y="4561"/>
                  </a:lnTo>
                  <a:lnTo>
                    <a:pt x="3230" y="4287"/>
                  </a:lnTo>
                  <a:lnTo>
                    <a:pt x="2897" y="3974"/>
                  </a:lnTo>
                  <a:lnTo>
                    <a:pt x="2604" y="3661"/>
                  </a:lnTo>
                  <a:lnTo>
                    <a:pt x="2310" y="3328"/>
                  </a:lnTo>
                  <a:lnTo>
                    <a:pt x="2017" y="2956"/>
                  </a:lnTo>
                  <a:lnTo>
                    <a:pt x="1723" y="2584"/>
                  </a:lnTo>
                  <a:lnTo>
                    <a:pt x="1430" y="2212"/>
                  </a:lnTo>
                  <a:lnTo>
                    <a:pt x="1175" y="1821"/>
                  </a:lnTo>
                  <a:lnTo>
                    <a:pt x="921" y="1430"/>
                  </a:lnTo>
                  <a:lnTo>
                    <a:pt x="686" y="1019"/>
                  </a:lnTo>
                  <a:lnTo>
                    <a:pt x="470" y="607"/>
                  </a:lnTo>
                  <a:lnTo>
                    <a:pt x="294" y="177"/>
                  </a:lnTo>
                  <a:lnTo>
                    <a:pt x="255" y="118"/>
                  </a:lnTo>
                  <a:lnTo>
                    <a:pt x="216" y="79"/>
                  </a:lnTo>
                  <a:lnTo>
                    <a:pt x="99" y="79"/>
                  </a:lnTo>
                  <a:lnTo>
                    <a:pt x="59" y="99"/>
                  </a:lnTo>
                  <a:lnTo>
                    <a:pt x="20" y="138"/>
                  </a:lnTo>
                  <a:lnTo>
                    <a:pt x="1" y="177"/>
                  </a:lnTo>
                  <a:lnTo>
                    <a:pt x="20" y="255"/>
                  </a:lnTo>
                  <a:lnTo>
                    <a:pt x="196" y="686"/>
                  </a:lnTo>
                  <a:lnTo>
                    <a:pt x="412" y="1097"/>
                  </a:lnTo>
                  <a:lnTo>
                    <a:pt x="647" y="1508"/>
                  </a:lnTo>
                  <a:lnTo>
                    <a:pt x="901" y="1919"/>
                  </a:lnTo>
                  <a:lnTo>
                    <a:pt x="1155" y="2310"/>
                  </a:lnTo>
                  <a:lnTo>
                    <a:pt x="1430" y="2682"/>
                  </a:lnTo>
                  <a:lnTo>
                    <a:pt x="1723" y="3054"/>
                  </a:lnTo>
                  <a:lnTo>
                    <a:pt x="2017" y="3426"/>
                  </a:lnTo>
                  <a:lnTo>
                    <a:pt x="2271" y="3720"/>
                  </a:lnTo>
                  <a:lnTo>
                    <a:pt x="2545" y="4013"/>
                  </a:lnTo>
                  <a:lnTo>
                    <a:pt x="2819" y="4287"/>
                  </a:lnTo>
                  <a:lnTo>
                    <a:pt x="3093" y="4542"/>
                  </a:lnTo>
                  <a:lnTo>
                    <a:pt x="3406" y="4796"/>
                  </a:lnTo>
                  <a:lnTo>
                    <a:pt x="3739" y="5011"/>
                  </a:lnTo>
                  <a:lnTo>
                    <a:pt x="4072" y="5188"/>
                  </a:lnTo>
                  <a:lnTo>
                    <a:pt x="4424" y="5344"/>
                  </a:lnTo>
                  <a:lnTo>
                    <a:pt x="4757" y="5422"/>
                  </a:lnTo>
                  <a:lnTo>
                    <a:pt x="5070" y="5501"/>
                  </a:lnTo>
                  <a:lnTo>
                    <a:pt x="5422" y="5520"/>
                  </a:lnTo>
                  <a:lnTo>
                    <a:pt x="5755" y="5501"/>
                  </a:lnTo>
                  <a:lnTo>
                    <a:pt x="6068" y="5462"/>
                  </a:lnTo>
                  <a:lnTo>
                    <a:pt x="6401" y="5364"/>
                  </a:lnTo>
                  <a:lnTo>
                    <a:pt x="6558" y="5305"/>
                  </a:lnTo>
                  <a:lnTo>
                    <a:pt x="6695" y="5227"/>
                  </a:lnTo>
                  <a:lnTo>
                    <a:pt x="6832" y="5148"/>
                  </a:lnTo>
                  <a:lnTo>
                    <a:pt x="6969" y="5051"/>
                  </a:lnTo>
                  <a:lnTo>
                    <a:pt x="7125" y="4933"/>
                  </a:lnTo>
                  <a:lnTo>
                    <a:pt x="7243" y="4796"/>
                  </a:lnTo>
                  <a:lnTo>
                    <a:pt x="7360" y="4679"/>
                  </a:lnTo>
                  <a:lnTo>
                    <a:pt x="7478" y="4542"/>
                  </a:lnTo>
                  <a:lnTo>
                    <a:pt x="7556" y="4385"/>
                  </a:lnTo>
                  <a:lnTo>
                    <a:pt x="7634" y="4248"/>
                  </a:lnTo>
                  <a:lnTo>
                    <a:pt x="7712" y="4092"/>
                  </a:lnTo>
                  <a:lnTo>
                    <a:pt x="7771" y="3935"/>
                  </a:lnTo>
                  <a:lnTo>
                    <a:pt x="7849" y="3602"/>
                  </a:lnTo>
                  <a:lnTo>
                    <a:pt x="7889" y="3269"/>
                  </a:lnTo>
                  <a:lnTo>
                    <a:pt x="7889" y="2917"/>
                  </a:lnTo>
                  <a:lnTo>
                    <a:pt x="7869" y="2565"/>
                  </a:lnTo>
                  <a:lnTo>
                    <a:pt x="7810" y="2232"/>
                  </a:lnTo>
                  <a:lnTo>
                    <a:pt x="7712" y="1880"/>
                  </a:lnTo>
                  <a:lnTo>
                    <a:pt x="7595" y="1527"/>
                  </a:lnTo>
                  <a:lnTo>
                    <a:pt x="7478" y="1195"/>
                  </a:lnTo>
                  <a:lnTo>
                    <a:pt x="7321" y="882"/>
                  </a:lnTo>
                  <a:lnTo>
                    <a:pt x="7145" y="588"/>
                  </a:lnTo>
                  <a:lnTo>
                    <a:pt x="6949" y="294"/>
                  </a:lnTo>
                  <a:lnTo>
                    <a:pt x="6753" y="40"/>
                  </a:lnTo>
                  <a:lnTo>
                    <a:pt x="6714" y="1"/>
                  </a:lnTo>
                  <a:close/>
                </a:path>
              </a:pathLst>
            </a:custGeom>
            <a:gradFill>
              <a:gsLst>
                <a:gs pos="0">
                  <a:srgbClr val="61B065"/>
                </a:gs>
                <a:gs pos="100000">
                  <a:srgbClr val="345A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54"/>
            <p:cNvSpPr/>
            <p:nvPr/>
          </p:nvSpPr>
          <p:spPr>
            <a:xfrm>
              <a:off x="1110879" y="1490274"/>
              <a:ext cx="105206" cy="83947"/>
            </a:xfrm>
            <a:custGeom>
              <a:avLst/>
              <a:gdLst/>
              <a:ahLst/>
              <a:cxnLst/>
              <a:rect l="l" t="t" r="r" b="b"/>
              <a:pathLst>
                <a:path w="3583" h="2859" extrusionOk="0">
                  <a:moveTo>
                    <a:pt x="1" y="1"/>
                  </a:moveTo>
                  <a:lnTo>
                    <a:pt x="216" y="372"/>
                  </a:lnTo>
                  <a:lnTo>
                    <a:pt x="510" y="764"/>
                  </a:lnTo>
                  <a:lnTo>
                    <a:pt x="862" y="1195"/>
                  </a:lnTo>
                  <a:lnTo>
                    <a:pt x="1058" y="1410"/>
                  </a:lnTo>
                  <a:lnTo>
                    <a:pt x="1273" y="1606"/>
                  </a:lnTo>
                  <a:lnTo>
                    <a:pt x="1508" y="1821"/>
                  </a:lnTo>
                  <a:lnTo>
                    <a:pt x="1743" y="2017"/>
                  </a:lnTo>
                  <a:lnTo>
                    <a:pt x="2017" y="2193"/>
                  </a:lnTo>
                  <a:lnTo>
                    <a:pt x="2291" y="2369"/>
                  </a:lnTo>
                  <a:lnTo>
                    <a:pt x="2584" y="2526"/>
                  </a:lnTo>
                  <a:lnTo>
                    <a:pt x="2898" y="2663"/>
                  </a:lnTo>
                  <a:lnTo>
                    <a:pt x="3230" y="2760"/>
                  </a:lnTo>
                  <a:lnTo>
                    <a:pt x="3583" y="2858"/>
                  </a:lnTo>
                  <a:lnTo>
                    <a:pt x="3544" y="2506"/>
                  </a:lnTo>
                  <a:lnTo>
                    <a:pt x="3504" y="2134"/>
                  </a:lnTo>
                  <a:lnTo>
                    <a:pt x="3485" y="1332"/>
                  </a:lnTo>
                  <a:lnTo>
                    <a:pt x="3485" y="921"/>
                  </a:lnTo>
                  <a:lnTo>
                    <a:pt x="3367" y="940"/>
                  </a:lnTo>
                  <a:lnTo>
                    <a:pt x="3152" y="960"/>
                  </a:lnTo>
                  <a:lnTo>
                    <a:pt x="2956" y="979"/>
                  </a:lnTo>
                  <a:lnTo>
                    <a:pt x="2526" y="979"/>
                  </a:lnTo>
                  <a:lnTo>
                    <a:pt x="2310" y="960"/>
                  </a:lnTo>
                  <a:lnTo>
                    <a:pt x="2115" y="921"/>
                  </a:lnTo>
                  <a:lnTo>
                    <a:pt x="1684" y="803"/>
                  </a:lnTo>
                  <a:lnTo>
                    <a:pt x="1253" y="666"/>
                  </a:lnTo>
                  <a:lnTo>
                    <a:pt x="823" y="470"/>
                  </a:lnTo>
                  <a:lnTo>
                    <a:pt x="392" y="255"/>
                  </a:lnTo>
                  <a:lnTo>
                    <a:pt x="1"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54"/>
            <p:cNvSpPr/>
            <p:nvPr/>
          </p:nvSpPr>
          <p:spPr>
            <a:xfrm>
              <a:off x="969499" y="1177622"/>
              <a:ext cx="300613" cy="344863"/>
            </a:xfrm>
            <a:custGeom>
              <a:avLst/>
              <a:gdLst/>
              <a:ahLst/>
              <a:cxnLst/>
              <a:rect l="l" t="t" r="r" b="b"/>
              <a:pathLst>
                <a:path w="10238" h="11745" extrusionOk="0">
                  <a:moveTo>
                    <a:pt x="4463" y="1"/>
                  </a:moveTo>
                  <a:lnTo>
                    <a:pt x="4131" y="40"/>
                  </a:lnTo>
                  <a:lnTo>
                    <a:pt x="3818" y="60"/>
                  </a:lnTo>
                  <a:lnTo>
                    <a:pt x="3524" y="118"/>
                  </a:lnTo>
                  <a:lnTo>
                    <a:pt x="3230" y="177"/>
                  </a:lnTo>
                  <a:lnTo>
                    <a:pt x="2976" y="255"/>
                  </a:lnTo>
                  <a:lnTo>
                    <a:pt x="2721" y="334"/>
                  </a:lnTo>
                  <a:lnTo>
                    <a:pt x="2487" y="431"/>
                  </a:lnTo>
                  <a:lnTo>
                    <a:pt x="2271" y="529"/>
                  </a:lnTo>
                  <a:lnTo>
                    <a:pt x="2056" y="647"/>
                  </a:lnTo>
                  <a:lnTo>
                    <a:pt x="1860" y="764"/>
                  </a:lnTo>
                  <a:lnTo>
                    <a:pt x="1684" y="901"/>
                  </a:lnTo>
                  <a:lnTo>
                    <a:pt x="1508" y="1019"/>
                  </a:lnTo>
                  <a:lnTo>
                    <a:pt x="1351" y="1175"/>
                  </a:lnTo>
                  <a:lnTo>
                    <a:pt x="1214" y="1312"/>
                  </a:lnTo>
                  <a:lnTo>
                    <a:pt x="960" y="1606"/>
                  </a:lnTo>
                  <a:lnTo>
                    <a:pt x="745" y="1919"/>
                  </a:lnTo>
                  <a:lnTo>
                    <a:pt x="568" y="2252"/>
                  </a:lnTo>
                  <a:lnTo>
                    <a:pt x="431" y="2565"/>
                  </a:lnTo>
                  <a:lnTo>
                    <a:pt x="314" y="2878"/>
                  </a:lnTo>
                  <a:lnTo>
                    <a:pt x="236" y="3172"/>
                  </a:lnTo>
                  <a:lnTo>
                    <a:pt x="157" y="3465"/>
                  </a:lnTo>
                  <a:lnTo>
                    <a:pt x="118" y="3739"/>
                  </a:lnTo>
                  <a:lnTo>
                    <a:pt x="118" y="3857"/>
                  </a:lnTo>
                  <a:lnTo>
                    <a:pt x="118" y="4072"/>
                  </a:lnTo>
                  <a:lnTo>
                    <a:pt x="177" y="4600"/>
                  </a:lnTo>
                  <a:lnTo>
                    <a:pt x="216" y="4875"/>
                  </a:lnTo>
                  <a:lnTo>
                    <a:pt x="275" y="5129"/>
                  </a:lnTo>
                  <a:lnTo>
                    <a:pt x="353" y="5344"/>
                  </a:lnTo>
                  <a:lnTo>
                    <a:pt x="392" y="5403"/>
                  </a:lnTo>
                  <a:lnTo>
                    <a:pt x="431" y="5462"/>
                  </a:lnTo>
                  <a:lnTo>
                    <a:pt x="294" y="5560"/>
                  </a:lnTo>
                  <a:lnTo>
                    <a:pt x="197" y="5657"/>
                  </a:lnTo>
                  <a:lnTo>
                    <a:pt x="118" y="5794"/>
                  </a:lnTo>
                  <a:lnTo>
                    <a:pt x="60" y="5912"/>
                  </a:lnTo>
                  <a:lnTo>
                    <a:pt x="20" y="6068"/>
                  </a:lnTo>
                  <a:lnTo>
                    <a:pt x="1" y="6205"/>
                  </a:lnTo>
                  <a:lnTo>
                    <a:pt x="1" y="6343"/>
                  </a:lnTo>
                  <a:lnTo>
                    <a:pt x="1" y="6499"/>
                  </a:lnTo>
                  <a:lnTo>
                    <a:pt x="20" y="6695"/>
                  </a:lnTo>
                  <a:lnTo>
                    <a:pt x="60" y="6891"/>
                  </a:lnTo>
                  <a:lnTo>
                    <a:pt x="118" y="7106"/>
                  </a:lnTo>
                  <a:lnTo>
                    <a:pt x="216" y="7302"/>
                  </a:lnTo>
                  <a:lnTo>
                    <a:pt x="314" y="7517"/>
                  </a:lnTo>
                  <a:lnTo>
                    <a:pt x="431" y="7713"/>
                  </a:lnTo>
                  <a:lnTo>
                    <a:pt x="568" y="7889"/>
                  </a:lnTo>
                  <a:lnTo>
                    <a:pt x="725" y="8065"/>
                  </a:lnTo>
                  <a:lnTo>
                    <a:pt x="882" y="8222"/>
                  </a:lnTo>
                  <a:lnTo>
                    <a:pt x="1077" y="8378"/>
                  </a:lnTo>
                  <a:lnTo>
                    <a:pt x="1273" y="8496"/>
                  </a:lnTo>
                  <a:lnTo>
                    <a:pt x="1488" y="8613"/>
                  </a:lnTo>
                  <a:lnTo>
                    <a:pt x="1704" y="8691"/>
                  </a:lnTo>
                  <a:lnTo>
                    <a:pt x="1939" y="8750"/>
                  </a:lnTo>
                  <a:lnTo>
                    <a:pt x="2193" y="8789"/>
                  </a:lnTo>
                  <a:lnTo>
                    <a:pt x="2447" y="8809"/>
                  </a:lnTo>
                  <a:lnTo>
                    <a:pt x="2487" y="8809"/>
                  </a:lnTo>
                  <a:lnTo>
                    <a:pt x="2584" y="8985"/>
                  </a:lnTo>
                  <a:lnTo>
                    <a:pt x="2624" y="9063"/>
                  </a:lnTo>
                  <a:lnTo>
                    <a:pt x="2819" y="9396"/>
                  </a:lnTo>
                  <a:lnTo>
                    <a:pt x="3054" y="9690"/>
                  </a:lnTo>
                  <a:lnTo>
                    <a:pt x="3328" y="9983"/>
                  </a:lnTo>
                  <a:lnTo>
                    <a:pt x="3622" y="10238"/>
                  </a:lnTo>
                  <a:lnTo>
                    <a:pt x="3935" y="10492"/>
                  </a:lnTo>
                  <a:lnTo>
                    <a:pt x="4287" y="10707"/>
                  </a:lnTo>
                  <a:lnTo>
                    <a:pt x="4620" y="10923"/>
                  </a:lnTo>
                  <a:lnTo>
                    <a:pt x="4992" y="11099"/>
                  </a:lnTo>
                  <a:lnTo>
                    <a:pt x="5344" y="11255"/>
                  </a:lnTo>
                  <a:lnTo>
                    <a:pt x="5716" y="11392"/>
                  </a:lnTo>
                  <a:lnTo>
                    <a:pt x="6088" y="11510"/>
                  </a:lnTo>
                  <a:lnTo>
                    <a:pt x="6440" y="11608"/>
                  </a:lnTo>
                  <a:lnTo>
                    <a:pt x="6773" y="11666"/>
                  </a:lnTo>
                  <a:lnTo>
                    <a:pt x="7106" y="11725"/>
                  </a:lnTo>
                  <a:lnTo>
                    <a:pt x="7399" y="11745"/>
                  </a:lnTo>
                  <a:lnTo>
                    <a:pt x="7673" y="11745"/>
                  </a:lnTo>
                  <a:lnTo>
                    <a:pt x="8026" y="11725"/>
                  </a:lnTo>
                  <a:lnTo>
                    <a:pt x="8300" y="11666"/>
                  </a:lnTo>
                  <a:lnTo>
                    <a:pt x="8633" y="11588"/>
                  </a:lnTo>
                  <a:lnTo>
                    <a:pt x="8887" y="11490"/>
                  </a:lnTo>
                  <a:lnTo>
                    <a:pt x="9122" y="11353"/>
                  </a:lnTo>
                  <a:lnTo>
                    <a:pt x="9318" y="11197"/>
                  </a:lnTo>
                  <a:lnTo>
                    <a:pt x="9513" y="11001"/>
                  </a:lnTo>
                  <a:lnTo>
                    <a:pt x="9650" y="10786"/>
                  </a:lnTo>
                  <a:lnTo>
                    <a:pt x="9787" y="10551"/>
                  </a:lnTo>
                  <a:lnTo>
                    <a:pt x="9885" y="10296"/>
                  </a:lnTo>
                  <a:lnTo>
                    <a:pt x="9964" y="10022"/>
                  </a:lnTo>
                  <a:lnTo>
                    <a:pt x="10022" y="9729"/>
                  </a:lnTo>
                  <a:lnTo>
                    <a:pt x="10061" y="9435"/>
                  </a:lnTo>
                  <a:lnTo>
                    <a:pt x="10081" y="9122"/>
                  </a:lnTo>
                  <a:lnTo>
                    <a:pt x="10101" y="8809"/>
                  </a:lnTo>
                  <a:lnTo>
                    <a:pt x="10081" y="8496"/>
                  </a:lnTo>
                  <a:lnTo>
                    <a:pt x="10061" y="8202"/>
                  </a:lnTo>
                  <a:lnTo>
                    <a:pt x="10022" y="7889"/>
                  </a:lnTo>
                  <a:lnTo>
                    <a:pt x="9964" y="7595"/>
                  </a:lnTo>
                  <a:lnTo>
                    <a:pt x="9885" y="7282"/>
                  </a:lnTo>
                  <a:lnTo>
                    <a:pt x="9787" y="6969"/>
                  </a:lnTo>
                  <a:lnTo>
                    <a:pt x="9787" y="6930"/>
                  </a:lnTo>
                  <a:lnTo>
                    <a:pt x="9983" y="5716"/>
                  </a:lnTo>
                  <a:lnTo>
                    <a:pt x="10140" y="4679"/>
                  </a:lnTo>
                  <a:lnTo>
                    <a:pt x="10198" y="4209"/>
                  </a:lnTo>
                  <a:lnTo>
                    <a:pt x="10238" y="3798"/>
                  </a:lnTo>
                  <a:lnTo>
                    <a:pt x="10238" y="3446"/>
                  </a:lnTo>
                  <a:lnTo>
                    <a:pt x="10218" y="3113"/>
                  </a:lnTo>
                  <a:lnTo>
                    <a:pt x="10159" y="2780"/>
                  </a:lnTo>
                  <a:lnTo>
                    <a:pt x="10061" y="2447"/>
                  </a:lnTo>
                  <a:lnTo>
                    <a:pt x="9924" y="2134"/>
                  </a:lnTo>
                  <a:lnTo>
                    <a:pt x="9748" y="1821"/>
                  </a:lnTo>
                  <a:lnTo>
                    <a:pt x="9533" y="1547"/>
                  </a:lnTo>
                  <a:lnTo>
                    <a:pt x="9396" y="1391"/>
                  </a:lnTo>
                  <a:lnTo>
                    <a:pt x="9259" y="1273"/>
                  </a:lnTo>
                  <a:lnTo>
                    <a:pt x="9122" y="1136"/>
                  </a:lnTo>
                  <a:lnTo>
                    <a:pt x="8946" y="1019"/>
                  </a:lnTo>
                  <a:lnTo>
                    <a:pt x="8770" y="901"/>
                  </a:lnTo>
                  <a:lnTo>
                    <a:pt x="8593" y="784"/>
                  </a:lnTo>
                  <a:lnTo>
                    <a:pt x="8378" y="686"/>
                  </a:lnTo>
                  <a:lnTo>
                    <a:pt x="8163" y="588"/>
                  </a:lnTo>
                  <a:lnTo>
                    <a:pt x="7693" y="392"/>
                  </a:lnTo>
                  <a:lnTo>
                    <a:pt x="7165" y="255"/>
                  </a:lnTo>
                  <a:lnTo>
                    <a:pt x="6558" y="138"/>
                  </a:lnTo>
                  <a:lnTo>
                    <a:pt x="5912" y="60"/>
                  </a:lnTo>
                  <a:lnTo>
                    <a:pt x="5188"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54"/>
            <p:cNvSpPr/>
            <p:nvPr/>
          </p:nvSpPr>
          <p:spPr>
            <a:xfrm>
              <a:off x="969499" y="1177622"/>
              <a:ext cx="300613" cy="344863"/>
            </a:xfrm>
            <a:custGeom>
              <a:avLst/>
              <a:gdLst/>
              <a:ahLst/>
              <a:cxnLst/>
              <a:rect l="l" t="t" r="r" b="b"/>
              <a:pathLst>
                <a:path w="10238" h="11745" fill="none" extrusionOk="0">
                  <a:moveTo>
                    <a:pt x="1" y="6499"/>
                  </a:moveTo>
                  <a:lnTo>
                    <a:pt x="1" y="6499"/>
                  </a:lnTo>
                  <a:lnTo>
                    <a:pt x="20" y="6695"/>
                  </a:lnTo>
                  <a:lnTo>
                    <a:pt x="60" y="6891"/>
                  </a:lnTo>
                  <a:lnTo>
                    <a:pt x="118" y="7106"/>
                  </a:lnTo>
                  <a:lnTo>
                    <a:pt x="216" y="7302"/>
                  </a:lnTo>
                  <a:lnTo>
                    <a:pt x="314" y="7517"/>
                  </a:lnTo>
                  <a:lnTo>
                    <a:pt x="431" y="7713"/>
                  </a:lnTo>
                  <a:lnTo>
                    <a:pt x="568" y="7889"/>
                  </a:lnTo>
                  <a:lnTo>
                    <a:pt x="725" y="8065"/>
                  </a:lnTo>
                  <a:lnTo>
                    <a:pt x="882" y="8222"/>
                  </a:lnTo>
                  <a:lnTo>
                    <a:pt x="1077" y="8378"/>
                  </a:lnTo>
                  <a:lnTo>
                    <a:pt x="1273" y="8496"/>
                  </a:lnTo>
                  <a:lnTo>
                    <a:pt x="1488" y="8613"/>
                  </a:lnTo>
                  <a:lnTo>
                    <a:pt x="1704" y="8691"/>
                  </a:lnTo>
                  <a:lnTo>
                    <a:pt x="1939" y="8750"/>
                  </a:lnTo>
                  <a:lnTo>
                    <a:pt x="2193" y="8789"/>
                  </a:lnTo>
                  <a:lnTo>
                    <a:pt x="2447" y="8809"/>
                  </a:lnTo>
                  <a:lnTo>
                    <a:pt x="2467" y="8809"/>
                  </a:lnTo>
                  <a:lnTo>
                    <a:pt x="2467" y="8809"/>
                  </a:lnTo>
                  <a:lnTo>
                    <a:pt x="2487" y="8809"/>
                  </a:lnTo>
                  <a:lnTo>
                    <a:pt x="2487" y="8809"/>
                  </a:lnTo>
                  <a:lnTo>
                    <a:pt x="2584" y="8985"/>
                  </a:lnTo>
                  <a:lnTo>
                    <a:pt x="2584" y="8985"/>
                  </a:lnTo>
                  <a:lnTo>
                    <a:pt x="2624" y="9063"/>
                  </a:lnTo>
                  <a:lnTo>
                    <a:pt x="2624" y="9063"/>
                  </a:lnTo>
                  <a:lnTo>
                    <a:pt x="2624" y="9063"/>
                  </a:lnTo>
                  <a:lnTo>
                    <a:pt x="2819" y="9396"/>
                  </a:lnTo>
                  <a:lnTo>
                    <a:pt x="3054" y="9690"/>
                  </a:lnTo>
                  <a:lnTo>
                    <a:pt x="3328" y="9983"/>
                  </a:lnTo>
                  <a:lnTo>
                    <a:pt x="3622" y="10238"/>
                  </a:lnTo>
                  <a:lnTo>
                    <a:pt x="3935" y="10492"/>
                  </a:lnTo>
                  <a:lnTo>
                    <a:pt x="4287" y="10707"/>
                  </a:lnTo>
                  <a:lnTo>
                    <a:pt x="4620" y="10923"/>
                  </a:lnTo>
                  <a:lnTo>
                    <a:pt x="4992" y="11099"/>
                  </a:lnTo>
                  <a:lnTo>
                    <a:pt x="5344" y="11255"/>
                  </a:lnTo>
                  <a:lnTo>
                    <a:pt x="5716" y="11392"/>
                  </a:lnTo>
                  <a:lnTo>
                    <a:pt x="6088" y="11510"/>
                  </a:lnTo>
                  <a:lnTo>
                    <a:pt x="6440" y="11608"/>
                  </a:lnTo>
                  <a:lnTo>
                    <a:pt x="6773" y="11666"/>
                  </a:lnTo>
                  <a:lnTo>
                    <a:pt x="7106" y="11725"/>
                  </a:lnTo>
                  <a:lnTo>
                    <a:pt x="7399" y="11745"/>
                  </a:lnTo>
                  <a:lnTo>
                    <a:pt x="7673" y="11745"/>
                  </a:lnTo>
                  <a:lnTo>
                    <a:pt x="7673" y="11745"/>
                  </a:lnTo>
                  <a:lnTo>
                    <a:pt x="8026" y="11725"/>
                  </a:lnTo>
                  <a:lnTo>
                    <a:pt x="8300" y="11666"/>
                  </a:lnTo>
                  <a:lnTo>
                    <a:pt x="8633" y="11588"/>
                  </a:lnTo>
                  <a:lnTo>
                    <a:pt x="8633" y="11588"/>
                  </a:lnTo>
                  <a:lnTo>
                    <a:pt x="8887" y="11490"/>
                  </a:lnTo>
                  <a:lnTo>
                    <a:pt x="9122" y="11353"/>
                  </a:lnTo>
                  <a:lnTo>
                    <a:pt x="9318" y="11197"/>
                  </a:lnTo>
                  <a:lnTo>
                    <a:pt x="9513" y="11001"/>
                  </a:lnTo>
                  <a:lnTo>
                    <a:pt x="9650" y="10786"/>
                  </a:lnTo>
                  <a:lnTo>
                    <a:pt x="9787" y="10551"/>
                  </a:lnTo>
                  <a:lnTo>
                    <a:pt x="9885" y="10296"/>
                  </a:lnTo>
                  <a:lnTo>
                    <a:pt x="9964" y="10022"/>
                  </a:lnTo>
                  <a:lnTo>
                    <a:pt x="10022" y="9729"/>
                  </a:lnTo>
                  <a:lnTo>
                    <a:pt x="10061" y="9435"/>
                  </a:lnTo>
                  <a:lnTo>
                    <a:pt x="10081" y="9122"/>
                  </a:lnTo>
                  <a:lnTo>
                    <a:pt x="10101" y="8809"/>
                  </a:lnTo>
                  <a:lnTo>
                    <a:pt x="10081" y="8496"/>
                  </a:lnTo>
                  <a:lnTo>
                    <a:pt x="10061" y="8202"/>
                  </a:lnTo>
                  <a:lnTo>
                    <a:pt x="10022" y="7889"/>
                  </a:lnTo>
                  <a:lnTo>
                    <a:pt x="9964" y="7595"/>
                  </a:lnTo>
                  <a:lnTo>
                    <a:pt x="9964" y="7595"/>
                  </a:lnTo>
                  <a:lnTo>
                    <a:pt x="9885" y="7282"/>
                  </a:lnTo>
                  <a:lnTo>
                    <a:pt x="9787" y="6969"/>
                  </a:lnTo>
                  <a:lnTo>
                    <a:pt x="9787" y="6969"/>
                  </a:lnTo>
                  <a:lnTo>
                    <a:pt x="9787" y="6930"/>
                  </a:lnTo>
                  <a:lnTo>
                    <a:pt x="9787" y="6930"/>
                  </a:lnTo>
                  <a:lnTo>
                    <a:pt x="9983" y="5716"/>
                  </a:lnTo>
                  <a:lnTo>
                    <a:pt x="10140" y="4679"/>
                  </a:lnTo>
                  <a:lnTo>
                    <a:pt x="10198" y="4209"/>
                  </a:lnTo>
                  <a:lnTo>
                    <a:pt x="10238" y="3798"/>
                  </a:lnTo>
                  <a:lnTo>
                    <a:pt x="10238" y="3798"/>
                  </a:lnTo>
                  <a:lnTo>
                    <a:pt x="10238" y="3446"/>
                  </a:lnTo>
                  <a:lnTo>
                    <a:pt x="10218" y="3113"/>
                  </a:lnTo>
                  <a:lnTo>
                    <a:pt x="10159" y="2780"/>
                  </a:lnTo>
                  <a:lnTo>
                    <a:pt x="10061" y="2447"/>
                  </a:lnTo>
                  <a:lnTo>
                    <a:pt x="9924" y="2134"/>
                  </a:lnTo>
                  <a:lnTo>
                    <a:pt x="9748" y="1821"/>
                  </a:lnTo>
                  <a:lnTo>
                    <a:pt x="9533" y="1547"/>
                  </a:lnTo>
                  <a:lnTo>
                    <a:pt x="9396" y="1391"/>
                  </a:lnTo>
                  <a:lnTo>
                    <a:pt x="9259" y="1273"/>
                  </a:lnTo>
                  <a:lnTo>
                    <a:pt x="9122" y="1136"/>
                  </a:lnTo>
                  <a:lnTo>
                    <a:pt x="8946" y="1019"/>
                  </a:lnTo>
                  <a:lnTo>
                    <a:pt x="8770" y="901"/>
                  </a:lnTo>
                  <a:lnTo>
                    <a:pt x="8593" y="784"/>
                  </a:lnTo>
                  <a:lnTo>
                    <a:pt x="8378" y="686"/>
                  </a:lnTo>
                  <a:lnTo>
                    <a:pt x="8163" y="588"/>
                  </a:lnTo>
                  <a:lnTo>
                    <a:pt x="7693" y="392"/>
                  </a:lnTo>
                  <a:lnTo>
                    <a:pt x="7165" y="255"/>
                  </a:lnTo>
                  <a:lnTo>
                    <a:pt x="6558" y="138"/>
                  </a:lnTo>
                  <a:lnTo>
                    <a:pt x="5912" y="60"/>
                  </a:lnTo>
                  <a:lnTo>
                    <a:pt x="5188" y="1"/>
                  </a:lnTo>
                  <a:lnTo>
                    <a:pt x="5188" y="1"/>
                  </a:lnTo>
                  <a:lnTo>
                    <a:pt x="4816" y="1"/>
                  </a:lnTo>
                  <a:lnTo>
                    <a:pt x="4463" y="1"/>
                  </a:lnTo>
                  <a:lnTo>
                    <a:pt x="4131" y="40"/>
                  </a:lnTo>
                  <a:lnTo>
                    <a:pt x="3818" y="60"/>
                  </a:lnTo>
                  <a:lnTo>
                    <a:pt x="3524" y="118"/>
                  </a:lnTo>
                  <a:lnTo>
                    <a:pt x="3230" y="177"/>
                  </a:lnTo>
                  <a:lnTo>
                    <a:pt x="2976" y="255"/>
                  </a:lnTo>
                  <a:lnTo>
                    <a:pt x="2721" y="334"/>
                  </a:lnTo>
                  <a:lnTo>
                    <a:pt x="2487" y="431"/>
                  </a:lnTo>
                  <a:lnTo>
                    <a:pt x="2271" y="529"/>
                  </a:lnTo>
                  <a:lnTo>
                    <a:pt x="2056" y="647"/>
                  </a:lnTo>
                  <a:lnTo>
                    <a:pt x="1860" y="764"/>
                  </a:lnTo>
                  <a:lnTo>
                    <a:pt x="1684" y="901"/>
                  </a:lnTo>
                  <a:lnTo>
                    <a:pt x="1508" y="1019"/>
                  </a:lnTo>
                  <a:lnTo>
                    <a:pt x="1351" y="1175"/>
                  </a:lnTo>
                  <a:lnTo>
                    <a:pt x="1214" y="1312"/>
                  </a:lnTo>
                  <a:lnTo>
                    <a:pt x="960" y="1606"/>
                  </a:lnTo>
                  <a:lnTo>
                    <a:pt x="745" y="1919"/>
                  </a:lnTo>
                  <a:lnTo>
                    <a:pt x="568" y="2252"/>
                  </a:lnTo>
                  <a:lnTo>
                    <a:pt x="431" y="2565"/>
                  </a:lnTo>
                  <a:lnTo>
                    <a:pt x="314" y="2878"/>
                  </a:lnTo>
                  <a:lnTo>
                    <a:pt x="236" y="3172"/>
                  </a:lnTo>
                  <a:lnTo>
                    <a:pt x="157" y="3465"/>
                  </a:lnTo>
                  <a:lnTo>
                    <a:pt x="118" y="3739"/>
                  </a:lnTo>
                  <a:lnTo>
                    <a:pt x="118" y="3739"/>
                  </a:lnTo>
                  <a:lnTo>
                    <a:pt x="118" y="3857"/>
                  </a:lnTo>
                  <a:lnTo>
                    <a:pt x="118" y="4072"/>
                  </a:lnTo>
                  <a:lnTo>
                    <a:pt x="177" y="4600"/>
                  </a:lnTo>
                  <a:lnTo>
                    <a:pt x="216" y="4875"/>
                  </a:lnTo>
                  <a:lnTo>
                    <a:pt x="275" y="5129"/>
                  </a:lnTo>
                  <a:lnTo>
                    <a:pt x="353" y="5344"/>
                  </a:lnTo>
                  <a:lnTo>
                    <a:pt x="392" y="5403"/>
                  </a:lnTo>
                  <a:lnTo>
                    <a:pt x="431" y="5462"/>
                  </a:lnTo>
                  <a:lnTo>
                    <a:pt x="431" y="5462"/>
                  </a:lnTo>
                  <a:lnTo>
                    <a:pt x="294" y="5560"/>
                  </a:lnTo>
                  <a:lnTo>
                    <a:pt x="197" y="5657"/>
                  </a:lnTo>
                  <a:lnTo>
                    <a:pt x="118" y="5794"/>
                  </a:lnTo>
                  <a:lnTo>
                    <a:pt x="60" y="5912"/>
                  </a:lnTo>
                  <a:lnTo>
                    <a:pt x="20" y="6068"/>
                  </a:lnTo>
                  <a:lnTo>
                    <a:pt x="1" y="6205"/>
                  </a:lnTo>
                  <a:lnTo>
                    <a:pt x="1" y="6343"/>
                  </a:lnTo>
                  <a:lnTo>
                    <a:pt x="1" y="649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54"/>
            <p:cNvSpPr/>
            <p:nvPr/>
          </p:nvSpPr>
          <p:spPr>
            <a:xfrm>
              <a:off x="1167784" y="1429934"/>
              <a:ext cx="57492" cy="25898"/>
            </a:xfrm>
            <a:custGeom>
              <a:avLst/>
              <a:gdLst/>
              <a:ahLst/>
              <a:cxnLst/>
              <a:rect l="l" t="t" r="r" b="b"/>
              <a:pathLst>
                <a:path w="1958" h="882" extrusionOk="0">
                  <a:moveTo>
                    <a:pt x="118" y="0"/>
                  </a:moveTo>
                  <a:lnTo>
                    <a:pt x="59" y="20"/>
                  </a:lnTo>
                  <a:lnTo>
                    <a:pt x="20" y="59"/>
                  </a:lnTo>
                  <a:lnTo>
                    <a:pt x="1" y="118"/>
                  </a:lnTo>
                  <a:lnTo>
                    <a:pt x="1" y="177"/>
                  </a:lnTo>
                  <a:lnTo>
                    <a:pt x="40" y="235"/>
                  </a:lnTo>
                  <a:lnTo>
                    <a:pt x="118" y="333"/>
                  </a:lnTo>
                  <a:lnTo>
                    <a:pt x="235" y="451"/>
                  </a:lnTo>
                  <a:lnTo>
                    <a:pt x="353" y="548"/>
                  </a:lnTo>
                  <a:lnTo>
                    <a:pt x="509" y="666"/>
                  </a:lnTo>
                  <a:lnTo>
                    <a:pt x="666" y="744"/>
                  </a:lnTo>
                  <a:lnTo>
                    <a:pt x="842" y="822"/>
                  </a:lnTo>
                  <a:lnTo>
                    <a:pt x="1038" y="862"/>
                  </a:lnTo>
                  <a:lnTo>
                    <a:pt x="1234" y="881"/>
                  </a:lnTo>
                  <a:lnTo>
                    <a:pt x="1390" y="862"/>
                  </a:lnTo>
                  <a:lnTo>
                    <a:pt x="1547" y="842"/>
                  </a:lnTo>
                  <a:lnTo>
                    <a:pt x="1723" y="783"/>
                  </a:lnTo>
                  <a:lnTo>
                    <a:pt x="1880" y="705"/>
                  </a:lnTo>
                  <a:lnTo>
                    <a:pt x="1919" y="666"/>
                  </a:lnTo>
                  <a:lnTo>
                    <a:pt x="1958" y="607"/>
                  </a:lnTo>
                  <a:lnTo>
                    <a:pt x="1958" y="548"/>
                  </a:lnTo>
                  <a:lnTo>
                    <a:pt x="1938" y="490"/>
                  </a:lnTo>
                  <a:lnTo>
                    <a:pt x="1899" y="451"/>
                  </a:lnTo>
                  <a:lnTo>
                    <a:pt x="1840" y="411"/>
                  </a:lnTo>
                  <a:lnTo>
                    <a:pt x="1782" y="411"/>
                  </a:lnTo>
                  <a:lnTo>
                    <a:pt x="1723" y="431"/>
                  </a:lnTo>
                  <a:lnTo>
                    <a:pt x="1586" y="509"/>
                  </a:lnTo>
                  <a:lnTo>
                    <a:pt x="1449" y="548"/>
                  </a:lnTo>
                  <a:lnTo>
                    <a:pt x="1312" y="568"/>
                  </a:lnTo>
                  <a:lnTo>
                    <a:pt x="1057" y="568"/>
                  </a:lnTo>
                  <a:lnTo>
                    <a:pt x="920" y="529"/>
                  </a:lnTo>
                  <a:lnTo>
                    <a:pt x="823" y="490"/>
                  </a:lnTo>
                  <a:lnTo>
                    <a:pt x="725" y="431"/>
                  </a:lnTo>
                  <a:lnTo>
                    <a:pt x="549" y="314"/>
                  </a:lnTo>
                  <a:lnTo>
                    <a:pt x="412" y="196"/>
                  </a:lnTo>
                  <a:lnTo>
                    <a:pt x="275" y="40"/>
                  </a:lnTo>
                  <a:lnTo>
                    <a:pt x="23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54"/>
            <p:cNvSpPr/>
            <p:nvPr/>
          </p:nvSpPr>
          <p:spPr>
            <a:xfrm>
              <a:off x="1229269" y="1351184"/>
              <a:ext cx="13830" cy="27630"/>
            </a:xfrm>
            <a:custGeom>
              <a:avLst/>
              <a:gdLst/>
              <a:ahLst/>
              <a:cxnLst/>
              <a:rect l="l" t="t" r="r" b="b"/>
              <a:pathLst>
                <a:path w="471" h="941" extrusionOk="0">
                  <a:moveTo>
                    <a:pt x="216" y="1"/>
                  </a:moveTo>
                  <a:lnTo>
                    <a:pt x="177" y="40"/>
                  </a:lnTo>
                  <a:lnTo>
                    <a:pt x="138" y="79"/>
                  </a:lnTo>
                  <a:lnTo>
                    <a:pt x="79" y="118"/>
                  </a:lnTo>
                  <a:lnTo>
                    <a:pt x="20" y="275"/>
                  </a:lnTo>
                  <a:lnTo>
                    <a:pt x="1" y="451"/>
                  </a:lnTo>
                  <a:lnTo>
                    <a:pt x="1" y="647"/>
                  </a:lnTo>
                  <a:lnTo>
                    <a:pt x="40" y="784"/>
                  </a:lnTo>
                  <a:lnTo>
                    <a:pt x="60" y="843"/>
                  </a:lnTo>
                  <a:lnTo>
                    <a:pt x="99" y="901"/>
                  </a:lnTo>
                  <a:lnTo>
                    <a:pt x="157" y="921"/>
                  </a:lnTo>
                  <a:lnTo>
                    <a:pt x="197" y="940"/>
                  </a:lnTo>
                  <a:lnTo>
                    <a:pt x="255" y="940"/>
                  </a:lnTo>
                  <a:lnTo>
                    <a:pt x="294" y="921"/>
                  </a:lnTo>
                  <a:lnTo>
                    <a:pt x="334" y="882"/>
                  </a:lnTo>
                  <a:lnTo>
                    <a:pt x="392" y="823"/>
                  </a:lnTo>
                  <a:lnTo>
                    <a:pt x="451" y="666"/>
                  </a:lnTo>
                  <a:lnTo>
                    <a:pt x="471" y="490"/>
                  </a:lnTo>
                  <a:lnTo>
                    <a:pt x="471" y="314"/>
                  </a:lnTo>
                  <a:lnTo>
                    <a:pt x="431" y="157"/>
                  </a:lnTo>
                  <a:lnTo>
                    <a:pt x="412" y="99"/>
                  </a:lnTo>
                  <a:lnTo>
                    <a:pt x="373" y="40"/>
                  </a:lnTo>
                  <a:lnTo>
                    <a:pt x="314" y="20"/>
                  </a:lnTo>
                  <a:lnTo>
                    <a:pt x="275"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54"/>
            <p:cNvSpPr/>
            <p:nvPr/>
          </p:nvSpPr>
          <p:spPr>
            <a:xfrm>
              <a:off x="1215498" y="1344313"/>
              <a:ext cx="36791" cy="9778"/>
            </a:xfrm>
            <a:custGeom>
              <a:avLst/>
              <a:gdLst/>
              <a:ahLst/>
              <a:cxnLst/>
              <a:rect l="l" t="t" r="r" b="b"/>
              <a:pathLst>
                <a:path w="1253" h="333" extrusionOk="0">
                  <a:moveTo>
                    <a:pt x="607" y="0"/>
                  </a:moveTo>
                  <a:lnTo>
                    <a:pt x="431" y="20"/>
                  </a:lnTo>
                  <a:lnTo>
                    <a:pt x="274" y="78"/>
                  </a:lnTo>
                  <a:lnTo>
                    <a:pt x="137" y="137"/>
                  </a:lnTo>
                  <a:lnTo>
                    <a:pt x="20" y="196"/>
                  </a:lnTo>
                  <a:lnTo>
                    <a:pt x="0" y="254"/>
                  </a:lnTo>
                  <a:lnTo>
                    <a:pt x="0" y="294"/>
                  </a:lnTo>
                  <a:lnTo>
                    <a:pt x="39" y="333"/>
                  </a:lnTo>
                  <a:lnTo>
                    <a:pt x="78" y="333"/>
                  </a:lnTo>
                  <a:lnTo>
                    <a:pt x="98" y="313"/>
                  </a:lnTo>
                  <a:lnTo>
                    <a:pt x="196" y="254"/>
                  </a:lnTo>
                  <a:lnTo>
                    <a:pt x="313" y="215"/>
                  </a:lnTo>
                  <a:lnTo>
                    <a:pt x="450" y="157"/>
                  </a:lnTo>
                  <a:lnTo>
                    <a:pt x="607" y="137"/>
                  </a:lnTo>
                  <a:lnTo>
                    <a:pt x="881" y="137"/>
                  </a:lnTo>
                  <a:lnTo>
                    <a:pt x="959" y="176"/>
                  </a:lnTo>
                  <a:lnTo>
                    <a:pt x="1057" y="215"/>
                  </a:lnTo>
                  <a:lnTo>
                    <a:pt x="1135" y="254"/>
                  </a:lnTo>
                  <a:lnTo>
                    <a:pt x="1194" y="274"/>
                  </a:lnTo>
                  <a:lnTo>
                    <a:pt x="1233" y="254"/>
                  </a:lnTo>
                  <a:lnTo>
                    <a:pt x="1253" y="196"/>
                  </a:lnTo>
                  <a:lnTo>
                    <a:pt x="1214" y="157"/>
                  </a:lnTo>
                  <a:lnTo>
                    <a:pt x="1116" y="78"/>
                  </a:lnTo>
                  <a:lnTo>
                    <a:pt x="1018" y="39"/>
                  </a:lnTo>
                  <a:lnTo>
                    <a:pt x="900" y="20"/>
                  </a:lnTo>
                  <a:lnTo>
                    <a:pt x="803"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54"/>
            <p:cNvSpPr/>
            <p:nvPr/>
          </p:nvSpPr>
          <p:spPr>
            <a:xfrm>
              <a:off x="1162616" y="1347161"/>
              <a:ext cx="14388" cy="27630"/>
            </a:xfrm>
            <a:custGeom>
              <a:avLst/>
              <a:gdLst/>
              <a:ahLst/>
              <a:cxnLst/>
              <a:rect l="l" t="t" r="r" b="b"/>
              <a:pathLst>
                <a:path w="490" h="941" extrusionOk="0">
                  <a:moveTo>
                    <a:pt x="235" y="1"/>
                  </a:moveTo>
                  <a:lnTo>
                    <a:pt x="177" y="40"/>
                  </a:lnTo>
                  <a:lnTo>
                    <a:pt x="137" y="79"/>
                  </a:lnTo>
                  <a:lnTo>
                    <a:pt x="98" y="118"/>
                  </a:lnTo>
                  <a:lnTo>
                    <a:pt x="40" y="275"/>
                  </a:lnTo>
                  <a:lnTo>
                    <a:pt x="0" y="451"/>
                  </a:lnTo>
                  <a:lnTo>
                    <a:pt x="0" y="647"/>
                  </a:lnTo>
                  <a:lnTo>
                    <a:pt x="40" y="784"/>
                  </a:lnTo>
                  <a:lnTo>
                    <a:pt x="79" y="862"/>
                  </a:lnTo>
                  <a:lnTo>
                    <a:pt x="118" y="901"/>
                  </a:lnTo>
                  <a:lnTo>
                    <a:pt x="157" y="921"/>
                  </a:lnTo>
                  <a:lnTo>
                    <a:pt x="196" y="940"/>
                  </a:lnTo>
                  <a:lnTo>
                    <a:pt x="255" y="940"/>
                  </a:lnTo>
                  <a:lnTo>
                    <a:pt x="294" y="921"/>
                  </a:lnTo>
                  <a:lnTo>
                    <a:pt x="353" y="882"/>
                  </a:lnTo>
                  <a:lnTo>
                    <a:pt x="392" y="823"/>
                  </a:lnTo>
                  <a:lnTo>
                    <a:pt x="451" y="666"/>
                  </a:lnTo>
                  <a:lnTo>
                    <a:pt x="490" y="490"/>
                  </a:lnTo>
                  <a:lnTo>
                    <a:pt x="490" y="314"/>
                  </a:lnTo>
                  <a:lnTo>
                    <a:pt x="431" y="157"/>
                  </a:lnTo>
                  <a:lnTo>
                    <a:pt x="411" y="99"/>
                  </a:lnTo>
                  <a:lnTo>
                    <a:pt x="372" y="40"/>
                  </a:lnTo>
                  <a:lnTo>
                    <a:pt x="333" y="20"/>
                  </a:lnTo>
                  <a:lnTo>
                    <a:pt x="274"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54"/>
            <p:cNvSpPr/>
            <p:nvPr/>
          </p:nvSpPr>
          <p:spPr>
            <a:xfrm>
              <a:off x="1145380" y="1339703"/>
              <a:ext cx="36233" cy="12685"/>
            </a:xfrm>
            <a:custGeom>
              <a:avLst/>
              <a:gdLst/>
              <a:ahLst/>
              <a:cxnLst/>
              <a:rect l="l" t="t" r="r" b="b"/>
              <a:pathLst>
                <a:path w="1234" h="432" extrusionOk="0">
                  <a:moveTo>
                    <a:pt x="764" y="0"/>
                  </a:moveTo>
                  <a:lnTo>
                    <a:pt x="568" y="40"/>
                  </a:lnTo>
                  <a:lnTo>
                    <a:pt x="392" y="79"/>
                  </a:lnTo>
                  <a:lnTo>
                    <a:pt x="255" y="157"/>
                  </a:lnTo>
                  <a:lnTo>
                    <a:pt x="137" y="235"/>
                  </a:lnTo>
                  <a:lnTo>
                    <a:pt x="20" y="314"/>
                  </a:lnTo>
                  <a:lnTo>
                    <a:pt x="0" y="372"/>
                  </a:lnTo>
                  <a:lnTo>
                    <a:pt x="20" y="411"/>
                  </a:lnTo>
                  <a:lnTo>
                    <a:pt x="59" y="431"/>
                  </a:lnTo>
                  <a:lnTo>
                    <a:pt x="78" y="431"/>
                  </a:lnTo>
                  <a:lnTo>
                    <a:pt x="118" y="411"/>
                  </a:lnTo>
                  <a:lnTo>
                    <a:pt x="196" y="353"/>
                  </a:lnTo>
                  <a:lnTo>
                    <a:pt x="313" y="294"/>
                  </a:lnTo>
                  <a:lnTo>
                    <a:pt x="431" y="216"/>
                  </a:lnTo>
                  <a:lnTo>
                    <a:pt x="587" y="177"/>
                  </a:lnTo>
                  <a:lnTo>
                    <a:pt x="764" y="157"/>
                  </a:lnTo>
                  <a:lnTo>
                    <a:pt x="940" y="157"/>
                  </a:lnTo>
                  <a:lnTo>
                    <a:pt x="1038" y="196"/>
                  </a:lnTo>
                  <a:lnTo>
                    <a:pt x="1135" y="235"/>
                  </a:lnTo>
                  <a:lnTo>
                    <a:pt x="1194" y="235"/>
                  </a:lnTo>
                  <a:lnTo>
                    <a:pt x="1233" y="196"/>
                  </a:lnTo>
                  <a:lnTo>
                    <a:pt x="1233" y="157"/>
                  </a:lnTo>
                  <a:lnTo>
                    <a:pt x="1194" y="118"/>
                  </a:lnTo>
                  <a:lnTo>
                    <a:pt x="1096" y="59"/>
                  </a:lnTo>
                  <a:lnTo>
                    <a:pt x="979" y="20"/>
                  </a:lnTo>
                  <a:lnTo>
                    <a:pt x="881" y="20"/>
                  </a:lnTo>
                  <a:lnTo>
                    <a:pt x="764"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54"/>
            <p:cNvSpPr/>
            <p:nvPr/>
          </p:nvSpPr>
          <p:spPr>
            <a:xfrm>
              <a:off x="1188484" y="1467871"/>
              <a:ext cx="21288" cy="9778"/>
            </a:xfrm>
            <a:custGeom>
              <a:avLst/>
              <a:gdLst/>
              <a:ahLst/>
              <a:cxnLst/>
              <a:rect l="l" t="t" r="r" b="b"/>
              <a:pathLst>
                <a:path w="725" h="333" extrusionOk="0">
                  <a:moveTo>
                    <a:pt x="78" y="0"/>
                  </a:moveTo>
                  <a:lnTo>
                    <a:pt x="39" y="20"/>
                  </a:lnTo>
                  <a:lnTo>
                    <a:pt x="20" y="59"/>
                  </a:lnTo>
                  <a:lnTo>
                    <a:pt x="0" y="79"/>
                  </a:lnTo>
                  <a:lnTo>
                    <a:pt x="20" y="118"/>
                  </a:lnTo>
                  <a:lnTo>
                    <a:pt x="39" y="157"/>
                  </a:lnTo>
                  <a:lnTo>
                    <a:pt x="118" y="235"/>
                  </a:lnTo>
                  <a:lnTo>
                    <a:pt x="235" y="294"/>
                  </a:lnTo>
                  <a:lnTo>
                    <a:pt x="372" y="333"/>
                  </a:lnTo>
                  <a:lnTo>
                    <a:pt x="509" y="333"/>
                  </a:lnTo>
                  <a:lnTo>
                    <a:pt x="666" y="294"/>
                  </a:lnTo>
                  <a:lnTo>
                    <a:pt x="705" y="274"/>
                  </a:lnTo>
                  <a:lnTo>
                    <a:pt x="724" y="235"/>
                  </a:lnTo>
                  <a:lnTo>
                    <a:pt x="724" y="216"/>
                  </a:lnTo>
                  <a:lnTo>
                    <a:pt x="724" y="176"/>
                  </a:lnTo>
                  <a:lnTo>
                    <a:pt x="705" y="137"/>
                  </a:lnTo>
                  <a:lnTo>
                    <a:pt x="666" y="118"/>
                  </a:lnTo>
                  <a:lnTo>
                    <a:pt x="646" y="98"/>
                  </a:lnTo>
                  <a:lnTo>
                    <a:pt x="607" y="118"/>
                  </a:lnTo>
                  <a:lnTo>
                    <a:pt x="509" y="137"/>
                  </a:lnTo>
                  <a:lnTo>
                    <a:pt x="352" y="137"/>
                  </a:lnTo>
                  <a:lnTo>
                    <a:pt x="294" y="118"/>
                  </a:lnTo>
                  <a:lnTo>
                    <a:pt x="215" y="59"/>
                  </a:lnTo>
                  <a:lnTo>
                    <a:pt x="176" y="39"/>
                  </a:lnTo>
                  <a:lnTo>
                    <a:pt x="13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54"/>
            <p:cNvSpPr/>
            <p:nvPr/>
          </p:nvSpPr>
          <p:spPr>
            <a:xfrm>
              <a:off x="1237314" y="1382220"/>
              <a:ext cx="24753" cy="18440"/>
            </a:xfrm>
            <a:custGeom>
              <a:avLst/>
              <a:gdLst/>
              <a:ahLst/>
              <a:cxnLst/>
              <a:rect l="l" t="t" r="r" b="b"/>
              <a:pathLst>
                <a:path w="843" h="628" extrusionOk="0">
                  <a:moveTo>
                    <a:pt x="666" y="1"/>
                  </a:moveTo>
                  <a:lnTo>
                    <a:pt x="392" y="79"/>
                  </a:lnTo>
                  <a:lnTo>
                    <a:pt x="177" y="157"/>
                  </a:lnTo>
                  <a:lnTo>
                    <a:pt x="99" y="216"/>
                  </a:lnTo>
                  <a:lnTo>
                    <a:pt x="40" y="255"/>
                  </a:lnTo>
                  <a:lnTo>
                    <a:pt x="20" y="314"/>
                  </a:lnTo>
                  <a:lnTo>
                    <a:pt x="1" y="373"/>
                  </a:lnTo>
                  <a:lnTo>
                    <a:pt x="20" y="431"/>
                  </a:lnTo>
                  <a:lnTo>
                    <a:pt x="79" y="471"/>
                  </a:lnTo>
                  <a:lnTo>
                    <a:pt x="138" y="529"/>
                  </a:lnTo>
                  <a:lnTo>
                    <a:pt x="236" y="568"/>
                  </a:lnTo>
                  <a:lnTo>
                    <a:pt x="510" y="608"/>
                  </a:lnTo>
                  <a:lnTo>
                    <a:pt x="823" y="627"/>
                  </a:lnTo>
                  <a:lnTo>
                    <a:pt x="843" y="627"/>
                  </a:lnTo>
                  <a:lnTo>
                    <a:pt x="823" y="568"/>
                  </a:lnTo>
                  <a:lnTo>
                    <a:pt x="745" y="275"/>
                  </a:lnTo>
                  <a:lnTo>
                    <a:pt x="666" y="1"/>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54"/>
            <p:cNvSpPr/>
            <p:nvPr/>
          </p:nvSpPr>
          <p:spPr>
            <a:xfrm>
              <a:off x="1237314" y="1382220"/>
              <a:ext cx="24753" cy="18440"/>
            </a:xfrm>
            <a:custGeom>
              <a:avLst/>
              <a:gdLst/>
              <a:ahLst/>
              <a:cxnLst/>
              <a:rect l="l" t="t" r="r" b="b"/>
              <a:pathLst>
                <a:path w="843" h="628" fill="none" extrusionOk="0">
                  <a:moveTo>
                    <a:pt x="666" y="1"/>
                  </a:moveTo>
                  <a:lnTo>
                    <a:pt x="666" y="1"/>
                  </a:lnTo>
                  <a:lnTo>
                    <a:pt x="392" y="79"/>
                  </a:lnTo>
                  <a:lnTo>
                    <a:pt x="177" y="157"/>
                  </a:lnTo>
                  <a:lnTo>
                    <a:pt x="99" y="216"/>
                  </a:lnTo>
                  <a:lnTo>
                    <a:pt x="40" y="255"/>
                  </a:lnTo>
                  <a:lnTo>
                    <a:pt x="20" y="314"/>
                  </a:lnTo>
                  <a:lnTo>
                    <a:pt x="1" y="373"/>
                  </a:lnTo>
                  <a:lnTo>
                    <a:pt x="1" y="373"/>
                  </a:lnTo>
                  <a:lnTo>
                    <a:pt x="20" y="431"/>
                  </a:lnTo>
                  <a:lnTo>
                    <a:pt x="79" y="471"/>
                  </a:lnTo>
                  <a:lnTo>
                    <a:pt x="138" y="529"/>
                  </a:lnTo>
                  <a:lnTo>
                    <a:pt x="236" y="568"/>
                  </a:lnTo>
                  <a:lnTo>
                    <a:pt x="510" y="608"/>
                  </a:lnTo>
                  <a:lnTo>
                    <a:pt x="823" y="627"/>
                  </a:lnTo>
                  <a:lnTo>
                    <a:pt x="823" y="627"/>
                  </a:lnTo>
                  <a:lnTo>
                    <a:pt x="843" y="627"/>
                  </a:lnTo>
                  <a:lnTo>
                    <a:pt x="843" y="627"/>
                  </a:lnTo>
                  <a:lnTo>
                    <a:pt x="823" y="568"/>
                  </a:lnTo>
                  <a:lnTo>
                    <a:pt x="823" y="568"/>
                  </a:lnTo>
                  <a:lnTo>
                    <a:pt x="745" y="275"/>
                  </a:lnTo>
                  <a:lnTo>
                    <a:pt x="745" y="275"/>
                  </a:lnTo>
                  <a:lnTo>
                    <a:pt x="666" y="1"/>
                  </a:lnTo>
                  <a:lnTo>
                    <a:pt x="66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54"/>
            <p:cNvSpPr/>
            <p:nvPr/>
          </p:nvSpPr>
          <p:spPr>
            <a:xfrm>
              <a:off x="1104566" y="1389708"/>
              <a:ext cx="59811" cy="20143"/>
            </a:xfrm>
            <a:custGeom>
              <a:avLst/>
              <a:gdLst/>
              <a:ahLst/>
              <a:cxnLst/>
              <a:rect l="l" t="t" r="r" b="b"/>
              <a:pathLst>
                <a:path w="2037" h="686" extrusionOk="0">
                  <a:moveTo>
                    <a:pt x="1214" y="0"/>
                  </a:moveTo>
                  <a:lnTo>
                    <a:pt x="999" y="20"/>
                  </a:lnTo>
                  <a:lnTo>
                    <a:pt x="783" y="39"/>
                  </a:lnTo>
                  <a:lnTo>
                    <a:pt x="607" y="59"/>
                  </a:lnTo>
                  <a:lnTo>
                    <a:pt x="431" y="118"/>
                  </a:lnTo>
                  <a:lnTo>
                    <a:pt x="275" y="157"/>
                  </a:lnTo>
                  <a:lnTo>
                    <a:pt x="157" y="216"/>
                  </a:lnTo>
                  <a:lnTo>
                    <a:pt x="79" y="274"/>
                  </a:lnTo>
                  <a:lnTo>
                    <a:pt x="20" y="353"/>
                  </a:lnTo>
                  <a:lnTo>
                    <a:pt x="0" y="411"/>
                  </a:lnTo>
                  <a:lnTo>
                    <a:pt x="20" y="470"/>
                  </a:lnTo>
                  <a:lnTo>
                    <a:pt x="79" y="529"/>
                  </a:lnTo>
                  <a:lnTo>
                    <a:pt x="137" y="568"/>
                  </a:lnTo>
                  <a:lnTo>
                    <a:pt x="235" y="607"/>
                  </a:lnTo>
                  <a:lnTo>
                    <a:pt x="509" y="666"/>
                  </a:lnTo>
                  <a:lnTo>
                    <a:pt x="823" y="685"/>
                  </a:lnTo>
                  <a:lnTo>
                    <a:pt x="1038" y="666"/>
                  </a:lnTo>
                  <a:lnTo>
                    <a:pt x="1253" y="646"/>
                  </a:lnTo>
                  <a:lnTo>
                    <a:pt x="1429" y="627"/>
                  </a:lnTo>
                  <a:lnTo>
                    <a:pt x="1605" y="568"/>
                  </a:lnTo>
                  <a:lnTo>
                    <a:pt x="1762" y="529"/>
                  </a:lnTo>
                  <a:lnTo>
                    <a:pt x="1880" y="470"/>
                  </a:lnTo>
                  <a:lnTo>
                    <a:pt x="1958" y="411"/>
                  </a:lnTo>
                  <a:lnTo>
                    <a:pt x="2017" y="333"/>
                  </a:lnTo>
                  <a:lnTo>
                    <a:pt x="2036" y="274"/>
                  </a:lnTo>
                  <a:lnTo>
                    <a:pt x="2017" y="216"/>
                  </a:lnTo>
                  <a:lnTo>
                    <a:pt x="1958" y="157"/>
                  </a:lnTo>
                  <a:lnTo>
                    <a:pt x="1899" y="118"/>
                  </a:lnTo>
                  <a:lnTo>
                    <a:pt x="1782" y="79"/>
                  </a:lnTo>
                  <a:lnTo>
                    <a:pt x="1527" y="20"/>
                  </a:lnTo>
                  <a:lnTo>
                    <a:pt x="1214"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54"/>
            <p:cNvSpPr/>
            <p:nvPr/>
          </p:nvSpPr>
          <p:spPr>
            <a:xfrm>
              <a:off x="1104566" y="1389708"/>
              <a:ext cx="59811" cy="20143"/>
            </a:xfrm>
            <a:custGeom>
              <a:avLst/>
              <a:gdLst/>
              <a:ahLst/>
              <a:cxnLst/>
              <a:rect l="l" t="t" r="r" b="b"/>
              <a:pathLst>
                <a:path w="2037" h="686" fill="none" extrusionOk="0">
                  <a:moveTo>
                    <a:pt x="1214" y="0"/>
                  </a:moveTo>
                  <a:lnTo>
                    <a:pt x="1214" y="0"/>
                  </a:lnTo>
                  <a:lnTo>
                    <a:pt x="999" y="20"/>
                  </a:lnTo>
                  <a:lnTo>
                    <a:pt x="999" y="20"/>
                  </a:lnTo>
                  <a:lnTo>
                    <a:pt x="783" y="39"/>
                  </a:lnTo>
                  <a:lnTo>
                    <a:pt x="607" y="59"/>
                  </a:lnTo>
                  <a:lnTo>
                    <a:pt x="431" y="118"/>
                  </a:lnTo>
                  <a:lnTo>
                    <a:pt x="275" y="157"/>
                  </a:lnTo>
                  <a:lnTo>
                    <a:pt x="157" y="216"/>
                  </a:lnTo>
                  <a:lnTo>
                    <a:pt x="79" y="274"/>
                  </a:lnTo>
                  <a:lnTo>
                    <a:pt x="20" y="353"/>
                  </a:lnTo>
                  <a:lnTo>
                    <a:pt x="0" y="411"/>
                  </a:lnTo>
                  <a:lnTo>
                    <a:pt x="0" y="411"/>
                  </a:lnTo>
                  <a:lnTo>
                    <a:pt x="20" y="470"/>
                  </a:lnTo>
                  <a:lnTo>
                    <a:pt x="79" y="529"/>
                  </a:lnTo>
                  <a:lnTo>
                    <a:pt x="137" y="568"/>
                  </a:lnTo>
                  <a:lnTo>
                    <a:pt x="235" y="607"/>
                  </a:lnTo>
                  <a:lnTo>
                    <a:pt x="509" y="666"/>
                  </a:lnTo>
                  <a:lnTo>
                    <a:pt x="823" y="685"/>
                  </a:lnTo>
                  <a:lnTo>
                    <a:pt x="823" y="685"/>
                  </a:lnTo>
                  <a:lnTo>
                    <a:pt x="1038" y="666"/>
                  </a:lnTo>
                  <a:lnTo>
                    <a:pt x="1038" y="666"/>
                  </a:lnTo>
                  <a:lnTo>
                    <a:pt x="1253" y="646"/>
                  </a:lnTo>
                  <a:lnTo>
                    <a:pt x="1429" y="627"/>
                  </a:lnTo>
                  <a:lnTo>
                    <a:pt x="1605" y="568"/>
                  </a:lnTo>
                  <a:lnTo>
                    <a:pt x="1762" y="529"/>
                  </a:lnTo>
                  <a:lnTo>
                    <a:pt x="1880" y="470"/>
                  </a:lnTo>
                  <a:lnTo>
                    <a:pt x="1958" y="411"/>
                  </a:lnTo>
                  <a:lnTo>
                    <a:pt x="2017" y="333"/>
                  </a:lnTo>
                  <a:lnTo>
                    <a:pt x="2036" y="274"/>
                  </a:lnTo>
                  <a:lnTo>
                    <a:pt x="2036" y="274"/>
                  </a:lnTo>
                  <a:lnTo>
                    <a:pt x="2017" y="216"/>
                  </a:lnTo>
                  <a:lnTo>
                    <a:pt x="1958" y="157"/>
                  </a:lnTo>
                  <a:lnTo>
                    <a:pt x="1899" y="118"/>
                  </a:lnTo>
                  <a:lnTo>
                    <a:pt x="1782" y="79"/>
                  </a:lnTo>
                  <a:lnTo>
                    <a:pt x="1527" y="20"/>
                  </a:lnTo>
                  <a:lnTo>
                    <a:pt x="121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54"/>
            <p:cNvSpPr/>
            <p:nvPr/>
          </p:nvSpPr>
          <p:spPr>
            <a:xfrm>
              <a:off x="1041349" y="1420744"/>
              <a:ext cx="29333" cy="23020"/>
            </a:xfrm>
            <a:custGeom>
              <a:avLst/>
              <a:gdLst/>
              <a:ahLst/>
              <a:cxnLst/>
              <a:rect l="l" t="t" r="r" b="b"/>
              <a:pathLst>
                <a:path w="999" h="784" extrusionOk="0">
                  <a:moveTo>
                    <a:pt x="803" y="0"/>
                  </a:moveTo>
                  <a:lnTo>
                    <a:pt x="764" y="39"/>
                  </a:lnTo>
                  <a:lnTo>
                    <a:pt x="725" y="79"/>
                  </a:lnTo>
                  <a:lnTo>
                    <a:pt x="646" y="196"/>
                  </a:lnTo>
                  <a:lnTo>
                    <a:pt x="568" y="274"/>
                  </a:lnTo>
                  <a:lnTo>
                    <a:pt x="490" y="353"/>
                  </a:lnTo>
                  <a:lnTo>
                    <a:pt x="392" y="411"/>
                  </a:lnTo>
                  <a:lnTo>
                    <a:pt x="255" y="450"/>
                  </a:lnTo>
                  <a:lnTo>
                    <a:pt x="137" y="490"/>
                  </a:lnTo>
                  <a:lnTo>
                    <a:pt x="0" y="529"/>
                  </a:lnTo>
                  <a:lnTo>
                    <a:pt x="40" y="529"/>
                  </a:lnTo>
                  <a:lnTo>
                    <a:pt x="137" y="705"/>
                  </a:lnTo>
                  <a:lnTo>
                    <a:pt x="177" y="783"/>
                  </a:lnTo>
                  <a:lnTo>
                    <a:pt x="294" y="764"/>
                  </a:lnTo>
                  <a:lnTo>
                    <a:pt x="431" y="705"/>
                  </a:lnTo>
                  <a:lnTo>
                    <a:pt x="568" y="646"/>
                  </a:lnTo>
                  <a:lnTo>
                    <a:pt x="705" y="548"/>
                  </a:lnTo>
                  <a:lnTo>
                    <a:pt x="862" y="411"/>
                  </a:lnTo>
                  <a:lnTo>
                    <a:pt x="920" y="313"/>
                  </a:lnTo>
                  <a:lnTo>
                    <a:pt x="979" y="216"/>
                  </a:lnTo>
                  <a:lnTo>
                    <a:pt x="999" y="157"/>
                  </a:lnTo>
                  <a:lnTo>
                    <a:pt x="999" y="98"/>
                  </a:lnTo>
                  <a:lnTo>
                    <a:pt x="960" y="59"/>
                  </a:lnTo>
                  <a:lnTo>
                    <a:pt x="920" y="20"/>
                  </a:lnTo>
                  <a:lnTo>
                    <a:pt x="86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54"/>
            <p:cNvSpPr/>
            <p:nvPr/>
          </p:nvSpPr>
          <p:spPr>
            <a:xfrm>
              <a:off x="989612" y="1407531"/>
              <a:ext cx="62689" cy="62072"/>
            </a:xfrm>
            <a:custGeom>
              <a:avLst/>
              <a:gdLst/>
              <a:ahLst/>
              <a:cxnLst/>
              <a:rect l="l" t="t" r="r" b="b"/>
              <a:pathLst>
                <a:path w="2135" h="2114" extrusionOk="0">
                  <a:moveTo>
                    <a:pt x="882" y="0"/>
                  </a:moveTo>
                  <a:lnTo>
                    <a:pt x="686" y="59"/>
                  </a:lnTo>
                  <a:lnTo>
                    <a:pt x="510" y="157"/>
                  </a:lnTo>
                  <a:lnTo>
                    <a:pt x="353" y="255"/>
                  </a:lnTo>
                  <a:lnTo>
                    <a:pt x="236" y="411"/>
                  </a:lnTo>
                  <a:lnTo>
                    <a:pt x="118" y="568"/>
                  </a:lnTo>
                  <a:lnTo>
                    <a:pt x="60" y="744"/>
                  </a:lnTo>
                  <a:lnTo>
                    <a:pt x="1" y="940"/>
                  </a:lnTo>
                  <a:lnTo>
                    <a:pt x="1" y="1135"/>
                  </a:lnTo>
                  <a:lnTo>
                    <a:pt x="40" y="1351"/>
                  </a:lnTo>
                  <a:lnTo>
                    <a:pt x="118" y="1546"/>
                  </a:lnTo>
                  <a:lnTo>
                    <a:pt x="236" y="1703"/>
                  </a:lnTo>
                  <a:lnTo>
                    <a:pt x="373" y="1860"/>
                  </a:lnTo>
                  <a:lnTo>
                    <a:pt x="529" y="1977"/>
                  </a:lnTo>
                  <a:lnTo>
                    <a:pt x="725" y="2055"/>
                  </a:lnTo>
                  <a:lnTo>
                    <a:pt x="921" y="2114"/>
                  </a:lnTo>
                  <a:lnTo>
                    <a:pt x="1136" y="2114"/>
                  </a:lnTo>
                  <a:lnTo>
                    <a:pt x="1351" y="2075"/>
                  </a:lnTo>
                  <a:lnTo>
                    <a:pt x="1547" y="1997"/>
                  </a:lnTo>
                  <a:lnTo>
                    <a:pt x="1723" y="1899"/>
                  </a:lnTo>
                  <a:lnTo>
                    <a:pt x="1880" y="1762"/>
                  </a:lnTo>
                  <a:lnTo>
                    <a:pt x="1997" y="1585"/>
                  </a:lnTo>
                  <a:lnTo>
                    <a:pt x="2076" y="1390"/>
                  </a:lnTo>
                  <a:lnTo>
                    <a:pt x="2115" y="1194"/>
                  </a:lnTo>
                  <a:lnTo>
                    <a:pt x="2134" y="979"/>
                  </a:lnTo>
                  <a:lnTo>
                    <a:pt x="2115" y="920"/>
                  </a:lnTo>
                  <a:lnTo>
                    <a:pt x="1978" y="959"/>
                  </a:lnTo>
                  <a:lnTo>
                    <a:pt x="1821" y="979"/>
                  </a:lnTo>
                  <a:lnTo>
                    <a:pt x="1821" y="998"/>
                  </a:lnTo>
                  <a:lnTo>
                    <a:pt x="1821" y="1155"/>
                  </a:lnTo>
                  <a:lnTo>
                    <a:pt x="1782" y="1292"/>
                  </a:lnTo>
                  <a:lnTo>
                    <a:pt x="1723" y="1429"/>
                  </a:lnTo>
                  <a:lnTo>
                    <a:pt x="1645" y="1546"/>
                  </a:lnTo>
                  <a:lnTo>
                    <a:pt x="1528" y="1644"/>
                  </a:lnTo>
                  <a:lnTo>
                    <a:pt x="1410" y="1723"/>
                  </a:lnTo>
                  <a:lnTo>
                    <a:pt x="1273" y="1781"/>
                  </a:lnTo>
                  <a:lnTo>
                    <a:pt x="1117" y="1801"/>
                  </a:lnTo>
                  <a:lnTo>
                    <a:pt x="960" y="1801"/>
                  </a:lnTo>
                  <a:lnTo>
                    <a:pt x="823" y="1762"/>
                  </a:lnTo>
                  <a:lnTo>
                    <a:pt x="686" y="1703"/>
                  </a:lnTo>
                  <a:lnTo>
                    <a:pt x="568" y="1625"/>
                  </a:lnTo>
                  <a:lnTo>
                    <a:pt x="471" y="1527"/>
                  </a:lnTo>
                  <a:lnTo>
                    <a:pt x="392" y="1390"/>
                  </a:lnTo>
                  <a:lnTo>
                    <a:pt x="334" y="1253"/>
                  </a:lnTo>
                  <a:lnTo>
                    <a:pt x="314" y="1116"/>
                  </a:lnTo>
                  <a:lnTo>
                    <a:pt x="314" y="979"/>
                  </a:lnTo>
                  <a:lnTo>
                    <a:pt x="353" y="842"/>
                  </a:lnTo>
                  <a:lnTo>
                    <a:pt x="392" y="724"/>
                  </a:lnTo>
                  <a:lnTo>
                    <a:pt x="471" y="607"/>
                  </a:lnTo>
                  <a:lnTo>
                    <a:pt x="549" y="509"/>
                  </a:lnTo>
                  <a:lnTo>
                    <a:pt x="647" y="431"/>
                  </a:lnTo>
                  <a:lnTo>
                    <a:pt x="764" y="372"/>
                  </a:lnTo>
                  <a:lnTo>
                    <a:pt x="901" y="313"/>
                  </a:lnTo>
                  <a:lnTo>
                    <a:pt x="940" y="235"/>
                  </a:lnTo>
                  <a:lnTo>
                    <a:pt x="960" y="157"/>
                  </a:lnTo>
                  <a:lnTo>
                    <a:pt x="940" y="78"/>
                  </a:lnTo>
                  <a:lnTo>
                    <a:pt x="88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54"/>
            <p:cNvSpPr/>
            <p:nvPr/>
          </p:nvSpPr>
          <p:spPr>
            <a:xfrm>
              <a:off x="993077" y="1169019"/>
              <a:ext cx="286226" cy="218986"/>
            </a:xfrm>
            <a:custGeom>
              <a:avLst/>
              <a:gdLst/>
              <a:ahLst/>
              <a:cxnLst/>
              <a:rect l="l" t="t" r="r" b="b"/>
              <a:pathLst>
                <a:path w="9748" h="7458" extrusionOk="0">
                  <a:moveTo>
                    <a:pt x="3465" y="0"/>
                  </a:moveTo>
                  <a:lnTo>
                    <a:pt x="3210" y="20"/>
                  </a:lnTo>
                  <a:lnTo>
                    <a:pt x="2956" y="79"/>
                  </a:lnTo>
                  <a:lnTo>
                    <a:pt x="2701" y="137"/>
                  </a:lnTo>
                  <a:lnTo>
                    <a:pt x="2467" y="196"/>
                  </a:lnTo>
                  <a:lnTo>
                    <a:pt x="2232" y="294"/>
                  </a:lnTo>
                  <a:lnTo>
                    <a:pt x="2016" y="392"/>
                  </a:lnTo>
                  <a:lnTo>
                    <a:pt x="1781" y="490"/>
                  </a:lnTo>
                  <a:lnTo>
                    <a:pt x="1586" y="627"/>
                  </a:lnTo>
                  <a:lnTo>
                    <a:pt x="1370" y="744"/>
                  </a:lnTo>
                  <a:lnTo>
                    <a:pt x="999" y="1038"/>
                  </a:lnTo>
                  <a:lnTo>
                    <a:pt x="646" y="1370"/>
                  </a:lnTo>
                  <a:lnTo>
                    <a:pt x="313" y="1703"/>
                  </a:lnTo>
                  <a:lnTo>
                    <a:pt x="235" y="1958"/>
                  </a:lnTo>
                  <a:lnTo>
                    <a:pt x="176" y="2212"/>
                  </a:lnTo>
                  <a:lnTo>
                    <a:pt x="118" y="2466"/>
                  </a:lnTo>
                  <a:lnTo>
                    <a:pt x="59" y="2721"/>
                  </a:lnTo>
                  <a:lnTo>
                    <a:pt x="20" y="3230"/>
                  </a:lnTo>
                  <a:lnTo>
                    <a:pt x="0" y="3758"/>
                  </a:lnTo>
                  <a:lnTo>
                    <a:pt x="20" y="4267"/>
                  </a:lnTo>
                  <a:lnTo>
                    <a:pt x="59" y="4796"/>
                  </a:lnTo>
                  <a:lnTo>
                    <a:pt x="137" y="5305"/>
                  </a:lnTo>
                  <a:lnTo>
                    <a:pt x="216" y="5833"/>
                  </a:lnTo>
                  <a:lnTo>
                    <a:pt x="411" y="5892"/>
                  </a:lnTo>
                  <a:lnTo>
                    <a:pt x="587" y="5970"/>
                  </a:lnTo>
                  <a:lnTo>
                    <a:pt x="764" y="6068"/>
                  </a:lnTo>
                  <a:lnTo>
                    <a:pt x="920" y="6166"/>
                  </a:lnTo>
                  <a:lnTo>
                    <a:pt x="1057" y="6283"/>
                  </a:lnTo>
                  <a:lnTo>
                    <a:pt x="1194" y="6401"/>
                  </a:lnTo>
                  <a:lnTo>
                    <a:pt x="1429" y="6655"/>
                  </a:lnTo>
                  <a:lnTo>
                    <a:pt x="1468" y="6753"/>
                  </a:lnTo>
                  <a:lnTo>
                    <a:pt x="1527" y="6851"/>
                  </a:lnTo>
                  <a:lnTo>
                    <a:pt x="1605" y="6988"/>
                  </a:lnTo>
                  <a:lnTo>
                    <a:pt x="1703" y="7125"/>
                  </a:lnTo>
                  <a:lnTo>
                    <a:pt x="1840" y="7242"/>
                  </a:lnTo>
                  <a:lnTo>
                    <a:pt x="1997" y="7360"/>
                  </a:lnTo>
                  <a:lnTo>
                    <a:pt x="2095" y="7418"/>
                  </a:lnTo>
                  <a:lnTo>
                    <a:pt x="2192" y="7438"/>
                  </a:lnTo>
                  <a:lnTo>
                    <a:pt x="2290" y="7458"/>
                  </a:lnTo>
                  <a:lnTo>
                    <a:pt x="2349" y="7458"/>
                  </a:lnTo>
                  <a:lnTo>
                    <a:pt x="2408" y="7418"/>
                  </a:lnTo>
                  <a:lnTo>
                    <a:pt x="2447" y="7379"/>
                  </a:lnTo>
                  <a:lnTo>
                    <a:pt x="2486" y="7301"/>
                  </a:lnTo>
                  <a:lnTo>
                    <a:pt x="2486" y="7203"/>
                  </a:lnTo>
                  <a:lnTo>
                    <a:pt x="2486" y="6988"/>
                  </a:lnTo>
                  <a:lnTo>
                    <a:pt x="2447" y="6714"/>
                  </a:lnTo>
                  <a:lnTo>
                    <a:pt x="2369" y="6420"/>
                  </a:lnTo>
                  <a:lnTo>
                    <a:pt x="2251" y="5813"/>
                  </a:lnTo>
                  <a:lnTo>
                    <a:pt x="2232" y="5676"/>
                  </a:lnTo>
                  <a:lnTo>
                    <a:pt x="2232" y="5539"/>
                  </a:lnTo>
                  <a:lnTo>
                    <a:pt x="2251" y="5402"/>
                  </a:lnTo>
                  <a:lnTo>
                    <a:pt x="2271" y="5285"/>
                  </a:lnTo>
                  <a:lnTo>
                    <a:pt x="2369" y="5050"/>
                  </a:lnTo>
                  <a:lnTo>
                    <a:pt x="2467" y="4854"/>
                  </a:lnTo>
                  <a:lnTo>
                    <a:pt x="2604" y="4698"/>
                  </a:lnTo>
                  <a:lnTo>
                    <a:pt x="2701" y="4561"/>
                  </a:lnTo>
                  <a:lnTo>
                    <a:pt x="2838" y="4443"/>
                  </a:lnTo>
                  <a:lnTo>
                    <a:pt x="3093" y="4306"/>
                  </a:lnTo>
                  <a:lnTo>
                    <a:pt x="3367" y="4189"/>
                  </a:lnTo>
                  <a:lnTo>
                    <a:pt x="3680" y="4091"/>
                  </a:lnTo>
                  <a:lnTo>
                    <a:pt x="4032" y="3993"/>
                  </a:lnTo>
                  <a:lnTo>
                    <a:pt x="4130" y="3974"/>
                  </a:lnTo>
                  <a:lnTo>
                    <a:pt x="4209" y="3758"/>
                  </a:lnTo>
                  <a:lnTo>
                    <a:pt x="4267" y="3543"/>
                  </a:lnTo>
                  <a:lnTo>
                    <a:pt x="4287" y="3367"/>
                  </a:lnTo>
                  <a:lnTo>
                    <a:pt x="4306" y="3191"/>
                  </a:lnTo>
                  <a:lnTo>
                    <a:pt x="4287" y="2975"/>
                  </a:lnTo>
                  <a:lnTo>
                    <a:pt x="4287" y="2897"/>
                  </a:lnTo>
                  <a:lnTo>
                    <a:pt x="4267" y="2799"/>
                  </a:lnTo>
                  <a:lnTo>
                    <a:pt x="4267" y="2721"/>
                  </a:lnTo>
                  <a:lnTo>
                    <a:pt x="4306" y="2643"/>
                  </a:lnTo>
                  <a:lnTo>
                    <a:pt x="4365" y="2564"/>
                  </a:lnTo>
                  <a:lnTo>
                    <a:pt x="4443" y="2506"/>
                  </a:lnTo>
                  <a:lnTo>
                    <a:pt x="4561" y="2447"/>
                  </a:lnTo>
                  <a:lnTo>
                    <a:pt x="4678" y="2388"/>
                  </a:lnTo>
                  <a:lnTo>
                    <a:pt x="4835" y="2349"/>
                  </a:lnTo>
                  <a:lnTo>
                    <a:pt x="5168" y="2271"/>
                  </a:lnTo>
                  <a:lnTo>
                    <a:pt x="5539" y="2212"/>
                  </a:lnTo>
                  <a:lnTo>
                    <a:pt x="5970" y="2192"/>
                  </a:lnTo>
                  <a:lnTo>
                    <a:pt x="6420" y="2192"/>
                  </a:lnTo>
                  <a:lnTo>
                    <a:pt x="6870" y="2232"/>
                  </a:lnTo>
                  <a:lnTo>
                    <a:pt x="7321" y="2290"/>
                  </a:lnTo>
                  <a:lnTo>
                    <a:pt x="7751" y="2388"/>
                  </a:lnTo>
                  <a:lnTo>
                    <a:pt x="8143" y="2506"/>
                  </a:lnTo>
                  <a:lnTo>
                    <a:pt x="8319" y="2584"/>
                  </a:lnTo>
                  <a:lnTo>
                    <a:pt x="8475" y="2662"/>
                  </a:lnTo>
                  <a:lnTo>
                    <a:pt x="8632" y="2760"/>
                  </a:lnTo>
                  <a:lnTo>
                    <a:pt x="8769" y="2858"/>
                  </a:lnTo>
                  <a:lnTo>
                    <a:pt x="8886" y="2956"/>
                  </a:lnTo>
                  <a:lnTo>
                    <a:pt x="8965" y="3073"/>
                  </a:lnTo>
                  <a:lnTo>
                    <a:pt x="9043" y="3210"/>
                  </a:lnTo>
                  <a:lnTo>
                    <a:pt x="9082" y="3347"/>
                  </a:lnTo>
                  <a:lnTo>
                    <a:pt x="9258" y="4130"/>
                  </a:lnTo>
                  <a:lnTo>
                    <a:pt x="9376" y="4659"/>
                  </a:lnTo>
                  <a:lnTo>
                    <a:pt x="9435" y="5070"/>
                  </a:lnTo>
                  <a:lnTo>
                    <a:pt x="9454" y="5148"/>
                  </a:lnTo>
                  <a:lnTo>
                    <a:pt x="9474" y="5148"/>
                  </a:lnTo>
                  <a:lnTo>
                    <a:pt x="9513" y="5168"/>
                  </a:lnTo>
                  <a:lnTo>
                    <a:pt x="9552" y="5168"/>
                  </a:lnTo>
                  <a:lnTo>
                    <a:pt x="9591" y="5148"/>
                  </a:lnTo>
                  <a:lnTo>
                    <a:pt x="9630" y="5128"/>
                  </a:lnTo>
                  <a:lnTo>
                    <a:pt x="9650" y="5070"/>
                  </a:lnTo>
                  <a:lnTo>
                    <a:pt x="9689" y="4991"/>
                  </a:lnTo>
                  <a:lnTo>
                    <a:pt x="9728" y="4893"/>
                  </a:lnTo>
                  <a:lnTo>
                    <a:pt x="9748" y="4756"/>
                  </a:lnTo>
                  <a:lnTo>
                    <a:pt x="9748" y="4580"/>
                  </a:lnTo>
                  <a:lnTo>
                    <a:pt x="9748" y="4111"/>
                  </a:lnTo>
                  <a:lnTo>
                    <a:pt x="9709" y="3426"/>
                  </a:lnTo>
                  <a:lnTo>
                    <a:pt x="9669" y="3171"/>
                  </a:lnTo>
                  <a:lnTo>
                    <a:pt x="9591" y="2936"/>
                  </a:lnTo>
                  <a:lnTo>
                    <a:pt x="9513" y="2701"/>
                  </a:lnTo>
                  <a:lnTo>
                    <a:pt x="9395" y="2466"/>
                  </a:lnTo>
                  <a:lnTo>
                    <a:pt x="9278" y="2251"/>
                  </a:lnTo>
                  <a:lnTo>
                    <a:pt x="9121" y="2055"/>
                  </a:lnTo>
                  <a:lnTo>
                    <a:pt x="8945" y="1840"/>
                  </a:lnTo>
                  <a:lnTo>
                    <a:pt x="8769" y="1644"/>
                  </a:lnTo>
                  <a:lnTo>
                    <a:pt x="8554" y="1468"/>
                  </a:lnTo>
                  <a:lnTo>
                    <a:pt x="8319" y="1292"/>
                  </a:lnTo>
                  <a:lnTo>
                    <a:pt x="8064" y="1116"/>
                  </a:lnTo>
                  <a:lnTo>
                    <a:pt x="7810" y="959"/>
                  </a:lnTo>
                  <a:lnTo>
                    <a:pt x="7516" y="803"/>
                  </a:lnTo>
                  <a:lnTo>
                    <a:pt x="7223" y="666"/>
                  </a:lnTo>
                  <a:lnTo>
                    <a:pt x="6929" y="548"/>
                  </a:lnTo>
                  <a:lnTo>
                    <a:pt x="6596" y="431"/>
                  </a:lnTo>
                  <a:lnTo>
                    <a:pt x="6264" y="333"/>
                  </a:lnTo>
                  <a:lnTo>
                    <a:pt x="5931" y="255"/>
                  </a:lnTo>
                  <a:lnTo>
                    <a:pt x="5579" y="176"/>
                  </a:lnTo>
                  <a:lnTo>
                    <a:pt x="5226" y="118"/>
                  </a:lnTo>
                  <a:lnTo>
                    <a:pt x="4854" y="59"/>
                  </a:lnTo>
                  <a:lnTo>
                    <a:pt x="4483" y="20"/>
                  </a:lnTo>
                  <a:lnTo>
                    <a:pt x="41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54"/>
            <p:cNvSpPr/>
            <p:nvPr/>
          </p:nvSpPr>
          <p:spPr>
            <a:xfrm>
              <a:off x="953408" y="1200055"/>
              <a:ext cx="165546" cy="187949"/>
            </a:xfrm>
            <a:custGeom>
              <a:avLst/>
              <a:gdLst/>
              <a:ahLst/>
              <a:cxnLst/>
              <a:rect l="l" t="t" r="r" b="b"/>
              <a:pathLst>
                <a:path w="5638" h="6401" extrusionOk="0">
                  <a:moveTo>
                    <a:pt x="1860" y="0"/>
                  </a:moveTo>
                  <a:lnTo>
                    <a:pt x="1625" y="255"/>
                  </a:lnTo>
                  <a:lnTo>
                    <a:pt x="1371" y="529"/>
                  </a:lnTo>
                  <a:lnTo>
                    <a:pt x="1077" y="881"/>
                  </a:lnTo>
                  <a:lnTo>
                    <a:pt x="764" y="1272"/>
                  </a:lnTo>
                  <a:lnTo>
                    <a:pt x="471" y="1703"/>
                  </a:lnTo>
                  <a:lnTo>
                    <a:pt x="353" y="1918"/>
                  </a:lnTo>
                  <a:lnTo>
                    <a:pt x="236" y="2153"/>
                  </a:lnTo>
                  <a:lnTo>
                    <a:pt x="157" y="2369"/>
                  </a:lnTo>
                  <a:lnTo>
                    <a:pt x="79" y="2584"/>
                  </a:lnTo>
                  <a:lnTo>
                    <a:pt x="40" y="2799"/>
                  </a:lnTo>
                  <a:lnTo>
                    <a:pt x="20" y="3014"/>
                  </a:lnTo>
                  <a:lnTo>
                    <a:pt x="1" y="3230"/>
                  </a:lnTo>
                  <a:lnTo>
                    <a:pt x="1" y="3425"/>
                  </a:lnTo>
                  <a:lnTo>
                    <a:pt x="20" y="3817"/>
                  </a:lnTo>
                  <a:lnTo>
                    <a:pt x="99" y="4150"/>
                  </a:lnTo>
                  <a:lnTo>
                    <a:pt x="177" y="4443"/>
                  </a:lnTo>
                  <a:lnTo>
                    <a:pt x="236" y="4561"/>
                  </a:lnTo>
                  <a:lnTo>
                    <a:pt x="294" y="4659"/>
                  </a:lnTo>
                  <a:lnTo>
                    <a:pt x="353" y="4717"/>
                  </a:lnTo>
                  <a:lnTo>
                    <a:pt x="412" y="4756"/>
                  </a:lnTo>
                  <a:lnTo>
                    <a:pt x="490" y="4776"/>
                  </a:lnTo>
                  <a:lnTo>
                    <a:pt x="549" y="4776"/>
                  </a:lnTo>
                  <a:lnTo>
                    <a:pt x="686" y="4737"/>
                  </a:lnTo>
                  <a:lnTo>
                    <a:pt x="842" y="4717"/>
                  </a:lnTo>
                  <a:lnTo>
                    <a:pt x="1175" y="4717"/>
                  </a:lnTo>
                  <a:lnTo>
                    <a:pt x="1449" y="4756"/>
                  </a:lnTo>
                  <a:lnTo>
                    <a:pt x="1567" y="4776"/>
                  </a:lnTo>
                  <a:lnTo>
                    <a:pt x="1762" y="4835"/>
                  </a:lnTo>
                  <a:lnTo>
                    <a:pt x="1938" y="4913"/>
                  </a:lnTo>
                  <a:lnTo>
                    <a:pt x="2115" y="5011"/>
                  </a:lnTo>
                  <a:lnTo>
                    <a:pt x="2271" y="5109"/>
                  </a:lnTo>
                  <a:lnTo>
                    <a:pt x="2408" y="5226"/>
                  </a:lnTo>
                  <a:lnTo>
                    <a:pt x="2545" y="5344"/>
                  </a:lnTo>
                  <a:lnTo>
                    <a:pt x="2780" y="5598"/>
                  </a:lnTo>
                  <a:lnTo>
                    <a:pt x="2819" y="5696"/>
                  </a:lnTo>
                  <a:lnTo>
                    <a:pt x="2878" y="5794"/>
                  </a:lnTo>
                  <a:lnTo>
                    <a:pt x="2956" y="5931"/>
                  </a:lnTo>
                  <a:lnTo>
                    <a:pt x="3054" y="6068"/>
                  </a:lnTo>
                  <a:lnTo>
                    <a:pt x="3191" y="6185"/>
                  </a:lnTo>
                  <a:lnTo>
                    <a:pt x="3348" y="6303"/>
                  </a:lnTo>
                  <a:lnTo>
                    <a:pt x="3446" y="6361"/>
                  </a:lnTo>
                  <a:lnTo>
                    <a:pt x="3543" y="6381"/>
                  </a:lnTo>
                  <a:lnTo>
                    <a:pt x="3641" y="6401"/>
                  </a:lnTo>
                  <a:lnTo>
                    <a:pt x="3700" y="6401"/>
                  </a:lnTo>
                  <a:lnTo>
                    <a:pt x="3759" y="6361"/>
                  </a:lnTo>
                  <a:lnTo>
                    <a:pt x="3798" y="6322"/>
                  </a:lnTo>
                  <a:lnTo>
                    <a:pt x="3837" y="6244"/>
                  </a:lnTo>
                  <a:lnTo>
                    <a:pt x="3837" y="6146"/>
                  </a:lnTo>
                  <a:lnTo>
                    <a:pt x="3837" y="5931"/>
                  </a:lnTo>
                  <a:lnTo>
                    <a:pt x="3798" y="5657"/>
                  </a:lnTo>
                  <a:lnTo>
                    <a:pt x="3720" y="5363"/>
                  </a:lnTo>
                  <a:lnTo>
                    <a:pt x="3602" y="4756"/>
                  </a:lnTo>
                  <a:lnTo>
                    <a:pt x="3583" y="4619"/>
                  </a:lnTo>
                  <a:lnTo>
                    <a:pt x="3583" y="4482"/>
                  </a:lnTo>
                  <a:lnTo>
                    <a:pt x="3602" y="4345"/>
                  </a:lnTo>
                  <a:lnTo>
                    <a:pt x="3622" y="4228"/>
                  </a:lnTo>
                  <a:lnTo>
                    <a:pt x="3720" y="3993"/>
                  </a:lnTo>
                  <a:lnTo>
                    <a:pt x="3818" y="3797"/>
                  </a:lnTo>
                  <a:lnTo>
                    <a:pt x="3955" y="3641"/>
                  </a:lnTo>
                  <a:lnTo>
                    <a:pt x="4052" y="3504"/>
                  </a:lnTo>
                  <a:lnTo>
                    <a:pt x="4189" y="3386"/>
                  </a:lnTo>
                  <a:lnTo>
                    <a:pt x="4444" y="3249"/>
                  </a:lnTo>
                  <a:lnTo>
                    <a:pt x="4718" y="3132"/>
                  </a:lnTo>
                  <a:lnTo>
                    <a:pt x="5031" y="3034"/>
                  </a:lnTo>
                  <a:lnTo>
                    <a:pt x="5383" y="2936"/>
                  </a:lnTo>
                  <a:lnTo>
                    <a:pt x="5481" y="2917"/>
                  </a:lnTo>
                  <a:lnTo>
                    <a:pt x="5560" y="2701"/>
                  </a:lnTo>
                  <a:lnTo>
                    <a:pt x="5618" y="2486"/>
                  </a:lnTo>
                  <a:lnTo>
                    <a:pt x="5638" y="2310"/>
                  </a:lnTo>
                  <a:lnTo>
                    <a:pt x="5638" y="2134"/>
                  </a:lnTo>
                  <a:lnTo>
                    <a:pt x="5423" y="2036"/>
                  </a:lnTo>
                  <a:lnTo>
                    <a:pt x="5070" y="1899"/>
                  </a:lnTo>
                  <a:lnTo>
                    <a:pt x="4620" y="1742"/>
                  </a:lnTo>
                  <a:lnTo>
                    <a:pt x="4092" y="1605"/>
                  </a:lnTo>
                  <a:lnTo>
                    <a:pt x="3504" y="1468"/>
                  </a:lnTo>
                  <a:lnTo>
                    <a:pt x="3211" y="1429"/>
                  </a:lnTo>
                  <a:lnTo>
                    <a:pt x="2917" y="1390"/>
                  </a:lnTo>
                  <a:lnTo>
                    <a:pt x="2604" y="1370"/>
                  </a:lnTo>
                  <a:lnTo>
                    <a:pt x="2310" y="1390"/>
                  </a:lnTo>
                  <a:lnTo>
                    <a:pt x="2036" y="1409"/>
                  </a:lnTo>
                  <a:lnTo>
                    <a:pt x="1762" y="1468"/>
                  </a:lnTo>
                  <a:lnTo>
                    <a:pt x="1801" y="1390"/>
                  </a:lnTo>
                  <a:lnTo>
                    <a:pt x="1841" y="1292"/>
                  </a:lnTo>
                  <a:lnTo>
                    <a:pt x="1880" y="1077"/>
                  </a:lnTo>
                  <a:lnTo>
                    <a:pt x="1919" y="842"/>
                  </a:lnTo>
                  <a:lnTo>
                    <a:pt x="1919" y="587"/>
                  </a:lnTo>
                  <a:lnTo>
                    <a:pt x="1880" y="176"/>
                  </a:lnTo>
                  <a:lnTo>
                    <a:pt x="18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54"/>
            <p:cNvSpPr/>
            <p:nvPr/>
          </p:nvSpPr>
          <p:spPr>
            <a:xfrm>
              <a:off x="1194797" y="1354649"/>
              <a:ext cx="35088" cy="54614"/>
            </a:xfrm>
            <a:custGeom>
              <a:avLst/>
              <a:gdLst/>
              <a:ahLst/>
              <a:cxnLst/>
              <a:rect l="l" t="t" r="r" b="b"/>
              <a:pathLst>
                <a:path w="1195" h="1860" extrusionOk="0">
                  <a:moveTo>
                    <a:pt x="79" y="0"/>
                  </a:moveTo>
                  <a:lnTo>
                    <a:pt x="40" y="20"/>
                  </a:lnTo>
                  <a:lnTo>
                    <a:pt x="0" y="59"/>
                  </a:lnTo>
                  <a:lnTo>
                    <a:pt x="0" y="98"/>
                  </a:lnTo>
                  <a:lnTo>
                    <a:pt x="0" y="157"/>
                  </a:lnTo>
                  <a:lnTo>
                    <a:pt x="59" y="353"/>
                  </a:lnTo>
                  <a:lnTo>
                    <a:pt x="137" y="548"/>
                  </a:lnTo>
                  <a:lnTo>
                    <a:pt x="216" y="725"/>
                  </a:lnTo>
                  <a:lnTo>
                    <a:pt x="314" y="901"/>
                  </a:lnTo>
                  <a:lnTo>
                    <a:pt x="431" y="1038"/>
                  </a:lnTo>
                  <a:lnTo>
                    <a:pt x="549" y="1175"/>
                  </a:lnTo>
                  <a:lnTo>
                    <a:pt x="686" y="1292"/>
                  </a:lnTo>
                  <a:lnTo>
                    <a:pt x="842" y="1390"/>
                  </a:lnTo>
                  <a:lnTo>
                    <a:pt x="470" y="1644"/>
                  </a:lnTo>
                  <a:lnTo>
                    <a:pt x="431" y="1684"/>
                  </a:lnTo>
                  <a:lnTo>
                    <a:pt x="412" y="1723"/>
                  </a:lnTo>
                  <a:lnTo>
                    <a:pt x="412" y="1762"/>
                  </a:lnTo>
                  <a:lnTo>
                    <a:pt x="431" y="1821"/>
                  </a:lnTo>
                  <a:lnTo>
                    <a:pt x="470" y="1860"/>
                  </a:lnTo>
                  <a:lnTo>
                    <a:pt x="529" y="1860"/>
                  </a:lnTo>
                  <a:lnTo>
                    <a:pt x="607" y="1840"/>
                  </a:lnTo>
                  <a:lnTo>
                    <a:pt x="1136" y="1488"/>
                  </a:lnTo>
                  <a:lnTo>
                    <a:pt x="1175" y="1449"/>
                  </a:lnTo>
                  <a:lnTo>
                    <a:pt x="1194" y="1390"/>
                  </a:lnTo>
                  <a:lnTo>
                    <a:pt x="1175" y="1331"/>
                  </a:lnTo>
                  <a:lnTo>
                    <a:pt x="1116" y="1292"/>
                  </a:lnTo>
                  <a:lnTo>
                    <a:pt x="960" y="1194"/>
                  </a:lnTo>
                  <a:lnTo>
                    <a:pt x="823" y="1077"/>
                  </a:lnTo>
                  <a:lnTo>
                    <a:pt x="686" y="959"/>
                  </a:lnTo>
                  <a:lnTo>
                    <a:pt x="568" y="822"/>
                  </a:lnTo>
                  <a:lnTo>
                    <a:pt x="470" y="666"/>
                  </a:lnTo>
                  <a:lnTo>
                    <a:pt x="372" y="490"/>
                  </a:lnTo>
                  <a:lnTo>
                    <a:pt x="294" y="294"/>
                  </a:lnTo>
                  <a:lnTo>
                    <a:pt x="235" y="98"/>
                  </a:lnTo>
                  <a:lnTo>
                    <a:pt x="216" y="39"/>
                  </a:lnTo>
                  <a:lnTo>
                    <a:pt x="177" y="20"/>
                  </a:lnTo>
                  <a:lnTo>
                    <a:pt x="13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54"/>
            <p:cNvSpPr/>
            <p:nvPr/>
          </p:nvSpPr>
          <p:spPr>
            <a:xfrm>
              <a:off x="1110879" y="1324170"/>
              <a:ext cx="85680" cy="85680"/>
            </a:xfrm>
            <a:custGeom>
              <a:avLst/>
              <a:gdLst/>
              <a:ahLst/>
              <a:cxnLst/>
              <a:rect l="l" t="t" r="r" b="b"/>
              <a:pathLst>
                <a:path w="2918" h="2918" extrusionOk="0">
                  <a:moveTo>
                    <a:pt x="1586" y="236"/>
                  </a:moveTo>
                  <a:lnTo>
                    <a:pt x="1704" y="255"/>
                  </a:lnTo>
                  <a:lnTo>
                    <a:pt x="1821" y="295"/>
                  </a:lnTo>
                  <a:lnTo>
                    <a:pt x="1939" y="334"/>
                  </a:lnTo>
                  <a:lnTo>
                    <a:pt x="2154" y="451"/>
                  </a:lnTo>
                  <a:lnTo>
                    <a:pt x="2330" y="588"/>
                  </a:lnTo>
                  <a:lnTo>
                    <a:pt x="2487" y="784"/>
                  </a:lnTo>
                  <a:lnTo>
                    <a:pt x="2584" y="980"/>
                  </a:lnTo>
                  <a:lnTo>
                    <a:pt x="2624" y="1097"/>
                  </a:lnTo>
                  <a:lnTo>
                    <a:pt x="2663" y="1214"/>
                  </a:lnTo>
                  <a:lnTo>
                    <a:pt x="2682" y="1332"/>
                  </a:lnTo>
                  <a:lnTo>
                    <a:pt x="2682" y="1469"/>
                  </a:lnTo>
                  <a:lnTo>
                    <a:pt x="2682" y="1586"/>
                  </a:lnTo>
                  <a:lnTo>
                    <a:pt x="2663" y="1704"/>
                  </a:lnTo>
                  <a:lnTo>
                    <a:pt x="2624" y="1821"/>
                  </a:lnTo>
                  <a:lnTo>
                    <a:pt x="2584" y="1939"/>
                  </a:lnTo>
                  <a:lnTo>
                    <a:pt x="2487" y="2154"/>
                  </a:lnTo>
                  <a:lnTo>
                    <a:pt x="2330" y="2330"/>
                  </a:lnTo>
                  <a:lnTo>
                    <a:pt x="2154" y="2487"/>
                  </a:lnTo>
                  <a:lnTo>
                    <a:pt x="1939" y="2604"/>
                  </a:lnTo>
                  <a:lnTo>
                    <a:pt x="1821" y="2643"/>
                  </a:lnTo>
                  <a:lnTo>
                    <a:pt x="1704" y="2663"/>
                  </a:lnTo>
                  <a:lnTo>
                    <a:pt x="1586" y="2682"/>
                  </a:lnTo>
                  <a:lnTo>
                    <a:pt x="1332" y="2682"/>
                  </a:lnTo>
                  <a:lnTo>
                    <a:pt x="1214" y="2663"/>
                  </a:lnTo>
                  <a:lnTo>
                    <a:pt x="1097" y="2643"/>
                  </a:lnTo>
                  <a:lnTo>
                    <a:pt x="979" y="2604"/>
                  </a:lnTo>
                  <a:lnTo>
                    <a:pt x="764" y="2487"/>
                  </a:lnTo>
                  <a:lnTo>
                    <a:pt x="588" y="2330"/>
                  </a:lnTo>
                  <a:lnTo>
                    <a:pt x="431" y="2154"/>
                  </a:lnTo>
                  <a:lnTo>
                    <a:pt x="334" y="1939"/>
                  </a:lnTo>
                  <a:lnTo>
                    <a:pt x="294" y="1821"/>
                  </a:lnTo>
                  <a:lnTo>
                    <a:pt x="255" y="1704"/>
                  </a:lnTo>
                  <a:lnTo>
                    <a:pt x="236" y="1586"/>
                  </a:lnTo>
                  <a:lnTo>
                    <a:pt x="236" y="1469"/>
                  </a:lnTo>
                  <a:lnTo>
                    <a:pt x="236" y="1332"/>
                  </a:lnTo>
                  <a:lnTo>
                    <a:pt x="255" y="1214"/>
                  </a:lnTo>
                  <a:lnTo>
                    <a:pt x="294" y="1097"/>
                  </a:lnTo>
                  <a:lnTo>
                    <a:pt x="334" y="980"/>
                  </a:lnTo>
                  <a:lnTo>
                    <a:pt x="431" y="784"/>
                  </a:lnTo>
                  <a:lnTo>
                    <a:pt x="588" y="588"/>
                  </a:lnTo>
                  <a:lnTo>
                    <a:pt x="764" y="451"/>
                  </a:lnTo>
                  <a:lnTo>
                    <a:pt x="979" y="334"/>
                  </a:lnTo>
                  <a:lnTo>
                    <a:pt x="1097" y="295"/>
                  </a:lnTo>
                  <a:lnTo>
                    <a:pt x="1214" y="255"/>
                  </a:lnTo>
                  <a:lnTo>
                    <a:pt x="1332" y="236"/>
                  </a:lnTo>
                  <a:close/>
                  <a:moveTo>
                    <a:pt x="1469" y="1"/>
                  </a:moveTo>
                  <a:lnTo>
                    <a:pt x="1312" y="21"/>
                  </a:lnTo>
                  <a:lnTo>
                    <a:pt x="1175" y="40"/>
                  </a:lnTo>
                  <a:lnTo>
                    <a:pt x="1019" y="79"/>
                  </a:lnTo>
                  <a:lnTo>
                    <a:pt x="901" y="118"/>
                  </a:lnTo>
                  <a:lnTo>
                    <a:pt x="764" y="177"/>
                  </a:lnTo>
                  <a:lnTo>
                    <a:pt x="647" y="255"/>
                  </a:lnTo>
                  <a:lnTo>
                    <a:pt x="529" y="334"/>
                  </a:lnTo>
                  <a:lnTo>
                    <a:pt x="431" y="432"/>
                  </a:lnTo>
                  <a:lnTo>
                    <a:pt x="334" y="529"/>
                  </a:lnTo>
                  <a:lnTo>
                    <a:pt x="255" y="647"/>
                  </a:lnTo>
                  <a:lnTo>
                    <a:pt x="177" y="764"/>
                  </a:lnTo>
                  <a:lnTo>
                    <a:pt x="118" y="901"/>
                  </a:lnTo>
                  <a:lnTo>
                    <a:pt x="60" y="1038"/>
                  </a:lnTo>
                  <a:lnTo>
                    <a:pt x="40" y="1175"/>
                  </a:lnTo>
                  <a:lnTo>
                    <a:pt x="1" y="1312"/>
                  </a:lnTo>
                  <a:lnTo>
                    <a:pt x="1" y="1469"/>
                  </a:lnTo>
                  <a:lnTo>
                    <a:pt x="1" y="1606"/>
                  </a:lnTo>
                  <a:lnTo>
                    <a:pt x="40" y="1763"/>
                  </a:lnTo>
                  <a:lnTo>
                    <a:pt x="60" y="1900"/>
                  </a:lnTo>
                  <a:lnTo>
                    <a:pt x="118" y="2037"/>
                  </a:lnTo>
                  <a:lnTo>
                    <a:pt x="177" y="2154"/>
                  </a:lnTo>
                  <a:lnTo>
                    <a:pt x="255" y="2271"/>
                  </a:lnTo>
                  <a:lnTo>
                    <a:pt x="334" y="2389"/>
                  </a:lnTo>
                  <a:lnTo>
                    <a:pt x="431" y="2487"/>
                  </a:lnTo>
                  <a:lnTo>
                    <a:pt x="529" y="2585"/>
                  </a:lnTo>
                  <a:lnTo>
                    <a:pt x="647" y="2663"/>
                  </a:lnTo>
                  <a:lnTo>
                    <a:pt x="764" y="2741"/>
                  </a:lnTo>
                  <a:lnTo>
                    <a:pt x="901" y="2800"/>
                  </a:lnTo>
                  <a:lnTo>
                    <a:pt x="1019" y="2859"/>
                  </a:lnTo>
                  <a:lnTo>
                    <a:pt x="1175" y="2898"/>
                  </a:lnTo>
                  <a:lnTo>
                    <a:pt x="1312" y="2917"/>
                  </a:lnTo>
                  <a:lnTo>
                    <a:pt x="1606" y="2917"/>
                  </a:lnTo>
                  <a:lnTo>
                    <a:pt x="1762" y="2898"/>
                  </a:lnTo>
                  <a:lnTo>
                    <a:pt x="1899" y="2859"/>
                  </a:lnTo>
                  <a:lnTo>
                    <a:pt x="2017" y="2800"/>
                  </a:lnTo>
                  <a:lnTo>
                    <a:pt x="2154" y="2741"/>
                  </a:lnTo>
                  <a:lnTo>
                    <a:pt x="2271" y="2663"/>
                  </a:lnTo>
                  <a:lnTo>
                    <a:pt x="2389" y="2585"/>
                  </a:lnTo>
                  <a:lnTo>
                    <a:pt x="2487" y="2487"/>
                  </a:lnTo>
                  <a:lnTo>
                    <a:pt x="2584" y="2389"/>
                  </a:lnTo>
                  <a:lnTo>
                    <a:pt x="2663" y="2271"/>
                  </a:lnTo>
                  <a:lnTo>
                    <a:pt x="2741" y="2154"/>
                  </a:lnTo>
                  <a:lnTo>
                    <a:pt x="2800" y="2037"/>
                  </a:lnTo>
                  <a:lnTo>
                    <a:pt x="2858" y="1900"/>
                  </a:lnTo>
                  <a:lnTo>
                    <a:pt x="2898" y="1763"/>
                  </a:lnTo>
                  <a:lnTo>
                    <a:pt x="2917" y="1606"/>
                  </a:lnTo>
                  <a:lnTo>
                    <a:pt x="2917" y="1469"/>
                  </a:lnTo>
                  <a:lnTo>
                    <a:pt x="2917" y="1312"/>
                  </a:lnTo>
                  <a:lnTo>
                    <a:pt x="2898" y="1175"/>
                  </a:lnTo>
                  <a:lnTo>
                    <a:pt x="2858" y="1038"/>
                  </a:lnTo>
                  <a:lnTo>
                    <a:pt x="2800" y="901"/>
                  </a:lnTo>
                  <a:lnTo>
                    <a:pt x="2741" y="764"/>
                  </a:lnTo>
                  <a:lnTo>
                    <a:pt x="2663" y="647"/>
                  </a:lnTo>
                  <a:lnTo>
                    <a:pt x="2584" y="529"/>
                  </a:lnTo>
                  <a:lnTo>
                    <a:pt x="2487" y="432"/>
                  </a:lnTo>
                  <a:lnTo>
                    <a:pt x="2389" y="334"/>
                  </a:lnTo>
                  <a:lnTo>
                    <a:pt x="2271" y="255"/>
                  </a:lnTo>
                  <a:lnTo>
                    <a:pt x="2154" y="177"/>
                  </a:lnTo>
                  <a:lnTo>
                    <a:pt x="2017" y="118"/>
                  </a:lnTo>
                  <a:lnTo>
                    <a:pt x="1899" y="79"/>
                  </a:lnTo>
                  <a:lnTo>
                    <a:pt x="1762" y="40"/>
                  </a:lnTo>
                  <a:lnTo>
                    <a:pt x="1606" y="21"/>
                  </a:lnTo>
                  <a:lnTo>
                    <a:pt x="14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54"/>
            <p:cNvSpPr/>
            <p:nvPr/>
          </p:nvSpPr>
          <p:spPr>
            <a:xfrm>
              <a:off x="1212620" y="1324170"/>
              <a:ext cx="85650" cy="85680"/>
            </a:xfrm>
            <a:custGeom>
              <a:avLst/>
              <a:gdLst/>
              <a:ahLst/>
              <a:cxnLst/>
              <a:rect l="l" t="t" r="r" b="b"/>
              <a:pathLst>
                <a:path w="2917" h="2918" extrusionOk="0">
                  <a:moveTo>
                    <a:pt x="1586" y="236"/>
                  </a:moveTo>
                  <a:lnTo>
                    <a:pt x="1703" y="255"/>
                  </a:lnTo>
                  <a:lnTo>
                    <a:pt x="1821" y="295"/>
                  </a:lnTo>
                  <a:lnTo>
                    <a:pt x="1938" y="334"/>
                  </a:lnTo>
                  <a:lnTo>
                    <a:pt x="2134" y="451"/>
                  </a:lnTo>
                  <a:lnTo>
                    <a:pt x="2329" y="588"/>
                  </a:lnTo>
                  <a:lnTo>
                    <a:pt x="2466" y="784"/>
                  </a:lnTo>
                  <a:lnTo>
                    <a:pt x="2584" y="980"/>
                  </a:lnTo>
                  <a:lnTo>
                    <a:pt x="2623" y="1097"/>
                  </a:lnTo>
                  <a:lnTo>
                    <a:pt x="2662" y="1214"/>
                  </a:lnTo>
                  <a:lnTo>
                    <a:pt x="2682" y="1332"/>
                  </a:lnTo>
                  <a:lnTo>
                    <a:pt x="2682" y="1469"/>
                  </a:lnTo>
                  <a:lnTo>
                    <a:pt x="2682" y="1586"/>
                  </a:lnTo>
                  <a:lnTo>
                    <a:pt x="2662" y="1704"/>
                  </a:lnTo>
                  <a:lnTo>
                    <a:pt x="2623" y="1821"/>
                  </a:lnTo>
                  <a:lnTo>
                    <a:pt x="2584" y="1939"/>
                  </a:lnTo>
                  <a:lnTo>
                    <a:pt x="2466" y="2154"/>
                  </a:lnTo>
                  <a:lnTo>
                    <a:pt x="2329" y="2330"/>
                  </a:lnTo>
                  <a:lnTo>
                    <a:pt x="2134" y="2487"/>
                  </a:lnTo>
                  <a:lnTo>
                    <a:pt x="1938" y="2604"/>
                  </a:lnTo>
                  <a:lnTo>
                    <a:pt x="1821" y="2643"/>
                  </a:lnTo>
                  <a:lnTo>
                    <a:pt x="1703" y="2663"/>
                  </a:lnTo>
                  <a:lnTo>
                    <a:pt x="1586" y="2682"/>
                  </a:lnTo>
                  <a:lnTo>
                    <a:pt x="1331" y="2682"/>
                  </a:lnTo>
                  <a:lnTo>
                    <a:pt x="1214" y="2663"/>
                  </a:lnTo>
                  <a:lnTo>
                    <a:pt x="1096" y="2643"/>
                  </a:lnTo>
                  <a:lnTo>
                    <a:pt x="979" y="2604"/>
                  </a:lnTo>
                  <a:lnTo>
                    <a:pt x="764" y="2487"/>
                  </a:lnTo>
                  <a:lnTo>
                    <a:pt x="587" y="2330"/>
                  </a:lnTo>
                  <a:lnTo>
                    <a:pt x="431" y="2154"/>
                  </a:lnTo>
                  <a:lnTo>
                    <a:pt x="313" y="1939"/>
                  </a:lnTo>
                  <a:lnTo>
                    <a:pt x="274" y="1821"/>
                  </a:lnTo>
                  <a:lnTo>
                    <a:pt x="255" y="1704"/>
                  </a:lnTo>
                  <a:lnTo>
                    <a:pt x="235" y="1586"/>
                  </a:lnTo>
                  <a:lnTo>
                    <a:pt x="216" y="1469"/>
                  </a:lnTo>
                  <a:lnTo>
                    <a:pt x="235" y="1332"/>
                  </a:lnTo>
                  <a:lnTo>
                    <a:pt x="255" y="1214"/>
                  </a:lnTo>
                  <a:lnTo>
                    <a:pt x="274" y="1097"/>
                  </a:lnTo>
                  <a:lnTo>
                    <a:pt x="313" y="980"/>
                  </a:lnTo>
                  <a:lnTo>
                    <a:pt x="431" y="784"/>
                  </a:lnTo>
                  <a:lnTo>
                    <a:pt x="587" y="588"/>
                  </a:lnTo>
                  <a:lnTo>
                    <a:pt x="764" y="451"/>
                  </a:lnTo>
                  <a:lnTo>
                    <a:pt x="979" y="334"/>
                  </a:lnTo>
                  <a:lnTo>
                    <a:pt x="1096" y="295"/>
                  </a:lnTo>
                  <a:lnTo>
                    <a:pt x="1214" y="255"/>
                  </a:lnTo>
                  <a:lnTo>
                    <a:pt x="1331" y="236"/>
                  </a:lnTo>
                  <a:close/>
                  <a:moveTo>
                    <a:pt x="1449" y="1"/>
                  </a:moveTo>
                  <a:lnTo>
                    <a:pt x="1312" y="21"/>
                  </a:lnTo>
                  <a:lnTo>
                    <a:pt x="1155" y="40"/>
                  </a:lnTo>
                  <a:lnTo>
                    <a:pt x="1018" y="79"/>
                  </a:lnTo>
                  <a:lnTo>
                    <a:pt x="881" y="118"/>
                  </a:lnTo>
                  <a:lnTo>
                    <a:pt x="764" y="177"/>
                  </a:lnTo>
                  <a:lnTo>
                    <a:pt x="646" y="255"/>
                  </a:lnTo>
                  <a:lnTo>
                    <a:pt x="529" y="334"/>
                  </a:lnTo>
                  <a:lnTo>
                    <a:pt x="431" y="432"/>
                  </a:lnTo>
                  <a:lnTo>
                    <a:pt x="333" y="529"/>
                  </a:lnTo>
                  <a:lnTo>
                    <a:pt x="235" y="647"/>
                  </a:lnTo>
                  <a:lnTo>
                    <a:pt x="176" y="764"/>
                  </a:lnTo>
                  <a:lnTo>
                    <a:pt x="118" y="901"/>
                  </a:lnTo>
                  <a:lnTo>
                    <a:pt x="59" y="1038"/>
                  </a:lnTo>
                  <a:lnTo>
                    <a:pt x="20" y="1175"/>
                  </a:lnTo>
                  <a:lnTo>
                    <a:pt x="0" y="1312"/>
                  </a:lnTo>
                  <a:lnTo>
                    <a:pt x="0" y="1469"/>
                  </a:lnTo>
                  <a:lnTo>
                    <a:pt x="0" y="1606"/>
                  </a:lnTo>
                  <a:lnTo>
                    <a:pt x="20" y="1763"/>
                  </a:lnTo>
                  <a:lnTo>
                    <a:pt x="59" y="1900"/>
                  </a:lnTo>
                  <a:lnTo>
                    <a:pt x="118" y="2037"/>
                  </a:lnTo>
                  <a:lnTo>
                    <a:pt x="176" y="2154"/>
                  </a:lnTo>
                  <a:lnTo>
                    <a:pt x="235" y="2271"/>
                  </a:lnTo>
                  <a:lnTo>
                    <a:pt x="333" y="2389"/>
                  </a:lnTo>
                  <a:lnTo>
                    <a:pt x="431" y="2487"/>
                  </a:lnTo>
                  <a:lnTo>
                    <a:pt x="529" y="2585"/>
                  </a:lnTo>
                  <a:lnTo>
                    <a:pt x="646" y="2663"/>
                  </a:lnTo>
                  <a:lnTo>
                    <a:pt x="764" y="2741"/>
                  </a:lnTo>
                  <a:lnTo>
                    <a:pt x="881" y="2800"/>
                  </a:lnTo>
                  <a:lnTo>
                    <a:pt x="1018" y="2859"/>
                  </a:lnTo>
                  <a:lnTo>
                    <a:pt x="1155" y="2898"/>
                  </a:lnTo>
                  <a:lnTo>
                    <a:pt x="1312" y="2917"/>
                  </a:lnTo>
                  <a:lnTo>
                    <a:pt x="1605" y="2917"/>
                  </a:lnTo>
                  <a:lnTo>
                    <a:pt x="1742" y="2898"/>
                  </a:lnTo>
                  <a:lnTo>
                    <a:pt x="1879" y="2859"/>
                  </a:lnTo>
                  <a:lnTo>
                    <a:pt x="2016" y="2800"/>
                  </a:lnTo>
                  <a:lnTo>
                    <a:pt x="2153" y="2741"/>
                  </a:lnTo>
                  <a:lnTo>
                    <a:pt x="2271" y="2663"/>
                  </a:lnTo>
                  <a:lnTo>
                    <a:pt x="2388" y="2585"/>
                  </a:lnTo>
                  <a:lnTo>
                    <a:pt x="2486" y="2487"/>
                  </a:lnTo>
                  <a:lnTo>
                    <a:pt x="2584" y="2389"/>
                  </a:lnTo>
                  <a:lnTo>
                    <a:pt x="2662" y="2271"/>
                  </a:lnTo>
                  <a:lnTo>
                    <a:pt x="2740" y="2154"/>
                  </a:lnTo>
                  <a:lnTo>
                    <a:pt x="2799" y="2037"/>
                  </a:lnTo>
                  <a:lnTo>
                    <a:pt x="2838" y="1900"/>
                  </a:lnTo>
                  <a:lnTo>
                    <a:pt x="2877" y="1763"/>
                  </a:lnTo>
                  <a:lnTo>
                    <a:pt x="2897" y="1606"/>
                  </a:lnTo>
                  <a:lnTo>
                    <a:pt x="2917" y="1469"/>
                  </a:lnTo>
                  <a:lnTo>
                    <a:pt x="2897" y="1312"/>
                  </a:lnTo>
                  <a:lnTo>
                    <a:pt x="2877" y="1175"/>
                  </a:lnTo>
                  <a:lnTo>
                    <a:pt x="2838" y="1038"/>
                  </a:lnTo>
                  <a:lnTo>
                    <a:pt x="2799" y="901"/>
                  </a:lnTo>
                  <a:lnTo>
                    <a:pt x="2740" y="764"/>
                  </a:lnTo>
                  <a:lnTo>
                    <a:pt x="2662" y="647"/>
                  </a:lnTo>
                  <a:lnTo>
                    <a:pt x="2584" y="529"/>
                  </a:lnTo>
                  <a:lnTo>
                    <a:pt x="2486" y="432"/>
                  </a:lnTo>
                  <a:lnTo>
                    <a:pt x="2388" y="334"/>
                  </a:lnTo>
                  <a:lnTo>
                    <a:pt x="2271" y="255"/>
                  </a:lnTo>
                  <a:lnTo>
                    <a:pt x="2153" y="177"/>
                  </a:lnTo>
                  <a:lnTo>
                    <a:pt x="2016" y="118"/>
                  </a:lnTo>
                  <a:lnTo>
                    <a:pt x="1879" y="79"/>
                  </a:lnTo>
                  <a:lnTo>
                    <a:pt x="1742" y="40"/>
                  </a:lnTo>
                  <a:lnTo>
                    <a:pt x="1605" y="21"/>
                  </a:lnTo>
                  <a:lnTo>
                    <a:pt x="144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54"/>
            <p:cNvSpPr/>
            <p:nvPr/>
          </p:nvSpPr>
          <p:spPr>
            <a:xfrm>
              <a:off x="1023526" y="1333948"/>
              <a:ext cx="97161" cy="23607"/>
            </a:xfrm>
            <a:custGeom>
              <a:avLst/>
              <a:gdLst/>
              <a:ahLst/>
              <a:cxnLst/>
              <a:rect l="l" t="t" r="r" b="b"/>
              <a:pathLst>
                <a:path w="3309" h="804" extrusionOk="0">
                  <a:moveTo>
                    <a:pt x="1704" y="1"/>
                  </a:moveTo>
                  <a:lnTo>
                    <a:pt x="1449" y="40"/>
                  </a:lnTo>
                  <a:lnTo>
                    <a:pt x="1195" y="79"/>
                  </a:lnTo>
                  <a:lnTo>
                    <a:pt x="960" y="157"/>
                  </a:lnTo>
                  <a:lnTo>
                    <a:pt x="764" y="216"/>
                  </a:lnTo>
                  <a:lnTo>
                    <a:pt x="568" y="294"/>
                  </a:lnTo>
                  <a:lnTo>
                    <a:pt x="275" y="431"/>
                  </a:lnTo>
                  <a:lnTo>
                    <a:pt x="79" y="549"/>
                  </a:lnTo>
                  <a:lnTo>
                    <a:pt x="1" y="607"/>
                  </a:lnTo>
                  <a:lnTo>
                    <a:pt x="138" y="803"/>
                  </a:lnTo>
                  <a:lnTo>
                    <a:pt x="196" y="744"/>
                  </a:lnTo>
                  <a:lnTo>
                    <a:pt x="373" y="647"/>
                  </a:lnTo>
                  <a:lnTo>
                    <a:pt x="647" y="510"/>
                  </a:lnTo>
                  <a:lnTo>
                    <a:pt x="823" y="451"/>
                  </a:lnTo>
                  <a:lnTo>
                    <a:pt x="1018" y="373"/>
                  </a:lnTo>
                  <a:lnTo>
                    <a:pt x="1234" y="314"/>
                  </a:lnTo>
                  <a:lnTo>
                    <a:pt x="1469" y="275"/>
                  </a:lnTo>
                  <a:lnTo>
                    <a:pt x="1723" y="236"/>
                  </a:lnTo>
                  <a:lnTo>
                    <a:pt x="1997" y="236"/>
                  </a:lnTo>
                  <a:lnTo>
                    <a:pt x="2291" y="255"/>
                  </a:lnTo>
                  <a:lnTo>
                    <a:pt x="2584" y="294"/>
                  </a:lnTo>
                  <a:lnTo>
                    <a:pt x="2897" y="353"/>
                  </a:lnTo>
                  <a:lnTo>
                    <a:pt x="3211" y="470"/>
                  </a:lnTo>
                  <a:lnTo>
                    <a:pt x="3309" y="255"/>
                  </a:lnTo>
                  <a:lnTo>
                    <a:pt x="2956" y="138"/>
                  </a:lnTo>
                  <a:lnTo>
                    <a:pt x="2623" y="59"/>
                  </a:lnTo>
                  <a:lnTo>
                    <a:pt x="2310" y="20"/>
                  </a:lnTo>
                  <a:lnTo>
                    <a:pt x="199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54"/>
            <p:cNvSpPr/>
            <p:nvPr/>
          </p:nvSpPr>
          <p:spPr>
            <a:xfrm>
              <a:off x="1190775" y="1356381"/>
              <a:ext cx="27043" cy="10365"/>
            </a:xfrm>
            <a:custGeom>
              <a:avLst/>
              <a:gdLst/>
              <a:ahLst/>
              <a:cxnLst/>
              <a:rect l="l" t="t" r="r" b="b"/>
              <a:pathLst>
                <a:path w="921" h="353" extrusionOk="0">
                  <a:moveTo>
                    <a:pt x="529" y="0"/>
                  </a:moveTo>
                  <a:lnTo>
                    <a:pt x="392" y="20"/>
                  </a:lnTo>
                  <a:lnTo>
                    <a:pt x="274" y="39"/>
                  </a:lnTo>
                  <a:lnTo>
                    <a:pt x="177" y="78"/>
                  </a:lnTo>
                  <a:lnTo>
                    <a:pt x="79" y="117"/>
                  </a:lnTo>
                  <a:lnTo>
                    <a:pt x="0" y="157"/>
                  </a:lnTo>
                  <a:lnTo>
                    <a:pt x="137" y="352"/>
                  </a:lnTo>
                  <a:lnTo>
                    <a:pt x="216" y="313"/>
                  </a:lnTo>
                  <a:lnTo>
                    <a:pt x="353" y="255"/>
                  </a:lnTo>
                  <a:lnTo>
                    <a:pt x="451" y="235"/>
                  </a:lnTo>
                  <a:lnTo>
                    <a:pt x="568" y="235"/>
                  </a:lnTo>
                  <a:lnTo>
                    <a:pt x="666" y="274"/>
                  </a:lnTo>
                  <a:lnTo>
                    <a:pt x="783" y="352"/>
                  </a:lnTo>
                  <a:lnTo>
                    <a:pt x="920" y="176"/>
                  </a:lnTo>
                  <a:lnTo>
                    <a:pt x="783" y="78"/>
                  </a:lnTo>
                  <a:lnTo>
                    <a:pt x="666" y="20"/>
                  </a:lnTo>
                  <a:lnTo>
                    <a:pt x="5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54"/>
            <p:cNvSpPr/>
            <p:nvPr/>
          </p:nvSpPr>
          <p:spPr>
            <a:xfrm>
              <a:off x="1114344" y="1289699"/>
              <a:ext cx="65537" cy="36821"/>
            </a:xfrm>
            <a:custGeom>
              <a:avLst/>
              <a:gdLst/>
              <a:ahLst/>
              <a:cxnLst/>
              <a:rect l="l" t="t" r="r" b="b"/>
              <a:pathLst>
                <a:path w="2232" h="1254" extrusionOk="0">
                  <a:moveTo>
                    <a:pt x="1644" y="1"/>
                  </a:moveTo>
                  <a:lnTo>
                    <a:pt x="1468" y="20"/>
                  </a:lnTo>
                  <a:lnTo>
                    <a:pt x="1272" y="79"/>
                  </a:lnTo>
                  <a:lnTo>
                    <a:pt x="1096" y="157"/>
                  </a:lnTo>
                  <a:lnTo>
                    <a:pt x="920" y="235"/>
                  </a:lnTo>
                  <a:lnTo>
                    <a:pt x="783" y="314"/>
                  </a:lnTo>
                  <a:lnTo>
                    <a:pt x="646" y="412"/>
                  </a:lnTo>
                  <a:lnTo>
                    <a:pt x="529" y="529"/>
                  </a:lnTo>
                  <a:lnTo>
                    <a:pt x="313" y="725"/>
                  </a:lnTo>
                  <a:lnTo>
                    <a:pt x="176" y="940"/>
                  </a:lnTo>
                  <a:lnTo>
                    <a:pt x="79" y="1097"/>
                  </a:lnTo>
                  <a:lnTo>
                    <a:pt x="0" y="1253"/>
                  </a:lnTo>
                  <a:lnTo>
                    <a:pt x="157" y="1175"/>
                  </a:lnTo>
                  <a:lnTo>
                    <a:pt x="568" y="960"/>
                  </a:lnTo>
                  <a:lnTo>
                    <a:pt x="822" y="862"/>
                  </a:lnTo>
                  <a:lnTo>
                    <a:pt x="1077" y="764"/>
                  </a:lnTo>
                  <a:lnTo>
                    <a:pt x="1331" y="686"/>
                  </a:lnTo>
                  <a:lnTo>
                    <a:pt x="1566" y="646"/>
                  </a:lnTo>
                  <a:lnTo>
                    <a:pt x="1742" y="627"/>
                  </a:lnTo>
                  <a:lnTo>
                    <a:pt x="1899" y="646"/>
                  </a:lnTo>
                  <a:lnTo>
                    <a:pt x="2016" y="627"/>
                  </a:lnTo>
                  <a:lnTo>
                    <a:pt x="2095" y="588"/>
                  </a:lnTo>
                  <a:lnTo>
                    <a:pt x="2173" y="529"/>
                  </a:lnTo>
                  <a:lnTo>
                    <a:pt x="2212" y="431"/>
                  </a:lnTo>
                  <a:lnTo>
                    <a:pt x="2232" y="333"/>
                  </a:lnTo>
                  <a:lnTo>
                    <a:pt x="2212" y="235"/>
                  </a:lnTo>
                  <a:lnTo>
                    <a:pt x="2153" y="157"/>
                  </a:lnTo>
                  <a:lnTo>
                    <a:pt x="2075" y="79"/>
                  </a:lnTo>
                  <a:lnTo>
                    <a:pt x="1938" y="40"/>
                  </a:lnTo>
                  <a:lnTo>
                    <a:pt x="1801"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54"/>
            <p:cNvSpPr/>
            <p:nvPr/>
          </p:nvSpPr>
          <p:spPr>
            <a:xfrm>
              <a:off x="1210888" y="1290286"/>
              <a:ext cx="56934" cy="29891"/>
            </a:xfrm>
            <a:custGeom>
              <a:avLst/>
              <a:gdLst/>
              <a:ahLst/>
              <a:cxnLst/>
              <a:rect l="l" t="t" r="r" b="b"/>
              <a:pathLst>
                <a:path w="1939" h="1018" extrusionOk="0">
                  <a:moveTo>
                    <a:pt x="412" y="0"/>
                  </a:moveTo>
                  <a:lnTo>
                    <a:pt x="275" y="39"/>
                  </a:lnTo>
                  <a:lnTo>
                    <a:pt x="157" y="98"/>
                  </a:lnTo>
                  <a:lnTo>
                    <a:pt x="59" y="176"/>
                  </a:lnTo>
                  <a:lnTo>
                    <a:pt x="20" y="255"/>
                  </a:lnTo>
                  <a:lnTo>
                    <a:pt x="1" y="352"/>
                  </a:lnTo>
                  <a:lnTo>
                    <a:pt x="20" y="450"/>
                  </a:lnTo>
                  <a:lnTo>
                    <a:pt x="59" y="529"/>
                  </a:lnTo>
                  <a:lnTo>
                    <a:pt x="138" y="607"/>
                  </a:lnTo>
                  <a:lnTo>
                    <a:pt x="235" y="646"/>
                  </a:lnTo>
                  <a:lnTo>
                    <a:pt x="333" y="646"/>
                  </a:lnTo>
                  <a:lnTo>
                    <a:pt x="490" y="626"/>
                  </a:lnTo>
                  <a:lnTo>
                    <a:pt x="666" y="646"/>
                  </a:lnTo>
                  <a:lnTo>
                    <a:pt x="901" y="666"/>
                  </a:lnTo>
                  <a:lnTo>
                    <a:pt x="1116" y="705"/>
                  </a:lnTo>
                  <a:lnTo>
                    <a:pt x="1331" y="763"/>
                  </a:lnTo>
                  <a:lnTo>
                    <a:pt x="1527" y="842"/>
                  </a:lnTo>
                  <a:lnTo>
                    <a:pt x="1821" y="959"/>
                  </a:lnTo>
                  <a:lnTo>
                    <a:pt x="1938" y="1018"/>
                  </a:lnTo>
                  <a:lnTo>
                    <a:pt x="1899" y="881"/>
                  </a:lnTo>
                  <a:lnTo>
                    <a:pt x="1840" y="763"/>
                  </a:lnTo>
                  <a:lnTo>
                    <a:pt x="1762" y="587"/>
                  </a:lnTo>
                  <a:lnTo>
                    <a:pt x="1606" y="431"/>
                  </a:lnTo>
                  <a:lnTo>
                    <a:pt x="1508" y="352"/>
                  </a:lnTo>
                  <a:lnTo>
                    <a:pt x="1390" y="255"/>
                  </a:lnTo>
                  <a:lnTo>
                    <a:pt x="1273" y="196"/>
                  </a:lnTo>
                  <a:lnTo>
                    <a:pt x="1116" y="118"/>
                  </a:lnTo>
                  <a:lnTo>
                    <a:pt x="940" y="59"/>
                  </a:lnTo>
                  <a:lnTo>
                    <a:pt x="744" y="20"/>
                  </a:lnTo>
                  <a:lnTo>
                    <a:pt x="568"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54"/>
            <p:cNvSpPr/>
            <p:nvPr/>
          </p:nvSpPr>
          <p:spPr>
            <a:xfrm>
              <a:off x="993635" y="1359229"/>
              <a:ext cx="55201" cy="51766"/>
            </a:xfrm>
            <a:custGeom>
              <a:avLst/>
              <a:gdLst/>
              <a:ahLst/>
              <a:cxnLst/>
              <a:rect l="l" t="t" r="r" b="b"/>
              <a:pathLst>
                <a:path w="1880" h="1763" extrusionOk="0">
                  <a:moveTo>
                    <a:pt x="60" y="1"/>
                  </a:moveTo>
                  <a:lnTo>
                    <a:pt x="20" y="40"/>
                  </a:lnTo>
                  <a:lnTo>
                    <a:pt x="1" y="99"/>
                  </a:lnTo>
                  <a:lnTo>
                    <a:pt x="1" y="158"/>
                  </a:lnTo>
                  <a:lnTo>
                    <a:pt x="20" y="216"/>
                  </a:lnTo>
                  <a:lnTo>
                    <a:pt x="40" y="255"/>
                  </a:lnTo>
                  <a:lnTo>
                    <a:pt x="99" y="275"/>
                  </a:lnTo>
                  <a:lnTo>
                    <a:pt x="294" y="353"/>
                  </a:lnTo>
                  <a:lnTo>
                    <a:pt x="510" y="451"/>
                  </a:lnTo>
                  <a:lnTo>
                    <a:pt x="764" y="588"/>
                  </a:lnTo>
                  <a:lnTo>
                    <a:pt x="1019" y="784"/>
                  </a:lnTo>
                  <a:lnTo>
                    <a:pt x="1136" y="901"/>
                  </a:lnTo>
                  <a:lnTo>
                    <a:pt x="1254" y="1019"/>
                  </a:lnTo>
                  <a:lnTo>
                    <a:pt x="1371" y="1156"/>
                  </a:lnTo>
                  <a:lnTo>
                    <a:pt x="1449" y="1312"/>
                  </a:lnTo>
                  <a:lnTo>
                    <a:pt x="1528" y="1469"/>
                  </a:lnTo>
                  <a:lnTo>
                    <a:pt x="1586" y="1665"/>
                  </a:lnTo>
                  <a:lnTo>
                    <a:pt x="1606" y="1704"/>
                  </a:lnTo>
                  <a:lnTo>
                    <a:pt x="1645" y="1743"/>
                  </a:lnTo>
                  <a:lnTo>
                    <a:pt x="1684" y="1763"/>
                  </a:lnTo>
                  <a:lnTo>
                    <a:pt x="1762" y="1763"/>
                  </a:lnTo>
                  <a:lnTo>
                    <a:pt x="1821" y="1743"/>
                  </a:lnTo>
                  <a:lnTo>
                    <a:pt x="1860" y="1704"/>
                  </a:lnTo>
                  <a:lnTo>
                    <a:pt x="1880" y="1645"/>
                  </a:lnTo>
                  <a:lnTo>
                    <a:pt x="1880" y="1586"/>
                  </a:lnTo>
                  <a:lnTo>
                    <a:pt x="1802" y="1371"/>
                  </a:lnTo>
                  <a:lnTo>
                    <a:pt x="1723" y="1195"/>
                  </a:lnTo>
                  <a:lnTo>
                    <a:pt x="1625" y="1019"/>
                  </a:lnTo>
                  <a:lnTo>
                    <a:pt x="1488" y="843"/>
                  </a:lnTo>
                  <a:lnTo>
                    <a:pt x="1371" y="706"/>
                  </a:lnTo>
                  <a:lnTo>
                    <a:pt x="1234" y="569"/>
                  </a:lnTo>
                  <a:lnTo>
                    <a:pt x="1077" y="471"/>
                  </a:lnTo>
                  <a:lnTo>
                    <a:pt x="940" y="353"/>
                  </a:lnTo>
                  <a:lnTo>
                    <a:pt x="666" y="197"/>
                  </a:lnTo>
                  <a:lnTo>
                    <a:pt x="431" y="79"/>
                  </a:lnTo>
                  <a:lnTo>
                    <a:pt x="177"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9" name="Google Shape;4019;p54"/>
            <p:cNvSpPr/>
            <p:nvPr/>
          </p:nvSpPr>
          <p:spPr>
            <a:xfrm>
              <a:off x="1002267" y="1375907"/>
              <a:ext cx="29920" cy="20730"/>
            </a:xfrm>
            <a:custGeom>
              <a:avLst/>
              <a:gdLst/>
              <a:ahLst/>
              <a:cxnLst/>
              <a:rect l="l" t="t" r="r" b="b"/>
              <a:pathLst>
                <a:path w="1019" h="706" extrusionOk="0">
                  <a:moveTo>
                    <a:pt x="881" y="1"/>
                  </a:moveTo>
                  <a:lnTo>
                    <a:pt x="666" y="20"/>
                  </a:lnTo>
                  <a:lnTo>
                    <a:pt x="490" y="79"/>
                  </a:lnTo>
                  <a:lnTo>
                    <a:pt x="353" y="157"/>
                  </a:lnTo>
                  <a:lnTo>
                    <a:pt x="235" y="235"/>
                  </a:lnTo>
                  <a:lnTo>
                    <a:pt x="137" y="333"/>
                  </a:lnTo>
                  <a:lnTo>
                    <a:pt x="79" y="412"/>
                  </a:lnTo>
                  <a:lnTo>
                    <a:pt x="20" y="490"/>
                  </a:lnTo>
                  <a:lnTo>
                    <a:pt x="0" y="549"/>
                  </a:lnTo>
                  <a:lnTo>
                    <a:pt x="0" y="607"/>
                  </a:lnTo>
                  <a:lnTo>
                    <a:pt x="40" y="646"/>
                  </a:lnTo>
                  <a:lnTo>
                    <a:pt x="79" y="686"/>
                  </a:lnTo>
                  <a:lnTo>
                    <a:pt x="137" y="705"/>
                  </a:lnTo>
                  <a:lnTo>
                    <a:pt x="177" y="705"/>
                  </a:lnTo>
                  <a:lnTo>
                    <a:pt x="216" y="686"/>
                  </a:lnTo>
                  <a:lnTo>
                    <a:pt x="255" y="666"/>
                  </a:lnTo>
                  <a:lnTo>
                    <a:pt x="274" y="627"/>
                  </a:lnTo>
                  <a:lnTo>
                    <a:pt x="314" y="568"/>
                  </a:lnTo>
                  <a:lnTo>
                    <a:pt x="412" y="470"/>
                  </a:lnTo>
                  <a:lnTo>
                    <a:pt x="509" y="412"/>
                  </a:lnTo>
                  <a:lnTo>
                    <a:pt x="607" y="353"/>
                  </a:lnTo>
                  <a:lnTo>
                    <a:pt x="725" y="314"/>
                  </a:lnTo>
                  <a:lnTo>
                    <a:pt x="881" y="294"/>
                  </a:lnTo>
                  <a:lnTo>
                    <a:pt x="940" y="294"/>
                  </a:lnTo>
                  <a:lnTo>
                    <a:pt x="979" y="255"/>
                  </a:lnTo>
                  <a:lnTo>
                    <a:pt x="1018" y="216"/>
                  </a:lnTo>
                  <a:lnTo>
                    <a:pt x="1018" y="157"/>
                  </a:lnTo>
                  <a:lnTo>
                    <a:pt x="999" y="98"/>
                  </a:lnTo>
                  <a:lnTo>
                    <a:pt x="979" y="40"/>
                  </a:lnTo>
                  <a:lnTo>
                    <a:pt x="920" y="20"/>
                  </a:lnTo>
                  <a:lnTo>
                    <a:pt x="88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0" name="Google Shape;4020;p54"/>
            <p:cNvSpPr/>
            <p:nvPr/>
          </p:nvSpPr>
          <p:spPr>
            <a:xfrm>
              <a:off x="970644" y="2865584"/>
              <a:ext cx="283377" cy="1302315"/>
            </a:xfrm>
            <a:custGeom>
              <a:avLst/>
              <a:gdLst/>
              <a:ahLst/>
              <a:cxnLst/>
              <a:rect l="l" t="t" r="r" b="b"/>
              <a:pathLst>
                <a:path w="9651" h="44353" extrusionOk="0">
                  <a:moveTo>
                    <a:pt x="9357" y="0"/>
                  </a:moveTo>
                  <a:lnTo>
                    <a:pt x="9337" y="20"/>
                  </a:lnTo>
                  <a:lnTo>
                    <a:pt x="9298" y="59"/>
                  </a:lnTo>
                  <a:lnTo>
                    <a:pt x="9220" y="196"/>
                  </a:lnTo>
                  <a:lnTo>
                    <a:pt x="529" y="20"/>
                  </a:lnTo>
                  <a:lnTo>
                    <a:pt x="432" y="274"/>
                  </a:lnTo>
                  <a:lnTo>
                    <a:pt x="353" y="548"/>
                  </a:lnTo>
                  <a:lnTo>
                    <a:pt x="275" y="842"/>
                  </a:lnTo>
                  <a:lnTo>
                    <a:pt x="197" y="1135"/>
                  </a:lnTo>
                  <a:lnTo>
                    <a:pt x="158" y="1449"/>
                  </a:lnTo>
                  <a:lnTo>
                    <a:pt x="99" y="1762"/>
                  </a:lnTo>
                  <a:lnTo>
                    <a:pt x="40" y="2427"/>
                  </a:lnTo>
                  <a:lnTo>
                    <a:pt x="1" y="3132"/>
                  </a:lnTo>
                  <a:lnTo>
                    <a:pt x="21" y="3895"/>
                  </a:lnTo>
                  <a:lnTo>
                    <a:pt x="60" y="4698"/>
                  </a:lnTo>
                  <a:lnTo>
                    <a:pt x="138" y="5559"/>
                  </a:lnTo>
                  <a:lnTo>
                    <a:pt x="275" y="6870"/>
                  </a:lnTo>
                  <a:lnTo>
                    <a:pt x="490" y="8280"/>
                  </a:lnTo>
                  <a:lnTo>
                    <a:pt x="745" y="9806"/>
                  </a:lnTo>
                  <a:lnTo>
                    <a:pt x="1038" y="11411"/>
                  </a:lnTo>
                  <a:lnTo>
                    <a:pt x="1449" y="13506"/>
                  </a:lnTo>
                  <a:lnTo>
                    <a:pt x="1900" y="15756"/>
                  </a:lnTo>
                  <a:lnTo>
                    <a:pt x="1704" y="16109"/>
                  </a:lnTo>
                  <a:lnTo>
                    <a:pt x="1528" y="16500"/>
                  </a:lnTo>
                  <a:lnTo>
                    <a:pt x="1371" y="16931"/>
                  </a:lnTo>
                  <a:lnTo>
                    <a:pt x="1234" y="17381"/>
                  </a:lnTo>
                  <a:lnTo>
                    <a:pt x="1136" y="17851"/>
                  </a:lnTo>
                  <a:lnTo>
                    <a:pt x="1038" y="18360"/>
                  </a:lnTo>
                  <a:lnTo>
                    <a:pt x="960" y="18869"/>
                  </a:lnTo>
                  <a:lnTo>
                    <a:pt x="901" y="19417"/>
                  </a:lnTo>
                  <a:lnTo>
                    <a:pt x="862" y="19965"/>
                  </a:lnTo>
                  <a:lnTo>
                    <a:pt x="843" y="20552"/>
                  </a:lnTo>
                  <a:lnTo>
                    <a:pt x="823" y="21139"/>
                  </a:lnTo>
                  <a:lnTo>
                    <a:pt x="823" y="21726"/>
                  </a:lnTo>
                  <a:lnTo>
                    <a:pt x="843" y="22959"/>
                  </a:lnTo>
                  <a:lnTo>
                    <a:pt x="921" y="24193"/>
                  </a:lnTo>
                  <a:lnTo>
                    <a:pt x="1019" y="25445"/>
                  </a:lnTo>
                  <a:lnTo>
                    <a:pt x="1136" y="26698"/>
                  </a:lnTo>
                  <a:lnTo>
                    <a:pt x="1273" y="27911"/>
                  </a:lnTo>
                  <a:lnTo>
                    <a:pt x="1410" y="29086"/>
                  </a:lnTo>
                  <a:lnTo>
                    <a:pt x="1684" y="31258"/>
                  </a:lnTo>
                  <a:lnTo>
                    <a:pt x="1802" y="32218"/>
                  </a:lnTo>
                  <a:lnTo>
                    <a:pt x="1900" y="33059"/>
                  </a:lnTo>
                  <a:lnTo>
                    <a:pt x="2017" y="34292"/>
                  </a:lnTo>
                  <a:lnTo>
                    <a:pt x="2193" y="35643"/>
                  </a:lnTo>
                  <a:lnTo>
                    <a:pt x="2585" y="38540"/>
                  </a:lnTo>
                  <a:lnTo>
                    <a:pt x="2956" y="41241"/>
                  </a:lnTo>
                  <a:lnTo>
                    <a:pt x="3113" y="42356"/>
                  </a:lnTo>
                  <a:lnTo>
                    <a:pt x="3211" y="43257"/>
                  </a:lnTo>
                  <a:lnTo>
                    <a:pt x="3622" y="43648"/>
                  </a:lnTo>
                  <a:lnTo>
                    <a:pt x="3994" y="43981"/>
                  </a:lnTo>
                  <a:lnTo>
                    <a:pt x="4170" y="44098"/>
                  </a:lnTo>
                  <a:lnTo>
                    <a:pt x="4327" y="44196"/>
                  </a:lnTo>
                  <a:lnTo>
                    <a:pt x="4464" y="44275"/>
                  </a:lnTo>
                  <a:lnTo>
                    <a:pt x="4620" y="44333"/>
                  </a:lnTo>
                  <a:lnTo>
                    <a:pt x="4757" y="44353"/>
                  </a:lnTo>
                  <a:lnTo>
                    <a:pt x="4894" y="44353"/>
                  </a:lnTo>
                  <a:lnTo>
                    <a:pt x="5031" y="44333"/>
                  </a:lnTo>
                  <a:lnTo>
                    <a:pt x="5168" y="44275"/>
                  </a:lnTo>
                  <a:lnTo>
                    <a:pt x="5305" y="44216"/>
                  </a:lnTo>
                  <a:lnTo>
                    <a:pt x="5442" y="44098"/>
                  </a:lnTo>
                  <a:lnTo>
                    <a:pt x="5599" y="43981"/>
                  </a:lnTo>
                  <a:lnTo>
                    <a:pt x="5755" y="43824"/>
                  </a:lnTo>
                  <a:lnTo>
                    <a:pt x="6245" y="39988"/>
                  </a:lnTo>
                  <a:lnTo>
                    <a:pt x="6989" y="34410"/>
                  </a:lnTo>
                  <a:lnTo>
                    <a:pt x="7771" y="28655"/>
                  </a:lnTo>
                  <a:lnTo>
                    <a:pt x="8378" y="24330"/>
                  </a:lnTo>
                  <a:lnTo>
                    <a:pt x="8515" y="23273"/>
                  </a:lnTo>
                  <a:lnTo>
                    <a:pt x="8633" y="22274"/>
                  </a:lnTo>
                  <a:lnTo>
                    <a:pt x="8731" y="21335"/>
                  </a:lnTo>
                  <a:lnTo>
                    <a:pt x="8789" y="20454"/>
                  </a:lnTo>
                  <a:lnTo>
                    <a:pt x="8828" y="19612"/>
                  </a:lnTo>
                  <a:lnTo>
                    <a:pt x="8848" y="18849"/>
                  </a:lnTo>
                  <a:lnTo>
                    <a:pt x="8868" y="18144"/>
                  </a:lnTo>
                  <a:lnTo>
                    <a:pt x="8868" y="17518"/>
                  </a:lnTo>
                  <a:lnTo>
                    <a:pt x="8828" y="16442"/>
                  </a:lnTo>
                  <a:lnTo>
                    <a:pt x="8789" y="15659"/>
                  </a:lnTo>
                  <a:lnTo>
                    <a:pt x="8731" y="15189"/>
                  </a:lnTo>
                  <a:lnTo>
                    <a:pt x="8711" y="15013"/>
                  </a:lnTo>
                  <a:lnTo>
                    <a:pt x="8907" y="13192"/>
                  </a:lnTo>
                  <a:lnTo>
                    <a:pt x="9083" y="11470"/>
                  </a:lnTo>
                  <a:lnTo>
                    <a:pt x="9239" y="9865"/>
                  </a:lnTo>
                  <a:lnTo>
                    <a:pt x="9357" y="8377"/>
                  </a:lnTo>
                  <a:lnTo>
                    <a:pt x="9455" y="6988"/>
                  </a:lnTo>
                  <a:lnTo>
                    <a:pt x="9533" y="5696"/>
                  </a:lnTo>
                  <a:lnTo>
                    <a:pt x="9611" y="4208"/>
                  </a:lnTo>
                  <a:lnTo>
                    <a:pt x="9650" y="2936"/>
                  </a:lnTo>
                  <a:lnTo>
                    <a:pt x="9650" y="1879"/>
                  </a:lnTo>
                  <a:lnTo>
                    <a:pt x="9631" y="1037"/>
                  </a:lnTo>
                  <a:lnTo>
                    <a:pt x="9592" y="705"/>
                  </a:lnTo>
                  <a:lnTo>
                    <a:pt x="9572" y="450"/>
                  </a:lnTo>
                  <a:lnTo>
                    <a:pt x="9533" y="235"/>
                  </a:lnTo>
                  <a:lnTo>
                    <a:pt x="9474" y="98"/>
                  </a:lnTo>
                  <a:lnTo>
                    <a:pt x="9416" y="20"/>
                  </a:lnTo>
                  <a:lnTo>
                    <a:pt x="9396"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54"/>
            <p:cNvSpPr/>
            <p:nvPr/>
          </p:nvSpPr>
          <p:spPr>
            <a:xfrm>
              <a:off x="1022381" y="4152366"/>
              <a:ext cx="186804" cy="300613"/>
            </a:xfrm>
            <a:custGeom>
              <a:avLst/>
              <a:gdLst/>
              <a:ahLst/>
              <a:cxnLst/>
              <a:rect l="l" t="t" r="r" b="b"/>
              <a:pathLst>
                <a:path w="6362" h="10238" extrusionOk="0">
                  <a:moveTo>
                    <a:pt x="1253" y="0"/>
                  </a:moveTo>
                  <a:lnTo>
                    <a:pt x="1194" y="20"/>
                  </a:lnTo>
                  <a:lnTo>
                    <a:pt x="1057" y="98"/>
                  </a:lnTo>
                  <a:lnTo>
                    <a:pt x="881" y="235"/>
                  </a:lnTo>
                  <a:lnTo>
                    <a:pt x="646" y="431"/>
                  </a:lnTo>
                  <a:lnTo>
                    <a:pt x="549" y="568"/>
                  </a:lnTo>
                  <a:lnTo>
                    <a:pt x="431" y="725"/>
                  </a:lnTo>
                  <a:lnTo>
                    <a:pt x="333" y="901"/>
                  </a:lnTo>
                  <a:lnTo>
                    <a:pt x="235" y="1096"/>
                  </a:lnTo>
                  <a:lnTo>
                    <a:pt x="157" y="1312"/>
                  </a:lnTo>
                  <a:lnTo>
                    <a:pt x="98" y="1566"/>
                  </a:lnTo>
                  <a:lnTo>
                    <a:pt x="40" y="1840"/>
                  </a:lnTo>
                  <a:lnTo>
                    <a:pt x="20" y="2134"/>
                  </a:lnTo>
                  <a:lnTo>
                    <a:pt x="1" y="3758"/>
                  </a:lnTo>
                  <a:lnTo>
                    <a:pt x="1" y="5716"/>
                  </a:lnTo>
                  <a:lnTo>
                    <a:pt x="20" y="8065"/>
                  </a:lnTo>
                  <a:lnTo>
                    <a:pt x="627" y="8065"/>
                  </a:lnTo>
                  <a:lnTo>
                    <a:pt x="960" y="6557"/>
                  </a:lnTo>
                  <a:lnTo>
                    <a:pt x="999" y="6831"/>
                  </a:lnTo>
                  <a:lnTo>
                    <a:pt x="1057" y="7125"/>
                  </a:lnTo>
                  <a:lnTo>
                    <a:pt x="1155" y="7497"/>
                  </a:lnTo>
                  <a:lnTo>
                    <a:pt x="1292" y="7927"/>
                  </a:lnTo>
                  <a:lnTo>
                    <a:pt x="1469" y="8378"/>
                  </a:lnTo>
                  <a:lnTo>
                    <a:pt x="1586" y="8593"/>
                  </a:lnTo>
                  <a:lnTo>
                    <a:pt x="1703" y="8828"/>
                  </a:lnTo>
                  <a:lnTo>
                    <a:pt x="1840" y="9043"/>
                  </a:lnTo>
                  <a:lnTo>
                    <a:pt x="1997" y="9239"/>
                  </a:lnTo>
                  <a:lnTo>
                    <a:pt x="2154" y="9415"/>
                  </a:lnTo>
                  <a:lnTo>
                    <a:pt x="2349" y="9591"/>
                  </a:lnTo>
                  <a:lnTo>
                    <a:pt x="2545" y="9728"/>
                  </a:lnTo>
                  <a:lnTo>
                    <a:pt x="2760" y="9846"/>
                  </a:lnTo>
                  <a:lnTo>
                    <a:pt x="2995" y="9944"/>
                  </a:lnTo>
                  <a:lnTo>
                    <a:pt x="3250" y="10041"/>
                  </a:lnTo>
                  <a:lnTo>
                    <a:pt x="3504" y="10100"/>
                  </a:lnTo>
                  <a:lnTo>
                    <a:pt x="3759" y="10159"/>
                  </a:lnTo>
                  <a:lnTo>
                    <a:pt x="4013" y="10198"/>
                  </a:lnTo>
                  <a:lnTo>
                    <a:pt x="4287" y="10218"/>
                  </a:lnTo>
                  <a:lnTo>
                    <a:pt x="4816" y="10237"/>
                  </a:lnTo>
                  <a:lnTo>
                    <a:pt x="5324" y="10218"/>
                  </a:lnTo>
                  <a:lnTo>
                    <a:pt x="5775" y="10159"/>
                  </a:lnTo>
                  <a:lnTo>
                    <a:pt x="5892" y="10139"/>
                  </a:lnTo>
                  <a:lnTo>
                    <a:pt x="5970" y="10100"/>
                  </a:lnTo>
                  <a:lnTo>
                    <a:pt x="6068" y="10061"/>
                  </a:lnTo>
                  <a:lnTo>
                    <a:pt x="6127" y="10002"/>
                  </a:lnTo>
                  <a:lnTo>
                    <a:pt x="6186" y="9944"/>
                  </a:lnTo>
                  <a:lnTo>
                    <a:pt x="6244" y="9865"/>
                  </a:lnTo>
                  <a:lnTo>
                    <a:pt x="6323" y="9689"/>
                  </a:lnTo>
                  <a:lnTo>
                    <a:pt x="6362" y="9493"/>
                  </a:lnTo>
                  <a:lnTo>
                    <a:pt x="6362" y="9278"/>
                  </a:lnTo>
                  <a:lnTo>
                    <a:pt x="6362" y="9024"/>
                  </a:lnTo>
                  <a:lnTo>
                    <a:pt x="6323" y="8750"/>
                  </a:lnTo>
                  <a:lnTo>
                    <a:pt x="6264" y="8476"/>
                  </a:lnTo>
                  <a:lnTo>
                    <a:pt x="6186" y="8202"/>
                  </a:lnTo>
                  <a:lnTo>
                    <a:pt x="6009" y="7634"/>
                  </a:lnTo>
                  <a:lnTo>
                    <a:pt x="5794" y="7066"/>
                  </a:lnTo>
                  <a:lnTo>
                    <a:pt x="5598" y="6577"/>
                  </a:lnTo>
                  <a:lnTo>
                    <a:pt x="5168" y="5422"/>
                  </a:lnTo>
                  <a:lnTo>
                    <a:pt x="4679" y="4052"/>
                  </a:lnTo>
                  <a:lnTo>
                    <a:pt x="4130" y="2427"/>
                  </a:lnTo>
                  <a:lnTo>
                    <a:pt x="1253"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54"/>
            <p:cNvSpPr/>
            <p:nvPr/>
          </p:nvSpPr>
          <p:spPr>
            <a:xfrm>
              <a:off x="1041349" y="4082836"/>
              <a:ext cx="136242" cy="300584"/>
            </a:xfrm>
            <a:custGeom>
              <a:avLst/>
              <a:gdLst/>
              <a:ahLst/>
              <a:cxnLst/>
              <a:rect l="l" t="t" r="r" b="b"/>
              <a:pathLst>
                <a:path w="4640" h="10237" extrusionOk="0">
                  <a:moveTo>
                    <a:pt x="920" y="0"/>
                  </a:moveTo>
                  <a:lnTo>
                    <a:pt x="920" y="313"/>
                  </a:lnTo>
                  <a:lnTo>
                    <a:pt x="881" y="1037"/>
                  </a:lnTo>
                  <a:lnTo>
                    <a:pt x="862" y="1448"/>
                  </a:lnTo>
                  <a:lnTo>
                    <a:pt x="803" y="1840"/>
                  </a:lnTo>
                  <a:lnTo>
                    <a:pt x="764" y="2016"/>
                  </a:lnTo>
                  <a:lnTo>
                    <a:pt x="705" y="2153"/>
                  </a:lnTo>
                  <a:lnTo>
                    <a:pt x="666" y="2271"/>
                  </a:lnTo>
                  <a:lnTo>
                    <a:pt x="607" y="2368"/>
                  </a:lnTo>
                  <a:lnTo>
                    <a:pt x="470" y="2525"/>
                  </a:lnTo>
                  <a:lnTo>
                    <a:pt x="333" y="2760"/>
                  </a:lnTo>
                  <a:lnTo>
                    <a:pt x="196" y="3053"/>
                  </a:lnTo>
                  <a:lnTo>
                    <a:pt x="98" y="3406"/>
                  </a:lnTo>
                  <a:lnTo>
                    <a:pt x="59" y="3601"/>
                  </a:lnTo>
                  <a:lnTo>
                    <a:pt x="20" y="3817"/>
                  </a:lnTo>
                  <a:lnTo>
                    <a:pt x="0" y="4032"/>
                  </a:lnTo>
                  <a:lnTo>
                    <a:pt x="0" y="4247"/>
                  </a:lnTo>
                  <a:lnTo>
                    <a:pt x="0" y="4482"/>
                  </a:lnTo>
                  <a:lnTo>
                    <a:pt x="20" y="4737"/>
                  </a:lnTo>
                  <a:lnTo>
                    <a:pt x="59" y="4972"/>
                  </a:lnTo>
                  <a:lnTo>
                    <a:pt x="118" y="5246"/>
                  </a:lnTo>
                  <a:lnTo>
                    <a:pt x="255" y="5794"/>
                  </a:lnTo>
                  <a:lnTo>
                    <a:pt x="372" y="6381"/>
                  </a:lnTo>
                  <a:lnTo>
                    <a:pt x="509" y="6988"/>
                  </a:lnTo>
                  <a:lnTo>
                    <a:pt x="646" y="7594"/>
                  </a:lnTo>
                  <a:lnTo>
                    <a:pt x="803" y="8162"/>
                  </a:lnTo>
                  <a:lnTo>
                    <a:pt x="901" y="8436"/>
                  </a:lnTo>
                  <a:lnTo>
                    <a:pt x="999" y="8690"/>
                  </a:lnTo>
                  <a:lnTo>
                    <a:pt x="1116" y="8945"/>
                  </a:lnTo>
                  <a:lnTo>
                    <a:pt x="1234" y="9160"/>
                  </a:lnTo>
                  <a:lnTo>
                    <a:pt x="1371" y="9376"/>
                  </a:lnTo>
                  <a:lnTo>
                    <a:pt x="1508" y="9552"/>
                  </a:lnTo>
                  <a:lnTo>
                    <a:pt x="1684" y="9689"/>
                  </a:lnTo>
                  <a:lnTo>
                    <a:pt x="1879" y="9826"/>
                  </a:lnTo>
                  <a:lnTo>
                    <a:pt x="2095" y="9943"/>
                  </a:lnTo>
                  <a:lnTo>
                    <a:pt x="2330" y="10041"/>
                  </a:lnTo>
                  <a:lnTo>
                    <a:pt x="2565" y="10119"/>
                  </a:lnTo>
                  <a:lnTo>
                    <a:pt x="2819" y="10178"/>
                  </a:lnTo>
                  <a:lnTo>
                    <a:pt x="3073" y="10217"/>
                  </a:lnTo>
                  <a:lnTo>
                    <a:pt x="3308" y="10237"/>
                  </a:lnTo>
                  <a:lnTo>
                    <a:pt x="3543" y="10237"/>
                  </a:lnTo>
                  <a:lnTo>
                    <a:pt x="3778" y="10217"/>
                  </a:lnTo>
                  <a:lnTo>
                    <a:pt x="3993" y="10178"/>
                  </a:lnTo>
                  <a:lnTo>
                    <a:pt x="4189" y="10139"/>
                  </a:lnTo>
                  <a:lnTo>
                    <a:pt x="4346" y="10061"/>
                  </a:lnTo>
                  <a:lnTo>
                    <a:pt x="4483" y="9982"/>
                  </a:lnTo>
                  <a:lnTo>
                    <a:pt x="4581" y="9865"/>
                  </a:lnTo>
                  <a:lnTo>
                    <a:pt x="4600" y="9806"/>
                  </a:lnTo>
                  <a:lnTo>
                    <a:pt x="4620" y="9747"/>
                  </a:lnTo>
                  <a:lnTo>
                    <a:pt x="4639" y="9591"/>
                  </a:lnTo>
                  <a:lnTo>
                    <a:pt x="4639" y="9395"/>
                  </a:lnTo>
                  <a:lnTo>
                    <a:pt x="4600" y="9180"/>
                  </a:lnTo>
                  <a:lnTo>
                    <a:pt x="4541" y="8925"/>
                  </a:lnTo>
                  <a:lnTo>
                    <a:pt x="4365" y="8338"/>
                  </a:lnTo>
                  <a:lnTo>
                    <a:pt x="4150" y="7673"/>
                  </a:lnTo>
                  <a:lnTo>
                    <a:pt x="3915" y="6988"/>
                  </a:lnTo>
                  <a:lnTo>
                    <a:pt x="3719" y="6303"/>
                  </a:lnTo>
                  <a:lnTo>
                    <a:pt x="3641" y="5989"/>
                  </a:lnTo>
                  <a:lnTo>
                    <a:pt x="3563" y="5676"/>
                  </a:lnTo>
                  <a:lnTo>
                    <a:pt x="3524" y="5383"/>
                  </a:lnTo>
                  <a:lnTo>
                    <a:pt x="3484" y="5128"/>
                  </a:lnTo>
                  <a:lnTo>
                    <a:pt x="3426" y="3778"/>
                  </a:lnTo>
                  <a:lnTo>
                    <a:pt x="3328" y="2153"/>
                  </a:lnTo>
                  <a:lnTo>
                    <a:pt x="3210" y="176"/>
                  </a:lnTo>
                  <a:lnTo>
                    <a:pt x="92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54"/>
            <p:cNvSpPr/>
            <p:nvPr/>
          </p:nvSpPr>
          <p:spPr>
            <a:xfrm>
              <a:off x="1135015" y="3315565"/>
              <a:ext cx="87970" cy="14975"/>
            </a:xfrm>
            <a:custGeom>
              <a:avLst/>
              <a:gdLst/>
              <a:ahLst/>
              <a:cxnLst/>
              <a:rect l="l" t="t" r="r" b="b"/>
              <a:pathLst>
                <a:path w="2996" h="510" extrusionOk="0">
                  <a:moveTo>
                    <a:pt x="60" y="1"/>
                  </a:moveTo>
                  <a:lnTo>
                    <a:pt x="20" y="40"/>
                  </a:lnTo>
                  <a:lnTo>
                    <a:pt x="20" y="79"/>
                  </a:lnTo>
                  <a:lnTo>
                    <a:pt x="1" y="118"/>
                  </a:lnTo>
                  <a:lnTo>
                    <a:pt x="20" y="157"/>
                  </a:lnTo>
                  <a:lnTo>
                    <a:pt x="40" y="197"/>
                  </a:lnTo>
                  <a:lnTo>
                    <a:pt x="79" y="216"/>
                  </a:lnTo>
                  <a:lnTo>
                    <a:pt x="431" y="334"/>
                  </a:lnTo>
                  <a:lnTo>
                    <a:pt x="784" y="412"/>
                  </a:lnTo>
                  <a:lnTo>
                    <a:pt x="1136" y="471"/>
                  </a:lnTo>
                  <a:lnTo>
                    <a:pt x="1488" y="490"/>
                  </a:lnTo>
                  <a:lnTo>
                    <a:pt x="1841" y="510"/>
                  </a:lnTo>
                  <a:lnTo>
                    <a:pt x="2193" y="471"/>
                  </a:lnTo>
                  <a:lnTo>
                    <a:pt x="2565" y="431"/>
                  </a:lnTo>
                  <a:lnTo>
                    <a:pt x="2917" y="353"/>
                  </a:lnTo>
                  <a:lnTo>
                    <a:pt x="2956" y="334"/>
                  </a:lnTo>
                  <a:lnTo>
                    <a:pt x="2976" y="294"/>
                  </a:lnTo>
                  <a:lnTo>
                    <a:pt x="2996" y="255"/>
                  </a:lnTo>
                  <a:lnTo>
                    <a:pt x="2976" y="216"/>
                  </a:lnTo>
                  <a:lnTo>
                    <a:pt x="2976" y="177"/>
                  </a:lnTo>
                  <a:lnTo>
                    <a:pt x="2937" y="157"/>
                  </a:lnTo>
                  <a:lnTo>
                    <a:pt x="2898" y="138"/>
                  </a:lnTo>
                  <a:lnTo>
                    <a:pt x="2859" y="138"/>
                  </a:lnTo>
                  <a:lnTo>
                    <a:pt x="2506" y="216"/>
                  </a:lnTo>
                  <a:lnTo>
                    <a:pt x="2173" y="255"/>
                  </a:lnTo>
                  <a:lnTo>
                    <a:pt x="1821" y="275"/>
                  </a:lnTo>
                  <a:lnTo>
                    <a:pt x="1488" y="275"/>
                  </a:lnTo>
                  <a:lnTo>
                    <a:pt x="1136" y="236"/>
                  </a:lnTo>
                  <a:lnTo>
                    <a:pt x="803" y="197"/>
                  </a:lnTo>
                  <a:lnTo>
                    <a:pt x="471" y="99"/>
                  </a:lnTo>
                  <a:lnTo>
                    <a:pt x="138"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54"/>
            <p:cNvSpPr/>
            <p:nvPr/>
          </p:nvSpPr>
          <p:spPr>
            <a:xfrm>
              <a:off x="1255137" y="2847761"/>
              <a:ext cx="278768" cy="1299467"/>
            </a:xfrm>
            <a:custGeom>
              <a:avLst/>
              <a:gdLst/>
              <a:ahLst/>
              <a:cxnLst/>
              <a:rect l="l" t="t" r="r" b="b"/>
              <a:pathLst>
                <a:path w="9494" h="44256" extrusionOk="0">
                  <a:moveTo>
                    <a:pt x="8437" y="0"/>
                  </a:moveTo>
                  <a:lnTo>
                    <a:pt x="373" y="568"/>
                  </a:lnTo>
                  <a:lnTo>
                    <a:pt x="196" y="2134"/>
                  </a:lnTo>
                  <a:lnTo>
                    <a:pt x="79" y="3602"/>
                  </a:lnTo>
                  <a:lnTo>
                    <a:pt x="20" y="4992"/>
                  </a:lnTo>
                  <a:lnTo>
                    <a:pt x="1" y="6303"/>
                  </a:lnTo>
                  <a:lnTo>
                    <a:pt x="1" y="7086"/>
                  </a:lnTo>
                  <a:lnTo>
                    <a:pt x="40" y="7830"/>
                  </a:lnTo>
                  <a:lnTo>
                    <a:pt x="79" y="8573"/>
                  </a:lnTo>
                  <a:lnTo>
                    <a:pt x="138" y="9278"/>
                  </a:lnTo>
                  <a:lnTo>
                    <a:pt x="196" y="9963"/>
                  </a:lnTo>
                  <a:lnTo>
                    <a:pt x="294" y="10648"/>
                  </a:lnTo>
                  <a:lnTo>
                    <a:pt x="392" y="11294"/>
                  </a:lnTo>
                  <a:lnTo>
                    <a:pt x="490" y="11940"/>
                  </a:lnTo>
                  <a:lnTo>
                    <a:pt x="686" y="12919"/>
                  </a:lnTo>
                  <a:lnTo>
                    <a:pt x="901" y="13897"/>
                  </a:lnTo>
                  <a:lnTo>
                    <a:pt x="1136" y="14837"/>
                  </a:lnTo>
                  <a:lnTo>
                    <a:pt x="1390" y="15796"/>
                  </a:lnTo>
                  <a:lnTo>
                    <a:pt x="1938" y="17675"/>
                  </a:lnTo>
                  <a:lnTo>
                    <a:pt x="2526" y="19632"/>
                  </a:lnTo>
                  <a:lnTo>
                    <a:pt x="2330" y="19985"/>
                  </a:lnTo>
                  <a:lnTo>
                    <a:pt x="2173" y="20356"/>
                  </a:lnTo>
                  <a:lnTo>
                    <a:pt x="2017" y="20748"/>
                  </a:lnTo>
                  <a:lnTo>
                    <a:pt x="1899" y="21159"/>
                  </a:lnTo>
                  <a:lnTo>
                    <a:pt x="1801" y="21570"/>
                  </a:lnTo>
                  <a:lnTo>
                    <a:pt x="1704" y="22020"/>
                  </a:lnTo>
                  <a:lnTo>
                    <a:pt x="1645" y="22470"/>
                  </a:lnTo>
                  <a:lnTo>
                    <a:pt x="1586" y="22920"/>
                  </a:lnTo>
                  <a:lnTo>
                    <a:pt x="1566" y="23390"/>
                  </a:lnTo>
                  <a:lnTo>
                    <a:pt x="1547" y="23880"/>
                  </a:lnTo>
                  <a:lnTo>
                    <a:pt x="1547" y="24349"/>
                  </a:lnTo>
                  <a:lnTo>
                    <a:pt x="1566" y="24858"/>
                  </a:lnTo>
                  <a:lnTo>
                    <a:pt x="1625" y="25856"/>
                  </a:lnTo>
                  <a:lnTo>
                    <a:pt x="1723" y="26874"/>
                  </a:lnTo>
                  <a:lnTo>
                    <a:pt x="1841" y="27872"/>
                  </a:lnTo>
                  <a:lnTo>
                    <a:pt x="1997" y="28890"/>
                  </a:lnTo>
                  <a:lnTo>
                    <a:pt x="2173" y="29869"/>
                  </a:lnTo>
                  <a:lnTo>
                    <a:pt x="2349" y="30828"/>
                  </a:lnTo>
                  <a:lnTo>
                    <a:pt x="2682" y="32629"/>
                  </a:lnTo>
                  <a:lnTo>
                    <a:pt x="2819" y="33431"/>
                  </a:lnTo>
                  <a:lnTo>
                    <a:pt x="2937" y="34175"/>
                  </a:lnTo>
                  <a:lnTo>
                    <a:pt x="3132" y="35565"/>
                  </a:lnTo>
                  <a:lnTo>
                    <a:pt x="3406" y="37033"/>
                  </a:lnTo>
                  <a:lnTo>
                    <a:pt x="3700" y="38520"/>
                  </a:lnTo>
                  <a:lnTo>
                    <a:pt x="3994" y="39969"/>
                  </a:lnTo>
                  <a:lnTo>
                    <a:pt x="4542" y="42415"/>
                  </a:lnTo>
                  <a:lnTo>
                    <a:pt x="4855" y="43766"/>
                  </a:lnTo>
                  <a:lnTo>
                    <a:pt x="5031" y="43883"/>
                  </a:lnTo>
                  <a:lnTo>
                    <a:pt x="5227" y="44001"/>
                  </a:lnTo>
                  <a:lnTo>
                    <a:pt x="5383" y="44079"/>
                  </a:lnTo>
                  <a:lnTo>
                    <a:pt x="5559" y="44157"/>
                  </a:lnTo>
                  <a:lnTo>
                    <a:pt x="5736" y="44196"/>
                  </a:lnTo>
                  <a:lnTo>
                    <a:pt x="5912" y="44236"/>
                  </a:lnTo>
                  <a:lnTo>
                    <a:pt x="6068" y="44255"/>
                  </a:lnTo>
                  <a:lnTo>
                    <a:pt x="6401" y="44255"/>
                  </a:lnTo>
                  <a:lnTo>
                    <a:pt x="6558" y="44216"/>
                  </a:lnTo>
                  <a:lnTo>
                    <a:pt x="6734" y="44177"/>
                  </a:lnTo>
                  <a:lnTo>
                    <a:pt x="6890" y="44118"/>
                  </a:lnTo>
                  <a:lnTo>
                    <a:pt x="7047" y="44059"/>
                  </a:lnTo>
                  <a:lnTo>
                    <a:pt x="7204" y="43981"/>
                  </a:lnTo>
                  <a:lnTo>
                    <a:pt x="7341" y="43883"/>
                  </a:lnTo>
                  <a:lnTo>
                    <a:pt x="7497" y="43766"/>
                  </a:lnTo>
                  <a:lnTo>
                    <a:pt x="7712" y="39186"/>
                  </a:lnTo>
                  <a:lnTo>
                    <a:pt x="7908" y="35565"/>
                  </a:lnTo>
                  <a:lnTo>
                    <a:pt x="8123" y="31494"/>
                  </a:lnTo>
                  <a:lnTo>
                    <a:pt x="8378" y="27266"/>
                  </a:lnTo>
                  <a:lnTo>
                    <a:pt x="8672" y="23195"/>
                  </a:lnTo>
                  <a:lnTo>
                    <a:pt x="8809" y="21335"/>
                  </a:lnTo>
                  <a:lnTo>
                    <a:pt x="8946" y="19632"/>
                  </a:lnTo>
                  <a:lnTo>
                    <a:pt x="9102" y="18125"/>
                  </a:lnTo>
                  <a:lnTo>
                    <a:pt x="9239" y="16872"/>
                  </a:lnTo>
                  <a:lnTo>
                    <a:pt x="9337" y="16050"/>
                  </a:lnTo>
                  <a:lnTo>
                    <a:pt x="9396" y="15209"/>
                  </a:lnTo>
                  <a:lnTo>
                    <a:pt x="9454" y="14347"/>
                  </a:lnTo>
                  <a:lnTo>
                    <a:pt x="9474" y="13447"/>
                  </a:lnTo>
                  <a:lnTo>
                    <a:pt x="9494" y="12547"/>
                  </a:lnTo>
                  <a:lnTo>
                    <a:pt x="9474" y="11627"/>
                  </a:lnTo>
                  <a:lnTo>
                    <a:pt x="9454" y="10707"/>
                  </a:lnTo>
                  <a:lnTo>
                    <a:pt x="9415" y="9806"/>
                  </a:lnTo>
                  <a:lnTo>
                    <a:pt x="9317" y="8084"/>
                  </a:lnTo>
                  <a:lnTo>
                    <a:pt x="9200" y="6440"/>
                  </a:lnTo>
                  <a:lnTo>
                    <a:pt x="9083" y="5129"/>
                  </a:lnTo>
                  <a:lnTo>
                    <a:pt x="8946" y="3915"/>
                  </a:lnTo>
                  <a:lnTo>
                    <a:pt x="8711" y="1879"/>
                  </a:lnTo>
                  <a:lnTo>
                    <a:pt x="8515" y="509"/>
                  </a:lnTo>
                  <a:lnTo>
                    <a:pt x="8437"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54"/>
            <p:cNvSpPr/>
            <p:nvPr/>
          </p:nvSpPr>
          <p:spPr>
            <a:xfrm>
              <a:off x="1360901" y="4179938"/>
              <a:ext cx="272425" cy="273042"/>
            </a:xfrm>
            <a:custGeom>
              <a:avLst/>
              <a:gdLst/>
              <a:ahLst/>
              <a:cxnLst/>
              <a:rect l="l" t="t" r="r" b="b"/>
              <a:pathLst>
                <a:path w="9278" h="9299" extrusionOk="0">
                  <a:moveTo>
                    <a:pt x="1018" y="1"/>
                  </a:moveTo>
                  <a:lnTo>
                    <a:pt x="842" y="157"/>
                  </a:lnTo>
                  <a:lnTo>
                    <a:pt x="685" y="314"/>
                  </a:lnTo>
                  <a:lnTo>
                    <a:pt x="489" y="529"/>
                  </a:lnTo>
                  <a:lnTo>
                    <a:pt x="294" y="803"/>
                  </a:lnTo>
                  <a:lnTo>
                    <a:pt x="215" y="940"/>
                  </a:lnTo>
                  <a:lnTo>
                    <a:pt x="137" y="1097"/>
                  </a:lnTo>
                  <a:lnTo>
                    <a:pt x="78" y="1254"/>
                  </a:lnTo>
                  <a:lnTo>
                    <a:pt x="39" y="1410"/>
                  </a:lnTo>
                  <a:lnTo>
                    <a:pt x="0" y="1586"/>
                  </a:lnTo>
                  <a:lnTo>
                    <a:pt x="0" y="1743"/>
                  </a:lnTo>
                  <a:lnTo>
                    <a:pt x="20" y="2232"/>
                  </a:lnTo>
                  <a:lnTo>
                    <a:pt x="20" y="2976"/>
                  </a:lnTo>
                  <a:lnTo>
                    <a:pt x="20" y="4875"/>
                  </a:lnTo>
                  <a:lnTo>
                    <a:pt x="20" y="7693"/>
                  </a:lnTo>
                  <a:lnTo>
                    <a:pt x="646" y="7693"/>
                  </a:lnTo>
                  <a:lnTo>
                    <a:pt x="1018" y="5599"/>
                  </a:lnTo>
                  <a:lnTo>
                    <a:pt x="1253" y="5971"/>
                  </a:lnTo>
                  <a:lnTo>
                    <a:pt x="1527" y="6362"/>
                  </a:lnTo>
                  <a:lnTo>
                    <a:pt x="1860" y="6851"/>
                  </a:lnTo>
                  <a:lnTo>
                    <a:pt x="2251" y="7360"/>
                  </a:lnTo>
                  <a:lnTo>
                    <a:pt x="2682" y="7869"/>
                  </a:lnTo>
                  <a:lnTo>
                    <a:pt x="2897" y="8104"/>
                  </a:lnTo>
                  <a:lnTo>
                    <a:pt x="3093" y="8319"/>
                  </a:lnTo>
                  <a:lnTo>
                    <a:pt x="3308" y="8515"/>
                  </a:lnTo>
                  <a:lnTo>
                    <a:pt x="3523" y="8672"/>
                  </a:lnTo>
                  <a:lnTo>
                    <a:pt x="3621" y="8750"/>
                  </a:lnTo>
                  <a:lnTo>
                    <a:pt x="3758" y="8809"/>
                  </a:lnTo>
                  <a:lnTo>
                    <a:pt x="4032" y="8926"/>
                  </a:lnTo>
                  <a:lnTo>
                    <a:pt x="4365" y="9024"/>
                  </a:lnTo>
                  <a:lnTo>
                    <a:pt x="4717" y="9102"/>
                  </a:lnTo>
                  <a:lnTo>
                    <a:pt x="5109" y="9161"/>
                  </a:lnTo>
                  <a:lnTo>
                    <a:pt x="5520" y="9220"/>
                  </a:lnTo>
                  <a:lnTo>
                    <a:pt x="5950" y="9259"/>
                  </a:lnTo>
                  <a:lnTo>
                    <a:pt x="6381" y="9279"/>
                  </a:lnTo>
                  <a:lnTo>
                    <a:pt x="7242" y="9298"/>
                  </a:lnTo>
                  <a:lnTo>
                    <a:pt x="8006" y="9279"/>
                  </a:lnTo>
                  <a:lnTo>
                    <a:pt x="8651" y="9239"/>
                  </a:lnTo>
                  <a:lnTo>
                    <a:pt x="9102" y="9200"/>
                  </a:lnTo>
                  <a:lnTo>
                    <a:pt x="9180" y="9181"/>
                  </a:lnTo>
                  <a:lnTo>
                    <a:pt x="9219" y="9161"/>
                  </a:lnTo>
                  <a:lnTo>
                    <a:pt x="9258" y="9122"/>
                  </a:lnTo>
                  <a:lnTo>
                    <a:pt x="9278" y="9063"/>
                  </a:lnTo>
                  <a:lnTo>
                    <a:pt x="9278" y="9005"/>
                  </a:lnTo>
                  <a:lnTo>
                    <a:pt x="9258" y="8926"/>
                  </a:lnTo>
                  <a:lnTo>
                    <a:pt x="9180" y="8770"/>
                  </a:lnTo>
                  <a:lnTo>
                    <a:pt x="9062" y="8574"/>
                  </a:lnTo>
                  <a:lnTo>
                    <a:pt x="8906" y="8359"/>
                  </a:lnTo>
                  <a:lnTo>
                    <a:pt x="8475" y="7869"/>
                  </a:lnTo>
                  <a:lnTo>
                    <a:pt x="7497" y="6793"/>
                  </a:lnTo>
                  <a:lnTo>
                    <a:pt x="7066" y="6323"/>
                  </a:lnTo>
                  <a:lnTo>
                    <a:pt x="6909" y="6108"/>
                  </a:lnTo>
                  <a:lnTo>
                    <a:pt x="6772" y="5912"/>
                  </a:lnTo>
                  <a:lnTo>
                    <a:pt x="6616" y="5697"/>
                  </a:lnTo>
                  <a:lnTo>
                    <a:pt x="6361" y="5383"/>
                  </a:lnTo>
                  <a:lnTo>
                    <a:pt x="5618" y="4601"/>
                  </a:lnTo>
                  <a:lnTo>
                    <a:pt x="4698" y="3641"/>
                  </a:lnTo>
                  <a:lnTo>
                    <a:pt x="3680" y="2604"/>
                  </a:lnTo>
                  <a:lnTo>
                    <a:pt x="1820" y="803"/>
                  </a:lnTo>
                  <a:lnTo>
                    <a:pt x="1018"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54"/>
            <p:cNvSpPr/>
            <p:nvPr/>
          </p:nvSpPr>
          <p:spPr>
            <a:xfrm>
              <a:off x="1384450" y="4074203"/>
              <a:ext cx="183927" cy="309804"/>
            </a:xfrm>
            <a:custGeom>
              <a:avLst/>
              <a:gdLst/>
              <a:ahLst/>
              <a:cxnLst/>
              <a:rect l="l" t="t" r="r" b="b"/>
              <a:pathLst>
                <a:path w="6264" h="10551" extrusionOk="0">
                  <a:moveTo>
                    <a:pt x="1" y="0"/>
                  </a:moveTo>
                  <a:lnTo>
                    <a:pt x="275" y="3387"/>
                  </a:lnTo>
                  <a:lnTo>
                    <a:pt x="235" y="3504"/>
                  </a:lnTo>
                  <a:lnTo>
                    <a:pt x="196" y="3641"/>
                  </a:lnTo>
                  <a:lnTo>
                    <a:pt x="157" y="3837"/>
                  </a:lnTo>
                  <a:lnTo>
                    <a:pt x="138" y="4091"/>
                  </a:lnTo>
                  <a:lnTo>
                    <a:pt x="157" y="4365"/>
                  </a:lnTo>
                  <a:lnTo>
                    <a:pt x="196" y="4678"/>
                  </a:lnTo>
                  <a:lnTo>
                    <a:pt x="275" y="5050"/>
                  </a:lnTo>
                  <a:lnTo>
                    <a:pt x="333" y="5226"/>
                  </a:lnTo>
                  <a:lnTo>
                    <a:pt x="412" y="5442"/>
                  </a:lnTo>
                  <a:lnTo>
                    <a:pt x="627" y="5872"/>
                  </a:lnTo>
                  <a:lnTo>
                    <a:pt x="901" y="6342"/>
                  </a:lnTo>
                  <a:lnTo>
                    <a:pt x="1214" y="6831"/>
                  </a:lnTo>
                  <a:lnTo>
                    <a:pt x="1566" y="7340"/>
                  </a:lnTo>
                  <a:lnTo>
                    <a:pt x="1938" y="7830"/>
                  </a:lnTo>
                  <a:lnTo>
                    <a:pt x="2330" y="8299"/>
                  </a:lnTo>
                  <a:lnTo>
                    <a:pt x="2721" y="8769"/>
                  </a:lnTo>
                  <a:lnTo>
                    <a:pt x="2897" y="8945"/>
                  </a:lnTo>
                  <a:lnTo>
                    <a:pt x="3093" y="9141"/>
                  </a:lnTo>
                  <a:lnTo>
                    <a:pt x="3328" y="9317"/>
                  </a:lnTo>
                  <a:lnTo>
                    <a:pt x="3563" y="9493"/>
                  </a:lnTo>
                  <a:lnTo>
                    <a:pt x="4052" y="9826"/>
                  </a:lnTo>
                  <a:lnTo>
                    <a:pt x="4561" y="10100"/>
                  </a:lnTo>
                  <a:lnTo>
                    <a:pt x="4796" y="10237"/>
                  </a:lnTo>
                  <a:lnTo>
                    <a:pt x="5050" y="10335"/>
                  </a:lnTo>
                  <a:lnTo>
                    <a:pt x="5285" y="10413"/>
                  </a:lnTo>
                  <a:lnTo>
                    <a:pt x="5501" y="10492"/>
                  </a:lnTo>
                  <a:lnTo>
                    <a:pt x="5696" y="10531"/>
                  </a:lnTo>
                  <a:lnTo>
                    <a:pt x="5873" y="10550"/>
                  </a:lnTo>
                  <a:lnTo>
                    <a:pt x="6029" y="10550"/>
                  </a:lnTo>
                  <a:lnTo>
                    <a:pt x="6147" y="10511"/>
                  </a:lnTo>
                  <a:lnTo>
                    <a:pt x="6205" y="10472"/>
                  </a:lnTo>
                  <a:lnTo>
                    <a:pt x="6225" y="10433"/>
                  </a:lnTo>
                  <a:lnTo>
                    <a:pt x="6264" y="10394"/>
                  </a:lnTo>
                  <a:lnTo>
                    <a:pt x="6264" y="10335"/>
                  </a:lnTo>
                  <a:lnTo>
                    <a:pt x="6264" y="10198"/>
                  </a:lnTo>
                  <a:lnTo>
                    <a:pt x="6205" y="10022"/>
                  </a:lnTo>
                  <a:lnTo>
                    <a:pt x="6127" y="9826"/>
                  </a:lnTo>
                  <a:lnTo>
                    <a:pt x="6029" y="9611"/>
                  </a:lnTo>
                  <a:lnTo>
                    <a:pt x="5755" y="9141"/>
                  </a:lnTo>
                  <a:lnTo>
                    <a:pt x="5090" y="8123"/>
                  </a:lnTo>
                  <a:lnTo>
                    <a:pt x="4776" y="7634"/>
                  </a:lnTo>
                  <a:lnTo>
                    <a:pt x="4659" y="7399"/>
                  </a:lnTo>
                  <a:lnTo>
                    <a:pt x="4542" y="7184"/>
                  </a:lnTo>
                  <a:lnTo>
                    <a:pt x="4365" y="6792"/>
                  </a:lnTo>
                  <a:lnTo>
                    <a:pt x="4209" y="6420"/>
                  </a:lnTo>
                  <a:lnTo>
                    <a:pt x="3915" y="5657"/>
                  </a:lnTo>
                  <a:lnTo>
                    <a:pt x="3680" y="4933"/>
                  </a:lnTo>
                  <a:lnTo>
                    <a:pt x="3485" y="4248"/>
                  </a:lnTo>
                  <a:lnTo>
                    <a:pt x="3387" y="3817"/>
                  </a:lnTo>
                  <a:lnTo>
                    <a:pt x="3308" y="3308"/>
                  </a:lnTo>
                  <a:lnTo>
                    <a:pt x="3269" y="2741"/>
                  </a:lnTo>
                  <a:lnTo>
                    <a:pt x="3230" y="2193"/>
                  </a:lnTo>
                  <a:lnTo>
                    <a:pt x="3171" y="1273"/>
                  </a:lnTo>
                  <a:lnTo>
                    <a:pt x="3171" y="901"/>
                  </a:lnTo>
                  <a:lnTo>
                    <a:pt x="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54"/>
            <p:cNvSpPr/>
            <p:nvPr/>
          </p:nvSpPr>
          <p:spPr>
            <a:xfrm>
              <a:off x="1444790" y="3351769"/>
              <a:ext cx="79337" cy="18440"/>
            </a:xfrm>
            <a:custGeom>
              <a:avLst/>
              <a:gdLst/>
              <a:ahLst/>
              <a:cxnLst/>
              <a:rect l="l" t="t" r="r" b="b"/>
              <a:pathLst>
                <a:path w="2702" h="628" extrusionOk="0">
                  <a:moveTo>
                    <a:pt x="2584" y="1"/>
                  </a:moveTo>
                  <a:lnTo>
                    <a:pt x="2545" y="21"/>
                  </a:lnTo>
                  <a:lnTo>
                    <a:pt x="2252" y="177"/>
                  </a:lnTo>
                  <a:lnTo>
                    <a:pt x="1978" y="295"/>
                  </a:lnTo>
                  <a:lnTo>
                    <a:pt x="1664" y="373"/>
                  </a:lnTo>
                  <a:lnTo>
                    <a:pt x="1371" y="412"/>
                  </a:lnTo>
                  <a:lnTo>
                    <a:pt x="1058" y="412"/>
                  </a:lnTo>
                  <a:lnTo>
                    <a:pt x="764" y="373"/>
                  </a:lnTo>
                  <a:lnTo>
                    <a:pt x="451" y="295"/>
                  </a:lnTo>
                  <a:lnTo>
                    <a:pt x="157" y="177"/>
                  </a:lnTo>
                  <a:lnTo>
                    <a:pt x="79" y="177"/>
                  </a:lnTo>
                  <a:lnTo>
                    <a:pt x="40" y="197"/>
                  </a:lnTo>
                  <a:lnTo>
                    <a:pt x="1" y="236"/>
                  </a:lnTo>
                  <a:lnTo>
                    <a:pt x="1" y="275"/>
                  </a:lnTo>
                  <a:lnTo>
                    <a:pt x="1" y="314"/>
                  </a:lnTo>
                  <a:lnTo>
                    <a:pt x="20" y="334"/>
                  </a:lnTo>
                  <a:lnTo>
                    <a:pt x="59" y="373"/>
                  </a:lnTo>
                  <a:lnTo>
                    <a:pt x="373" y="490"/>
                  </a:lnTo>
                  <a:lnTo>
                    <a:pt x="705" y="588"/>
                  </a:lnTo>
                  <a:lnTo>
                    <a:pt x="1038" y="627"/>
                  </a:lnTo>
                  <a:lnTo>
                    <a:pt x="1371" y="627"/>
                  </a:lnTo>
                  <a:lnTo>
                    <a:pt x="1704" y="588"/>
                  </a:lnTo>
                  <a:lnTo>
                    <a:pt x="2017" y="510"/>
                  </a:lnTo>
                  <a:lnTo>
                    <a:pt x="2350" y="373"/>
                  </a:lnTo>
                  <a:lnTo>
                    <a:pt x="2643" y="216"/>
                  </a:lnTo>
                  <a:lnTo>
                    <a:pt x="2682" y="177"/>
                  </a:lnTo>
                  <a:lnTo>
                    <a:pt x="2702" y="138"/>
                  </a:lnTo>
                  <a:lnTo>
                    <a:pt x="2702" y="99"/>
                  </a:lnTo>
                  <a:lnTo>
                    <a:pt x="2682" y="60"/>
                  </a:lnTo>
                  <a:lnTo>
                    <a:pt x="2663" y="40"/>
                  </a:lnTo>
                  <a:lnTo>
                    <a:pt x="2624" y="21"/>
                  </a:lnTo>
                  <a:lnTo>
                    <a:pt x="2584"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54"/>
            <p:cNvSpPr/>
            <p:nvPr/>
          </p:nvSpPr>
          <p:spPr>
            <a:xfrm>
              <a:off x="928127" y="2294865"/>
              <a:ext cx="618991" cy="851777"/>
            </a:xfrm>
            <a:custGeom>
              <a:avLst/>
              <a:gdLst/>
              <a:ahLst/>
              <a:cxnLst/>
              <a:rect l="l" t="t" r="r" b="b"/>
              <a:pathLst>
                <a:path w="21081" h="29009" extrusionOk="0">
                  <a:moveTo>
                    <a:pt x="4365" y="1"/>
                  </a:moveTo>
                  <a:lnTo>
                    <a:pt x="3974" y="764"/>
                  </a:lnTo>
                  <a:lnTo>
                    <a:pt x="3524" y="1645"/>
                  </a:lnTo>
                  <a:lnTo>
                    <a:pt x="2976" y="2761"/>
                  </a:lnTo>
                  <a:lnTo>
                    <a:pt x="2388" y="4072"/>
                  </a:lnTo>
                  <a:lnTo>
                    <a:pt x="2075" y="4777"/>
                  </a:lnTo>
                  <a:lnTo>
                    <a:pt x="1782" y="5501"/>
                  </a:lnTo>
                  <a:lnTo>
                    <a:pt x="1469" y="6245"/>
                  </a:lnTo>
                  <a:lnTo>
                    <a:pt x="1194" y="7008"/>
                  </a:lnTo>
                  <a:lnTo>
                    <a:pt x="920" y="7772"/>
                  </a:lnTo>
                  <a:lnTo>
                    <a:pt x="686" y="8515"/>
                  </a:lnTo>
                  <a:lnTo>
                    <a:pt x="529" y="9122"/>
                  </a:lnTo>
                  <a:lnTo>
                    <a:pt x="372" y="9788"/>
                  </a:lnTo>
                  <a:lnTo>
                    <a:pt x="275" y="10453"/>
                  </a:lnTo>
                  <a:lnTo>
                    <a:pt x="177" y="11158"/>
                  </a:lnTo>
                  <a:lnTo>
                    <a:pt x="98" y="11882"/>
                  </a:lnTo>
                  <a:lnTo>
                    <a:pt x="40" y="12626"/>
                  </a:lnTo>
                  <a:lnTo>
                    <a:pt x="20" y="13389"/>
                  </a:lnTo>
                  <a:lnTo>
                    <a:pt x="1" y="14152"/>
                  </a:lnTo>
                  <a:lnTo>
                    <a:pt x="1" y="14935"/>
                  </a:lnTo>
                  <a:lnTo>
                    <a:pt x="20" y="15718"/>
                  </a:lnTo>
                  <a:lnTo>
                    <a:pt x="59" y="16521"/>
                  </a:lnTo>
                  <a:lnTo>
                    <a:pt x="98" y="17304"/>
                  </a:lnTo>
                  <a:lnTo>
                    <a:pt x="216" y="18869"/>
                  </a:lnTo>
                  <a:lnTo>
                    <a:pt x="372" y="20377"/>
                  </a:lnTo>
                  <a:lnTo>
                    <a:pt x="529" y="21805"/>
                  </a:lnTo>
                  <a:lnTo>
                    <a:pt x="725" y="23136"/>
                  </a:lnTo>
                  <a:lnTo>
                    <a:pt x="901" y="24350"/>
                  </a:lnTo>
                  <a:lnTo>
                    <a:pt x="1077" y="25407"/>
                  </a:lnTo>
                  <a:lnTo>
                    <a:pt x="1371" y="26914"/>
                  </a:lnTo>
                  <a:lnTo>
                    <a:pt x="1469" y="27462"/>
                  </a:lnTo>
                  <a:lnTo>
                    <a:pt x="2506" y="27775"/>
                  </a:lnTo>
                  <a:lnTo>
                    <a:pt x="3543" y="28049"/>
                  </a:lnTo>
                  <a:lnTo>
                    <a:pt x="3739" y="28108"/>
                  </a:lnTo>
                  <a:lnTo>
                    <a:pt x="4737" y="28323"/>
                  </a:lnTo>
                  <a:lnTo>
                    <a:pt x="5735" y="28519"/>
                  </a:lnTo>
                  <a:lnTo>
                    <a:pt x="6753" y="28695"/>
                  </a:lnTo>
                  <a:lnTo>
                    <a:pt x="7751" y="28813"/>
                  </a:lnTo>
                  <a:lnTo>
                    <a:pt x="7967" y="28832"/>
                  </a:lnTo>
                  <a:lnTo>
                    <a:pt x="8887" y="28930"/>
                  </a:lnTo>
                  <a:lnTo>
                    <a:pt x="9807" y="28989"/>
                  </a:lnTo>
                  <a:lnTo>
                    <a:pt x="10727" y="29008"/>
                  </a:lnTo>
                  <a:lnTo>
                    <a:pt x="11862" y="29008"/>
                  </a:lnTo>
                  <a:lnTo>
                    <a:pt x="12841" y="28969"/>
                  </a:lnTo>
                  <a:lnTo>
                    <a:pt x="13800" y="28911"/>
                  </a:lnTo>
                  <a:lnTo>
                    <a:pt x="14778" y="28813"/>
                  </a:lnTo>
                  <a:lnTo>
                    <a:pt x="15757" y="28676"/>
                  </a:lnTo>
                  <a:lnTo>
                    <a:pt x="16736" y="28519"/>
                  </a:lnTo>
                  <a:lnTo>
                    <a:pt x="17714" y="28343"/>
                  </a:lnTo>
                  <a:lnTo>
                    <a:pt x="18712" y="28108"/>
                  </a:lnTo>
                  <a:lnTo>
                    <a:pt x="19691" y="27854"/>
                  </a:lnTo>
                  <a:lnTo>
                    <a:pt x="19887" y="27814"/>
                  </a:lnTo>
                  <a:lnTo>
                    <a:pt x="21042" y="27462"/>
                  </a:lnTo>
                  <a:lnTo>
                    <a:pt x="21061" y="26992"/>
                  </a:lnTo>
                  <a:lnTo>
                    <a:pt x="21081" y="25661"/>
                  </a:lnTo>
                  <a:lnTo>
                    <a:pt x="21081" y="23626"/>
                  </a:lnTo>
                  <a:lnTo>
                    <a:pt x="21061" y="22373"/>
                  </a:lnTo>
                  <a:lnTo>
                    <a:pt x="21022" y="21003"/>
                  </a:lnTo>
                  <a:lnTo>
                    <a:pt x="21003" y="20670"/>
                  </a:lnTo>
                  <a:lnTo>
                    <a:pt x="20944" y="19104"/>
                  </a:lnTo>
                  <a:lnTo>
                    <a:pt x="20865" y="17460"/>
                  </a:lnTo>
                  <a:lnTo>
                    <a:pt x="20846" y="17245"/>
                  </a:lnTo>
                  <a:lnTo>
                    <a:pt x="20728" y="15444"/>
                  </a:lnTo>
                  <a:lnTo>
                    <a:pt x="20689" y="15170"/>
                  </a:lnTo>
                  <a:lnTo>
                    <a:pt x="20533" y="13428"/>
                  </a:lnTo>
                  <a:lnTo>
                    <a:pt x="20513" y="13232"/>
                  </a:lnTo>
                  <a:lnTo>
                    <a:pt x="20298" y="11353"/>
                  </a:lnTo>
                  <a:lnTo>
                    <a:pt x="20180" y="10414"/>
                  </a:lnTo>
                  <a:lnTo>
                    <a:pt x="20043" y="9474"/>
                  </a:lnTo>
                  <a:lnTo>
                    <a:pt x="20004" y="9240"/>
                  </a:lnTo>
                  <a:lnTo>
                    <a:pt x="19848" y="8261"/>
                  </a:lnTo>
                  <a:lnTo>
                    <a:pt x="19691" y="7302"/>
                  </a:lnTo>
                  <a:lnTo>
                    <a:pt x="19495" y="6343"/>
                  </a:lnTo>
                  <a:lnTo>
                    <a:pt x="19300" y="5384"/>
                  </a:lnTo>
                  <a:lnTo>
                    <a:pt x="19241" y="5188"/>
                  </a:lnTo>
                  <a:lnTo>
                    <a:pt x="18908" y="3818"/>
                  </a:lnTo>
                  <a:lnTo>
                    <a:pt x="18732" y="3133"/>
                  </a:lnTo>
                  <a:lnTo>
                    <a:pt x="18536" y="2487"/>
                  </a:lnTo>
                  <a:lnTo>
                    <a:pt x="18341" y="1841"/>
                  </a:lnTo>
                  <a:lnTo>
                    <a:pt x="18125" y="1215"/>
                  </a:lnTo>
                  <a:lnTo>
                    <a:pt x="17890" y="588"/>
                  </a:lnTo>
                  <a:lnTo>
                    <a:pt x="17655" y="1"/>
                  </a:lnTo>
                  <a:lnTo>
                    <a:pt x="17499" y="138"/>
                  </a:lnTo>
                  <a:lnTo>
                    <a:pt x="17264" y="275"/>
                  </a:lnTo>
                  <a:lnTo>
                    <a:pt x="16951" y="432"/>
                  </a:lnTo>
                  <a:lnTo>
                    <a:pt x="16540" y="627"/>
                  </a:lnTo>
                  <a:lnTo>
                    <a:pt x="16031" y="823"/>
                  </a:lnTo>
                  <a:lnTo>
                    <a:pt x="15737" y="921"/>
                  </a:lnTo>
                  <a:lnTo>
                    <a:pt x="15424" y="999"/>
                  </a:lnTo>
                  <a:lnTo>
                    <a:pt x="15072" y="1097"/>
                  </a:lnTo>
                  <a:lnTo>
                    <a:pt x="14700" y="1175"/>
                  </a:lnTo>
                  <a:lnTo>
                    <a:pt x="14465" y="1215"/>
                  </a:lnTo>
                  <a:lnTo>
                    <a:pt x="14054" y="1273"/>
                  </a:lnTo>
                  <a:lnTo>
                    <a:pt x="13623" y="1332"/>
                  </a:lnTo>
                  <a:lnTo>
                    <a:pt x="13154" y="1371"/>
                  </a:lnTo>
                  <a:lnTo>
                    <a:pt x="12645" y="1391"/>
                  </a:lnTo>
                  <a:lnTo>
                    <a:pt x="12136" y="1410"/>
                  </a:lnTo>
                  <a:lnTo>
                    <a:pt x="11568" y="1391"/>
                  </a:lnTo>
                  <a:lnTo>
                    <a:pt x="11001" y="1371"/>
                  </a:lnTo>
                  <a:lnTo>
                    <a:pt x="10394" y="1312"/>
                  </a:lnTo>
                  <a:lnTo>
                    <a:pt x="9748" y="1254"/>
                  </a:lnTo>
                  <a:lnTo>
                    <a:pt x="9063" y="1156"/>
                  </a:lnTo>
                  <a:lnTo>
                    <a:pt x="8358" y="1038"/>
                  </a:lnTo>
                  <a:lnTo>
                    <a:pt x="7634" y="882"/>
                  </a:lnTo>
                  <a:lnTo>
                    <a:pt x="6871" y="706"/>
                  </a:lnTo>
                  <a:lnTo>
                    <a:pt x="6068" y="510"/>
                  </a:lnTo>
                  <a:lnTo>
                    <a:pt x="5246" y="275"/>
                  </a:lnTo>
                  <a:lnTo>
                    <a:pt x="4365"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54"/>
            <p:cNvSpPr/>
            <p:nvPr/>
          </p:nvSpPr>
          <p:spPr>
            <a:xfrm>
              <a:off x="1349391" y="2329366"/>
              <a:ext cx="145432" cy="123587"/>
            </a:xfrm>
            <a:custGeom>
              <a:avLst/>
              <a:gdLst/>
              <a:ahLst/>
              <a:cxnLst/>
              <a:rect l="l" t="t" r="r" b="b"/>
              <a:pathLst>
                <a:path w="4953" h="4209" extrusionOk="0">
                  <a:moveTo>
                    <a:pt x="353" y="0"/>
                  </a:moveTo>
                  <a:lnTo>
                    <a:pt x="118" y="40"/>
                  </a:lnTo>
                  <a:lnTo>
                    <a:pt x="59" y="274"/>
                  </a:lnTo>
                  <a:lnTo>
                    <a:pt x="1" y="529"/>
                  </a:lnTo>
                  <a:lnTo>
                    <a:pt x="1" y="783"/>
                  </a:lnTo>
                  <a:lnTo>
                    <a:pt x="1" y="1038"/>
                  </a:lnTo>
                  <a:lnTo>
                    <a:pt x="40" y="1194"/>
                  </a:lnTo>
                  <a:lnTo>
                    <a:pt x="59" y="1351"/>
                  </a:lnTo>
                  <a:lnTo>
                    <a:pt x="177" y="1645"/>
                  </a:lnTo>
                  <a:lnTo>
                    <a:pt x="314" y="1938"/>
                  </a:lnTo>
                  <a:lnTo>
                    <a:pt x="490" y="2193"/>
                  </a:lnTo>
                  <a:lnTo>
                    <a:pt x="686" y="2427"/>
                  </a:lnTo>
                  <a:lnTo>
                    <a:pt x="921" y="2662"/>
                  </a:lnTo>
                  <a:lnTo>
                    <a:pt x="1155" y="2858"/>
                  </a:lnTo>
                  <a:lnTo>
                    <a:pt x="1429" y="3034"/>
                  </a:lnTo>
                  <a:lnTo>
                    <a:pt x="1625" y="3152"/>
                  </a:lnTo>
                  <a:lnTo>
                    <a:pt x="1821" y="3250"/>
                  </a:lnTo>
                  <a:lnTo>
                    <a:pt x="2232" y="3445"/>
                  </a:lnTo>
                  <a:lnTo>
                    <a:pt x="2663" y="3602"/>
                  </a:lnTo>
                  <a:lnTo>
                    <a:pt x="3113" y="3739"/>
                  </a:lnTo>
                  <a:lnTo>
                    <a:pt x="4033" y="3974"/>
                  </a:lnTo>
                  <a:lnTo>
                    <a:pt x="4502" y="4091"/>
                  </a:lnTo>
                  <a:lnTo>
                    <a:pt x="4953" y="4209"/>
                  </a:lnTo>
                  <a:lnTo>
                    <a:pt x="4894" y="4013"/>
                  </a:lnTo>
                  <a:lnTo>
                    <a:pt x="4268" y="3837"/>
                  </a:lnTo>
                  <a:lnTo>
                    <a:pt x="3641" y="3680"/>
                  </a:lnTo>
                  <a:lnTo>
                    <a:pt x="2995" y="3504"/>
                  </a:lnTo>
                  <a:lnTo>
                    <a:pt x="2682" y="3406"/>
                  </a:lnTo>
                  <a:lnTo>
                    <a:pt x="2369" y="3289"/>
                  </a:lnTo>
                  <a:lnTo>
                    <a:pt x="2075" y="3171"/>
                  </a:lnTo>
                  <a:lnTo>
                    <a:pt x="1782" y="3034"/>
                  </a:lnTo>
                  <a:lnTo>
                    <a:pt x="1508" y="2858"/>
                  </a:lnTo>
                  <a:lnTo>
                    <a:pt x="1253" y="2682"/>
                  </a:lnTo>
                  <a:lnTo>
                    <a:pt x="999" y="2486"/>
                  </a:lnTo>
                  <a:lnTo>
                    <a:pt x="784" y="2251"/>
                  </a:lnTo>
                  <a:lnTo>
                    <a:pt x="588" y="1997"/>
                  </a:lnTo>
                  <a:lnTo>
                    <a:pt x="412" y="1703"/>
                  </a:lnTo>
                  <a:lnTo>
                    <a:pt x="333" y="1508"/>
                  </a:lnTo>
                  <a:lnTo>
                    <a:pt x="255" y="1292"/>
                  </a:lnTo>
                  <a:lnTo>
                    <a:pt x="216" y="1077"/>
                  </a:lnTo>
                  <a:lnTo>
                    <a:pt x="196" y="862"/>
                  </a:lnTo>
                  <a:lnTo>
                    <a:pt x="196" y="627"/>
                  </a:lnTo>
                  <a:lnTo>
                    <a:pt x="236" y="411"/>
                  </a:lnTo>
                  <a:lnTo>
                    <a:pt x="275" y="196"/>
                  </a:lnTo>
                  <a:lnTo>
                    <a:pt x="353"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54"/>
            <p:cNvSpPr/>
            <p:nvPr/>
          </p:nvSpPr>
          <p:spPr>
            <a:xfrm>
              <a:off x="1053417" y="2333389"/>
              <a:ext cx="463252" cy="239686"/>
            </a:xfrm>
            <a:custGeom>
              <a:avLst/>
              <a:gdLst/>
              <a:ahLst/>
              <a:cxnLst/>
              <a:rect l="l" t="t" r="r" b="b"/>
              <a:pathLst>
                <a:path w="15777" h="8163" extrusionOk="0">
                  <a:moveTo>
                    <a:pt x="2819" y="0"/>
                  </a:moveTo>
                  <a:lnTo>
                    <a:pt x="2525" y="20"/>
                  </a:lnTo>
                  <a:lnTo>
                    <a:pt x="2251" y="20"/>
                  </a:lnTo>
                  <a:lnTo>
                    <a:pt x="1958" y="59"/>
                  </a:lnTo>
                  <a:lnTo>
                    <a:pt x="1684" y="98"/>
                  </a:lnTo>
                  <a:lnTo>
                    <a:pt x="1410" y="137"/>
                  </a:lnTo>
                  <a:lnTo>
                    <a:pt x="1116" y="216"/>
                  </a:lnTo>
                  <a:lnTo>
                    <a:pt x="862" y="294"/>
                  </a:lnTo>
                  <a:lnTo>
                    <a:pt x="588" y="392"/>
                  </a:lnTo>
                  <a:lnTo>
                    <a:pt x="314" y="490"/>
                  </a:lnTo>
                  <a:lnTo>
                    <a:pt x="59" y="627"/>
                  </a:lnTo>
                  <a:lnTo>
                    <a:pt x="20" y="646"/>
                  </a:lnTo>
                  <a:lnTo>
                    <a:pt x="0" y="685"/>
                  </a:lnTo>
                  <a:lnTo>
                    <a:pt x="0" y="725"/>
                  </a:lnTo>
                  <a:lnTo>
                    <a:pt x="20" y="764"/>
                  </a:lnTo>
                  <a:lnTo>
                    <a:pt x="40" y="783"/>
                  </a:lnTo>
                  <a:lnTo>
                    <a:pt x="79" y="803"/>
                  </a:lnTo>
                  <a:lnTo>
                    <a:pt x="157" y="803"/>
                  </a:lnTo>
                  <a:lnTo>
                    <a:pt x="431" y="666"/>
                  </a:lnTo>
                  <a:lnTo>
                    <a:pt x="686" y="568"/>
                  </a:lnTo>
                  <a:lnTo>
                    <a:pt x="960" y="470"/>
                  </a:lnTo>
                  <a:lnTo>
                    <a:pt x="1234" y="392"/>
                  </a:lnTo>
                  <a:lnTo>
                    <a:pt x="1508" y="314"/>
                  </a:lnTo>
                  <a:lnTo>
                    <a:pt x="1762" y="274"/>
                  </a:lnTo>
                  <a:lnTo>
                    <a:pt x="2036" y="235"/>
                  </a:lnTo>
                  <a:lnTo>
                    <a:pt x="2310" y="216"/>
                  </a:lnTo>
                  <a:lnTo>
                    <a:pt x="2584" y="196"/>
                  </a:lnTo>
                  <a:lnTo>
                    <a:pt x="2858" y="196"/>
                  </a:lnTo>
                  <a:lnTo>
                    <a:pt x="3132" y="216"/>
                  </a:lnTo>
                  <a:lnTo>
                    <a:pt x="3406" y="235"/>
                  </a:lnTo>
                  <a:lnTo>
                    <a:pt x="3954" y="333"/>
                  </a:lnTo>
                  <a:lnTo>
                    <a:pt x="4483" y="451"/>
                  </a:lnTo>
                  <a:lnTo>
                    <a:pt x="5011" y="627"/>
                  </a:lnTo>
                  <a:lnTo>
                    <a:pt x="5540" y="822"/>
                  </a:lnTo>
                  <a:lnTo>
                    <a:pt x="6049" y="1057"/>
                  </a:lnTo>
                  <a:lnTo>
                    <a:pt x="6557" y="1312"/>
                  </a:lnTo>
                  <a:lnTo>
                    <a:pt x="7047" y="1586"/>
                  </a:lnTo>
                  <a:lnTo>
                    <a:pt x="7517" y="1899"/>
                  </a:lnTo>
                  <a:lnTo>
                    <a:pt x="7986" y="2212"/>
                  </a:lnTo>
                  <a:lnTo>
                    <a:pt x="8417" y="2545"/>
                  </a:lnTo>
                  <a:lnTo>
                    <a:pt x="8848" y="2878"/>
                  </a:lnTo>
                  <a:lnTo>
                    <a:pt x="9259" y="3230"/>
                  </a:lnTo>
                  <a:lnTo>
                    <a:pt x="10081" y="3954"/>
                  </a:lnTo>
                  <a:lnTo>
                    <a:pt x="10883" y="4698"/>
                  </a:lnTo>
                  <a:lnTo>
                    <a:pt x="11705" y="5442"/>
                  </a:lnTo>
                  <a:lnTo>
                    <a:pt x="12547" y="6146"/>
                  </a:lnTo>
                  <a:lnTo>
                    <a:pt x="12977" y="6499"/>
                  </a:lnTo>
                  <a:lnTo>
                    <a:pt x="13408" y="6812"/>
                  </a:lnTo>
                  <a:lnTo>
                    <a:pt x="13858" y="7125"/>
                  </a:lnTo>
                  <a:lnTo>
                    <a:pt x="14328" y="7419"/>
                  </a:lnTo>
                  <a:lnTo>
                    <a:pt x="14798" y="7693"/>
                  </a:lnTo>
                  <a:lnTo>
                    <a:pt x="15287" y="7947"/>
                  </a:lnTo>
                  <a:lnTo>
                    <a:pt x="15776" y="8162"/>
                  </a:lnTo>
                  <a:lnTo>
                    <a:pt x="15737" y="7928"/>
                  </a:lnTo>
                  <a:lnTo>
                    <a:pt x="15209" y="7693"/>
                  </a:lnTo>
                  <a:lnTo>
                    <a:pt x="14719" y="7419"/>
                  </a:lnTo>
                  <a:lnTo>
                    <a:pt x="14230" y="7125"/>
                  </a:lnTo>
                  <a:lnTo>
                    <a:pt x="13760" y="6812"/>
                  </a:lnTo>
                  <a:lnTo>
                    <a:pt x="13291" y="6479"/>
                  </a:lnTo>
                  <a:lnTo>
                    <a:pt x="12860" y="6127"/>
                  </a:lnTo>
                  <a:lnTo>
                    <a:pt x="12410" y="5755"/>
                  </a:lnTo>
                  <a:lnTo>
                    <a:pt x="11549" y="5011"/>
                  </a:lnTo>
                  <a:lnTo>
                    <a:pt x="9963" y="3582"/>
                  </a:lnTo>
                  <a:lnTo>
                    <a:pt x="9141" y="2858"/>
                  </a:lnTo>
                  <a:lnTo>
                    <a:pt x="8730" y="2525"/>
                  </a:lnTo>
                  <a:lnTo>
                    <a:pt x="8299" y="2193"/>
                  </a:lnTo>
                  <a:lnTo>
                    <a:pt x="7869" y="1879"/>
                  </a:lnTo>
                  <a:lnTo>
                    <a:pt x="7419" y="1566"/>
                  </a:lnTo>
                  <a:lnTo>
                    <a:pt x="6969" y="1292"/>
                  </a:lnTo>
                  <a:lnTo>
                    <a:pt x="6499" y="1018"/>
                  </a:lnTo>
                  <a:lnTo>
                    <a:pt x="6029" y="783"/>
                  </a:lnTo>
                  <a:lnTo>
                    <a:pt x="5540" y="568"/>
                  </a:lnTo>
                  <a:lnTo>
                    <a:pt x="5031" y="392"/>
                  </a:lnTo>
                  <a:lnTo>
                    <a:pt x="4502" y="235"/>
                  </a:lnTo>
                  <a:lnTo>
                    <a:pt x="3954" y="118"/>
                  </a:lnTo>
                  <a:lnTo>
                    <a:pt x="3387" y="40"/>
                  </a:lnTo>
                  <a:lnTo>
                    <a:pt x="3093" y="20"/>
                  </a:lnTo>
                  <a:lnTo>
                    <a:pt x="281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54"/>
            <p:cNvSpPr/>
            <p:nvPr/>
          </p:nvSpPr>
          <p:spPr>
            <a:xfrm>
              <a:off x="1025816" y="2413842"/>
              <a:ext cx="505211" cy="275332"/>
            </a:xfrm>
            <a:custGeom>
              <a:avLst/>
              <a:gdLst/>
              <a:ahLst/>
              <a:cxnLst/>
              <a:rect l="l" t="t" r="r" b="b"/>
              <a:pathLst>
                <a:path w="17206" h="9377" extrusionOk="0">
                  <a:moveTo>
                    <a:pt x="1469" y="1"/>
                  </a:moveTo>
                  <a:lnTo>
                    <a:pt x="1195" y="20"/>
                  </a:lnTo>
                  <a:lnTo>
                    <a:pt x="921" y="59"/>
                  </a:lnTo>
                  <a:lnTo>
                    <a:pt x="647" y="98"/>
                  </a:lnTo>
                  <a:lnTo>
                    <a:pt x="373" y="177"/>
                  </a:lnTo>
                  <a:lnTo>
                    <a:pt x="99" y="255"/>
                  </a:lnTo>
                  <a:lnTo>
                    <a:pt x="79" y="294"/>
                  </a:lnTo>
                  <a:lnTo>
                    <a:pt x="1" y="510"/>
                  </a:lnTo>
                  <a:lnTo>
                    <a:pt x="1" y="510"/>
                  </a:lnTo>
                  <a:lnTo>
                    <a:pt x="295" y="412"/>
                  </a:lnTo>
                  <a:lnTo>
                    <a:pt x="569" y="333"/>
                  </a:lnTo>
                  <a:lnTo>
                    <a:pt x="843" y="275"/>
                  </a:lnTo>
                  <a:lnTo>
                    <a:pt x="1117" y="216"/>
                  </a:lnTo>
                  <a:lnTo>
                    <a:pt x="1410" y="196"/>
                  </a:lnTo>
                  <a:lnTo>
                    <a:pt x="1684" y="177"/>
                  </a:lnTo>
                  <a:lnTo>
                    <a:pt x="1958" y="177"/>
                  </a:lnTo>
                  <a:lnTo>
                    <a:pt x="2232" y="196"/>
                  </a:lnTo>
                  <a:lnTo>
                    <a:pt x="2506" y="216"/>
                  </a:lnTo>
                  <a:lnTo>
                    <a:pt x="2761" y="275"/>
                  </a:lnTo>
                  <a:lnTo>
                    <a:pt x="3035" y="314"/>
                  </a:lnTo>
                  <a:lnTo>
                    <a:pt x="3309" y="392"/>
                  </a:lnTo>
                  <a:lnTo>
                    <a:pt x="3837" y="549"/>
                  </a:lnTo>
                  <a:lnTo>
                    <a:pt x="4346" y="744"/>
                  </a:lnTo>
                  <a:lnTo>
                    <a:pt x="4855" y="999"/>
                  </a:lnTo>
                  <a:lnTo>
                    <a:pt x="5344" y="1273"/>
                  </a:lnTo>
                  <a:lnTo>
                    <a:pt x="5834" y="1566"/>
                  </a:lnTo>
                  <a:lnTo>
                    <a:pt x="6284" y="1880"/>
                  </a:lnTo>
                  <a:lnTo>
                    <a:pt x="6734" y="2232"/>
                  </a:lnTo>
                  <a:lnTo>
                    <a:pt x="7184" y="2584"/>
                  </a:lnTo>
                  <a:lnTo>
                    <a:pt x="7595" y="2956"/>
                  </a:lnTo>
                  <a:lnTo>
                    <a:pt x="7987" y="3328"/>
                  </a:lnTo>
                  <a:lnTo>
                    <a:pt x="8750" y="4091"/>
                  </a:lnTo>
                  <a:lnTo>
                    <a:pt x="9494" y="4874"/>
                  </a:lnTo>
                  <a:lnTo>
                    <a:pt x="10238" y="5657"/>
                  </a:lnTo>
                  <a:lnTo>
                    <a:pt x="11001" y="6421"/>
                  </a:lnTo>
                  <a:lnTo>
                    <a:pt x="11412" y="6793"/>
                  </a:lnTo>
                  <a:lnTo>
                    <a:pt x="11804" y="7145"/>
                  </a:lnTo>
                  <a:lnTo>
                    <a:pt x="12234" y="7478"/>
                  </a:lnTo>
                  <a:lnTo>
                    <a:pt x="12665" y="7810"/>
                  </a:lnTo>
                  <a:lnTo>
                    <a:pt x="13095" y="8104"/>
                  </a:lnTo>
                  <a:lnTo>
                    <a:pt x="13565" y="8378"/>
                  </a:lnTo>
                  <a:lnTo>
                    <a:pt x="14035" y="8632"/>
                  </a:lnTo>
                  <a:lnTo>
                    <a:pt x="14544" y="8848"/>
                  </a:lnTo>
                  <a:lnTo>
                    <a:pt x="14857" y="8965"/>
                  </a:lnTo>
                  <a:lnTo>
                    <a:pt x="15190" y="9083"/>
                  </a:lnTo>
                  <a:lnTo>
                    <a:pt x="15522" y="9161"/>
                  </a:lnTo>
                  <a:lnTo>
                    <a:pt x="15855" y="9239"/>
                  </a:lnTo>
                  <a:lnTo>
                    <a:pt x="16188" y="9298"/>
                  </a:lnTo>
                  <a:lnTo>
                    <a:pt x="16521" y="9337"/>
                  </a:lnTo>
                  <a:lnTo>
                    <a:pt x="16873" y="9376"/>
                  </a:lnTo>
                  <a:lnTo>
                    <a:pt x="17206" y="9376"/>
                  </a:lnTo>
                  <a:lnTo>
                    <a:pt x="17186" y="9180"/>
                  </a:lnTo>
                  <a:lnTo>
                    <a:pt x="16756" y="9180"/>
                  </a:lnTo>
                  <a:lnTo>
                    <a:pt x="16325" y="9122"/>
                  </a:lnTo>
                  <a:lnTo>
                    <a:pt x="15894" y="9063"/>
                  </a:lnTo>
                  <a:lnTo>
                    <a:pt x="15483" y="8946"/>
                  </a:lnTo>
                  <a:lnTo>
                    <a:pt x="15053" y="8809"/>
                  </a:lnTo>
                  <a:lnTo>
                    <a:pt x="14642" y="8652"/>
                  </a:lnTo>
                  <a:lnTo>
                    <a:pt x="14250" y="8476"/>
                  </a:lnTo>
                  <a:lnTo>
                    <a:pt x="13839" y="8280"/>
                  </a:lnTo>
                  <a:lnTo>
                    <a:pt x="13448" y="8045"/>
                  </a:lnTo>
                  <a:lnTo>
                    <a:pt x="13076" y="7810"/>
                  </a:lnTo>
                  <a:lnTo>
                    <a:pt x="12704" y="7556"/>
                  </a:lnTo>
                  <a:lnTo>
                    <a:pt x="12352" y="7282"/>
                  </a:lnTo>
                  <a:lnTo>
                    <a:pt x="11999" y="7008"/>
                  </a:lnTo>
                  <a:lnTo>
                    <a:pt x="11647" y="6714"/>
                  </a:lnTo>
                  <a:lnTo>
                    <a:pt x="11314" y="6440"/>
                  </a:lnTo>
                  <a:lnTo>
                    <a:pt x="11001" y="6127"/>
                  </a:lnTo>
                  <a:lnTo>
                    <a:pt x="10257" y="5383"/>
                  </a:lnTo>
                  <a:lnTo>
                    <a:pt x="9514" y="4600"/>
                  </a:lnTo>
                  <a:lnTo>
                    <a:pt x="8750" y="3817"/>
                  </a:lnTo>
                  <a:lnTo>
                    <a:pt x="7987" y="3054"/>
                  </a:lnTo>
                  <a:lnTo>
                    <a:pt x="7595" y="2682"/>
                  </a:lnTo>
                  <a:lnTo>
                    <a:pt x="7184" y="2310"/>
                  </a:lnTo>
                  <a:lnTo>
                    <a:pt x="6773" y="1978"/>
                  </a:lnTo>
                  <a:lnTo>
                    <a:pt x="6343" y="1645"/>
                  </a:lnTo>
                  <a:lnTo>
                    <a:pt x="5912" y="1351"/>
                  </a:lnTo>
                  <a:lnTo>
                    <a:pt x="5462" y="1058"/>
                  </a:lnTo>
                  <a:lnTo>
                    <a:pt x="4973" y="803"/>
                  </a:lnTo>
                  <a:lnTo>
                    <a:pt x="4483" y="568"/>
                  </a:lnTo>
                  <a:lnTo>
                    <a:pt x="3955" y="373"/>
                  </a:lnTo>
                  <a:lnTo>
                    <a:pt x="3426" y="216"/>
                  </a:lnTo>
                  <a:lnTo>
                    <a:pt x="2878" y="98"/>
                  </a:lnTo>
                  <a:lnTo>
                    <a:pt x="2585" y="40"/>
                  </a:lnTo>
                  <a:lnTo>
                    <a:pt x="2311" y="20"/>
                  </a:lnTo>
                  <a:lnTo>
                    <a:pt x="2037"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54"/>
            <p:cNvSpPr/>
            <p:nvPr/>
          </p:nvSpPr>
          <p:spPr>
            <a:xfrm>
              <a:off x="1155716" y="2706939"/>
              <a:ext cx="381067" cy="434536"/>
            </a:xfrm>
            <a:custGeom>
              <a:avLst/>
              <a:gdLst/>
              <a:ahLst/>
              <a:cxnLst/>
              <a:rect l="l" t="t" r="r" b="b"/>
              <a:pathLst>
                <a:path w="12978" h="14799" extrusionOk="0">
                  <a:moveTo>
                    <a:pt x="9161" y="1"/>
                  </a:moveTo>
                  <a:lnTo>
                    <a:pt x="8848" y="21"/>
                  </a:lnTo>
                  <a:lnTo>
                    <a:pt x="8554" y="60"/>
                  </a:lnTo>
                  <a:lnTo>
                    <a:pt x="8241" y="118"/>
                  </a:lnTo>
                  <a:lnTo>
                    <a:pt x="7947" y="197"/>
                  </a:lnTo>
                  <a:lnTo>
                    <a:pt x="7654" y="295"/>
                  </a:lnTo>
                  <a:lnTo>
                    <a:pt x="7380" y="412"/>
                  </a:lnTo>
                  <a:lnTo>
                    <a:pt x="7106" y="549"/>
                  </a:lnTo>
                  <a:lnTo>
                    <a:pt x="6871" y="725"/>
                  </a:lnTo>
                  <a:lnTo>
                    <a:pt x="6675" y="921"/>
                  </a:lnTo>
                  <a:lnTo>
                    <a:pt x="6499" y="1136"/>
                  </a:lnTo>
                  <a:lnTo>
                    <a:pt x="6420" y="1254"/>
                  </a:lnTo>
                  <a:lnTo>
                    <a:pt x="6362" y="1391"/>
                  </a:lnTo>
                  <a:lnTo>
                    <a:pt x="6303" y="1528"/>
                  </a:lnTo>
                  <a:lnTo>
                    <a:pt x="6264" y="1665"/>
                  </a:lnTo>
                  <a:lnTo>
                    <a:pt x="6225" y="1821"/>
                  </a:lnTo>
                  <a:lnTo>
                    <a:pt x="6205" y="1978"/>
                  </a:lnTo>
                  <a:lnTo>
                    <a:pt x="6205" y="2154"/>
                  </a:lnTo>
                  <a:lnTo>
                    <a:pt x="6205" y="2350"/>
                  </a:lnTo>
                  <a:lnTo>
                    <a:pt x="6264" y="2722"/>
                  </a:lnTo>
                  <a:lnTo>
                    <a:pt x="6323" y="3113"/>
                  </a:lnTo>
                  <a:lnTo>
                    <a:pt x="6381" y="3485"/>
                  </a:lnTo>
                  <a:lnTo>
                    <a:pt x="6381" y="3661"/>
                  </a:lnTo>
                  <a:lnTo>
                    <a:pt x="6381" y="3857"/>
                  </a:lnTo>
                  <a:lnTo>
                    <a:pt x="6362" y="4033"/>
                  </a:lnTo>
                  <a:lnTo>
                    <a:pt x="6323" y="4209"/>
                  </a:lnTo>
                  <a:lnTo>
                    <a:pt x="6264" y="4366"/>
                  </a:lnTo>
                  <a:lnTo>
                    <a:pt x="6186" y="4522"/>
                  </a:lnTo>
                  <a:lnTo>
                    <a:pt x="6088" y="4679"/>
                  </a:lnTo>
                  <a:lnTo>
                    <a:pt x="5990" y="4835"/>
                  </a:lnTo>
                  <a:lnTo>
                    <a:pt x="5755" y="5090"/>
                  </a:lnTo>
                  <a:lnTo>
                    <a:pt x="5501" y="5305"/>
                  </a:lnTo>
                  <a:lnTo>
                    <a:pt x="5227" y="5501"/>
                  </a:lnTo>
                  <a:lnTo>
                    <a:pt x="4933" y="5677"/>
                  </a:lnTo>
                  <a:lnTo>
                    <a:pt x="4326" y="6010"/>
                  </a:lnTo>
                  <a:lnTo>
                    <a:pt x="3739" y="6343"/>
                  </a:lnTo>
                  <a:lnTo>
                    <a:pt x="3152" y="6734"/>
                  </a:lnTo>
                  <a:lnTo>
                    <a:pt x="2878" y="6930"/>
                  </a:lnTo>
                  <a:lnTo>
                    <a:pt x="2584" y="7145"/>
                  </a:lnTo>
                  <a:lnTo>
                    <a:pt x="2330" y="7380"/>
                  </a:lnTo>
                  <a:lnTo>
                    <a:pt x="2056" y="7615"/>
                  </a:lnTo>
                  <a:lnTo>
                    <a:pt x="1821" y="7869"/>
                  </a:lnTo>
                  <a:lnTo>
                    <a:pt x="1586" y="8143"/>
                  </a:lnTo>
                  <a:lnTo>
                    <a:pt x="1371" y="8398"/>
                  </a:lnTo>
                  <a:lnTo>
                    <a:pt x="1155" y="8691"/>
                  </a:lnTo>
                  <a:lnTo>
                    <a:pt x="979" y="8985"/>
                  </a:lnTo>
                  <a:lnTo>
                    <a:pt x="823" y="9298"/>
                  </a:lnTo>
                  <a:lnTo>
                    <a:pt x="686" y="9611"/>
                  </a:lnTo>
                  <a:lnTo>
                    <a:pt x="568" y="9944"/>
                  </a:lnTo>
                  <a:lnTo>
                    <a:pt x="490" y="10296"/>
                  </a:lnTo>
                  <a:lnTo>
                    <a:pt x="431" y="10649"/>
                  </a:lnTo>
                  <a:lnTo>
                    <a:pt x="412" y="10864"/>
                  </a:lnTo>
                  <a:lnTo>
                    <a:pt x="392" y="11099"/>
                  </a:lnTo>
                  <a:lnTo>
                    <a:pt x="412" y="11569"/>
                  </a:lnTo>
                  <a:lnTo>
                    <a:pt x="490" y="12489"/>
                  </a:lnTo>
                  <a:lnTo>
                    <a:pt x="529" y="12939"/>
                  </a:lnTo>
                  <a:lnTo>
                    <a:pt x="509" y="13174"/>
                  </a:lnTo>
                  <a:lnTo>
                    <a:pt x="509" y="13389"/>
                  </a:lnTo>
                  <a:lnTo>
                    <a:pt x="470" y="13624"/>
                  </a:lnTo>
                  <a:lnTo>
                    <a:pt x="431" y="13839"/>
                  </a:lnTo>
                  <a:lnTo>
                    <a:pt x="372" y="14074"/>
                  </a:lnTo>
                  <a:lnTo>
                    <a:pt x="275" y="14289"/>
                  </a:lnTo>
                  <a:lnTo>
                    <a:pt x="157" y="14544"/>
                  </a:lnTo>
                  <a:lnTo>
                    <a:pt x="0" y="14779"/>
                  </a:lnTo>
                  <a:lnTo>
                    <a:pt x="216" y="14798"/>
                  </a:lnTo>
                  <a:lnTo>
                    <a:pt x="372" y="14544"/>
                  </a:lnTo>
                  <a:lnTo>
                    <a:pt x="490" y="14289"/>
                  </a:lnTo>
                  <a:lnTo>
                    <a:pt x="588" y="14015"/>
                  </a:lnTo>
                  <a:lnTo>
                    <a:pt x="646" y="13722"/>
                  </a:lnTo>
                  <a:lnTo>
                    <a:pt x="705" y="13448"/>
                  </a:lnTo>
                  <a:lnTo>
                    <a:pt x="725" y="13154"/>
                  </a:lnTo>
                  <a:lnTo>
                    <a:pt x="725" y="12860"/>
                  </a:lnTo>
                  <a:lnTo>
                    <a:pt x="705" y="12547"/>
                  </a:lnTo>
                  <a:lnTo>
                    <a:pt x="627" y="11764"/>
                  </a:lnTo>
                  <a:lnTo>
                    <a:pt x="607" y="11373"/>
                  </a:lnTo>
                  <a:lnTo>
                    <a:pt x="607" y="10981"/>
                  </a:lnTo>
                  <a:lnTo>
                    <a:pt x="627" y="10590"/>
                  </a:lnTo>
                  <a:lnTo>
                    <a:pt x="705" y="10199"/>
                  </a:lnTo>
                  <a:lnTo>
                    <a:pt x="823" y="9827"/>
                  </a:lnTo>
                  <a:lnTo>
                    <a:pt x="979" y="9455"/>
                  </a:lnTo>
                  <a:lnTo>
                    <a:pt x="1136" y="9122"/>
                  </a:lnTo>
                  <a:lnTo>
                    <a:pt x="1312" y="8828"/>
                  </a:lnTo>
                  <a:lnTo>
                    <a:pt x="1527" y="8515"/>
                  </a:lnTo>
                  <a:lnTo>
                    <a:pt x="1743" y="8241"/>
                  </a:lnTo>
                  <a:lnTo>
                    <a:pt x="1997" y="7967"/>
                  </a:lnTo>
                  <a:lnTo>
                    <a:pt x="2251" y="7713"/>
                  </a:lnTo>
                  <a:lnTo>
                    <a:pt x="2525" y="7478"/>
                  </a:lnTo>
                  <a:lnTo>
                    <a:pt x="2799" y="7243"/>
                  </a:lnTo>
                  <a:lnTo>
                    <a:pt x="3073" y="7028"/>
                  </a:lnTo>
                  <a:lnTo>
                    <a:pt x="3367" y="6832"/>
                  </a:lnTo>
                  <a:lnTo>
                    <a:pt x="3974" y="6460"/>
                  </a:lnTo>
                  <a:lnTo>
                    <a:pt x="4581" y="6108"/>
                  </a:lnTo>
                  <a:lnTo>
                    <a:pt x="5168" y="5755"/>
                  </a:lnTo>
                  <a:lnTo>
                    <a:pt x="5403" y="5599"/>
                  </a:lnTo>
                  <a:lnTo>
                    <a:pt x="5638" y="5442"/>
                  </a:lnTo>
                  <a:lnTo>
                    <a:pt x="5853" y="5247"/>
                  </a:lnTo>
                  <a:lnTo>
                    <a:pt x="6049" y="5051"/>
                  </a:lnTo>
                  <a:lnTo>
                    <a:pt x="6225" y="4835"/>
                  </a:lnTo>
                  <a:lnTo>
                    <a:pt x="6381" y="4601"/>
                  </a:lnTo>
                  <a:lnTo>
                    <a:pt x="6499" y="4346"/>
                  </a:lnTo>
                  <a:lnTo>
                    <a:pt x="6538" y="4209"/>
                  </a:lnTo>
                  <a:lnTo>
                    <a:pt x="6557" y="4072"/>
                  </a:lnTo>
                  <a:lnTo>
                    <a:pt x="6577" y="3896"/>
                  </a:lnTo>
                  <a:lnTo>
                    <a:pt x="6597" y="3720"/>
                  </a:lnTo>
                  <a:lnTo>
                    <a:pt x="6557" y="3387"/>
                  </a:lnTo>
                  <a:lnTo>
                    <a:pt x="6518" y="3035"/>
                  </a:lnTo>
                  <a:lnTo>
                    <a:pt x="6460" y="2682"/>
                  </a:lnTo>
                  <a:lnTo>
                    <a:pt x="6420" y="2330"/>
                  </a:lnTo>
                  <a:lnTo>
                    <a:pt x="6401" y="2174"/>
                  </a:lnTo>
                  <a:lnTo>
                    <a:pt x="6420" y="1997"/>
                  </a:lnTo>
                  <a:lnTo>
                    <a:pt x="6440" y="1821"/>
                  </a:lnTo>
                  <a:lnTo>
                    <a:pt x="6479" y="1665"/>
                  </a:lnTo>
                  <a:lnTo>
                    <a:pt x="6538" y="1488"/>
                  </a:lnTo>
                  <a:lnTo>
                    <a:pt x="6616" y="1332"/>
                  </a:lnTo>
                  <a:lnTo>
                    <a:pt x="6714" y="1195"/>
                  </a:lnTo>
                  <a:lnTo>
                    <a:pt x="6812" y="1077"/>
                  </a:lnTo>
                  <a:lnTo>
                    <a:pt x="6929" y="960"/>
                  </a:lnTo>
                  <a:lnTo>
                    <a:pt x="7066" y="862"/>
                  </a:lnTo>
                  <a:lnTo>
                    <a:pt x="7203" y="764"/>
                  </a:lnTo>
                  <a:lnTo>
                    <a:pt x="7340" y="666"/>
                  </a:lnTo>
                  <a:lnTo>
                    <a:pt x="7634" y="529"/>
                  </a:lnTo>
                  <a:lnTo>
                    <a:pt x="7947" y="412"/>
                  </a:lnTo>
                  <a:lnTo>
                    <a:pt x="8280" y="314"/>
                  </a:lnTo>
                  <a:lnTo>
                    <a:pt x="8593" y="255"/>
                  </a:lnTo>
                  <a:lnTo>
                    <a:pt x="8926" y="216"/>
                  </a:lnTo>
                  <a:lnTo>
                    <a:pt x="9180" y="216"/>
                  </a:lnTo>
                  <a:lnTo>
                    <a:pt x="9454" y="197"/>
                  </a:lnTo>
                  <a:lnTo>
                    <a:pt x="9728" y="216"/>
                  </a:lnTo>
                  <a:lnTo>
                    <a:pt x="10002" y="236"/>
                  </a:lnTo>
                  <a:lnTo>
                    <a:pt x="10257" y="275"/>
                  </a:lnTo>
                  <a:lnTo>
                    <a:pt x="10531" y="314"/>
                  </a:lnTo>
                  <a:lnTo>
                    <a:pt x="10785" y="373"/>
                  </a:lnTo>
                  <a:lnTo>
                    <a:pt x="11059" y="451"/>
                  </a:lnTo>
                  <a:lnTo>
                    <a:pt x="11314" y="529"/>
                  </a:lnTo>
                  <a:lnTo>
                    <a:pt x="11568" y="627"/>
                  </a:lnTo>
                  <a:lnTo>
                    <a:pt x="11803" y="725"/>
                  </a:lnTo>
                  <a:lnTo>
                    <a:pt x="12058" y="843"/>
                  </a:lnTo>
                  <a:lnTo>
                    <a:pt x="12292" y="960"/>
                  </a:lnTo>
                  <a:lnTo>
                    <a:pt x="12527" y="1097"/>
                  </a:lnTo>
                  <a:lnTo>
                    <a:pt x="12743" y="1254"/>
                  </a:lnTo>
                  <a:lnTo>
                    <a:pt x="12977" y="1410"/>
                  </a:lnTo>
                  <a:lnTo>
                    <a:pt x="12977" y="1410"/>
                  </a:lnTo>
                  <a:lnTo>
                    <a:pt x="12938" y="1136"/>
                  </a:lnTo>
                  <a:lnTo>
                    <a:pt x="12625" y="921"/>
                  </a:lnTo>
                  <a:lnTo>
                    <a:pt x="12273" y="725"/>
                  </a:lnTo>
                  <a:lnTo>
                    <a:pt x="11921" y="549"/>
                  </a:lnTo>
                  <a:lnTo>
                    <a:pt x="11549" y="392"/>
                  </a:lnTo>
                  <a:lnTo>
                    <a:pt x="11177" y="275"/>
                  </a:lnTo>
                  <a:lnTo>
                    <a:pt x="10785" y="158"/>
                  </a:lnTo>
                  <a:lnTo>
                    <a:pt x="10394" y="79"/>
                  </a:lnTo>
                  <a:lnTo>
                    <a:pt x="10002" y="40"/>
                  </a:lnTo>
                  <a:lnTo>
                    <a:pt x="974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54"/>
            <p:cNvSpPr/>
            <p:nvPr/>
          </p:nvSpPr>
          <p:spPr>
            <a:xfrm>
              <a:off x="1497084" y="2901788"/>
              <a:ext cx="48331" cy="210940"/>
            </a:xfrm>
            <a:custGeom>
              <a:avLst/>
              <a:gdLst/>
              <a:ahLst/>
              <a:cxnLst/>
              <a:rect l="l" t="t" r="r" b="b"/>
              <a:pathLst>
                <a:path w="1646" h="7184" extrusionOk="0">
                  <a:moveTo>
                    <a:pt x="1626" y="0"/>
                  </a:moveTo>
                  <a:lnTo>
                    <a:pt x="1351" y="392"/>
                  </a:lnTo>
                  <a:lnTo>
                    <a:pt x="1117" y="803"/>
                  </a:lnTo>
                  <a:lnTo>
                    <a:pt x="882" y="1233"/>
                  </a:lnTo>
                  <a:lnTo>
                    <a:pt x="686" y="1664"/>
                  </a:lnTo>
                  <a:lnTo>
                    <a:pt x="490" y="2114"/>
                  </a:lnTo>
                  <a:lnTo>
                    <a:pt x="353" y="2584"/>
                  </a:lnTo>
                  <a:lnTo>
                    <a:pt x="216" y="3054"/>
                  </a:lnTo>
                  <a:lnTo>
                    <a:pt x="118" y="3523"/>
                  </a:lnTo>
                  <a:lnTo>
                    <a:pt x="60" y="3993"/>
                  </a:lnTo>
                  <a:lnTo>
                    <a:pt x="21" y="4443"/>
                  </a:lnTo>
                  <a:lnTo>
                    <a:pt x="1" y="4913"/>
                  </a:lnTo>
                  <a:lnTo>
                    <a:pt x="21" y="5383"/>
                  </a:lnTo>
                  <a:lnTo>
                    <a:pt x="60" y="5833"/>
                  </a:lnTo>
                  <a:lnTo>
                    <a:pt x="118" y="6283"/>
                  </a:lnTo>
                  <a:lnTo>
                    <a:pt x="216" y="6753"/>
                  </a:lnTo>
                  <a:lnTo>
                    <a:pt x="314" y="7184"/>
                  </a:lnTo>
                  <a:lnTo>
                    <a:pt x="510" y="7144"/>
                  </a:lnTo>
                  <a:lnTo>
                    <a:pt x="451" y="6929"/>
                  </a:lnTo>
                  <a:lnTo>
                    <a:pt x="373" y="6557"/>
                  </a:lnTo>
                  <a:lnTo>
                    <a:pt x="295" y="6185"/>
                  </a:lnTo>
                  <a:lnTo>
                    <a:pt x="255" y="5794"/>
                  </a:lnTo>
                  <a:lnTo>
                    <a:pt x="216" y="5422"/>
                  </a:lnTo>
                  <a:lnTo>
                    <a:pt x="197" y="5050"/>
                  </a:lnTo>
                  <a:lnTo>
                    <a:pt x="216" y="4678"/>
                  </a:lnTo>
                  <a:lnTo>
                    <a:pt x="236" y="4287"/>
                  </a:lnTo>
                  <a:lnTo>
                    <a:pt x="275" y="3915"/>
                  </a:lnTo>
                  <a:lnTo>
                    <a:pt x="334" y="3543"/>
                  </a:lnTo>
                  <a:lnTo>
                    <a:pt x="392" y="3171"/>
                  </a:lnTo>
                  <a:lnTo>
                    <a:pt x="490" y="2819"/>
                  </a:lnTo>
                  <a:lnTo>
                    <a:pt x="608" y="2447"/>
                  </a:lnTo>
                  <a:lnTo>
                    <a:pt x="725" y="2095"/>
                  </a:lnTo>
                  <a:lnTo>
                    <a:pt x="862" y="1742"/>
                  </a:lnTo>
                  <a:lnTo>
                    <a:pt x="1019" y="1390"/>
                  </a:lnTo>
                  <a:lnTo>
                    <a:pt x="1195" y="1057"/>
                  </a:lnTo>
                  <a:lnTo>
                    <a:pt x="1410" y="685"/>
                  </a:lnTo>
                  <a:lnTo>
                    <a:pt x="1645" y="333"/>
                  </a:lnTo>
                  <a:lnTo>
                    <a:pt x="162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54"/>
            <p:cNvSpPr/>
            <p:nvPr/>
          </p:nvSpPr>
          <p:spPr>
            <a:xfrm>
              <a:off x="1267205" y="2799489"/>
              <a:ext cx="273600" cy="347153"/>
            </a:xfrm>
            <a:custGeom>
              <a:avLst/>
              <a:gdLst/>
              <a:ahLst/>
              <a:cxnLst/>
              <a:rect l="l" t="t" r="r" b="b"/>
              <a:pathLst>
                <a:path w="9318" h="11823" extrusionOk="0">
                  <a:moveTo>
                    <a:pt x="8672" y="0"/>
                  </a:moveTo>
                  <a:lnTo>
                    <a:pt x="8358" y="20"/>
                  </a:lnTo>
                  <a:lnTo>
                    <a:pt x="8045" y="59"/>
                  </a:lnTo>
                  <a:lnTo>
                    <a:pt x="7752" y="137"/>
                  </a:lnTo>
                  <a:lnTo>
                    <a:pt x="7458" y="255"/>
                  </a:lnTo>
                  <a:lnTo>
                    <a:pt x="7184" y="392"/>
                  </a:lnTo>
                  <a:lnTo>
                    <a:pt x="6910" y="587"/>
                  </a:lnTo>
                  <a:lnTo>
                    <a:pt x="6734" y="764"/>
                  </a:lnTo>
                  <a:lnTo>
                    <a:pt x="6597" y="940"/>
                  </a:lnTo>
                  <a:lnTo>
                    <a:pt x="6460" y="1116"/>
                  </a:lnTo>
                  <a:lnTo>
                    <a:pt x="6362" y="1331"/>
                  </a:lnTo>
                  <a:lnTo>
                    <a:pt x="6284" y="1527"/>
                  </a:lnTo>
                  <a:lnTo>
                    <a:pt x="6225" y="1742"/>
                  </a:lnTo>
                  <a:lnTo>
                    <a:pt x="6127" y="2192"/>
                  </a:lnTo>
                  <a:lnTo>
                    <a:pt x="6029" y="2643"/>
                  </a:lnTo>
                  <a:lnTo>
                    <a:pt x="5931" y="3093"/>
                  </a:lnTo>
                  <a:lnTo>
                    <a:pt x="5873" y="3308"/>
                  </a:lnTo>
                  <a:lnTo>
                    <a:pt x="5794" y="3523"/>
                  </a:lnTo>
                  <a:lnTo>
                    <a:pt x="5677" y="3719"/>
                  </a:lnTo>
                  <a:lnTo>
                    <a:pt x="5559" y="3915"/>
                  </a:lnTo>
                  <a:lnTo>
                    <a:pt x="5403" y="4111"/>
                  </a:lnTo>
                  <a:lnTo>
                    <a:pt x="5227" y="4306"/>
                  </a:lnTo>
                  <a:lnTo>
                    <a:pt x="5031" y="4463"/>
                  </a:lnTo>
                  <a:lnTo>
                    <a:pt x="4835" y="4619"/>
                  </a:lnTo>
                  <a:lnTo>
                    <a:pt x="4640" y="4776"/>
                  </a:lnTo>
                  <a:lnTo>
                    <a:pt x="4424" y="4893"/>
                  </a:lnTo>
                  <a:lnTo>
                    <a:pt x="3974" y="5148"/>
                  </a:lnTo>
                  <a:lnTo>
                    <a:pt x="3524" y="5363"/>
                  </a:lnTo>
                  <a:lnTo>
                    <a:pt x="3054" y="5579"/>
                  </a:lnTo>
                  <a:lnTo>
                    <a:pt x="2604" y="5794"/>
                  </a:lnTo>
                  <a:lnTo>
                    <a:pt x="2154" y="6029"/>
                  </a:lnTo>
                  <a:lnTo>
                    <a:pt x="1958" y="6166"/>
                  </a:lnTo>
                  <a:lnTo>
                    <a:pt x="1782" y="6283"/>
                  </a:lnTo>
                  <a:lnTo>
                    <a:pt x="1606" y="6440"/>
                  </a:lnTo>
                  <a:lnTo>
                    <a:pt x="1430" y="6577"/>
                  </a:lnTo>
                  <a:lnTo>
                    <a:pt x="1273" y="6733"/>
                  </a:lnTo>
                  <a:lnTo>
                    <a:pt x="1136" y="6910"/>
                  </a:lnTo>
                  <a:lnTo>
                    <a:pt x="862" y="7242"/>
                  </a:lnTo>
                  <a:lnTo>
                    <a:pt x="627" y="7634"/>
                  </a:lnTo>
                  <a:lnTo>
                    <a:pt x="431" y="8025"/>
                  </a:lnTo>
                  <a:lnTo>
                    <a:pt x="275" y="8436"/>
                  </a:lnTo>
                  <a:lnTo>
                    <a:pt x="157" y="8886"/>
                  </a:lnTo>
                  <a:lnTo>
                    <a:pt x="79" y="9258"/>
                  </a:lnTo>
                  <a:lnTo>
                    <a:pt x="40" y="9611"/>
                  </a:lnTo>
                  <a:lnTo>
                    <a:pt x="1" y="9983"/>
                  </a:lnTo>
                  <a:lnTo>
                    <a:pt x="1" y="10354"/>
                  </a:lnTo>
                  <a:lnTo>
                    <a:pt x="1" y="10726"/>
                  </a:lnTo>
                  <a:lnTo>
                    <a:pt x="20" y="11079"/>
                  </a:lnTo>
                  <a:lnTo>
                    <a:pt x="59" y="11450"/>
                  </a:lnTo>
                  <a:lnTo>
                    <a:pt x="118" y="11822"/>
                  </a:lnTo>
                  <a:lnTo>
                    <a:pt x="314" y="11822"/>
                  </a:lnTo>
                  <a:lnTo>
                    <a:pt x="236" y="11196"/>
                  </a:lnTo>
                  <a:lnTo>
                    <a:pt x="196" y="10570"/>
                  </a:lnTo>
                  <a:lnTo>
                    <a:pt x="196" y="10276"/>
                  </a:lnTo>
                  <a:lnTo>
                    <a:pt x="216" y="9963"/>
                  </a:lnTo>
                  <a:lnTo>
                    <a:pt x="236" y="9650"/>
                  </a:lnTo>
                  <a:lnTo>
                    <a:pt x="275" y="9337"/>
                  </a:lnTo>
                  <a:lnTo>
                    <a:pt x="373" y="8867"/>
                  </a:lnTo>
                  <a:lnTo>
                    <a:pt x="510" y="8417"/>
                  </a:lnTo>
                  <a:lnTo>
                    <a:pt x="666" y="7986"/>
                  </a:lnTo>
                  <a:lnTo>
                    <a:pt x="784" y="7790"/>
                  </a:lnTo>
                  <a:lnTo>
                    <a:pt x="881" y="7575"/>
                  </a:lnTo>
                  <a:lnTo>
                    <a:pt x="1018" y="7399"/>
                  </a:lnTo>
                  <a:lnTo>
                    <a:pt x="1155" y="7203"/>
                  </a:lnTo>
                  <a:lnTo>
                    <a:pt x="1293" y="7027"/>
                  </a:lnTo>
                  <a:lnTo>
                    <a:pt x="1449" y="6851"/>
                  </a:lnTo>
                  <a:lnTo>
                    <a:pt x="1606" y="6694"/>
                  </a:lnTo>
                  <a:lnTo>
                    <a:pt x="1782" y="6538"/>
                  </a:lnTo>
                  <a:lnTo>
                    <a:pt x="1978" y="6401"/>
                  </a:lnTo>
                  <a:lnTo>
                    <a:pt x="2173" y="6264"/>
                  </a:lnTo>
                  <a:lnTo>
                    <a:pt x="2565" y="6048"/>
                  </a:lnTo>
                  <a:lnTo>
                    <a:pt x="2956" y="5833"/>
                  </a:lnTo>
                  <a:lnTo>
                    <a:pt x="3759" y="5461"/>
                  </a:lnTo>
                  <a:lnTo>
                    <a:pt x="4150" y="5265"/>
                  </a:lnTo>
                  <a:lnTo>
                    <a:pt x="4542" y="5050"/>
                  </a:lnTo>
                  <a:lnTo>
                    <a:pt x="4894" y="4815"/>
                  </a:lnTo>
                  <a:lnTo>
                    <a:pt x="5090" y="4678"/>
                  </a:lnTo>
                  <a:lnTo>
                    <a:pt x="5246" y="4541"/>
                  </a:lnTo>
                  <a:lnTo>
                    <a:pt x="5403" y="4404"/>
                  </a:lnTo>
                  <a:lnTo>
                    <a:pt x="5540" y="4267"/>
                  </a:lnTo>
                  <a:lnTo>
                    <a:pt x="5677" y="4111"/>
                  </a:lnTo>
                  <a:lnTo>
                    <a:pt x="5775" y="3934"/>
                  </a:lnTo>
                  <a:lnTo>
                    <a:pt x="5892" y="3778"/>
                  </a:lnTo>
                  <a:lnTo>
                    <a:pt x="5990" y="3582"/>
                  </a:lnTo>
                  <a:lnTo>
                    <a:pt x="6068" y="3406"/>
                  </a:lnTo>
                  <a:lnTo>
                    <a:pt x="6127" y="3210"/>
                  </a:lnTo>
                  <a:lnTo>
                    <a:pt x="6186" y="2995"/>
                  </a:lnTo>
                  <a:lnTo>
                    <a:pt x="6225" y="2760"/>
                  </a:lnTo>
                  <a:lnTo>
                    <a:pt x="6284" y="2310"/>
                  </a:lnTo>
                  <a:lnTo>
                    <a:pt x="6382" y="1860"/>
                  </a:lnTo>
                  <a:lnTo>
                    <a:pt x="6440" y="1644"/>
                  </a:lnTo>
                  <a:lnTo>
                    <a:pt x="6519" y="1429"/>
                  </a:lnTo>
                  <a:lnTo>
                    <a:pt x="6616" y="1233"/>
                  </a:lnTo>
                  <a:lnTo>
                    <a:pt x="6734" y="1038"/>
                  </a:lnTo>
                  <a:lnTo>
                    <a:pt x="6871" y="881"/>
                  </a:lnTo>
                  <a:lnTo>
                    <a:pt x="7008" y="744"/>
                  </a:lnTo>
                  <a:lnTo>
                    <a:pt x="7164" y="627"/>
                  </a:lnTo>
                  <a:lnTo>
                    <a:pt x="7341" y="529"/>
                  </a:lnTo>
                  <a:lnTo>
                    <a:pt x="7497" y="450"/>
                  </a:lnTo>
                  <a:lnTo>
                    <a:pt x="7693" y="372"/>
                  </a:lnTo>
                  <a:lnTo>
                    <a:pt x="7869" y="313"/>
                  </a:lnTo>
                  <a:lnTo>
                    <a:pt x="8065" y="274"/>
                  </a:lnTo>
                  <a:lnTo>
                    <a:pt x="8280" y="255"/>
                  </a:lnTo>
                  <a:lnTo>
                    <a:pt x="8476" y="235"/>
                  </a:lnTo>
                  <a:lnTo>
                    <a:pt x="8887" y="235"/>
                  </a:lnTo>
                  <a:lnTo>
                    <a:pt x="9317" y="274"/>
                  </a:lnTo>
                  <a:lnTo>
                    <a:pt x="9317" y="274"/>
                  </a:lnTo>
                  <a:lnTo>
                    <a:pt x="9298" y="59"/>
                  </a:lnTo>
                  <a:lnTo>
                    <a:pt x="8985" y="20"/>
                  </a:lnTo>
                  <a:lnTo>
                    <a:pt x="8672"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54"/>
            <p:cNvSpPr/>
            <p:nvPr/>
          </p:nvSpPr>
          <p:spPr>
            <a:xfrm>
              <a:off x="1008580" y="2454656"/>
              <a:ext cx="217283" cy="601168"/>
            </a:xfrm>
            <a:custGeom>
              <a:avLst/>
              <a:gdLst/>
              <a:ahLst/>
              <a:cxnLst/>
              <a:rect l="l" t="t" r="r" b="b"/>
              <a:pathLst>
                <a:path w="7400" h="20474" extrusionOk="0">
                  <a:moveTo>
                    <a:pt x="823" y="0"/>
                  </a:moveTo>
                  <a:lnTo>
                    <a:pt x="373" y="20"/>
                  </a:lnTo>
                  <a:lnTo>
                    <a:pt x="334" y="39"/>
                  </a:lnTo>
                  <a:lnTo>
                    <a:pt x="294" y="59"/>
                  </a:lnTo>
                  <a:lnTo>
                    <a:pt x="275" y="98"/>
                  </a:lnTo>
                  <a:lnTo>
                    <a:pt x="275" y="137"/>
                  </a:lnTo>
                  <a:lnTo>
                    <a:pt x="275" y="176"/>
                  </a:lnTo>
                  <a:lnTo>
                    <a:pt x="294" y="196"/>
                  </a:lnTo>
                  <a:lnTo>
                    <a:pt x="334" y="216"/>
                  </a:lnTo>
                  <a:lnTo>
                    <a:pt x="373" y="235"/>
                  </a:lnTo>
                  <a:lnTo>
                    <a:pt x="784" y="216"/>
                  </a:lnTo>
                  <a:lnTo>
                    <a:pt x="1586" y="216"/>
                  </a:lnTo>
                  <a:lnTo>
                    <a:pt x="1997" y="255"/>
                  </a:lnTo>
                  <a:lnTo>
                    <a:pt x="2389" y="313"/>
                  </a:lnTo>
                  <a:lnTo>
                    <a:pt x="2780" y="372"/>
                  </a:lnTo>
                  <a:lnTo>
                    <a:pt x="3172" y="451"/>
                  </a:lnTo>
                  <a:lnTo>
                    <a:pt x="3563" y="568"/>
                  </a:lnTo>
                  <a:lnTo>
                    <a:pt x="3896" y="666"/>
                  </a:lnTo>
                  <a:lnTo>
                    <a:pt x="4209" y="783"/>
                  </a:lnTo>
                  <a:lnTo>
                    <a:pt x="4522" y="901"/>
                  </a:lnTo>
                  <a:lnTo>
                    <a:pt x="4816" y="1057"/>
                  </a:lnTo>
                  <a:lnTo>
                    <a:pt x="5109" y="1233"/>
                  </a:lnTo>
                  <a:lnTo>
                    <a:pt x="5383" y="1429"/>
                  </a:lnTo>
                  <a:lnTo>
                    <a:pt x="5638" y="1644"/>
                  </a:lnTo>
                  <a:lnTo>
                    <a:pt x="5853" y="1899"/>
                  </a:lnTo>
                  <a:lnTo>
                    <a:pt x="5971" y="2056"/>
                  </a:lnTo>
                  <a:lnTo>
                    <a:pt x="6049" y="2212"/>
                  </a:lnTo>
                  <a:lnTo>
                    <a:pt x="6127" y="2388"/>
                  </a:lnTo>
                  <a:lnTo>
                    <a:pt x="6186" y="2545"/>
                  </a:lnTo>
                  <a:lnTo>
                    <a:pt x="6225" y="2721"/>
                  </a:lnTo>
                  <a:lnTo>
                    <a:pt x="6245" y="2897"/>
                  </a:lnTo>
                  <a:lnTo>
                    <a:pt x="6264" y="3054"/>
                  </a:lnTo>
                  <a:lnTo>
                    <a:pt x="6245" y="3230"/>
                  </a:lnTo>
                  <a:lnTo>
                    <a:pt x="6225" y="3582"/>
                  </a:lnTo>
                  <a:lnTo>
                    <a:pt x="6147" y="3935"/>
                  </a:lnTo>
                  <a:lnTo>
                    <a:pt x="6049" y="4287"/>
                  </a:lnTo>
                  <a:lnTo>
                    <a:pt x="5951" y="4639"/>
                  </a:lnTo>
                  <a:lnTo>
                    <a:pt x="5873" y="4952"/>
                  </a:lnTo>
                  <a:lnTo>
                    <a:pt x="5814" y="5285"/>
                  </a:lnTo>
                  <a:lnTo>
                    <a:pt x="5755" y="5598"/>
                  </a:lnTo>
                  <a:lnTo>
                    <a:pt x="5755" y="5931"/>
                  </a:lnTo>
                  <a:lnTo>
                    <a:pt x="5794" y="6225"/>
                  </a:lnTo>
                  <a:lnTo>
                    <a:pt x="5853" y="6518"/>
                  </a:lnTo>
                  <a:lnTo>
                    <a:pt x="5931" y="6792"/>
                  </a:lnTo>
                  <a:lnTo>
                    <a:pt x="6049" y="7066"/>
                  </a:lnTo>
                  <a:lnTo>
                    <a:pt x="6186" y="7360"/>
                  </a:lnTo>
                  <a:lnTo>
                    <a:pt x="6323" y="7634"/>
                  </a:lnTo>
                  <a:lnTo>
                    <a:pt x="6616" y="8201"/>
                  </a:lnTo>
                  <a:lnTo>
                    <a:pt x="6754" y="8475"/>
                  </a:lnTo>
                  <a:lnTo>
                    <a:pt x="6891" y="8750"/>
                  </a:lnTo>
                  <a:lnTo>
                    <a:pt x="7008" y="9043"/>
                  </a:lnTo>
                  <a:lnTo>
                    <a:pt x="7106" y="9356"/>
                  </a:lnTo>
                  <a:lnTo>
                    <a:pt x="7145" y="9532"/>
                  </a:lnTo>
                  <a:lnTo>
                    <a:pt x="7165" y="9709"/>
                  </a:lnTo>
                  <a:lnTo>
                    <a:pt x="7184" y="9885"/>
                  </a:lnTo>
                  <a:lnTo>
                    <a:pt x="7184" y="10041"/>
                  </a:lnTo>
                  <a:lnTo>
                    <a:pt x="7145" y="10394"/>
                  </a:lnTo>
                  <a:lnTo>
                    <a:pt x="7086" y="10726"/>
                  </a:lnTo>
                  <a:lnTo>
                    <a:pt x="6969" y="11040"/>
                  </a:lnTo>
                  <a:lnTo>
                    <a:pt x="6812" y="11353"/>
                  </a:lnTo>
                  <a:lnTo>
                    <a:pt x="6636" y="11666"/>
                  </a:lnTo>
                  <a:lnTo>
                    <a:pt x="6421" y="11940"/>
                  </a:lnTo>
                  <a:lnTo>
                    <a:pt x="6186" y="12194"/>
                  </a:lnTo>
                  <a:lnTo>
                    <a:pt x="5951" y="12429"/>
                  </a:lnTo>
                  <a:lnTo>
                    <a:pt x="5697" y="12664"/>
                  </a:lnTo>
                  <a:lnTo>
                    <a:pt x="5442" y="12860"/>
                  </a:lnTo>
                  <a:lnTo>
                    <a:pt x="5168" y="13056"/>
                  </a:lnTo>
                  <a:lnTo>
                    <a:pt x="4874" y="13251"/>
                  </a:lnTo>
                  <a:lnTo>
                    <a:pt x="4307" y="13584"/>
                  </a:lnTo>
                  <a:lnTo>
                    <a:pt x="3720" y="13936"/>
                  </a:lnTo>
                  <a:lnTo>
                    <a:pt x="3132" y="14269"/>
                  </a:lnTo>
                  <a:lnTo>
                    <a:pt x="2565" y="14641"/>
                  </a:lnTo>
                  <a:lnTo>
                    <a:pt x="2291" y="14837"/>
                  </a:lnTo>
                  <a:lnTo>
                    <a:pt x="2036" y="15032"/>
                  </a:lnTo>
                  <a:lnTo>
                    <a:pt x="1762" y="15287"/>
                  </a:lnTo>
                  <a:lnTo>
                    <a:pt x="1508" y="15541"/>
                  </a:lnTo>
                  <a:lnTo>
                    <a:pt x="1293" y="15796"/>
                  </a:lnTo>
                  <a:lnTo>
                    <a:pt x="1077" y="16089"/>
                  </a:lnTo>
                  <a:lnTo>
                    <a:pt x="901" y="16383"/>
                  </a:lnTo>
                  <a:lnTo>
                    <a:pt x="745" y="16677"/>
                  </a:lnTo>
                  <a:lnTo>
                    <a:pt x="608" y="16990"/>
                  </a:lnTo>
                  <a:lnTo>
                    <a:pt x="471" y="17323"/>
                  </a:lnTo>
                  <a:lnTo>
                    <a:pt x="373" y="17636"/>
                  </a:lnTo>
                  <a:lnTo>
                    <a:pt x="275" y="17968"/>
                  </a:lnTo>
                  <a:lnTo>
                    <a:pt x="197" y="18321"/>
                  </a:lnTo>
                  <a:lnTo>
                    <a:pt x="138" y="18654"/>
                  </a:lnTo>
                  <a:lnTo>
                    <a:pt x="99" y="19006"/>
                  </a:lnTo>
                  <a:lnTo>
                    <a:pt x="59" y="19358"/>
                  </a:lnTo>
                  <a:lnTo>
                    <a:pt x="1" y="20063"/>
                  </a:lnTo>
                  <a:lnTo>
                    <a:pt x="138" y="20474"/>
                  </a:lnTo>
                  <a:lnTo>
                    <a:pt x="177" y="20454"/>
                  </a:lnTo>
                  <a:lnTo>
                    <a:pt x="197" y="20396"/>
                  </a:lnTo>
                  <a:lnTo>
                    <a:pt x="236" y="19652"/>
                  </a:lnTo>
                  <a:lnTo>
                    <a:pt x="255" y="19280"/>
                  </a:lnTo>
                  <a:lnTo>
                    <a:pt x="314" y="18908"/>
                  </a:lnTo>
                  <a:lnTo>
                    <a:pt x="373" y="18556"/>
                  </a:lnTo>
                  <a:lnTo>
                    <a:pt x="431" y="18203"/>
                  </a:lnTo>
                  <a:lnTo>
                    <a:pt x="529" y="17851"/>
                  </a:lnTo>
                  <a:lnTo>
                    <a:pt x="627" y="17499"/>
                  </a:lnTo>
                  <a:lnTo>
                    <a:pt x="745" y="17166"/>
                  </a:lnTo>
                  <a:lnTo>
                    <a:pt x="901" y="16833"/>
                  </a:lnTo>
                  <a:lnTo>
                    <a:pt x="1058" y="16520"/>
                  </a:lnTo>
                  <a:lnTo>
                    <a:pt x="1253" y="16207"/>
                  </a:lnTo>
                  <a:lnTo>
                    <a:pt x="1469" y="15913"/>
                  </a:lnTo>
                  <a:lnTo>
                    <a:pt x="1704" y="15639"/>
                  </a:lnTo>
                  <a:lnTo>
                    <a:pt x="1958" y="15365"/>
                  </a:lnTo>
                  <a:lnTo>
                    <a:pt x="2252" y="15130"/>
                  </a:lnTo>
                  <a:lnTo>
                    <a:pt x="2526" y="14915"/>
                  </a:lnTo>
                  <a:lnTo>
                    <a:pt x="2800" y="14719"/>
                  </a:lnTo>
                  <a:lnTo>
                    <a:pt x="3387" y="14347"/>
                  </a:lnTo>
                  <a:lnTo>
                    <a:pt x="4581" y="13662"/>
                  </a:lnTo>
                  <a:lnTo>
                    <a:pt x="5149" y="13310"/>
                  </a:lnTo>
                  <a:lnTo>
                    <a:pt x="5442" y="13114"/>
                  </a:lnTo>
                  <a:lnTo>
                    <a:pt x="5716" y="12899"/>
                  </a:lnTo>
                  <a:lnTo>
                    <a:pt x="5971" y="12684"/>
                  </a:lnTo>
                  <a:lnTo>
                    <a:pt x="6225" y="12449"/>
                  </a:lnTo>
                  <a:lnTo>
                    <a:pt x="6460" y="12194"/>
                  </a:lnTo>
                  <a:lnTo>
                    <a:pt x="6675" y="11920"/>
                  </a:lnTo>
                  <a:lnTo>
                    <a:pt x="6851" y="11666"/>
                  </a:lnTo>
                  <a:lnTo>
                    <a:pt x="7028" y="11411"/>
                  </a:lnTo>
                  <a:lnTo>
                    <a:pt x="7145" y="11137"/>
                  </a:lnTo>
                  <a:lnTo>
                    <a:pt x="7262" y="10844"/>
                  </a:lnTo>
                  <a:lnTo>
                    <a:pt x="7341" y="10550"/>
                  </a:lnTo>
                  <a:lnTo>
                    <a:pt x="7380" y="10237"/>
                  </a:lnTo>
                  <a:lnTo>
                    <a:pt x="7399" y="9924"/>
                  </a:lnTo>
                  <a:lnTo>
                    <a:pt x="7360" y="9630"/>
                  </a:lnTo>
                  <a:lnTo>
                    <a:pt x="7302" y="9298"/>
                  </a:lnTo>
                  <a:lnTo>
                    <a:pt x="7204" y="9004"/>
                  </a:lnTo>
                  <a:lnTo>
                    <a:pt x="7086" y="8691"/>
                  </a:lnTo>
                  <a:lnTo>
                    <a:pt x="6949" y="8397"/>
                  </a:lnTo>
                  <a:lnTo>
                    <a:pt x="6656" y="7830"/>
                  </a:lnTo>
                  <a:lnTo>
                    <a:pt x="6362" y="7262"/>
                  </a:lnTo>
                  <a:lnTo>
                    <a:pt x="6205" y="6949"/>
                  </a:lnTo>
                  <a:lnTo>
                    <a:pt x="6088" y="6616"/>
                  </a:lnTo>
                  <a:lnTo>
                    <a:pt x="6010" y="6283"/>
                  </a:lnTo>
                  <a:lnTo>
                    <a:pt x="5971" y="6107"/>
                  </a:lnTo>
                  <a:lnTo>
                    <a:pt x="5951" y="5931"/>
                  </a:lnTo>
                  <a:lnTo>
                    <a:pt x="5951" y="5735"/>
                  </a:lnTo>
                  <a:lnTo>
                    <a:pt x="5971" y="5540"/>
                  </a:lnTo>
                  <a:lnTo>
                    <a:pt x="6029" y="5168"/>
                  </a:lnTo>
                  <a:lnTo>
                    <a:pt x="6127" y="4796"/>
                  </a:lnTo>
                  <a:lnTo>
                    <a:pt x="6225" y="4424"/>
                  </a:lnTo>
                  <a:lnTo>
                    <a:pt x="6323" y="4111"/>
                  </a:lnTo>
                  <a:lnTo>
                    <a:pt x="6382" y="3798"/>
                  </a:lnTo>
                  <a:lnTo>
                    <a:pt x="6440" y="3484"/>
                  </a:lnTo>
                  <a:lnTo>
                    <a:pt x="6460" y="3171"/>
                  </a:lnTo>
                  <a:lnTo>
                    <a:pt x="6460" y="2878"/>
                  </a:lnTo>
                  <a:lnTo>
                    <a:pt x="6401" y="2564"/>
                  </a:lnTo>
                  <a:lnTo>
                    <a:pt x="6362" y="2427"/>
                  </a:lnTo>
                  <a:lnTo>
                    <a:pt x="6303" y="2271"/>
                  </a:lnTo>
                  <a:lnTo>
                    <a:pt x="6245" y="2114"/>
                  </a:lnTo>
                  <a:lnTo>
                    <a:pt x="6147" y="1977"/>
                  </a:lnTo>
                  <a:lnTo>
                    <a:pt x="5951" y="1703"/>
                  </a:lnTo>
                  <a:lnTo>
                    <a:pt x="5716" y="1449"/>
                  </a:lnTo>
                  <a:lnTo>
                    <a:pt x="5462" y="1233"/>
                  </a:lnTo>
                  <a:lnTo>
                    <a:pt x="5168" y="1038"/>
                  </a:lnTo>
                  <a:lnTo>
                    <a:pt x="4874" y="862"/>
                  </a:lnTo>
                  <a:lnTo>
                    <a:pt x="4561" y="705"/>
                  </a:lnTo>
                  <a:lnTo>
                    <a:pt x="4248" y="568"/>
                  </a:lnTo>
                  <a:lnTo>
                    <a:pt x="3915" y="451"/>
                  </a:lnTo>
                  <a:lnTo>
                    <a:pt x="3485" y="333"/>
                  </a:lnTo>
                  <a:lnTo>
                    <a:pt x="3054" y="216"/>
                  </a:lnTo>
                  <a:lnTo>
                    <a:pt x="2604" y="137"/>
                  </a:lnTo>
                  <a:lnTo>
                    <a:pt x="2173" y="79"/>
                  </a:lnTo>
                  <a:lnTo>
                    <a:pt x="1723" y="20"/>
                  </a:lnTo>
                  <a:lnTo>
                    <a:pt x="1273"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54"/>
            <p:cNvSpPr/>
            <p:nvPr/>
          </p:nvSpPr>
          <p:spPr>
            <a:xfrm>
              <a:off x="971818" y="2512706"/>
              <a:ext cx="125877" cy="298881"/>
            </a:xfrm>
            <a:custGeom>
              <a:avLst/>
              <a:gdLst/>
              <a:ahLst/>
              <a:cxnLst/>
              <a:rect l="l" t="t" r="r" b="b"/>
              <a:pathLst>
                <a:path w="4287" h="10179" extrusionOk="0">
                  <a:moveTo>
                    <a:pt x="881" y="0"/>
                  </a:moveTo>
                  <a:lnTo>
                    <a:pt x="861" y="39"/>
                  </a:lnTo>
                  <a:lnTo>
                    <a:pt x="842" y="59"/>
                  </a:lnTo>
                  <a:lnTo>
                    <a:pt x="842" y="98"/>
                  </a:lnTo>
                  <a:lnTo>
                    <a:pt x="861" y="137"/>
                  </a:lnTo>
                  <a:lnTo>
                    <a:pt x="881" y="176"/>
                  </a:lnTo>
                  <a:lnTo>
                    <a:pt x="920" y="196"/>
                  </a:lnTo>
                  <a:lnTo>
                    <a:pt x="1214" y="333"/>
                  </a:lnTo>
                  <a:lnTo>
                    <a:pt x="1488" y="490"/>
                  </a:lnTo>
                  <a:lnTo>
                    <a:pt x="1762" y="666"/>
                  </a:lnTo>
                  <a:lnTo>
                    <a:pt x="2016" y="842"/>
                  </a:lnTo>
                  <a:lnTo>
                    <a:pt x="2271" y="1038"/>
                  </a:lnTo>
                  <a:lnTo>
                    <a:pt x="2505" y="1272"/>
                  </a:lnTo>
                  <a:lnTo>
                    <a:pt x="2721" y="1488"/>
                  </a:lnTo>
                  <a:lnTo>
                    <a:pt x="2916" y="1742"/>
                  </a:lnTo>
                  <a:lnTo>
                    <a:pt x="3112" y="1997"/>
                  </a:lnTo>
                  <a:lnTo>
                    <a:pt x="3288" y="2271"/>
                  </a:lnTo>
                  <a:lnTo>
                    <a:pt x="3465" y="2545"/>
                  </a:lnTo>
                  <a:lnTo>
                    <a:pt x="3602" y="2819"/>
                  </a:lnTo>
                  <a:lnTo>
                    <a:pt x="3719" y="3112"/>
                  </a:lnTo>
                  <a:lnTo>
                    <a:pt x="3836" y="3426"/>
                  </a:lnTo>
                  <a:lnTo>
                    <a:pt x="3934" y="3719"/>
                  </a:lnTo>
                  <a:lnTo>
                    <a:pt x="3993" y="4032"/>
                  </a:lnTo>
                  <a:lnTo>
                    <a:pt x="4052" y="4365"/>
                  </a:lnTo>
                  <a:lnTo>
                    <a:pt x="4091" y="4678"/>
                  </a:lnTo>
                  <a:lnTo>
                    <a:pt x="4091" y="4991"/>
                  </a:lnTo>
                  <a:lnTo>
                    <a:pt x="4071" y="5305"/>
                  </a:lnTo>
                  <a:lnTo>
                    <a:pt x="4052" y="5618"/>
                  </a:lnTo>
                  <a:lnTo>
                    <a:pt x="3993" y="5911"/>
                  </a:lnTo>
                  <a:lnTo>
                    <a:pt x="3915" y="6224"/>
                  </a:lnTo>
                  <a:lnTo>
                    <a:pt x="3836" y="6518"/>
                  </a:lnTo>
                  <a:lnTo>
                    <a:pt x="3719" y="6812"/>
                  </a:lnTo>
                  <a:lnTo>
                    <a:pt x="3602" y="7105"/>
                  </a:lnTo>
                  <a:lnTo>
                    <a:pt x="3465" y="7379"/>
                  </a:lnTo>
                  <a:lnTo>
                    <a:pt x="3288" y="7653"/>
                  </a:lnTo>
                  <a:lnTo>
                    <a:pt x="3112" y="7908"/>
                  </a:lnTo>
                  <a:lnTo>
                    <a:pt x="2936" y="8162"/>
                  </a:lnTo>
                  <a:lnTo>
                    <a:pt x="2721" y="8397"/>
                  </a:lnTo>
                  <a:lnTo>
                    <a:pt x="2505" y="8632"/>
                  </a:lnTo>
                  <a:lnTo>
                    <a:pt x="2251" y="8867"/>
                  </a:lnTo>
                  <a:lnTo>
                    <a:pt x="1977" y="9082"/>
                  </a:lnTo>
                  <a:lnTo>
                    <a:pt x="1683" y="9278"/>
                  </a:lnTo>
                  <a:lnTo>
                    <a:pt x="1370" y="9474"/>
                  </a:lnTo>
                  <a:lnTo>
                    <a:pt x="1057" y="9630"/>
                  </a:lnTo>
                  <a:lnTo>
                    <a:pt x="744" y="9767"/>
                  </a:lnTo>
                  <a:lnTo>
                    <a:pt x="411" y="9885"/>
                  </a:lnTo>
                  <a:lnTo>
                    <a:pt x="78" y="9963"/>
                  </a:lnTo>
                  <a:lnTo>
                    <a:pt x="39" y="9983"/>
                  </a:lnTo>
                  <a:lnTo>
                    <a:pt x="0" y="10022"/>
                  </a:lnTo>
                  <a:lnTo>
                    <a:pt x="0" y="10061"/>
                  </a:lnTo>
                  <a:lnTo>
                    <a:pt x="0" y="10100"/>
                  </a:lnTo>
                  <a:lnTo>
                    <a:pt x="20" y="10120"/>
                  </a:lnTo>
                  <a:lnTo>
                    <a:pt x="39" y="10159"/>
                  </a:lnTo>
                  <a:lnTo>
                    <a:pt x="78" y="10178"/>
                  </a:lnTo>
                  <a:lnTo>
                    <a:pt x="118" y="10159"/>
                  </a:lnTo>
                  <a:lnTo>
                    <a:pt x="431" y="10080"/>
                  </a:lnTo>
                  <a:lnTo>
                    <a:pt x="744" y="9983"/>
                  </a:lnTo>
                  <a:lnTo>
                    <a:pt x="1057" y="9865"/>
                  </a:lnTo>
                  <a:lnTo>
                    <a:pt x="1351" y="9708"/>
                  </a:lnTo>
                  <a:lnTo>
                    <a:pt x="1625" y="9552"/>
                  </a:lnTo>
                  <a:lnTo>
                    <a:pt x="1899" y="9376"/>
                  </a:lnTo>
                  <a:lnTo>
                    <a:pt x="2153" y="9200"/>
                  </a:lnTo>
                  <a:lnTo>
                    <a:pt x="2408" y="8984"/>
                  </a:lnTo>
                  <a:lnTo>
                    <a:pt x="2642" y="8769"/>
                  </a:lnTo>
                  <a:lnTo>
                    <a:pt x="2877" y="8534"/>
                  </a:lnTo>
                  <a:lnTo>
                    <a:pt x="3093" y="8280"/>
                  </a:lnTo>
                  <a:lnTo>
                    <a:pt x="3288" y="8025"/>
                  </a:lnTo>
                  <a:lnTo>
                    <a:pt x="3465" y="7751"/>
                  </a:lnTo>
                  <a:lnTo>
                    <a:pt x="3641" y="7477"/>
                  </a:lnTo>
                  <a:lnTo>
                    <a:pt x="3778" y="7184"/>
                  </a:lnTo>
                  <a:lnTo>
                    <a:pt x="3915" y="6890"/>
                  </a:lnTo>
                  <a:lnTo>
                    <a:pt x="4032" y="6577"/>
                  </a:lnTo>
                  <a:lnTo>
                    <a:pt x="4130" y="6244"/>
                  </a:lnTo>
                  <a:lnTo>
                    <a:pt x="4208" y="5931"/>
                  </a:lnTo>
                  <a:lnTo>
                    <a:pt x="4247" y="5598"/>
                  </a:lnTo>
                  <a:lnTo>
                    <a:pt x="4287" y="5265"/>
                  </a:lnTo>
                  <a:lnTo>
                    <a:pt x="4287" y="4933"/>
                  </a:lnTo>
                  <a:lnTo>
                    <a:pt x="4267" y="4619"/>
                  </a:lnTo>
                  <a:lnTo>
                    <a:pt x="4247" y="4287"/>
                  </a:lnTo>
                  <a:lnTo>
                    <a:pt x="4189" y="3954"/>
                  </a:lnTo>
                  <a:lnTo>
                    <a:pt x="4110" y="3641"/>
                  </a:lnTo>
                  <a:lnTo>
                    <a:pt x="4013" y="3328"/>
                  </a:lnTo>
                  <a:lnTo>
                    <a:pt x="3895" y="3014"/>
                  </a:lnTo>
                  <a:lnTo>
                    <a:pt x="3758" y="2701"/>
                  </a:lnTo>
                  <a:lnTo>
                    <a:pt x="3621" y="2408"/>
                  </a:lnTo>
                  <a:lnTo>
                    <a:pt x="3445" y="2114"/>
                  </a:lnTo>
                  <a:lnTo>
                    <a:pt x="3249" y="1840"/>
                  </a:lnTo>
                  <a:lnTo>
                    <a:pt x="3034" y="1546"/>
                  </a:lnTo>
                  <a:lnTo>
                    <a:pt x="2779" y="1272"/>
                  </a:lnTo>
                  <a:lnTo>
                    <a:pt x="2525" y="998"/>
                  </a:lnTo>
                  <a:lnTo>
                    <a:pt x="2231" y="764"/>
                  </a:lnTo>
                  <a:lnTo>
                    <a:pt x="1938" y="548"/>
                  </a:lnTo>
                  <a:lnTo>
                    <a:pt x="1625" y="333"/>
                  </a:lnTo>
                  <a:lnTo>
                    <a:pt x="1311" y="157"/>
                  </a:lnTo>
                  <a:lnTo>
                    <a:pt x="95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54"/>
            <p:cNvSpPr/>
            <p:nvPr/>
          </p:nvSpPr>
          <p:spPr>
            <a:xfrm>
              <a:off x="966063" y="2304085"/>
              <a:ext cx="115541" cy="816131"/>
            </a:xfrm>
            <a:custGeom>
              <a:avLst/>
              <a:gdLst/>
              <a:ahLst/>
              <a:cxnLst/>
              <a:rect l="l" t="t" r="r" b="b"/>
              <a:pathLst>
                <a:path w="3935" h="27795" extrusionOk="0">
                  <a:moveTo>
                    <a:pt x="3798" y="0"/>
                  </a:moveTo>
                  <a:lnTo>
                    <a:pt x="3778" y="39"/>
                  </a:lnTo>
                  <a:lnTo>
                    <a:pt x="3445" y="666"/>
                  </a:lnTo>
                  <a:lnTo>
                    <a:pt x="3152" y="1312"/>
                  </a:lnTo>
                  <a:lnTo>
                    <a:pt x="2838" y="1957"/>
                  </a:lnTo>
                  <a:lnTo>
                    <a:pt x="2564" y="2623"/>
                  </a:lnTo>
                  <a:lnTo>
                    <a:pt x="2310" y="3288"/>
                  </a:lnTo>
                  <a:lnTo>
                    <a:pt x="2056" y="3954"/>
                  </a:lnTo>
                  <a:lnTo>
                    <a:pt x="1821" y="4619"/>
                  </a:lnTo>
                  <a:lnTo>
                    <a:pt x="1586" y="5304"/>
                  </a:lnTo>
                  <a:lnTo>
                    <a:pt x="1370" y="5990"/>
                  </a:lnTo>
                  <a:lnTo>
                    <a:pt x="1194" y="6675"/>
                  </a:lnTo>
                  <a:lnTo>
                    <a:pt x="999" y="7360"/>
                  </a:lnTo>
                  <a:lnTo>
                    <a:pt x="842" y="8064"/>
                  </a:lnTo>
                  <a:lnTo>
                    <a:pt x="685" y="8769"/>
                  </a:lnTo>
                  <a:lnTo>
                    <a:pt x="548" y="9454"/>
                  </a:lnTo>
                  <a:lnTo>
                    <a:pt x="431" y="10159"/>
                  </a:lnTo>
                  <a:lnTo>
                    <a:pt x="333" y="10863"/>
                  </a:lnTo>
                  <a:lnTo>
                    <a:pt x="235" y="11568"/>
                  </a:lnTo>
                  <a:lnTo>
                    <a:pt x="177" y="12273"/>
                  </a:lnTo>
                  <a:lnTo>
                    <a:pt x="98" y="12977"/>
                  </a:lnTo>
                  <a:lnTo>
                    <a:pt x="59" y="13682"/>
                  </a:lnTo>
                  <a:lnTo>
                    <a:pt x="20" y="14386"/>
                  </a:lnTo>
                  <a:lnTo>
                    <a:pt x="0" y="15091"/>
                  </a:lnTo>
                  <a:lnTo>
                    <a:pt x="0" y="15815"/>
                  </a:lnTo>
                  <a:lnTo>
                    <a:pt x="20" y="16520"/>
                  </a:lnTo>
                  <a:lnTo>
                    <a:pt x="40" y="17225"/>
                  </a:lnTo>
                  <a:lnTo>
                    <a:pt x="79" y="17929"/>
                  </a:lnTo>
                  <a:lnTo>
                    <a:pt x="137" y="18634"/>
                  </a:lnTo>
                  <a:lnTo>
                    <a:pt x="216" y="19338"/>
                  </a:lnTo>
                  <a:lnTo>
                    <a:pt x="294" y="20043"/>
                  </a:lnTo>
                  <a:lnTo>
                    <a:pt x="392" y="20728"/>
                  </a:lnTo>
                  <a:lnTo>
                    <a:pt x="509" y="21433"/>
                  </a:lnTo>
                  <a:lnTo>
                    <a:pt x="627" y="22137"/>
                  </a:lnTo>
                  <a:lnTo>
                    <a:pt x="783" y="22842"/>
                  </a:lnTo>
                  <a:lnTo>
                    <a:pt x="940" y="23566"/>
                  </a:lnTo>
                  <a:lnTo>
                    <a:pt x="1116" y="24271"/>
                  </a:lnTo>
                  <a:lnTo>
                    <a:pt x="1312" y="24975"/>
                  </a:lnTo>
                  <a:lnTo>
                    <a:pt x="1527" y="25680"/>
                  </a:lnTo>
                  <a:lnTo>
                    <a:pt x="1762" y="26365"/>
                  </a:lnTo>
                  <a:lnTo>
                    <a:pt x="1997" y="27050"/>
                  </a:lnTo>
                  <a:lnTo>
                    <a:pt x="2251" y="27735"/>
                  </a:lnTo>
                  <a:lnTo>
                    <a:pt x="2447" y="27794"/>
                  </a:lnTo>
                  <a:lnTo>
                    <a:pt x="2212" y="27148"/>
                  </a:lnTo>
                  <a:lnTo>
                    <a:pt x="1997" y="26522"/>
                  </a:lnTo>
                  <a:lnTo>
                    <a:pt x="1782" y="25876"/>
                  </a:lnTo>
                  <a:lnTo>
                    <a:pt x="1566" y="25230"/>
                  </a:lnTo>
                  <a:lnTo>
                    <a:pt x="1390" y="24584"/>
                  </a:lnTo>
                  <a:lnTo>
                    <a:pt x="1214" y="23938"/>
                  </a:lnTo>
                  <a:lnTo>
                    <a:pt x="1057" y="23273"/>
                  </a:lnTo>
                  <a:lnTo>
                    <a:pt x="901" y="22627"/>
                  </a:lnTo>
                  <a:lnTo>
                    <a:pt x="764" y="21961"/>
                  </a:lnTo>
                  <a:lnTo>
                    <a:pt x="646" y="21296"/>
                  </a:lnTo>
                  <a:lnTo>
                    <a:pt x="548" y="20630"/>
                  </a:lnTo>
                  <a:lnTo>
                    <a:pt x="451" y="19965"/>
                  </a:lnTo>
                  <a:lnTo>
                    <a:pt x="372" y="19299"/>
                  </a:lnTo>
                  <a:lnTo>
                    <a:pt x="314" y="18614"/>
                  </a:lnTo>
                  <a:lnTo>
                    <a:pt x="255" y="17949"/>
                  </a:lnTo>
                  <a:lnTo>
                    <a:pt x="216" y="17264"/>
                  </a:lnTo>
                  <a:lnTo>
                    <a:pt x="196" y="16559"/>
                  </a:lnTo>
                  <a:lnTo>
                    <a:pt x="177" y="15854"/>
                  </a:lnTo>
                  <a:lnTo>
                    <a:pt x="177" y="15150"/>
                  </a:lnTo>
                  <a:lnTo>
                    <a:pt x="196" y="14445"/>
                  </a:lnTo>
                  <a:lnTo>
                    <a:pt x="216" y="13721"/>
                  </a:lnTo>
                  <a:lnTo>
                    <a:pt x="274" y="13016"/>
                  </a:lnTo>
                  <a:lnTo>
                    <a:pt x="333" y="12312"/>
                  </a:lnTo>
                  <a:lnTo>
                    <a:pt x="411" y="11607"/>
                  </a:lnTo>
                  <a:lnTo>
                    <a:pt x="490" y="10902"/>
                  </a:lnTo>
                  <a:lnTo>
                    <a:pt x="607" y="10198"/>
                  </a:lnTo>
                  <a:lnTo>
                    <a:pt x="725" y="9513"/>
                  </a:lnTo>
                  <a:lnTo>
                    <a:pt x="862" y="8808"/>
                  </a:lnTo>
                  <a:lnTo>
                    <a:pt x="999" y="8123"/>
                  </a:lnTo>
                  <a:lnTo>
                    <a:pt x="1155" y="7438"/>
                  </a:lnTo>
                  <a:lnTo>
                    <a:pt x="1331" y="6753"/>
                  </a:lnTo>
                  <a:lnTo>
                    <a:pt x="1527" y="6068"/>
                  </a:lnTo>
                  <a:lnTo>
                    <a:pt x="1762" y="5285"/>
                  </a:lnTo>
                  <a:lnTo>
                    <a:pt x="2016" y="4541"/>
                  </a:lnTo>
                  <a:lnTo>
                    <a:pt x="2290" y="3778"/>
                  </a:lnTo>
                  <a:lnTo>
                    <a:pt x="2584" y="3034"/>
                  </a:lnTo>
                  <a:lnTo>
                    <a:pt x="2897" y="2290"/>
                  </a:lnTo>
                  <a:lnTo>
                    <a:pt x="3210" y="1566"/>
                  </a:lnTo>
                  <a:lnTo>
                    <a:pt x="3563" y="842"/>
                  </a:lnTo>
                  <a:lnTo>
                    <a:pt x="3915" y="118"/>
                  </a:lnTo>
                  <a:lnTo>
                    <a:pt x="3935" y="78"/>
                  </a:lnTo>
                  <a:lnTo>
                    <a:pt x="3935" y="59"/>
                  </a:lnTo>
                  <a:lnTo>
                    <a:pt x="389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54"/>
            <p:cNvSpPr/>
            <p:nvPr/>
          </p:nvSpPr>
          <p:spPr>
            <a:xfrm>
              <a:off x="1045959" y="2232822"/>
              <a:ext cx="405760" cy="118419"/>
            </a:xfrm>
            <a:custGeom>
              <a:avLst/>
              <a:gdLst/>
              <a:ahLst/>
              <a:cxnLst/>
              <a:rect l="l" t="t" r="r" b="b"/>
              <a:pathLst>
                <a:path w="13819" h="4033" extrusionOk="0">
                  <a:moveTo>
                    <a:pt x="13036" y="0"/>
                  </a:moveTo>
                  <a:lnTo>
                    <a:pt x="12468" y="255"/>
                  </a:lnTo>
                  <a:lnTo>
                    <a:pt x="11881" y="470"/>
                  </a:lnTo>
                  <a:lnTo>
                    <a:pt x="11313" y="666"/>
                  </a:lnTo>
                  <a:lnTo>
                    <a:pt x="10746" y="842"/>
                  </a:lnTo>
                  <a:lnTo>
                    <a:pt x="10178" y="979"/>
                  </a:lnTo>
                  <a:lnTo>
                    <a:pt x="9630" y="1096"/>
                  </a:lnTo>
                  <a:lnTo>
                    <a:pt x="9082" y="1194"/>
                  </a:lnTo>
                  <a:lnTo>
                    <a:pt x="8534" y="1272"/>
                  </a:lnTo>
                  <a:lnTo>
                    <a:pt x="8005" y="1311"/>
                  </a:lnTo>
                  <a:lnTo>
                    <a:pt x="7477" y="1351"/>
                  </a:lnTo>
                  <a:lnTo>
                    <a:pt x="6968" y="1370"/>
                  </a:lnTo>
                  <a:lnTo>
                    <a:pt x="6459" y="1370"/>
                  </a:lnTo>
                  <a:lnTo>
                    <a:pt x="5970" y="1351"/>
                  </a:lnTo>
                  <a:lnTo>
                    <a:pt x="5500" y="1331"/>
                  </a:lnTo>
                  <a:lnTo>
                    <a:pt x="5050" y="1292"/>
                  </a:lnTo>
                  <a:lnTo>
                    <a:pt x="4619" y="1253"/>
                  </a:lnTo>
                  <a:lnTo>
                    <a:pt x="3778" y="1135"/>
                  </a:lnTo>
                  <a:lnTo>
                    <a:pt x="3034" y="998"/>
                  </a:lnTo>
                  <a:lnTo>
                    <a:pt x="2388" y="861"/>
                  </a:lnTo>
                  <a:lnTo>
                    <a:pt x="1840" y="705"/>
                  </a:lnTo>
                  <a:lnTo>
                    <a:pt x="1390" y="568"/>
                  </a:lnTo>
                  <a:lnTo>
                    <a:pt x="1057" y="470"/>
                  </a:lnTo>
                  <a:lnTo>
                    <a:pt x="783" y="352"/>
                  </a:lnTo>
                  <a:lnTo>
                    <a:pt x="666" y="450"/>
                  </a:lnTo>
                  <a:lnTo>
                    <a:pt x="568" y="568"/>
                  </a:lnTo>
                  <a:lnTo>
                    <a:pt x="489" y="724"/>
                  </a:lnTo>
                  <a:lnTo>
                    <a:pt x="411" y="900"/>
                  </a:lnTo>
                  <a:lnTo>
                    <a:pt x="333" y="1096"/>
                  </a:lnTo>
                  <a:lnTo>
                    <a:pt x="274" y="1292"/>
                  </a:lnTo>
                  <a:lnTo>
                    <a:pt x="157" y="1723"/>
                  </a:lnTo>
                  <a:lnTo>
                    <a:pt x="98" y="2114"/>
                  </a:lnTo>
                  <a:lnTo>
                    <a:pt x="39" y="2466"/>
                  </a:lnTo>
                  <a:lnTo>
                    <a:pt x="0" y="2799"/>
                  </a:lnTo>
                  <a:lnTo>
                    <a:pt x="881" y="3054"/>
                  </a:lnTo>
                  <a:lnTo>
                    <a:pt x="1722" y="3269"/>
                  </a:lnTo>
                  <a:lnTo>
                    <a:pt x="2525" y="3465"/>
                  </a:lnTo>
                  <a:lnTo>
                    <a:pt x="3308" y="3621"/>
                  </a:lnTo>
                  <a:lnTo>
                    <a:pt x="4071" y="3758"/>
                  </a:lnTo>
                  <a:lnTo>
                    <a:pt x="4795" y="3856"/>
                  </a:lnTo>
                  <a:lnTo>
                    <a:pt x="5481" y="3934"/>
                  </a:lnTo>
                  <a:lnTo>
                    <a:pt x="6146" y="3993"/>
                  </a:lnTo>
                  <a:lnTo>
                    <a:pt x="6792" y="4032"/>
                  </a:lnTo>
                  <a:lnTo>
                    <a:pt x="7986" y="4032"/>
                  </a:lnTo>
                  <a:lnTo>
                    <a:pt x="8534" y="3993"/>
                  </a:lnTo>
                  <a:lnTo>
                    <a:pt x="9062" y="3954"/>
                  </a:lnTo>
                  <a:lnTo>
                    <a:pt x="9552" y="3895"/>
                  </a:lnTo>
                  <a:lnTo>
                    <a:pt x="10021" y="3836"/>
                  </a:lnTo>
                  <a:lnTo>
                    <a:pt x="10452" y="3758"/>
                  </a:lnTo>
                  <a:lnTo>
                    <a:pt x="10863" y="3660"/>
                  </a:lnTo>
                  <a:lnTo>
                    <a:pt x="11255" y="3582"/>
                  </a:lnTo>
                  <a:lnTo>
                    <a:pt x="11940" y="3367"/>
                  </a:lnTo>
                  <a:lnTo>
                    <a:pt x="12507" y="3171"/>
                  </a:lnTo>
                  <a:lnTo>
                    <a:pt x="12977" y="2956"/>
                  </a:lnTo>
                  <a:lnTo>
                    <a:pt x="13349" y="2779"/>
                  </a:lnTo>
                  <a:lnTo>
                    <a:pt x="13603" y="2642"/>
                  </a:lnTo>
                  <a:lnTo>
                    <a:pt x="13799" y="2505"/>
                  </a:lnTo>
                  <a:lnTo>
                    <a:pt x="13819" y="2212"/>
                  </a:lnTo>
                  <a:lnTo>
                    <a:pt x="13819" y="1918"/>
                  </a:lnTo>
                  <a:lnTo>
                    <a:pt x="13799" y="1664"/>
                  </a:lnTo>
                  <a:lnTo>
                    <a:pt x="13760" y="1409"/>
                  </a:lnTo>
                  <a:lnTo>
                    <a:pt x="13701" y="1194"/>
                  </a:lnTo>
                  <a:lnTo>
                    <a:pt x="13642" y="998"/>
                  </a:lnTo>
                  <a:lnTo>
                    <a:pt x="13564" y="803"/>
                  </a:lnTo>
                  <a:lnTo>
                    <a:pt x="13486" y="626"/>
                  </a:lnTo>
                  <a:lnTo>
                    <a:pt x="13329" y="352"/>
                  </a:lnTo>
                  <a:lnTo>
                    <a:pt x="13173" y="157"/>
                  </a:lnTo>
                  <a:lnTo>
                    <a:pt x="13036"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54"/>
            <p:cNvSpPr/>
            <p:nvPr/>
          </p:nvSpPr>
          <p:spPr>
            <a:xfrm>
              <a:off x="718361" y="1654645"/>
              <a:ext cx="337962" cy="712099"/>
            </a:xfrm>
            <a:custGeom>
              <a:avLst/>
              <a:gdLst/>
              <a:ahLst/>
              <a:cxnLst/>
              <a:rect l="l" t="t" r="r" b="b"/>
              <a:pathLst>
                <a:path w="11510" h="24252" extrusionOk="0">
                  <a:moveTo>
                    <a:pt x="6968" y="1"/>
                  </a:moveTo>
                  <a:lnTo>
                    <a:pt x="6714" y="40"/>
                  </a:lnTo>
                  <a:lnTo>
                    <a:pt x="6479" y="98"/>
                  </a:lnTo>
                  <a:lnTo>
                    <a:pt x="6244" y="177"/>
                  </a:lnTo>
                  <a:lnTo>
                    <a:pt x="6009" y="275"/>
                  </a:lnTo>
                  <a:lnTo>
                    <a:pt x="5794" y="392"/>
                  </a:lnTo>
                  <a:lnTo>
                    <a:pt x="5579" y="529"/>
                  </a:lnTo>
                  <a:lnTo>
                    <a:pt x="5403" y="705"/>
                  </a:lnTo>
                  <a:lnTo>
                    <a:pt x="5226" y="881"/>
                  </a:lnTo>
                  <a:lnTo>
                    <a:pt x="5050" y="1077"/>
                  </a:lnTo>
                  <a:lnTo>
                    <a:pt x="4913" y="1292"/>
                  </a:lnTo>
                  <a:lnTo>
                    <a:pt x="4796" y="1527"/>
                  </a:lnTo>
                  <a:lnTo>
                    <a:pt x="4600" y="1997"/>
                  </a:lnTo>
                  <a:lnTo>
                    <a:pt x="4404" y="2428"/>
                  </a:lnTo>
                  <a:lnTo>
                    <a:pt x="4032" y="3328"/>
                  </a:lnTo>
                  <a:lnTo>
                    <a:pt x="3289" y="5109"/>
                  </a:lnTo>
                  <a:lnTo>
                    <a:pt x="2564" y="6910"/>
                  </a:lnTo>
                  <a:lnTo>
                    <a:pt x="1899" y="8730"/>
                  </a:lnTo>
                  <a:lnTo>
                    <a:pt x="1566" y="9670"/>
                  </a:lnTo>
                  <a:lnTo>
                    <a:pt x="1253" y="10609"/>
                  </a:lnTo>
                  <a:lnTo>
                    <a:pt x="959" y="11549"/>
                  </a:lnTo>
                  <a:lnTo>
                    <a:pt x="685" y="12527"/>
                  </a:lnTo>
                  <a:lnTo>
                    <a:pt x="411" y="13526"/>
                  </a:lnTo>
                  <a:lnTo>
                    <a:pt x="294" y="14054"/>
                  </a:lnTo>
                  <a:lnTo>
                    <a:pt x="196" y="14583"/>
                  </a:lnTo>
                  <a:lnTo>
                    <a:pt x="98" y="15150"/>
                  </a:lnTo>
                  <a:lnTo>
                    <a:pt x="39" y="15737"/>
                  </a:lnTo>
                  <a:lnTo>
                    <a:pt x="0" y="16050"/>
                  </a:lnTo>
                  <a:lnTo>
                    <a:pt x="0" y="16403"/>
                  </a:lnTo>
                  <a:lnTo>
                    <a:pt x="0" y="16755"/>
                  </a:lnTo>
                  <a:lnTo>
                    <a:pt x="20" y="17166"/>
                  </a:lnTo>
                  <a:lnTo>
                    <a:pt x="39" y="17401"/>
                  </a:lnTo>
                  <a:lnTo>
                    <a:pt x="98" y="17616"/>
                  </a:lnTo>
                  <a:lnTo>
                    <a:pt x="157" y="17851"/>
                  </a:lnTo>
                  <a:lnTo>
                    <a:pt x="255" y="18067"/>
                  </a:lnTo>
                  <a:lnTo>
                    <a:pt x="372" y="18262"/>
                  </a:lnTo>
                  <a:lnTo>
                    <a:pt x="490" y="18438"/>
                  </a:lnTo>
                  <a:lnTo>
                    <a:pt x="627" y="18615"/>
                  </a:lnTo>
                  <a:lnTo>
                    <a:pt x="783" y="18791"/>
                  </a:lnTo>
                  <a:lnTo>
                    <a:pt x="803" y="18810"/>
                  </a:lnTo>
                  <a:lnTo>
                    <a:pt x="862" y="18849"/>
                  </a:lnTo>
                  <a:lnTo>
                    <a:pt x="901" y="18889"/>
                  </a:lnTo>
                  <a:lnTo>
                    <a:pt x="999" y="18967"/>
                  </a:lnTo>
                  <a:lnTo>
                    <a:pt x="1175" y="19104"/>
                  </a:lnTo>
                  <a:lnTo>
                    <a:pt x="1507" y="19339"/>
                  </a:lnTo>
                  <a:lnTo>
                    <a:pt x="2153" y="19828"/>
                  </a:lnTo>
                  <a:lnTo>
                    <a:pt x="2819" y="20278"/>
                  </a:lnTo>
                  <a:lnTo>
                    <a:pt x="3504" y="20709"/>
                  </a:lnTo>
                  <a:lnTo>
                    <a:pt x="4169" y="21140"/>
                  </a:lnTo>
                  <a:lnTo>
                    <a:pt x="4854" y="21551"/>
                  </a:lnTo>
                  <a:lnTo>
                    <a:pt x="5540" y="21942"/>
                  </a:lnTo>
                  <a:lnTo>
                    <a:pt x="6225" y="22314"/>
                  </a:lnTo>
                  <a:lnTo>
                    <a:pt x="6910" y="22686"/>
                  </a:lnTo>
                  <a:lnTo>
                    <a:pt x="7614" y="23038"/>
                  </a:lnTo>
                  <a:lnTo>
                    <a:pt x="8319" y="23390"/>
                  </a:lnTo>
                  <a:lnTo>
                    <a:pt x="9024" y="23723"/>
                  </a:lnTo>
                  <a:lnTo>
                    <a:pt x="10218" y="24252"/>
                  </a:lnTo>
                  <a:lnTo>
                    <a:pt x="10296" y="24056"/>
                  </a:lnTo>
                  <a:lnTo>
                    <a:pt x="10413" y="23841"/>
                  </a:lnTo>
                  <a:lnTo>
                    <a:pt x="10668" y="23371"/>
                  </a:lnTo>
                  <a:lnTo>
                    <a:pt x="10942" y="22901"/>
                  </a:lnTo>
                  <a:lnTo>
                    <a:pt x="11059" y="22686"/>
                  </a:lnTo>
                  <a:lnTo>
                    <a:pt x="11157" y="22490"/>
                  </a:lnTo>
                  <a:lnTo>
                    <a:pt x="11216" y="22236"/>
                  </a:lnTo>
                  <a:lnTo>
                    <a:pt x="11294" y="21844"/>
                  </a:lnTo>
                  <a:lnTo>
                    <a:pt x="11392" y="21374"/>
                  </a:lnTo>
                  <a:lnTo>
                    <a:pt x="11509" y="20905"/>
                  </a:lnTo>
                  <a:lnTo>
                    <a:pt x="10844" y="20454"/>
                  </a:lnTo>
                  <a:lnTo>
                    <a:pt x="10257" y="20063"/>
                  </a:lnTo>
                  <a:lnTo>
                    <a:pt x="9669" y="19632"/>
                  </a:lnTo>
                  <a:lnTo>
                    <a:pt x="8515" y="18771"/>
                  </a:lnTo>
                  <a:lnTo>
                    <a:pt x="7947" y="18341"/>
                  </a:lnTo>
                  <a:lnTo>
                    <a:pt x="7399" y="17890"/>
                  </a:lnTo>
                  <a:lnTo>
                    <a:pt x="6851" y="17421"/>
                  </a:lnTo>
                  <a:lnTo>
                    <a:pt x="6322" y="16951"/>
                  </a:lnTo>
                  <a:lnTo>
                    <a:pt x="5794" y="16481"/>
                  </a:lnTo>
                  <a:lnTo>
                    <a:pt x="5285" y="15992"/>
                  </a:lnTo>
                  <a:lnTo>
                    <a:pt x="5226" y="15933"/>
                  </a:lnTo>
                  <a:lnTo>
                    <a:pt x="5305" y="15522"/>
                  </a:lnTo>
                  <a:lnTo>
                    <a:pt x="5461" y="14720"/>
                  </a:lnTo>
                  <a:lnTo>
                    <a:pt x="5677" y="13897"/>
                  </a:lnTo>
                  <a:lnTo>
                    <a:pt x="5931" y="13056"/>
                  </a:lnTo>
                  <a:lnTo>
                    <a:pt x="6185" y="12195"/>
                  </a:lnTo>
                  <a:lnTo>
                    <a:pt x="6479" y="11353"/>
                  </a:lnTo>
                  <a:lnTo>
                    <a:pt x="6773" y="10492"/>
                  </a:lnTo>
                  <a:lnTo>
                    <a:pt x="7419" y="8769"/>
                  </a:lnTo>
                  <a:lnTo>
                    <a:pt x="8084" y="7047"/>
                  </a:lnTo>
                  <a:lnTo>
                    <a:pt x="8789" y="5344"/>
                  </a:lnTo>
                  <a:lnTo>
                    <a:pt x="9161" y="4502"/>
                  </a:lnTo>
                  <a:lnTo>
                    <a:pt x="9337" y="4072"/>
                  </a:lnTo>
                  <a:lnTo>
                    <a:pt x="9532" y="3661"/>
                  </a:lnTo>
                  <a:lnTo>
                    <a:pt x="9532" y="3641"/>
                  </a:lnTo>
                  <a:lnTo>
                    <a:pt x="9630" y="3387"/>
                  </a:lnTo>
                  <a:lnTo>
                    <a:pt x="9709" y="3132"/>
                  </a:lnTo>
                  <a:lnTo>
                    <a:pt x="9748" y="2878"/>
                  </a:lnTo>
                  <a:lnTo>
                    <a:pt x="9767" y="2623"/>
                  </a:lnTo>
                  <a:lnTo>
                    <a:pt x="9748" y="2388"/>
                  </a:lnTo>
                  <a:lnTo>
                    <a:pt x="9728" y="2134"/>
                  </a:lnTo>
                  <a:lnTo>
                    <a:pt x="9669" y="1899"/>
                  </a:lnTo>
                  <a:lnTo>
                    <a:pt x="9591" y="1664"/>
                  </a:lnTo>
                  <a:lnTo>
                    <a:pt x="9493" y="1429"/>
                  </a:lnTo>
                  <a:lnTo>
                    <a:pt x="9356" y="1214"/>
                  </a:lnTo>
                  <a:lnTo>
                    <a:pt x="9219" y="999"/>
                  </a:lnTo>
                  <a:lnTo>
                    <a:pt x="9063" y="803"/>
                  </a:lnTo>
                  <a:lnTo>
                    <a:pt x="8887" y="627"/>
                  </a:lnTo>
                  <a:lnTo>
                    <a:pt x="8671" y="470"/>
                  </a:lnTo>
                  <a:lnTo>
                    <a:pt x="8456" y="333"/>
                  </a:lnTo>
                  <a:lnTo>
                    <a:pt x="8221" y="216"/>
                  </a:lnTo>
                  <a:lnTo>
                    <a:pt x="7967" y="118"/>
                  </a:lnTo>
                  <a:lnTo>
                    <a:pt x="7712" y="59"/>
                  </a:lnTo>
                  <a:lnTo>
                    <a:pt x="7477" y="20"/>
                  </a:lnTo>
                  <a:lnTo>
                    <a:pt x="7223"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54"/>
            <p:cNvSpPr/>
            <p:nvPr/>
          </p:nvSpPr>
          <p:spPr>
            <a:xfrm>
              <a:off x="805715" y="2109236"/>
              <a:ext cx="67269" cy="14975"/>
            </a:xfrm>
            <a:custGeom>
              <a:avLst/>
              <a:gdLst/>
              <a:ahLst/>
              <a:cxnLst/>
              <a:rect l="l" t="t" r="r" b="b"/>
              <a:pathLst>
                <a:path w="2291" h="510" extrusionOk="0">
                  <a:moveTo>
                    <a:pt x="627" y="1"/>
                  </a:moveTo>
                  <a:lnTo>
                    <a:pt x="353" y="20"/>
                  </a:lnTo>
                  <a:lnTo>
                    <a:pt x="79" y="79"/>
                  </a:lnTo>
                  <a:lnTo>
                    <a:pt x="40" y="99"/>
                  </a:lnTo>
                  <a:lnTo>
                    <a:pt x="20" y="118"/>
                  </a:lnTo>
                  <a:lnTo>
                    <a:pt x="0" y="157"/>
                  </a:lnTo>
                  <a:lnTo>
                    <a:pt x="20" y="197"/>
                  </a:lnTo>
                  <a:lnTo>
                    <a:pt x="20" y="236"/>
                  </a:lnTo>
                  <a:lnTo>
                    <a:pt x="59" y="255"/>
                  </a:lnTo>
                  <a:lnTo>
                    <a:pt x="98" y="275"/>
                  </a:lnTo>
                  <a:lnTo>
                    <a:pt x="137" y="275"/>
                  </a:lnTo>
                  <a:lnTo>
                    <a:pt x="392" y="216"/>
                  </a:lnTo>
                  <a:lnTo>
                    <a:pt x="646" y="197"/>
                  </a:lnTo>
                  <a:lnTo>
                    <a:pt x="901" y="197"/>
                  </a:lnTo>
                  <a:lnTo>
                    <a:pt x="1155" y="216"/>
                  </a:lnTo>
                  <a:lnTo>
                    <a:pt x="1410" y="255"/>
                  </a:lnTo>
                  <a:lnTo>
                    <a:pt x="1664" y="314"/>
                  </a:lnTo>
                  <a:lnTo>
                    <a:pt x="1899" y="392"/>
                  </a:lnTo>
                  <a:lnTo>
                    <a:pt x="2153" y="490"/>
                  </a:lnTo>
                  <a:lnTo>
                    <a:pt x="2193" y="510"/>
                  </a:lnTo>
                  <a:lnTo>
                    <a:pt x="2232" y="510"/>
                  </a:lnTo>
                  <a:lnTo>
                    <a:pt x="2251" y="490"/>
                  </a:lnTo>
                  <a:lnTo>
                    <a:pt x="2271" y="451"/>
                  </a:lnTo>
                  <a:lnTo>
                    <a:pt x="2291" y="412"/>
                  </a:lnTo>
                  <a:lnTo>
                    <a:pt x="2291" y="392"/>
                  </a:lnTo>
                  <a:lnTo>
                    <a:pt x="2271" y="353"/>
                  </a:lnTo>
                  <a:lnTo>
                    <a:pt x="2232" y="334"/>
                  </a:lnTo>
                  <a:lnTo>
                    <a:pt x="1977" y="216"/>
                  </a:lnTo>
                  <a:lnTo>
                    <a:pt x="1723" y="118"/>
                  </a:lnTo>
                  <a:lnTo>
                    <a:pt x="1449" y="60"/>
                  </a:lnTo>
                  <a:lnTo>
                    <a:pt x="1175" y="20"/>
                  </a:lnTo>
                  <a:lnTo>
                    <a:pt x="90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54"/>
            <p:cNvSpPr/>
            <p:nvPr/>
          </p:nvSpPr>
          <p:spPr>
            <a:xfrm>
              <a:off x="821805" y="2087977"/>
              <a:ext cx="34501" cy="28775"/>
            </a:xfrm>
            <a:custGeom>
              <a:avLst/>
              <a:gdLst/>
              <a:ahLst/>
              <a:cxnLst/>
              <a:rect l="l" t="t" r="r" b="b"/>
              <a:pathLst>
                <a:path w="1175" h="980" extrusionOk="0">
                  <a:moveTo>
                    <a:pt x="79" y="1"/>
                  </a:moveTo>
                  <a:lnTo>
                    <a:pt x="40" y="20"/>
                  </a:lnTo>
                  <a:lnTo>
                    <a:pt x="20" y="40"/>
                  </a:lnTo>
                  <a:lnTo>
                    <a:pt x="1" y="79"/>
                  </a:lnTo>
                  <a:lnTo>
                    <a:pt x="1" y="118"/>
                  </a:lnTo>
                  <a:lnTo>
                    <a:pt x="1" y="138"/>
                  </a:lnTo>
                  <a:lnTo>
                    <a:pt x="20" y="177"/>
                  </a:lnTo>
                  <a:lnTo>
                    <a:pt x="999" y="960"/>
                  </a:lnTo>
                  <a:lnTo>
                    <a:pt x="1038" y="979"/>
                  </a:lnTo>
                  <a:lnTo>
                    <a:pt x="1116" y="979"/>
                  </a:lnTo>
                  <a:lnTo>
                    <a:pt x="1136" y="960"/>
                  </a:lnTo>
                  <a:lnTo>
                    <a:pt x="1155" y="921"/>
                  </a:lnTo>
                  <a:lnTo>
                    <a:pt x="1175" y="881"/>
                  </a:lnTo>
                  <a:lnTo>
                    <a:pt x="1155" y="862"/>
                  </a:lnTo>
                  <a:lnTo>
                    <a:pt x="1136" y="823"/>
                  </a:lnTo>
                  <a:lnTo>
                    <a:pt x="157" y="40"/>
                  </a:lnTo>
                  <a:lnTo>
                    <a:pt x="118" y="20"/>
                  </a:lnTo>
                  <a:lnTo>
                    <a:pt x="79"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54"/>
            <p:cNvSpPr/>
            <p:nvPr/>
          </p:nvSpPr>
          <p:spPr>
            <a:xfrm>
              <a:off x="1016626" y="2262126"/>
              <a:ext cx="53498" cy="109786"/>
            </a:xfrm>
            <a:custGeom>
              <a:avLst/>
              <a:gdLst/>
              <a:ahLst/>
              <a:cxnLst/>
              <a:rect l="l" t="t" r="r" b="b"/>
              <a:pathLst>
                <a:path w="1822" h="3739" extrusionOk="0">
                  <a:moveTo>
                    <a:pt x="1214" y="0"/>
                  </a:moveTo>
                  <a:lnTo>
                    <a:pt x="1019" y="20"/>
                  </a:lnTo>
                  <a:lnTo>
                    <a:pt x="803" y="39"/>
                  </a:lnTo>
                  <a:lnTo>
                    <a:pt x="568" y="118"/>
                  </a:lnTo>
                  <a:lnTo>
                    <a:pt x="451" y="176"/>
                  </a:lnTo>
                  <a:lnTo>
                    <a:pt x="334" y="255"/>
                  </a:lnTo>
                  <a:lnTo>
                    <a:pt x="236" y="333"/>
                  </a:lnTo>
                  <a:lnTo>
                    <a:pt x="157" y="431"/>
                  </a:lnTo>
                  <a:lnTo>
                    <a:pt x="79" y="548"/>
                  </a:lnTo>
                  <a:lnTo>
                    <a:pt x="20" y="705"/>
                  </a:lnTo>
                  <a:lnTo>
                    <a:pt x="1" y="862"/>
                  </a:lnTo>
                  <a:lnTo>
                    <a:pt x="1" y="1038"/>
                  </a:lnTo>
                  <a:lnTo>
                    <a:pt x="40" y="1233"/>
                  </a:lnTo>
                  <a:lnTo>
                    <a:pt x="99" y="1429"/>
                  </a:lnTo>
                  <a:lnTo>
                    <a:pt x="177" y="1625"/>
                  </a:lnTo>
                  <a:lnTo>
                    <a:pt x="255" y="1840"/>
                  </a:lnTo>
                  <a:lnTo>
                    <a:pt x="490" y="2271"/>
                  </a:lnTo>
                  <a:lnTo>
                    <a:pt x="764" y="2682"/>
                  </a:lnTo>
                  <a:lnTo>
                    <a:pt x="1019" y="3073"/>
                  </a:lnTo>
                  <a:lnTo>
                    <a:pt x="1273" y="3386"/>
                  </a:lnTo>
                  <a:lnTo>
                    <a:pt x="1469" y="3641"/>
                  </a:lnTo>
                  <a:lnTo>
                    <a:pt x="1547" y="3700"/>
                  </a:lnTo>
                  <a:lnTo>
                    <a:pt x="1625" y="3739"/>
                  </a:lnTo>
                  <a:lnTo>
                    <a:pt x="1684" y="3719"/>
                  </a:lnTo>
                  <a:lnTo>
                    <a:pt x="1723" y="3680"/>
                  </a:lnTo>
                  <a:lnTo>
                    <a:pt x="1762" y="3582"/>
                  </a:lnTo>
                  <a:lnTo>
                    <a:pt x="1802" y="3484"/>
                  </a:lnTo>
                  <a:lnTo>
                    <a:pt x="1821" y="3191"/>
                  </a:lnTo>
                  <a:lnTo>
                    <a:pt x="1802" y="2858"/>
                  </a:lnTo>
                  <a:lnTo>
                    <a:pt x="1743" y="2486"/>
                  </a:lnTo>
                  <a:lnTo>
                    <a:pt x="1645" y="2153"/>
                  </a:lnTo>
                  <a:lnTo>
                    <a:pt x="1586" y="1997"/>
                  </a:lnTo>
                  <a:lnTo>
                    <a:pt x="1527" y="1879"/>
                  </a:lnTo>
                  <a:lnTo>
                    <a:pt x="1410" y="1644"/>
                  </a:lnTo>
                  <a:lnTo>
                    <a:pt x="1332" y="1449"/>
                  </a:lnTo>
                  <a:lnTo>
                    <a:pt x="1273" y="1253"/>
                  </a:lnTo>
                  <a:lnTo>
                    <a:pt x="1253" y="1096"/>
                  </a:lnTo>
                  <a:lnTo>
                    <a:pt x="1234" y="979"/>
                  </a:lnTo>
                  <a:lnTo>
                    <a:pt x="1253" y="881"/>
                  </a:lnTo>
                  <a:lnTo>
                    <a:pt x="1253" y="803"/>
                  </a:lnTo>
                  <a:lnTo>
                    <a:pt x="1410" y="20"/>
                  </a:lnTo>
                  <a:lnTo>
                    <a:pt x="1214"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54"/>
            <p:cNvSpPr/>
            <p:nvPr/>
          </p:nvSpPr>
          <p:spPr>
            <a:xfrm>
              <a:off x="988467" y="2340289"/>
              <a:ext cx="53469" cy="108641"/>
            </a:xfrm>
            <a:custGeom>
              <a:avLst/>
              <a:gdLst/>
              <a:ahLst/>
              <a:cxnLst/>
              <a:rect l="l" t="t" r="r" b="b"/>
              <a:pathLst>
                <a:path w="1821" h="3700" extrusionOk="0">
                  <a:moveTo>
                    <a:pt x="1097" y="0"/>
                  </a:moveTo>
                  <a:lnTo>
                    <a:pt x="842" y="20"/>
                  </a:lnTo>
                  <a:lnTo>
                    <a:pt x="725" y="59"/>
                  </a:lnTo>
                  <a:lnTo>
                    <a:pt x="588" y="98"/>
                  </a:lnTo>
                  <a:lnTo>
                    <a:pt x="470" y="137"/>
                  </a:lnTo>
                  <a:lnTo>
                    <a:pt x="353" y="216"/>
                  </a:lnTo>
                  <a:lnTo>
                    <a:pt x="255" y="294"/>
                  </a:lnTo>
                  <a:lnTo>
                    <a:pt x="157" y="392"/>
                  </a:lnTo>
                  <a:lnTo>
                    <a:pt x="79" y="509"/>
                  </a:lnTo>
                  <a:lnTo>
                    <a:pt x="40" y="666"/>
                  </a:lnTo>
                  <a:lnTo>
                    <a:pt x="1" y="822"/>
                  </a:lnTo>
                  <a:lnTo>
                    <a:pt x="20" y="999"/>
                  </a:lnTo>
                  <a:lnTo>
                    <a:pt x="40" y="1194"/>
                  </a:lnTo>
                  <a:lnTo>
                    <a:pt x="99" y="1390"/>
                  </a:lnTo>
                  <a:lnTo>
                    <a:pt x="177" y="1586"/>
                  </a:lnTo>
                  <a:lnTo>
                    <a:pt x="275" y="1801"/>
                  </a:lnTo>
                  <a:lnTo>
                    <a:pt x="490" y="2232"/>
                  </a:lnTo>
                  <a:lnTo>
                    <a:pt x="764" y="2643"/>
                  </a:lnTo>
                  <a:lnTo>
                    <a:pt x="1019" y="3034"/>
                  </a:lnTo>
                  <a:lnTo>
                    <a:pt x="1273" y="3347"/>
                  </a:lnTo>
                  <a:lnTo>
                    <a:pt x="1488" y="3602"/>
                  </a:lnTo>
                  <a:lnTo>
                    <a:pt x="1567" y="3660"/>
                  </a:lnTo>
                  <a:lnTo>
                    <a:pt x="1625" y="3700"/>
                  </a:lnTo>
                  <a:lnTo>
                    <a:pt x="1684" y="3680"/>
                  </a:lnTo>
                  <a:lnTo>
                    <a:pt x="1743" y="3641"/>
                  </a:lnTo>
                  <a:lnTo>
                    <a:pt x="1782" y="3543"/>
                  </a:lnTo>
                  <a:lnTo>
                    <a:pt x="1801" y="3445"/>
                  </a:lnTo>
                  <a:lnTo>
                    <a:pt x="1821" y="3152"/>
                  </a:lnTo>
                  <a:lnTo>
                    <a:pt x="1801" y="2819"/>
                  </a:lnTo>
                  <a:lnTo>
                    <a:pt x="1743" y="2447"/>
                  </a:lnTo>
                  <a:lnTo>
                    <a:pt x="1664" y="2114"/>
                  </a:lnTo>
                  <a:lnTo>
                    <a:pt x="1606" y="1958"/>
                  </a:lnTo>
                  <a:lnTo>
                    <a:pt x="1527" y="1840"/>
                  </a:lnTo>
                  <a:lnTo>
                    <a:pt x="1410" y="1605"/>
                  </a:lnTo>
                  <a:lnTo>
                    <a:pt x="1332" y="1410"/>
                  </a:lnTo>
                  <a:lnTo>
                    <a:pt x="1293" y="1253"/>
                  </a:lnTo>
                  <a:lnTo>
                    <a:pt x="1273" y="1096"/>
                  </a:lnTo>
                  <a:lnTo>
                    <a:pt x="1273" y="979"/>
                  </a:lnTo>
                  <a:lnTo>
                    <a:pt x="1293" y="901"/>
                  </a:lnTo>
                  <a:lnTo>
                    <a:pt x="1312" y="842"/>
                  </a:lnTo>
                  <a:lnTo>
                    <a:pt x="1488" y="20"/>
                  </a:lnTo>
                  <a:lnTo>
                    <a:pt x="1293"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54"/>
            <p:cNvSpPr/>
            <p:nvPr/>
          </p:nvSpPr>
          <p:spPr>
            <a:xfrm>
              <a:off x="974109" y="2375348"/>
              <a:ext cx="47156" cy="95986"/>
            </a:xfrm>
            <a:custGeom>
              <a:avLst/>
              <a:gdLst/>
              <a:ahLst/>
              <a:cxnLst/>
              <a:rect l="l" t="t" r="r" b="b"/>
              <a:pathLst>
                <a:path w="1606" h="3269" extrusionOk="0">
                  <a:moveTo>
                    <a:pt x="959" y="0"/>
                  </a:moveTo>
                  <a:lnTo>
                    <a:pt x="744" y="39"/>
                  </a:lnTo>
                  <a:lnTo>
                    <a:pt x="529" y="98"/>
                  </a:lnTo>
                  <a:lnTo>
                    <a:pt x="411" y="137"/>
                  </a:lnTo>
                  <a:lnTo>
                    <a:pt x="314" y="196"/>
                  </a:lnTo>
                  <a:lnTo>
                    <a:pt x="216" y="274"/>
                  </a:lnTo>
                  <a:lnTo>
                    <a:pt x="137" y="353"/>
                  </a:lnTo>
                  <a:lnTo>
                    <a:pt x="79" y="470"/>
                  </a:lnTo>
                  <a:lnTo>
                    <a:pt x="20" y="587"/>
                  </a:lnTo>
                  <a:lnTo>
                    <a:pt x="0" y="724"/>
                  </a:lnTo>
                  <a:lnTo>
                    <a:pt x="0" y="881"/>
                  </a:lnTo>
                  <a:lnTo>
                    <a:pt x="40" y="1057"/>
                  </a:lnTo>
                  <a:lnTo>
                    <a:pt x="79" y="1233"/>
                  </a:lnTo>
                  <a:lnTo>
                    <a:pt x="157" y="1409"/>
                  </a:lnTo>
                  <a:lnTo>
                    <a:pt x="235" y="1605"/>
                  </a:lnTo>
                  <a:lnTo>
                    <a:pt x="431" y="1977"/>
                  </a:lnTo>
                  <a:lnTo>
                    <a:pt x="666" y="2349"/>
                  </a:lnTo>
                  <a:lnTo>
                    <a:pt x="901" y="2682"/>
                  </a:lnTo>
                  <a:lnTo>
                    <a:pt x="1136" y="2975"/>
                  </a:lnTo>
                  <a:lnTo>
                    <a:pt x="1312" y="3191"/>
                  </a:lnTo>
                  <a:lnTo>
                    <a:pt x="1371" y="3249"/>
                  </a:lnTo>
                  <a:lnTo>
                    <a:pt x="1449" y="3269"/>
                  </a:lnTo>
                  <a:lnTo>
                    <a:pt x="1488" y="3269"/>
                  </a:lnTo>
                  <a:lnTo>
                    <a:pt x="1527" y="3210"/>
                  </a:lnTo>
                  <a:lnTo>
                    <a:pt x="1566" y="3152"/>
                  </a:lnTo>
                  <a:lnTo>
                    <a:pt x="1586" y="3054"/>
                  </a:lnTo>
                  <a:lnTo>
                    <a:pt x="1605" y="2799"/>
                  </a:lnTo>
                  <a:lnTo>
                    <a:pt x="1586" y="2486"/>
                  </a:lnTo>
                  <a:lnTo>
                    <a:pt x="1547" y="2173"/>
                  </a:lnTo>
                  <a:lnTo>
                    <a:pt x="1468" y="1879"/>
                  </a:lnTo>
                  <a:lnTo>
                    <a:pt x="1410" y="1742"/>
                  </a:lnTo>
                  <a:lnTo>
                    <a:pt x="1351" y="1625"/>
                  </a:lnTo>
                  <a:lnTo>
                    <a:pt x="1253" y="1429"/>
                  </a:lnTo>
                  <a:lnTo>
                    <a:pt x="1175" y="1253"/>
                  </a:lnTo>
                  <a:lnTo>
                    <a:pt x="1136" y="1116"/>
                  </a:lnTo>
                  <a:lnTo>
                    <a:pt x="1136" y="979"/>
                  </a:lnTo>
                  <a:lnTo>
                    <a:pt x="1136" y="881"/>
                  </a:lnTo>
                  <a:lnTo>
                    <a:pt x="1136" y="803"/>
                  </a:lnTo>
                  <a:lnTo>
                    <a:pt x="1155" y="744"/>
                  </a:lnTo>
                  <a:lnTo>
                    <a:pt x="1312" y="20"/>
                  </a:lnTo>
                  <a:lnTo>
                    <a:pt x="1136"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54"/>
            <p:cNvSpPr/>
            <p:nvPr/>
          </p:nvSpPr>
          <p:spPr>
            <a:xfrm>
              <a:off x="1005703" y="2302353"/>
              <a:ext cx="53498" cy="108641"/>
            </a:xfrm>
            <a:custGeom>
              <a:avLst/>
              <a:gdLst/>
              <a:ahLst/>
              <a:cxnLst/>
              <a:rect l="l" t="t" r="r" b="b"/>
              <a:pathLst>
                <a:path w="1822" h="3700" extrusionOk="0">
                  <a:moveTo>
                    <a:pt x="1077" y="0"/>
                  </a:moveTo>
                  <a:lnTo>
                    <a:pt x="843" y="40"/>
                  </a:lnTo>
                  <a:lnTo>
                    <a:pt x="706" y="59"/>
                  </a:lnTo>
                  <a:lnTo>
                    <a:pt x="588" y="98"/>
                  </a:lnTo>
                  <a:lnTo>
                    <a:pt x="471" y="157"/>
                  </a:lnTo>
                  <a:lnTo>
                    <a:pt x="353" y="216"/>
                  </a:lnTo>
                  <a:lnTo>
                    <a:pt x="236" y="294"/>
                  </a:lnTo>
                  <a:lnTo>
                    <a:pt x="157" y="392"/>
                  </a:lnTo>
                  <a:lnTo>
                    <a:pt x="79" y="509"/>
                  </a:lnTo>
                  <a:lnTo>
                    <a:pt x="20" y="666"/>
                  </a:lnTo>
                  <a:lnTo>
                    <a:pt x="1" y="823"/>
                  </a:lnTo>
                  <a:lnTo>
                    <a:pt x="1" y="999"/>
                  </a:lnTo>
                  <a:lnTo>
                    <a:pt x="40" y="1194"/>
                  </a:lnTo>
                  <a:lnTo>
                    <a:pt x="99" y="1390"/>
                  </a:lnTo>
                  <a:lnTo>
                    <a:pt x="177" y="1605"/>
                  </a:lnTo>
                  <a:lnTo>
                    <a:pt x="255" y="1801"/>
                  </a:lnTo>
                  <a:lnTo>
                    <a:pt x="490" y="2232"/>
                  </a:lnTo>
                  <a:lnTo>
                    <a:pt x="745" y="2643"/>
                  </a:lnTo>
                  <a:lnTo>
                    <a:pt x="1019" y="3034"/>
                  </a:lnTo>
                  <a:lnTo>
                    <a:pt x="1273" y="3347"/>
                  </a:lnTo>
                  <a:lnTo>
                    <a:pt x="1469" y="3602"/>
                  </a:lnTo>
                  <a:lnTo>
                    <a:pt x="1547" y="3680"/>
                  </a:lnTo>
                  <a:lnTo>
                    <a:pt x="1625" y="3700"/>
                  </a:lnTo>
                  <a:lnTo>
                    <a:pt x="1684" y="3680"/>
                  </a:lnTo>
                  <a:lnTo>
                    <a:pt x="1723" y="3641"/>
                  </a:lnTo>
                  <a:lnTo>
                    <a:pt x="1762" y="3543"/>
                  </a:lnTo>
                  <a:lnTo>
                    <a:pt x="1782" y="3445"/>
                  </a:lnTo>
                  <a:lnTo>
                    <a:pt x="1821" y="3152"/>
                  </a:lnTo>
                  <a:lnTo>
                    <a:pt x="1802" y="2819"/>
                  </a:lnTo>
                  <a:lnTo>
                    <a:pt x="1743" y="2447"/>
                  </a:lnTo>
                  <a:lnTo>
                    <a:pt x="1645" y="2114"/>
                  </a:lnTo>
                  <a:lnTo>
                    <a:pt x="1586" y="1977"/>
                  </a:lnTo>
                  <a:lnTo>
                    <a:pt x="1528" y="1840"/>
                  </a:lnTo>
                  <a:lnTo>
                    <a:pt x="1410" y="1625"/>
                  </a:lnTo>
                  <a:lnTo>
                    <a:pt x="1332" y="1410"/>
                  </a:lnTo>
                  <a:lnTo>
                    <a:pt x="1293" y="1253"/>
                  </a:lnTo>
                  <a:lnTo>
                    <a:pt x="1273" y="1097"/>
                  </a:lnTo>
                  <a:lnTo>
                    <a:pt x="1273" y="999"/>
                  </a:lnTo>
                  <a:lnTo>
                    <a:pt x="1293" y="901"/>
                  </a:lnTo>
                  <a:lnTo>
                    <a:pt x="1293" y="842"/>
                  </a:lnTo>
                  <a:lnTo>
                    <a:pt x="1488" y="20"/>
                  </a:lnTo>
                  <a:lnTo>
                    <a:pt x="1293"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54"/>
            <p:cNvSpPr/>
            <p:nvPr/>
          </p:nvSpPr>
          <p:spPr>
            <a:xfrm>
              <a:off x="1018945" y="2259836"/>
              <a:ext cx="28746" cy="52324"/>
            </a:xfrm>
            <a:custGeom>
              <a:avLst/>
              <a:gdLst/>
              <a:ahLst/>
              <a:cxnLst/>
              <a:rect l="l" t="t" r="r" b="b"/>
              <a:pathLst>
                <a:path w="979" h="1782" extrusionOk="0">
                  <a:moveTo>
                    <a:pt x="881" y="0"/>
                  </a:moveTo>
                  <a:lnTo>
                    <a:pt x="842" y="20"/>
                  </a:lnTo>
                  <a:lnTo>
                    <a:pt x="724" y="78"/>
                  </a:lnTo>
                  <a:lnTo>
                    <a:pt x="607" y="157"/>
                  </a:lnTo>
                  <a:lnTo>
                    <a:pt x="509" y="215"/>
                  </a:lnTo>
                  <a:lnTo>
                    <a:pt x="411" y="313"/>
                  </a:lnTo>
                  <a:lnTo>
                    <a:pt x="255" y="509"/>
                  </a:lnTo>
                  <a:lnTo>
                    <a:pt x="118" y="724"/>
                  </a:lnTo>
                  <a:lnTo>
                    <a:pt x="39" y="959"/>
                  </a:lnTo>
                  <a:lnTo>
                    <a:pt x="0" y="1214"/>
                  </a:lnTo>
                  <a:lnTo>
                    <a:pt x="0" y="1468"/>
                  </a:lnTo>
                  <a:lnTo>
                    <a:pt x="39" y="1722"/>
                  </a:lnTo>
                  <a:lnTo>
                    <a:pt x="59" y="1762"/>
                  </a:lnTo>
                  <a:lnTo>
                    <a:pt x="78" y="1781"/>
                  </a:lnTo>
                  <a:lnTo>
                    <a:pt x="137" y="1781"/>
                  </a:lnTo>
                  <a:lnTo>
                    <a:pt x="196" y="1762"/>
                  </a:lnTo>
                  <a:lnTo>
                    <a:pt x="215" y="1722"/>
                  </a:lnTo>
                  <a:lnTo>
                    <a:pt x="196" y="1683"/>
                  </a:lnTo>
                  <a:lnTo>
                    <a:pt x="157" y="1448"/>
                  </a:lnTo>
                  <a:lnTo>
                    <a:pt x="157" y="1214"/>
                  </a:lnTo>
                  <a:lnTo>
                    <a:pt x="196" y="998"/>
                  </a:lnTo>
                  <a:lnTo>
                    <a:pt x="274" y="783"/>
                  </a:lnTo>
                  <a:lnTo>
                    <a:pt x="392" y="587"/>
                  </a:lnTo>
                  <a:lnTo>
                    <a:pt x="529" y="431"/>
                  </a:lnTo>
                  <a:lnTo>
                    <a:pt x="724" y="274"/>
                  </a:lnTo>
                  <a:lnTo>
                    <a:pt x="940" y="157"/>
                  </a:lnTo>
                  <a:lnTo>
                    <a:pt x="959" y="137"/>
                  </a:lnTo>
                  <a:lnTo>
                    <a:pt x="979" y="117"/>
                  </a:lnTo>
                  <a:lnTo>
                    <a:pt x="959" y="59"/>
                  </a:lnTo>
                  <a:lnTo>
                    <a:pt x="920" y="20"/>
                  </a:lnTo>
                  <a:lnTo>
                    <a:pt x="88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54"/>
            <p:cNvSpPr/>
            <p:nvPr/>
          </p:nvSpPr>
          <p:spPr>
            <a:xfrm>
              <a:off x="998245" y="2303498"/>
              <a:ext cx="23020" cy="43134"/>
            </a:xfrm>
            <a:custGeom>
              <a:avLst/>
              <a:gdLst/>
              <a:ahLst/>
              <a:cxnLst/>
              <a:rect l="l" t="t" r="r" b="b"/>
              <a:pathLst>
                <a:path w="784" h="1469" extrusionOk="0">
                  <a:moveTo>
                    <a:pt x="646" y="1"/>
                  </a:moveTo>
                  <a:lnTo>
                    <a:pt x="490" y="118"/>
                  </a:lnTo>
                  <a:lnTo>
                    <a:pt x="333" y="275"/>
                  </a:lnTo>
                  <a:lnTo>
                    <a:pt x="216" y="431"/>
                  </a:lnTo>
                  <a:lnTo>
                    <a:pt x="118" y="607"/>
                  </a:lnTo>
                  <a:lnTo>
                    <a:pt x="40" y="803"/>
                  </a:lnTo>
                  <a:lnTo>
                    <a:pt x="0" y="999"/>
                  </a:lnTo>
                  <a:lnTo>
                    <a:pt x="0" y="1214"/>
                  </a:lnTo>
                  <a:lnTo>
                    <a:pt x="20" y="1429"/>
                  </a:lnTo>
                  <a:lnTo>
                    <a:pt x="40" y="1449"/>
                  </a:lnTo>
                  <a:lnTo>
                    <a:pt x="59" y="1469"/>
                  </a:lnTo>
                  <a:lnTo>
                    <a:pt x="118" y="1469"/>
                  </a:lnTo>
                  <a:lnTo>
                    <a:pt x="157" y="1449"/>
                  </a:lnTo>
                  <a:lnTo>
                    <a:pt x="177" y="1410"/>
                  </a:lnTo>
                  <a:lnTo>
                    <a:pt x="177" y="1371"/>
                  </a:lnTo>
                  <a:lnTo>
                    <a:pt x="157" y="1195"/>
                  </a:lnTo>
                  <a:lnTo>
                    <a:pt x="157" y="1018"/>
                  </a:lnTo>
                  <a:lnTo>
                    <a:pt x="196" y="842"/>
                  </a:lnTo>
                  <a:lnTo>
                    <a:pt x="255" y="666"/>
                  </a:lnTo>
                  <a:lnTo>
                    <a:pt x="353" y="509"/>
                  </a:lnTo>
                  <a:lnTo>
                    <a:pt x="451" y="372"/>
                  </a:lnTo>
                  <a:lnTo>
                    <a:pt x="588" y="255"/>
                  </a:lnTo>
                  <a:lnTo>
                    <a:pt x="744" y="138"/>
                  </a:lnTo>
                  <a:lnTo>
                    <a:pt x="764" y="118"/>
                  </a:lnTo>
                  <a:lnTo>
                    <a:pt x="783" y="98"/>
                  </a:lnTo>
                  <a:lnTo>
                    <a:pt x="764" y="40"/>
                  </a:lnTo>
                  <a:lnTo>
                    <a:pt x="725"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54"/>
            <p:cNvSpPr/>
            <p:nvPr/>
          </p:nvSpPr>
          <p:spPr>
            <a:xfrm>
              <a:off x="987322" y="2337412"/>
              <a:ext cx="13830" cy="18410"/>
            </a:xfrm>
            <a:custGeom>
              <a:avLst/>
              <a:gdLst/>
              <a:ahLst/>
              <a:cxnLst/>
              <a:rect l="l" t="t" r="r" b="b"/>
              <a:pathLst>
                <a:path w="471" h="627" extrusionOk="0">
                  <a:moveTo>
                    <a:pt x="353" y="0"/>
                  </a:moveTo>
                  <a:lnTo>
                    <a:pt x="333" y="20"/>
                  </a:lnTo>
                  <a:lnTo>
                    <a:pt x="216" y="118"/>
                  </a:lnTo>
                  <a:lnTo>
                    <a:pt x="138" y="255"/>
                  </a:lnTo>
                  <a:lnTo>
                    <a:pt x="59" y="372"/>
                  </a:lnTo>
                  <a:lnTo>
                    <a:pt x="1" y="509"/>
                  </a:lnTo>
                  <a:lnTo>
                    <a:pt x="1" y="548"/>
                  </a:lnTo>
                  <a:lnTo>
                    <a:pt x="20" y="588"/>
                  </a:lnTo>
                  <a:lnTo>
                    <a:pt x="59" y="627"/>
                  </a:lnTo>
                  <a:lnTo>
                    <a:pt x="118" y="607"/>
                  </a:lnTo>
                  <a:lnTo>
                    <a:pt x="157" y="588"/>
                  </a:lnTo>
                  <a:lnTo>
                    <a:pt x="177" y="568"/>
                  </a:lnTo>
                  <a:lnTo>
                    <a:pt x="216" y="451"/>
                  </a:lnTo>
                  <a:lnTo>
                    <a:pt x="275" y="333"/>
                  </a:lnTo>
                  <a:lnTo>
                    <a:pt x="353" y="235"/>
                  </a:lnTo>
                  <a:lnTo>
                    <a:pt x="451" y="137"/>
                  </a:lnTo>
                  <a:lnTo>
                    <a:pt x="470" y="98"/>
                  </a:lnTo>
                  <a:lnTo>
                    <a:pt x="470" y="79"/>
                  </a:lnTo>
                  <a:lnTo>
                    <a:pt x="451" y="20"/>
                  </a:lnTo>
                  <a:lnTo>
                    <a:pt x="392"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49" name="Google Shape;4049;p54"/>
          <p:cNvGrpSpPr/>
          <p:nvPr/>
        </p:nvGrpSpPr>
        <p:grpSpPr>
          <a:xfrm>
            <a:off x="6387480" y="1437815"/>
            <a:ext cx="611648" cy="365223"/>
            <a:chOff x="4504125" y="1762525"/>
            <a:chExt cx="985575" cy="588500"/>
          </a:xfrm>
        </p:grpSpPr>
        <p:sp>
          <p:nvSpPr>
            <p:cNvPr id="4050" name="Google Shape;4050;p54"/>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54"/>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54"/>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54"/>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54" name="Google Shape;4054;p54"/>
          <p:cNvGrpSpPr/>
          <p:nvPr/>
        </p:nvGrpSpPr>
        <p:grpSpPr>
          <a:xfrm flipH="1">
            <a:off x="6707692" y="3584494"/>
            <a:ext cx="611638" cy="609195"/>
            <a:chOff x="778525" y="3588975"/>
            <a:chExt cx="1073425" cy="1068950"/>
          </a:xfrm>
        </p:grpSpPr>
        <p:sp>
          <p:nvSpPr>
            <p:cNvPr id="4055" name="Google Shape;4055;p54"/>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56" name="Google Shape;4056;p54"/>
            <p:cNvGrpSpPr/>
            <p:nvPr/>
          </p:nvGrpSpPr>
          <p:grpSpPr>
            <a:xfrm>
              <a:off x="778525" y="3588975"/>
              <a:ext cx="1073425" cy="1010450"/>
              <a:chOff x="5329875" y="761550"/>
              <a:chExt cx="1073425" cy="1010450"/>
            </a:xfrm>
          </p:grpSpPr>
          <p:sp>
            <p:nvSpPr>
              <p:cNvPr id="4057" name="Google Shape;4057;p54"/>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54"/>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54"/>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54"/>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54"/>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54"/>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54"/>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54"/>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54"/>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54"/>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54"/>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54"/>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69" name="Google Shape;4069;p54"/>
          <p:cNvGrpSpPr/>
          <p:nvPr/>
        </p:nvGrpSpPr>
        <p:grpSpPr>
          <a:xfrm>
            <a:off x="5517660" y="3106536"/>
            <a:ext cx="930353" cy="829089"/>
            <a:chOff x="2236010" y="3967511"/>
            <a:chExt cx="930353" cy="829089"/>
          </a:xfrm>
        </p:grpSpPr>
        <p:sp>
          <p:nvSpPr>
            <p:cNvPr id="4070" name="Google Shape;4070;p54"/>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71" name="Google Shape;4071;p54"/>
            <p:cNvGrpSpPr/>
            <p:nvPr/>
          </p:nvGrpSpPr>
          <p:grpSpPr>
            <a:xfrm>
              <a:off x="2236010" y="3967511"/>
              <a:ext cx="930353" cy="794959"/>
              <a:chOff x="1627375" y="-1981850"/>
              <a:chExt cx="1305575" cy="1115575"/>
            </a:xfrm>
          </p:grpSpPr>
          <p:sp>
            <p:nvSpPr>
              <p:cNvPr id="4072" name="Google Shape;4072;p54"/>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54"/>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54"/>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54"/>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54"/>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54"/>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54"/>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79" name="Google Shape;4079;p54"/>
          <p:cNvGrpSpPr/>
          <p:nvPr/>
        </p:nvGrpSpPr>
        <p:grpSpPr>
          <a:xfrm>
            <a:off x="5560580" y="949865"/>
            <a:ext cx="611648" cy="365223"/>
            <a:chOff x="4504125" y="1762525"/>
            <a:chExt cx="985575" cy="588500"/>
          </a:xfrm>
        </p:grpSpPr>
        <p:sp>
          <p:nvSpPr>
            <p:cNvPr id="4080" name="Google Shape;4080;p54"/>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54"/>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54"/>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54"/>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p:cNvSpPr txBox="1"/>
          <p:nvPr/>
        </p:nvSpPr>
        <p:spPr>
          <a:xfrm>
            <a:off x="481263" y="269507"/>
            <a:ext cx="4851133" cy="1446550"/>
          </a:xfrm>
          <a:prstGeom prst="rect">
            <a:avLst/>
          </a:prstGeom>
          <a:noFill/>
        </p:spPr>
        <p:txBody>
          <a:bodyPr wrap="square" rtlCol="0">
            <a:spAutoFit/>
          </a:bodyPr>
          <a:lstStyle/>
          <a:p>
            <a:pPr algn="just"/>
            <a:r>
              <a:rPr lang="en-US" sz="4400" b="1" dirty="0">
                <a:solidFill>
                  <a:schemeClr val="tx2"/>
                </a:solidFill>
                <a:latin typeface="Days One" panose="020B0604020202020204" charset="0"/>
              </a:rPr>
              <a:t>Team roles</a:t>
            </a:r>
          </a:p>
          <a:p>
            <a:pPr algn="just"/>
            <a:endParaRPr lang="en-US" sz="4400" dirty="0">
              <a:solidFill>
                <a:schemeClr val="tx2"/>
              </a:solidFill>
              <a:latin typeface="Days One" panose="020B060402020202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93"/>
        <p:cNvGrpSpPr/>
        <p:nvPr/>
      </p:nvGrpSpPr>
      <p:grpSpPr>
        <a:xfrm>
          <a:off x="0" y="0"/>
          <a:ext cx="0" cy="0"/>
          <a:chOff x="0" y="0"/>
          <a:chExt cx="0" cy="0"/>
        </a:xfrm>
      </p:grpSpPr>
      <p:sp>
        <p:nvSpPr>
          <p:cNvPr id="4599" name="Google Shape;4599;p62"/>
          <p:cNvSpPr txBox="1">
            <a:spLocks noGrp="1"/>
          </p:cNvSpPr>
          <p:nvPr>
            <p:ph type="title"/>
          </p:nvPr>
        </p:nvSpPr>
        <p:spPr>
          <a:xfrm>
            <a:off x="4018837" y="554282"/>
            <a:ext cx="4316640" cy="34253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000" dirty="0" smtClean="0"/>
              <a:t>Team Role Model</a:t>
            </a:r>
            <a:endParaRPr sz="4000" dirty="0"/>
          </a:p>
        </p:txBody>
      </p:sp>
      <p:sp>
        <p:nvSpPr>
          <p:cNvPr id="4601" name="Google Shape;4601;p62"/>
          <p:cNvSpPr txBox="1">
            <a:spLocks noGrp="1"/>
          </p:cNvSpPr>
          <p:nvPr>
            <p:ph type="subTitle" idx="1"/>
          </p:nvPr>
        </p:nvSpPr>
        <p:spPr>
          <a:xfrm>
            <a:off x="2666199" y="2480488"/>
            <a:ext cx="5665506" cy="365700"/>
          </a:xfrm>
          <a:prstGeom prst="rect">
            <a:avLst/>
          </a:prstGeom>
        </p:spPr>
        <p:txBody>
          <a:bodyPr spcFirstLastPara="1" wrap="square" lIns="91425" tIns="91425" rIns="91425" bIns="91425" anchor="ctr" anchorCtr="0">
            <a:noAutofit/>
          </a:bodyPr>
          <a:lstStyle/>
          <a:p>
            <a:pPr lvl="0" algn="just">
              <a:buFont typeface="Arial" panose="020B0604020202020204" pitchFamily="34" charset="0"/>
              <a:buChar char="•"/>
            </a:pPr>
            <a:r>
              <a:rPr lang="en-US" dirty="0">
                <a:solidFill>
                  <a:schemeClr val="tx2"/>
                </a:solidFill>
                <a:latin typeface="Days One" panose="020B0604020202020204" charset="0"/>
              </a:rPr>
              <a:t>Dr. Meredith Belbin has given a model which clearly defines the role models in a team environment</a:t>
            </a:r>
          </a:p>
          <a:p>
            <a:pPr lvl="0" algn="just">
              <a:buFont typeface="Arial" panose="020B0604020202020204" pitchFamily="34" charset="0"/>
              <a:buChar char="•"/>
            </a:pPr>
            <a:r>
              <a:rPr lang="en-US" dirty="0">
                <a:solidFill>
                  <a:schemeClr val="tx2"/>
                </a:solidFill>
                <a:latin typeface="Days One" panose="020B0604020202020204" charset="0"/>
              </a:rPr>
              <a:t>The model encompasses total nine types of roles which underline the success of the team</a:t>
            </a:r>
          </a:p>
          <a:p>
            <a:pPr lvl="0" algn="just">
              <a:buFont typeface="Arial" panose="020B0604020202020204" pitchFamily="34" charset="0"/>
              <a:buChar char="•"/>
            </a:pPr>
            <a:r>
              <a:rPr lang="en-US" dirty="0">
                <a:solidFill>
                  <a:schemeClr val="tx2"/>
                </a:solidFill>
                <a:latin typeface="Days One" panose="020B0604020202020204" charset="0"/>
              </a:rPr>
              <a:t>The roles are plant, resource investigator, coordinator, shaper, evaluator, team worker, implementer, finisher and the specialist </a:t>
            </a:r>
          </a:p>
          <a:p>
            <a:pPr marL="285750" lvl="0" indent="-285750" algn="just" rtl="0">
              <a:spcBef>
                <a:spcPts val="0"/>
              </a:spcBef>
              <a:spcAft>
                <a:spcPts val="0"/>
              </a:spcAft>
              <a:buFont typeface="Arial" panose="020B0604020202020204" pitchFamily="34" charset="0"/>
              <a:buChar char="•"/>
            </a:pPr>
            <a:endParaRPr dirty="0">
              <a:solidFill>
                <a:schemeClr val="tx2"/>
              </a:solidFill>
              <a:latin typeface="Days One" panose="020B0604020202020204" charset="0"/>
            </a:endParaRPr>
          </a:p>
        </p:txBody>
      </p:sp>
      <p:grpSp>
        <p:nvGrpSpPr>
          <p:cNvPr id="4602" name="Google Shape;4602;p62"/>
          <p:cNvGrpSpPr/>
          <p:nvPr/>
        </p:nvGrpSpPr>
        <p:grpSpPr>
          <a:xfrm>
            <a:off x="3164405" y="896815"/>
            <a:ext cx="611648" cy="365223"/>
            <a:chOff x="4504125" y="1762525"/>
            <a:chExt cx="985575" cy="588500"/>
          </a:xfrm>
        </p:grpSpPr>
        <p:sp>
          <p:nvSpPr>
            <p:cNvPr id="4603" name="Google Shape;4603;p62"/>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62"/>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62"/>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62"/>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07" name="Google Shape;4607;p62"/>
          <p:cNvGrpSpPr/>
          <p:nvPr/>
        </p:nvGrpSpPr>
        <p:grpSpPr>
          <a:xfrm>
            <a:off x="4266180" y="801340"/>
            <a:ext cx="611648" cy="365223"/>
            <a:chOff x="4504125" y="1762525"/>
            <a:chExt cx="985575" cy="588500"/>
          </a:xfrm>
        </p:grpSpPr>
        <p:sp>
          <p:nvSpPr>
            <p:cNvPr id="4608" name="Google Shape;4608;p62"/>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62"/>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62"/>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62"/>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916"/>
        <p:cNvGrpSpPr/>
        <p:nvPr/>
      </p:nvGrpSpPr>
      <p:grpSpPr>
        <a:xfrm>
          <a:off x="0" y="0"/>
          <a:ext cx="0" cy="0"/>
          <a:chOff x="0" y="0"/>
          <a:chExt cx="0" cy="0"/>
        </a:xfrm>
      </p:grpSpPr>
      <p:sp>
        <p:nvSpPr>
          <p:cNvPr id="4922" name="Google Shape;4922;p66"/>
          <p:cNvSpPr txBox="1">
            <a:spLocks noGrp="1"/>
          </p:cNvSpPr>
          <p:nvPr>
            <p:ph type="subTitle" idx="1"/>
          </p:nvPr>
        </p:nvSpPr>
        <p:spPr>
          <a:xfrm>
            <a:off x="4108329" y="2812866"/>
            <a:ext cx="4756777" cy="381199"/>
          </a:xfrm>
          <a:prstGeom prst="rect">
            <a:avLst/>
          </a:prstGeom>
        </p:spPr>
        <p:txBody>
          <a:bodyPr spcFirstLastPara="1" wrap="square" lIns="91425" tIns="91425" rIns="91425" bIns="91425" anchor="ctr" anchorCtr="0">
            <a:noAutofit/>
          </a:bodyPr>
          <a:lstStyle/>
          <a:p>
            <a:pPr marL="412750" lvl="0" indent="-285750" algn="just">
              <a:buFont typeface="Arial" panose="020B0604020202020204" pitchFamily="34" charset="0"/>
              <a:buChar char="•"/>
            </a:pPr>
            <a:r>
              <a:rPr lang="en-US" dirty="0">
                <a:solidFill>
                  <a:schemeClr val="tx2"/>
                </a:solidFill>
                <a:latin typeface="Days One" panose="020B0604020202020204" charset="0"/>
              </a:rPr>
              <a:t>The aspect of inner dependency and external situations is ignored in the model</a:t>
            </a:r>
          </a:p>
          <a:p>
            <a:pPr marL="412750" lvl="0" indent="-285750" algn="just">
              <a:buFont typeface="Arial" panose="020B0604020202020204" pitchFamily="34" charset="0"/>
              <a:buChar char="•"/>
            </a:pPr>
            <a:r>
              <a:rPr lang="en-US" dirty="0">
                <a:solidFill>
                  <a:schemeClr val="tx2"/>
                </a:solidFill>
                <a:latin typeface="Days One" panose="020B0604020202020204" charset="0"/>
              </a:rPr>
              <a:t>The overlapping of roles in the team is common and the success is heavily reliant on the mish mashing capability of the allocator </a:t>
            </a:r>
          </a:p>
          <a:p>
            <a:pPr marL="412750" lvl="0" indent="-285750" algn="just">
              <a:buFont typeface="Arial" panose="020B0604020202020204" pitchFamily="34" charset="0"/>
              <a:buChar char="•"/>
            </a:pPr>
            <a:r>
              <a:rPr lang="en-US" dirty="0">
                <a:solidFill>
                  <a:schemeClr val="tx2"/>
                </a:solidFill>
                <a:latin typeface="Days One" panose="020B0604020202020204" charset="0"/>
              </a:rPr>
              <a:t>According to </a:t>
            </a:r>
            <a:r>
              <a:rPr lang="en-US" dirty="0" err="1">
                <a:solidFill>
                  <a:schemeClr val="tx2"/>
                </a:solidFill>
                <a:latin typeface="Days One" panose="020B0604020202020204" charset="0"/>
              </a:rPr>
              <a:t>Bao</a:t>
            </a:r>
            <a:r>
              <a:rPr lang="en-US" dirty="0">
                <a:solidFill>
                  <a:schemeClr val="tx2"/>
                </a:solidFill>
                <a:latin typeface="Days One" panose="020B0604020202020204" charset="0"/>
              </a:rPr>
              <a:t> (2019), following a rigid model of Team Roles is similar to inviting failure. Amalgamation and experimenting is the key to success.</a:t>
            </a:r>
          </a:p>
          <a:p>
            <a:pPr marL="285750" lvl="0" indent="-285750" algn="just" rtl="0">
              <a:spcBef>
                <a:spcPts val="0"/>
              </a:spcBef>
              <a:spcAft>
                <a:spcPts val="0"/>
              </a:spcAft>
              <a:buFont typeface="Arial" panose="020B0604020202020204" pitchFamily="34" charset="0"/>
              <a:buChar char="•"/>
            </a:pPr>
            <a:endParaRPr dirty="0">
              <a:solidFill>
                <a:schemeClr val="tx2"/>
              </a:solidFill>
              <a:latin typeface="Days One" panose="020B0604020202020204" charset="0"/>
            </a:endParaRPr>
          </a:p>
        </p:txBody>
      </p:sp>
      <p:grpSp>
        <p:nvGrpSpPr>
          <p:cNvPr id="4934" name="Google Shape;4934;p66"/>
          <p:cNvGrpSpPr/>
          <p:nvPr/>
        </p:nvGrpSpPr>
        <p:grpSpPr>
          <a:xfrm>
            <a:off x="-72083" y="1347597"/>
            <a:ext cx="4564525" cy="3135800"/>
            <a:chOff x="594799" y="1283125"/>
            <a:chExt cx="4564525" cy="3135800"/>
          </a:xfrm>
        </p:grpSpPr>
        <p:sp>
          <p:nvSpPr>
            <p:cNvPr id="4935" name="Google Shape;4935;p66"/>
            <p:cNvSpPr/>
            <p:nvPr/>
          </p:nvSpPr>
          <p:spPr>
            <a:xfrm>
              <a:off x="3836925" y="4184625"/>
              <a:ext cx="13224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66"/>
            <p:cNvSpPr/>
            <p:nvPr/>
          </p:nvSpPr>
          <p:spPr>
            <a:xfrm>
              <a:off x="594799" y="4184625"/>
              <a:ext cx="32691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66"/>
            <p:cNvSpPr/>
            <p:nvPr/>
          </p:nvSpPr>
          <p:spPr>
            <a:xfrm>
              <a:off x="4340136" y="1361390"/>
              <a:ext cx="357980" cy="401304"/>
            </a:xfrm>
            <a:custGeom>
              <a:avLst/>
              <a:gdLst/>
              <a:ahLst/>
              <a:cxnLst/>
              <a:rect l="l" t="t" r="r" b="b"/>
              <a:pathLst>
                <a:path w="16658" h="18674" extrusionOk="0">
                  <a:moveTo>
                    <a:pt x="8775" y="1"/>
                  </a:moveTo>
                  <a:lnTo>
                    <a:pt x="8249" y="24"/>
                  </a:lnTo>
                  <a:lnTo>
                    <a:pt x="7722" y="93"/>
                  </a:lnTo>
                  <a:lnTo>
                    <a:pt x="7217" y="161"/>
                  </a:lnTo>
                  <a:lnTo>
                    <a:pt x="6713" y="276"/>
                  </a:lnTo>
                  <a:lnTo>
                    <a:pt x="6232" y="390"/>
                  </a:lnTo>
                  <a:lnTo>
                    <a:pt x="5751" y="551"/>
                  </a:lnTo>
                  <a:lnTo>
                    <a:pt x="5293" y="734"/>
                  </a:lnTo>
                  <a:lnTo>
                    <a:pt x="4858" y="940"/>
                  </a:lnTo>
                  <a:lnTo>
                    <a:pt x="4445" y="1147"/>
                  </a:lnTo>
                  <a:lnTo>
                    <a:pt x="4056" y="1399"/>
                  </a:lnTo>
                  <a:lnTo>
                    <a:pt x="3666" y="1674"/>
                  </a:lnTo>
                  <a:lnTo>
                    <a:pt x="3300" y="1971"/>
                  </a:lnTo>
                  <a:lnTo>
                    <a:pt x="2979" y="2269"/>
                  </a:lnTo>
                  <a:lnTo>
                    <a:pt x="2658" y="2613"/>
                  </a:lnTo>
                  <a:lnTo>
                    <a:pt x="2360" y="2957"/>
                  </a:lnTo>
                  <a:lnTo>
                    <a:pt x="2108" y="3323"/>
                  </a:lnTo>
                  <a:lnTo>
                    <a:pt x="1856" y="3713"/>
                  </a:lnTo>
                  <a:lnTo>
                    <a:pt x="1650" y="4125"/>
                  </a:lnTo>
                  <a:lnTo>
                    <a:pt x="1467" y="4537"/>
                  </a:lnTo>
                  <a:lnTo>
                    <a:pt x="1306" y="4996"/>
                  </a:lnTo>
                  <a:lnTo>
                    <a:pt x="1192" y="5431"/>
                  </a:lnTo>
                  <a:lnTo>
                    <a:pt x="1100" y="5912"/>
                  </a:lnTo>
                  <a:lnTo>
                    <a:pt x="1031" y="6393"/>
                  </a:lnTo>
                  <a:lnTo>
                    <a:pt x="986" y="6897"/>
                  </a:lnTo>
                  <a:lnTo>
                    <a:pt x="986" y="7424"/>
                  </a:lnTo>
                  <a:lnTo>
                    <a:pt x="1031" y="7951"/>
                  </a:lnTo>
                  <a:lnTo>
                    <a:pt x="1100" y="8478"/>
                  </a:lnTo>
                  <a:lnTo>
                    <a:pt x="1169" y="8959"/>
                  </a:lnTo>
                  <a:lnTo>
                    <a:pt x="1192" y="9463"/>
                  </a:lnTo>
                  <a:lnTo>
                    <a:pt x="1215" y="9990"/>
                  </a:lnTo>
                  <a:lnTo>
                    <a:pt x="1215" y="10517"/>
                  </a:lnTo>
                  <a:lnTo>
                    <a:pt x="1169" y="11067"/>
                  </a:lnTo>
                  <a:lnTo>
                    <a:pt x="1123" y="11617"/>
                  </a:lnTo>
                  <a:lnTo>
                    <a:pt x="1077" y="12190"/>
                  </a:lnTo>
                  <a:lnTo>
                    <a:pt x="986" y="12763"/>
                  </a:lnTo>
                  <a:lnTo>
                    <a:pt x="802" y="13908"/>
                  </a:lnTo>
                  <a:lnTo>
                    <a:pt x="550" y="15077"/>
                  </a:lnTo>
                  <a:lnTo>
                    <a:pt x="298" y="16222"/>
                  </a:lnTo>
                  <a:lnTo>
                    <a:pt x="0" y="17368"/>
                  </a:lnTo>
                  <a:lnTo>
                    <a:pt x="1902" y="17735"/>
                  </a:lnTo>
                  <a:lnTo>
                    <a:pt x="3804" y="18101"/>
                  </a:lnTo>
                  <a:lnTo>
                    <a:pt x="4766" y="18262"/>
                  </a:lnTo>
                  <a:lnTo>
                    <a:pt x="5728" y="18399"/>
                  </a:lnTo>
                  <a:lnTo>
                    <a:pt x="6691" y="18536"/>
                  </a:lnTo>
                  <a:lnTo>
                    <a:pt x="7630" y="18605"/>
                  </a:lnTo>
                  <a:lnTo>
                    <a:pt x="8615" y="18674"/>
                  </a:lnTo>
                  <a:lnTo>
                    <a:pt x="9577" y="18674"/>
                  </a:lnTo>
                  <a:lnTo>
                    <a:pt x="10059" y="18651"/>
                  </a:lnTo>
                  <a:lnTo>
                    <a:pt x="10540" y="18628"/>
                  </a:lnTo>
                  <a:lnTo>
                    <a:pt x="11044" y="18582"/>
                  </a:lnTo>
                  <a:lnTo>
                    <a:pt x="11525" y="18514"/>
                  </a:lnTo>
                  <a:lnTo>
                    <a:pt x="12029" y="18445"/>
                  </a:lnTo>
                  <a:lnTo>
                    <a:pt x="12510" y="18353"/>
                  </a:lnTo>
                  <a:lnTo>
                    <a:pt x="13014" y="18239"/>
                  </a:lnTo>
                  <a:lnTo>
                    <a:pt x="13518" y="18101"/>
                  </a:lnTo>
                  <a:lnTo>
                    <a:pt x="14022" y="17941"/>
                  </a:lnTo>
                  <a:lnTo>
                    <a:pt x="14503" y="17780"/>
                  </a:lnTo>
                  <a:lnTo>
                    <a:pt x="15030" y="17597"/>
                  </a:lnTo>
                  <a:lnTo>
                    <a:pt x="15534" y="17368"/>
                  </a:lnTo>
                  <a:lnTo>
                    <a:pt x="15557" y="16497"/>
                  </a:lnTo>
                  <a:lnTo>
                    <a:pt x="15603" y="16039"/>
                  </a:lnTo>
                  <a:lnTo>
                    <a:pt x="15672" y="15558"/>
                  </a:lnTo>
                  <a:lnTo>
                    <a:pt x="15741" y="15054"/>
                  </a:lnTo>
                  <a:lnTo>
                    <a:pt x="15832" y="14527"/>
                  </a:lnTo>
                  <a:lnTo>
                    <a:pt x="15947" y="13977"/>
                  </a:lnTo>
                  <a:lnTo>
                    <a:pt x="16084" y="13404"/>
                  </a:lnTo>
                  <a:lnTo>
                    <a:pt x="16222" y="12786"/>
                  </a:lnTo>
                  <a:lnTo>
                    <a:pt x="16359" y="12052"/>
                  </a:lnTo>
                  <a:lnTo>
                    <a:pt x="16474" y="11205"/>
                  </a:lnTo>
                  <a:lnTo>
                    <a:pt x="16565" y="10288"/>
                  </a:lnTo>
                  <a:lnTo>
                    <a:pt x="16634" y="9326"/>
                  </a:lnTo>
                  <a:lnTo>
                    <a:pt x="16657" y="8822"/>
                  </a:lnTo>
                  <a:lnTo>
                    <a:pt x="16657" y="8318"/>
                  </a:lnTo>
                  <a:lnTo>
                    <a:pt x="16634" y="7814"/>
                  </a:lnTo>
                  <a:lnTo>
                    <a:pt x="16588" y="7287"/>
                  </a:lnTo>
                  <a:lnTo>
                    <a:pt x="16543" y="6783"/>
                  </a:lnTo>
                  <a:lnTo>
                    <a:pt x="16474" y="6279"/>
                  </a:lnTo>
                  <a:lnTo>
                    <a:pt x="16382" y="5775"/>
                  </a:lnTo>
                  <a:lnTo>
                    <a:pt x="16268" y="5271"/>
                  </a:lnTo>
                  <a:lnTo>
                    <a:pt x="16130" y="4767"/>
                  </a:lnTo>
                  <a:lnTo>
                    <a:pt x="15970" y="4308"/>
                  </a:lnTo>
                  <a:lnTo>
                    <a:pt x="15786" y="3827"/>
                  </a:lnTo>
                  <a:lnTo>
                    <a:pt x="15580" y="3392"/>
                  </a:lnTo>
                  <a:lnTo>
                    <a:pt x="15328" y="2957"/>
                  </a:lnTo>
                  <a:lnTo>
                    <a:pt x="15053" y="2544"/>
                  </a:lnTo>
                  <a:lnTo>
                    <a:pt x="14755" y="2155"/>
                  </a:lnTo>
                  <a:lnTo>
                    <a:pt x="14412" y="1811"/>
                  </a:lnTo>
                  <a:lnTo>
                    <a:pt x="14045" y="1467"/>
                  </a:lnTo>
                  <a:lnTo>
                    <a:pt x="13633" y="1169"/>
                  </a:lnTo>
                  <a:lnTo>
                    <a:pt x="13197" y="895"/>
                  </a:lnTo>
                  <a:lnTo>
                    <a:pt x="12716" y="665"/>
                  </a:lnTo>
                  <a:lnTo>
                    <a:pt x="12189" y="482"/>
                  </a:lnTo>
                  <a:lnTo>
                    <a:pt x="11617" y="322"/>
                  </a:lnTo>
                  <a:lnTo>
                    <a:pt x="11044" y="207"/>
                  </a:lnTo>
                  <a:lnTo>
                    <a:pt x="10471" y="116"/>
                  </a:lnTo>
                  <a:lnTo>
                    <a:pt x="9898" y="47"/>
                  </a:lnTo>
                  <a:lnTo>
                    <a:pt x="9325" y="24"/>
                  </a:lnTo>
                  <a:lnTo>
                    <a:pt x="877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66"/>
            <p:cNvSpPr/>
            <p:nvPr/>
          </p:nvSpPr>
          <p:spPr>
            <a:xfrm>
              <a:off x="4340136" y="1361390"/>
              <a:ext cx="357980" cy="401304"/>
            </a:xfrm>
            <a:custGeom>
              <a:avLst/>
              <a:gdLst/>
              <a:ahLst/>
              <a:cxnLst/>
              <a:rect l="l" t="t" r="r" b="b"/>
              <a:pathLst>
                <a:path w="16658" h="18674" fill="none" extrusionOk="0">
                  <a:moveTo>
                    <a:pt x="0" y="17368"/>
                  </a:moveTo>
                  <a:lnTo>
                    <a:pt x="0" y="17368"/>
                  </a:lnTo>
                  <a:lnTo>
                    <a:pt x="1902" y="17735"/>
                  </a:lnTo>
                  <a:lnTo>
                    <a:pt x="3804" y="18101"/>
                  </a:lnTo>
                  <a:lnTo>
                    <a:pt x="4766" y="18262"/>
                  </a:lnTo>
                  <a:lnTo>
                    <a:pt x="5728" y="18399"/>
                  </a:lnTo>
                  <a:lnTo>
                    <a:pt x="6691" y="18536"/>
                  </a:lnTo>
                  <a:lnTo>
                    <a:pt x="7630" y="18605"/>
                  </a:lnTo>
                  <a:lnTo>
                    <a:pt x="8615" y="18674"/>
                  </a:lnTo>
                  <a:lnTo>
                    <a:pt x="9577" y="18674"/>
                  </a:lnTo>
                  <a:lnTo>
                    <a:pt x="10059" y="18651"/>
                  </a:lnTo>
                  <a:lnTo>
                    <a:pt x="10540" y="18628"/>
                  </a:lnTo>
                  <a:lnTo>
                    <a:pt x="11044" y="18582"/>
                  </a:lnTo>
                  <a:lnTo>
                    <a:pt x="11525" y="18514"/>
                  </a:lnTo>
                  <a:lnTo>
                    <a:pt x="12029" y="18445"/>
                  </a:lnTo>
                  <a:lnTo>
                    <a:pt x="12510" y="18353"/>
                  </a:lnTo>
                  <a:lnTo>
                    <a:pt x="13014" y="18239"/>
                  </a:lnTo>
                  <a:lnTo>
                    <a:pt x="13518" y="18101"/>
                  </a:lnTo>
                  <a:lnTo>
                    <a:pt x="14022" y="17941"/>
                  </a:lnTo>
                  <a:lnTo>
                    <a:pt x="14503" y="17780"/>
                  </a:lnTo>
                  <a:lnTo>
                    <a:pt x="15030" y="17597"/>
                  </a:lnTo>
                  <a:lnTo>
                    <a:pt x="15534" y="17368"/>
                  </a:lnTo>
                  <a:lnTo>
                    <a:pt x="15534" y="17368"/>
                  </a:lnTo>
                  <a:lnTo>
                    <a:pt x="15557" y="16497"/>
                  </a:lnTo>
                  <a:lnTo>
                    <a:pt x="15603" y="16039"/>
                  </a:lnTo>
                  <a:lnTo>
                    <a:pt x="15672" y="15558"/>
                  </a:lnTo>
                  <a:lnTo>
                    <a:pt x="15741" y="15054"/>
                  </a:lnTo>
                  <a:lnTo>
                    <a:pt x="15832" y="14527"/>
                  </a:lnTo>
                  <a:lnTo>
                    <a:pt x="15947" y="13977"/>
                  </a:lnTo>
                  <a:lnTo>
                    <a:pt x="16084" y="13404"/>
                  </a:lnTo>
                  <a:lnTo>
                    <a:pt x="16084" y="13404"/>
                  </a:lnTo>
                  <a:lnTo>
                    <a:pt x="16222" y="12786"/>
                  </a:lnTo>
                  <a:lnTo>
                    <a:pt x="16359" y="12052"/>
                  </a:lnTo>
                  <a:lnTo>
                    <a:pt x="16474" y="11205"/>
                  </a:lnTo>
                  <a:lnTo>
                    <a:pt x="16565" y="10288"/>
                  </a:lnTo>
                  <a:lnTo>
                    <a:pt x="16634" y="9326"/>
                  </a:lnTo>
                  <a:lnTo>
                    <a:pt x="16657" y="8822"/>
                  </a:lnTo>
                  <a:lnTo>
                    <a:pt x="16657" y="8318"/>
                  </a:lnTo>
                  <a:lnTo>
                    <a:pt x="16634" y="7814"/>
                  </a:lnTo>
                  <a:lnTo>
                    <a:pt x="16588" y="7287"/>
                  </a:lnTo>
                  <a:lnTo>
                    <a:pt x="16543" y="6783"/>
                  </a:lnTo>
                  <a:lnTo>
                    <a:pt x="16474" y="6279"/>
                  </a:lnTo>
                  <a:lnTo>
                    <a:pt x="16382" y="5775"/>
                  </a:lnTo>
                  <a:lnTo>
                    <a:pt x="16268" y="5271"/>
                  </a:lnTo>
                  <a:lnTo>
                    <a:pt x="16130" y="4767"/>
                  </a:lnTo>
                  <a:lnTo>
                    <a:pt x="15970" y="4308"/>
                  </a:lnTo>
                  <a:lnTo>
                    <a:pt x="15786" y="3827"/>
                  </a:lnTo>
                  <a:lnTo>
                    <a:pt x="15580" y="3392"/>
                  </a:lnTo>
                  <a:lnTo>
                    <a:pt x="15328" y="2957"/>
                  </a:lnTo>
                  <a:lnTo>
                    <a:pt x="15053" y="2544"/>
                  </a:lnTo>
                  <a:lnTo>
                    <a:pt x="14755" y="2155"/>
                  </a:lnTo>
                  <a:lnTo>
                    <a:pt x="14412" y="1811"/>
                  </a:lnTo>
                  <a:lnTo>
                    <a:pt x="14045" y="1467"/>
                  </a:lnTo>
                  <a:lnTo>
                    <a:pt x="13633" y="1169"/>
                  </a:lnTo>
                  <a:lnTo>
                    <a:pt x="13197" y="895"/>
                  </a:lnTo>
                  <a:lnTo>
                    <a:pt x="12716" y="665"/>
                  </a:lnTo>
                  <a:lnTo>
                    <a:pt x="12189" y="482"/>
                  </a:lnTo>
                  <a:lnTo>
                    <a:pt x="11617" y="322"/>
                  </a:lnTo>
                  <a:lnTo>
                    <a:pt x="11617" y="322"/>
                  </a:lnTo>
                  <a:lnTo>
                    <a:pt x="11044" y="207"/>
                  </a:lnTo>
                  <a:lnTo>
                    <a:pt x="10471" y="116"/>
                  </a:lnTo>
                  <a:lnTo>
                    <a:pt x="9898" y="47"/>
                  </a:lnTo>
                  <a:lnTo>
                    <a:pt x="9325" y="24"/>
                  </a:lnTo>
                  <a:lnTo>
                    <a:pt x="8775" y="1"/>
                  </a:lnTo>
                  <a:lnTo>
                    <a:pt x="8249" y="24"/>
                  </a:lnTo>
                  <a:lnTo>
                    <a:pt x="7722" y="93"/>
                  </a:lnTo>
                  <a:lnTo>
                    <a:pt x="7217" y="161"/>
                  </a:lnTo>
                  <a:lnTo>
                    <a:pt x="6713" y="276"/>
                  </a:lnTo>
                  <a:lnTo>
                    <a:pt x="6232" y="390"/>
                  </a:lnTo>
                  <a:lnTo>
                    <a:pt x="5751" y="551"/>
                  </a:lnTo>
                  <a:lnTo>
                    <a:pt x="5293" y="734"/>
                  </a:lnTo>
                  <a:lnTo>
                    <a:pt x="4858" y="940"/>
                  </a:lnTo>
                  <a:lnTo>
                    <a:pt x="4445" y="1147"/>
                  </a:lnTo>
                  <a:lnTo>
                    <a:pt x="4056" y="1399"/>
                  </a:lnTo>
                  <a:lnTo>
                    <a:pt x="3666" y="1674"/>
                  </a:lnTo>
                  <a:lnTo>
                    <a:pt x="3300" y="1971"/>
                  </a:lnTo>
                  <a:lnTo>
                    <a:pt x="2979" y="2269"/>
                  </a:lnTo>
                  <a:lnTo>
                    <a:pt x="2658" y="2613"/>
                  </a:lnTo>
                  <a:lnTo>
                    <a:pt x="2360" y="2957"/>
                  </a:lnTo>
                  <a:lnTo>
                    <a:pt x="2108" y="3323"/>
                  </a:lnTo>
                  <a:lnTo>
                    <a:pt x="1856" y="3713"/>
                  </a:lnTo>
                  <a:lnTo>
                    <a:pt x="1650" y="4125"/>
                  </a:lnTo>
                  <a:lnTo>
                    <a:pt x="1467" y="4537"/>
                  </a:lnTo>
                  <a:lnTo>
                    <a:pt x="1306" y="4996"/>
                  </a:lnTo>
                  <a:lnTo>
                    <a:pt x="1192" y="5431"/>
                  </a:lnTo>
                  <a:lnTo>
                    <a:pt x="1100" y="5912"/>
                  </a:lnTo>
                  <a:lnTo>
                    <a:pt x="1031" y="6393"/>
                  </a:lnTo>
                  <a:lnTo>
                    <a:pt x="986" y="6897"/>
                  </a:lnTo>
                  <a:lnTo>
                    <a:pt x="986" y="7424"/>
                  </a:lnTo>
                  <a:lnTo>
                    <a:pt x="1031" y="7951"/>
                  </a:lnTo>
                  <a:lnTo>
                    <a:pt x="1100" y="8478"/>
                  </a:lnTo>
                  <a:lnTo>
                    <a:pt x="1100" y="8478"/>
                  </a:lnTo>
                  <a:lnTo>
                    <a:pt x="1169" y="8959"/>
                  </a:lnTo>
                  <a:lnTo>
                    <a:pt x="1192" y="9463"/>
                  </a:lnTo>
                  <a:lnTo>
                    <a:pt x="1215" y="9990"/>
                  </a:lnTo>
                  <a:lnTo>
                    <a:pt x="1215" y="10517"/>
                  </a:lnTo>
                  <a:lnTo>
                    <a:pt x="1169" y="11067"/>
                  </a:lnTo>
                  <a:lnTo>
                    <a:pt x="1123" y="11617"/>
                  </a:lnTo>
                  <a:lnTo>
                    <a:pt x="1077" y="12190"/>
                  </a:lnTo>
                  <a:lnTo>
                    <a:pt x="986" y="12763"/>
                  </a:lnTo>
                  <a:lnTo>
                    <a:pt x="802" y="13908"/>
                  </a:lnTo>
                  <a:lnTo>
                    <a:pt x="550" y="15077"/>
                  </a:lnTo>
                  <a:lnTo>
                    <a:pt x="298" y="16222"/>
                  </a:lnTo>
                  <a:lnTo>
                    <a:pt x="0" y="1736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6"/>
            <p:cNvSpPr/>
            <p:nvPr/>
          </p:nvSpPr>
          <p:spPr>
            <a:xfrm>
              <a:off x="3836935" y="1810437"/>
              <a:ext cx="560825" cy="483031"/>
            </a:xfrm>
            <a:custGeom>
              <a:avLst/>
              <a:gdLst/>
              <a:ahLst/>
              <a:cxnLst/>
              <a:rect l="l" t="t" r="r" b="b"/>
              <a:pathLst>
                <a:path w="26097" h="22477" extrusionOk="0">
                  <a:moveTo>
                    <a:pt x="22866" y="0"/>
                  </a:moveTo>
                  <a:lnTo>
                    <a:pt x="22592" y="46"/>
                  </a:lnTo>
                  <a:lnTo>
                    <a:pt x="22339" y="115"/>
                  </a:lnTo>
                  <a:lnTo>
                    <a:pt x="22087" y="184"/>
                  </a:lnTo>
                  <a:lnTo>
                    <a:pt x="21835" y="298"/>
                  </a:lnTo>
                  <a:lnTo>
                    <a:pt x="21606" y="436"/>
                  </a:lnTo>
                  <a:lnTo>
                    <a:pt x="21377" y="573"/>
                  </a:lnTo>
                  <a:lnTo>
                    <a:pt x="21171" y="756"/>
                  </a:lnTo>
                  <a:lnTo>
                    <a:pt x="20988" y="940"/>
                  </a:lnTo>
                  <a:lnTo>
                    <a:pt x="20804" y="1146"/>
                  </a:lnTo>
                  <a:lnTo>
                    <a:pt x="20644" y="1375"/>
                  </a:lnTo>
                  <a:lnTo>
                    <a:pt x="20507" y="1604"/>
                  </a:lnTo>
                  <a:lnTo>
                    <a:pt x="20392" y="1879"/>
                  </a:lnTo>
                  <a:lnTo>
                    <a:pt x="20392" y="1902"/>
                  </a:lnTo>
                  <a:lnTo>
                    <a:pt x="20025" y="2819"/>
                  </a:lnTo>
                  <a:lnTo>
                    <a:pt x="19659" y="3781"/>
                  </a:lnTo>
                  <a:lnTo>
                    <a:pt x="18949" y="5682"/>
                  </a:lnTo>
                  <a:lnTo>
                    <a:pt x="17505" y="9440"/>
                  </a:lnTo>
                  <a:lnTo>
                    <a:pt x="16749" y="11296"/>
                  </a:lnTo>
                  <a:lnTo>
                    <a:pt x="15993" y="13129"/>
                  </a:lnTo>
                  <a:lnTo>
                    <a:pt x="15603" y="14022"/>
                  </a:lnTo>
                  <a:lnTo>
                    <a:pt x="15191" y="14893"/>
                  </a:lnTo>
                  <a:lnTo>
                    <a:pt x="14802" y="15718"/>
                  </a:lnTo>
                  <a:lnTo>
                    <a:pt x="14389" y="16474"/>
                  </a:lnTo>
                  <a:lnTo>
                    <a:pt x="14183" y="16818"/>
                  </a:lnTo>
                  <a:lnTo>
                    <a:pt x="14080" y="16972"/>
                  </a:lnTo>
                  <a:lnTo>
                    <a:pt x="14080" y="16972"/>
                  </a:lnTo>
                  <a:lnTo>
                    <a:pt x="14000" y="16978"/>
                  </a:lnTo>
                  <a:lnTo>
                    <a:pt x="13610" y="16978"/>
                  </a:lnTo>
                  <a:lnTo>
                    <a:pt x="13221" y="16955"/>
                  </a:lnTo>
                  <a:lnTo>
                    <a:pt x="12785" y="16909"/>
                  </a:lnTo>
                  <a:lnTo>
                    <a:pt x="11869" y="16818"/>
                  </a:lnTo>
                  <a:lnTo>
                    <a:pt x="10929" y="16657"/>
                  </a:lnTo>
                  <a:lnTo>
                    <a:pt x="9967" y="16474"/>
                  </a:lnTo>
                  <a:lnTo>
                    <a:pt x="8043" y="16084"/>
                  </a:lnTo>
                  <a:lnTo>
                    <a:pt x="6072" y="15626"/>
                  </a:lnTo>
                  <a:lnTo>
                    <a:pt x="4102" y="15145"/>
                  </a:lnTo>
                  <a:lnTo>
                    <a:pt x="2131" y="14687"/>
                  </a:lnTo>
                  <a:lnTo>
                    <a:pt x="2109" y="14664"/>
                  </a:lnTo>
                  <a:lnTo>
                    <a:pt x="1925" y="14641"/>
                  </a:lnTo>
                  <a:lnTo>
                    <a:pt x="1765" y="14618"/>
                  </a:lnTo>
                  <a:lnTo>
                    <a:pt x="1582" y="14641"/>
                  </a:lnTo>
                  <a:lnTo>
                    <a:pt x="1421" y="14641"/>
                  </a:lnTo>
                  <a:lnTo>
                    <a:pt x="1261" y="14687"/>
                  </a:lnTo>
                  <a:lnTo>
                    <a:pt x="1100" y="14733"/>
                  </a:lnTo>
                  <a:lnTo>
                    <a:pt x="940" y="14801"/>
                  </a:lnTo>
                  <a:lnTo>
                    <a:pt x="803" y="14870"/>
                  </a:lnTo>
                  <a:lnTo>
                    <a:pt x="665" y="14962"/>
                  </a:lnTo>
                  <a:lnTo>
                    <a:pt x="551" y="15076"/>
                  </a:lnTo>
                  <a:lnTo>
                    <a:pt x="436" y="15191"/>
                  </a:lnTo>
                  <a:lnTo>
                    <a:pt x="321" y="15328"/>
                  </a:lnTo>
                  <a:lnTo>
                    <a:pt x="230" y="15466"/>
                  </a:lnTo>
                  <a:lnTo>
                    <a:pt x="138" y="15603"/>
                  </a:lnTo>
                  <a:lnTo>
                    <a:pt x="92" y="15764"/>
                  </a:lnTo>
                  <a:lnTo>
                    <a:pt x="24" y="15947"/>
                  </a:lnTo>
                  <a:lnTo>
                    <a:pt x="1" y="16222"/>
                  </a:lnTo>
                  <a:lnTo>
                    <a:pt x="1" y="16520"/>
                  </a:lnTo>
                  <a:lnTo>
                    <a:pt x="46" y="16795"/>
                  </a:lnTo>
                  <a:lnTo>
                    <a:pt x="138" y="17047"/>
                  </a:lnTo>
                  <a:lnTo>
                    <a:pt x="276" y="17276"/>
                  </a:lnTo>
                  <a:lnTo>
                    <a:pt x="436" y="17505"/>
                  </a:lnTo>
                  <a:lnTo>
                    <a:pt x="642" y="17688"/>
                  </a:lnTo>
                  <a:lnTo>
                    <a:pt x="871" y="17849"/>
                  </a:lnTo>
                  <a:lnTo>
                    <a:pt x="1352" y="18101"/>
                  </a:lnTo>
                  <a:lnTo>
                    <a:pt x="1811" y="18353"/>
                  </a:lnTo>
                  <a:lnTo>
                    <a:pt x="2773" y="18834"/>
                  </a:lnTo>
                  <a:lnTo>
                    <a:pt x="3735" y="19269"/>
                  </a:lnTo>
                  <a:lnTo>
                    <a:pt x="4698" y="19704"/>
                  </a:lnTo>
                  <a:lnTo>
                    <a:pt x="5683" y="20140"/>
                  </a:lnTo>
                  <a:lnTo>
                    <a:pt x="6668" y="20529"/>
                  </a:lnTo>
                  <a:lnTo>
                    <a:pt x="7676" y="20919"/>
                  </a:lnTo>
                  <a:lnTo>
                    <a:pt x="8684" y="21262"/>
                  </a:lnTo>
                  <a:lnTo>
                    <a:pt x="9738" y="21606"/>
                  </a:lnTo>
                  <a:lnTo>
                    <a:pt x="10815" y="21904"/>
                  </a:lnTo>
                  <a:lnTo>
                    <a:pt x="11365" y="22041"/>
                  </a:lnTo>
                  <a:lnTo>
                    <a:pt x="11938" y="22179"/>
                  </a:lnTo>
                  <a:lnTo>
                    <a:pt x="12533" y="22293"/>
                  </a:lnTo>
                  <a:lnTo>
                    <a:pt x="13129" y="22385"/>
                  </a:lnTo>
                  <a:lnTo>
                    <a:pt x="13793" y="22454"/>
                  </a:lnTo>
                  <a:lnTo>
                    <a:pt x="14137" y="22454"/>
                  </a:lnTo>
                  <a:lnTo>
                    <a:pt x="14527" y="22477"/>
                  </a:lnTo>
                  <a:lnTo>
                    <a:pt x="14916" y="22454"/>
                  </a:lnTo>
                  <a:lnTo>
                    <a:pt x="15351" y="22408"/>
                  </a:lnTo>
                  <a:lnTo>
                    <a:pt x="15855" y="22316"/>
                  </a:lnTo>
                  <a:lnTo>
                    <a:pt x="16130" y="22248"/>
                  </a:lnTo>
                  <a:lnTo>
                    <a:pt x="16428" y="22133"/>
                  </a:lnTo>
                  <a:lnTo>
                    <a:pt x="16772" y="21996"/>
                  </a:lnTo>
                  <a:lnTo>
                    <a:pt x="17116" y="21812"/>
                  </a:lnTo>
                  <a:lnTo>
                    <a:pt x="17299" y="21698"/>
                  </a:lnTo>
                  <a:lnTo>
                    <a:pt x="17505" y="21560"/>
                  </a:lnTo>
                  <a:lnTo>
                    <a:pt x="17688" y="21400"/>
                  </a:lnTo>
                  <a:lnTo>
                    <a:pt x="17780" y="21308"/>
                  </a:lnTo>
                  <a:lnTo>
                    <a:pt x="17849" y="21262"/>
                  </a:lnTo>
                  <a:lnTo>
                    <a:pt x="18147" y="20965"/>
                  </a:lnTo>
                  <a:lnTo>
                    <a:pt x="18284" y="20804"/>
                  </a:lnTo>
                  <a:lnTo>
                    <a:pt x="18399" y="20667"/>
                  </a:lnTo>
                  <a:lnTo>
                    <a:pt x="18857" y="20117"/>
                  </a:lnTo>
                  <a:lnTo>
                    <a:pt x="19223" y="19590"/>
                  </a:lnTo>
                  <a:lnTo>
                    <a:pt x="19567" y="19086"/>
                  </a:lnTo>
                  <a:lnTo>
                    <a:pt x="19865" y="18582"/>
                  </a:lnTo>
                  <a:lnTo>
                    <a:pt x="20438" y="17597"/>
                  </a:lnTo>
                  <a:lnTo>
                    <a:pt x="20942" y="16611"/>
                  </a:lnTo>
                  <a:lnTo>
                    <a:pt x="21446" y="15626"/>
                  </a:lnTo>
                  <a:lnTo>
                    <a:pt x="21904" y="14641"/>
                  </a:lnTo>
                  <a:lnTo>
                    <a:pt x="22339" y="13679"/>
                  </a:lnTo>
                  <a:lnTo>
                    <a:pt x="22752" y="12693"/>
                  </a:lnTo>
                  <a:lnTo>
                    <a:pt x="23164" y="11708"/>
                  </a:lnTo>
                  <a:lnTo>
                    <a:pt x="23943" y="9761"/>
                  </a:lnTo>
                  <a:lnTo>
                    <a:pt x="24676" y="7767"/>
                  </a:lnTo>
                  <a:lnTo>
                    <a:pt x="25020" y="6782"/>
                  </a:lnTo>
                  <a:lnTo>
                    <a:pt x="25341" y="5774"/>
                  </a:lnTo>
                  <a:lnTo>
                    <a:pt x="25685" y="4789"/>
                  </a:lnTo>
                  <a:lnTo>
                    <a:pt x="25822" y="4285"/>
                  </a:lnTo>
                  <a:lnTo>
                    <a:pt x="25982" y="3758"/>
                  </a:lnTo>
                  <a:lnTo>
                    <a:pt x="26051" y="3460"/>
                  </a:lnTo>
                  <a:lnTo>
                    <a:pt x="26097" y="3162"/>
                  </a:lnTo>
                  <a:lnTo>
                    <a:pt x="26097" y="2887"/>
                  </a:lnTo>
                  <a:lnTo>
                    <a:pt x="26074" y="2589"/>
                  </a:lnTo>
                  <a:lnTo>
                    <a:pt x="26028" y="2314"/>
                  </a:lnTo>
                  <a:lnTo>
                    <a:pt x="25960" y="2040"/>
                  </a:lnTo>
                  <a:lnTo>
                    <a:pt x="25845" y="1765"/>
                  </a:lnTo>
                  <a:lnTo>
                    <a:pt x="25730" y="1513"/>
                  </a:lnTo>
                  <a:lnTo>
                    <a:pt x="25570" y="1283"/>
                  </a:lnTo>
                  <a:lnTo>
                    <a:pt x="25410" y="1054"/>
                  </a:lnTo>
                  <a:lnTo>
                    <a:pt x="25226" y="848"/>
                  </a:lnTo>
                  <a:lnTo>
                    <a:pt x="24997" y="642"/>
                  </a:lnTo>
                  <a:lnTo>
                    <a:pt x="24768" y="482"/>
                  </a:lnTo>
                  <a:lnTo>
                    <a:pt x="24516" y="321"/>
                  </a:lnTo>
                  <a:lnTo>
                    <a:pt x="24241" y="207"/>
                  </a:lnTo>
                  <a:lnTo>
                    <a:pt x="23966" y="115"/>
                  </a:lnTo>
                  <a:lnTo>
                    <a:pt x="23691" y="46"/>
                  </a:lnTo>
                  <a:lnTo>
                    <a:pt x="23416"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66"/>
            <p:cNvSpPr/>
            <p:nvPr/>
          </p:nvSpPr>
          <p:spPr>
            <a:xfrm>
              <a:off x="3672002" y="2043320"/>
              <a:ext cx="237830" cy="167429"/>
            </a:xfrm>
            <a:custGeom>
              <a:avLst/>
              <a:gdLst/>
              <a:ahLst/>
              <a:cxnLst/>
              <a:rect l="l" t="t" r="r" b="b"/>
              <a:pathLst>
                <a:path w="11067" h="7791" extrusionOk="0">
                  <a:moveTo>
                    <a:pt x="6553" y="1"/>
                  </a:moveTo>
                  <a:lnTo>
                    <a:pt x="6507" y="24"/>
                  </a:lnTo>
                  <a:lnTo>
                    <a:pt x="6461" y="69"/>
                  </a:lnTo>
                  <a:lnTo>
                    <a:pt x="6438" y="138"/>
                  </a:lnTo>
                  <a:lnTo>
                    <a:pt x="6370" y="298"/>
                  </a:lnTo>
                  <a:lnTo>
                    <a:pt x="6370" y="459"/>
                  </a:lnTo>
                  <a:lnTo>
                    <a:pt x="6393" y="596"/>
                  </a:lnTo>
                  <a:lnTo>
                    <a:pt x="6416" y="757"/>
                  </a:lnTo>
                  <a:lnTo>
                    <a:pt x="6484" y="917"/>
                  </a:lnTo>
                  <a:lnTo>
                    <a:pt x="6668" y="1215"/>
                  </a:lnTo>
                  <a:lnTo>
                    <a:pt x="6851" y="1513"/>
                  </a:lnTo>
                  <a:lnTo>
                    <a:pt x="7057" y="1788"/>
                  </a:lnTo>
                  <a:lnTo>
                    <a:pt x="7240" y="2063"/>
                  </a:lnTo>
                  <a:lnTo>
                    <a:pt x="7309" y="2200"/>
                  </a:lnTo>
                  <a:lnTo>
                    <a:pt x="7355" y="2338"/>
                  </a:lnTo>
                  <a:lnTo>
                    <a:pt x="7401" y="2475"/>
                  </a:lnTo>
                  <a:lnTo>
                    <a:pt x="7401" y="2590"/>
                  </a:lnTo>
                  <a:lnTo>
                    <a:pt x="7378" y="2658"/>
                  </a:lnTo>
                  <a:lnTo>
                    <a:pt x="7309" y="2704"/>
                  </a:lnTo>
                  <a:lnTo>
                    <a:pt x="7240" y="2750"/>
                  </a:lnTo>
                  <a:lnTo>
                    <a:pt x="7149" y="2773"/>
                  </a:lnTo>
                  <a:lnTo>
                    <a:pt x="6874" y="2819"/>
                  </a:lnTo>
                  <a:lnTo>
                    <a:pt x="6530" y="2842"/>
                  </a:lnTo>
                  <a:lnTo>
                    <a:pt x="6095" y="2842"/>
                  </a:lnTo>
                  <a:lnTo>
                    <a:pt x="5637" y="2819"/>
                  </a:lnTo>
                  <a:lnTo>
                    <a:pt x="4628" y="2750"/>
                  </a:lnTo>
                  <a:lnTo>
                    <a:pt x="3552" y="2658"/>
                  </a:lnTo>
                  <a:lnTo>
                    <a:pt x="2589" y="2613"/>
                  </a:lnTo>
                  <a:lnTo>
                    <a:pt x="2154" y="2590"/>
                  </a:lnTo>
                  <a:lnTo>
                    <a:pt x="1787" y="2590"/>
                  </a:lnTo>
                  <a:lnTo>
                    <a:pt x="1490" y="2635"/>
                  </a:lnTo>
                  <a:lnTo>
                    <a:pt x="1375" y="2658"/>
                  </a:lnTo>
                  <a:lnTo>
                    <a:pt x="1283" y="2681"/>
                  </a:lnTo>
                  <a:lnTo>
                    <a:pt x="1215" y="2727"/>
                  </a:lnTo>
                  <a:lnTo>
                    <a:pt x="1192" y="2773"/>
                  </a:lnTo>
                  <a:lnTo>
                    <a:pt x="1169" y="2819"/>
                  </a:lnTo>
                  <a:lnTo>
                    <a:pt x="1169" y="2865"/>
                  </a:lnTo>
                  <a:lnTo>
                    <a:pt x="1192" y="2887"/>
                  </a:lnTo>
                  <a:lnTo>
                    <a:pt x="1237" y="2933"/>
                  </a:lnTo>
                  <a:lnTo>
                    <a:pt x="1375" y="3025"/>
                  </a:lnTo>
                  <a:lnTo>
                    <a:pt x="1581" y="3117"/>
                  </a:lnTo>
                  <a:lnTo>
                    <a:pt x="1810" y="3208"/>
                  </a:lnTo>
                  <a:lnTo>
                    <a:pt x="2383" y="3392"/>
                  </a:lnTo>
                  <a:lnTo>
                    <a:pt x="3002" y="3529"/>
                  </a:lnTo>
                  <a:lnTo>
                    <a:pt x="3552" y="3666"/>
                  </a:lnTo>
                  <a:lnTo>
                    <a:pt x="4101" y="3758"/>
                  </a:lnTo>
                  <a:lnTo>
                    <a:pt x="3506" y="3712"/>
                  </a:lnTo>
                  <a:lnTo>
                    <a:pt x="2910" y="3666"/>
                  </a:lnTo>
                  <a:lnTo>
                    <a:pt x="2200" y="3644"/>
                  </a:lnTo>
                  <a:lnTo>
                    <a:pt x="1467" y="3621"/>
                  </a:lnTo>
                  <a:lnTo>
                    <a:pt x="1123" y="3644"/>
                  </a:lnTo>
                  <a:lnTo>
                    <a:pt x="802" y="3666"/>
                  </a:lnTo>
                  <a:lnTo>
                    <a:pt x="527" y="3689"/>
                  </a:lnTo>
                  <a:lnTo>
                    <a:pt x="275" y="3758"/>
                  </a:lnTo>
                  <a:lnTo>
                    <a:pt x="115" y="3827"/>
                  </a:lnTo>
                  <a:lnTo>
                    <a:pt x="46" y="3873"/>
                  </a:lnTo>
                  <a:lnTo>
                    <a:pt x="0" y="3918"/>
                  </a:lnTo>
                  <a:lnTo>
                    <a:pt x="0" y="3964"/>
                  </a:lnTo>
                  <a:lnTo>
                    <a:pt x="0" y="4010"/>
                  </a:lnTo>
                  <a:lnTo>
                    <a:pt x="23" y="4079"/>
                  </a:lnTo>
                  <a:lnTo>
                    <a:pt x="46" y="4125"/>
                  </a:lnTo>
                  <a:lnTo>
                    <a:pt x="184" y="4239"/>
                  </a:lnTo>
                  <a:lnTo>
                    <a:pt x="367" y="4331"/>
                  </a:lnTo>
                  <a:lnTo>
                    <a:pt x="619" y="4423"/>
                  </a:lnTo>
                  <a:lnTo>
                    <a:pt x="894" y="4514"/>
                  </a:lnTo>
                  <a:lnTo>
                    <a:pt x="1512" y="4697"/>
                  </a:lnTo>
                  <a:lnTo>
                    <a:pt x="2131" y="4835"/>
                  </a:lnTo>
                  <a:lnTo>
                    <a:pt x="2704" y="4950"/>
                  </a:lnTo>
                  <a:lnTo>
                    <a:pt x="3254" y="5064"/>
                  </a:lnTo>
                  <a:lnTo>
                    <a:pt x="3254" y="5064"/>
                  </a:lnTo>
                  <a:lnTo>
                    <a:pt x="2795" y="5018"/>
                  </a:lnTo>
                  <a:lnTo>
                    <a:pt x="2337" y="4995"/>
                  </a:lnTo>
                  <a:lnTo>
                    <a:pt x="1787" y="4995"/>
                  </a:lnTo>
                  <a:lnTo>
                    <a:pt x="1237" y="5018"/>
                  </a:lnTo>
                  <a:lnTo>
                    <a:pt x="963" y="5041"/>
                  </a:lnTo>
                  <a:lnTo>
                    <a:pt x="711" y="5087"/>
                  </a:lnTo>
                  <a:lnTo>
                    <a:pt x="504" y="5133"/>
                  </a:lnTo>
                  <a:lnTo>
                    <a:pt x="321" y="5202"/>
                  </a:lnTo>
                  <a:lnTo>
                    <a:pt x="184" y="5270"/>
                  </a:lnTo>
                  <a:lnTo>
                    <a:pt x="138" y="5316"/>
                  </a:lnTo>
                  <a:lnTo>
                    <a:pt x="115" y="5385"/>
                  </a:lnTo>
                  <a:lnTo>
                    <a:pt x="92" y="5454"/>
                  </a:lnTo>
                  <a:lnTo>
                    <a:pt x="92" y="5499"/>
                  </a:lnTo>
                  <a:lnTo>
                    <a:pt x="115" y="5568"/>
                  </a:lnTo>
                  <a:lnTo>
                    <a:pt x="161" y="5637"/>
                  </a:lnTo>
                  <a:lnTo>
                    <a:pt x="321" y="5729"/>
                  </a:lnTo>
                  <a:lnTo>
                    <a:pt x="527" y="5843"/>
                  </a:lnTo>
                  <a:lnTo>
                    <a:pt x="779" y="5912"/>
                  </a:lnTo>
                  <a:lnTo>
                    <a:pt x="1100" y="6003"/>
                  </a:lnTo>
                  <a:lnTo>
                    <a:pt x="1764" y="6118"/>
                  </a:lnTo>
                  <a:lnTo>
                    <a:pt x="2475" y="6210"/>
                  </a:lnTo>
                  <a:lnTo>
                    <a:pt x="3093" y="6255"/>
                  </a:lnTo>
                  <a:lnTo>
                    <a:pt x="3712" y="6301"/>
                  </a:lnTo>
                  <a:lnTo>
                    <a:pt x="3231" y="6347"/>
                  </a:lnTo>
                  <a:lnTo>
                    <a:pt x="2750" y="6393"/>
                  </a:lnTo>
                  <a:lnTo>
                    <a:pt x="2200" y="6439"/>
                  </a:lnTo>
                  <a:lnTo>
                    <a:pt x="1673" y="6530"/>
                  </a:lnTo>
                  <a:lnTo>
                    <a:pt x="1421" y="6599"/>
                  </a:lnTo>
                  <a:lnTo>
                    <a:pt x="1192" y="6668"/>
                  </a:lnTo>
                  <a:lnTo>
                    <a:pt x="1008" y="6737"/>
                  </a:lnTo>
                  <a:lnTo>
                    <a:pt x="871" y="6805"/>
                  </a:lnTo>
                  <a:lnTo>
                    <a:pt x="779" y="6897"/>
                  </a:lnTo>
                  <a:lnTo>
                    <a:pt x="779" y="6943"/>
                  </a:lnTo>
                  <a:lnTo>
                    <a:pt x="779" y="6989"/>
                  </a:lnTo>
                  <a:lnTo>
                    <a:pt x="779" y="7034"/>
                  </a:lnTo>
                  <a:lnTo>
                    <a:pt x="825" y="7080"/>
                  </a:lnTo>
                  <a:lnTo>
                    <a:pt x="940" y="7149"/>
                  </a:lnTo>
                  <a:lnTo>
                    <a:pt x="1100" y="7195"/>
                  </a:lnTo>
                  <a:lnTo>
                    <a:pt x="1329" y="7241"/>
                  </a:lnTo>
                  <a:lnTo>
                    <a:pt x="1902" y="7309"/>
                  </a:lnTo>
                  <a:lnTo>
                    <a:pt x="2589" y="7355"/>
                  </a:lnTo>
                  <a:lnTo>
                    <a:pt x="4216" y="7424"/>
                  </a:lnTo>
                  <a:lnTo>
                    <a:pt x="5018" y="7470"/>
                  </a:lnTo>
                  <a:lnTo>
                    <a:pt x="5407" y="7516"/>
                  </a:lnTo>
                  <a:lnTo>
                    <a:pt x="5751" y="7561"/>
                  </a:lnTo>
                  <a:lnTo>
                    <a:pt x="6416" y="7676"/>
                  </a:lnTo>
                  <a:lnTo>
                    <a:pt x="6965" y="7745"/>
                  </a:lnTo>
                  <a:lnTo>
                    <a:pt x="7469" y="7791"/>
                  </a:lnTo>
                  <a:lnTo>
                    <a:pt x="7928" y="7791"/>
                  </a:lnTo>
                  <a:lnTo>
                    <a:pt x="8363" y="7768"/>
                  </a:lnTo>
                  <a:lnTo>
                    <a:pt x="8821" y="7676"/>
                  </a:lnTo>
                  <a:lnTo>
                    <a:pt x="9325" y="7561"/>
                  </a:lnTo>
                  <a:lnTo>
                    <a:pt x="9852" y="7378"/>
                  </a:lnTo>
                  <a:lnTo>
                    <a:pt x="9990" y="7309"/>
                  </a:lnTo>
                  <a:lnTo>
                    <a:pt x="10127" y="7241"/>
                  </a:lnTo>
                  <a:lnTo>
                    <a:pt x="10242" y="7172"/>
                  </a:lnTo>
                  <a:lnTo>
                    <a:pt x="10356" y="7080"/>
                  </a:lnTo>
                  <a:lnTo>
                    <a:pt x="10540" y="6874"/>
                  </a:lnTo>
                  <a:lnTo>
                    <a:pt x="10700" y="6645"/>
                  </a:lnTo>
                  <a:lnTo>
                    <a:pt x="10815" y="6393"/>
                  </a:lnTo>
                  <a:lnTo>
                    <a:pt x="10906" y="6141"/>
                  </a:lnTo>
                  <a:lnTo>
                    <a:pt x="10975" y="5866"/>
                  </a:lnTo>
                  <a:lnTo>
                    <a:pt x="11021" y="5591"/>
                  </a:lnTo>
                  <a:lnTo>
                    <a:pt x="11044" y="5339"/>
                  </a:lnTo>
                  <a:lnTo>
                    <a:pt x="11067" y="5087"/>
                  </a:lnTo>
                  <a:lnTo>
                    <a:pt x="11067" y="4652"/>
                  </a:lnTo>
                  <a:lnTo>
                    <a:pt x="11044" y="4354"/>
                  </a:lnTo>
                  <a:lnTo>
                    <a:pt x="11021" y="4239"/>
                  </a:lnTo>
                  <a:lnTo>
                    <a:pt x="10288" y="3392"/>
                  </a:lnTo>
                  <a:lnTo>
                    <a:pt x="9715" y="2750"/>
                  </a:lnTo>
                  <a:lnTo>
                    <a:pt x="9325" y="2360"/>
                  </a:lnTo>
                  <a:lnTo>
                    <a:pt x="8867" y="1925"/>
                  </a:lnTo>
                  <a:lnTo>
                    <a:pt x="8409" y="1444"/>
                  </a:lnTo>
                  <a:lnTo>
                    <a:pt x="7928" y="963"/>
                  </a:lnTo>
                  <a:lnTo>
                    <a:pt x="7492" y="528"/>
                  </a:lnTo>
                  <a:lnTo>
                    <a:pt x="7286" y="344"/>
                  </a:lnTo>
                  <a:lnTo>
                    <a:pt x="7080" y="207"/>
                  </a:lnTo>
                  <a:lnTo>
                    <a:pt x="6920" y="92"/>
                  </a:lnTo>
                  <a:lnTo>
                    <a:pt x="6759" y="24"/>
                  </a:lnTo>
                  <a:lnTo>
                    <a:pt x="6622"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66"/>
            <p:cNvSpPr/>
            <p:nvPr/>
          </p:nvSpPr>
          <p:spPr>
            <a:xfrm>
              <a:off x="3761119" y="2124572"/>
              <a:ext cx="12335" cy="62042"/>
            </a:xfrm>
            <a:custGeom>
              <a:avLst/>
              <a:gdLst/>
              <a:ahLst/>
              <a:cxnLst/>
              <a:rect l="l" t="t" r="r" b="b"/>
              <a:pathLst>
                <a:path w="574" h="2887" extrusionOk="0">
                  <a:moveTo>
                    <a:pt x="413" y="0"/>
                  </a:moveTo>
                  <a:lnTo>
                    <a:pt x="344" y="23"/>
                  </a:lnTo>
                  <a:lnTo>
                    <a:pt x="298" y="46"/>
                  </a:lnTo>
                  <a:lnTo>
                    <a:pt x="275" y="92"/>
                  </a:lnTo>
                  <a:lnTo>
                    <a:pt x="161" y="435"/>
                  </a:lnTo>
                  <a:lnTo>
                    <a:pt x="69" y="756"/>
                  </a:lnTo>
                  <a:lnTo>
                    <a:pt x="23" y="1100"/>
                  </a:lnTo>
                  <a:lnTo>
                    <a:pt x="0" y="1443"/>
                  </a:lnTo>
                  <a:lnTo>
                    <a:pt x="23" y="1787"/>
                  </a:lnTo>
                  <a:lnTo>
                    <a:pt x="69" y="2131"/>
                  </a:lnTo>
                  <a:lnTo>
                    <a:pt x="161" y="2452"/>
                  </a:lnTo>
                  <a:lnTo>
                    <a:pt x="275" y="2795"/>
                  </a:lnTo>
                  <a:lnTo>
                    <a:pt x="321" y="2841"/>
                  </a:lnTo>
                  <a:lnTo>
                    <a:pt x="367" y="2887"/>
                  </a:lnTo>
                  <a:lnTo>
                    <a:pt x="458" y="2887"/>
                  </a:lnTo>
                  <a:lnTo>
                    <a:pt x="504" y="2864"/>
                  </a:lnTo>
                  <a:lnTo>
                    <a:pt x="550" y="2818"/>
                  </a:lnTo>
                  <a:lnTo>
                    <a:pt x="573" y="2772"/>
                  </a:lnTo>
                  <a:lnTo>
                    <a:pt x="550" y="2727"/>
                  </a:lnTo>
                  <a:lnTo>
                    <a:pt x="436" y="2406"/>
                  </a:lnTo>
                  <a:lnTo>
                    <a:pt x="367" y="2085"/>
                  </a:lnTo>
                  <a:lnTo>
                    <a:pt x="321" y="1764"/>
                  </a:lnTo>
                  <a:lnTo>
                    <a:pt x="298" y="1443"/>
                  </a:lnTo>
                  <a:lnTo>
                    <a:pt x="298" y="1123"/>
                  </a:lnTo>
                  <a:lnTo>
                    <a:pt x="344" y="802"/>
                  </a:lnTo>
                  <a:lnTo>
                    <a:pt x="436" y="481"/>
                  </a:lnTo>
                  <a:lnTo>
                    <a:pt x="550" y="160"/>
                  </a:lnTo>
                  <a:lnTo>
                    <a:pt x="550" y="115"/>
                  </a:lnTo>
                  <a:lnTo>
                    <a:pt x="527" y="69"/>
                  </a:lnTo>
                  <a:lnTo>
                    <a:pt x="504" y="23"/>
                  </a:lnTo>
                  <a:lnTo>
                    <a:pt x="458"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6"/>
            <p:cNvSpPr/>
            <p:nvPr/>
          </p:nvSpPr>
          <p:spPr>
            <a:xfrm>
              <a:off x="3799521" y="2136864"/>
              <a:ext cx="64513" cy="37951"/>
            </a:xfrm>
            <a:custGeom>
              <a:avLst/>
              <a:gdLst/>
              <a:ahLst/>
              <a:cxnLst/>
              <a:rect l="l" t="t" r="r" b="b"/>
              <a:pathLst>
                <a:path w="3002" h="1766" extrusionOk="0">
                  <a:moveTo>
                    <a:pt x="69" y="1"/>
                  </a:moveTo>
                  <a:lnTo>
                    <a:pt x="23" y="24"/>
                  </a:lnTo>
                  <a:lnTo>
                    <a:pt x="0" y="70"/>
                  </a:lnTo>
                  <a:lnTo>
                    <a:pt x="0" y="115"/>
                  </a:lnTo>
                  <a:lnTo>
                    <a:pt x="0" y="184"/>
                  </a:lnTo>
                  <a:lnTo>
                    <a:pt x="23" y="230"/>
                  </a:lnTo>
                  <a:lnTo>
                    <a:pt x="69" y="253"/>
                  </a:lnTo>
                  <a:lnTo>
                    <a:pt x="138" y="276"/>
                  </a:lnTo>
                  <a:lnTo>
                    <a:pt x="527" y="322"/>
                  </a:lnTo>
                  <a:lnTo>
                    <a:pt x="894" y="390"/>
                  </a:lnTo>
                  <a:lnTo>
                    <a:pt x="1261" y="528"/>
                  </a:lnTo>
                  <a:lnTo>
                    <a:pt x="1604" y="688"/>
                  </a:lnTo>
                  <a:lnTo>
                    <a:pt x="1925" y="894"/>
                  </a:lnTo>
                  <a:lnTo>
                    <a:pt x="2223" y="1123"/>
                  </a:lnTo>
                  <a:lnTo>
                    <a:pt x="2498" y="1398"/>
                  </a:lnTo>
                  <a:lnTo>
                    <a:pt x="2727" y="1696"/>
                  </a:lnTo>
                  <a:lnTo>
                    <a:pt x="2773" y="1742"/>
                  </a:lnTo>
                  <a:lnTo>
                    <a:pt x="2818" y="1765"/>
                  </a:lnTo>
                  <a:lnTo>
                    <a:pt x="2887" y="1765"/>
                  </a:lnTo>
                  <a:lnTo>
                    <a:pt x="2933" y="1742"/>
                  </a:lnTo>
                  <a:lnTo>
                    <a:pt x="2979" y="1719"/>
                  </a:lnTo>
                  <a:lnTo>
                    <a:pt x="3002" y="1673"/>
                  </a:lnTo>
                  <a:lnTo>
                    <a:pt x="3002" y="1605"/>
                  </a:lnTo>
                  <a:lnTo>
                    <a:pt x="2979" y="1559"/>
                  </a:lnTo>
                  <a:lnTo>
                    <a:pt x="2704" y="1215"/>
                  </a:lnTo>
                  <a:lnTo>
                    <a:pt x="2406" y="917"/>
                  </a:lnTo>
                  <a:lnTo>
                    <a:pt x="2085" y="665"/>
                  </a:lnTo>
                  <a:lnTo>
                    <a:pt x="1742" y="436"/>
                  </a:lnTo>
                  <a:lnTo>
                    <a:pt x="1375" y="276"/>
                  </a:lnTo>
                  <a:lnTo>
                    <a:pt x="963" y="138"/>
                  </a:lnTo>
                  <a:lnTo>
                    <a:pt x="550" y="47"/>
                  </a:lnTo>
                  <a:lnTo>
                    <a:pt x="138"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66"/>
            <p:cNvSpPr/>
            <p:nvPr/>
          </p:nvSpPr>
          <p:spPr>
            <a:xfrm>
              <a:off x="4135812" y="2171828"/>
              <a:ext cx="33976" cy="35480"/>
            </a:xfrm>
            <a:custGeom>
              <a:avLst/>
              <a:gdLst/>
              <a:ahLst/>
              <a:cxnLst/>
              <a:rect l="l" t="t" r="r" b="b"/>
              <a:pathLst>
                <a:path w="1581" h="1651" extrusionOk="0">
                  <a:moveTo>
                    <a:pt x="115" y="1"/>
                  </a:moveTo>
                  <a:lnTo>
                    <a:pt x="69" y="23"/>
                  </a:lnTo>
                  <a:lnTo>
                    <a:pt x="23" y="69"/>
                  </a:lnTo>
                  <a:lnTo>
                    <a:pt x="0" y="115"/>
                  </a:lnTo>
                  <a:lnTo>
                    <a:pt x="0" y="161"/>
                  </a:lnTo>
                  <a:lnTo>
                    <a:pt x="0" y="207"/>
                  </a:lnTo>
                  <a:lnTo>
                    <a:pt x="46" y="253"/>
                  </a:lnTo>
                  <a:lnTo>
                    <a:pt x="412" y="528"/>
                  </a:lnTo>
                  <a:lnTo>
                    <a:pt x="756" y="848"/>
                  </a:lnTo>
                  <a:lnTo>
                    <a:pt x="1077" y="1215"/>
                  </a:lnTo>
                  <a:lnTo>
                    <a:pt x="1329" y="1581"/>
                  </a:lnTo>
                  <a:lnTo>
                    <a:pt x="1375" y="1627"/>
                  </a:lnTo>
                  <a:lnTo>
                    <a:pt x="1421" y="1650"/>
                  </a:lnTo>
                  <a:lnTo>
                    <a:pt x="1489" y="1650"/>
                  </a:lnTo>
                  <a:lnTo>
                    <a:pt x="1535" y="1627"/>
                  </a:lnTo>
                  <a:lnTo>
                    <a:pt x="1558" y="1581"/>
                  </a:lnTo>
                  <a:lnTo>
                    <a:pt x="1581" y="1536"/>
                  </a:lnTo>
                  <a:lnTo>
                    <a:pt x="1581" y="1490"/>
                  </a:lnTo>
                  <a:lnTo>
                    <a:pt x="1558" y="1421"/>
                  </a:lnTo>
                  <a:lnTo>
                    <a:pt x="1283" y="1032"/>
                  </a:lnTo>
                  <a:lnTo>
                    <a:pt x="962" y="665"/>
                  </a:lnTo>
                  <a:lnTo>
                    <a:pt x="619" y="321"/>
                  </a:lnTo>
                  <a:lnTo>
                    <a:pt x="229" y="23"/>
                  </a:lnTo>
                  <a:lnTo>
                    <a:pt x="160"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66"/>
            <p:cNvSpPr/>
            <p:nvPr/>
          </p:nvSpPr>
          <p:spPr>
            <a:xfrm>
              <a:off x="4145160" y="2177243"/>
              <a:ext cx="28087" cy="7414"/>
            </a:xfrm>
            <a:custGeom>
              <a:avLst/>
              <a:gdLst/>
              <a:ahLst/>
              <a:cxnLst/>
              <a:rect l="l" t="t" r="r" b="b"/>
              <a:pathLst>
                <a:path w="1307" h="345" extrusionOk="0">
                  <a:moveTo>
                    <a:pt x="1146" y="1"/>
                  </a:moveTo>
                  <a:lnTo>
                    <a:pt x="115" y="69"/>
                  </a:lnTo>
                  <a:lnTo>
                    <a:pt x="69" y="92"/>
                  </a:lnTo>
                  <a:lnTo>
                    <a:pt x="23" y="115"/>
                  </a:lnTo>
                  <a:lnTo>
                    <a:pt x="0" y="161"/>
                  </a:lnTo>
                  <a:lnTo>
                    <a:pt x="0" y="230"/>
                  </a:lnTo>
                  <a:lnTo>
                    <a:pt x="0" y="276"/>
                  </a:lnTo>
                  <a:lnTo>
                    <a:pt x="46" y="321"/>
                  </a:lnTo>
                  <a:lnTo>
                    <a:pt x="92" y="344"/>
                  </a:lnTo>
                  <a:lnTo>
                    <a:pt x="138" y="344"/>
                  </a:lnTo>
                  <a:lnTo>
                    <a:pt x="1169" y="298"/>
                  </a:lnTo>
                  <a:lnTo>
                    <a:pt x="1238" y="276"/>
                  </a:lnTo>
                  <a:lnTo>
                    <a:pt x="1260" y="253"/>
                  </a:lnTo>
                  <a:lnTo>
                    <a:pt x="1283" y="207"/>
                  </a:lnTo>
                  <a:lnTo>
                    <a:pt x="1306" y="138"/>
                  </a:lnTo>
                  <a:lnTo>
                    <a:pt x="1283" y="92"/>
                  </a:lnTo>
                  <a:lnTo>
                    <a:pt x="1260" y="46"/>
                  </a:lnTo>
                  <a:lnTo>
                    <a:pt x="1215" y="23"/>
                  </a:lnTo>
                  <a:lnTo>
                    <a:pt x="1146"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66"/>
            <p:cNvSpPr/>
            <p:nvPr/>
          </p:nvSpPr>
          <p:spPr>
            <a:xfrm>
              <a:off x="4181585" y="1750374"/>
              <a:ext cx="582508" cy="883819"/>
            </a:xfrm>
            <a:custGeom>
              <a:avLst/>
              <a:gdLst/>
              <a:ahLst/>
              <a:cxnLst/>
              <a:rect l="l" t="t" r="r" b="b"/>
              <a:pathLst>
                <a:path w="27106" h="41127" extrusionOk="0">
                  <a:moveTo>
                    <a:pt x="18857" y="0"/>
                  </a:moveTo>
                  <a:lnTo>
                    <a:pt x="11777" y="825"/>
                  </a:lnTo>
                  <a:lnTo>
                    <a:pt x="11457" y="1008"/>
                  </a:lnTo>
                  <a:lnTo>
                    <a:pt x="11067" y="1214"/>
                  </a:lnTo>
                  <a:lnTo>
                    <a:pt x="10609" y="1444"/>
                  </a:lnTo>
                  <a:lnTo>
                    <a:pt x="10059" y="1673"/>
                  </a:lnTo>
                  <a:lnTo>
                    <a:pt x="9486" y="1902"/>
                  </a:lnTo>
                  <a:lnTo>
                    <a:pt x="9188" y="1971"/>
                  </a:lnTo>
                  <a:lnTo>
                    <a:pt x="8890" y="2062"/>
                  </a:lnTo>
                  <a:lnTo>
                    <a:pt x="8593" y="2108"/>
                  </a:lnTo>
                  <a:lnTo>
                    <a:pt x="8295" y="2131"/>
                  </a:lnTo>
                  <a:lnTo>
                    <a:pt x="7722" y="2177"/>
                  </a:lnTo>
                  <a:lnTo>
                    <a:pt x="7218" y="2223"/>
                  </a:lnTo>
                  <a:lnTo>
                    <a:pt x="6714" y="2291"/>
                  </a:lnTo>
                  <a:lnTo>
                    <a:pt x="6508" y="2360"/>
                  </a:lnTo>
                  <a:lnTo>
                    <a:pt x="6279" y="2429"/>
                  </a:lnTo>
                  <a:lnTo>
                    <a:pt x="6095" y="2520"/>
                  </a:lnTo>
                  <a:lnTo>
                    <a:pt x="5912" y="2635"/>
                  </a:lnTo>
                  <a:lnTo>
                    <a:pt x="5729" y="2772"/>
                  </a:lnTo>
                  <a:lnTo>
                    <a:pt x="5568" y="2933"/>
                  </a:lnTo>
                  <a:lnTo>
                    <a:pt x="5431" y="3139"/>
                  </a:lnTo>
                  <a:lnTo>
                    <a:pt x="5293" y="3368"/>
                  </a:lnTo>
                  <a:lnTo>
                    <a:pt x="5202" y="3620"/>
                  </a:lnTo>
                  <a:lnTo>
                    <a:pt x="5110" y="3941"/>
                  </a:lnTo>
                  <a:lnTo>
                    <a:pt x="5018" y="4308"/>
                  </a:lnTo>
                  <a:lnTo>
                    <a:pt x="4973" y="4674"/>
                  </a:lnTo>
                  <a:lnTo>
                    <a:pt x="4950" y="5041"/>
                  </a:lnTo>
                  <a:lnTo>
                    <a:pt x="4950" y="5430"/>
                  </a:lnTo>
                  <a:lnTo>
                    <a:pt x="4996" y="6163"/>
                  </a:lnTo>
                  <a:lnTo>
                    <a:pt x="5041" y="6874"/>
                  </a:lnTo>
                  <a:lnTo>
                    <a:pt x="5064" y="7424"/>
                  </a:lnTo>
                  <a:lnTo>
                    <a:pt x="5064" y="7676"/>
                  </a:lnTo>
                  <a:lnTo>
                    <a:pt x="5041" y="7905"/>
                  </a:lnTo>
                  <a:lnTo>
                    <a:pt x="4996" y="8134"/>
                  </a:lnTo>
                  <a:lnTo>
                    <a:pt x="4950" y="8340"/>
                  </a:lnTo>
                  <a:lnTo>
                    <a:pt x="4858" y="8523"/>
                  </a:lnTo>
                  <a:lnTo>
                    <a:pt x="4766" y="8707"/>
                  </a:lnTo>
                  <a:lnTo>
                    <a:pt x="4423" y="9096"/>
                  </a:lnTo>
                  <a:lnTo>
                    <a:pt x="4010" y="9554"/>
                  </a:lnTo>
                  <a:lnTo>
                    <a:pt x="3552" y="10081"/>
                  </a:lnTo>
                  <a:lnTo>
                    <a:pt x="3323" y="10356"/>
                  </a:lnTo>
                  <a:lnTo>
                    <a:pt x="3117" y="10677"/>
                  </a:lnTo>
                  <a:lnTo>
                    <a:pt x="2933" y="10952"/>
                  </a:lnTo>
                  <a:lnTo>
                    <a:pt x="2704" y="11341"/>
                  </a:lnTo>
                  <a:lnTo>
                    <a:pt x="2521" y="11777"/>
                  </a:lnTo>
                  <a:lnTo>
                    <a:pt x="2384" y="12212"/>
                  </a:lnTo>
                  <a:lnTo>
                    <a:pt x="2338" y="12464"/>
                  </a:lnTo>
                  <a:lnTo>
                    <a:pt x="2292" y="12716"/>
                  </a:lnTo>
                  <a:lnTo>
                    <a:pt x="2269" y="12991"/>
                  </a:lnTo>
                  <a:lnTo>
                    <a:pt x="2269" y="13243"/>
                  </a:lnTo>
                  <a:lnTo>
                    <a:pt x="2269" y="13495"/>
                  </a:lnTo>
                  <a:lnTo>
                    <a:pt x="2292" y="13862"/>
                  </a:lnTo>
                  <a:lnTo>
                    <a:pt x="2338" y="14205"/>
                  </a:lnTo>
                  <a:lnTo>
                    <a:pt x="2407" y="14572"/>
                  </a:lnTo>
                  <a:lnTo>
                    <a:pt x="2498" y="14916"/>
                  </a:lnTo>
                  <a:lnTo>
                    <a:pt x="2590" y="15191"/>
                  </a:lnTo>
                  <a:lnTo>
                    <a:pt x="2796" y="15832"/>
                  </a:lnTo>
                  <a:lnTo>
                    <a:pt x="3048" y="16474"/>
                  </a:lnTo>
                  <a:lnTo>
                    <a:pt x="3575" y="17757"/>
                  </a:lnTo>
                  <a:lnTo>
                    <a:pt x="3827" y="18375"/>
                  </a:lnTo>
                  <a:lnTo>
                    <a:pt x="4033" y="19017"/>
                  </a:lnTo>
                  <a:lnTo>
                    <a:pt x="4217" y="19635"/>
                  </a:lnTo>
                  <a:lnTo>
                    <a:pt x="4262" y="19956"/>
                  </a:lnTo>
                  <a:lnTo>
                    <a:pt x="4308" y="20277"/>
                  </a:lnTo>
                  <a:lnTo>
                    <a:pt x="4354" y="20575"/>
                  </a:lnTo>
                  <a:lnTo>
                    <a:pt x="4354" y="20919"/>
                  </a:lnTo>
                  <a:lnTo>
                    <a:pt x="4331" y="21652"/>
                  </a:lnTo>
                  <a:lnTo>
                    <a:pt x="4262" y="22476"/>
                  </a:lnTo>
                  <a:lnTo>
                    <a:pt x="4148" y="23347"/>
                  </a:lnTo>
                  <a:lnTo>
                    <a:pt x="4010" y="24172"/>
                  </a:lnTo>
                  <a:lnTo>
                    <a:pt x="3827" y="25043"/>
                  </a:lnTo>
                  <a:lnTo>
                    <a:pt x="3644" y="25890"/>
                  </a:lnTo>
                  <a:lnTo>
                    <a:pt x="3438" y="26761"/>
                  </a:lnTo>
                  <a:lnTo>
                    <a:pt x="3208" y="27609"/>
                  </a:lnTo>
                  <a:lnTo>
                    <a:pt x="2979" y="28434"/>
                  </a:lnTo>
                  <a:lnTo>
                    <a:pt x="2521" y="29946"/>
                  </a:lnTo>
                  <a:lnTo>
                    <a:pt x="2109" y="31297"/>
                  </a:lnTo>
                  <a:lnTo>
                    <a:pt x="1742" y="32558"/>
                  </a:lnTo>
                  <a:lnTo>
                    <a:pt x="1421" y="33726"/>
                  </a:lnTo>
                  <a:lnTo>
                    <a:pt x="1123" y="34803"/>
                  </a:lnTo>
                  <a:lnTo>
                    <a:pt x="894" y="35811"/>
                  </a:lnTo>
                  <a:lnTo>
                    <a:pt x="688" y="36728"/>
                  </a:lnTo>
                  <a:lnTo>
                    <a:pt x="505" y="37552"/>
                  </a:lnTo>
                  <a:lnTo>
                    <a:pt x="367" y="38286"/>
                  </a:lnTo>
                  <a:lnTo>
                    <a:pt x="161" y="39523"/>
                  </a:lnTo>
                  <a:lnTo>
                    <a:pt x="70" y="40393"/>
                  </a:lnTo>
                  <a:lnTo>
                    <a:pt x="1" y="40943"/>
                  </a:lnTo>
                  <a:lnTo>
                    <a:pt x="1" y="41104"/>
                  </a:lnTo>
                  <a:lnTo>
                    <a:pt x="413" y="41127"/>
                  </a:lnTo>
                  <a:lnTo>
                    <a:pt x="940" y="41104"/>
                  </a:lnTo>
                  <a:lnTo>
                    <a:pt x="1650" y="41081"/>
                  </a:lnTo>
                  <a:lnTo>
                    <a:pt x="2521" y="41012"/>
                  </a:lnTo>
                  <a:lnTo>
                    <a:pt x="3575" y="40897"/>
                  </a:lnTo>
                  <a:lnTo>
                    <a:pt x="4766" y="40714"/>
                  </a:lnTo>
                  <a:lnTo>
                    <a:pt x="6118" y="40462"/>
                  </a:lnTo>
                  <a:lnTo>
                    <a:pt x="6851" y="40302"/>
                  </a:lnTo>
                  <a:lnTo>
                    <a:pt x="7607" y="40141"/>
                  </a:lnTo>
                  <a:lnTo>
                    <a:pt x="8386" y="39935"/>
                  </a:lnTo>
                  <a:lnTo>
                    <a:pt x="9211" y="39706"/>
                  </a:lnTo>
                  <a:lnTo>
                    <a:pt x="10059" y="39454"/>
                  </a:lnTo>
                  <a:lnTo>
                    <a:pt x="10930" y="39179"/>
                  </a:lnTo>
                  <a:lnTo>
                    <a:pt x="11823" y="38858"/>
                  </a:lnTo>
                  <a:lnTo>
                    <a:pt x="12763" y="38515"/>
                  </a:lnTo>
                  <a:lnTo>
                    <a:pt x="13702" y="38148"/>
                  </a:lnTo>
                  <a:lnTo>
                    <a:pt x="14664" y="37736"/>
                  </a:lnTo>
                  <a:lnTo>
                    <a:pt x="15649" y="37300"/>
                  </a:lnTo>
                  <a:lnTo>
                    <a:pt x="16658" y="36819"/>
                  </a:lnTo>
                  <a:lnTo>
                    <a:pt x="17689" y="36292"/>
                  </a:lnTo>
                  <a:lnTo>
                    <a:pt x="18720" y="35742"/>
                  </a:lnTo>
                  <a:lnTo>
                    <a:pt x="19774" y="35147"/>
                  </a:lnTo>
                  <a:lnTo>
                    <a:pt x="20850" y="34505"/>
                  </a:lnTo>
                  <a:lnTo>
                    <a:pt x="20759" y="34299"/>
                  </a:lnTo>
                  <a:lnTo>
                    <a:pt x="20507" y="33772"/>
                  </a:lnTo>
                  <a:lnTo>
                    <a:pt x="20140" y="32924"/>
                  </a:lnTo>
                  <a:lnTo>
                    <a:pt x="19957" y="32420"/>
                  </a:lnTo>
                  <a:lnTo>
                    <a:pt x="19751" y="31847"/>
                  </a:lnTo>
                  <a:lnTo>
                    <a:pt x="19567" y="31206"/>
                  </a:lnTo>
                  <a:lnTo>
                    <a:pt x="19384" y="30541"/>
                  </a:lnTo>
                  <a:lnTo>
                    <a:pt x="19224" y="29831"/>
                  </a:lnTo>
                  <a:lnTo>
                    <a:pt x="19086" y="29075"/>
                  </a:lnTo>
                  <a:lnTo>
                    <a:pt x="18995" y="28296"/>
                  </a:lnTo>
                  <a:lnTo>
                    <a:pt x="18926" y="27494"/>
                  </a:lnTo>
                  <a:lnTo>
                    <a:pt x="18926" y="26692"/>
                  </a:lnTo>
                  <a:lnTo>
                    <a:pt x="18926" y="26257"/>
                  </a:lnTo>
                  <a:lnTo>
                    <a:pt x="18972" y="25845"/>
                  </a:lnTo>
                  <a:lnTo>
                    <a:pt x="19017" y="25386"/>
                  </a:lnTo>
                  <a:lnTo>
                    <a:pt x="19109" y="24905"/>
                  </a:lnTo>
                  <a:lnTo>
                    <a:pt x="19224" y="24401"/>
                  </a:lnTo>
                  <a:lnTo>
                    <a:pt x="19361" y="23851"/>
                  </a:lnTo>
                  <a:lnTo>
                    <a:pt x="19613" y="23095"/>
                  </a:lnTo>
                  <a:lnTo>
                    <a:pt x="19888" y="22316"/>
                  </a:lnTo>
                  <a:lnTo>
                    <a:pt x="20209" y="21514"/>
                  </a:lnTo>
                  <a:lnTo>
                    <a:pt x="20553" y="20666"/>
                  </a:lnTo>
                  <a:lnTo>
                    <a:pt x="20919" y="19819"/>
                  </a:lnTo>
                  <a:lnTo>
                    <a:pt x="21332" y="18971"/>
                  </a:lnTo>
                  <a:lnTo>
                    <a:pt x="22179" y="17276"/>
                  </a:lnTo>
                  <a:lnTo>
                    <a:pt x="23073" y="15580"/>
                  </a:lnTo>
                  <a:lnTo>
                    <a:pt x="23943" y="13976"/>
                  </a:lnTo>
                  <a:lnTo>
                    <a:pt x="25547" y="11135"/>
                  </a:lnTo>
                  <a:lnTo>
                    <a:pt x="26510" y="9486"/>
                  </a:lnTo>
                  <a:lnTo>
                    <a:pt x="26670" y="9165"/>
                  </a:lnTo>
                  <a:lnTo>
                    <a:pt x="26830" y="8890"/>
                  </a:lnTo>
                  <a:lnTo>
                    <a:pt x="26922" y="8638"/>
                  </a:lnTo>
                  <a:lnTo>
                    <a:pt x="26968" y="8455"/>
                  </a:lnTo>
                  <a:lnTo>
                    <a:pt x="27059" y="7744"/>
                  </a:lnTo>
                  <a:lnTo>
                    <a:pt x="27082" y="7378"/>
                  </a:lnTo>
                  <a:lnTo>
                    <a:pt x="27105" y="7011"/>
                  </a:lnTo>
                  <a:lnTo>
                    <a:pt x="27082" y="6645"/>
                  </a:lnTo>
                  <a:lnTo>
                    <a:pt x="27014" y="6278"/>
                  </a:lnTo>
                  <a:lnTo>
                    <a:pt x="26922" y="5911"/>
                  </a:lnTo>
                  <a:lnTo>
                    <a:pt x="26784" y="5568"/>
                  </a:lnTo>
                  <a:lnTo>
                    <a:pt x="26601" y="5201"/>
                  </a:lnTo>
                  <a:lnTo>
                    <a:pt x="26372" y="4857"/>
                  </a:lnTo>
                  <a:lnTo>
                    <a:pt x="26212" y="4674"/>
                  </a:lnTo>
                  <a:lnTo>
                    <a:pt x="26051" y="4514"/>
                  </a:lnTo>
                  <a:lnTo>
                    <a:pt x="25891" y="4353"/>
                  </a:lnTo>
                  <a:lnTo>
                    <a:pt x="25685" y="4170"/>
                  </a:lnTo>
                  <a:lnTo>
                    <a:pt x="25479" y="4010"/>
                  </a:lnTo>
                  <a:lnTo>
                    <a:pt x="25249" y="3849"/>
                  </a:lnTo>
                  <a:lnTo>
                    <a:pt x="24722" y="3551"/>
                  </a:lnTo>
                  <a:lnTo>
                    <a:pt x="24127" y="3254"/>
                  </a:lnTo>
                  <a:lnTo>
                    <a:pt x="23416" y="3002"/>
                  </a:lnTo>
                  <a:lnTo>
                    <a:pt x="22729" y="2727"/>
                  </a:lnTo>
                  <a:lnTo>
                    <a:pt x="22088" y="2452"/>
                  </a:lnTo>
                  <a:lnTo>
                    <a:pt x="21538" y="2200"/>
                  </a:lnTo>
                  <a:lnTo>
                    <a:pt x="21034" y="1925"/>
                  </a:lnTo>
                  <a:lnTo>
                    <a:pt x="20598" y="1673"/>
                  </a:lnTo>
                  <a:lnTo>
                    <a:pt x="20232" y="1421"/>
                  </a:lnTo>
                  <a:lnTo>
                    <a:pt x="19911" y="1192"/>
                  </a:lnTo>
                  <a:lnTo>
                    <a:pt x="19659" y="962"/>
                  </a:lnTo>
                  <a:lnTo>
                    <a:pt x="19430" y="756"/>
                  </a:lnTo>
                  <a:lnTo>
                    <a:pt x="19269" y="573"/>
                  </a:lnTo>
                  <a:lnTo>
                    <a:pt x="19017" y="275"/>
                  </a:lnTo>
                  <a:lnTo>
                    <a:pt x="18903" y="69"/>
                  </a:lnTo>
                  <a:lnTo>
                    <a:pt x="18857"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66"/>
            <p:cNvSpPr/>
            <p:nvPr/>
          </p:nvSpPr>
          <p:spPr>
            <a:xfrm>
              <a:off x="4244614" y="1978335"/>
              <a:ext cx="402787" cy="69928"/>
            </a:xfrm>
            <a:custGeom>
              <a:avLst/>
              <a:gdLst/>
              <a:ahLst/>
              <a:cxnLst/>
              <a:rect l="l" t="t" r="r" b="b"/>
              <a:pathLst>
                <a:path w="18743" h="3254" extrusionOk="0">
                  <a:moveTo>
                    <a:pt x="2521" y="0"/>
                  </a:moveTo>
                  <a:lnTo>
                    <a:pt x="1352" y="23"/>
                  </a:lnTo>
                  <a:lnTo>
                    <a:pt x="184" y="69"/>
                  </a:lnTo>
                  <a:lnTo>
                    <a:pt x="0" y="344"/>
                  </a:lnTo>
                  <a:lnTo>
                    <a:pt x="0" y="344"/>
                  </a:lnTo>
                  <a:lnTo>
                    <a:pt x="1169" y="298"/>
                  </a:lnTo>
                  <a:lnTo>
                    <a:pt x="2360" y="275"/>
                  </a:lnTo>
                  <a:lnTo>
                    <a:pt x="3552" y="275"/>
                  </a:lnTo>
                  <a:lnTo>
                    <a:pt x="4720" y="321"/>
                  </a:lnTo>
                  <a:lnTo>
                    <a:pt x="5912" y="413"/>
                  </a:lnTo>
                  <a:lnTo>
                    <a:pt x="7080" y="504"/>
                  </a:lnTo>
                  <a:lnTo>
                    <a:pt x="8249" y="642"/>
                  </a:lnTo>
                  <a:lnTo>
                    <a:pt x="9440" y="802"/>
                  </a:lnTo>
                  <a:lnTo>
                    <a:pt x="10586" y="1008"/>
                  </a:lnTo>
                  <a:lnTo>
                    <a:pt x="11754" y="1237"/>
                  </a:lnTo>
                  <a:lnTo>
                    <a:pt x="12900" y="1490"/>
                  </a:lnTo>
                  <a:lnTo>
                    <a:pt x="14068" y="1787"/>
                  </a:lnTo>
                  <a:lnTo>
                    <a:pt x="15191" y="2108"/>
                  </a:lnTo>
                  <a:lnTo>
                    <a:pt x="16336" y="2452"/>
                  </a:lnTo>
                  <a:lnTo>
                    <a:pt x="17459" y="2818"/>
                  </a:lnTo>
                  <a:lnTo>
                    <a:pt x="18559" y="3231"/>
                  </a:lnTo>
                  <a:lnTo>
                    <a:pt x="18628" y="3254"/>
                  </a:lnTo>
                  <a:lnTo>
                    <a:pt x="18673" y="3231"/>
                  </a:lnTo>
                  <a:lnTo>
                    <a:pt x="18696" y="3208"/>
                  </a:lnTo>
                  <a:lnTo>
                    <a:pt x="18719" y="3162"/>
                  </a:lnTo>
                  <a:lnTo>
                    <a:pt x="18742" y="3093"/>
                  </a:lnTo>
                  <a:lnTo>
                    <a:pt x="18719" y="3048"/>
                  </a:lnTo>
                  <a:lnTo>
                    <a:pt x="18696" y="3002"/>
                  </a:lnTo>
                  <a:lnTo>
                    <a:pt x="18628" y="2979"/>
                  </a:lnTo>
                  <a:lnTo>
                    <a:pt x="17528" y="2566"/>
                  </a:lnTo>
                  <a:lnTo>
                    <a:pt x="16405" y="2200"/>
                  </a:lnTo>
                  <a:lnTo>
                    <a:pt x="15283" y="1833"/>
                  </a:lnTo>
                  <a:lnTo>
                    <a:pt x="14160" y="1535"/>
                  </a:lnTo>
                  <a:lnTo>
                    <a:pt x="13014" y="1237"/>
                  </a:lnTo>
                  <a:lnTo>
                    <a:pt x="11869" y="985"/>
                  </a:lnTo>
                  <a:lnTo>
                    <a:pt x="10723" y="756"/>
                  </a:lnTo>
                  <a:lnTo>
                    <a:pt x="9555" y="550"/>
                  </a:lnTo>
                  <a:lnTo>
                    <a:pt x="8386" y="390"/>
                  </a:lnTo>
                  <a:lnTo>
                    <a:pt x="7218" y="252"/>
                  </a:lnTo>
                  <a:lnTo>
                    <a:pt x="6049" y="138"/>
                  </a:lnTo>
                  <a:lnTo>
                    <a:pt x="4881" y="69"/>
                  </a:lnTo>
                  <a:lnTo>
                    <a:pt x="3712" y="23"/>
                  </a:lnTo>
                  <a:lnTo>
                    <a:pt x="2521"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66"/>
            <p:cNvSpPr/>
            <p:nvPr/>
          </p:nvSpPr>
          <p:spPr>
            <a:xfrm>
              <a:off x="4230345" y="2022647"/>
              <a:ext cx="401283" cy="63524"/>
            </a:xfrm>
            <a:custGeom>
              <a:avLst/>
              <a:gdLst/>
              <a:ahLst/>
              <a:cxnLst/>
              <a:rect l="l" t="t" r="r" b="b"/>
              <a:pathLst>
                <a:path w="18673" h="2956" extrusionOk="0">
                  <a:moveTo>
                    <a:pt x="1214" y="0"/>
                  </a:moveTo>
                  <a:lnTo>
                    <a:pt x="23" y="46"/>
                  </a:lnTo>
                  <a:lnTo>
                    <a:pt x="0" y="321"/>
                  </a:lnTo>
                  <a:lnTo>
                    <a:pt x="1169" y="275"/>
                  </a:lnTo>
                  <a:lnTo>
                    <a:pt x="2360" y="275"/>
                  </a:lnTo>
                  <a:lnTo>
                    <a:pt x="3528" y="298"/>
                  </a:lnTo>
                  <a:lnTo>
                    <a:pt x="4697" y="344"/>
                  </a:lnTo>
                  <a:lnTo>
                    <a:pt x="5865" y="413"/>
                  </a:lnTo>
                  <a:lnTo>
                    <a:pt x="7034" y="527"/>
                  </a:lnTo>
                  <a:lnTo>
                    <a:pt x="8202" y="642"/>
                  </a:lnTo>
                  <a:lnTo>
                    <a:pt x="9371" y="802"/>
                  </a:lnTo>
                  <a:lnTo>
                    <a:pt x="10516" y="986"/>
                  </a:lnTo>
                  <a:lnTo>
                    <a:pt x="11685" y="1192"/>
                  </a:lnTo>
                  <a:lnTo>
                    <a:pt x="12831" y="1421"/>
                  </a:lnTo>
                  <a:lnTo>
                    <a:pt x="13976" y="1673"/>
                  </a:lnTo>
                  <a:lnTo>
                    <a:pt x="15122" y="1948"/>
                  </a:lnTo>
                  <a:lnTo>
                    <a:pt x="16244" y="2246"/>
                  </a:lnTo>
                  <a:lnTo>
                    <a:pt x="17390" y="2589"/>
                  </a:lnTo>
                  <a:lnTo>
                    <a:pt x="18490" y="2933"/>
                  </a:lnTo>
                  <a:lnTo>
                    <a:pt x="18558" y="2956"/>
                  </a:lnTo>
                  <a:lnTo>
                    <a:pt x="18604" y="2933"/>
                  </a:lnTo>
                  <a:lnTo>
                    <a:pt x="18650" y="2887"/>
                  </a:lnTo>
                  <a:lnTo>
                    <a:pt x="18650" y="2841"/>
                  </a:lnTo>
                  <a:lnTo>
                    <a:pt x="18673" y="2796"/>
                  </a:lnTo>
                  <a:lnTo>
                    <a:pt x="18650" y="2750"/>
                  </a:lnTo>
                  <a:lnTo>
                    <a:pt x="18627" y="2704"/>
                  </a:lnTo>
                  <a:lnTo>
                    <a:pt x="18581" y="2681"/>
                  </a:lnTo>
                  <a:lnTo>
                    <a:pt x="17459" y="2314"/>
                  </a:lnTo>
                  <a:lnTo>
                    <a:pt x="16313" y="1994"/>
                  </a:lnTo>
                  <a:lnTo>
                    <a:pt x="15190" y="1673"/>
                  </a:lnTo>
                  <a:lnTo>
                    <a:pt x="14045" y="1398"/>
                  </a:lnTo>
                  <a:lnTo>
                    <a:pt x="12899" y="1146"/>
                  </a:lnTo>
                  <a:lnTo>
                    <a:pt x="11731" y="917"/>
                  </a:lnTo>
                  <a:lnTo>
                    <a:pt x="10585" y="711"/>
                  </a:lnTo>
                  <a:lnTo>
                    <a:pt x="9417" y="527"/>
                  </a:lnTo>
                  <a:lnTo>
                    <a:pt x="8248" y="367"/>
                  </a:lnTo>
                  <a:lnTo>
                    <a:pt x="7080" y="252"/>
                  </a:lnTo>
                  <a:lnTo>
                    <a:pt x="5911" y="138"/>
                  </a:lnTo>
                  <a:lnTo>
                    <a:pt x="4743" y="69"/>
                  </a:lnTo>
                  <a:lnTo>
                    <a:pt x="3551" y="23"/>
                  </a:lnTo>
                  <a:lnTo>
                    <a:pt x="2383"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66"/>
            <p:cNvSpPr/>
            <p:nvPr/>
          </p:nvSpPr>
          <p:spPr>
            <a:xfrm>
              <a:off x="4235266" y="2070891"/>
              <a:ext cx="375688" cy="59592"/>
            </a:xfrm>
            <a:custGeom>
              <a:avLst/>
              <a:gdLst/>
              <a:ahLst/>
              <a:cxnLst/>
              <a:rect l="l" t="t" r="r" b="b"/>
              <a:pathLst>
                <a:path w="17482" h="2773" extrusionOk="0">
                  <a:moveTo>
                    <a:pt x="0" y="1"/>
                  </a:moveTo>
                  <a:lnTo>
                    <a:pt x="92" y="276"/>
                  </a:lnTo>
                  <a:lnTo>
                    <a:pt x="917" y="299"/>
                  </a:lnTo>
                  <a:lnTo>
                    <a:pt x="3551" y="344"/>
                  </a:lnTo>
                  <a:lnTo>
                    <a:pt x="4857" y="390"/>
                  </a:lnTo>
                  <a:lnTo>
                    <a:pt x="5499" y="436"/>
                  </a:lnTo>
                  <a:lnTo>
                    <a:pt x="6163" y="482"/>
                  </a:lnTo>
                  <a:lnTo>
                    <a:pt x="7584" y="665"/>
                  </a:lnTo>
                  <a:lnTo>
                    <a:pt x="8982" y="871"/>
                  </a:lnTo>
                  <a:lnTo>
                    <a:pt x="10379" y="1146"/>
                  </a:lnTo>
                  <a:lnTo>
                    <a:pt x="11777" y="1444"/>
                  </a:lnTo>
                  <a:lnTo>
                    <a:pt x="13174" y="1765"/>
                  </a:lnTo>
                  <a:lnTo>
                    <a:pt x="14549" y="2086"/>
                  </a:lnTo>
                  <a:lnTo>
                    <a:pt x="17321" y="2773"/>
                  </a:lnTo>
                  <a:lnTo>
                    <a:pt x="17367" y="2773"/>
                  </a:lnTo>
                  <a:lnTo>
                    <a:pt x="17413" y="2750"/>
                  </a:lnTo>
                  <a:lnTo>
                    <a:pt x="17459" y="2727"/>
                  </a:lnTo>
                  <a:lnTo>
                    <a:pt x="17482" y="2681"/>
                  </a:lnTo>
                  <a:lnTo>
                    <a:pt x="17482" y="2635"/>
                  </a:lnTo>
                  <a:lnTo>
                    <a:pt x="17482" y="2567"/>
                  </a:lnTo>
                  <a:lnTo>
                    <a:pt x="17436" y="2544"/>
                  </a:lnTo>
                  <a:lnTo>
                    <a:pt x="17390" y="2521"/>
                  </a:lnTo>
                  <a:lnTo>
                    <a:pt x="14893" y="1902"/>
                  </a:lnTo>
                  <a:lnTo>
                    <a:pt x="12395" y="1307"/>
                  </a:lnTo>
                  <a:lnTo>
                    <a:pt x="11318" y="1055"/>
                  </a:lnTo>
                  <a:lnTo>
                    <a:pt x="10219" y="825"/>
                  </a:lnTo>
                  <a:lnTo>
                    <a:pt x="9119" y="619"/>
                  </a:lnTo>
                  <a:lnTo>
                    <a:pt x="8042" y="459"/>
                  </a:lnTo>
                  <a:lnTo>
                    <a:pt x="6942" y="299"/>
                  </a:lnTo>
                  <a:lnTo>
                    <a:pt x="5820" y="184"/>
                  </a:lnTo>
                  <a:lnTo>
                    <a:pt x="4720" y="92"/>
                  </a:lnTo>
                  <a:lnTo>
                    <a:pt x="3620" y="46"/>
                  </a:lnTo>
                  <a:lnTo>
                    <a:pt x="1810" y="24"/>
                  </a:lnTo>
                  <a:lnTo>
                    <a:pt x="0" y="1"/>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66"/>
            <p:cNvSpPr/>
            <p:nvPr/>
          </p:nvSpPr>
          <p:spPr>
            <a:xfrm>
              <a:off x="4315509" y="2210724"/>
              <a:ext cx="160530" cy="71411"/>
            </a:xfrm>
            <a:custGeom>
              <a:avLst/>
              <a:gdLst/>
              <a:ahLst/>
              <a:cxnLst/>
              <a:rect l="l" t="t" r="r" b="b"/>
              <a:pathLst>
                <a:path w="7470" h="3323" extrusionOk="0">
                  <a:moveTo>
                    <a:pt x="115" y="1"/>
                  </a:moveTo>
                  <a:lnTo>
                    <a:pt x="69" y="23"/>
                  </a:lnTo>
                  <a:lnTo>
                    <a:pt x="24" y="46"/>
                  </a:lnTo>
                  <a:lnTo>
                    <a:pt x="1" y="92"/>
                  </a:lnTo>
                  <a:lnTo>
                    <a:pt x="1" y="138"/>
                  </a:lnTo>
                  <a:lnTo>
                    <a:pt x="24" y="207"/>
                  </a:lnTo>
                  <a:lnTo>
                    <a:pt x="344" y="596"/>
                  </a:lnTo>
                  <a:lnTo>
                    <a:pt x="711" y="986"/>
                  </a:lnTo>
                  <a:lnTo>
                    <a:pt x="1078" y="1329"/>
                  </a:lnTo>
                  <a:lnTo>
                    <a:pt x="1490" y="1650"/>
                  </a:lnTo>
                  <a:lnTo>
                    <a:pt x="1902" y="1948"/>
                  </a:lnTo>
                  <a:lnTo>
                    <a:pt x="2338" y="2223"/>
                  </a:lnTo>
                  <a:lnTo>
                    <a:pt x="2819" y="2452"/>
                  </a:lnTo>
                  <a:lnTo>
                    <a:pt x="3277" y="2658"/>
                  </a:lnTo>
                  <a:lnTo>
                    <a:pt x="3758" y="2865"/>
                  </a:lnTo>
                  <a:lnTo>
                    <a:pt x="4262" y="3002"/>
                  </a:lnTo>
                  <a:lnTo>
                    <a:pt x="4766" y="3139"/>
                  </a:lnTo>
                  <a:lnTo>
                    <a:pt x="5270" y="3231"/>
                  </a:lnTo>
                  <a:lnTo>
                    <a:pt x="5797" y="3300"/>
                  </a:lnTo>
                  <a:lnTo>
                    <a:pt x="6301" y="3323"/>
                  </a:lnTo>
                  <a:lnTo>
                    <a:pt x="6828" y="3323"/>
                  </a:lnTo>
                  <a:lnTo>
                    <a:pt x="7332" y="3277"/>
                  </a:lnTo>
                  <a:lnTo>
                    <a:pt x="7378" y="3254"/>
                  </a:lnTo>
                  <a:lnTo>
                    <a:pt x="7424" y="3231"/>
                  </a:lnTo>
                  <a:lnTo>
                    <a:pt x="7447" y="3185"/>
                  </a:lnTo>
                  <a:lnTo>
                    <a:pt x="7470" y="3117"/>
                  </a:lnTo>
                  <a:lnTo>
                    <a:pt x="7447" y="3071"/>
                  </a:lnTo>
                  <a:lnTo>
                    <a:pt x="7424" y="3025"/>
                  </a:lnTo>
                  <a:lnTo>
                    <a:pt x="7378" y="3002"/>
                  </a:lnTo>
                  <a:lnTo>
                    <a:pt x="7332" y="3002"/>
                  </a:lnTo>
                  <a:lnTo>
                    <a:pt x="6828" y="3025"/>
                  </a:lnTo>
                  <a:lnTo>
                    <a:pt x="6347" y="3025"/>
                  </a:lnTo>
                  <a:lnTo>
                    <a:pt x="5843" y="3002"/>
                  </a:lnTo>
                  <a:lnTo>
                    <a:pt x="5362" y="2933"/>
                  </a:lnTo>
                  <a:lnTo>
                    <a:pt x="4858" y="2865"/>
                  </a:lnTo>
                  <a:lnTo>
                    <a:pt x="4377" y="2750"/>
                  </a:lnTo>
                  <a:lnTo>
                    <a:pt x="3896" y="2590"/>
                  </a:lnTo>
                  <a:lnTo>
                    <a:pt x="3437" y="2429"/>
                  </a:lnTo>
                  <a:lnTo>
                    <a:pt x="2956" y="2223"/>
                  </a:lnTo>
                  <a:lnTo>
                    <a:pt x="2521" y="1994"/>
                  </a:lnTo>
                  <a:lnTo>
                    <a:pt x="2086" y="1719"/>
                  </a:lnTo>
                  <a:lnTo>
                    <a:pt x="1673" y="1444"/>
                  </a:lnTo>
                  <a:lnTo>
                    <a:pt x="1284" y="1146"/>
                  </a:lnTo>
                  <a:lnTo>
                    <a:pt x="917" y="802"/>
                  </a:lnTo>
                  <a:lnTo>
                    <a:pt x="596" y="436"/>
                  </a:lnTo>
                  <a:lnTo>
                    <a:pt x="276" y="69"/>
                  </a:lnTo>
                  <a:lnTo>
                    <a:pt x="230" y="23"/>
                  </a:lnTo>
                  <a:lnTo>
                    <a:pt x="161" y="1"/>
                  </a:lnTo>
                  <a:close/>
                </a:path>
              </a:pathLst>
            </a:custGeom>
            <a:solidFill>
              <a:srgbClr val="FA77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66"/>
            <p:cNvSpPr/>
            <p:nvPr/>
          </p:nvSpPr>
          <p:spPr>
            <a:xfrm>
              <a:off x="4384942" y="1844906"/>
              <a:ext cx="176282" cy="38424"/>
            </a:xfrm>
            <a:custGeom>
              <a:avLst/>
              <a:gdLst/>
              <a:ahLst/>
              <a:cxnLst/>
              <a:rect l="l" t="t" r="r" b="b"/>
              <a:pathLst>
                <a:path w="8203" h="1788" extrusionOk="0">
                  <a:moveTo>
                    <a:pt x="115" y="0"/>
                  </a:moveTo>
                  <a:lnTo>
                    <a:pt x="69" y="46"/>
                  </a:lnTo>
                  <a:lnTo>
                    <a:pt x="46" y="92"/>
                  </a:lnTo>
                  <a:lnTo>
                    <a:pt x="0" y="298"/>
                  </a:lnTo>
                  <a:lnTo>
                    <a:pt x="0" y="504"/>
                  </a:lnTo>
                  <a:lnTo>
                    <a:pt x="46" y="688"/>
                  </a:lnTo>
                  <a:lnTo>
                    <a:pt x="92" y="894"/>
                  </a:lnTo>
                  <a:lnTo>
                    <a:pt x="206" y="1054"/>
                  </a:lnTo>
                  <a:lnTo>
                    <a:pt x="321" y="1215"/>
                  </a:lnTo>
                  <a:lnTo>
                    <a:pt x="459" y="1352"/>
                  </a:lnTo>
                  <a:lnTo>
                    <a:pt x="642" y="1467"/>
                  </a:lnTo>
                  <a:lnTo>
                    <a:pt x="894" y="1604"/>
                  </a:lnTo>
                  <a:lnTo>
                    <a:pt x="1192" y="1696"/>
                  </a:lnTo>
                  <a:lnTo>
                    <a:pt x="1490" y="1741"/>
                  </a:lnTo>
                  <a:lnTo>
                    <a:pt x="1787" y="1764"/>
                  </a:lnTo>
                  <a:lnTo>
                    <a:pt x="2085" y="1787"/>
                  </a:lnTo>
                  <a:lnTo>
                    <a:pt x="2406" y="1764"/>
                  </a:lnTo>
                  <a:lnTo>
                    <a:pt x="2979" y="1741"/>
                  </a:lnTo>
                  <a:lnTo>
                    <a:pt x="3643" y="1673"/>
                  </a:lnTo>
                  <a:lnTo>
                    <a:pt x="4308" y="1581"/>
                  </a:lnTo>
                  <a:lnTo>
                    <a:pt x="4972" y="1444"/>
                  </a:lnTo>
                  <a:lnTo>
                    <a:pt x="5614" y="1306"/>
                  </a:lnTo>
                  <a:lnTo>
                    <a:pt x="6255" y="1123"/>
                  </a:lnTo>
                  <a:lnTo>
                    <a:pt x="6897" y="894"/>
                  </a:lnTo>
                  <a:lnTo>
                    <a:pt x="7515" y="665"/>
                  </a:lnTo>
                  <a:lnTo>
                    <a:pt x="8134" y="390"/>
                  </a:lnTo>
                  <a:lnTo>
                    <a:pt x="8180" y="367"/>
                  </a:lnTo>
                  <a:lnTo>
                    <a:pt x="8203" y="321"/>
                  </a:lnTo>
                  <a:lnTo>
                    <a:pt x="8203" y="275"/>
                  </a:lnTo>
                  <a:lnTo>
                    <a:pt x="8180" y="206"/>
                  </a:lnTo>
                  <a:lnTo>
                    <a:pt x="8157" y="183"/>
                  </a:lnTo>
                  <a:lnTo>
                    <a:pt x="8111" y="138"/>
                  </a:lnTo>
                  <a:lnTo>
                    <a:pt x="8042" y="138"/>
                  </a:lnTo>
                  <a:lnTo>
                    <a:pt x="7996" y="161"/>
                  </a:lnTo>
                  <a:lnTo>
                    <a:pt x="7515" y="367"/>
                  </a:lnTo>
                  <a:lnTo>
                    <a:pt x="7034" y="550"/>
                  </a:lnTo>
                  <a:lnTo>
                    <a:pt x="6530" y="733"/>
                  </a:lnTo>
                  <a:lnTo>
                    <a:pt x="6026" y="894"/>
                  </a:lnTo>
                  <a:lnTo>
                    <a:pt x="5522" y="1031"/>
                  </a:lnTo>
                  <a:lnTo>
                    <a:pt x="5018" y="1146"/>
                  </a:lnTo>
                  <a:lnTo>
                    <a:pt x="4514" y="1260"/>
                  </a:lnTo>
                  <a:lnTo>
                    <a:pt x="3987" y="1329"/>
                  </a:lnTo>
                  <a:lnTo>
                    <a:pt x="3483" y="1398"/>
                  </a:lnTo>
                  <a:lnTo>
                    <a:pt x="2979" y="1444"/>
                  </a:lnTo>
                  <a:lnTo>
                    <a:pt x="2452" y="1467"/>
                  </a:lnTo>
                  <a:lnTo>
                    <a:pt x="1650" y="1467"/>
                  </a:lnTo>
                  <a:lnTo>
                    <a:pt x="1352" y="1398"/>
                  </a:lnTo>
                  <a:lnTo>
                    <a:pt x="1031" y="1306"/>
                  </a:lnTo>
                  <a:lnTo>
                    <a:pt x="894" y="1260"/>
                  </a:lnTo>
                  <a:lnTo>
                    <a:pt x="756" y="1192"/>
                  </a:lnTo>
                  <a:lnTo>
                    <a:pt x="619" y="1100"/>
                  </a:lnTo>
                  <a:lnTo>
                    <a:pt x="527" y="1008"/>
                  </a:lnTo>
                  <a:lnTo>
                    <a:pt x="436" y="917"/>
                  </a:lnTo>
                  <a:lnTo>
                    <a:pt x="344" y="779"/>
                  </a:lnTo>
                  <a:lnTo>
                    <a:pt x="298" y="665"/>
                  </a:lnTo>
                  <a:lnTo>
                    <a:pt x="275" y="504"/>
                  </a:lnTo>
                  <a:lnTo>
                    <a:pt x="298" y="344"/>
                  </a:lnTo>
                  <a:lnTo>
                    <a:pt x="321" y="183"/>
                  </a:lnTo>
                  <a:lnTo>
                    <a:pt x="344" y="115"/>
                  </a:lnTo>
                  <a:lnTo>
                    <a:pt x="321" y="69"/>
                  </a:lnTo>
                  <a:lnTo>
                    <a:pt x="275" y="23"/>
                  </a:lnTo>
                  <a:lnTo>
                    <a:pt x="229" y="0"/>
                  </a:lnTo>
                  <a:close/>
                </a:path>
              </a:pathLst>
            </a:custGeom>
            <a:gradFill>
              <a:gsLst>
                <a:gs pos="0">
                  <a:srgbClr val="E4C8BE"/>
                </a:gs>
                <a:gs pos="100000">
                  <a:srgbClr val="B77C6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66"/>
            <p:cNvSpPr/>
            <p:nvPr/>
          </p:nvSpPr>
          <p:spPr>
            <a:xfrm>
              <a:off x="4528707" y="1998020"/>
              <a:ext cx="147722" cy="377665"/>
            </a:xfrm>
            <a:custGeom>
              <a:avLst/>
              <a:gdLst/>
              <a:ahLst/>
              <a:cxnLst/>
              <a:rect l="l" t="t" r="r" b="b"/>
              <a:pathLst>
                <a:path w="6874" h="17574" extrusionOk="0">
                  <a:moveTo>
                    <a:pt x="6691" y="1"/>
                  </a:moveTo>
                  <a:lnTo>
                    <a:pt x="6645" y="24"/>
                  </a:lnTo>
                  <a:lnTo>
                    <a:pt x="6599" y="69"/>
                  </a:lnTo>
                  <a:lnTo>
                    <a:pt x="6003" y="1078"/>
                  </a:lnTo>
                  <a:lnTo>
                    <a:pt x="5431" y="2086"/>
                  </a:lnTo>
                  <a:lnTo>
                    <a:pt x="4881" y="3117"/>
                  </a:lnTo>
                  <a:lnTo>
                    <a:pt x="4377" y="4171"/>
                  </a:lnTo>
                  <a:lnTo>
                    <a:pt x="3873" y="5202"/>
                  </a:lnTo>
                  <a:lnTo>
                    <a:pt x="3391" y="6279"/>
                  </a:lnTo>
                  <a:lnTo>
                    <a:pt x="2933" y="7355"/>
                  </a:lnTo>
                  <a:lnTo>
                    <a:pt x="2521" y="8432"/>
                  </a:lnTo>
                  <a:lnTo>
                    <a:pt x="2108" y="9509"/>
                  </a:lnTo>
                  <a:lnTo>
                    <a:pt x="1742" y="10609"/>
                  </a:lnTo>
                  <a:lnTo>
                    <a:pt x="1375" y="11731"/>
                  </a:lnTo>
                  <a:lnTo>
                    <a:pt x="1054" y="12854"/>
                  </a:lnTo>
                  <a:lnTo>
                    <a:pt x="757" y="13977"/>
                  </a:lnTo>
                  <a:lnTo>
                    <a:pt x="482" y="15100"/>
                  </a:lnTo>
                  <a:lnTo>
                    <a:pt x="230" y="16245"/>
                  </a:lnTo>
                  <a:lnTo>
                    <a:pt x="0" y="17391"/>
                  </a:lnTo>
                  <a:lnTo>
                    <a:pt x="0" y="17436"/>
                  </a:lnTo>
                  <a:lnTo>
                    <a:pt x="23" y="17505"/>
                  </a:lnTo>
                  <a:lnTo>
                    <a:pt x="69" y="17528"/>
                  </a:lnTo>
                  <a:lnTo>
                    <a:pt x="115" y="17551"/>
                  </a:lnTo>
                  <a:lnTo>
                    <a:pt x="184" y="17574"/>
                  </a:lnTo>
                  <a:lnTo>
                    <a:pt x="230" y="17551"/>
                  </a:lnTo>
                  <a:lnTo>
                    <a:pt x="253" y="17528"/>
                  </a:lnTo>
                  <a:lnTo>
                    <a:pt x="275" y="17459"/>
                  </a:lnTo>
                  <a:lnTo>
                    <a:pt x="505" y="16314"/>
                  </a:lnTo>
                  <a:lnTo>
                    <a:pt x="757" y="15191"/>
                  </a:lnTo>
                  <a:lnTo>
                    <a:pt x="1031" y="14068"/>
                  </a:lnTo>
                  <a:lnTo>
                    <a:pt x="1329" y="12946"/>
                  </a:lnTo>
                  <a:lnTo>
                    <a:pt x="1650" y="11823"/>
                  </a:lnTo>
                  <a:lnTo>
                    <a:pt x="1994" y="10723"/>
                  </a:lnTo>
                  <a:lnTo>
                    <a:pt x="2383" y="9624"/>
                  </a:lnTo>
                  <a:lnTo>
                    <a:pt x="2773" y="8547"/>
                  </a:lnTo>
                  <a:lnTo>
                    <a:pt x="3208" y="7470"/>
                  </a:lnTo>
                  <a:lnTo>
                    <a:pt x="3643" y="6393"/>
                  </a:lnTo>
                  <a:lnTo>
                    <a:pt x="4125" y="5339"/>
                  </a:lnTo>
                  <a:lnTo>
                    <a:pt x="4629" y="4285"/>
                  </a:lnTo>
                  <a:lnTo>
                    <a:pt x="5156" y="3254"/>
                  </a:lnTo>
                  <a:lnTo>
                    <a:pt x="5683" y="2223"/>
                  </a:lnTo>
                  <a:lnTo>
                    <a:pt x="6255" y="1215"/>
                  </a:lnTo>
                  <a:lnTo>
                    <a:pt x="6851" y="230"/>
                  </a:lnTo>
                  <a:lnTo>
                    <a:pt x="6874" y="161"/>
                  </a:lnTo>
                  <a:lnTo>
                    <a:pt x="6874" y="115"/>
                  </a:lnTo>
                  <a:lnTo>
                    <a:pt x="6851" y="69"/>
                  </a:lnTo>
                  <a:lnTo>
                    <a:pt x="6805" y="24"/>
                  </a:lnTo>
                  <a:lnTo>
                    <a:pt x="6759" y="1"/>
                  </a:lnTo>
                  <a:close/>
                </a:path>
              </a:pathLst>
            </a:custGeom>
            <a:solidFill>
              <a:srgbClr val="921E1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66"/>
            <p:cNvSpPr/>
            <p:nvPr/>
          </p:nvSpPr>
          <p:spPr>
            <a:xfrm>
              <a:off x="4377549" y="1544073"/>
              <a:ext cx="33009" cy="72894"/>
            </a:xfrm>
            <a:custGeom>
              <a:avLst/>
              <a:gdLst/>
              <a:ahLst/>
              <a:cxnLst/>
              <a:rect l="l" t="t" r="r" b="b"/>
              <a:pathLst>
                <a:path w="1536" h="3392" extrusionOk="0">
                  <a:moveTo>
                    <a:pt x="1077" y="0"/>
                  </a:moveTo>
                  <a:lnTo>
                    <a:pt x="963" y="23"/>
                  </a:lnTo>
                  <a:lnTo>
                    <a:pt x="825" y="46"/>
                  </a:lnTo>
                  <a:lnTo>
                    <a:pt x="688" y="115"/>
                  </a:lnTo>
                  <a:lnTo>
                    <a:pt x="505" y="229"/>
                  </a:lnTo>
                  <a:lnTo>
                    <a:pt x="344" y="390"/>
                  </a:lnTo>
                  <a:lnTo>
                    <a:pt x="276" y="481"/>
                  </a:lnTo>
                  <a:lnTo>
                    <a:pt x="207" y="619"/>
                  </a:lnTo>
                  <a:lnTo>
                    <a:pt x="138" y="756"/>
                  </a:lnTo>
                  <a:lnTo>
                    <a:pt x="92" y="917"/>
                  </a:lnTo>
                  <a:lnTo>
                    <a:pt x="46" y="1100"/>
                  </a:lnTo>
                  <a:lnTo>
                    <a:pt x="24" y="1283"/>
                  </a:lnTo>
                  <a:lnTo>
                    <a:pt x="1" y="1696"/>
                  </a:lnTo>
                  <a:lnTo>
                    <a:pt x="1" y="1925"/>
                  </a:lnTo>
                  <a:lnTo>
                    <a:pt x="46" y="2131"/>
                  </a:lnTo>
                  <a:lnTo>
                    <a:pt x="69" y="2337"/>
                  </a:lnTo>
                  <a:lnTo>
                    <a:pt x="138" y="2520"/>
                  </a:lnTo>
                  <a:lnTo>
                    <a:pt x="207" y="2727"/>
                  </a:lnTo>
                  <a:lnTo>
                    <a:pt x="276" y="2887"/>
                  </a:lnTo>
                  <a:lnTo>
                    <a:pt x="367" y="3047"/>
                  </a:lnTo>
                  <a:lnTo>
                    <a:pt x="482" y="3162"/>
                  </a:lnTo>
                  <a:lnTo>
                    <a:pt x="619" y="3277"/>
                  </a:lnTo>
                  <a:lnTo>
                    <a:pt x="757" y="3345"/>
                  </a:lnTo>
                  <a:lnTo>
                    <a:pt x="917" y="3391"/>
                  </a:lnTo>
                  <a:lnTo>
                    <a:pt x="1100" y="3391"/>
                  </a:lnTo>
                  <a:lnTo>
                    <a:pt x="1192" y="3368"/>
                  </a:lnTo>
                  <a:lnTo>
                    <a:pt x="1261" y="3345"/>
                  </a:lnTo>
                  <a:lnTo>
                    <a:pt x="1329" y="3299"/>
                  </a:lnTo>
                  <a:lnTo>
                    <a:pt x="1375" y="3231"/>
                  </a:lnTo>
                  <a:lnTo>
                    <a:pt x="1421" y="3139"/>
                  </a:lnTo>
                  <a:lnTo>
                    <a:pt x="1467" y="3047"/>
                  </a:lnTo>
                  <a:lnTo>
                    <a:pt x="1513" y="2818"/>
                  </a:lnTo>
                  <a:lnTo>
                    <a:pt x="1536" y="2566"/>
                  </a:lnTo>
                  <a:lnTo>
                    <a:pt x="1513" y="2291"/>
                  </a:lnTo>
                  <a:lnTo>
                    <a:pt x="1490" y="1993"/>
                  </a:lnTo>
                  <a:lnTo>
                    <a:pt x="1467" y="1673"/>
                  </a:lnTo>
                  <a:lnTo>
                    <a:pt x="1352" y="1054"/>
                  </a:lnTo>
                  <a:lnTo>
                    <a:pt x="1215" y="527"/>
                  </a:lnTo>
                  <a:lnTo>
                    <a:pt x="107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66"/>
            <p:cNvSpPr/>
            <p:nvPr/>
          </p:nvSpPr>
          <p:spPr>
            <a:xfrm>
              <a:off x="4377549" y="1544073"/>
              <a:ext cx="33009" cy="72894"/>
            </a:xfrm>
            <a:custGeom>
              <a:avLst/>
              <a:gdLst/>
              <a:ahLst/>
              <a:cxnLst/>
              <a:rect l="l" t="t" r="r" b="b"/>
              <a:pathLst>
                <a:path w="1536" h="3392" fill="none" extrusionOk="0">
                  <a:moveTo>
                    <a:pt x="1077" y="0"/>
                  </a:moveTo>
                  <a:lnTo>
                    <a:pt x="1077" y="0"/>
                  </a:lnTo>
                  <a:lnTo>
                    <a:pt x="963" y="23"/>
                  </a:lnTo>
                  <a:lnTo>
                    <a:pt x="825" y="46"/>
                  </a:lnTo>
                  <a:lnTo>
                    <a:pt x="688" y="115"/>
                  </a:lnTo>
                  <a:lnTo>
                    <a:pt x="505" y="229"/>
                  </a:lnTo>
                  <a:lnTo>
                    <a:pt x="344" y="390"/>
                  </a:lnTo>
                  <a:lnTo>
                    <a:pt x="276" y="481"/>
                  </a:lnTo>
                  <a:lnTo>
                    <a:pt x="207" y="619"/>
                  </a:lnTo>
                  <a:lnTo>
                    <a:pt x="138" y="756"/>
                  </a:lnTo>
                  <a:lnTo>
                    <a:pt x="92" y="917"/>
                  </a:lnTo>
                  <a:lnTo>
                    <a:pt x="92" y="917"/>
                  </a:lnTo>
                  <a:lnTo>
                    <a:pt x="46" y="1100"/>
                  </a:lnTo>
                  <a:lnTo>
                    <a:pt x="24" y="1283"/>
                  </a:lnTo>
                  <a:lnTo>
                    <a:pt x="1" y="1696"/>
                  </a:lnTo>
                  <a:lnTo>
                    <a:pt x="1" y="1925"/>
                  </a:lnTo>
                  <a:lnTo>
                    <a:pt x="46" y="2131"/>
                  </a:lnTo>
                  <a:lnTo>
                    <a:pt x="69" y="2337"/>
                  </a:lnTo>
                  <a:lnTo>
                    <a:pt x="138" y="2520"/>
                  </a:lnTo>
                  <a:lnTo>
                    <a:pt x="207" y="2727"/>
                  </a:lnTo>
                  <a:lnTo>
                    <a:pt x="276" y="2887"/>
                  </a:lnTo>
                  <a:lnTo>
                    <a:pt x="367" y="3047"/>
                  </a:lnTo>
                  <a:lnTo>
                    <a:pt x="482" y="3162"/>
                  </a:lnTo>
                  <a:lnTo>
                    <a:pt x="619" y="3277"/>
                  </a:lnTo>
                  <a:lnTo>
                    <a:pt x="757" y="3345"/>
                  </a:lnTo>
                  <a:lnTo>
                    <a:pt x="917" y="3391"/>
                  </a:lnTo>
                  <a:lnTo>
                    <a:pt x="1100" y="3391"/>
                  </a:lnTo>
                  <a:lnTo>
                    <a:pt x="1100" y="3391"/>
                  </a:lnTo>
                  <a:lnTo>
                    <a:pt x="1192" y="3368"/>
                  </a:lnTo>
                  <a:lnTo>
                    <a:pt x="1261" y="3345"/>
                  </a:lnTo>
                  <a:lnTo>
                    <a:pt x="1329" y="3299"/>
                  </a:lnTo>
                  <a:lnTo>
                    <a:pt x="1375" y="3231"/>
                  </a:lnTo>
                  <a:lnTo>
                    <a:pt x="1421" y="3139"/>
                  </a:lnTo>
                  <a:lnTo>
                    <a:pt x="1467" y="3047"/>
                  </a:lnTo>
                  <a:lnTo>
                    <a:pt x="1513" y="2818"/>
                  </a:lnTo>
                  <a:lnTo>
                    <a:pt x="1536" y="2566"/>
                  </a:lnTo>
                  <a:lnTo>
                    <a:pt x="1513" y="2291"/>
                  </a:lnTo>
                  <a:lnTo>
                    <a:pt x="1490" y="1993"/>
                  </a:lnTo>
                  <a:lnTo>
                    <a:pt x="1467" y="1673"/>
                  </a:lnTo>
                  <a:lnTo>
                    <a:pt x="1352" y="1054"/>
                  </a:lnTo>
                  <a:lnTo>
                    <a:pt x="1215" y="527"/>
                  </a:lnTo>
                  <a:lnTo>
                    <a:pt x="107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66"/>
            <p:cNvSpPr/>
            <p:nvPr/>
          </p:nvSpPr>
          <p:spPr>
            <a:xfrm>
              <a:off x="4364741" y="1594295"/>
              <a:ext cx="56153" cy="56648"/>
            </a:xfrm>
            <a:custGeom>
              <a:avLst/>
              <a:gdLst/>
              <a:ahLst/>
              <a:cxnLst/>
              <a:rect l="l" t="t" r="r" b="b"/>
              <a:pathLst>
                <a:path w="2613" h="2636" extrusionOk="0">
                  <a:moveTo>
                    <a:pt x="1376" y="390"/>
                  </a:moveTo>
                  <a:lnTo>
                    <a:pt x="1559" y="413"/>
                  </a:lnTo>
                  <a:lnTo>
                    <a:pt x="1742" y="481"/>
                  </a:lnTo>
                  <a:lnTo>
                    <a:pt x="1880" y="596"/>
                  </a:lnTo>
                  <a:lnTo>
                    <a:pt x="2017" y="710"/>
                  </a:lnTo>
                  <a:lnTo>
                    <a:pt x="2109" y="848"/>
                  </a:lnTo>
                  <a:lnTo>
                    <a:pt x="2200" y="1008"/>
                  </a:lnTo>
                  <a:lnTo>
                    <a:pt x="2223" y="1192"/>
                  </a:lnTo>
                  <a:lnTo>
                    <a:pt x="2246" y="1375"/>
                  </a:lnTo>
                  <a:lnTo>
                    <a:pt x="2200" y="1558"/>
                  </a:lnTo>
                  <a:lnTo>
                    <a:pt x="2132" y="1741"/>
                  </a:lnTo>
                  <a:lnTo>
                    <a:pt x="2040" y="1879"/>
                  </a:lnTo>
                  <a:lnTo>
                    <a:pt x="1925" y="2016"/>
                  </a:lnTo>
                  <a:lnTo>
                    <a:pt x="1765" y="2131"/>
                  </a:lnTo>
                  <a:lnTo>
                    <a:pt x="1605" y="2200"/>
                  </a:lnTo>
                  <a:lnTo>
                    <a:pt x="1421" y="2246"/>
                  </a:lnTo>
                  <a:lnTo>
                    <a:pt x="1238" y="2246"/>
                  </a:lnTo>
                  <a:lnTo>
                    <a:pt x="1055" y="2200"/>
                  </a:lnTo>
                  <a:lnTo>
                    <a:pt x="894" y="2154"/>
                  </a:lnTo>
                  <a:lnTo>
                    <a:pt x="734" y="2039"/>
                  </a:lnTo>
                  <a:lnTo>
                    <a:pt x="620" y="1925"/>
                  </a:lnTo>
                  <a:lnTo>
                    <a:pt x="505" y="1787"/>
                  </a:lnTo>
                  <a:lnTo>
                    <a:pt x="436" y="1627"/>
                  </a:lnTo>
                  <a:lnTo>
                    <a:pt x="390" y="1444"/>
                  </a:lnTo>
                  <a:lnTo>
                    <a:pt x="390" y="1260"/>
                  </a:lnTo>
                  <a:lnTo>
                    <a:pt x="413" y="1077"/>
                  </a:lnTo>
                  <a:lnTo>
                    <a:pt x="482" y="894"/>
                  </a:lnTo>
                  <a:lnTo>
                    <a:pt x="574" y="756"/>
                  </a:lnTo>
                  <a:lnTo>
                    <a:pt x="711" y="619"/>
                  </a:lnTo>
                  <a:lnTo>
                    <a:pt x="849" y="504"/>
                  </a:lnTo>
                  <a:lnTo>
                    <a:pt x="1009" y="435"/>
                  </a:lnTo>
                  <a:lnTo>
                    <a:pt x="1192" y="390"/>
                  </a:lnTo>
                  <a:close/>
                  <a:moveTo>
                    <a:pt x="1399" y="0"/>
                  </a:moveTo>
                  <a:lnTo>
                    <a:pt x="1146" y="23"/>
                  </a:lnTo>
                  <a:lnTo>
                    <a:pt x="894" y="69"/>
                  </a:lnTo>
                  <a:lnTo>
                    <a:pt x="665" y="183"/>
                  </a:lnTo>
                  <a:lnTo>
                    <a:pt x="459" y="321"/>
                  </a:lnTo>
                  <a:lnTo>
                    <a:pt x="276" y="504"/>
                  </a:lnTo>
                  <a:lnTo>
                    <a:pt x="138" y="733"/>
                  </a:lnTo>
                  <a:lnTo>
                    <a:pt x="47" y="962"/>
                  </a:lnTo>
                  <a:lnTo>
                    <a:pt x="1" y="1214"/>
                  </a:lnTo>
                  <a:lnTo>
                    <a:pt x="1" y="1489"/>
                  </a:lnTo>
                  <a:lnTo>
                    <a:pt x="70" y="1741"/>
                  </a:lnTo>
                  <a:lnTo>
                    <a:pt x="184" y="1971"/>
                  </a:lnTo>
                  <a:lnTo>
                    <a:pt x="322" y="2177"/>
                  </a:lnTo>
                  <a:lnTo>
                    <a:pt x="505" y="2337"/>
                  </a:lnTo>
                  <a:lnTo>
                    <a:pt x="711" y="2475"/>
                  </a:lnTo>
                  <a:lnTo>
                    <a:pt x="963" y="2589"/>
                  </a:lnTo>
                  <a:lnTo>
                    <a:pt x="1215" y="2635"/>
                  </a:lnTo>
                  <a:lnTo>
                    <a:pt x="1490" y="2612"/>
                  </a:lnTo>
                  <a:lnTo>
                    <a:pt x="1742" y="2566"/>
                  </a:lnTo>
                  <a:lnTo>
                    <a:pt x="1971" y="2452"/>
                  </a:lnTo>
                  <a:lnTo>
                    <a:pt x="2178" y="2314"/>
                  </a:lnTo>
                  <a:lnTo>
                    <a:pt x="2338" y="2131"/>
                  </a:lnTo>
                  <a:lnTo>
                    <a:pt x="2475" y="1902"/>
                  </a:lnTo>
                  <a:lnTo>
                    <a:pt x="2567" y="1673"/>
                  </a:lnTo>
                  <a:lnTo>
                    <a:pt x="2613" y="1421"/>
                  </a:lnTo>
                  <a:lnTo>
                    <a:pt x="2613" y="1146"/>
                  </a:lnTo>
                  <a:lnTo>
                    <a:pt x="2544" y="894"/>
                  </a:lnTo>
                  <a:lnTo>
                    <a:pt x="2452" y="665"/>
                  </a:lnTo>
                  <a:lnTo>
                    <a:pt x="2292" y="458"/>
                  </a:lnTo>
                  <a:lnTo>
                    <a:pt x="2109" y="275"/>
                  </a:lnTo>
                  <a:lnTo>
                    <a:pt x="1903" y="138"/>
                  </a:lnTo>
                  <a:lnTo>
                    <a:pt x="1673" y="46"/>
                  </a:lnTo>
                  <a:lnTo>
                    <a:pt x="1399" y="0"/>
                  </a:lnTo>
                  <a:close/>
                </a:path>
              </a:pathLst>
            </a:custGeom>
            <a:solidFill>
              <a:srgbClr val="FA9F3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66"/>
            <p:cNvSpPr/>
            <p:nvPr/>
          </p:nvSpPr>
          <p:spPr>
            <a:xfrm>
              <a:off x="4364741" y="1594295"/>
              <a:ext cx="56153" cy="56648"/>
            </a:xfrm>
            <a:custGeom>
              <a:avLst/>
              <a:gdLst/>
              <a:ahLst/>
              <a:cxnLst/>
              <a:rect l="l" t="t" r="r" b="b"/>
              <a:pathLst>
                <a:path w="2613" h="2636" fill="none" extrusionOk="0">
                  <a:moveTo>
                    <a:pt x="1215" y="2635"/>
                  </a:moveTo>
                  <a:lnTo>
                    <a:pt x="1215" y="2635"/>
                  </a:lnTo>
                  <a:lnTo>
                    <a:pt x="963" y="2589"/>
                  </a:lnTo>
                  <a:lnTo>
                    <a:pt x="711" y="2475"/>
                  </a:lnTo>
                  <a:lnTo>
                    <a:pt x="505" y="2337"/>
                  </a:lnTo>
                  <a:lnTo>
                    <a:pt x="322" y="2177"/>
                  </a:lnTo>
                  <a:lnTo>
                    <a:pt x="184" y="1971"/>
                  </a:lnTo>
                  <a:lnTo>
                    <a:pt x="70" y="1741"/>
                  </a:lnTo>
                  <a:lnTo>
                    <a:pt x="1" y="1489"/>
                  </a:lnTo>
                  <a:lnTo>
                    <a:pt x="1" y="1214"/>
                  </a:lnTo>
                  <a:lnTo>
                    <a:pt x="1" y="1214"/>
                  </a:lnTo>
                  <a:lnTo>
                    <a:pt x="47" y="962"/>
                  </a:lnTo>
                  <a:lnTo>
                    <a:pt x="138" y="733"/>
                  </a:lnTo>
                  <a:lnTo>
                    <a:pt x="276" y="504"/>
                  </a:lnTo>
                  <a:lnTo>
                    <a:pt x="459" y="321"/>
                  </a:lnTo>
                  <a:lnTo>
                    <a:pt x="665" y="183"/>
                  </a:lnTo>
                  <a:lnTo>
                    <a:pt x="894" y="69"/>
                  </a:lnTo>
                  <a:lnTo>
                    <a:pt x="1146" y="23"/>
                  </a:lnTo>
                  <a:lnTo>
                    <a:pt x="1399" y="0"/>
                  </a:lnTo>
                  <a:lnTo>
                    <a:pt x="1399" y="0"/>
                  </a:lnTo>
                  <a:lnTo>
                    <a:pt x="1673" y="46"/>
                  </a:lnTo>
                  <a:lnTo>
                    <a:pt x="1903" y="138"/>
                  </a:lnTo>
                  <a:lnTo>
                    <a:pt x="2109" y="275"/>
                  </a:lnTo>
                  <a:lnTo>
                    <a:pt x="2292" y="458"/>
                  </a:lnTo>
                  <a:lnTo>
                    <a:pt x="2452" y="665"/>
                  </a:lnTo>
                  <a:lnTo>
                    <a:pt x="2544" y="894"/>
                  </a:lnTo>
                  <a:lnTo>
                    <a:pt x="2613" y="1146"/>
                  </a:lnTo>
                  <a:lnTo>
                    <a:pt x="2613" y="1421"/>
                  </a:lnTo>
                  <a:lnTo>
                    <a:pt x="2613" y="1421"/>
                  </a:lnTo>
                  <a:lnTo>
                    <a:pt x="2567" y="1673"/>
                  </a:lnTo>
                  <a:lnTo>
                    <a:pt x="2475" y="1902"/>
                  </a:lnTo>
                  <a:lnTo>
                    <a:pt x="2338" y="2131"/>
                  </a:lnTo>
                  <a:lnTo>
                    <a:pt x="2178" y="2314"/>
                  </a:lnTo>
                  <a:lnTo>
                    <a:pt x="1971" y="2452"/>
                  </a:lnTo>
                  <a:lnTo>
                    <a:pt x="1742" y="2566"/>
                  </a:lnTo>
                  <a:lnTo>
                    <a:pt x="1490" y="2612"/>
                  </a:lnTo>
                  <a:lnTo>
                    <a:pt x="1215" y="2635"/>
                  </a:lnTo>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66"/>
            <p:cNvSpPr/>
            <p:nvPr/>
          </p:nvSpPr>
          <p:spPr>
            <a:xfrm>
              <a:off x="4373122" y="1602654"/>
              <a:ext cx="39907" cy="39907"/>
            </a:xfrm>
            <a:custGeom>
              <a:avLst/>
              <a:gdLst/>
              <a:ahLst/>
              <a:cxnLst/>
              <a:rect l="l" t="t" r="r" b="b"/>
              <a:pathLst>
                <a:path w="1857" h="1857" fill="none" extrusionOk="0">
                  <a:moveTo>
                    <a:pt x="986" y="1"/>
                  </a:moveTo>
                  <a:lnTo>
                    <a:pt x="986" y="1"/>
                  </a:lnTo>
                  <a:lnTo>
                    <a:pt x="802" y="1"/>
                  </a:lnTo>
                  <a:lnTo>
                    <a:pt x="619" y="46"/>
                  </a:lnTo>
                  <a:lnTo>
                    <a:pt x="459" y="115"/>
                  </a:lnTo>
                  <a:lnTo>
                    <a:pt x="321" y="230"/>
                  </a:lnTo>
                  <a:lnTo>
                    <a:pt x="184" y="367"/>
                  </a:lnTo>
                  <a:lnTo>
                    <a:pt x="92" y="505"/>
                  </a:lnTo>
                  <a:lnTo>
                    <a:pt x="23" y="688"/>
                  </a:lnTo>
                  <a:lnTo>
                    <a:pt x="0" y="871"/>
                  </a:lnTo>
                  <a:lnTo>
                    <a:pt x="0" y="871"/>
                  </a:lnTo>
                  <a:lnTo>
                    <a:pt x="0" y="1055"/>
                  </a:lnTo>
                  <a:lnTo>
                    <a:pt x="46" y="1238"/>
                  </a:lnTo>
                  <a:lnTo>
                    <a:pt x="115" y="1398"/>
                  </a:lnTo>
                  <a:lnTo>
                    <a:pt x="230" y="1536"/>
                  </a:lnTo>
                  <a:lnTo>
                    <a:pt x="344" y="1650"/>
                  </a:lnTo>
                  <a:lnTo>
                    <a:pt x="504" y="1765"/>
                  </a:lnTo>
                  <a:lnTo>
                    <a:pt x="665" y="1811"/>
                  </a:lnTo>
                  <a:lnTo>
                    <a:pt x="848" y="1857"/>
                  </a:lnTo>
                  <a:lnTo>
                    <a:pt x="848" y="1857"/>
                  </a:lnTo>
                  <a:lnTo>
                    <a:pt x="1031" y="1857"/>
                  </a:lnTo>
                  <a:lnTo>
                    <a:pt x="1215" y="1811"/>
                  </a:lnTo>
                  <a:lnTo>
                    <a:pt x="1375" y="1742"/>
                  </a:lnTo>
                  <a:lnTo>
                    <a:pt x="1535" y="1627"/>
                  </a:lnTo>
                  <a:lnTo>
                    <a:pt x="1650" y="1490"/>
                  </a:lnTo>
                  <a:lnTo>
                    <a:pt x="1742" y="1352"/>
                  </a:lnTo>
                  <a:lnTo>
                    <a:pt x="1810" y="1169"/>
                  </a:lnTo>
                  <a:lnTo>
                    <a:pt x="1856" y="986"/>
                  </a:lnTo>
                  <a:lnTo>
                    <a:pt x="1856" y="986"/>
                  </a:lnTo>
                  <a:lnTo>
                    <a:pt x="1833" y="803"/>
                  </a:lnTo>
                  <a:lnTo>
                    <a:pt x="1810" y="619"/>
                  </a:lnTo>
                  <a:lnTo>
                    <a:pt x="1719" y="459"/>
                  </a:lnTo>
                  <a:lnTo>
                    <a:pt x="1627" y="321"/>
                  </a:lnTo>
                  <a:lnTo>
                    <a:pt x="1490" y="207"/>
                  </a:lnTo>
                  <a:lnTo>
                    <a:pt x="1352" y="92"/>
                  </a:lnTo>
                  <a:lnTo>
                    <a:pt x="1169" y="24"/>
                  </a:lnTo>
                  <a:lnTo>
                    <a:pt x="98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66"/>
            <p:cNvSpPr/>
            <p:nvPr/>
          </p:nvSpPr>
          <p:spPr>
            <a:xfrm>
              <a:off x="4438107" y="1708512"/>
              <a:ext cx="21" cy="21"/>
            </a:xfrm>
            <a:custGeom>
              <a:avLst/>
              <a:gdLst/>
              <a:ahLst/>
              <a:cxnLst/>
              <a:rect l="l" t="t" r="r" b="b"/>
              <a:pathLst>
                <a:path w="1" h="1" extrusionOk="0">
                  <a:moveTo>
                    <a:pt x="1" y="1"/>
                  </a:moveTo>
                  <a:lnTo>
                    <a:pt x="1"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66"/>
            <p:cNvSpPr/>
            <p:nvPr/>
          </p:nvSpPr>
          <p:spPr>
            <a:xfrm>
              <a:off x="4438107" y="1708512"/>
              <a:ext cx="21" cy="21"/>
            </a:xfrm>
            <a:custGeom>
              <a:avLst/>
              <a:gdLst/>
              <a:ahLst/>
              <a:cxnLst/>
              <a:rect l="l" t="t" r="r" b="b"/>
              <a:pathLst>
                <a:path w="1" h="1" fill="none" extrusionOk="0">
                  <a:moveTo>
                    <a:pt x="1" y="1"/>
                  </a:move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66"/>
            <p:cNvSpPr/>
            <p:nvPr/>
          </p:nvSpPr>
          <p:spPr>
            <a:xfrm>
              <a:off x="4423838" y="1642539"/>
              <a:ext cx="175788" cy="192529"/>
            </a:xfrm>
            <a:custGeom>
              <a:avLst/>
              <a:gdLst/>
              <a:ahLst/>
              <a:cxnLst/>
              <a:rect l="l" t="t" r="r" b="b"/>
              <a:pathLst>
                <a:path w="8180" h="8959" extrusionOk="0">
                  <a:moveTo>
                    <a:pt x="7515" y="1"/>
                  </a:moveTo>
                  <a:lnTo>
                    <a:pt x="7240" y="115"/>
                  </a:lnTo>
                  <a:lnTo>
                    <a:pt x="6851" y="298"/>
                  </a:lnTo>
                  <a:lnTo>
                    <a:pt x="6553" y="596"/>
                  </a:lnTo>
                  <a:lnTo>
                    <a:pt x="6255" y="871"/>
                  </a:lnTo>
                  <a:lnTo>
                    <a:pt x="5911" y="1123"/>
                  </a:lnTo>
                  <a:lnTo>
                    <a:pt x="5591" y="1375"/>
                  </a:lnTo>
                  <a:lnTo>
                    <a:pt x="5224" y="1604"/>
                  </a:lnTo>
                  <a:lnTo>
                    <a:pt x="4880" y="1811"/>
                  </a:lnTo>
                  <a:lnTo>
                    <a:pt x="4491" y="2017"/>
                  </a:lnTo>
                  <a:lnTo>
                    <a:pt x="4124" y="2177"/>
                  </a:lnTo>
                  <a:lnTo>
                    <a:pt x="3712" y="2337"/>
                  </a:lnTo>
                  <a:lnTo>
                    <a:pt x="3322" y="2498"/>
                  </a:lnTo>
                  <a:lnTo>
                    <a:pt x="2910" y="2612"/>
                  </a:lnTo>
                  <a:lnTo>
                    <a:pt x="2475" y="2750"/>
                  </a:lnTo>
                  <a:lnTo>
                    <a:pt x="2039" y="2842"/>
                  </a:lnTo>
                  <a:lnTo>
                    <a:pt x="1604" y="2933"/>
                  </a:lnTo>
                  <a:lnTo>
                    <a:pt x="1146" y="3002"/>
                  </a:lnTo>
                  <a:lnTo>
                    <a:pt x="665" y="3071"/>
                  </a:lnTo>
                  <a:lnTo>
                    <a:pt x="665" y="3094"/>
                  </a:lnTo>
                  <a:lnTo>
                    <a:pt x="665" y="3598"/>
                  </a:lnTo>
                  <a:lnTo>
                    <a:pt x="642" y="4606"/>
                  </a:lnTo>
                  <a:lnTo>
                    <a:pt x="596" y="5064"/>
                  </a:lnTo>
                  <a:lnTo>
                    <a:pt x="550" y="5476"/>
                  </a:lnTo>
                  <a:lnTo>
                    <a:pt x="459" y="6072"/>
                  </a:lnTo>
                  <a:lnTo>
                    <a:pt x="367" y="6439"/>
                  </a:lnTo>
                  <a:lnTo>
                    <a:pt x="275" y="6805"/>
                  </a:lnTo>
                  <a:lnTo>
                    <a:pt x="161" y="7149"/>
                  </a:lnTo>
                  <a:lnTo>
                    <a:pt x="0" y="7493"/>
                  </a:lnTo>
                  <a:lnTo>
                    <a:pt x="23" y="7561"/>
                  </a:lnTo>
                  <a:lnTo>
                    <a:pt x="92" y="7745"/>
                  </a:lnTo>
                  <a:lnTo>
                    <a:pt x="161" y="7859"/>
                  </a:lnTo>
                  <a:lnTo>
                    <a:pt x="275" y="7974"/>
                  </a:lnTo>
                  <a:lnTo>
                    <a:pt x="390" y="8111"/>
                  </a:lnTo>
                  <a:lnTo>
                    <a:pt x="573" y="8272"/>
                  </a:lnTo>
                  <a:lnTo>
                    <a:pt x="779" y="8409"/>
                  </a:lnTo>
                  <a:lnTo>
                    <a:pt x="1031" y="8547"/>
                  </a:lnTo>
                  <a:lnTo>
                    <a:pt x="1329" y="8661"/>
                  </a:lnTo>
                  <a:lnTo>
                    <a:pt x="1696" y="8776"/>
                  </a:lnTo>
                  <a:lnTo>
                    <a:pt x="2131" y="8867"/>
                  </a:lnTo>
                  <a:lnTo>
                    <a:pt x="2612" y="8913"/>
                  </a:lnTo>
                  <a:lnTo>
                    <a:pt x="3162" y="8959"/>
                  </a:lnTo>
                  <a:lnTo>
                    <a:pt x="3804" y="8959"/>
                  </a:lnTo>
                  <a:lnTo>
                    <a:pt x="4308" y="8913"/>
                  </a:lnTo>
                  <a:lnTo>
                    <a:pt x="4789" y="8844"/>
                  </a:lnTo>
                  <a:lnTo>
                    <a:pt x="5247" y="8707"/>
                  </a:lnTo>
                  <a:lnTo>
                    <a:pt x="5682" y="8569"/>
                  </a:lnTo>
                  <a:lnTo>
                    <a:pt x="6072" y="8386"/>
                  </a:lnTo>
                  <a:lnTo>
                    <a:pt x="6416" y="8180"/>
                  </a:lnTo>
                  <a:lnTo>
                    <a:pt x="6759" y="7974"/>
                  </a:lnTo>
                  <a:lnTo>
                    <a:pt x="7057" y="7745"/>
                  </a:lnTo>
                  <a:lnTo>
                    <a:pt x="7309" y="7538"/>
                  </a:lnTo>
                  <a:lnTo>
                    <a:pt x="7538" y="7332"/>
                  </a:lnTo>
                  <a:lnTo>
                    <a:pt x="7905" y="6966"/>
                  </a:lnTo>
                  <a:lnTo>
                    <a:pt x="8111" y="6714"/>
                  </a:lnTo>
                  <a:lnTo>
                    <a:pt x="8180" y="6599"/>
                  </a:lnTo>
                  <a:lnTo>
                    <a:pt x="7859" y="5843"/>
                  </a:lnTo>
                  <a:lnTo>
                    <a:pt x="7722" y="5453"/>
                  </a:lnTo>
                  <a:lnTo>
                    <a:pt x="7607" y="5087"/>
                  </a:lnTo>
                  <a:lnTo>
                    <a:pt x="7492" y="4697"/>
                  </a:lnTo>
                  <a:lnTo>
                    <a:pt x="7401" y="4331"/>
                  </a:lnTo>
                  <a:lnTo>
                    <a:pt x="7332" y="3964"/>
                  </a:lnTo>
                  <a:lnTo>
                    <a:pt x="7286" y="3598"/>
                  </a:lnTo>
                  <a:lnTo>
                    <a:pt x="7240" y="3231"/>
                  </a:lnTo>
                  <a:lnTo>
                    <a:pt x="7217" y="2864"/>
                  </a:lnTo>
                  <a:lnTo>
                    <a:pt x="7217" y="2498"/>
                  </a:lnTo>
                  <a:lnTo>
                    <a:pt x="7217" y="2131"/>
                  </a:lnTo>
                  <a:lnTo>
                    <a:pt x="7263" y="1742"/>
                  </a:lnTo>
                  <a:lnTo>
                    <a:pt x="7309" y="1375"/>
                  </a:lnTo>
                  <a:lnTo>
                    <a:pt x="7355" y="986"/>
                  </a:lnTo>
                  <a:lnTo>
                    <a:pt x="7447" y="596"/>
                  </a:lnTo>
                  <a:lnTo>
                    <a:pt x="7538" y="161"/>
                  </a:lnTo>
                  <a:lnTo>
                    <a:pt x="7515"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66"/>
            <p:cNvSpPr/>
            <p:nvPr/>
          </p:nvSpPr>
          <p:spPr>
            <a:xfrm>
              <a:off x="4435657" y="1684873"/>
              <a:ext cx="94556" cy="75365"/>
            </a:xfrm>
            <a:custGeom>
              <a:avLst/>
              <a:gdLst/>
              <a:ahLst/>
              <a:cxnLst/>
              <a:rect l="l" t="t" r="r" b="b"/>
              <a:pathLst>
                <a:path w="4400" h="3507" extrusionOk="0">
                  <a:moveTo>
                    <a:pt x="4399" y="1"/>
                  </a:moveTo>
                  <a:lnTo>
                    <a:pt x="3918" y="299"/>
                  </a:lnTo>
                  <a:lnTo>
                    <a:pt x="3391" y="574"/>
                  </a:lnTo>
                  <a:lnTo>
                    <a:pt x="2864" y="803"/>
                  </a:lnTo>
                  <a:lnTo>
                    <a:pt x="2337" y="986"/>
                  </a:lnTo>
                  <a:lnTo>
                    <a:pt x="1810" y="1124"/>
                  </a:lnTo>
                  <a:lnTo>
                    <a:pt x="1558" y="1169"/>
                  </a:lnTo>
                  <a:lnTo>
                    <a:pt x="1283" y="1192"/>
                  </a:lnTo>
                  <a:lnTo>
                    <a:pt x="1031" y="1215"/>
                  </a:lnTo>
                  <a:lnTo>
                    <a:pt x="779" y="1192"/>
                  </a:lnTo>
                  <a:lnTo>
                    <a:pt x="527" y="1192"/>
                  </a:lnTo>
                  <a:lnTo>
                    <a:pt x="275" y="1146"/>
                  </a:lnTo>
                  <a:lnTo>
                    <a:pt x="115" y="1124"/>
                  </a:lnTo>
                  <a:lnTo>
                    <a:pt x="115" y="1628"/>
                  </a:lnTo>
                  <a:lnTo>
                    <a:pt x="92" y="2636"/>
                  </a:lnTo>
                  <a:lnTo>
                    <a:pt x="46" y="3094"/>
                  </a:lnTo>
                  <a:lnTo>
                    <a:pt x="0" y="3506"/>
                  </a:lnTo>
                  <a:lnTo>
                    <a:pt x="436" y="3392"/>
                  </a:lnTo>
                  <a:lnTo>
                    <a:pt x="825" y="3254"/>
                  </a:lnTo>
                  <a:lnTo>
                    <a:pt x="1214" y="3094"/>
                  </a:lnTo>
                  <a:lnTo>
                    <a:pt x="1581" y="2911"/>
                  </a:lnTo>
                  <a:lnTo>
                    <a:pt x="1925" y="2704"/>
                  </a:lnTo>
                  <a:lnTo>
                    <a:pt x="2246" y="2475"/>
                  </a:lnTo>
                  <a:lnTo>
                    <a:pt x="2543" y="2223"/>
                  </a:lnTo>
                  <a:lnTo>
                    <a:pt x="2841" y="1971"/>
                  </a:lnTo>
                  <a:lnTo>
                    <a:pt x="3093" y="1719"/>
                  </a:lnTo>
                  <a:lnTo>
                    <a:pt x="3345" y="1467"/>
                  </a:lnTo>
                  <a:lnTo>
                    <a:pt x="3781" y="940"/>
                  </a:lnTo>
                  <a:lnTo>
                    <a:pt x="4124" y="436"/>
                  </a:lnTo>
                  <a:lnTo>
                    <a:pt x="439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66"/>
            <p:cNvSpPr/>
            <p:nvPr/>
          </p:nvSpPr>
          <p:spPr>
            <a:xfrm>
              <a:off x="4386897" y="1403252"/>
              <a:ext cx="270838" cy="310702"/>
            </a:xfrm>
            <a:custGeom>
              <a:avLst/>
              <a:gdLst/>
              <a:ahLst/>
              <a:cxnLst/>
              <a:rect l="l" t="t" r="r" b="b"/>
              <a:pathLst>
                <a:path w="12603" h="14458" extrusionOk="0">
                  <a:moveTo>
                    <a:pt x="6210" y="0"/>
                  </a:moveTo>
                  <a:lnTo>
                    <a:pt x="5339" y="69"/>
                  </a:lnTo>
                  <a:lnTo>
                    <a:pt x="4515" y="161"/>
                  </a:lnTo>
                  <a:lnTo>
                    <a:pt x="3781" y="298"/>
                  </a:lnTo>
                  <a:lnTo>
                    <a:pt x="3461" y="390"/>
                  </a:lnTo>
                  <a:lnTo>
                    <a:pt x="3140" y="482"/>
                  </a:lnTo>
                  <a:lnTo>
                    <a:pt x="2842" y="596"/>
                  </a:lnTo>
                  <a:lnTo>
                    <a:pt x="2544" y="711"/>
                  </a:lnTo>
                  <a:lnTo>
                    <a:pt x="2292" y="825"/>
                  </a:lnTo>
                  <a:lnTo>
                    <a:pt x="2040" y="963"/>
                  </a:lnTo>
                  <a:lnTo>
                    <a:pt x="1811" y="1100"/>
                  </a:lnTo>
                  <a:lnTo>
                    <a:pt x="1582" y="1238"/>
                  </a:lnTo>
                  <a:lnTo>
                    <a:pt x="1376" y="1398"/>
                  </a:lnTo>
                  <a:lnTo>
                    <a:pt x="1192" y="1558"/>
                  </a:lnTo>
                  <a:lnTo>
                    <a:pt x="1032" y="1719"/>
                  </a:lnTo>
                  <a:lnTo>
                    <a:pt x="872" y="1879"/>
                  </a:lnTo>
                  <a:lnTo>
                    <a:pt x="734" y="2062"/>
                  </a:lnTo>
                  <a:lnTo>
                    <a:pt x="597" y="2246"/>
                  </a:lnTo>
                  <a:lnTo>
                    <a:pt x="390" y="2612"/>
                  </a:lnTo>
                  <a:lnTo>
                    <a:pt x="207" y="3002"/>
                  </a:lnTo>
                  <a:lnTo>
                    <a:pt x="93" y="3414"/>
                  </a:lnTo>
                  <a:lnTo>
                    <a:pt x="24" y="3827"/>
                  </a:lnTo>
                  <a:lnTo>
                    <a:pt x="1" y="4239"/>
                  </a:lnTo>
                  <a:lnTo>
                    <a:pt x="1" y="4674"/>
                  </a:lnTo>
                  <a:lnTo>
                    <a:pt x="47" y="5178"/>
                  </a:lnTo>
                  <a:lnTo>
                    <a:pt x="138" y="5774"/>
                  </a:lnTo>
                  <a:lnTo>
                    <a:pt x="322" y="7034"/>
                  </a:lnTo>
                  <a:lnTo>
                    <a:pt x="574" y="8524"/>
                  </a:lnTo>
                  <a:lnTo>
                    <a:pt x="551" y="8569"/>
                  </a:lnTo>
                  <a:lnTo>
                    <a:pt x="436" y="8959"/>
                  </a:lnTo>
                  <a:lnTo>
                    <a:pt x="345" y="9348"/>
                  </a:lnTo>
                  <a:lnTo>
                    <a:pt x="276" y="9715"/>
                  </a:lnTo>
                  <a:lnTo>
                    <a:pt x="230" y="10082"/>
                  </a:lnTo>
                  <a:lnTo>
                    <a:pt x="184" y="10471"/>
                  </a:lnTo>
                  <a:lnTo>
                    <a:pt x="184" y="10838"/>
                  </a:lnTo>
                  <a:lnTo>
                    <a:pt x="184" y="11227"/>
                  </a:lnTo>
                  <a:lnTo>
                    <a:pt x="207" y="11594"/>
                  </a:lnTo>
                  <a:lnTo>
                    <a:pt x="253" y="11960"/>
                  </a:lnTo>
                  <a:lnTo>
                    <a:pt x="322" y="12327"/>
                  </a:lnTo>
                  <a:lnTo>
                    <a:pt x="436" y="12648"/>
                  </a:lnTo>
                  <a:lnTo>
                    <a:pt x="551" y="12968"/>
                  </a:lnTo>
                  <a:lnTo>
                    <a:pt x="711" y="13266"/>
                  </a:lnTo>
                  <a:lnTo>
                    <a:pt x="894" y="13541"/>
                  </a:lnTo>
                  <a:lnTo>
                    <a:pt x="1124" y="13770"/>
                  </a:lnTo>
                  <a:lnTo>
                    <a:pt x="1376" y="13977"/>
                  </a:lnTo>
                  <a:lnTo>
                    <a:pt x="1651" y="14137"/>
                  </a:lnTo>
                  <a:lnTo>
                    <a:pt x="1811" y="14183"/>
                  </a:lnTo>
                  <a:lnTo>
                    <a:pt x="1971" y="14251"/>
                  </a:lnTo>
                  <a:lnTo>
                    <a:pt x="2384" y="14366"/>
                  </a:lnTo>
                  <a:lnTo>
                    <a:pt x="2727" y="14435"/>
                  </a:lnTo>
                  <a:lnTo>
                    <a:pt x="3140" y="14458"/>
                  </a:lnTo>
                  <a:lnTo>
                    <a:pt x="3483" y="14458"/>
                  </a:lnTo>
                  <a:lnTo>
                    <a:pt x="3873" y="14412"/>
                  </a:lnTo>
                  <a:lnTo>
                    <a:pt x="4262" y="14366"/>
                  </a:lnTo>
                  <a:lnTo>
                    <a:pt x="4675" y="14274"/>
                  </a:lnTo>
                  <a:lnTo>
                    <a:pt x="5110" y="14160"/>
                  </a:lnTo>
                  <a:lnTo>
                    <a:pt x="5568" y="14022"/>
                  </a:lnTo>
                  <a:lnTo>
                    <a:pt x="6004" y="13839"/>
                  </a:lnTo>
                  <a:lnTo>
                    <a:pt x="6462" y="13656"/>
                  </a:lnTo>
                  <a:lnTo>
                    <a:pt x="6897" y="13427"/>
                  </a:lnTo>
                  <a:lnTo>
                    <a:pt x="7333" y="13175"/>
                  </a:lnTo>
                  <a:lnTo>
                    <a:pt x="7745" y="12900"/>
                  </a:lnTo>
                  <a:lnTo>
                    <a:pt x="8135" y="12602"/>
                  </a:lnTo>
                  <a:lnTo>
                    <a:pt x="8501" y="12281"/>
                  </a:lnTo>
                  <a:lnTo>
                    <a:pt x="8822" y="11937"/>
                  </a:lnTo>
                  <a:lnTo>
                    <a:pt x="9120" y="11548"/>
                  </a:lnTo>
                  <a:lnTo>
                    <a:pt x="9372" y="11158"/>
                  </a:lnTo>
                  <a:lnTo>
                    <a:pt x="9418" y="11044"/>
                  </a:lnTo>
                  <a:lnTo>
                    <a:pt x="9532" y="10838"/>
                  </a:lnTo>
                  <a:lnTo>
                    <a:pt x="9578" y="10838"/>
                  </a:lnTo>
                  <a:lnTo>
                    <a:pt x="9899" y="10815"/>
                  </a:lnTo>
                  <a:lnTo>
                    <a:pt x="10197" y="10769"/>
                  </a:lnTo>
                  <a:lnTo>
                    <a:pt x="10494" y="10700"/>
                  </a:lnTo>
                  <a:lnTo>
                    <a:pt x="10769" y="10586"/>
                  </a:lnTo>
                  <a:lnTo>
                    <a:pt x="11044" y="10448"/>
                  </a:lnTo>
                  <a:lnTo>
                    <a:pt x="11273" y="10288"/>
                  </a:lnTo>
                  <a:lnTo>
                    <a:pt x="11503" y="10127"/>
                  </a:lnTo>
                  <a:lnTo>
                    <a:pt x="11709" y="9921"/>
                  </a:lnTo>
                  <a:lnTo>
                    <a:pt x="11915" y="9715"/>
                  </a:lnTo>
                  <a:lnTo>
                    <a:pt x="12075" y="9486"/>
                  </a:lnTo>
                  <a:lnTo>
                    <a:pt x="12213" y="9234"/>
                  </a:lnTo>
                  <a:lnTo>
                    <a:pt x="12350" y="9005"/>
                  </a:lnTo>
                  <a:lnTo>
                    <a:pt x="12442" y="8753"/>
                  </a:lnTo>
                  <a:lnTo>
                    <a:pt x="12511" y="8478"/>
                  </a:lnTo>
                  <a:lnTo>
                    <a:pt x="12579" y="8226"/>
                  </a:lnTo>
                  <a:lnTo>
                    <a:pt x="12602" y="7974"/>
                  </a:lnTo>
                  <a:lnTo>
                    <a:pt x="12602" y="7813"/>
                  </a:lnTo>
                  <a:lnTo>
                    <a:pt x="12602" y="7630"/>
                  </a:lnTo>
                  <a:lnTo>
                    <a:pt x="12556" y="7447"/>
                  </a:lnTo>
                  <a:lnTo>
                    <a:pt x="12511" y="7286"/>
                  </a:lnTo>
                  <a:lnTo>
                    <a:pt x="12442" y="7126"/>
                  </a:lnTo>
                  <a:lnTo>
                    <a:pt x="12350" y="6966"/>
                  </a:lnTo>
                  <a:lnTo>
                    <a:pt x="12236" y="6828"/>
                  </a:lnTo>
                  <a:lnTo>
                    <a:pt x="12075" y="6714"/>
                  </a:lnTo>
                  <a:lnTo>
                    <a:pt x="12121" y="6645"/>
                  </a:lnTo>
                  <a:lnTo>
                    <a:pt x="12167" y="6576"/>
                  </a:lnTo>
                  <a:lnTo>
                    <a:pt x="12259" y="6324"/>
                  </a:lnTo>
                  <a:lnTo>
                    <a:pt x="12327" y="6003"/>
                  </a:lnTo>
                  <a:lnTo>
                    <a:pt x="12396" y="5660"/>
                  </a:lnTo>
                  <a:lnTo>
                    <a:pt x="12465" y="4995"/>
                  </a:lnTo>
                  <a:lnTo>
                    <a:pt x="12465" y="4743"/>
                  </a:lnTo>
                  <a:lnTo>
                    <a:pt x="12465" y="4583"/>
                  </a:lnTo>
                  <a:lnTo>
                    <a:pt x="12396" y="4262"/>
                  </a:lnTo>
                  <a:lnTo>
                    <a:pt x="12327" y="3918"/>
                  </a:lnTo>
                  <a:lnTo>
                    <a:pt x="12213" y="3529"/>
                  </a:lnTo>
                  <a:lnTo>
                    <a:pt x="12075" y="3162"/>
                  </a:lnTo>
                  <a:lnTo>
                    <a:pt x="11892" y="2750"/>
                  </a:lnTo>
                  <a:lnTo>
                    <a:pt x="11686" y="2360"/>
                  </a:lnTo>
                  <a:lnTo>
                    <a:pt x="11411" y="1971"/>
                  </a:lnTo>
                  <a:lnTo>
                    <a:pt x="11090" y="1604"/>
                  </a:lnTo>
                  <a:lnTo>
                    <a:pt x="10930" y="1421"/>
                  </a:lnTo>
                  <a:lnTo>
                    <a:pt x="10724" y="1261"/>
                  </a:lnTo>
                  <a:lnTo>
                    <a:pt x="10517" y="1100"/>
                  </a:lnTo>
                  <a:lnTo>
                    <a:pt x="10311" y="940"/>
                  </a:lnTo>
                  <a:lnTo>
                    <a:pt x="10059" y="802"/>
                  </a:lnTo>
                  <a:lnTo>
                    <a:pt x="9807" y="642"/>
                  </a:lnTo>
                  <a:lnTo>
                    <a:pt x="9532" y="527"/>
                  </a:lnTo>
                  <a:lnTo>
                    <a:pt x="9257" y="413"/>
                  </a:lnTo>
                  <a:lnTo>
                    <a:pt x="8936" y="298"/>
                  </a:lnTo>
                  <a:lnTo>
                    <a:pt x="8616" y="207"/>
                  </a:lnTo>
                  <a:lnTo>
                    <a:pt x="8272" y="138"/>
                  </a:lnTo>
                  <a:lnTo>
                    <a:pt x="7905" y="69"/>
                  </a:lnTo>
                  <a:lnTo>
                    <a:pt x="7516" y="23"/>
                  </a:lnTo>
                  <a:lnTo>
                    <a:pt x="7104"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66"/>
            <p:cNvSpPr/>
            <p:nvPr/>
          </p:nvSpPr>
          <p:spPr>
            <a:xfrm>
              <a:off x="4386897" y="1403252"/>
              <a:ext cx="270838" cy="310702"/>
            </a:xfrm>
            <a:custGeom>
              <a:avLst/>
              <a:gdLst/>
              <a:ahLst/>
              <a:cxnLst/>
              <a:rect l="l" t="t" r="r" b="b"/>
              <a:pathLst>
                <a:path w="12603" h="14458" fill="none" extrusionOk="0">
                  <a:moveTo>
                    <a:pt x="12602" y="7974"/>
                  </a:moveTo>
                  <a:lnTo>
                    <a:pt x="12602" y="7974"/>
                  </a:lnTo>
                  <a:lnTo>
                    <a:pt x="12579" y="8226"/>
                  </a:lnTo>
                  <a:lnTo>
                    <a:pt x="12511" y="8478"/>
                  </a:lnTo>
                  <a:lnTo>
                    <a:pt x="12442" y="8753"/>
                  </a:lnTo>
                  <a:lnTo>
                    <a:pt x="12350" y="9005"/>
                  </a:lnTo>
                  <a:lnTo>
                    <a:pt x="12213" y="9234"/>
                  </a:lnTo>
                  <a:lnTo>
                    <a:pt x="12075" y="9486"/>
                  </a:lnTo>
                  <a:lnTo>
                    <a:pt x="11915" y="9715"/>
                  </a:lnTo>
                  <a:lnTo>
                    <a:pt x="11709" y="9921"/>
                  </a:lnTo>
                  <a:lnTo>
                    <a:pt x="11503" y="10127"/>
                  </a:lnTo>
                  <a:lnTo>
                    <a:pt x="11273" y="10288"/>
                  </a:lnTo>
                  <a:lnTo>
                    <a:pt x="11044" y="10448"/>
                  </a:lnTo>
                  <a:lnTo>
                    <a:pt x="10769" y="10586"/>
                  </a:lnTo>
                  <a:lnTo>
                    <a:pt x="10494" y="10700"/>
                  </a:lnTo>
                  <a:lnTo>
                    <a:pt x="10197" y="10769"/>
                  </a:lnTo>
                  <a:lnTo>
                    <a:pt x="9899" y="10815"/>
                  </a:lnTo>
                  <a:lnTo>
                    <a:pt x="9578" y="10838"/>
                  </a:lnTo>
                  <a:lnTo>
                    <a:pt x="9578" y="10838"/>
                  </a:lnTo>
                  <a:lnTo>
                    <a:pt x="9578" y="10838"/>
                  </a:lnTo>
                  <a:lnTo>
                    <a:pt x="9532" y="10838"/>
                  </a:lnTo>
                  <a:lnTo>
                    <a:pt x="9532" y="10838"/>
                  </a:lnTo>
                  <a:lnTo>
                    <a:pt x="9418" y="11044"/>
                  </a:lnTo>
                  <a:lnTo>
                    <a:pt x="9418" y="11044"/>
                  </a:lnTo>
                  <a:lnTo>
                    <a:pt x="9372" y="11158"/>
                  </a:lnTo>
                  <a:lnTo>
                    <a:pt x="9372" y="11158"/>
                  </a:lnTo>
                  <a:lnTo>
                    <a:pt x="9372" y="11158"/>
                  </a:lnTo>
                  <a:lnTo>
                    <a:pt x="9120" y="11548"/>
                  </a:lnTo>
                  <a:lnTo>
                    <a:pt x="8822" y="11937"/>
                  </a:lnTo>
                  <a:lnTo>
                    <a:pt x="8501" y="12281"/>
                  </a:lnTo>
                  <a:lnTo>
                    <a:pt x="8135" y="12602"/>
                  </a:lnTo>
                  <a:lnTo>
                    <a:pt x="7745" y="12900"/>
                  </a:lnTo>
                  <a:lnTo>
                    <a:pt x="7333" y="13175"/>
                  </a:lnTo>
                  <a:lnTo>
                    <a:pt x="6897" y="13427"/>
                  </a:lnTo>
                  <a:lnTo>
                    <a:pt x="6462" y="13656"/>
                  </a:lnTo>
                  <a:lnTo>
                    <a:pt x="6004" y="13839"/>
                  </a:lnTo>
                  <a:lnTo>
                    <a:pt x="5568" y="14022"/>
                  </a:lnTo>
                  <a:lnTo>
                    <a:pt x="5110" y="14160"/>
                  </a:lnTo>
                  <a:lnTo>
                    <a:pt x="4675" y="14274"/>
                  </a:lnTo>
                  <a:lnTo>
                    <a:pt x="4262" y="14366"/>
                  </a:lnTo>
                  <a:lnTo>
                    <a:pt x="3873" y="14412"/>
                  </a:lnTo>
                  <a:lnTo>
                    <a:pt x="3483" y="14458"/>
                  </a:lnTo>
                  <a:lnTo>
                    <a:pt x="3140" y="14458"/>
                  </a:lnTo>
                  <a:lnTo>
                    <a:pt x="3140" y="14458"/>
                  </a:lnTo>
                  <a:lnTo>
                    <a:pt x="2727" y="14435"/>
                  </a:lnTo>
                  <a:lnTo>
                    <a:pt x="2384" y="14366"/>
                  </a:lnTo>
                  <a:lnTo>
                    <a:pt x="1971" y="14251"/>
                  </a:lnTo>
                  <a:lnTo>
                    <a:pt x="1971" y="14251"/>
                  </a:lnTo>
                  <a:lnTo>
                    <a:pt x="1811" y="14183"/>
                  </a:lnTo>
                  <a:lnTo>
                    <a:pt x="1651" y="14137"/>
                  </a:lnTo>
                  <a:lnTo>
                    <a:pt x="1376" y="13977"/>
                  </a:lnTo>
                  <a:lnTo>
                    <a:pt x="1124" y="13770"/>
                  </a:lnTo>
                  <a:lnTo>
                    <a:pt x="894" y="13541"/>
                  </a:lnTo>
                  <a:lnTo>
                    <a:pt x="711" y="13266"/>
                  </a:lnTo>
                  <a:lnTo>
                    <a:pt x="551" y="12968"/>
                  </a:lnTo>
                  <a:lnTo>
                    <a:pt x="436" y="12648"/>
                  </a:lnTo>
                  <a:lnTo>
                    <a:pt x="322" y="12327"/>
                  </a:lnTo>
                  <a:lnTo>
                    <a:pt x="253" y="11960"/>
                  </a:lnTo>
                  <a:lnTo>
                    <a:pt x="207" y="11594"/>
                  </a:lnTo>
                  <a:lnTo>
                    <a:pt x="184" y="11227"/>
                  </a:lnTo>
                  <a:lnTo>
                    <a:pt x="184" y="10838"/>
                  </a:lnTo>
                  <a:lnTo>
                    <a:pt x="184" y="10471"/>
                  </a:lnTo>
                  <a:lnTo>
                    <a:pt x="230" y="10082"/>
                  </a:lnTo>
                  <a:lnTo>
                    <a:pt x="276" y="9715"/>
                  </a:lnTo>
                  <a:lnTo>
                    <a:pt x="345" y="9348"/>
                  </a:lnTo>
                  <a:lnTo>
                    <a:pt x="345" y="9348"/>
                  </a:lnTo>
                  <a:lnTo>
                    <a:pt x="436" y="8959"/>
                  </a:lnTo>
                  <a:lnTo>
                    <a:pt x="551" y="8569"/>
                  </a:lnTo>
                  <a:lnTo>
                    <a:pt x="551" y="8569"/>
                  </a:lnTo>
                  <a:lnTo>
                    <a:pt x="574" y="8524"/>
                  </a:lnTo>
                  <a:lnTo>
                    <a:pt x="574" y="8524"/>
                  </a:lnTo>
                  <a:lnTo>
                    <a:pt x="322" y="7034"/>
                  </a:lnTo>
                  <a:lnTo>
                    <a:pt x="138" y="5774"/>
                  </a:lnTo>
                  <a:lnTo>
                    <a:pt x="47" y="5178"/>
                  </a:lnTo>
                  <a:lnTo>
                    <a:pt x="1" y="4674"/>
                  </a:lnTo>
                  <a:lnTo>
                    <a:pt x="1" y="4674"/>
                  </a:lnTo>
                  <a:lnTo>
                    <a:pt x="1" y="4239"/>
                  </a:lnTo>
                  <a:lnTo>
                    <a:pt x="24" y="3827"/>
                  </a:lnTo>
                  <a:lnTo>
                    <a:pt x="93" y="3414"/>
                  </a:lnTo>
                  <a:lnTo>
                    <a:pt x="207" y="3002"/>
                  </a:lnTo>
                  <a:lnTo>
                    <a:pt x="390" y="2612"/>
                  </a:lnTo>
                  <a:lnTo>
                    <a:pt x="597" y="2246"/>
                  </a:lnTo>
                  <a:lnTo>
                    <a:pt x="734" y="2062"/>
                  </a:lnTo>
                  <a:lnTo>
                    <a:pt x="872" y="1879"/>
                  </a:lnTo>
                  <a:lnTo>
                    <a:pt x="1032" y="1719"/>
                  </a:lnTo>
                  <a:lnTo>
                    <a:pt x="1192" y="1558"/>
                  </a:lnTo>
                  <a:lnTo>
                    <a:pt x="1376" y="1398"/>
                  </a:lnTo>
                  <a:lnTo>
                    <a:pt x="1582" y="1238"/>
                  </a:lnTo>
                  <a:lnTo>
                    <a:pt x="1811" y="1100"/>
                  </a:lnTo>
                  <a:lnTo>
                    <a:pt x="2040" y="963"/>
                  </a:lnTo>
                  <a:lnTo>
                    <a:pt x="2292" y="825"/>
                  </a:lnTo>
                  <a:lnTo>
                    <a:pt x="2544" y="711"/>
                  </a:lnTo>
                  <a:lnTo>
                    <a:pt x="2842" y="596"/>
                  </a:lnTo>
                  <a:lnTo>
                    <a:pt x="3140" y="482"/>
                  </a:lnTo>
                  <a:lnTo>
                    <a:pt x="3461" y="390"/>
                  </a:lnTo>
                  <a:lnTo>
                    <a:pt x="3781" y="298"/>
                  </a:lnTo>
                  <a:lnTo>
                    <a:pt x="4515" y="161"/>
                  </a:lnTo>
                  <a:lnTo>
                    <a:pt x="5339" y="69"/>
                  </a:lnTo>
                  <a:lnTo>
                    <a:pt x="6210" y="0"/>
                  </a:lnTo>
                  <a:lnTo>
                    <a:pt x="6210" y="0"/>
                  </a:lnTo>
                  <a:lnTo>
                    <a:pt x="6668" y="0"/>
                  </a:lnTo>
                  <a:lnTo>
                    <a:pt x="7104" y="0"/>
                  </a:lnTo>
                  <a:lnTo>
                    <a:pt x="7516" y="23"/>
                  </a:lnTo>
                  <a:lnTo>
                    <a:pt x="7905" y="69"/>
                  </a:lnTo>
                  <a:lnTo>
                    <a:pt x="8272" y="138"/>
                  </a:lnTo>
                  <a:lnTo>
                    <a:pt x="8616" y="207"/>
                  </a:lnTo>
                  <a:lnTo>
                    <a:pt x="8936" y="298"/>
                  </a:lnTo>
                  <a:lnTo>
                    <a:pt x="9257" y="413"/>
                  </a:lnTo>
                  <a:lnTo>
                    <a:pt x="9532" y="527"/>
                  </a:lnTo>
                  <a:lnTo>
                    <a:pt x="9807" y="642"/>
                  </a:lnTo>
                  <a:lnTo>
                    <a:pt x="10059" y="802"/>
                  </a:lnTo>
                  <a:lnTo>
                    <a:pt x="10311" y="940"/>
                  </a:lnTo>
                  <a:lnTo>
                    <a:pt x="10517" y="1100"/>
                  </a:lnTo>
                  <a:lnTo>
                    <a:pt x="10724" y="1261"/>
                  </a:lnTo>
                  <a:lnTo>
                    <a:pt x="10930" y="1421"/>
                  </a:lnTo>
                  <a:lnTo>
                    <a:pt x="11090" y="1604"/>
                  </a:lnTo>
                  <a:lnTo>
                    <a:pt x="11411" y="1971"/>
                  </a:lnTo>
                  <a:lnTo>
                    <a:pt x="11686" y="2360"/>
                  </a:lnTo>
                  <a:lnTo>
                    <a:pt x="11892" y="2750"/>
                  </a:lnTo>
                  <a:lnTo>
                    <a:pt x="12075" y="3162"/>
                  </a:lnTo>
                  <a:lnTo>
                    <a:pt x="12213" y="3529"/>
                  </a:lnTo>
                  <a:lnTo>
                    <a:pt x="12327" y="3918"/>
                  </a:lnTo>
                  <a:lnTo>
                    <a:pt x="12396" y="4262"/>
                  </a:lnTo>
                  <a:lnTo>
                    <a:pt x="12465" y="4583"/>
                  </a:lnTo>
                  <a:lnTo>
                    <a:pt x="12465" y="4583"/>
                  </a:lnTo>
                  <a:lnTo>
                    <a:pt x="12465" y="4743"/>
                  </a:lnTo>
                  <a:lnTo>
                    <a:pt x="12465" y="4995"/>
                  </a:lnTo>
                  <a:lnTo>
                    <a:pt x="12396" y="5660"/>
                  </a:lnTo>
                  <a:lnTo>
                    <a:pt x="12327" y="6003"/>
                  </a:lnTo>
                  <a:lnTo>
                    <a:pt x="12259" y="6324"/>
                  </a:lnTo>
                  <a:lnTo>
                    <a:pt x="12167" y="6576"/>
                  </a:lnTo>
                  <a:lnTo>
                    <a:pt x="12121" y="6645"/>
                  </a:lnTo>
                  <a:lnTo>
                    <a:pt x="12075" y="6714"/>
                  </a:lnTo>
                  <a:lnTo>
                    <a:pt x="12075" y="6714"/>
                  </a:lnTo>
                  <a:lnTo>
                    <a:pt x="12236" y="6828"/>
                  </a:lnTo>
                  <a:lnTo>
                    <a:pt x="12350" y="6966"/>
                  </a:lnTo>
                  <a:lnTo>
                    <a:pt x="12442" y="7126"/>
                  </a:lnTo>
                  <a:lnTo>
                    <a:pt x="12511" y="7286"/>
                  </a:lnTo>
                  <a:lnTo>
                    <a:pt x="12556" y="7447"/>
                  </a:lnTo>
                  <a:lnTo>
                    <a:pt x="12602" y="7630"/>
                  </a:lnTo>
                  <a:lnTo>
                    <a:pt x="12602" y="7813"/>
                  </a:lnTo>
                  <a:lnTo>
                    <a:pt x="12602" y="797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66"/>
            <p:cNvSpPr/>
            <p:nvPr/>
          </p:nvSpPr>
          <p:spPr>
            <a:xfrm>
              <a:off x="4586321" y="1566723"/>
              <a:ext cx="49749" cy="46784"/>
            </a:xfrm>
            <a:custGeom>
              <a:avLst/>
              <a:gdLst/>
              <a:ahLst/>
              <a:cxnLst/>
              <a:rect l="l" t="t" r="r" b="b"/>
              <a:pathLst>
                <a:path w="2315" h="2177" extrusionOk="0">
                  <a:moveTo>
                    <a:pt x="2085" y="0"/>
                  </a:moveTo>
                  <a:lnTo>
                    <a:pt x="1787" y="115"/>
                  </a:lnTo>
                  <a:lnTo>
                    <a:pt x="1489" y="252"/>
                  </a:lnTo>
                  <a:lnTo>
                    <a:pt x="1146" y="435"/>
                  </a:lnTo>
                  <a:lnTo>
                    <a:pt x="962" y="573"/>
                  </a:lnTo>
                  <a:lnTo>
                    <a:pt x="802" y="710"/>
                  </a:lnTo>
                  <a:lnTo>
                    <a:pt x="619" y="871"/>
                  </a:lnTo>
                  <a:lnTo>
                    <a:pt x="458" y="1054"/>
                  </a:lnTo>
                  <a:lnTo>
                    <a:pt x="321" y="1237"/>
                  </a:lnTo>
                  <a:lnTo>
                    <a:pt x="183" y="1466"/>
                  </a:lnTo>
                  <a:lnTo>
                    <a:pt x="69" y="1696"/>
                  </a:lnTo>
                  <a:lnTo>
                    <a:pt x="0" y="1948"/>
                  </a:lnTo>
                  <a:lnTo>
                    <a:pt x="0" y="2039"/>
                  </a:lnTo>
                  <a:lnTo>
                    <a:pt x="23" y="2085"/>
                  </a:lnTo>
                  <a:lnTo>
                    <a:pt x="69" y="2154"/>
                  </a:lnTo>
                  <a:lnTo>
                    <a:pt x="138" y="2177"/>
                  </a:lnTo>
                  <a:lnTo>
                    <a:pt x="183" y="2177"/>
                  </a:lnTo>
                  <a:lnTo>
                    <a:pt x="252" y="2154"/>
                  </a:lnTo>
                  <a:lnTo>
                    <a:pt x="298" y="2131"/>
                  </a:lnTo>
                  <a:lnTo>
                    <a:pt x="321" y="2085"/>
                  </a:lnTo>
                  <a:lnTo>
                    <a:pt x="344" y="2039"/>
                  </a:lnTo>
                  <a:lnTo>
                    <a:pt x="413" y="1810"/>
                  </a:lnTo>
                  <a:lnTo>
                    <a:pt x="504" y="1627"/>
                  </a:lnTo>
                  <a:lnTo>
                    <a:pt x="619" y="1421"/>
                  </a:lnTo>
                  <a:lnTo>
                    <a:pt x="756" y="1260"/>
                  </a:lnTo>
                  <a:lnTo>
                    <a:pt x="894" y="1100"/>
                  </a:lnTo>
                  <a:lnTo>
                    <a:pt x="1054" y="962"/>
                  </a:lnTo>
                  <a:lnTo>
                    <a:pt x="1375" y="733"/>
                  </a:lnTo>
                  <a:lnTo>
                    <a:pt x="1673" y="550"/>
                  </a:lnTo>
                  <a:lnTo>
                    <a:pt x="1925" y="435"/>
                  </a:lnTo>
                  <a:lnTo>
                    <a:pt x="2177" y="344"/>
                  </a:lnTo>
                  <a:lnTo>
                    <a:pt x="2245" y="298"/>
                  </a:lnTo>
                  <a:lnTo>
                    <a:pt x="2291" y="252"/>
                  </a:lnTo>
                  <a:lnTo>
                    <a:pt x="2314" y="183"/>
                  </a:lnTo>
                  <a:lnTo>
                    <a:pt x="2314" y="115"/>
                  </a:lnTo>
                  <a:lnTo>
                    <a:pt x="2268" y="46"/>
                  </a:lnTo>
                  <a:lnTo>
                    <a:pt x="2223" y="23"/>
                  </a:lnTo>
                  <a:lnTo>
                    <a:pt x="2154"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66"/>
            <p:cNvSpPr/>
            <p:nvPr/>
          </p:nvSpPr>
          <p:spPr>
            <a:xfrm>
              <a:off x="4601084" y="1581981"/>
              <a:ext cx="27099" cy="18245"/>
            </a:xfrm>
            <a:custGeom>
              <a:avLst/>
              <a:gdLst/>
              <a:ahLst/>
              <a:cxnLst/>
              <a:rect l="l" t="t" r="r" b="b"/>
              <a:pathLst>
                <a:path w="1261" h="849" extrusionOk="0">
                  <a:moveTo>
                    <a:pt x="115" y="0"/>
                  </a:moveTo>
                  <a:lnTo>
                    <a:pt x="46" y="46"/>
                  </a:lnTo>
                  <a:lnTo>
                    <a:pt x="23" y="115"/>
                  </a:lnTo>
                  <a:lnTo>
                    <a:pt x="0" y="184"/>
                  </a:lnTo>
                  <a:lnTo>
                    <a:pt x="23" y="252"/>
                  </a:lnTo>
                  <a:lnTo>
                    <a:pt x="46" y="298"/>
                  </a:lnTo>
                  <a:lnTo>
                    <a:pt x="115" y="344"/>
                  </a:lnTo>
                  <a:lnTo>
                    <a:pt x="184" y="367"/>
                  </a:lnTo>
                  <a:lnTo>
                    <a:pt x="367" y="367"/>
                  </a:lnTo>
                  <a:lnTo>
                    <a:pt x="505" y="413"/>
                  </a:lnTo>
                  <a:lnTo>
                    <a:pt x="642" y="482"/>
                  </a:lnTo>
                  <a:lnTo>
                    <a:pt x="757" y="550"/>
                  </a:lnTo>
                  <a:lnTo>
                    <a:pt x="871" y="688"/>
                  </a:lnTo>
                  <a:lnTo>
                    <a:pt x="917" y="756"/>
                  </a:lnTo>
                  <a:lnTo>
                    <a:pt x="963" y="802"/>
                  </a:lnTo>
                  <a:lnTo>
                    <a:pt x="1009" y="825"/>
                  </a:lnTo>
                  <a:lnTo>
                    <a:pt x="1054" y="848"/>
                  </a:lnTo>
                  <a:lnTo>
                    <a:pt x="1100" y="848"/>
                  </a:lnTo>
                  <a:lnTo>
                    <a:pt x="1169" y="825"/>
                  </a:lnTo>
                  <a:lnTo>
                    <a:pt x="1215" y="779"/>
                  </a:lnTo>
                  <a:lnTo>
                    <a:pt x="1261" y="734"/>
                  </a:lnTo>
                  <a:lnTo>
                    <a:pt x="1261" y="665"/>
                  </a:lnTo>
                  <a:lnTo>
                    <a:pt x="1238" y="596"/>
                  </a:lnTo>
                  <a:lnTo>
                    <a:pt x="1169" y="482"/>
                  </a:lnTo>
                  <a:lnTo>
                    <a:pt x="1100" y="390"/>
                  </a:lnTo>
                  <a:lnTo>
                    <a:pt x="986" y="298"/>
                  </a:lnTo>
                  <a:lnTo>
                    <a:pt x="825" y="184"/>
                  </a:lnTo>
                  <a:lnTo>
                    <a:pt x="665" y="92"/>
                  </a:lnTo>
                  <a:lnTo>
                    <a:pt x="436" y="23"/>
                  </a:lnTo>
                  <a:lnTo>
                    <a:pt x="184"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66"/>
            <p:cNvSpPr/>
            <p:nvPr/>
          </p:nvSpPr>
          <p:spPr>
            <a:xfrm>
              <a:off x="4394290" y="1587396"/>
              <a:ext cx="22178" cy="16762"/>
            </a:xfrm>
            <a:custGeom>
              <a:avLst/>
              <a:gdLst/>
              <a:ahLst/>
              <a:cxnLst/>
              <a:rect l="l" t="t" r="r" b="b"/>
              <a:pathLst>
                <a:path w="1032" h="780" extrusionOk="0">
                  <a:moveTo>
                    <a:pt x="207" y="0"/>
                  </a:moveTo>
                  <a:lnTo>
                    <a:pt x="115" y="344"/>
                  </a:lnTo>
                  <a:lnTo>
                    <a:pt x="24" y="711"/>
                  </a:lnTo>
                  <a:lnTo>
                    <a:pt x="1" y="779"/>
                  </a:lnTo>
                  <a:lnTo>
                    <a:pt x="24" y="779"/>
                  </a:lnTo>
                  <a:lnTo>
                    <a:pt x="413" y="756"/>
                  </a:lnTo>
                  <a:lnTo>
                    <a:pt x="573" y="734"/>
                  </a:lnTo>
                  <a:lnTo>
                    <a:pt x="734" y="688"/>
                  </a:lnTo>
                  <a:lnTo>
                    <a:pt x="848" y="642"/>
                  </a:lnTo>
                  <a:lnTo>
                    <a:pt x="940" y="596"/>
                  </a:lnTo>
                  <a:lnTo>
                    <a:pt x="1009" y="527"/>
                  </a:lnTo>
                  <a:lnTo>
                    <a:pt x="1032" y="459"/>
                  </a:lnTo>
                  <a:lnTo>
                    <a:pt x="1009" y="390"/>
                  </a:lnTo>
                  <a:lnTo>
                    <a:pt x="963" y="321"/>
                  </a:lnTo>
                  <a:lnTo>
                    <a:pt x="894" y="252"/>
                  </a:lnTo>
                  <a:lnTo>
                    <a:pt x="803" y="207"/>
                  </a:lnTo>
                  <a:lnTo>
                    <a:pt x="550" y="92"/>
                  </a:lnTo>
                  <a:lnTo>
                    <a:pt x="207"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66"/>
            <p:cNvSpPr/>
            <p:nvPr/>
          </p:nvSpPr>
          <p:spPr>
            <a:xfrm>
              <a:off x="4394290" y="1587396"/>
              <a:ext cx="22178" cy="16762"/>
            </a:xfrm>
            <a:custGeom>
              <a:avLst/>
              <a:gdLst/>
              <a:ahLst/>
              <a:cxnLst/>
              <a:rect l="l" t="t" r="r" b="b"/>
              <a:pathLst>
                <a:path w="1032" h="780" fill="none" extrusionOk="0">
                  <a:moveTo>
                    <a:pt x="207" y="0"/>
                  </a:moveTo>
                  <a:lnTo>
                    <a:pt x="207" y="0"/>
                  </a:lnTo>
                  <a:lnTo>
                    <a:pt x="207" y="0"/>
                  </a:lnTo>
                  <a:lnTo>
                    <a:pt x="115" y="344"/>
                  </a:lnTo>
                  <a:lnTo>
                    <a:pt x="115" y="344"/>
                  </a:lnTo>
                  <a:lnTo>
                    <a:pt x="24" y="711"/>
                  </a:lnTo>
                  <a:lnTo>
                    <a:pt x="24" y="711"/>
                  </a:lnTo>
                  <a:lnTo>
                    <a:pt x="1" y="779"/>
                  </a:lnTo>
                  <a:lnTo>
                    <a:pt x="1" y="779"/>
                  </a:lnTo>
                  <a:lnTo>
                    <a:pt x="24" y="779"/>
                  </a:lnTo>
                  <a:lnTo>
                    <a:pt x="24" y="779"/>
                  </a:lnTo>
                  <a:lnTo>
                    <a:pt x="413" y="756"/>
                  </a:lnTo>
                  <a:lnTo>
                    <a:pt x="573" y="734"/>
                  </a:lnTo>
                  <a:lnTo>
                    <a:pt x="734" y="688"/>
                  </a:lnTo>
                  <a:lnTo>
                    <a:pt x="848" y="642"/>
                  </a:lnTo>
                  <a:lnTo>
                    <a:pt x="940" y="596"/>
                  </a:lnTo>
                  <a:lnTo>
                    <a:pt x="1009" y="527"/>
                  </a:lnTo>
                  <a:lnTo>
                    <a:pt x="1032" y="459"/>
                  </a:lnTo>
                  <a:lnTo>
                    <a:pt x="1032" y="459"/>
                  </a:lnTo>
                  <a:lnTo>
                    <a:pt x="1009" y="390"/>
                  </a:lnTo>
                  <a:lnTo>
                    <a:pt x="963" y="321"/>
                  </a:lnTo>
                  <a:lnTo>
                    <a:pt x="894" y="252"/>
                  </a:lnTo>
                  <a:lnTo>
                    <a:pt x="803" y="207"/>
                  </a:lnTo>
                  <a:lnTo>
                    <a:pt x="550" y="92"/>
                  </a:lnTo>
                  <a:lnTo>
                    <a:pt x="20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66"/>
            <p:cNvSpPr/>
            <p:nvPr/>
          </p:nvSpPr>
          <p:spPr>
            <a:xfrm>
              <a:off x="4482418" y="1594295"/>
              <a:ext cx="53704" cy="17729"/>
            </a:xfrm>
            <a:custGeom>
              <a:avLst/>
              <a:gdLst/>
              <a:ahLst/>
              <a:cxnLst/>
              <a:rect l="l" t="t" r="r" b="b"/>
              <a:pathLst>
                <a:path w="2499" h="825" extrusionOk="0">
                  <a:moveTo>
                    <a:pt x="1009" y="0"/>
                  </a:moveTo>
                  <a:lnTo>
                    <a:pt x="596" y="23"/>
                  </a:lnTo>
                  <a:lnTo>
                    <a:pt x="436" y="46"/>
                  </a:lnTo>
                  <a:lnTo>
                    <a:pt x="299" y="92"/>
                  </a:lnTo>
                  <a:lnTo>
                    <a:pt x="161" y="138"/>
                  </a:lnTo>
                  <a:lnTo>
                    <a:pt x="70" y="183"/>
                  </a:lnTo>
                  <a:lnTo>
                    <a:pt x="24" y="252"/>
                  </a:lnTo>
                  <a:lnTo>
                    <a:pt x="1" y="321"/>
                  </a:lnTo>
                  <a:lnTo>
                    <a:pt x="1" y="413"/>
                  </a:lnTo>
                  <a:lnTo>
                    <a:pt x="70" y="481"/>
                  </a:lnTo>
                  <a:lnTo>
                    <a:pt x="184" y="573"/>
                  </a:lnTo>
                  <a:lnTo>
                    <a:pt x="344" y="642"/>
                  </a:lnTo>
                  <a:lnTo>
                    <a:pt x="528" y="710"/>
                  </a:lnTo>
                  <a:lnTo>
                    <a:pt x="734" y="756"/>
                  </a:lnTo>
                  <a:lnTo>
                    <a:pt x="963" y="802"/>
                  </a:lnTo>
                  <a:lnTo>
                    <a:pt x="1215" y="825"/>
                  </a:lnTo>
                  <a:lnTo>
                    <a:pt x="1490" y="825"/>
                  </a:lnTo>
                  <a:lnTo>
                    <a:pt x="1880" y="802"/>
                  </a:lnTo>
                  <a:lnTo>
                    <a:pt x="2040" y="779"/>
                  </a:lnTo>
                  <a:lnTo>
                    <a:pt x="2200" y="733"/>
                  </a:lnTo>
                  <a:lnTo>
                    <a:pt x="2315" y="688"/>
                  </a:lnTo>
                  <a:lnTo>
                    <a:pt x="2407" y="642"/>
                  </a:lnTo>
                  <a:lnTo>
                    <a:pt x="2475" y="573"/>
                  </a:lnTo>
                  <a:lnTo>
                    <a:pt x="2498" y="504"/>
                  </a:lnTo>
                  <a:lnTo>
                    <a:pt x="2475" y="413"/>
                  </a:lnTo>
                  <a:lnTo>
                    <a:pt x="2407" y="344"/>
                  </a:lnTo>
                  <a:lnTo>
                    <a:pt x="2292" y="275"/>
                  </a:lnTo>
                  <a:lnTo>
                    <a:pt x="2154" y="183"/>
                  </a:lnTo>
                  <a:lnTo>
                    <a:pt x="1971" y="138"/>
                  </a:lnTo>
                  <a:lnTo>
                    <a:pt x="1742" y="69"/>
                  </a:lnTo>
                  <a:lnTo>
                    <a:pt x="1513" y="46"/>
                  </a:lnTo>
                  <a:lnTo>
                    <a:pt x="1261"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66"/>
            <p:cNvSpPr/>
            <p:nvPr/>
          </p:nvSpPr>
          <p:spPr>
            <a:xfrm>
              <a:off x="4482418" y="1594295"/>
              <a:ext cx="53704" cy="17729"/>
            </a:xfrm>
            <a:custGeom>
              <a:avLst/>
              <a:gdLst/>
              <a:ahLst/>
              <a:cxnLst/>
              <a:rect l="l" t="t" r="r" b="b"/>
              <a:pathLst>
                <a:path w="2499" h="825" fill="none" extrusionOk="0">
                  <a:moveTo>
                    <a:pt x="1009" y="0"/>
                  </a:moveTo>
                  <a:lnTo>
                    <a:pt x="1009" y="0"/>
                  </a:lnTo>
                  <a:lnTo>
                    <a:pt x="596" y="23"/>
                  </a:lnTo>
                  <a:lnTo>
                    <a:pt x="436" y="46"/>
                  </a:lnTo>
                  <a:lnTo>
                    <a:pt x="299" y="92"/>
                  </a:lnTo>
                  <a:lnTo>
                    <a:pt x="161" y="138"/>
                  </a:lnTo>
                  <a:lnTo>
                    <a:pt x="70" y="183"/>
                  </a:lnTo>
                  <a:lnTo>
                    <a:pt x="24" y="252"/>
                  </a:lnTo>
                  <a:lnTo>
                    <a:pt x="1" y="321"/>
                  </a:lnTo>
                  <a:lnTo>
                    <a:pt x="1" y="321"/>
                  </a:lnTo>
                  <a:lnTo>
                    <a:pt x="1" y="413"/>
                  </a:lnTo>
                  <a:lnTo>
                    <a:pt x="70" y="481"/>
                  </a:lnTo>
                  <a:lnTo>
                    <a:pt x="184" y="573"/>
                  </a:lnTo>
                  <a:lnTo>
                    <a:pt x="344" y="642"/>
                  </a:lnTo>
                  <a:lnTo>
                    <a:pt x="528" y="710"/>
                  </a:lnTo>
                  <a:lnTo>
                    <a:pt x="734" y="756"/>
                  </a:lnTo>
                  <a:lnTo>
                    <a:pt x="963" y="802"/>
                  </a:lnTo>
                  <a:lnTo>
                    <a:pt x="1215" y="825"/>
                  </a:lnTo>
                  <a:lnTo>
                    <a:pt x="1215" y="825"/>
                  </a:lnTo>
                  <a:lnTo>
                    <a:pt x="1490" y="825"/>
                  </a:lnTo>
                  <a:lnTo>
                    <a:pt x="1490" y="825"/>
                  </a:lnTo>
                  <a:lnTo>
                    <a:pt x="1880" y="802"/>
                  </a:lnTo>
                  <a:lnTo>
                    <a:pt x="2040" y="779"/>
                  </a:lnTo>
                  <a:lnTo>
                    <a:pt x="2200" y="733"/>
                  </a:lnTo>
                  <a:lnTo>
                    <a:pt x="2315" y="688"/>
                  </a:lnTo>
                  <a:lnTo>
                    <a:pt x="2407" y="642"/>
                  </a:lnTo>
                  <a:lnTo>
                    <a:pt x="2475" y="573"/>
                  </a:lnTo>
                  <a:lnTo>
                    <a:pt x="2498" y="504"/>
                  </a:lnTo>
                  <a:lnTo>
                    <a:pt x="2498" y="504"/>
                  </a:lnTo>
                  <a:lnTo>
                    <a:pt x="2475" y="413"/>
                  </a:lnTo>
                  <a:lnTo>
                    <a:pt x="2407" y="344"/>
                  </a:lnTo>
                  <a:lnTo>
                    <a:pt x="2292" y="275"/>
                  </a:lnTo>
                  <a:lnTo>
                    <a:pt x="2154" y="183"/>
                  </a:lnTo>
                  <a:lnTo>
                    <a:pt x="1971" y="138"/>
                  </a:lnTo>
                  <a:lnTo>
                    <a:pt x="1742" y="69"/>
                  </a:lnTo>
                  <a:lnTo>
                    <a:pt x="1513" y="46"/>
                  </a:lnTo>
                  <a:lnTo>
                    <a:pt x="1261" y="0"/>
                  </a:lnTo>
                  <a:lnTo>
                    <a:pt x="1261" y="0"/>
                  </a:lnTo>
                  <a:lnTo>
                    <a:pt x="100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66"/>
            <p:cNvSpPr/>
            <p:nvPr/>
          </p:nvSpPr>
          <p:spPr>
            <a:xfrm>
              <a:off x="4566615" y="1622360"/>
              <a:ext cx="26110" cy="20695"/>
            </a:xfrm>
            <a:custGeom>
              <a:avLst/>
              <a:gdLst/>
              <a:ahLst/>
              <a:cxnLst/>
              <a:rect l="l" t="t" r="r" b="b"/>
              <a:pathLst>
                <a:path w="1215" h="963" extrusionOk="0">
                  <a:moveTo>
                    <a:pt x="161" y="0"/>
                  </a:moveTo>
                  <a:lnTo>
                    <a:pt x="92" y="23"/>
                  </a:lnTo>
                  <a:lnTo>
                    <a:pt x="46" y="69"/>
                  </a:lnTo>
                  <a:lnTo>
                    <a:pt x="1" y="115"/>
                  </a:lnTo>
                  <a:lnTo>
                    <a:pt x="1" y="183"/>
                  </a:lnTo>
                  <a:lnTo>
                    <a:pt x="24" y="252"/>
                  </a:lnTo>
                  <a:lnTo>
                    <a:pt x="92" y="390"/>
                  </a:lnTo>
                  <a:lnTo>
                    <a:pt x="161" y="481"/>
                  </a:lnTo>
                  <a:lnTo>
                    <a:pt x="344" y="665"/>
                  </a:lnTo>
                  <a:lnTo>
                    <a:pt x="528" y="779"/>
                  </a:lnTo>
                  <a:lnTo>
                    <a:pt x="688" y="871"/>
                  </a:lnTo>
                  <a:lnTo>
                    <a:pt x="848" y="917"/>
                  </a:lnTo>
                  <a:lnTo>
                    <a:pt x="1009" y="962"/>
                  </a:lnTo>
                  <a:lnTo>
                    <a:pt x="1055" y="848"/>
                  </a:lnTo>
                  <a:lnTo>
                    <a:pt x="1169" y="642"/>
                  </a:lnTo>
                  <a:lnTo>
                    <a:pt x="1215" y="642"/>
                  </a:lnTo>
                  <a:lnTo>
                    <a:pt x="1055" y="596"/>
                  </a:lnTo>
                  <a:lnTo>
                    <a:pt x="894" y="550"/>
                  </a:lnTo>
                  <a:lnTo>
                    <a:pt x="734" y="481"/>
                  </a:lnTo>
                  <a:lnTo>
                    <a:pt x="619" y="413"/>
                  </a:lnTo>
                  <a:lnTo>
                    <a:pt x="528" y="321"/>
                  </a:lnTo>
                  <a:lnTo>
                    <a:pt x="413" y="229"/>
                  </a:lnTo>
                  <a:lnTo>
                    <a:pt x="344" y="92"/>
                  </a:lnTo>
                  <a:lnTo>
                    <a:pt x="299" y="23"/>
                  </a:lnTo>
                  <a:lnTo>
                    <a:pt x="230"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66"/>
            <p:cNvSpPr/>
            <p:nvPr/>
          </p:nvSpPr>
          <p:spPr>
            <a:xfrm>
              <a:off x="4583355" y="1610541"/>
              <a:ext cx="56153" cy="55659"/>
            </a:xfrm>
            <a:custGeom>
              <a:avLst/>
              <a:gdLst/>
              <a:ahLst/>
              <a:cxnLst/>
              <a:rect l="l" t="t" r="r" b="b"/>
              <a:pathLst>
                <a:path w="2613" h="2590" extrusionOk="0">
                  <a:moveTo>
                    <a:pt x="1536" y="0"/>
                  </a:moveTo>
                  <a:lnTo>
                    <a:pt x="1467" y="92"/>
                  </a:lnTo>
                  <a:lnTo>
                    <a:pt x="1444" y="184"/>
                  </a:lnTo>
                  <a:lnTo>
                    <a:pt x="1444" y="275"/>
                  </a:lnTo>
                  <a:lnTo>
                    <a:pt x="1513" y="390"/>
                  </a:lnTo>
                  <a:lnTo>
                    <a:pt x="1673" y="436"/>
                  </a:lnTo>
                  <a:lnTo>
                    <a:pt x="1811" y="504"/>
                  </a:lnTo>
                  <a:lnTo>
                    <a:pt x="1948" y="619"/>
                  </a:lnTo>
                  <a:lnTo>
                    <a:pt x="2040" y="733"/>
                  </a:lnTo>
                  <a:lnTo>
                    <a:pt x="2131" y="871"/>
                  </a:lnTo>
                  <a:lnTo>
                    <a:pt x="2200" y="1031"/>
                  </a:lnTo>
                  <a:lnTo>
                    <a:pt x="2223" y="1192"/>
                  </a:lnTo>
                  <a:lnTo>
                    <a:pt x="2223" y="1352"/>
                  </a:lnTo>
                  <a:lnTo>
                    <a:pt x="2200" y="1535"/>
                  </a:lnTo>
                  <a:lnTo>
                    <a:pt x="2131" y="1696"/>
                  </a:lnTo>
                  <a:lnTo>
                    <a:pt x="2040" y="1856"/>
                  </a:lnTo>
                  <a:lnTo>
                    <a:pt x="1902" y="1994"/>
                  </a:lnTo>
                  <a:lnTo>
                    <a:pt x="1765" y="2085"/>
                  </a:lnTo>
                  <a:lnTo>
                    <a:pt x="1604" y="2154"/>
                  </a:lnTo>
                  <a:lnTo>
                    <a:pt x="1421" y="2200"/>
                  </a:lnTo>
                  <a:lnTo>
                    <a:pt x="1238" y="2200"/>
                  </a:lnTo>
                  <a:lnTo>
                    <a:pt x="1055" y="2177"/>
                  </a:lnTo>
                  <a:lnTo>
                    <a:pt x="871" y="2108"/>
                  </a:lnTo>
                  <a:lnTo>
                    <a:pt x="734" y="2016"/>
                  </a:lnTo>
                  <a:lnTo>
                    <a:pt x="596" y="1902"/>
                  </a:lnTo>
                  <a:lnTo>
                    <a:pt x="505" y="1742"/>
                  </a:lnTo>
                  <a:lnTo>
                    <a:pt x="413" y="1581"/>
                  </a:lnTo>
                  <a:lnTo>
                    <a:pt x="390" y="1398"/>
                  </a:lnTo>
                  <a:lnTo>
                    <a:pt x="367" y="1215"/>
                  </a:lnTo>
                  <a:lnTo>
                    <a:pt x="367" y="1192"/>
                  </a:lnTo>
                  <a:lnTo>
                    <a:pt x="184" y="1169"/>
                  </a:lnTo>
                  <a:lnTo>
                    <a:pt x="1" y="1123"/>
                  </a:lnTo>
                  <a:lnTo>
                    <a:pt x="1" y="1192"/>
                  </a:lnTo>
                  <a:lnTo>
                    <a:pt x="1" y="1467"/>
                  </a:lnTo>
                  <a:lnTo>
                    <a:pt x="69" y="1719"/>
                  </a:lnTo>
                  <a:lnTo>
                    <a:pt x="161" y="1948"/>
                  </a:lnTo>
                  <a:lnTo>
                    <a:pt x="321" y="2154"/>
                  </a:lnTo>
                  <a:lnTo>
                    <a:pt x="482" y="2314"/>
                  </a:lnTo>
                  <a:lnTo>
                    <a:pt x="711" y="2452"/>
                  </a:lnTo>
                  <a:lnTo>
                    <a:pt x="940" y="2543"/>
                  </a:lnTo>
                  <a:lnTo>
                    <a:pt x="1215" y="2589"/>
                  </a:lnTo>
                  <a:lnTo>
                    <a:pt x="1467" y="2589"/>
                  </a:lnTo>
                  <a:lnTo>
                    <a:pt x="1719" y="2521"/>
                  </a:lnTo>
                  <a:lnTo>
                    <a:pt x="1948" y="2429"/>
                  </a:lnTo>
                  <a:lnTo>
                    <a:pt x="2154" y="2269"/>
                  </a:lnTo>
                  <a:lnTo>
                    <a:pt x="2338" y="2085"/>
                  </a:lnTo>
                  <a:lnTo>
                    <a:pt x="2475" y="1879"/>
                  </a:lnTo>
                  <a:lnTo>
                    <a:pt x="2567" y="1650"/>
                  </a:lnTo>
                  <a:lnTo>
                    <a:pt x="2613" y="1375"/>
                  </a:lnTo>
                  <a:lnTo>
                    <a:pt x="2613" y="1123"/>
                  </a:lnTo>
                  <a:lnTo>
                    <a:pt x="2544" y="894"/>
                  </a:lnTo>
                  <a:lnTo>
                    <a:pt x="2452" y="688"/>
                  </a:lnTo>
                  <a:lnTo>
                    <a:pt x="2338" y="481"/>
                  </a:lnTo>
                  <a:lnTo>
                    <a:pt x="2177" y="321"/>
                  </a:lnTo>
                  <a:lnTo>
                    <a:pt x="1994" y="161"/>
                  </a:lnTo>
                  <a:lnTo>
                    <a:pt x="1765" y="69"/>
                  </a:lnTo>
                  <a:lnTo>
                    <a:pt x="1536"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66"/>
            <p:cNvSpPr/>
            <p:nvPr/>
          </p:nvSpPr>
          <p:spPr>
            <a:xfrm>
              <a:off x="4416940" y="1621371"/>
              <a:ext cx="61075" cy="33009"/>
            </a:xfrm>
            <a:custGeom>
              <a:avLst/>
              <a:gdLst/>
              <a:ahLst/>
              <a:cxnLst/>
              <a:rect l="l" t="t" r="r" b="b"/>
              <a:pathLst>
                <a:path w="2842" h="1536" extrusionOk="0">
                  <a:moveTo>
                    <a:pt x="2842" y="0"/>
                  </a:moveTo>
                  <a:lnTo>
                    <a:pt x="1" y="252"/>
                  </a:lnTo>
                  <a:lnTo>
                    <a:pt x="23" y="436"/>
                  </a:lnTo>
                  <a:lnTo>
                    <a:pt x="69" y="642"/>
                  </a:lnTo>
                  <a:lnTo>
                    <a:pt x="184" y="894"/>
                  </a:lnTo>
                  <a:lnTo>
                    <a:pt x="253" y="1008"/>
                  </a:lnTo>
                  <a:lnTo>
                    <a:pt x="344" y="1123"/>
                  </a:lnTo>
                  <a:lnTo>
                    <a:pt x="459" y="1238"/>
                  </a:lnTo>
                  <a:lnTo>
                    <a:pt x="596" y="1329"/>
                  </a:lnTo>
                  <a:lnTo>
                    <a:pt x="734" y="1421"/>
                  </a:lnTo>
                  <a:lnTo>
                    <a:pt x="917" y="1490"/>
                  </a:lnTo>
                  <a:lnTo>
                    <a:pt x="1123" y="1535"/>
                  </a:lnTo>
                  <a:lnTo>
                    <a:pt x="1581" y="1535"/>
                  </a:lnTo>
                  <a:lnTo>
                    <a:pt x="1788" y="1490"/>
                  </a:lnTo>
                  <a:lnTo>
                    <a:pt x="1971" y="1398"/>
                  </a:lnTo>
                  <a:lnTo>
                    <a:pt x="2131" y="1306"/>
                  </a:lnTo>
                  <a:lnTo>
                    <a:pt x="2269" y="1192"/>
                  </a:lnTo>
                  <a:lnTo>
                    <a:pt x="2406" y="1054"/>
                  </a:lnTo>
                  <a:lnTo>
                    <a:pt x="2498" y="917"/>
                  </a:lnTo>
                  <a:lnTo>
                    <a:pt x="2590" y="779"/>
                  </a:lnTo>
                  <a:lnTo>
                    <a:pt x="2727" y="504"/>
                  </a:lnTo>
                  <a:lnTo>
                    <a:pt x="2796" y="252"/>
                  </a:lnTo>
                  <a:lnTo>
                    <a:pt x="28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66"/>
            <p:cNvSpPr/>
            <p:nvPr/>
          </p:nvSpPr>
          <p:spPr>
            <a:xfrm>
              <a:off x="4441072" y="1658785"/>
              <a:ext cx="19212" cy="8897"/>
            </a:xfrm>
            <a:custGeom>
              <a:avLst/>
              <a:gdLst/>
              <a:ahLst/>
              <a:cxnLst/>
              <a:rect l="l" t="t" r="r" b="b"/>
              <a:pathLst>
                <a:path w="894" h="414" extrusionOk="0">
                  <a:moveTo>
                    <a:pt x="710" y="1"/>
                  </a:moveTo>
                  <a:lnTo>
                    <a:pt x="688" y="46"/>
                  </a:lnTo>
                  <a:lnTo>
                    <a:pt x="642" y="69"/>
                  </a:lnTo>
                  <a:lnTo>
                    <a:pt x="550" y="138"/>
                  </a:lnTo>
                  <a:lnTo>
                    <a:pt x="458" y="161"/>
                  </a:lnTo>
                  <a:lnTo>
                    <a:pt x="367" y="184"/>
                  </a:lnTo>
                  <a:lnTo>
                    <a:pt x="275" y="161"/>
                  </a:lnTo>
                  <a:lnTo>
                    <a:pt x="161" y="138"/>
                  </a:lnTo>
                  <a:lnTo>
                    <a:pt x="69" y="138"/>
                  </a:lnTo>
                  <a:lnTo>
                    <a:pt x="46" y="161"/>
                  </a:lnTo>
                  <a:lnTo>
                    <a:pt x="0" y="207"/>
                  </a:lnTo>
                  <a:lnTo>
                    <a:pt x="0" y="253"/>
                  </a:lnTo>
                  <a:lnTo>
                    <a:pt x="23" y="298"/>
                  </a:lnTo>
                  <a:lnTo>
                    <a:pt x="46" y="344"/>
                  </a:lnTo>
                  <a:lnTo>
                    <a:pt x="69" y="367"/>
                  </a:lnTo>
                  <a:lnTo>
                    <a:pt x="275" y="413"/>
                  </a:lnTo>
                  <a:lnTo>
                    <a:pt x="458" y="413"/>
                  </a:lnTo>
                  <a:lnTo>
                    <a:pt x="619" y="367"/>
                  </a:lnTo>
                  <a:lnTo>
                    <a:pt x="756" y="298"/>
                  </a:lnTo>
                  <a:lnTo>
                    <a:pt x="825" y="230"/>
                  </a:lnTo>
                  <a:lnTo>
                    <a:pt x="871" y="184"/>
                  </a:lnTo>
                  <a:lnTo>
                    <a:pt x="894" y="161"/>
                  </a:lnTo>
                  <a:lnTo>
                    <a:pt x="894" y="115"/>
                  </a:lnTo>
                  <a:lnTo>
                    <a:pt x="871" y="69"/>
                  </a:lnTo>
                  <a:lnTo>
                    <a:pt x="848" y="24"/>
                  </a:lnTo>
                  <a:lnTo>
                    <a:pt x="80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66"/>
            <p:cNvSpPr/>
            <p:nvPr/>
          </p:nvSpPr>
          <p:spPr>
            <a:xfrm>
              <a:off x="4466172" y="1552433"/>
              <a:ext cx="37436" cy="21683"/>
            </a:xfrm>
            <a:custGeom>
              <a:avLst/>
              <a:gdLst/>
              <a:ahLst/>
              <a:cxnLst/>
              <a:rect l="l" t="t" r="r" b="b"/>
              <a:pathLst>
                <a:path w="1742" h="1009" extrusionOk="0">
                  <a:moveTo>
                    <a:pt x="711" y="1"/>
                  </a:moveTo>
                  <a:lnTo>
                    <a:pt x="619" y="24"/>
                  </a:lnTo>
                  <a:lnTo>
                    <a:pt x="482" y="115"/>
                  </a:lnTo>
                  <a:lnTo>
                    <a:pt x="344" y="230"/>
                  </a:lnTo>
                  <a:lnTo>
                    <a:pt x="230" y="367"/>
                  </a:lnTo>
                  <a:lnTo>
                    <a:pt x="161" y="505"/>
                  </a:lnTo>
                  <a:lnTo>
                    <a:pt x="92" y="619"/>
                  </a:lnTo>
                  <a:lnTo>
                    <a:pt x="24" y="757"/>
                  </a:lnTo>
                  <a:lnTo>
                    <a:pt x="1" y="848"/>
                  </a:lnTo>
                  <a:lnTo>
                    <a:pt x="24" y="894"/>
                  </a:lnTo>
                  <a:lnTo>
                    <a:pt x="69" y="963"/>
                  </a:lnTo>
                  <a:lnTo>
                    <a:pt x="138" y="1009"/>
                  </a:lnTo>
                  <a:lnTo>
                    <a:pt x="230" y="1009"/>
                  </a:lnTo>
                  <a:lnTo>
                    <a:pt x="299" y="986"/>
                  </a:lnTo>
                  <a:lnTo>
                    <a:pt x="344" y="940"/>
                  </a:lnTo>
                  <a:lnTo>
                    <a:pt x="367" y="894"/>
                  </a:lnTo>
                  <a:lnTo>
                    <a:pt x="436" y="734"/>
                  </a:lnTo>
                  <a:lnTo>
                    <a:pt x="551" y="573"/>
                  </a:lnTo>
                  <a:lnTo>
                    <a:pt x="688" y="413"/>
                  </a:lnTo>
                  <a:lnTo>
                    <a:pt x="757" y="367"/>
                  </a:lnTo>
                  <a:lnTo>
                    <a:pt x="826" y="344"/>
                  </a:lnTo>
                  <a:lnTo>
                    <a:pt x="940" y="367"/>
                  </a:lnTo>
                  <a:lnTo>
                    <a:pt x="1055" y="390"/>
                  </a:lnTo>
                  <a:lnTo>
                    <a:pt x="1238" y="482"/>
                  </a:lnTo>
                  <a:lnTo>
                    <a:pt x="1375" y="573"/>
                  </a:lnTo>
                  <a:lnTo>
                    <a:pt x="1444" y="619"/>
                  </a:lnTo>
                  <a:lnTo>
                    <a:pt x="1490" y="642"/>
                  </a:lnTo>
                  <a:lnTo>
                    <a:pt x="1559" y="665"/>
                  </a:lnTo>
                  <a:lnTo>
                    <a:pt x="1627" y="642"/>
                  </a:lnTo>
                  <a:lnTo>
                    <a:pt x="1696" y="596"/>
                  </a:lnTo>
                  <a:lnTo>
                    <a:pt x="1719" y="551"/>
                  </a:lnTo>
                  <a:lnTo>
                    <a:pt x="1742" y="482"/>
                  </a:lnTo>
                  <a:lnTo>
                    <a:pt x="1719" y="413"/>
                  </a:lnTo>
                  <a:lnTo>
                    <a:pt x="1696" y="344"/>
                  </a:lnTo>
                  <a:lnTo>
                    <a:pt x="1605" y="276"/>
                  </a:lnTo>
                  <a:lnTo>
                    <a:pt x="1398" y="138"/>
                  </a:lnTo>
                  <a:lnTo>
                    <a:pt x="1284" y="69"/>
                  </a:lnTo>
                  <a:lnTo>
                    <a:pt x="1123" y="24"/>
                  </a:lnTo>
                  <a:lnTo>
                    <a:pt x="963"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66"/>
            <p:cNvSpPr/>
            <p:nvPr/>
          </p:nvSpPr>
          <p:spPr>
            <a:xfrm>
              <a:off x="4403165" y="1553421"/>
              <a:ext cx="29549" cy="20201"/>
            </a:xfrm>
            <a:custGeom>
              <a:avLst/>
              <a:gdLst/>
              <a:ahLst/>
              <a:cxnLst/>
              <a:rect l="l" t="t" r="r" b="b"/>
              <a:pathLst>
                <a:path w="1375" h="940" extrusionOk="0">
                  <a:moveTo>
                    <a:pt x="573" y="0"/>
                  </a:moveTo>
                  <a:lnTo>
                    <a:pt x="435" y="23"/>
                  </a:lnTo>
                  <a:lnTo>
                    <a:pt x="344" y="69"/>
                  </a:lnTo>
                  <a:lnTo>
                    <a:pt x="160" y="138"/>
                  </a:lnTo>
                  <a:lnTo>
                    <a:pt x="69" y="207"/>
                  </a:lnTo>
                  <a:lnTo>
                    <a:pt x="23" y="253"/>
                  </a:lnTo>
                  <a:lnTo>
                    <a:pt x="0" y="321"/>
                  </a:lnTo>
                  <a:lnTo>
                    <a:pt x="0" y="390"/>
                  </a:lnTo>
                  <a:lnTo>
                    <a:pt x="23" y="459"/>
                  </a:lnTo>
                  <a:lnTo>
                    <a:pt x="92" y="505"/>
                  </a:lnTo>
                  <a:lnTo>
                    <a:pt x="160" y="527"/>
                  </a:lnTo>
                  <a:lnTo>
                    <a:pt x="229" y="527"/>
                  </a:lnTo>
                  <a:lnTo>
                    <a:pt x="298" y="505"/>
                  </a:lnTo>
                  <a:lnTo>
                    <a:pt x="367" y="459"/>
                  </a:lnTo>
                  <a:lnTo>
                    <a:pt x="481" y="390"/>
                  </a:lnTo>
                  <a:lnTo>
                    <a:pt x="619" y="367"/>
                  </a:lnTo>
                  <a:lnTo>
                    <a:pt x="756" y="367"/>
                  </a:lnTo>
                  <a:lnTo>
                    <a:pt x="802" y="390"/>
                  </a:lnTo>
                  <a:lnTo>
                    <a:pt x="848" y="436"/>
                  </a:lnTo>
                  <a:lnTo>
                    <a:pt x="916" y="550"/>
                  </a:lnTo>
                  <a:lnTo>
                    <a:pt x="985" y="688"/>
                  </a:lnTo>
                  <a:lnTo>
                    <a:pt x="1008" y="802"/>
                  </a:lnTo>
                  <a:lnTo>
                    <a:pt x="1031" y="871"/>
                  </a:lnTo>
                  <a:lnTo>
                    <a:pt x="1077" y="917"/>
                  </a:lnTo>
                  <a:lnTo>
                    <a:pt x="1123" y="940"/>
                  </a:lnTo>
                  <a:lnTo>
                    <a:pt x="1237" y="940"/>
                  </a:lnTo>
                  <a:lnTo>
                    <a:pt x="1306" y="917"/>
                  </a:lnTo>
                  <a:lnTo>
                    <a:pt x="1352" y="871"/>
                  </a:lnTo>
                  <a:lnTo>
                    <a:pt x="1375" y="802"/>
                  </a:lnTo>
                  <a:lnTo>
                    <a:pt x="1375" y="734"/>
                  </a:lnTo>
                  <a:lnTo>
                    <a:pt x="1329" y="596"/>
                  </a:lnTo>
                  <a:lnTo>
                    <a:pt x="1237" y="390"/>
                  </a:lnTo>
                  <a:lnTo>
                    <a:pt x="1169" y="275"/>
                  </a:lnTo>
                  <a:lnTo>
                    <a:pt x="1077" y="161"/>
                  </a:lnTo>
                  <a:lnTo>
                    <a:pt x="962" y="69"/>
                  </a:lnTo>
                  <a:lnTo>
                    <a:pt x="825" y="23"/>
                  </a:lnTo>
                  <a:lnTo>
                    <a:pt x="687"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66"/>
            <p:cNvSpPr/>
            <p:nvPr/>
          </p:nvSpPr>
          <p:spPr>
            <a:xfrm>
              <a:off x="4378043" y="1395365"/>
              <a:ext cx="258525" cy="197472"/>
            </a:xfrm>
            <a:custGeom>
              <a:avLst/>
              <a:gdLst/>
              <a:ahLst/>
              <a:cxnLst/>
              <a:rect l="l" t="t" r="r" b="b"/>
              <a:pathLst>
                <a:path w="12030" h="9189" extrusionOk="0">
                  <a:moveTo>
                    <a:pt x="6966" y="1"/>
                  </a:moveTo>
                  <a:lnTo>
                    <a:pt x="6485" y="47"/>
                  </a:lnTo>
                  <a:lnTo>
                    <a:pt x="6049" y="93"/>
                  </a:lnTo>
                  <a:lnTo>
                    <a:pt x="5591" y="138"/>
                  </a:lnTo>
                  <a:lnTo>
                    <a:pt x="5156" y="230"/>
                  </a:lnTo>
                  <a:lnTo>
                    <a:pt x="4720" y="322"/>
                  </a:lnTo>
                  <a:lnTo>
                    <a:pt x="4308" y="413"/>
                  </a:lnTo>
                  <a:lnTo>
                    <a:pt x="3895" y="551"/>
                  </a:lnTo>
                  <a:lnTo>
                    <a:pt x="3506" y="688"/>
                  </a:lnTo>
                  <a:lnTo>
                    <a:pt x="3117" y="826"/>
                  </a:lnTo>
                  <a:lnTo>
                    <a:pt x="2773" y="1009"/>
                  </a:lnTo>
                  <a:lnTo>
                    <a:pt x="2406" y="1192"/>
                  </a:lnTo>
                  <a:lnTo>
                    <a:pt x="2085" y="1376"/>
                  </a:lnTo>
                  <a:lnTo>
                    <a:pt x="1788" y="1582"/>
                  </a:lnTo>
                  <a:lnTo>
                    <a:pt x="1490" y="1811"/>
                  </a:lnTo>
                  <a:lnTo>
                    <a:pt x="1238" y="2040"/>
                  </a:lnTo>
                  <a:lnTo>
                    <a:pt x="1009" y="2269"/>
                  </a:lnTo>
                  <a:lnTo>
                    <a:pt x="802" y="2521"/>
                  </a:lnTo>
                  <a:lnTo>
                    <a:pt x="619" y="2773"/>
                  </a:lnTo>
                  <a:lnTo>
                    <a:pt x="459" y="3048"/>
                  </a:lnTo>
                  <a:lnTo>
                    <a:pt x="321" y="3323"/>
                  </a:lnTo>
                  <a:lnTo>
                    <a:pt x="207" y="3621"/>
                  </a:lnTo>
                  <a:lnTo>
                    <a:pt x="138" y="3919"/>
                  </a:lnTo>
                  <a:lnTo>
                    <a:pt x="92" y="4217"/>
                  </a:lnTo>
                  <a:lnTo>
                    <a:pt x="23" y="5064"/>
                  </a:lnTo>
                  <a:lnTo>
                    <a:pt x="1" y="5385"/>
                  </a:lnTo>
                  <a:lnTo>
                    <a:pt x="23" y="5637"/>
                  </a:lnTo>
                  <a:lnTo>
                    <a:pt x="23" y="5866"/>
                  </a:lnTo>
                  <a:lnTo>
                    <a:pt x="69" y="6027"/>
                  </a:lnTo>
                  <a:lnTo>
                    <a:pt x="92" y="6164"/>
                  </a:lnTo>
                  <a:lnTo>
                    <a:pt x="138" y="6256"/>
                  </a:lnTo>
                  <a:lnTo>
                    <a:pt x="184" y="6302"/>
                  </a:lnTo>
                  <a:lnTo>
                    <a:pt x="230" y="6347"/>
                  </a:lnTo>
                  <a:lnTo>
                    <a:pt x="275" y="6370"/>
                  </a:lnTo>
                  <a:lnTo>
                    <a:pt x="298" y="6370"/>
                  </a:lnTo>
                  <a:lnTo>
                    <a:pt x="367" y="6347"/>
                  </a:lnTo>
                  <a:lnTo>
                    <a:pt x="390" y="6324"/>
                  </a:lnTo>
                  <a:lnTo>
                    <a:pt x="390" y="6233"/>
                  </a:lnTo>
                  <a:lnTo>
                    <a:pt x="482" y="5729"/>
                  </a:lnTo>
                  <a:lnTo>
                    <a:pt x="619" y="5087"/>
                  </a:lnTo>
                  <a:lnTo>
                    <a:pt x="848" y="4125"/>
                  </a:lnTo>
                  <a:lnTo>
                    <a:pt x="894" y="3942"/>
                  </a:lnTo>
                  <a:lnTo>
                    <a:pt x="986" y="3804"/>
                  </a:lnTo>
                  <a:lnTo>
                    <a:pt x="1100" y="3644"/>
                  </a:lnTo>
                  <a:lnTo>
                    <a:pt x="1238" y="3506"/>
                  </a:lnTo>
                  <a:lnTo>
                    <a:pt x="1398" y="3392"/>
                  </a:lnTo>
                  <a:lnTo>
                    <a:pt x="1581" y="3277"/>
                  </a:lnTo>
                  <a:lnTo>
                    <a:pt x="1788" y="3186"/>
                  </a:lnTo>
                  <a:lnTo>
                    <a:pt x="2017" y="3094"/>
                  </a:lnTo>
                  <a:lnTo>
                    <a:pt x="2498" y="2934"/>
                  </a:lnTo>
                  <a:lnTo>
                    <a:pt x="3025" y="2819"/>
                  </a:lnTo>
                  <a:lnTo>
                    <a:pt x="3575" y="2750"/>
                  </a:lnTo>
                  <a:lnTo>
                    <a:pt x="4125" y="2704"/>
                  </a:lnTo>
                  <a:lnTo>
                    <a:pt x="4674" y="2704"/>
                  </a:lnTo>
                  <a:lnTo>
                    <a:pt x="5201" y="2727"/>
                  </a:lnTo>
                  <a:lnTo>
                    <a:pt x="5660" y="2796"/>
                  </a:lnTo>
                  <a:lnTo>
                    <a:pt x="6072" y="2888"/>
                  </a:lnTo>
                  <a:lnTo>
                    <a:pt x="6255" y="2956"/>
                  </a:lnTo>
                  <a:lnTo>
                    <a:pt x="6416" y="3002"/>
                  </a:lnTo>
                  <a:lnTo>
                    <a:pt x="6553" y="3094"/>
                  </a:lnTo>
                  <a:lnTo>
                    <a:pt x="6645" y="3163"/>
                  </a:lnTo>
                  <a:lnTo>
                    <a:pt x="6714" y="3254"/>
                  </a:lnTo>
                  <a:lnTo>
                    <a:pt x="6759" y="3346"/>
                  </a:lnTo>
                  <a:lnTo>
                    <a:pt x="6782" y="3438"/>
                  </a:lnTo>
                  <a:lnTo>
                    <a:pt x="6759" y="3552"/>
                  </a:lnTo>
                  <a:lnTo>
                    <a:pt x="6737" y="3667"/>
                  </a:lnTo>
                  <a:lnTo>
                    <a:pt x="6737" y="3942"/>
                  </a:lnTo>
                  <a:lnTo>
                    <a:pt x="6737" y="4148"/>
                  </a:lnTo>
                  <a:lnTo>
                    <a:pt x="6782" y="4377"/>
                  </a:lnTo>
                  <a:lnTo>
                    <a:pt x="6828" y="4629"/>
                  </a:lnTo>
                  <a:lnTo>
                    <a:pt x="6920" y="4881"/>
                  </a:lnTo>
                  <a:lnTo>
                    <a:pt x="7057" y="4904"/>
                  </a:lnTo>
                  <a:lnTo>
                    <a:pt x="7493" y="5019"/>
                  </a:lnTo>
                  <a:lnTo>
                    <a:pt x="7859" y="5156"/>
                  </a:lnTo>
                  <a:lnTo>
                    <a:pt x="8203" y="5316"/>
                  </a:lnTo>
                  <a:lnTo>
                    <a:pt x="8524" y="5477"/>
                  </a:lnTo>
                  <a:lnTo>
                    <a:pt x="8684" y="5637"/>
                  </a:lnTo>
                  <a:lnTo>
                    <a:pt x="8821" y="5775"/>
                  </a:lnTo>
                  <a:lnTo>
                    <a:pt x="8982" y="5981"/>
                  </a:lnTo>
                  <a:lnTo>
                    <a:pt x="9119" y="6233"/>
                  </a:lnTo>
                  <a:lnTo>
                    <a:pt x="9188" y="6370"/>
                  </a:lnTo>
                  <a:lnTo>
                    <a:pt x="9234" y="6508"/>
                  </a:lnTo>
                  <a:lnTo>
                    <a:pt x="9257" y="6668"/>
                  </a:lnTo>
                  <a:lnTo>
                    <a:pt x="9280" y="6829"/>
                  </a:lnTo>
                  <a:lnTo>
                    <a:pt x="9280" y="6989"/>
                  </a:lnTo>
                  <a:lnTo>
                    <a:pt x="9257" y="7149"/>
                  </a:lnTo>
                  <a:lnTo>
                    <a:pt x="9096" y="7905"/>
                  </a:lnTo>
                  <a:lnTo>
                    <a:pt x="9028" y="8272"/>
                  </a:lnTo>
                  <a:lnTo>
                    <a:pt x="8959" y="8593"/>
                  </a:lnTo>
                  <a:lnTo>
                    <a:pt x="8959" y="8868"/>
                  </a:lnTo>
                  <a:lnTo>
                    <a:pt x="8982" y="8982"/>
                  </a:lnTo>
                  <a:lnTo>
                    <a:pt x="9005" y="9074"/>
                  </a:lnTo>
                  <a:lnTo>
                    <a:pt x="9051" y="9143"/>
                  </a:lnTo>
                  <a:lnTo>
                    <a:pt x="9119" y="9188"/>
                  </a:lnTo>
                  <a:lnTo>
                    <a:pt x="9211" y="9188"/>
                  </a:lnTo>
                  <a:lnTo>
                    <a:pt x="9326" y="9166"/>
                  </a:lnTo>
                  <a:lnTo>
                    <a:pt x="9440" y="9120"/>
                  </a:lnTo>
                  <a:lnTo>
                    <a:pt x="9555" y="9074"/>
                  </a:lnTo>
                  <a:lnTo>
                    <a:pt x="9761" y="8936"/>
                  </a:lnTo>
                  <a:lnTo>
                    <a:pt x="9921" y="8753"/>
                  </a:lnTo>
                  <a:lnTo>
                    <a:pt x="10036" y="8593"/>
                  </a:lnTo>
                  <a:lnTo>
                    <a:pt x="10150" y="8432"/>
                  </a:lnTo>
                  <a:lnTo>
                    <a:pt x="10219" y="8318"/>
                  </a:lnTo>
                  <a:lnTo>
                    <a:pt x="10265" y="8180"/>
                  </a:lnTo>
                  <a:lnTo>
                    <a:pt x="10563" y="7882"/>
                  </a:lnTo>
                  <a:lnTo>
                    <a:pt x="10723" y="7722"/>
                  </a:lnTo>
                  <a:lnTo>
                    <a:pt x="10906" y="7585"/>
                  </a:lnTo>
                  <a:lnTo>
                    <a:pt x="11090" y="7470"/>
                  </a:lnTo>
                  <a:lnTo>
                    <a:pt x="11296" y="7355"/>
                  </a:lnTo>
                  <a:lnTo>
                    <a:pt x="11502" y="7264"/>
                  </a:lnTo>
                  <a:lnTo>
                    <a:pt x="11754" y="7172"/>
                  </a:lnTo>
                  <a:lnTo>
                    <a:pt x="11846" y="6531"/>
                  </a:lnTo>
                  <a:lnTo>
                    <a:pt x="11937" y="5912"/>
                  </a:lnTo>
                  <a:lnTo>
                    <a:pt x="12006" y="5271"/>
                  </a:lnTo>
                  <a:lnTo>
                    <a:pt x="12029" y="4629"/>
                  </a:lnTo>
                  <a:lnTo>
                    <a:pt x="12006" y="3987"/>
                  </a:lnTo>
                  <a:lnTo>
                    <a:pt x="11937" y="3346"/>
                  </a:lnTo>
                  <a:lnTo>
                    <a:pt x="11892" y="3025"/>
                  </a:lnTo>
                  <a:lnTo>
                    <a:pt x="11823" y="2727"/>
                  </a:lnTo>
                  <a:lnTo>
                    <a:pt x="11731" y="2407"/>
                  </a:lnTo>
                  <a:lnTo>
                    <a:pt x="11640" y="2109"/>
                  </a:lnTo>
                  <a:lnTo>
                    <a:pt x="11227" y="1673"/>
                  </a:lnTo>
                  <a:lnTo>
                    <a:pt x="10792" y="1284"/>
                  </a:lnTo>
                  <a:lnTo>
                    <a:pt x="10563" y="1101"/>
                  </a:lnTo>
                  <a:lnTo>
                    <a:pt x="10334" y="917"/>
                  </a:lnTo>
                  <a:lnTo>
                    <a:pt x="10082" y="757"/>
                  </a:lnTo>
                  <a:lnTo>
                    <a:pt x="9807" y="619"/>
                  </a:lnTo>
                  <a:lnTo>
                    <a:pt x="9555" y="482"/>
                  </a:lnTo>
                  <a:lnTo>
                    <a:pt x="9280" y="367"/>
                  </a:lnTo>
                  <a:lnTo>
                    <a:pt x="8982" y="253"/>
                  </a:lnTo>
                  <a:lnTo>
                    <a:pt x="8684" y="161"/>
                  </a:lnTo>
                  <a:lnTo>
                    <a:pt x="8386" y="93"/>
                  </a:lnTo>
                  <a:lnTo>
                    <a:pt x="8065" y="47"/>
                  </a:lnTo>
                  <a:lnTo>
                    <a:pt x="77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66"/>
            <p:cNvSpPr/>
            <p:nvPr/>
          </p:nvSpPr>
          <p:spPr>
            <a:xfrm>
              <a:off x="4612409" y="1283125"/>
              <a:ext cx="157586" cy="145745"/>
            </a:xfrm>
            <a:custGeom>
              <a:avLst/>
              <a:gdLst/>
              <a:ahLst/>
              <a:cxnLst/>
              <a:rect l="l" t="t" r="r" b="b"/>
              <a:pathLst>
                <a:path w="7333" h="6782" extrusionOk="0">
                  <a:moveTo>
                    <a:pt x="3529" y="0"/>
                  </a:moveTo>
                  <a:lnTo>
                    <a:pt x="3254" y="23"/>
                  </a:lnTo>
                  <a:lnTo>
                    <a:pt x="3002" y="69"/>
                  </a:lnTo>
                  <a:lnTo>
                    <a:pt x="2750" y="137"/>
                  </a:lnTo>
                  <a:lnTo>
                    <a:pt x="2521" y="252"/>
                  </a:lnTo>
                  <a:lnTo>
                    <a:pt x="2315" y="367"/>
                  </a:lnTo>
                  <a:lnTo>
                    <a:pt x="2108" y="504"/>
                  </a:lnTo>
                  <a:lnTo>
                    <a:pt x="1902" y="664"/>
                  </a:lnTo>
                  <a:lnTo>
                    <a:pt x="1719" y="825"/>
                  </a:lnTo>
                  <a:lnTo>
                    <a:pt x="1558" y="1008"/>
                  </a:lnTo>
                  <a:lnTo>
                    <a:pt x="1398" y="1191"/>
                  </a:lnTo>
                  <a:lnTo>
                    <a:pt x="1238" y="1398"/>
                  </a:lnTo>
                  <a:lnTo>
                    <a:pt x="963" y="1833"/>
                  </a:lnTo>
                  <a:lnTo>
                    <a:pt x="734" y="2268"/>
                  </a:lnTo>
                  <a:lnTo>
                    <a:pt x="550" y="2726"/>
                  </a:lnTo>
                  <a:lnTo>
                    <a:pt x="390" y="3162"/>
                  </a:lnTo>
                  <a:lnTo>
                    <a:pt x="252" y="3574"/>
                  </a:lnTo>
                  <a:lnTo>
                    <a:pt x="161" y="3941"/>
                  </a:lnTo>
                  <a:lnTo>
                    <a:pt x="46" y="4491"/>
                  </a:lnTo>
                  <a:lnTo>
                    <a:pt x="0" y="4697"/>
                  </a:lnTo>
                  <a:lnTo>
                    <a:pt x="2177" y="6690"/>
                  </a:lnTo>
                  <a:lnTo>
                    <a:pt x="2383" y="6713"/>
                  </a:lnTo>
                  <a:lnTo>
                    <a:pt x="2864" y="6759"/>
                  </a:lnTo>
                  <a:lnTo>
                    <a:pt x="3598" y="6782"/>
                  </a:lnTo>
                  <a:lnTo>
                    <a:pt x="4010" y="6759"/>
                  </a:lnTo>
                  <a:lnTo>
                    <a:pt x="4445" y="6736"/>
                  </a:lnTo>
                  <a:lnTo>
                    <a:pt x="4881" y="6690"/>
                  </a:lnTo>
                  <a:lnTo>
                    <a:pt x="5316" y="6599"/>
                  </a:lnTo>
                  <a:lnTo>
                    <a:pt x="5728" y="6461"/>
                  </a:lnTo>
                  <a:lnTo>
                    <a:pt x="5935" y="6392"/>
                  </a:lnTo>
                  <a:lnTo>
                    <a:pt x="6141" y="6301"/>
                  </a:lnTo>
                  <a:lnTo>
                    <a:pt x="6324" y="6209"/>
                  </a:lnTo>
                  <a:lnTo>
                    <a:pt x="6484" y="6095"/>
                  </a:lnTo>
                  <a:lnTo>
                    <a:pt x="6645" y="5957"/>
                  </a:lnTo>
                  <a:lnTo>
                    <a:pt x="6782" y="5820"/>
                  </a:lnTo>
                  <a:lnTo>
                    <a:pt x="6920" y="5659"/>
                  </a:lnTo>
                  <a:lnTo>
                    <a:pt x="7034" y="5499"/>
                  </a:lnTo>
                  <a:lnTo>
                    <a:pt x="7126" y="5316"/>
                  </a:lnTo>
                  <a:lnTo>
                    <a:pt x="7195" y="5109"/>
                  </a:lnTo>
                  <a:lnTo>
                    <a:pt x="7286" y="4720"/>
                  </a:lnTo>
                  <a:lnTo>
                    <a:pt x="7332" y="4399"/>
                  </a:lnTo>
                  <a:lnTo>
                    <a:pt x="7332" y="4147"/>
                  </a:lnTo>
                  <a:lnTo>
                    <a:pt x="7286" y="3941"/>
                  </a:lnTo>
                  <a:lnTo>
                    <a:pt x="7218" y="3780"/>
                  </a:lnTo>
                  <a:lnTo>
                    <a:pt x="7103" y="3666"/>
                  </a:lnTo>
                  <a:lnTo>
                    <a:pt x="6988" y="3597"/>
                  </a:lnTo>
                  <a:lnTo>
                    <a:pt x="6851" y="3574"/>
                  </a:lnTo>
                  <a:lnTo>
                    <a:pt x="6691" y="3551"/>
                  </a:lnTo>
                  <a:lnTo>
                    <a:pt x="6553" y="3574"/>
                  </a:lnTo>
                  <a:lnTo>
                    <a:pt x="6278" y="3620"/>
                  </a:lnTo>
                  <a:lnTo>
                    <a:pt x="6072" y="3689"/>
                  </a:lnTo>
                  <a:lnTo>
                    <a:pt x="5980" y="3735"/>
                  </a:lnTo>
                  <a:lnTo>
                    <a:pt x="6026" y="3574"/>
                  </a:lnTo>
                  <a:lnTo>
                    <a:pt x="6095" y="3162"/>
                  </a:lnTo>
                  <a:lnTo>
                    <a:pt x="6118" y="2887"/>
                  </a:lnTo>
                  <a:lnTo>
                    <a:pt x="6118" y="2589"/>
                  </a:lnTo>
                  <a:lnTo>
                    <a:pt x="6118" y="2268"/>
                  </a:lnTo>
                  <a:lnTo>
                    <a:pt x="6072" y="1925"/>
                  </a:lnTo>
                  <a:lnTo>
                    <a:pt x="5980" y="1581"/>
                  </a:lnTo>
                  <a:lnTo>
                    <a:pt x="5866" y="1260"/>
                  </a:lnTo>
                  <a:lnTo>
                    <a:pt x="5797" y="1100"/>
                  </a:lnTo>
                  <a:lnTo>
                    <a:pt x="5705" y="939"/>
                  </a:lnTo>
                  <a:lnTo>
                    <a:pt x="5591" y="802"/>
                  </a:lnTo>
                  <a:lnTo>
                    <a:pt x="5476" y="664"/>
                  </a:lnTo>
                  <a:lnTo>
                    <a:pt x="5316" y="527"/>
                  </a:lnTo>
                  <a:lnTo>
                    <a:pt x="5178" y="412"/>
                  </a:lnTo>
                  <a:lnTo>
                    <a:pt x="4995" y="298"/>
                  </a:lnTo>
                  <a:lnTo>
                    <a:pt x="4812" y="206"/>
                  </a:lnTo>
                  <a:lnTo>
                    <a:pt x="4583" y="137"/>
                  </a:lnTo>
                  <a:lnTo>
                    <a:pt x="4354" y="69"/>
                  </a:lnTo>
                  <a:lnTo>
                    <a:pt x="4102" y="23"/>
                  </a:lnTo>
                  <a:lnTo>
                    <a:pt x="38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66"/>
            <p:cNvSpPr/>
            <p:nvPr/>
          </p:nvSpPr>
          <p:spPr>
            <a:xfrm>
              <a:off x="4611421" y="1360917"/>
              <a:ext cx="75860" cy="79277"/>
            </a:xfrm>
            <a:custGeom>
              <a:avLst/>
              <a:gdLst/>
              <a:ahLst/>
              <a:cxnLst/>
              <a:rect l="l" t="t" r="r" b="b"/>
              <a:pathLst>
                <a:path w="3530" h="3689" extrusionOk="0">
                  <a:moveTo>
                    <a:pt x="321" y="0"/>
                  </a:moveTo>
                  <a:lnTo>
                    <a:pt x="253" y="69"/>
                  </a:lnTo>
                  <a:lnTo>
                    <a:pt x="161" y="138"/>
                  </a:lnTo>
                  <a:lnTo>
                    <a:pt x="115" y="229"/>
                  </a:lnTo>
                  <a:lnTo>
                    <a:pt x="69" y="298"/>
                  </a:lnTo>
                  <a:lnTo>
                    <a:pt x="24" y="481"/>
                  </a:lnTo>
                  <a:lnTo>
                    <a:pt x="1" y="664"/>
                  </a:lnTo>
                  <a:lnTo>
                    <a:pt x="1" y="825"/>
                  </a:lnTo>
                  <a:lnTo>
                    <a:pt x="24" y="962"/>
                  </a:lnTo>
                  <a:lnTo>
                    <a:pt x="46" y="1077"/>
                  </a:lnTo>
                  <a:lnTo>
                    <a:pt x="390" y="1283"/>
                  </a:lnTo>
                  <a:lnTo>
                    <a:pt x="688" y="1489"/>
                  </a:lnTo>
                  <a:lnTo>
                    <a:pt x="963" y="1718"/>
                  </a:lnTo>
                  <a:lnTo>
                    <a:pt x="1215" y="1948"/>
                  </a:lnTo>
                  <a:lnTo>
                    <a:pt x="1421" y="2154"/>
                  </a:lnTo>
                  <a:lnTo>
                    <a:pt x="1582" y="2383"/>
                  </a:lnTo>
                  <a:lnTo>
                    <a:pt x="1742" y="2589"/>
                  </a:lnTo>
                  <a:lnTo>
                    <a:pt x="1879" y="2795"/>
                  </a:lnTo>
                  <a:lnTo>
                    <a:pt x="2063" y="3139"/>
                  </a:lnTo>
                  <a:lnTo>
                    <a:pt x="2177" y="3437"/>
                  </a:lnTo>
                  <a:lnTo>
                    <a:pt x="2223" y="3620"/>
                  </a:lnTo>
                  <a:lnTo>
                    <a:pt x="2246" y="3689"/>
                  </a:lnTo>
                  <a:lnTo>
                    <a:pt x="2544" y="3643"/>
                  </a:lnTo>
                  <a:lnTo>
                    <a:pt x="2819" y="3597"/>
                  </a:lnTo>
                  <a:lnTo>
                    <a:pt x="3048" y="3506"/>
                  </a:lnTo>
                  <a:lnTo>
                    <a:pt x="3231" y="3414"/>
                  </a:lnTo>
                  <a:lnTo>
                    <a:pt x="3369" y="3322"/>
                  </a:lnTo>
                  <a:lnTo>
                    <a:pt x="3460" y="3253"/>
                  </a:lnTo>
                  <a:lnTo>
                    <a:pt x="3529" y="3185"/>
                  </a:lnTo>
                  <a:lnTo>
                    <a:pt x="3392" y="2772"/>
                  </a:lnTo>
                  <a:lnTo>
                    <a:pt x="3208" y="2383"/>
                  </a:lnTo>
                  <a:lnTo>
                    <a:pt x="3002" y="2039"/>
                  </a:lnTo>
                  <a:lnTo>
                    <a:pt x="2750" y="1718"/>
                  </a:lnTo>
                  <a:lnTo>
                    <a:pt x="2498" y="1421"/>
                  </a:lnTo>
                  <a:lnTo>
                    <a:pt x="2223" y="1169"/>
                  </a:lnTo>
                  <a:lnTo>
                    <a:pt x="1971" y="917"/>
                  </a:lnTo>
                  <a:lnTo>
                    <a:pt x="1696" y="733"/>
                  </a:lnTo>
                  <a:lnTo>
                    <a:pt x="1421" y="550"/>
                  </a:lnTo>
                  <a:lnTo>
                    <a:pt x="1169" y="390"/>
                  </a:lnTo>
                  <a:lnTo>
                    <a:pt x="734" y="160"/>
                  </a:lnTo>
                  <a:lnTo>
                    <a:pt x="436" y="23"/>
                  </a:lnTo>
                  <a:lnTo>
                    <a:pt x="321"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66"/>
            <p:cNvSpPr/>
            <p:nvPr/>
          </p:nvSpPr>
          <p:spPr>
            <a:xfrm>
              <a:off x="4522797" y="1459877"/>
              <a:ext cx="118689" cy="234391"/>
            </a:xfrm>
            <a:custGeom>
              <a:avLst/>
              <a:gdLst/>
              <a:ahLst/>
              <a:cxnLst/>
              <a:rect l="l" t="t" r="r" b="b"/>
              <a:pathLst>
                <a:path w="5523" h="10907" extrusionOk="0">
                  <a:moveTo>
                    <a:pt x="3712" y="0"/>
                  </a:moveTo>
                  <a:lnTo>
                    <a:pt x="3323" y="23"/>
                  </a:lnTo>
                  <a:lnTo>
                    <a:pt x="2910" y="69"/>
                  </a:lnTo>
                  <a:lnTo>
                    <a:pt x="2521" y="138"/>
                  </a:lnTo>
                  <a:lnTo>
                    <a:pt x="2131" y="229"/>
                  </a:lnTo>
                  <a:lnTo>
                    <a:pt x="1398" y="413"/>
                  </a:lnTo>
                  <a:lnTo>
                    <a:pt x="780" y="619"/>
                  </a:lnTo>
                  <a:lnTo>
                    <a:pt x="298" y="802"/>
                  </a:lnTo>
                  <a:lnTo>
                    <a:pt x="1" y="940"/>
                  </a:lnTo>
                  <a:lnTo>
                    <a:pt x="1" y="1146"/>
                  </a:lnTo>
                  <a:lnTo>
                    <a:pt x="46" y="1375"/>
                  </a:lnTo>
                  <a:lnTo>
                    <a:pt x="92" y="1627"/>
                  </a:lnTo>
                  <a:lnTo>
                    <a:pt x="184" y="1879"/>
                  </a:lnTo>
                  <a:lnTo>
                    <a:pt x="321" y="1902"/>
                  </a:lnTo>
                  <a:lnTo>
                    <a:pt x="757" y="2017"/>
                  </a:lnTo>
                  <a:lnTo>
                    <a:pt x="1123" y="2154"/>
                  </a:lnTo>
                  <a:lnTo>
                    <a:pt x="1467" y="2314"/>
                  </a:lnTo>
                  <a:lnTo>
                    <a:pt x="1788" y="2475"/>
                  </a:lnTo>
                  <a:lnTo>
                    <a:pt x="1948" y="2635"/>
                  </a:lnTo>
                  <a:lnTo>
                    <a:pt x="2085" y="2773"/>
                  </a:lnTo>
                  <a:lnTo>
                    <a:pt x="2246" y="2979"/>
                  </a:lnTo>
                  <a:lnTo>
                    <a:pt x="2383" y="3231"/>
                  </a:lnTo>
                  <a:lnTo>
                    <a:pt x="2452" y="3368"/>
                  </a:lnTo>
                  <a:lnTo>
                    <a:pt x="2498" y="3506"/>
                  </a:lnTo>
                  <a:lnTo>
                    <a:pt x="2521" y="3666"/>
                  </a:lnTo>
                  <a:lnTo>
                    <a:pt x="2544" y="3827"/>
                  </a:lnTo>
                  <a:lnTo>
                    <a:pt x="2544" y="3987"/>
                  </a:lnTo>
                  <a:lnTo>
                    <a:pt x="2521" y="4147"/>
                  </a:lnTo>
                  <a:lnTo>
                    <a:pt x="2269" y="5568"/>
                  </a:lnTo>
                  <a:lnTo>
                    <a:pt x="2108" y="6622"/>
                  </a:lnTo>
                  <a:lnTo>
                    <a:pt x="1948" y="7767"/>
                  </a:lnTo>
                  <a:lnTo>
                    <a:pt x="1811" y="8867"/>
                  </a:lnTo>
                  <a:lnTo>
                    <a:pt x="1788" y="9371"/>
                  </a:lnTo>
                  <a:lnTo>
                    <a:pt x="1765" y="9829"/>
                  </a:lnTo>
                  <a:lnTo>
                    <a:pt x="1765" y="10219"/>
                  </a:lnTo>
                  <a:lnTo>
                    <a:pt x="1811" y="10517"/>
                  </a:lnTo>
                  <a:lnTo>
                    <a:pt x="1833" y="10631"/>
                  </a:lnTo>
                  <a:lnTo>
                    <a:pt x="1879" y="10746"/>
                  </a:lnTo>
                  <a:lnTo>
                    <a:pt x="1925" y="10815"/>
                  </a:lnTo>
                  <a:lnTo>
                    <a:pt x="1971" y="10837"/>
                  </a:lnTo>
                  <a:lnTo>
                    <a:pt x="2131" y="10883"/>
                  </a:lnTo>
                  <a:lnTo>
                    <a:pt x="2269" y="10906"/>
                  </a:lnTo>
                  <a:lnTo>
                    <a:pt x="2406" y="10860"/>
                  </a:lnTo>
                  <a:lnTo>
                    <a:pt x="2544" y="10815"/>
                  </a:lnTo>
                  <a:lnTo>
                    <a:pt x="2658" y="10723"/>
                  </a:lnTo>
                  <a:lnTo>
                    <a:pt x="2773" y="10585"/>
                  </a:lnTo>
                  <a:lnTo>
                    <a:pt x="2887" y="10448"/>
                  </a:lnTo>
                  <a:lnTo>
                    <a:pt x="2979" y="10265"/>
                  </a:lnTo>
                  <a:lnTo>
                    <a:pt x="3071" y="10059"/>
                  </a:lnTo>
                  <a:lnTo>
                    <a:pt x="3139" y="9852"/>
                  </a:lnTo>
                  <a:lnTo>
                    <a:pt x="3300" y="9371"/>
                  </a:lnTo>
                  <a:lnTo>
                    <a:pt x="3414" y="8844"/>
                  </a:lnTo>
                  <a:lnTo>
                    <a:pt x="3529" y="8294"/>
                  </a:lnTo>
                  <a:lnTo>
                    <a:pt x="3598" y="7722"/>
                  </a:lnTo>
                  <a:lnTo>
                    <a:pt x="3666" y="7172"/>
                  </a:lnTo>
                  <a:lnTo>
                    <a:pt x="3735" y="6164"/>
                  </a:lnTo>
                  <a:lnTo>
                    <a:pt x="3781" y="5453"/>
                  </a:lnTo>
                  <a:lnTo>
                    <a:pt x="3781" y="5178"/>
                  </a:lnTo>
                  <a:lnTo>
                    <a:pt x="4056" y="4880"/>
                  </a:lnTo>
                  <a:lnTo>
                    <a:pt x="4285" y="4583"/>
                  </a:lnTo>
                  <a:lnTo>
                    <a:pt x="4445" y="4468"/>
                  </a:lnTo>
                  <a:lnTo>
                    <a:pt x="4606" y="4353"/>
                  </a:lnTo>
                  <a:lnTo>
                    <a:pt x="4789" y="4262"/>
                  </a:lnTo>
                  <a:lnTo>
                    <a:pt x="5018" y="4170"/>
                  </a:lnTo>
                  <a:lnTo>
                    <a:pt x="5133" y="3918"/>
                  </a:lnTo>
                  <a:lnTo>
                    <a:pt x="5247" y="3666"/>
                  </a:lnTo>
                  <a:lnTo>
                    <a:pt x="5339" y="3414"/>
                  </a:lnTo>
                  <a:lnTo>
                    <a:pt x="5408" y="3185"/>
                  </a:lnTo>
                  <a:lnTo>
                    <a:pt x="5454" y="2933"/>
                  </a:lnTo>
                  <a:lnTo>
                    <a:pt x="5499" y="2681"/>
                  </a:lnTo>
                  <a:lnTo>
                    <a:pt x="5522" y="2429"/>
                  </a:lnTo>
                  <a:lnTo>
                    <a:pt x="5522" y="2177"/>
                  </a:lnTo>
                  <a:lnTo>
                    <a:pt x="5499" y="1696"/>
                  </a:lnTo>
                  <a:lnTo>
                    <a:pt x="5431" y="1192"/>
                  </a:lnTo>
                  <a:lnTo>
                    <a:pt x="5316" y="711"/>
                  </a:lnTo>
                  <a:lnTo>
                    <a:pt x="5179" y="229"/>
                  </a:lnTo>
                  <a:lnTo>
                    <a:pt x="4835" y="115"/>
                  </a:lnTo>
                  <a:lnTo>
                    <a:pt x="4491" y="46"/>
                  </a:lnTo>
                  <a:lnTo>
                    <a:pt x="41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66"/>
            <p:cNvSpPr/>
            <p:nvPr/>
          </p:nvSpPr>
          <p:spPr>
            <a:xfrm>
              <a:off x="4621757" y="1423431"/>
              <a:ext cx="50738" cy="126576"/>
            </a:xfrm>
            <a:custGeom>
              <a:avLst/>
              <a:gdLst/>
              <a:ahLst/>
              <a:cxnLst/>
              <a:rect l="l" t="t" r="r" b="b"/>
              <a:pathLst>
                <a:path w="2361" h="5890" extrusionOk="0">
                  <a:moveTo>
                    <a:pt x="47" y="1"/>
                  </a:moveTo>
                  <a:lnTo>
                    <a:pt x="24" y="230"/>
                  </a:lnTo>
                  <a:lnTo>
                    <a:pt x="1" y="734"/>
                  </a:lnTo>
                  <a:lnTo>
                    <a:pt x="1" y="1032"/>
                  </a:lnTo>
                  <a:lnTo>
                    <a:pt x="24" y="1307"/>
                  </a:lnTo>
                  <a:lnTo>
                    <a:pt x="92" y="1582"/>
                  </a:lnTo>
                  <a:lnTo>
                    <a:pt x="138" y="1696"/>
                  </a:lnTo>
                  <a:lnTo>
                    <a:pt x="184" y="1788"/>
                  </a:lnTo>
                  <a:lnTo>
                    <a:pt x="230" y="1857"/>
                  </a:lnTo>
                  <a:lnTo>
                    <a:pt x="322" y="2086"/>
                  </a:lnTo>
                  <a:lnTo>
                    <a:pt x="459" y="2429"/>
                  </a:lnTo>
                  <a:lnTo>
                    <a:pt x="528" y="2659"/>
                  </a:lnTo>
                  <a:lnTo>
                    <a:pt x="574" y="2911"/>
                  </a:lnTo>
                  <a:lnTo>
                    <a:pt x="642" y="3186"/>
                  </a:lnTo>
                  <a:lnTo>
                    <a:pt x="665" y="3483"/>
                  </a:lnTo>
                  <a:lnTo>
                    <a:pt x="688" y="3827"/>
                  </a:lnTo>
                  <a:lnTo>
                    <a:pt x="688" y="4194"/>
                  </a:lnTo>
                  <a:lnTo>
                    <a:pt x="665" y="4583"/>
                  </a:lnTo>
                  <a:lnTo>
                    <a:pt x="619" y="4996"/>
                  </a:lnTo>
                  <a:lnTo>
                    <a:pt x="528" y="5408"/>
                  </a:lnTo>
                  <a:lnTo>
                    <a:pt x="413" y="5866"/>
                  </a:lnTo>
                  <a:lnTo>
                    <a:pt x="551" y="5843"/>
                  </a:lnTo>
                  <a:lnTo>
                    <a:pt x="894" y="5797"/>
                  </a:lnTo>
                  <a:lnTo>
                    <a:pt x="1307" y="5797"/>
                  </a:lnTo>
                  <a:lnTo>
                    <a:pt x="1513" y="5820"/>
                  </a:lnTo>
                  <a:lnTo>
                    <a:pt x="1673" y="5866"/>
                  </a:lnTo>
                  <a:lnTo>
                    <a:pt x="1742" y="5889"/>
                  </a:lnTo>
                  <a:lnTo>
                    <a:pt x="1834" y="5866"/>
                  </a:lnTo>
                  <a:lnTo>
                    <a:pt x="1902" y="5797"/>
                  </a:lnTo>
                  <a:lnTo>
                    <a:pt x="1971" y="5729"/>
                  </a:lnTo>
                  <a:lnTo>
                    <a:pt x="2040" y="5614"/>
                  </a:lnTo>
                  <a:lnTo>
                    <a:pt x="2109" y="5454"/>
                  </a:lnTo>
                  <a:lnTo>
                    <a:pt x="2223" y="5110"/>
                  </a:lnTo>
                  <a:lnTo>
                    <a:pt x="2315" y="4698"/>
                  </a:lnTo>
                  <a:lnTo>
                    <a:pt x="2338" y="4469"/>
                  </a:lnTo>
                  <a:lnTo>
                    <a:pt x="2361" y="4217"/>
                  </a:lnTo>
                  <a:lnTo>
                    <a:pt x="2338" y="3965"/>
                  </a:lnTo>
                  <a:lnTo>
                    <a:pt x="2338" y="3713"/>
                  </a:lnTo>
                  <a:lnTo>
                    <a:pt x="2292" y="3438"/>
                  </a:lnTo>
                  <a:lnTo>
                    <a:pt x="2246" y="3186"/>
                  </a:lnTo>
                  <a:lnTo>
                    <a:pt x="2154" y="2911"/>
                  </a:lnTo>
                  <a:lnTo>
                    <a:pt x="2063" y="2636"/>
                  </a:lnTo>
                  <a:lnTo>
                    <a:pt x="1925" y="2361"/>
                  </a:lnTo>
                  <a:lnTo>
                    <a:pt x="1765" y="2086"/>
                  </a:lnTo>
                  <a:lnTo>
                    <a:pt x="1398" y="1559"/>
                  </a:lnTo>
                  <a:lnTo>
                    <a:pt x="1032" y="1078"/>
                  </a:lnTo>
                  <a:lnTo>
                    <a:pt x="665" y="642"/>
                  </a:lnTo>
                  <a:lnTo>
                    <a:pt x="344" y="299"/>
                  </a:lnTo>
                  <a:lnTo>
                    <a:pt x="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66"/>
            <p:cNvSpPr/>
            <p:nvPr/>
          </p:nvSpPr>
          <p:spPr>
            <a:xfrm>
              <a:off x="4423343" y="1562769"/>
              <a:ext cx="31526" cy="49255"/>
            </a:xfrm>
            <a:custGeom>
              <a:avLst/>
              <a:gdLst/>
              <a:ahLst/>
              <a:cxnLst/>
              <a:rect l="l" t="t" r="r" b="b"/>
              <a:pathLst>
                <a:path w="1467" h="2292" extrusionOk="0">
                  <a:moveTo>
                    <a:pt x="1306" y="1"/>
                  </a:moveTo>
                  <a:lnTo>
                    <a:pt x="1238" y="24"/>
                  </a:lnTo>
                  <a:lnTo>
                    <a:pt x="1192" y="47"/>
                  </a:lnTo>
                  <a:lnTo>
                    <a:pt x="1169" y="115"/>
                  </a:lnTo>
                  <a:lnTo>
                    <a:pt x="1100" y="367"/>
                  </a:lnTo>
                  <a:lnTo>
                    <a:pt x="1009" y="597"/>
                  </a:lnTo>
                  <a:lnTo>
                    <a:pt x="894" y="803"/>
                  </a:lnTo>
                  <a:lnTo>
                    <a:pt x="756" y="1009"/>
                  </a:lnTo>
                  <a:lnTo>
                    <a:pt x="619" y="1169"/>
                  </a:lnTo>
                  <a:lnTo>
                    <a:pt x="459" y="1330"/>
                  </a:lnTo>
                  <a:lnTo>
                    <a:pt x="275" y="1467"/>
                  </a:lnTo>
                  <a:lnTo>
                    <a:pt x="69" y="1582"/>
                  </a:lnTo>
                  <a:lnTo>
                    <a:pt x="23" y="1628"/>
                  </a:lnTo>
                  <a:lnTo>
                    <a:pt x="0" y="1696"/>
                  </a:lnTo>
                  <a:lnTo>
                    <a:pt x="23" y="1765"/>
                  </a:lnTo>
                  <a:lnTo>
                    <a:pt x="69" y="1834"/>
                  </a:lnTo>
                  <a:lnTo>
                    <a:pt x="711" y="2269"/>
                  </a:lnTo>
                  <a:lnTo>
                    <a:pt x="802" y="2292"/>
                  </a:lnTo>
                  <a:lnTo>
                    <a:pt x="871" y="2269"/>
                  </a:lnTo>
                  <a:lnTo>
                    <a:pt x="940" y="2223"/>
                  </a:lnTo>
                  <a:lnTo>
                    <a:pt x="963" y="2177"/>
                  </a:lnTo>
                  <a:lnTo>
                    <a:pt x="963" y="2109"/>
                  </a:lnTo>
                  <a:lnTo>
                    <a:pt x="940" y="2063"/>
                  </a:lnTo>
                  <a:lnTo>
                    <a:pt x="894" y="2017"/>
                  </a:lnTo>
                  <a:lnTo>
                    <a:pt x="436" y="1719"/>
                  </a:lnTo>
                  <a:lnTo>
                    <a:pt x="619" y="1582"/>
                  </a:lnTo>
                  <a:lnTo>
                    <a:pt x="779" y="1444"/>
                  </a:lnTo>
                  <a:lnTo>
                    <a:pt x="940" y="1261"/>
                  </a:lnTo>
                  <a:lnTo>
                    <a:pt x="1077" y="1101"/>
                  </a:lnTo>
                  <a:lnTo>
                    <a:pt x="1192" y="894"/>
                  </a:lnTo>
                  <a:lnTo>
                    <a:pt x="1283" y="665"/>
                  </a:lnTo>
                  <a:lnTo>
                    <a:pt x="1375" y="436"/>
                  </a:lnTo>
                  <a:lnTo>
                    <a:pt x="1467" y="184"/>
                  </a:lnTo>
                  <a:lnTo>
                    <a:pt x="1467" y="115"/>
                  </a:lnTo>
                  <a:lnTo>
                    <a:pt x="1444" y="70"/>
                  </a:lnTo>
                  <a:lnTo>
                    <a:pt x="1421" y="24"/>
                  </a:lnTo>
                  <a:lnTo>
                    <a:pt x="135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66"/>
            <p:cNvSpPr/>
            <p:nvPr/>
          </p:nvSpPr>
          <p:spPr>
            <a:xfrm>
              <a:off x="4452892" y="1535198"/>
              <a:ext cx="77321" cy="77321"/>
            </a:xfrm>
            <a:custGeom>
              <a:avLst/>
              <a:gdLst/>
              <a:ahLst/>
              <a:cxnLst/>
              <a:rect l="l" t="t" r="r" b="b"/>
              <a:pathLst>
                <a:path w="3598" h="3598" extrusionOk="0">
                  <a:moveTo>
                    <a:pt x="1810" y="276"/>
                  </a:moveTo>
                  <a:lnTo>
                    <a:pt x="1970" y="299"/>
                  </a:lnTo>
                  <a:lnTo>
                    <a:pt x="2108" y="322"/>
                  </a:lnTo>
                  <a:lnTo>
                    <a:pt x="2245" y="344"/>
                  </a:lnTo>
                  <a:lnTo>
                    <a:pt x="2406" y="413"/>
                  </a:lnTo>
                  <a:lnTo>
                    <a:pt x="2520" y="459"/>
                  </a:lnTo>
                  <a:lnTo>
                    <a:pt x="2658" y="551"/>
                  </a:lnTo>
                  <a:lnTo>
                    <a:pt x="2772" y="642"/>
                  </a:lnTo>
                  <a:lnTo>
                    <a:pt x="2864" y="734"/>
                  </a:lnTo>
                  <a:lnTo>
                    <a:pt x="2979" y="848"/>
                  </a:lnTo>
                  <a:lnTo>
                    <a:pt x="3070" y="963"/>
                  </a:lnTo>
                  <a:lnTo>
                    <a:pt x="3139" y="1078"/>
                  </a:lnTo>
                  <a:lnTo>
                    <a:pt x="3208" y="1215"/>
                  </a:lnTo>
                  <a:lnTo>
                    <a:pt x="3254" y="1353"/>
                  </a:lnTo>
                  <a:lnTo>
                    <a:pt x="3299" y="1490"/>
                  </a:lnTo>
                  <a:lnTo>
                    <a:pt x="3322" y="1650"/>
                  </a:lnTo>
                  <a:lnTo>
                    <a:pt x="3322" y="1788"/>
                  </a:lnTo>
                  <a:lnTo>
                    <a:pt x="3322" y="1948"/>
                  </a:lnTo>
                  <a:lnTo>
                    <a:pt x="3299" y="2109"/>
                  </a:lnTo>
                  <a:lnTo>
                    <a:pt x="3254" y="2246"/>
                  </a:lnTo>
                  <a:lnTo>
                    <a:pt x="3208" y="2384"/>
                  </a:lnTo>
                  <a:lnTo>
                    <a:pt x="3139" y="2521"/>
                  </a:lnTo>
                  <a:lnTo>
                    <a:pt x="3070" y="2636"/>
                  </a:lnTo>
                  <a:lnTo>
                    <a:pt x="2979" y="2750"/>
                  </a:lnTo>
                  <a:lnTo>
                    <a:pt x="2864" y="2865"/>
                  </a:lnTo>
                  <a:lnTo>
                    <a:pt x="2772" y="2956"/>
                  </a:lnTo>
                  <a:lnTo>
                    <a:pt x="2658" y="3048"/>
                  </a:lnTo>
                  <a:lnTo>
                    <a:pt x="2520" y="3140"/>
                  </a:lnTo>
                  <a:lnTo>
                    <a:pt x="2406" y="3185"/>
                  </a:lnTo>
                  <a:lnTo>
                    <a:pt x="2245" y="3254"/>
                  </a:lnTo>
                  <a:lnTo>
                    <a:pt x="2108" y="3277"/>
                  </a:lnTo>
                  <a:lnTo>
                    <a:pt x="1970" y="3300"/>
                  </a:lnTo>
                  <a:lnTo>
                    <a:pt x="1810" y="3323"/>
                  </a:lnTo>
                  <a:lnTo>
                    <a:pt x="1650" y="3300"/>
                  </a:lnTo>
                  <a:lnTo>
                    <a:pt x="1512" y="3277"/>
                  </a:lnTo>
                  <a:lnTo>
                    <a:pt x="1352" y="3254"/>
                  </a:lnTo>
                  <a:lnTo>
                    <a:pt x="1214" y="3185"/>
                  </a:lnTo>
                  <a:lnTo>
                    <a:pt x="1077" y="3140"/>
                  </a:lnTo>
                  <a:lnTo>
                    <a:pt x="962" y="3048"/>
                  </a:lnTo>
                  <a:lnTo>
                    <a:pt x="848" y="2956"/>
                  </a:lnTo>
                  <a:lnTo>
                    <a:pt x="733" y="2865"/>
                  </a:lnTo>
                  <a:lnTo>
                    <a:pt x="642" y="2750"/>
                  </a:lnTo>
                  <a:lnTo>
                    <a:pt x="550" y="2636"/>
                  </a:lnTo>
                  <a:lnTo>
                    <a:pt x="481" y="2521"/>
                  </a:lnTo>
                  <a:lnTo>
                    <a:pt x="412" y="2384"/>
                  </a:lnTo>
                  <a:lnTo>
                    <a:pt x="367" y="2246"/>
                  </a:lnTo>
                  <a:lnTo>
                    <a:pt x="321" y="2109"/>
                  </a:lnTo>
                  <a:lnTo>
                    <a:pt x="298" y="1948"/>
                  </a:lnTo>
                  <a:lnTo>
                    <a:pt x="298" y="1788"/>
                  </a:lnTo>
                  <a:lnTo>
                    <a:pt x="298" y="1650"/>
                  </a:lnTo>
                  <a:lnTo>
                    <a:pt x="321" y="1490"/>
                  </a:lnTo>
                  <a:lnTo>
                    <a:pt x="367" y="1353"/>
                  </a:lnTo>
                  <a:lnTo>
                    <a:pt x="412" y="1215"/>
                  </a:lnTo>
                  <a:lnTo>
                    <a:pt x="481" y="1078"/>
                  </a:lnTo>
                  <a:lnTo>
                    <a:pt x="550" y="963"/>
                  </a:lnTo>
                  <a:lnTo>
                    <a:pt x="642" y="848"/>
                  </a:lnTo>
                  <a:lnTo>
                    <a:pt x="733" y="734"/>
                  </a:lnTo>
                  <a:lnTo>
                    <a:pt x="848" y="642"/>
                  </a:lnTo>
                  <a:lnTo>
                    <a:pt x="962" y="551"/>
                  </a:lnTo>
                  <a:lnTo>
                    <a:pt x="1077" y="459"/>
                  </a:lnTo>
                  <a:lnTo>
                    <a:pt x="1214" y="413"/>
                  </a:lnTo>
                  <a:lnTo>
                    <a:pt x="1352" y="344"/>
                  </a:lnTo>
                  <a:lnTo>
                    <a:pt x="1512" y="322"/>
                  </a:lnTo>
                  <a:lnTo>
                    <a:pt x="1650" y="299"/>
                  </a:lnTo>
                  <a:lnTo>
                    <a:pt x="1810" y="276"/>
                  </a:lnTo>
                  <a:close/>
                  <a:moveTo>
                    <a:pt x="1810" y="1"/>
                  </a:moveTo>
                  <a:lnTo>
                    <a:pt x="1627" y="24"/>
                  </a:lnTo>
                  <a:lnTo>
                    <a:pt x="1444" y="47"/>
                  </a:lnTo>
                  <a:lnTo>
                    <a:pt x="1283" y="92"/>
                  </a:lnTo>
                  <a:lnTo>
                    <a:pt x="1100" y="138"/>
                  </a:lnTo>
                  <a:lnTo>
                    <a:pt x="962" y="230"/>
                  </a:lnTo>
                  <a:lnTo>
                    <a:pt x="802" y="322"/>
                  </a:lnTo>
                  <a:lnTo>
                    <a:pt x="665" y="413"/>
                  </a:lnTo>
                  <a:lnTo>
                    <a:pt x="527" y="528"/>
                  </a:lnTo>
                  <a:lnTo>
                    <a:pt x="412" y="665"/>
                  </a:lnTo>
                  <a:lnTo>
                    <a:pt x="321" y="803"/>
                  </a:lnTo>
                  <a:lnTo>
                    <a:pt x="229" y="940"/>
                  </a:lnTo>
                  <a:lnTo>
                    <a:pt x="160" y="1101"/>
                  </a:lnTo>
                  <a:lnTo>
                    <a:pt x="92" y="1261"/>
                  </a:lnTo>
                  <a:lnTo>
                    <a:pt x="46" y="1444"/>
                  </a:lnTo>
                  <a:lnTo>
                    <a:pt x="23" y="1605"/>
                  </a:lnTo>
                  <a:lnTo>
                    <a:pt x="0" y="1788"/>
                  </a:lnTo>
                  <a:lnTo>
                    <a:pt x="23" y="1971"/>
                  </a:lnTo>
                  <a:lnTo>
                    <a:pt x="46" y="2154"/>
                  </a:lnTo>
                  <a:lnTo>
                    <a:pt x="92" y="2338"/>
                  </a:lnTo>
                  <a:lnTo>
                    <a:pt x="160" y="2498"/>
                  </a:lnTo>
                  <a:lnTo>
                    <a:pt x="229" y="2659"/>
                  </a:lnTo>
                  <a:lnTo>
                    <a:pt x="321" y="2796"/>
                  </a:lnTo>
                  <a:lnTo>
                    <a:pt x="412" y="2933"/>
                  </a:lnTo>
                  <a:lnTo>
                    <a:pt x="527" y="3071"/>
                  </a:lnTo>
                  <a:lnTo>
                    <a:pt x="665" y="3185"/>
                  </a:lnTo>
                  <a:lnTo>
                    <a:pt x="802" y="3277"/>
                  </a:lnTo>
                  <a:lnTo>
                    <a:pt x="962" y="3369"/>
                  </a:lnTo>
                  <a:lnTo>
                    <a:pt x="1100" y="3460"/>
                  </a:lnTo>
                  <a:lnTo>
                    <a:pt x="1283" y="3506"/>
                  </a:lnTo>
                  <a:lnTo>
                    <a:pt x="1444" y="3552"/>
                  </a:lnTo>
                  <a:lnTo>
                    <a:pt x="1627" y="3575"/>
                  </a:lnTo>
                  <a:lnTo>
                    <a:pt x="1810" y="3598"/>
                  </a:lnTo>
                  <a:lnTo>
                    <a:pt x="1993" y="3575"/>
                  </a:lnTo>
                  <a:lnTo>
                    <a:pt x="2177" y="3552"/>
                  </a:lnTo>
                  <a:lnTo>
                    <a:pt x="2337" y="3506"/>
                  </a:lnTo>
                  <a:lnTo>
                    <a:pt x="2497" y="3460"/>
                  </a:lnTo>
                  <a:lnTo>
                    <a:pt x="2658" y="3369"/>
                  </a:lnTo>
                  <a:lnTo>
                    <a:pt x="2818" y="3277"/>
                  </a:lnTo>
                  <a:lnTo>
                    <a:pt x="2956" y="3185"/>
                  </a:lnTo>
                  <a:lnTo>
                    <a:pt x="3070" y="3071"/>
                  </a:lnTo>
                  <a:lnTo>
                    <a:pt x="3185" y="2933"/>
                  </a:lnTo>
                  <a:lnTo>
                    <a:pt x="3299" y="2796"/>
                  </a:lnTo>
                  <a:lnTo>
                    <a:pt x="3391" y="2659"/>
                  </a:lnTo>
                  <a:lnTo>
                    <a:pt x="3460" y="2498"/>
                  </a:lnTo>
                  <a:lnTo>
                    <a:pt x="3528" y="2338"/>
                  </a:lnTo>
                  <a:lnTo>
                    <a:pt x="3574" y="2154"/>
                  </a:lnTo>
                  <a:lnTo>
                    <a:pt x="3597" y="1971"/>
                  </a:lnTo>
                  <a:lnTo>
                    <a:pt x="3597" y="1788"/>
                  </a:lnTo>
                  <a:lnTo>
                    <a:pt x="3597" y="1605"/>
                  </a:lnTo>
                  <a:lnTo>
                    <a:pt x="3574" y="1444"/>
                  </a:lnTo>
                  <a:lnTo>
                    <a:pt x="3528" y="1261"/>
                  </a:lnTo>
                  <a:lnTo>
                    <a:pt x="3460" y="1101"/>
                  </a:lnTo>
                  <a:lnTo>
                    <a:pt x="3391" y="940"/>
                  </a:lnTo>
                  <a:lnTo>
                    <a:pt x="3299" y="803"/>
                  </a:lnTo>
                  <a:lnTo>
                    <a:pt x="3185" y="665"/>
                  </a:lnTo>
                  <a:lnTo>
                    <a:pt x="3070" y="528"/>
                  </a:lnTo>
                  <a:lnTo>
                    <a:pt x="2956" y="413"/>
                  </a:lnTo>
                  <a:lnTo>
                    <a:pt x="2818" y="322"/>
                  </a:lnTo>
                  <a:lnTo>
                    <a:pt x="2658" y="230"/>
                  </a:lnTo>
                  <a:lnTo>
                    <a:pt x="2497" y="138"/>
                  </a:lnTo>
                  <a:lnTo>
                    <a:pt x="2337" y="92"/>
                  </a:lnTo>
                  <a:lnTo>
                    <a:pt x="2177" y="47"/>
                  </a:lnTo>
                  <a:lnTo>
                    <a:pt x="1993" y="24"/>
                  </a:lnTo>
                  <a:lnTo>
                    <a:pt x="181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66"/>
            <p:cNvSpPr/>
            <p:nvPr/>
          </p:nvSpPr>
          <p:spPr>
            <a:xfrm>
              <a:off x="4361797" y="1535198"/>
              <a:ext cx="76827" cy="77321"/>
            </a:xfrm>
            <a:custGeom>
              <a:avLst/>
              <a:gdLst/>
              <a:ahLst/>
              <a:cxnLst/>
              <a:rect l="l" t="t" r="r" b="b"/>
              <a:pathLst>
                <a:path w="3575" h="3598" extrusionOk="0">
                  <a:moveTo>
                    <a:pt x="1788" y="276"/>
                  </a:moveTo>
                  <a:lnTo>
                    <a:pt x="1948" y="299"/>
                  </a:lnTo>
                  <a:lnTo>
                    <a:pt x="2085" y="322"/>
                  </a:lnTo>
                  <a:lnTo>
                    <a:pt x="2246" y="344"/>
                  </a:lnTo>
                  <a:lnTo>
                    <a:pt x="2383" y="413"/>
                  </a:lnTo>
                  <a:lnTo>
                    <a:pt x="2498" y="459"/>
                  </a:lnTo>
                  <a:lnTo>
                    <a:pt x="2635" y="551"/>
                  </a:lnTo>
                  <a:lnTo>
                    <a:pt x="2750" y="642"/>
                  </a:lnTo>
                  <a:lnTo>
                    <a:pt x="2864" y="734"/>
                  </a:lnTo>
                  <a:lnTo>
                    <a:pt x="2956" y="848"/>
                  </a:lnTo>
                  <a:lnTo>
                    <a:pt x="3048" y="963"/>
                  </a:lnTo>
                  <a:lnTo>
                    <a:pt x="3116" y="1078"/>
                  </a:lnTo>
                  <a:lnTo>
                    <a:pt x="3185" y="1215"/>
                  </a:lnTo>
                  <a:lnTo>
                    <a:pt x="3231" y="1353"/>
                  </a:lnTo>
                  <a:lnTo>
                    <a:pt x="3277" y="1490"/>
                  </a:lnTo>
                  <a:lnTo>
                    <a:pt x="3300" y="1650"/>
                  </a:lnTo>
                  <a:lnTo>
                    <a:pt x="3300" y="1788"/>
                  </a:lnTo>
                  <a:lnTo>
                    <a:pt x="3300" y="1948"/>
                  </a:lnTo>
                  <a:lnTo>
                    <a:pt x="3277" y="2109"/>
                  </a:lnTo>
                  <a:lnTo>
                    <a:pt x="3231" y="2246"/>
                  </a:lnTo>
                  <a:lnTo>
                    <a:pt x="3185" y="2384"/>
                  </a:lnTo>
                  <a:lnTo>
                    <a:pt x="3116" y="2521"/>
                  </a:lnTo>
                  <a:lnTo>
                    <a:pt x="3048" y="2636"/>
                  </a:lnTo>
                  <a:lnTo>
                    <a:pt x="2956" y="2750"/>
                  </a:lnTo>
                  <a:lnTo>
                    <a:pt x="2864" y="2865"/>
                  </a:lnTo>
                  <a:lnTo>
                    <a:pt x="2750" y="2956"/>
                  </a:lnTo>
                  <a:lnTo>
                    <a:pt x="2635" y="3048"/>
                  </a:lnTo>
                  <a:lnTo>
                    <a:pt x="2498" y="3140"/>
                  </a:lnTo>
                  <a:lnTo>
                    <a:pt x="2383" y="3185"/>
                  </a:lnTo>
                  <a:lnTo>
                    <a:pt x="2246" y="3254"/>
                  </a:lnTo>
                  <a:lnTo>
                    <a:pt x="2085" y="3277"/>
                  </a:lnTo>
                  <a:lnTo>
                    <a:pt x="1948" y="3300"/>
                  </a:lnTo>
                  <a:lnTo>
                    <a:pt x="1788" y="3323"/>
                  </a:lnTo>
                  <a:lnTo>
                    <a:pt x="1627" y="3300"/>
                  </a:lnTo>
                  <a:lnTo>
                    <a:pt x="1490" y="3277"/>
                  </a:lnTo>
                  <a:lnTo>
                    <a:pt x="1329" y="3254"/>
                  </a:lnTo>
                  <a:lnTo>
                    <a:pt x="1192" y="3185"/>
                  </a:lnTo>
                  <a:lnTo>
                    <a:pt x="1077" y="3140"/>
                  </a:lnTo>
                  <a:lnTo>
                    <a:pt x="940" y="3048"/>
                  </a:lnTo>
                  <a:lnTo>
                    <a:pt x="825" y="2956"/>
                  </a:lnTo>
                  <a:lnTo>
                    <a:pt x="711" y="2865"/>
                  </a:lnTo>
                  <a:lnTo>
                    <a:pt x="619" y="2750"/>
                  </a:lnTo>
                  <a:lnTo>
                    <a:pt x="527" y="2636"/>
                  </a:lnTo>
                  <a:lnTo>
                    <a:pt x="459" y="2521"/>
                  </a:lnTo>
                  <a:lnTo>
                    <a:pt x="390" y="2384"/>
                  </a:lnTo>
                  <a:lnTo>
                    <a:pt x="344" y="2246"/>
                  </a:lnTo>
                  <a:lnTo>
                    <a:pt x="298" y="2109"/>
                  </a:lnTo>
                  <a:lnTo>
                    <a:pt x="275" y="1948"/>
                  </a:lnTo>
                  <a:lnTo>
                    <a:pt x="275" y="1788"/>
                  </a:lnTo>
                  <a:lnTo>
                    <a:pt x="275" y="1650"/>
                  </a:lnTo>
                  <a:lnTo>
                    <a:pt x="298" y="1490"/>
                  </a:lnTo>
                  <a:lnTo>
                    <a:pt x="344" y="1353"/>
                  </a:lnTo>
                  <a:lnTo>
                    <a:pt x="390" y="1215"/>
                  </a:lnTo>
                  <a:lnTo>
                    <a:pt x="459" y="1078"/>
                  </a:lnTo>
                  <a:lnTo>
                    <a:pt x="527" y="963"/>
                  </a:lnTo>
                  <a:lnTo>
                    <a:pt x="619" y="848"/>
                  </a:lnTo>
                  <a:lnTo>
                    <a:pt x="711" y="734"/>
                  </a:lnTo>
                  <a:lnTo>
                    <a:pt x="825" y="642"/>
                  </a:lnTo>
                  <a:lnTo>
                    <a:pt x="940" y="551"/>
                  </a:lnTo>
                  <a:lnTo>
                    <a:pt x="1077" y="459"/>
                  </a:lnTo>
                  <a:lnTo>
                    <a:pt x="1192" y="413"/>
                  </a:lnTo>
                  <a:lnTo>
                    <a:pt x="1329" y="344"/>
                  </a:lnTo>
                  <a:lnTo>
                    <a:pt x="1490" y="322"/>
                  </a:lnTo>
                  <a:lnTo>
                    <a:pt x="1627" y="299"/>
                  </a:lnTo>
                  <a:lnTo>
                    <a:pt x="1788" y="276"/>
                  </a:lnTo>
                  <a:close/>
                  <a:moveTo>
                    <a:pt x="1788" y="1"/>
                  </a:moveTo>
                  <a:lnTo>
                    <a:pt x="1604" y="24"/>
                  </a:lnTo>
                  <a:lnTo>
                    <a:pt x="1421" y="47"/>
                  </a:lnTo>
                  <a:lnTo>
                    <a:pt x="1261" y="92"/>
                  </a:lnTo>
                  <a:lnTo>
                    <a:pt x="1100" y="138"/>
                  </a:lnTo>
                  <a:lnTo>
                    <a:pt x="940" y="230"/>
                  </a:lnTo>
                  <a:lnTo>
                    <a:pt x="779" y="322"/>
                  </a:lnTo>
                  <a:lnTo>
                    <a:pt x="642" y="413"/>
                  </a:lnTo>
                  <a:lnTo>
                    <a:pt x="527" y="528"/>
                  </a:lnTo>
                  <a:lnTo>
                    <a:pt x="413" y="665"/>
                  </a:lnTo>
                  <a:lnTo>
                    <a:pt x="298" y="803"/>
                  </a:lnTo>
                  <a:lnTo>
                    <a:pt x="207" y="940"/>
                  </a:lnTo>
                  <a:lnTo>
                    <a:pt x="138" y="1101"/>
                  </a:lnTo>
                  <a:lnTo>
                    <a:pt x="69" y="1261"/>
                  </a:lnTo>
                  <a:lnTo>
                    <a:pt x="23" y="1444"/>
                  </a:lnTo>
                  <a:lnTo>
                    <a:pt x="0" y="1605"/>
                  </a:lnTo>
                  <a:lnTo>
                    <a:pt x="0" y="1788"/>
                  </a:lnTo>
                  <a:lnTo>
                    <a:pt x="0" y="1971"/>
                  </a:lnTo>
                  <a:lnTo>
                    <a:pt x="23" y="2154"/>
                  </a:lnTo>
                  <a:lnTo>
                    <a:pt x="69" y="2338"/>
                  </a:lnTo>
                  <a:lnTo>
                    <a:pt x="138" y="2498"/>
                  </a:lnTo>
                  <a:lnTo>
                    <a:pt x="207" y="2659"/>
                  </a:lnTo>
                  <a:lnTo>
                    <a:pt x="298" y="2796"/>
                  </a:lnTo>
                  <a:lnTo>
                    <a:pt x="413" y="2933"/>
                  </a:lnTo>
                  <a:lnTo>
                    <a:pt x="527" y="3071"/>
                  </a:lnTo>
                  <a:lnTo>
                    <a:pt x="642" y="3185"/>
                  </a:lnTo>
                  <a:lnTo>
                    <a:pt x="779" y="3277"/>
                  </a:lnTo>
                  <a:lnTo>
                    <a:pt x="940" y="3369"/>
                  </a:lnTo>
                  <a:lnTo>
                    <a:pt x="1100" y="3460"/>
                  </a:lnTo>
                  <a:lnTo>
                    <a:pt x="1261" y="3506"/>
                  </a:lnTo>
                  <a:lnTo>
                    <a:pt x="1421" y="3552"/>
                  </a:lnTo>
                  <a:lnTo>
                    <a:pt x="1604" y="3575"/>
                  </a:lnTo>
                  <a:lnTo>
                    <a:pt x="1788" y="3598"/>
                  </a:lnTo>
                  <a:lnTo>
                    <a:pt x="1971" y="3575"/>
                  </a:lnTo>
                  <a:lnTo>
                    <a:pt x="2154" y="3552"/>
                  </a:lnTo>
                  <a:lnTo>
                    <a:pt x="2315" y="3506"/>
                  </a:lnTo>
                  <a:lnTo>
                    <a:pt x="2475" y="3460"/>
                  </a:lnTo>
                  <a:lnTo>
                    <a:pt x="2635" y="3369"/>
                  </a:lnTo>
                  <a:lnTo>
                    <a:pt x="2796" y="3277"/>
                  </a:lnTo>
                  <a:lnTo>
                    <a:pt x="2933" y="3185"/>
                  </a:lnTo>
                  <a:lnTo>
                    <a:pt x="3048" y="3071"/>
                  </a:lnTo>
                  <a:lnTo>
                    <a:pt x="3162" y="2933"/>
                  </a:lnTo>
                  <a:lnTo>
                    <a:pt x="3277" y="2796"/>
                  </a:lnTo>
                  <a:lnTo>
                    <a:pt x="3368" y="2659"/>
                  </a:lnTo>
                  <a:lnTo>
                    <a:pt x="3437" y="2498"/>
                  </a:lnTo>
                  <a:lnTo>
                    <a:pt x="3506" y="2338"/>
                  </a:lnTo>
                  <a:lnTo>
                    <a:pt x="3552" y="2154"/>
                  </a:lnTo>
                  <a:lnTo>
                    <a:pt x="3575" y="1971"/>
                  </a:lnTo>
                  <a:lnTo>
                    <a:pt x="3575" y="1788"/>
                  </a:lnTo>
                  <a:lnTo>
                    <a:pt x="3575" y="1605"/>
                  </a:lnTo>
                  <a:lnTo>
                    <a:pt x="3552" y="1444"/>
                  </a:lnTo>
                  <a:lnTo>
                    <a:pt x="3506" y="1261"/>
                  </a:lnTo>
                  <a:lnTo>
                    <a:pt x="3437" y="1101"/>
                  </a:lnTo>
                  <a:lnTo>
                    <a:pt x="3368" y="940"/>
                  </a:lnTo>
                  <a:lnTo>
                    <a:pt x="3277" y="803"/>
                  </a:lnTo>
                  <a:lnTo>
                    <a:pt x="3162" y="665"/>
                  </a:lnTo>
                  <a:lnTo>
                    <a:pt x="3048" y="528"/>
                  </a:lnTo>
                  <a:lnTo>
                    <a:pt x="2933" y="413"/>
                  </a:lnTo>
                  <a:lnTo>
                    <a:pt x="2796" y="322"/>
                  </a:lnTo>
                  <a:lnTo>
                    <a:pt x="2635" y="230"/>
                  </a:lnTo>
                  <a:lnTo>
                    <a:pt x="2475" y="138"/>
                  </a:lnTo>
                  <a:lnTo>
                    <a:pt x="2315" y="92"/>
                  </a:lnTo>
                  <a:lnTo>
                    <a:pt x="2154" y="47"/>
                  </a:lnTo>
                  <a:lnTo>
                    <a:pt x="1971" y="24"/>
                  </a:lnTo>
                  <a:lnTo>
                    <a:pt x="17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66"/>
            <p:cNvSpPr/>
            <p:nvPr/>
          </p:nvSpPr>
          <p:spPr>
            <a:xfrm>
              <a:off x="4521809" y="1544073"/>
              <a:ext cx="90129" cy="22178"/>
            </a:xfrm>
            <a:custGeom>
              <a:avLst/>
              <a:gdLst/>
              <a:ahLst/>
              <a:cxnLst/>
              <a:rect l="l" t="t" r="r" b="b"/>
              <a:pathLst>
                <a:path w="4194" h="1032" extrusionOk="0">
                  <a:moveTo>
                    <a:pt x="1627" y="0"/>
                  </a:moveTo>
                  <a:lnTo>
                    <a:pt x="1238" y="23"/>
                  </a:lnTo>
                  <a:lnTo>
                    <a:pt x="848" y="69"/>
                  </a:lnTo>
                  <a:lnTo>
                    <a:pt x="413" y="161"/>
                  </a:lnTo>
                  <a:lnTo>
                    <a:pt x="1" y="298"/>
                  </a:lnTo>
                  <a:lnTo>
                    <a:pt x="92" y="573"/>
                  </a:lnTo>
                  <a:lnTo>
                    <a:pt x="505" y="435"/>
                  </a:lnTo>
                  <a:lnTo>
                    <a:pt x="894" y="344"/>
                  </a:lnTo>
                  <a:lnTo>
                    <a:pt x="1261" y="298"/>
                  </a:lnTo>
                  <a:lnTo>
                    <a:pt x="1971" y="298"/>
                  </a:lnTo>
                  <a:lnTo>
                    <a:pt x="2292" y="344"/>
                  </a:lnTo>
                  <a:lnTo>
                    <a:pt x="2590" y="413"/>
                  </a:lnTo>
                  <a:lnTo>
                    <a:pt x="2865" y="481"/>
                  </a:lnTo>
                  <a:lnTo>
                    <a:pt x="3140" y="573"/>
                  </a:lnTo>
                  <a:lnTo>
                    <a:pt x="3346" y="665"/>
                  </a:lnTo>
                  <a:lnTo>
                    <a:pt x="3712" y="848"/>
                  </a:lnTo>
                  <a:lnTo>
                    <a:pt x="3964" y="985"/>
                  </a:lnTo>
                  <a:lnTo>
                    <a:pt x="4033" y="1031"/>
                  </a:lnTo>
                  <a:lnTo>
                    <a:pt x="4194" y="825"/>
                  </a:lnTo>
                  <a:lnTo>
                    <a:pt x="4102" y="756"/>
                  </a:lnTo>
                  <a:lnTo>
                    <a:pt x="3850" y="596"/>
                  </a:lnTo>
                  <a:lnTo>
                    <a:pt x="3460" y="413"/>
                  </a:lnTo>
                  <a:lnTo>
                    <a:pt x="3208" y="321"/>
                  </a:lnTo>
                  <a:lnTo>
                    <a:pt x="2933" y="229"/>
                  </a:lnTo>
                  <a:lnTo>
                    <a:pt x="2636" y="138"/>
                  </a:lnTo>
                  <a:lnTo>
                    <a:pt x="2315" y="69"/>
                  </a:lnTo>
                  <a:lnTo>
                    <a:pt x="1994" y="23"/>
                  </a:lnTo>
                  <a:lnTo>
                    <a:pt x="162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66"/>
            <p:cNvSpPr/>
            <p:nvPr/>
          </p:nvSpPr>
          <p:spPr>
            <a:xfrm>
              <a:off x="4433680" y="1564252"/>
              <a:ext cx="24649" cy="9370"/>
            </a:xfrm>
            <a:custGeom>
              <a:avLst/>
              <a:gdLst/>
              <a:ahLst/>
              <a:cxnLst/>
              <a:rect l="l" t="t" r="r" b="b"/>
              <a:pathLst>
                <a:path w="1147" h="436" extrusionOk="0">
                  <a:moveTo>
                    <a:pt x="505" y="1"/>
                  </a:moveTo>
                  <a:lnTo>
                    <a:pt x="344" y="23"/>
                  </a:lnTo>
                  <a:lnTo>
                    <a:pt x="161" y="92"/>
                  </a:lnTo>
                  <a:lnTo>
                    <a:pt x="1" y="207"/>
                  </a:lnTo>
                  <a:lnTo>
                    <a:pt x="184" y="413"/>
                  </a:lnTo>
                  <a:lnTo>
                    <a:pt x="321" y="344"/>
                  </a:lnTo>
                  <a:lnTo>
                    <a:pt x="459" y="298"/>
                  </a:lnTo>
                  <a:lnTo>
                    <a:pt x="711" y="298"/>
                  </a:lnTo>
                  <a:lnTo>
                    <a:pt x="802" y="344"/>
                  </a:lnTo>
                  <a:lnTo>
                    <a:pt x="894" y="367"/>
                  </a:lnTo>
                  <a:lnTo>
                    <a:pt x="963" y="436"/>
                  </a:lnTo>
                  <a:lnTo>
                    <a:pt x="1146" y="207"/>
                  </a:lnTo>
                  <a:lnTo>
                    <a:pt x="1054" y="138"/>
                  </a:lnTo>
                  <a:lnTo>
                    <a:pt x="940" y="92"/>
                  </a:lnTo>
                  <a:lnTo>
                    <a:pt x="802" y="46"/>
                  </a:lnTo>
                  <a:lnTo>
                    <a:pt x="66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66"/>
            <p:cNvSpPr/>
            <p:nvPr/>
          </p:nvSpPr>
          <p:spPr>
            <a:xfrm>
              <a:off x="4468149" y="1504189"/>
              <a:ext cx="59097" cy="33009"/>
            </a:xfrm>
            <a:custGeom>
              <a:avLst/>
              <a:gdLst/>
              <a:ahLst/>
              <a:cxnLst/>
              <a:rect l="l" t="t" r="r" b="b"/>
              <a:pathLst>
                <a:path w="2750" h="1536" extrusionOk="0">
                  <a:moveTo>
                    <a:pt x="527" y="0"/>
                  </a:moveTo>
                  <a:lnTo>
                    <a:pt x="344" y="46"/>
                  </a:lnTo>
                  <a:lnTo>
                    <a:pt x="207" y="115"/>
                  </a:lnTo>
                  <a:lnTo>
                    <a:pt x="92" y="184"/>
                  </a:lnTo>
                  <a:lnTo>
                    <a:pt x="23" y="298"/>
                  </a:lnTo>
                  <a:lnTo>
                    <a:pt x="0" y="413"/>
                  </a:lnTo>
                  <a:lnTo>
                    <a:pt x="23" y="527"/>
                  </a:lnTo>
                  <a:lnTo>
                    <a:pt x="69" y="642"/>
                  </a:lnTo>
                  <a:lnTo>
                    <a:pt x="161" y="734"/>
                  </a:lnTo>
                  <a:lnTo>
                    <a:pt x="275" y="779"/>
                  </a:lnTo>
                  <a:lnTo>
                    <a:pt x="825" y="779"/>
                  </a:lnTo>
                  <a:lnTo>
                    <a:pt x="1100" y="825"/>
                  </a:lnTo>
                  <a:lnTo>
                    <a:pt x="1421" y="940"/>
                  </a:lnTo>
                  <a:lnTo>
                    <a:pt x="1742" y="1054"/>
                  </a:lnTo>
                  <a:lnTo>
                    <a:pt x="2039" y="1192"/>
                  </a:lnTo>
                  <a:lnTo>
                    <a:pt x="2544" y="1444"/>
                  </a:lnTo>
                  <a:lnTo>
                    <a:pt x="2750" y="1535"/>
                  </a:lnTo>
                  <a:lnTo>
                    <a:pt x="2658" y="1352"/>
                  </a:lnTo>
                  <a:lnTo>
                    <a:pt x="2544" y="1146"/>
                  </a:lnTo>
                  <a:lnTo>
                    <a:pt x="2360" y="894"/>
                  </a:lnTo>
                  <a:lnTo>
                    <a:pt x="2108" y="642"/>
                  </a:lnTo>
                  <a:lnTo>
                    <a:pt x="1948" y="504"/>
                  </a:lnTo>
                  <a:lnTo>
                    <a:pt x="1787" y="390"/>
                  </a:lnTo>
                  <a:lnTo>
                    <a:pt x="1604" y="275"/>
                  </a:lnTo>
                  <a:lnTo>
                    <a:pt x="1398" y="184"/>
                  </a:lnTo>
                  <a:lnTo>
                    <a:pt x="1192" y="92"/>
                  </a:lnTo>
                  <a:lnTo>
                    <a:pt x="940" y="23"/>
                  </a:lnTo>
                  <a:lnTo>
                    <a:pt x="71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66"/>
            <p:cNvSpPr/>
            <p:nvPr/>
          </p:nvSpPr>
          <p:spPr>
            <a:xfrm>
              <a:off x="4388874" y="1504683"/>
              <a:ext cx="51232" cy="26605"/>
            </a:xfrm>
            <a:custGeom>
              <a:avLst/>
              <a:gdLst/>
              <a:ahLst/>
              <a:cxnLst/>
              <a:rect l="l" t="t" r="r" b="b"/>
              <a:pathLst>
                <a:path w="2384" h="1238" extrusionOk="0">
                  <a:moveTo>
                    <a:pt x="1696" y="0"/>
                  </a:moveTo>
                  <a:lnTo>
                    <a:pt x="1467" y="23"/>
                  </a:lnTo>
                  <a:lnTo>
                    <a:pt x="1215" y="69"/>
                  </a:lnTo>
                  <a:lnTo>
                    <a:pt x="1009" y="138"/>
                  </a:lnTo>
                  <a:lnTo>
                    <a:pt x="825" y="229"/>
                  </a:lnTo>
                  <a:lnTo>
                    <a:pt x="665" y="321"/>
                  </a:lnTo>
                  <a:lnTo>
                    <a:pt x="528" y="413"/>
                  </a:lnTo>
                  <a:lnTo>
                    <a:pt x="413" y="527"/>
                  </a:lnTo>
                  <a:lnTo>
                    <a:pt x="321" y="619"/>
                  </a:lnTo>
                  <a:lnTo>
                    <a:pt x="230" y="733"/>
                  </a:lnTo>
                  <a:lnTo>
                    <a:pt x="115" y="917"/>
                  </a:lnTo>
                  <a:lnTo>
                    <a:pt x="46" y="1100"/>
                  </a:lnTo>
                  <a:lnTo>
                    <a:pt x="1" y="1237"/>
                  </a:lnTo>
                  <a:lnTo>
                    <a:pt x="161" y="1169"/>
                  </a:lnTo>
                  <a:lnTo>
                    <a:pt x="528" y="1031"/>
                  </a:lnTo>
                  <a:lnTo>
                    <a:pt x="757" y="940"/>
                  </a:lnTo>
                  <a:lnTo>
                    <a:pt x="1009" y="871"/>
                  </a:lnTo>
                  <a:lnTo>
                    <a:pt x="1284" y="802"/>
                  </a:lnTo>
                  <a:lnTo>
                    <a:pt x="1559" y="779"/>
                  </a:lnTo>
                  <a:lnTo>
                    <a:pt x="1788" y="779"/>
                  </a:lnTo>
                  <a:lnTo>
                    <a:pt x="1971" y="802"/>
                  </a:lnTo>
                  <a:lnTo>
                    <a:pt x="2108" y="802"/>
                  </a:lnTo>
                  <a:lnTo>
                    <a:pt x="2223" y="733"/>
                  </a:lnTo>
                  <a:lnTo>
                    <a:pt x="2315" y="665"/>
                  </a:lnTo>
                  <a:lnTo>
                    <a:pt x="2360" y="550"/>
                  </a:lnTo>
                  <a:lnTo>
                    <a:pt x="2383" y="436"/>
                  </a:lnTo>
                  <a:lnTo>
                    <a:pt x="2360" y="321"/>
                  </a:lnTo>
                  <a:lnTo>
                    <a:pt x="2315" y="206"/>
                  </a:lnTo>
                  <a:lnTo>
                    <a:pt x="2200" y="115"/>
                  </a:lnTo>
                  <a:lnTo>
                    <a:pt x="2063" y="46"/>
                  </a:lnTo>
                  <a:lnTo>
                    <a:pt x="1879"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66"/>
            <p:cNvSpPr/>
            <p:nvPr/>
          </p:nvSpPr>
          <p:spPr>
            <a:xfrm>
              <a:off x="4395772" y="2569171"/>
              <a:ext cx="478604" cy="1504214"/>
            </a:xfrm>
            <a:custGeom>
              <a:avLst/>
              <a:gdLst/>
              <a:ahLst/>
              <a:cxnLst/>
              <a:rect l="l" t="t" r="r" b="b"/>
              <a:pathLst>
                <a:path w="22271" h="69996" extrusionOk="0">
                  <a:moveTo>
                    <a:pt x="7790" y="0"/>
                  </a:moveTo>
                  <a:lnTo>
                    <a:pt x="7492" y="23"/>
                  </a:lnTo>
                  <a:lnTo>
                    <a:pt x="7149" y="69"/>
                  </a:lnTo>
                  <a:lnTo>
                    <a:pt x="6828" y="161"/>
                  </a:lnTo>
                  <a:lnTo>
                    <a:pt x="6484" y="298"/>
                  </a:lnTo>
                  <a:lnTo>
                    <a:pt x="6141" y="458"/>
                  </a:lnTo>
                  <a:lnTo>
                    <a:pt x="5797" y="665"/>
                  </a:lnTo>
                  <a:lnTo>
                    <a:pt x="5453" y="871"/>
                  </a:lnTo>
                  <a:lnTo>
                    <a:pt x="5087" y="1123"/>
                  </a:lnTo>
                  <a:lnTo>
                    <a:pt x="4743" y="1398"/>
                  </a:lnTo>
                  <a:lnTo>
                    <a:pt x="4399" y="1719"/>
                  </a:lnTo>
                  <a:lnTo>
                    <a:pt x="4056" y="2016"/>
                  </a:lnTo>
                  <a:lnTo>
                    <a:pt x="3712" y="2360"/>
                  </a:lnTo>
                  <a:lnTo>
                    <a:pt x="3368" y="2727"/>
                  </a:lnTo>
                  <a:lnTo>
                    <a:pt x="3048" y="3093"/>
                  </a:lnTo>
                  <a:lnTo>
                    <a:pt x="2727" y="3483"/>
                  </a:lnTo>
                  <a:lnTo>
                    <a:pt x="2406" y="3872"/>
                  </a:lnTo>
                  <a:lnTo>
                    <a:pt x="2131" y="4262"/>
                  </a:lnTo>
                  <a:lnTo>
                    <a:pt x="1833" y="4674"/>
                  </a:lnTo>
                  <a:lnTo>
                    <a:pt x="1558" y="5087"/>
                  </a:lnTo>
                  <a:lnTo>
                    <a:pt x="1306" y="5499"/>
                  </a:lnTo>
                  <a:lnTo>
                    <a:pt x="1077" y="5934"/>
                  </a:lnTo>
                  <a:lnTo>
                    <a:pt x="871" y="6347"/>
                  </a:lnTo>
                  <a:lnTo>
                    <a:pt x="665" y="6736"/>
                  </a:lnTo>
                  <a:lnTo>
                    <a:pt x="504" y="7149"/>
                  </a:lnTo>
                  <a:lnTo>
                    <a:pt x="275" y="7790"/>
                  </a:lnTo>
                  <a:lnTo>
                    <a:pt x="184" y="8088"/>
                  </a:lnTo>
                  <a:lnTo>
                    <a:pt x="115" y="8386"/>
                  </a:lnTo>
                  <a:lnTo>
                    <a:pt x="46" y="8684"/>
                  </a:lnTo>
                  <a:lnTo>
                    <a:pt x="23" y="8959"/>
                  </a:lnTo>
                  <a:lnTo>
                    <a:pt x="0" y="9211"/>
                  </a:lnTo>
                  <a:lnTo>
                    <a:pt x="0" y="9463"/>
                  </a:lnTo>
                  <a:lnTo>
                    <a:pt x="252" y="10975"/>
                  </a:lnTo>
                  <a:lnTo>
                    <a:pt x="481" y="12418"/>
                  </a:lnTo>
                  <a:lnTo>
                    <a:pt x="756" y="13816"/>
                  </a:lnTo>
                  <a:lnTo>
                    <a:pt x="1054" y="15420"/>
                  </a:lnTo>
                  <a:lnTo>
                    <a:pt x="1421" y="17230"/>
                  </a:lnTo>
                  <a:lnTo>
                    <a:pt x="1856" y="19200"/>
                  </a:lnTo>
                  <a:lnTo>
                    <a:pt x="2612" y="22752"/>
                  </a:lnTo>
                  <a:lnTo>
                    <a:pt x="3185" y="25318"/>
                  </a:lnTo>
                  <a:lnTo>
                    <a:pt x="3735" y="27632"/>
                  </a:lnTo>
                  <a:lnTo>
                    <a:pt x="4010" y="28731"/>
                  </a:lnTo>
                  <a:lnTo>
                    <a:pt x="4308" y="29808"/>
                  </a:lnTo>
                  <a:lnTo>
                    <a:pt x="4606" y="30885"/>
                  </a:lnTo>
                  <a:lnTo>
                    <a:pt x="4949" y="31962"/>
                  </a:lnTo>
                  <a:lnTo>
                    <a:pt x="5247" y="32856"/>
                  </a:lnTo>
                  <a:lnTo>
                    <a:pt x="5568" y="33795"/>
                  </a:lnTo>
                  <a:lnTo>
                    <a:pt x="5912" y="34734"/>
                  </a:lnTo>
                  <a:lnTo>
                    <a:pt x="6301" y="35720"/>
                  </a:lnTo>
                  <a:lnTo>
                    <a:pt x="6782" y="37369"/>
                  </a:lnTo>
                  <a:lnTo>
                    <a:pt x="7286" y="38973"/>
                  </a:lnTo>
                  <a:lnTo>
                    <a:pt x="7767" y="40508"/>
                  </a:lnTo>
                  <a:lnTo>
                    <a:pt x="8249" y="41974"/>
                  </a:lnTo>
                  <a:lnTo>
                    <a:pt x="8730" y="43418"/>
                  </a:lnTo>
                  <a:lnTo>
                    <a:pt x="9211" y="44793"/>
                  </a:lnTo>
                  <a:lnTo>
                    <a:pt x="9692" y="46121"/>
                  </a:lnTo>
                  <a:lnTo>
                    <a:pt x="10173" y="47404"/>
                  </a:lnTo>
                  <a:lnTo>
                    <a:pt x="11135" y="49856"/>
                  </a:lnTo>
                  <a:lnTo>
                    <a:pt x="12052" y="52124"/>
                  </a:lnTo>
                  <a:lnTo>
                    <a:pt x="12968" y="54255"/>
                  </a:lnTo>
                  <a:lnTo>
                    <a:pt x="13839" y="56248"/>
                  </a:lnTo>
                  <a:lnTo>
                    <a:pt x="15489" y="59937"/>
                  </a:lnTo>
                  <a:lnTo>
                    <a:pt x="16268" y="61633"/>
                  </a:lnTo>
                  <a:lnTo>
                    <a:pt x="16978" y="63259"/>
                  </a:lnTo>
                  <a:lnTo>
                    <a:pt x="17619" y="64840"/>
                  </a:lnTo>
                  <a:lnTo>
                    <a:pt x="18238" y="66375"/>
                  </a:lnTo>
                  <a:lnTo>
                    <a:pt x="18513" y="67131"/>
                  </a:lnTo>
                  <a:lnTo>
                    <a:pt x="18765" y="67865"/>
                  </a:lnTo>
                  <a:lnTo>
                    <a:pt x="18994" y="68621"/>
                  </a:lnTo>
                  <a:lnTo>
                    <a:pt x="19223" y="69377"/>
                  </a:lnTo>
                  <a:lnTo>
                    <a:pt x="22270" y="69995"/>
                  </a:lnTo>
                  <a:lnTo>
                    <a:pt x="22270" y="69995"/>
                  </a:lnTo>
                  <a:lnTo>
                    <a:pt x="21698" y="64542"/>
                  </a:lnTo>
                  <a:lnTo>
                    <a:pt x="21171" y="59800"/>
                  </a:lnTo>
                  <a:lnTo>
                    <a:pt x="20667" y="55538"/>
                  </a:lnTo>
                  <a:lnTo>
                    <a:pt x="20392" y="53476"/>
                  </a:lnTo>
                  <a:lnTo>
                    <a:pt x="20048" y="50956"/>
                  </a:lnTo>
                  <a:lnTo>
                    <a:pt x="19636" y="48138"/>
                  </a:lnTo>
                  <a:lnTo>
                    <a:pt x="19177" y="45113"/>
                  </a:lnTo>
                  <a:lnTo>
                    <a:pt x="18673" y="42066"/>
                  </a:lnTo>
                  <a:lnTo>
                    <a:pt x="18398" y="40554"/>
                  </a:lnTo>
                  <a:lnTo>
                    <a:pt x="18123" y="39110"/>
                  </a:lnTo>
                  <a:lnTo>
                    <a:pt x="17826" y="37690"/>
                  </a:lnTo>
                  <a:lnTo>
                    <a:pt x="17551" y="36384"/>
                  </a:lnTo>
                  <a:lnTo>
                    <a:pt x="17253" y="35147"/>
                  </a:lnTo>
                  <a:lnTo>
                    <a:pt x="16955" y="34024"/>
                  </a:lnTo>
                  <a:lnTo>
                    <a:pt x="16909" y="33016"/>
                  </a:lnTo>
                  <a:lnTo>
                    <a:pt x="16817" y="31825"/>
                  </a:lnTo>
                  <a:lnTo>
                    <a:pt x="16703" y="30267"/>
                  </a:lnTo>
                  <a:lnTo>
                    <a:pt x="16543" y="28548"/>
                  </a:lnTo>
                  <a:lnTo>
                    <a:pt x="16313" y="26578"/>
                  </a:lnTo>
                  <a:lnTo>
                    <a:pt x="16038" y="24424"/>
                  </a:lnTo>
                  <a:lnTo>
                    <a:pt x="15695" y="22087"/>
                  </a:lnTo>
                  <a:lnTo>
                    <a:pt x="15374" y="20140"/>
                  </a:lnTo>
                  <a:lnTo>
                    <a:pt x="15007" y="18123"/>
                  </a:lnTo>
                  <a:lnTo>
                    <a:pt x="14641" y="16451"/>
                  </a:lnTo>
                  <a:lnTo>
                    <a:pt x="14251" y="14732"/>
                  </a:lnTo>
                  <a:lnTo>
                    <a:pt x="13816" y="12945"/>
                  </a:lnTo>
                  <a:lnTo>
                    <a:pt x="13312" y="11135"/>
                  </a:lnTo>
                  <a:lnTo>
                    <a:pt x="12968" y="9967"/>
                  </a:lnTo>
                  <a:lnTo>
                    <a:pt x="12579" y="8775"/>
                  </a:lnTo>
                  <a:lnTo>
                    <a:pt x="12189" y="7584"/>
                  </a:lnTo>
                  <a:lnTo>
                    <a:pt x="11777" y="6393"/>
                  </a:lnTo>
                  <a:lnTo>
                    <a:pt x="11319" y="5178"/>
                  </a:lnTo>
                  <a:lnTo>
                    <a:pt x="10838" y="3964"/>
                  </a:lnTo>
                  <a:lnTo>
                    <a:pt x="10333" y="2727"/>
                  </a:lnTo>
                  <a:lnTo>
                    <a:pt x="9807" y="1512"/>
                  </a:lnTo>
                  <a:lnTo>
                    <a:pt x="9623" y="1146"/>
                  </a:lnTo>
                  <a:lnTo>
                    <a:pt x="9417" y="825"/>
                  </a:lnTo>
                  <a:lnTo>
                    <a:pt x="9188" y="573"/>
                  </a:lnTo>
                  <a:lnTo>
                    <a:pt x="8936" y="344"/>
                  </a:lnTo>
                  <a:lnTo>
                    <a:pt x="8684" y="206"/>
                  </a:lnTo>
                  <a:lnTo>
                    <a:pt x="8386" y="92"/>
                  </a:lnTo>
                  <a:lnTo>
                    <a:pt x="8111" y="23"/>
                  </a:lnTo>
                  <a:lnTo>
                    <a:pt x="7790"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66"/>
            <p:cNvSpPr/>
            <p:nvPr/>
          </p:nvSpPr>
          <p:spPr>
            <a:xfrm>
              <a:off x="4741906" y="4092053"/>
              <a:ext cx="173338" cy="279177"/>
            </a:xfrm>
            <a:custGeom>
              <a:avLst/>
              <a:gdLst/>
              <a:ahLst/>
              <a:cxnLst/>
              <a:rect l="l" t="t" r="r" b="b"/>
              <a:pathLst>
                <a:path w="8066" h="12991" extrusionOk="0">
                  <a:moveTo>
                    <a:pt x="6507" y="0"/>
                  </a:moveTo>
                  <a:lnTo>
                    <a:pt x="3139" y="2085"/>
                  </a:lnTo>
                  <a:lnTo>
                    <a:pt x="2268" y="4651"/>
                  </a:lnTo>
                  <a:lnTo>
                    <a:pt x="1558" y="6713"/>
                  </a:lnTo>
                  <a:lnTo>
                    <a:pt x="1237" y="7652"/>
                  </a:lnTo>
                  <a:lnTo>
                    <a:pt x="962" y="8363"/>
                  </a:lnTo>
                  <a:lnTo>
                    <a:pt x="710" y="8981"/>
                  </a:lnTo>
                  <a:lnTo>
                    <a:pt x="458" y="9692"/>
                  </a:lnTo>
                  <a:lnTo>
                    <a:pt x="229" y="10425"/>
                  </a:lnTo>
                  <a:lnTo>
                    <a:pt x="138" y="10768"/>
                  </a:lnTo>
                  <a:lnTo>
                    <a:pt x="69" y="11112"/>
                  </a:lnTo>
                  <a:lnTo>
                    <a:pt x="23" y="11456"/>
                  </a:lnTo>
                  <a:lnTo>
                    <a:pt x="0" y="11777"/>
                  </a:lnTo>
                  <a:lnTo>
                    <a:pt x="23" y="12052"/>
                  </a:lnTo>
                  <a:lnTo>
                    <a:pt x="69" y="12304"/>
                  </a:lnTo>
                  <a:lnTo>
                    <a:pt x="115" y="12418"/>
                  </a:lnTo>
                  <a:lnTo>
                    <a:pt x="161" y="12533"/>
                  </a:lnTo>
                  <a:lnTo>
                    <a:pt x="229" y="12624"/>
                  </a:lnTo>
                  <a:lnTo>
                    <a:pt x="298" y="12693"/>
                  </a:lnTo>
                  <a:lnTo>
                    <a:pt x="390" y="12762"/>
                  </a:lnTo>
                  <a:lnTo>
                    <a:pt x="504" y="12831"/>
                  </a:lnTo>
                  <a:lnTo>
                    <a:pt x="619" y="12876"/>
                  </a:lnTo>
                  <a:lnTo>
                    <a:pt x="756" y="12899"/>
                  </a:lnTo>
                  <a:lnTo>
                    <a:pt x="1329" y="12968"/>
                  </a:lnTo>
                  <a:lnTo>
                    <a:pt x="1971" y="12991"/>
                  </a:lnTo>
                  <a:lnTo>
                    <a:pt x="2314" y="12991"/>
                  </a:lnTo>
                  <a:lnTo>
                    <a:pt x="2658" y="12968"/>
                  </a:lnTo>
                  <a:lnTo>
                    <a:pt x="2979" y="12945"/>
                  </a:lnTo>
                  <a:lnTo>
                    <a:pt x="3322" y="12899"/>
                  </a:lnTo>
                  <a:lnTo>
                    <a:pt x="3643" y="12831"/>
                  </a:lnTo>
                  <a:lnTo>
                    <a:pt x="3964" y="12739"/>
                  </a:lnTo>
                  <a:lnTo>
                    <a:pt x="4285" y="12624"/>
                  </a:lnTo>
                  <a:lnTo>
                    <a:pt x="4583" y="12510"/>
                  </a:lnTo>
                  <a:lnTo>
                    <a:pt x="4857" y="12349"/>
                  </a:lnTo>
                  <a:lnTo>
                    <a:pt x="5110" y="12166"/>
                  </a:lnTo>
                  <a:lnTo>
                    <a:pt x="5362" y="11960"/>
                  </a:lnTo>
                  <a:lnTo>
                    <a:pt x="5568" y="11731"/>
                  </a:lnTo>
                  <a:lnTo>
                    <a:pt x="5751" y="11479"/>
                  </a:lnTo>
                  <a:lnTo>
                    <a:pt x="5911" y="11204"/>
                  </a:lnTo>
                  <a:lnTo>
                    <a:pt x="6072" y="10929"/>
                  </a:lnTo>
                  <a:lnTo>
                    <a:pt x="6209" y="10631"/>
                  </a:lnTo>
                  <a:lnTo>
                    <a:pt x="6438" y="10081"/>
                  </a:lnTo>
                  <a:lnTo>
                    <a:pt x="6622" y="9531"/>
                  </a:lnTo>
                  <a:lnTo>
                    <a:pt x="6736" y="9050"/>
                  </a:lnTo>
                  <a:lnTo>
                    <a:pt x="6828" y="8661"/>
                  </a:lnTo>
                  <a:lnTo>
                    <a:pt x="6874" y="8317"/>
                  </a:lnTo>
                  <a:lnTo>
                    <a:pt x="7286" y="10242"/>
                  </a:lnTo>
                  <a:lnTo>
                    <a:pt x="8042" y="10242"/>
                  </a:lnTo>
                  <a:lnTo>
                    <a:pt x="8065" y="7263"/>
                  </a:lnTo>
                  <a:lnTo>
                    <a:pt x="8065" y="4766"/>
                  </a:lnTo>
                  <a:lnTo>
                    <a:pt x="8042" y="2704"/>
                  </a:lnTo>
                  <a:lnTo>
                    <a:pt x="8019" y="2337"/>
                  </a:lnTo>
                  <a:lnTo>
                    <a:pt x="7973" y="1993"/>
                  </a:lnTo>
                  <a:lnTo>
                    <a:pt x="7882" y="1673"/>
                  </a:lnTo>
                  <a:lnTo>
                    <a:pt x="7790" y="1398"/>
                  </a:lnTo>
                  <a:lnTo>
                    <a:pt x="7676" y="1146"/>
                  </a:lnTo>
                  <a:lnTo>
                    <a:pt x="7538" y="916"/>
                  </a:lnTo>
                  <a:lnTo>
                    <a:pt x="7401" y="733"/>
                  </a:lnTo>
                  <a:lnTo>
                    <a:pt x="7263" y="573"/>
                  </a:lnTo>
                  <a:lnTo>
                    <a:pt x="7126" y="412"/>
                  </a:lnTo>
                  <a:lnTo>
                    <a:pt x="6988" y="298"/>
                  </a:lnTo>
                  <a:lnTo>
                    <a:pt x="6736" y="115"/>
                  </a:lnTo>
                  <a:lnTo>
                    <a:pt x="6576" y="23"/>
                  </a:lnTo>
                  <a:lnTo>
                    <a:pt x="6507"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66"/>
            <p:cNvSpPr/>
            <p:nvPr/>
          </p:nvSpPr>
          <p:spPr>
            <a:xfrm>
              <a:off x="4771432" y="4012778"/>
              <a:ext cx="126576" cy="293962"/>
            </a:xfrm>
            <a:custGeom>
              <a:avLst/>
              <a:gdLst/>
              <a:ahLst/>
              <a:cxnLst/>
              <a:rect l="l" t="t" r="r" b="b"/>
              <a:pathLst>
                <a:path w="5890" h="13679" extrusionOk="0">
                  <a:moveTo>
                    <a:pt x="4492" y="0"/>
                  </a:moveTo>
                  <a:lnTo>
                    <a:pt x="1146" y="321"/>
                  </a:lnTo>
                  <a:lnTo>
                    <a:pt x="1353" y="1077"/>
                  </a:lnTo>
                  <a:lnTo>
                    <a:pt x="1559" y="1833"/>
                  </a:lnTo>
                  <a:lnTo>
                    <a:pt x="1719" y="2612"/>
                  </a:lnTo>
                  <a:lnTo>
                    <a:pt x="1765" y="3025"/>
                  </a:lnTo>
                  <a:lnTo>
                    <a:pt x="1811" y="3414"/>
                  </a:lnTo>
                  <a:lnTo>
                    <a:pt x="1857" y="3849"/>
                  </a:lnTo>
                  <a:lnTo>
                    <a:pt x="1857" y="4285"/>
                  </a:lnTo>
                  <a:lnTo>
                    <a:pt x="1857" y="4720"/>
                  </a:lnTo>
                  <a:lnTo>
                    <a:pt x="1834" y="5178"/>
                  </a:lnTo>
                  <a:lnTo>
                    <a:pt x="1765" y="5659"/>
                  </a:lnTo>
                  <a:lnTo>
                    <a:pt x="1696" y="6163"/>
                  </a:lnTo>
                  <a:lnTo>
                    <a:pt x="1582" y="6668"/>
                  </a:lnTo>
                  <a:lnTo>
                    <a:pt x="1467" y="7194"/>
                  </a:lnTo>
                  <a:lnTo>
                    <a:pt x="1261" y="7882"/>
                  </a:lnTo>
                  <a:lnTo>
                    <a:pt x="1009" y="8684"/>
                  </a:lnTo>
                  <a:lnTo>
                    <a:pt x="482" y="10402"/>
                  </a:lnTo>
                  <a:lnTo>
                    <a:pt x="253" y="11250"/>
                  </a:lnTo>
                  <a:lnTo>
                    <a:pt x="93" y="12006"/>
                  </a:lnTo>
                  <a:lnTo>
                    <a:pt x="24" y="12327"/>
                  </a:lnTo>
                  <a:lnTo>
                    <a:pt x="1" y="12625"/>
                  </a:lnTo>
                  <a:lnTo>
                    <a:pt x="1" y="12877"/>
                  </a:lnTo>
                  <a:lnTo>
                    <a:pt x="24" y="13060"/>
                  </a:lnTo>
                  <a:lnTo>
                    <a:pt x="47" y="13129"/>
                  </a:lnTo>
                  <a:lnTo>
                    <a:pt x="93" y="13220"/>
                  </a:lnTo>
                  <a:lnTo>
                    <a:pt x="207" y="13358"/>
                  </a:lnTo>
                  <a:lnTo>
                    <a:pt x="367" y="13449"/>
                  </a:lnTo>
                  <a:lnTo>
                    <a:pt x="574" y="13541"/>
                  </a:lnTo>
                  <a:lnTo>
                    <a:pt x="826" y="13610"/>
                  </a:lnTo>
                  <a:lnTo>
                    <a:pt x="1101" y="13656"/>
                  </a:lnTo>
                  <a:lnTo>
                    <a:pt x="1376" y="13678"/>
                  </a:lnTo>
                  <a:lnTo>
                    <a:pt x="1696" y="13678"/>
                  </a:lnTo>
                  <a:lnTo>
                    <a:pt x="1994" y="13656"/>
                  </a:lnTo>
                  <a:lnTo>
                    <a:pt x="2315" y="13610"/>
                  </a:lnTo>
                  <a:lnTo>
                    <a:pt x="2636" y="13541"/>
                  </a:lnTo>
                  <a:lnTo>
                    <a:pt x="2934" y="13426"/>
                  </a:lnTo>
                  <a:lnTo>
                    <a:pt x="3231" y="13312"/>
                  </a:lnTo>
                  <a:lnTo>
                    <a:pt x="3506" y="13174"/>
                  </a:lnTo>
                  <a:lnTo>
                    <a:pt x="3758" y="12991"/>
                  </a:lnTo>
                  <a:lnTo>
                    <a:pt x="3965" y="12808"/>
                  </a:lnTo>
                  <a:lnTo>
                    <a:pt x="4148" y="12579"/>
                  </a:lnTo>
                  <a:lnTo>
                    <a:pt x="4331" y="12327"/>
                  </a:lnTo>
                  <a:lnTo>
                    <a:pt x="4469" y="12029"/>
                  </a:lnTo>
                  <a:lnTo>
                    <a:pt x="4606" y="11731"/>
                  </a:lnTo>
                  <a:lnTo>
                    <a:pt x="4744" y="11410"/>
                  </a:lnTo>
                  <a:lnTo>
                    <a:pt x="4858" y="11044"/>
                  </a:lnTo>
                  <a:lnTo>
                    <a:pt x="5064" y="10310"/>
                  </a:lnTo>
                  <a:lnTo>
                    <a:pt x="5248" y="9554"/>
                  </a:lnTo>
                  <a:lnTo>
                    <a:pt x="5431" y="8775"/>
                  </a:lnTo>
                  <a:lnTo>
                    <a:pt x="5568" y="8042"/>
                  </a:lnTo>
                  <a:lnTo>
                    <a:pt x="5729" y="7332"/>
                  </a:lnTo>
                  <a:lnTo>
                    <a:pt x="5798" y="7011"/>
                  </a:lnTo>
                  <a:lnTo>
                    <a:pt x="5866" y="6690"/>
                  </a:lnTo>
                  <a:lnTo>
                    <a:pt x="5889" y="6393"/>
                  </a:lnTo>
                  <a:lnTo>
                    <a:pt x="5889" y="6072"/>
                  </a:lnTo>
                  <a:lnTo>
                    <a:pt x="5889" y="5797"/>
                  </a:lnTo>
                  <a:lnTo>
                    <a:pt x="5866" y="5522"/>
                  </a:lnTo>
                  <a:lnTo>
                    <a:pt x="5820" y="5270"/>
                  </a:lnTo>
                  <a:lnTo>
                    <a:pt x="5775" y="5018"/>
                  </a:lnTo>
                  <a:lnTo>
                    <a:pt x="5637" y="4560"/>
                  </a:lnTo>
                  <a:lnTo>
                    <a:pt x="5477" y="4193"/>
                  </a:lnTo>
                  <a:lnTo>
                    <a:pt x="5293" y="3895"/>
                  </a:lnTo>
                  <a:lnTo>
                    <a:pt x="5133" y="3689"/>
                  </a:lnTo>
                  <a:lnTo>
                    <a:pt x="5041" y="3574"/>
                  </a:lnTo>
                  <a:lnTo>
                    <a:pt x="4973" y="3391"/>
                  </a:lnTo>
                  <a:lnTo>
                    <a:pt x="4904" y="3185"/>
                  </a:lnTo>
                  <a:lnTo>
                    <a:pt x="4835" y="2933"/>
                  </a:lnTo>
                  <a:lnTo>
                    <a:pt x="4744" y="2314"/>
                  </a:lnTo>
                  <a:lnTo>
                    <a:pt x="4652" y="1673"/>
                  </a:lnTo>
                  <a:lnTo>
                    <a:pt x="4537" y="504"/>
                  </a:lnTo>
                  <a:lnTo>
                    <a:pt x="4492"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66"/>
            <p:cNvSpPr/>
            <p:nvPr/>
          </p:nvSpPr>
          <p:spPr>
            <a:xfrm>
              <a:off x="4580905" y="3308693"/>
              <a:ext cx="119162" cy="41884"/>
            </a:xfrm>
            <a:custGeom>
              <a:avLst/>
              <a:gdLst/>
              <a:ahLst/>
              <a:cxnLst/>
              <a:rect l="l" t="t" r="r" b="b"/>
              <a:pathLst>
                <a:path w="5545" h="1949" extrusionOk="0">
                  <a:moveTo>
                    <a:pt x="5224" y="1"/>
                  </a:moveTo>
                  <a:lnTo>
                    <a:pt x="5132" y="46"/>
                  </a:lnTo>
                  <a:lnTo>
                    <a:pt x="4743" y="275"/>
                  </a:lnTo>
                  <a:lnTo>
                    <a:pt x="4330" y="482"/>
                  </a:lnTo>
                  <a:lnTo>
                    <a:pt x="3918" y="665"/>
                  </a:lnTo>
                  <a:lnTo>
                    <a:pt x="3506" y="802"/>
                  </a:lnTo>
                  <a:lnTo>
                    <a:pt x="3093" y="940"/>
                  </a:lnTo>
                  <a:lnTo>
                    <a:pt x="2681" y="1054"/>
                  </a:lnTo>
                  <a:lnTo>
                    <a:pt x="1925" y="1215"/>
                  </a:lnTo>
                  <a:lnTo>
                    <a:pt x="1260" y="1329"/>
                  </a:lnTo>
                  <a:lnTo>
                    <a:pt x="756" y="1375"/>
                  </a:lnTo>
                  <a:lnTo>
                    <a:pt x="275" y="1421"/>
                  </a:lnTo>
                  <a:lnTo>
                    <a:pt x="160" y="1421"/>
                  </a:lnTo>
                  <a:lnTo>
                    <a:pt x="69" y="1490"/>
                  </a:lnTo>
                  <a:lnTo>
                    <a:pt x="23" y="1581"/>
                  </a:lnTo>
                  <a:lnTo>
                    <a:pt x="0" y="1673"/>
                  </a:lnTo>
                  <a:lnTo>
                    <a:pt x="23" y="1788"/>
                  </a:lnTo>
                  <a:lnTo>
                    <a:pt x="92" y="1879"/>
                  </a:lnTo>
                  <a:lnTo>
                    <a:pt x="160" y="1925"/>
                  </a:lnTo>
                  <a:lnTo>
                    <a:pt x="275" y="1948"/>
                  </a:lnTo>
                  <a:lnTo>
                    <a:pt x="344" y="1948"/>
                  </a:lnTo>
                  <a:lnTo>
                    <a:pt x="619" y="1925"/>
                  </a:lnTo>
                  <a:lnTo>
                    <a:pt x="1054" y="1902"/>
                  </a:lnTo>
                  <a:lnTo>
                    <a:pt x="1627" y="1811"/>
                  </a:lnTo>
                  <a:lnTo>
                    <a:pt x="2291" y="1696"/>
                  </a:lnTo>
                  <a:lnTo>
                    <a:pt x="3047" y="1513"/>
                  </a:lnTo>
                  <a:lnTo>
                    <a:pt x="3437" y="1398"/>
                  </a:lnTo>
                  <a:lnTo>
                    <a:pt x="3826" y="1261"/>
                  </a:lnTo>
                  <a:lnTo>
                    <a:pt x="4239" y="1100"/>
                  </a:lnTo>
                  <a:lnTo>
                    <a:pt x="4628" y="940"/>
                  </a:lnTo>
                  <a:lnTo>
                    <a:pt x="5041" y="734"/>
                  </a:lnTo>
                  <a:lnTo>
                    <a:pt x="5430" y="505"/>
                  </a:lnTo>
                  <a:lnTo>
                    <a:pt x="5499" y="413"/>
                  </a:lnTo>
                  <a:lnTo>
                    <a:pt x="5545" y="321"/>
                  </a:lnTo>
                  <a:lnTo>
                    <a:pt x="5545" y="230"/>
                  </a:lnTo>
                  <a:lnTo>
                    <a:pt x="5499" y="115"/>
                  </a:lnTo>
                  <a:lnTo>
                    <a:pt x="5430" y="46"/>
                  </a:lnTo>
                  <a:lnTo>
                    <a:pt x="5339"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66"/>
            <p:cNvSpPr/>
            <p:nvPr/>
          </p:nvSpPr>
          <p:spPr>
            <a:xfrm>
              <a:off x="4093951" y="2562767"/>
              <a:ext cx="312185" cy="1503720"/>
            </a:xfrm>
            <a:custGeom>
              <a:avLst/>
              <a:gdLst/>
              <a:ahLst/>
              <a:cxnLst/>
              <a:rect l="l" t="t" r="r" b="b"/>
              <a:pathLst>
                <a:path w="14527" h="69973" extrusionOk="0">
                  <a:moveTo>
                    <a:pt x="9532" y="0"/>
                  </a:moveTo>
                  <a:lnTo>
                    <a:pt x="9074" y="23"/>
                  </a:lnTo>
                  <a:lnTo>
                    <a:pt x="8615" y="46"/>
                  </a:lnTo>
                  <a:lnTo>
                    <a:pt x="8157" y="115"/>
                  </a:lnTo>
                  <a:lnTo>
                    <a:pt x="7699" y="207"/>
                  </a:lnTo>
                  <a:lnTo>
                    <a:pt x="7263" y="321"/>
                  </a:lnTo>
                  <a:lnTo>
                    <a:pt x="6828" y="459"/>
                  </a:lnTo>
                  <a:lnTo>
                    <a:pt x="6393" y="596"/>
                  </a:lnTo>
                  <a:lnTo>
                    <a:pt x="6003" y="779"/>
                  </a:lnTo>
                  <a:lnTo>
                    <a:pt x="5614" y="986"/>
                  </a:lnTo>
                  <a:lnTo>
                    <a:pt x="5247" y="1215"/>
                  </a:lnTo>
                  <a:lnTo>
                    <a:pt x="4927" y="1467"/>
                  </a:lnTo>
                  <a:lnTo>
                    <a:pt x="4606" y="1719"/>
                  </a:lnTo>
                  <a:lnTo>
                    <a:pt x="4331" y="2017"/>
                  </a:lnTo>
                  <a:lnTo>
                    <a:pt x="4102" y="2314"/>
                  </a:lnTo>
                  <a:lnTo>
                    <a:pt x="3895" y="2635"/>
                  </a:lnTo>
                  <a:lnTo>
                    <a:pt x="3735" y="2956"/>
                  </a:lnTo>
                  <a:lnTo>
                    <a:pt x="3621" y="3323"/>
                  </a:lnTo>
                  <a:lnTo>
                    <a:pt x="3483" y="3850"/>
                  </a:lnTo>
                  <a:lnTo>
                    <a:pt x="3162" y="5385"/>
                  </a:lnTo>
                  <a:lnTo>
                    <a:pt x="2933" y="6507"/>
                  </a:lnTo>
                  <a:lnTo>
                    <a:pt x="2681" y="7836"/>
                  </a:lnTo>
                  <a:lnTo>
                    <a:pt x="2406" y="9371"/>
                  </a:lnTo>
                  <a:lnTo>
                    <a:pt x="2131" y="11113"/>
                  </a:lnTo>
                  <a:lnTo>
                    <a:pt x="1742" y="13656"/>
                  </a:lnTo>
                  <a:lnTo>
                    <a:pt x="1559" y="15053"/>
                  </a:lnTo>
                  <a:lnTo>
                    <a:pt x="1375" y="16520"/>
                  </a:lnTo>
                  <a:lnTo>
                    <a:pt x="1192" y="18238"/>
                  </a:lnTo>
                  <a:lnTo>
                    <a:pt x="1009" y="20025"/>
                  </a:lnTo>
                  <a:lnTo>
                    <a:pt x="848" y="21904"/>
                  </a:lnTo>
                  <a:lnTo>
                    <a:pt x="688" y="23829"/>
                  </a:lnTo>
                  <a:lnTo>
                    <a:pt x="573" y="25730"/>
                  </a:lnTo>
                  <a:lnTo>
                    <a:pt x="482" y="27655"/>
                  </a:lnTo>
                  <a:lnTo>
                    <a:pt x="413" y="29648"/>
                  </a:lnTo>
                  <a:lnTo>
                    <a:pt x="367" y="31687"/>
                  </a:lnTo>
                  <a:lnTo>
                    <a:pt x="344" y="33314"/>
                  </a:lnTo>
                  <a:lnTo>
                    <a:pt x="367" y="34964"/>
                  </a:lnTo>
                  <a:lnTo>
                    <a:pt x="390" y="35582"/>
                  </a:lnTo>
                  <a:lnTo>
                    <a:pt x="505" y="37369"/>
                  </a:lnTo>
                  <a:lnTo>
                    <a:pt x="619" y="40302"/>
                  </a:lnTo>
                  <a:lnTo>
                    <a:pt x="665" y="42158"/>
                  </a:lnTo>
                  <a:lnTo>
                    <a:pt x="688" y="44266"/>
                  </a:lnTo>
                  <a:lnTo>
                    <a:pt x="711" y="46603"/>
                  </a:lnTo>
                  <a:lnTo>
                    <a:pt x="711" y="49192"/>
                  </a:lnTo>
                  <a:lnTo>
                    <a:pt x="688" y="51987"/>
                  </a:lnTo>
                  <a:lnTo>
                    <a:pt x="642" y="55011"/>
                  </a:lnTo>
                  <a:lnTo>
                    <a:pt x="550" y="58219"/>
                  </a:lnTo>
                  <a:lnTo>
                    <a:pt x="413" y="61656"/>
                  </a:lnTo>
                  <a:lnTo>
                    <a:pt x="230" y="65253"/>
                  </a:lnTo>
                  <a:lnTo>
                    <a:pt x="1" y="69056"/>
                  </a:lnTo>
                  <a:lnTo>
                    <a:pt x="3941" y="69973"/>
                  </a:lnTo>
                  <a:lnTo>
                    <a:pt x="4239" y="68735"/>
                  </a:lnTo>
                  <a:lnTo>
                    <a:pt x="4972" y="65665"/>
                  </a:lnTo>
                  <a:lnTo>
                    <a:pt x="5408" y="63718"/>
                  </a:lnTo>
                  <a:lnTo>
                    <a:pt x="5866" y="61701"/>
                  </a:lnTo>
                  <a:lnTo>
                    <a:pt x="6278" y="59685"/>
                  </a:lnTo>
                  <a:lnTo>
                    <a:pt x="6668" y="57807"/>
                  </a:lnTo>
                  <a:lnTo>
                    <a:pt x="6759" y="57348"/>
                  </a:lnTo>
                  <a:lnTo>
                    <a:pt x="6874" y="56844"/>
                  </a:lnTo>
                  <a:lnTo>
                    <a:pt x="7195" y="55699"/>
                  </a:lnTo>
                  <a:lnTo>
                    <a:pt x="7584" y="54438"/>
                  </a:lnTo>
                  <a:lnTo>
                    <a:pt x="8020" y="53041"/>
                  </a:lnTo>
                  <a:lnTo>
                    <a:pt x="8501" y="51552"/>
                  </a:lnTo>
                  <a:lnTo>
                    <a:pt x="8982" y="49971"/>
                  </a:lnTo>
                  <a:lnTo>
                    <a:pt x="9463" y="48367"/>
                  </a:lnTo>
                  <a:lnTo>
                    <a:pt x="9898" y="46694"/>
                  </a:lnTo>
                  <a:lnTo>
                    <a:pt x="10105" y="45870"/>
                  </a:lnTo>
                  <a:lnTo>
                    <a:pt x="10288" y="45022"/>
                  </a:lnTo>
                  <a:lnTo>
                    <a:pt x="10471" y="44197"/>
                  </a:lnTo>
                  <a:lnTo>
                    <a:pt x="10609" y="43349"/>
                  </a:lnTo>
                  <a:lnTo>
                    <a:pt x="10746" y="42524"/>
                  </a:lnTo>
                  <a:lnTo>
                    <a:pt x="10838" y="41723"/>
                  </a:lnTo>
                  <a:lnTo>
                    <a:pt x="10929" y="40921"/>
                  </a:lnTo>
                  <a:lnTo>
                    <a:pt x="10952" y="40142"/>
                  </a:lnTo>
                  <a:lnTo>
                    <a:pt x="10975" y="39363"/>
                  </a:lnTo>
                  <a:lnTo>
                    <a:pt x="10952" y="38607"/>
                  </a:lnTo>
                  <a:lnTo>
                    <a:pt x="10884" y="37896"/>
                  </a:lnTo>
                  <a:lnTo>
                    <a:pt x="10769" y="37186"/>
                  </a:lnTo>
                  <a:lnTo>
                    <a:pt x="10632" y="36522"/>
                  </a:lnTo>
                  <a:lnTo>
                    <a:pt x="10540" y="36201"/>
                  </a:lnTo>
                  <a:lnTo>
                    <a:pt x="10425" y="35880"/>
                  </a:lnTo>
                  <a:lnTo>
                    <a:pt x="10311" y="35582"/>
                  </a:lnTo>
                  <a:lnTo>
                    <a:pt x="10196" y="35284"/>
                  </a:lnTo>
                  <a:lnTo>
                    <a:pt x="10059" y="34986"/>
                  </a:lnTo>
                  <a:lnTo>
                    <a:pt x="9898" y="34712"/>
                  </a:lnTo>
                  <a:lnTo>
                    <a:pt x="10105" y="34207"/>
                  </a:lnTo>
                  <a:lnTo>
                    <a:pt x="10334" y="33612"/>
                  </a:lnTo>
                  <a:lnTo>
                    <a:pt x="10632" y="32787"/>
                  </a:lnTo>
                  <a:lnTo>
                    <a:pt x="10929" y="31985"/>
                  </a:lnTo>
                  <a:lnTo>
                    <a:pt x="11227" y="31046"/>
                  </a:lnTo>
                  <a:lnTo>
                    <a:pt x="11548" y="30015"/>
                  </a:lnTo>
                  <a:lnTo>
                    <a:pt x="11892" y="28846"/>
                  </a:lnTo>
                  <a:lnTo>
                    <a:pt x="12235" y="27586"/>
                  </a:lnTo>
                  <a:lnTo>
                    <a:pt x="12579" y="26211"/>
                  </a:lnTo>
                  <a:lnTo>
                    <a:pt x="12900" y="24745"/>
                  </a:lnTo>
                  <a:lnTo>
                    <a:pt x="13221" y="23187"/>
                  </a:lnTo>
                  <a:lnTo>
                    <a:pt x="13404" y="22225"/>
                  </a:lnTo>
                  <a:lnTo>
                    <a:pt x="13587" y="21217"/>
                  </a:lnTo>
                  <a:lnTo>
                    <a:pt x="13747" y="20208"/>
                  </a:lnTo>
                  <a:lnTo>
                    <a:pt x="13908" y="19155"/>
                  </a:lnTo>
                  <a:lnTo>
                    <a:pt x="14091" y="17597"/>
                  </a:lnTo>
                  <a:lnTo>
                    <a:pt x="14252" y="16016"/>
                  </a:lnTo>
                  <a:lnTo>
                    <a:pt x="14389" y="14366"/>
                  </a:lnTo>
                  <a:lnTo>
                    <a:pt x="14481" y="12693"/>
                  </a:lnTo>
                  <a:lnTo>
                    <a:pt x="14504" y="11227"/>
                  </a:lnTo>
                  <a:lnTo>
                    <a:pt x="14526" y="10288"/>
                  </a:lnTo>
                  <a:lnTo>
                    <a:pt x="14526" y="9348"/>
                  </a:lnTo>
                  <a:lnTo>
                    <a:pt x="14504" y="8386"/>
                  </a:lnTo>
                  <a:lnTo>
                    <a:pt x="14458" y="7424"/>
                  </a:lnTo>
                  <a:lnTo>
                    <a:pt x="14412" y="6507"/>
                  </a:lnTo>
                  <a:lnTo>
                    <a:pt x="14366" y="5591"/>
                  </a:lnTo>
                  <a:lnTo>
                    <a:pt x="14297" y="4674"/>
                  </a:lnTo>
                  <a:lnTo>
                    <a:pt x="14206" y="3735"/>
                  </a:lnTo>
                  <a:lnTo>
                    <a:pt x="14114" y="3231"/>
                  </a:lnTo>
                  <a:lnTo>
                    <a:pt x="14000" y="2773"/>
                  </a:lnTo>
                  <a:lnTo>
                    <a:pt x="13816" y="2360"/>
                  </a:lnTo>
                  <a:lnTo>
                    <a:pt x="13610" y="1971"/>
                  </a:lnTo>
                  <a:lnTo>
                    <a:pt x="13381" y="1627"/>
                  </a:lnTo>
                  <a:lnTo>
                    <a:pt x="13083" y="1306"/>
                  </a:lnTo>
                  <a:lnTo>
                    <a:pt x="12785" y="1031"/>
                  </a:lnTo>
                  <a:lnTo>
                    <a:pt x="12442" y="802"/>
                  </a:lnTo>
                  <a:lnTo>
                    <a:pt x="12075" y="596"/>
                  </a:lnTo>
                  <a:lnTo>
                    <a:pt x="11685" y="413"/>
                  </a:lnTo>
                  <a:lnTo>
                    <a:pt x="11273" y="275"/>
                  </a:lnTo>
                  <a:lnTo>
                    <a:pt x="10861" y="161"/>
                  </a:lnTo>
                  <a:lnTo>
                    <a:pt x="10425" y="69"/>
                  </a:lnTo>
                  <a:lnTo>
                    <a:pt x="9967" y="23"/>
                  </a:lnTo>
                  <a:lnTo>
                    <a:pt x="9532"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66"/>
            <p:cNvSpPr/>
            <p:nvPr/>
          </p:nvSpPr>
          <p:spPr>
            <a:xfrm>
              <a:off x="3943287" y="4092526"/>
              <a:ext cx="265401" cy="265423"/>
            </a:xfrm>
            <a:custGeom>
              <a:avLst/>
              <a:gdLst/>
              <a:ahLst/>
              <a:cxnLst/>
              <a:rect l="l" t="t" r="r" b="b"/>
              <a:pathLst>
                <a:path w="12350" h="12351" extrusionOk="0">
                  <a:moveTo>
                    <a:pt x="10998" y="1"/>
                  </a:moveTo>
                  <a:lnTo>
                    <a:pt x="9921" y="1055"/>
                  </a:lnTo>
                  <a:lnTo>
                    <a:pt x="7470" y="3461"/>
                  </a:lnTo>
                  <a:lnTo>
                    <a:pt x="6095" y="4835"/>
                  </a:lnTo>
                  <a:lnTo>
                    <a:pt x="4858" y="6118"/>
                  </a:lnTo>
                  <a:lnTo>
                    <a:pt x="4331" y="6668"/>
                  </a:lnTo>
                  <a:lnTo>
                    <a:pt x="3896" y="7172"/>
                  </a:lnTo>
                  <a:lnTo>
                    <a:pt x="3552" y="7562"/>
                  </a:lnTo>
                  <a:lnTo>
                    <a:pt x="3346" y="7860"/>
                  </a:lnTo>
                  <a:lnTo>
                    <a:pt x="3162" y="8112"/>
                  </a:lnTo>
                  <a:lnTo>
                    <a:pt x="2933" y="8387"/>
                  </a:lnTo>
                  <a:lnTo>
                    <a:pt x="2360" y="9051"/>
                  </a:lnTo>
                  <a:lnTo>
                    <a:pt x="1719" y="9761"/>
                  </a:lnTo>
                  <a:lnTo>
                    <a:pt x="1054" y="10449"/>
                  </a:lnTo>
                  <a:lnTo>
                    <a:pt x="757" y="10792"/>
                  </a:lnTo>
                  <a:lnTo>
                    <a:pt x="505" y="11113"/>
                  </a:lnTo>
                  <a:lnTo>
                    <a:pt x="276" y="11411"/>
                  </a:lnTo>
                  <a:lnTo>
                    <a:pt x="115" y="11663"/>
                  </a:lnTo>
                  <a:lnTo>
                    <a:pt x="23" y="11892"/>
                  </a:lnTo>
                  <a:lnTo>
                    <a:pt x="1" y="11984"/>
                  </a:lnTo>
                  <a:lnTo>
                    <a:pt x="1" y="12052"/>
                  </a:lnTo>
                  <a:lnTo>
                    <a:pt x="23" y="12121"/>
                  </a:lnTo>
                  <a:lnTo>
                    <a:pt x="69" y="12190"/>
                  </a:lnTo>
                  <a:lnTo>
                    <a:pt x="138" y="12213"/>
                  </a:lnTo>
                  <a:lnTo>
                    <a:pt x="230" y="12236"/>
                  </a:lnTo>
                  <a:lnTo>
                    <a:pt x="825" y="12304"/>
                  </a:lnTo>
                  <a:lnTo>
                    <a:pt x="1673" y="12327"/>
                  </a:lnTo>
                  <a:lnTo>
                    <a:pt x="2704" y="12350"/>
                  </a:lnTo>
                  <a:lnTo>
                    <a:pt x="3827" y="12327"/>
                  </a:lnTo>
                  <a:lnTo>
                    <a:pt x="4400" y="12282"/>
                  </a:lnTo>
                  <a:lnTo>
                    <a:pt x="4972" y="12236"/>
                  </a:lnTo>
                  <a:lnTo>
                    <a:pt x="5522" y="12167"/>
                  </a:lnTo>
                  <a:lnTo>
                    <a:pt x="6049" y="12075"/>
                  </a:lnTo>
                  <a:lnTo>
                    <a:pt x="6530" y="11984"/>
                  </a:lnTo>
                  <a:lnTo>
                    <a:pt x="6966" y="11869"/>
                  </a:lnTo>
                  <a:lnTo>
                    <a:pt x="7355" y="11709"/>
                  </a:lnTo>
                  <a:lnTo>
                    <a:pt x="7516" y="11617"/>
                  </a:lnTo>
                  <a:lnTo>
                    <a:pt x="7676" y="11548"/>
                  </a:lnTo>
                  <a:lnTo>
                    <a:pt x="7928" y="11342"/>
                  </a:lnTo>
                  <a:lnTo>
                    <a:pt x="8180" y="11113"/>
                  </a:lnTo>
                  <a:lnTo>
                    <a:pt x="8455" y="10861"/>
                  </a:lnTo>
                  <a:lnTo>
                    <a:pt x="8707" y="10563"/>
                  </a:lnTo>
                  <a:lnTo>
                    <a:pt x="9257" y="9922"/>
                  </a:lnTo>
                  <a:lnTo>
                    <a:pt x="9761" y="9234"/>
                  </a:lnTo>
                  <a:lnTo>
                    <a:pt x="10219" y="8593"/>
                  </a:lnTo>
                  <a:lnTo>
                    <a:pt x="10609" y="8043"/>
                  </a:lnTo>
                  <a:lnTo>
                    <a:pt x="10998" y="7447"/>
                  </a:lnTo>
                  <a:lnTo>
                    <a:pt x="11479" y="10220"/>
                  </a:lnTo>
                  <a:lnTo>
                    <a:pt x="12304" y="10220"/>
                  </a:lnTo>
                  <a:lnTo>
                    <a:pt x="12304" y="6462"/>
                  </a:lnTo>
                  <a:lnTo>
                    <a:pt x="12327" y="3965"/>
                  </a:lnTo>
                  <a:lnTo>
                    <a:pt x="12327" y="2979"/>
                  </a:lnTo>
                  <a:lnTo>
                    <a:pt x="12350" y="2315"/>
                  </a:lnTo>
                  <a:lnTo>
                    <a:pt x="12350" y="2086"/>
                  </a:lnTo>
                  <a:lnTo>
                    <a:pt x="12304" y="1880"/>
                  </a:lnTo>
                  <a:lnTo>
                    <a:pt x="12258" y="1651"/>
                  </a:lnTo>
                  <a:lnTo>
                    <a:pt x="12167" y="1444"/>
                  </a:lnTo>
                  <a:lnTo>
                    <a:pt x="12075" y="1238"/>
                  </a:lnTo>
                  <a:lnTo>
                    <a:pt x="11960" y="1055"/>
                  </a:lnTo>
                  <a:lnTo>
                    <a:pt x="11708" y="711"/>
                  </a:lnTo>
                  <a:lnTo>
                    <a:pt x="11456" y="413"/>
                  </a:lnTo>
                  <a:lnTo>
                    <a:pt x="11227" y="184"/>
                  </a:lnTo>
                  <a:lnTo>
                    <a:pt x="10998"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66"/>
            <p:cNvSpPr/>
            <p:nvPr/>
          </p:nvSpPr>
          <p:spPr>
            <a:xfrm>
              <a:off x="4006316" y="4015228"/>
              <a:ext cx="175294" cy="275760"/>
            </a:xfrm>
            <a:custGeom>
              <a:avLst/>
              <a:gdLst/>
              <a:ahLst/>
              <a:cxnLst/>
              <a:rect l="l" t="t" r="r" b="b"/>
              <a:pathLst>
                <a:path w="8157" h="12832" extrusionOk="0">
                  <a:moveTo>
                    <a:pt x="4124" y="1"/>
                  </a:moveTo>
                  <a:lnTo>
                    <a:pt x="4124" y="505"/>
                  </a:lnTo>
                  <a:lnTo>
                    <a:pt x="4056" y="1719"/>
                  </a:lnTo>
                  <a:lnTo>
                    <a:pt x="4010" y="2452"/>
                  </a:lnTo>
                  <a:lnTo>
                    <a:pt x="3941" y="3186"/>
                  </a:lnTo>
                  <a:lnTo>
                    <a:pt x="3849" y="3873"/>
                  </a:lnTo>
                  <a:lnTo>
                    <a:pt x="3781" y="4171"/>
                  </a:lnTo>
                  <a:lnTo>
                    <a:pt x="3712" y="4446"/>
                  </a:lnTo>
                  <a:lnTo>
                    <a:pt x="3460" y="5362"/>
                  </a:lnTo>
                  <a:lnTo>
                    <a:pt x="3139" y="6324"/>
                  </a:lnTo>
                  <a:lnTo>
                    <a:pt x="2750" y="7333"/>
                  </a:lnTo>
                  <a:lnTo>
                    <a:pt x="2521" y="7837"/>
                  </a:lnTo>
                  <a:lnTo>
                    <a:pt x="2291" y="8364"/>
                  </a:lnTo>
                  <a:lnTo>
                    <a:pt x="2154" y="8638"/>
                  </a:lnTo>
                  <a:lnTo>
                    <a:pt x="1971" y="8936"/>
                  </a:lnTo>
                  <a:lnTo>
                    <a:pt x="1581" y="9601"/>
                  </a:lnTo>
                  <a:lnTo>
                    <a:pt x="1123" y="10288"/>
                  </a:lnTo>
                  <a:lnTo>
                    <a:pt x="688" y="10975"/>
                  </a:lnTo>
                  <a:lnTo>
                    <a:pt x="321" y="11594"/>
                  </a:lnTo>
                  <a:lnTo>
                    <a:pt x="184" y="11892"/>
                  </a:lnTo>
                  <a:lnTo>
                    <a:pt x="69" y="12144"/>
                  </a:lnTo>
                  <a:lnTo>
                    <a:pt x="23" y="12373"/>
                  </a:lnTo>
                  <a:lnTo>
                    <a:pt x="0" y="12556"/>
                  </a:lnTo>
                  <a:lnTo>
                    <a:pt x="23" y="12625"/>
                  </a:lnTo>
                  <a:lnTo>
                    <a:pt x="46" y="12694"/>
                  </a:lnTo>
                  <a:lnTo>
                    <a:pt x="92" y="12740"/>
                  </a:lnTo>
                  <a:lnTo>
                    <a:pt x="161" y="12785"/>
                  </a:lnTo>
                  <a:lnTo>
                    <a:pt x="321" y="12831"/>
                  </a:lnTo>
                  <a:lnTo>
                    <a:pt x="527" y="12831"/>
                  </a:lnTo>
                  <a:lnTo>
                    <a:pt x="779" y="12808"/>
                  </a:lnTo>
                  <a:lnTo>
                    <a:pt x="1031" y="12763"/>
                  </a:lnTo>
                  <a:lnTo>
                    <a:pt x="1329" y="12671"/>
                  </a:lnTo>
                  <a:lnTo>
                    <a:pt x="1627" y="12556"/>
                  </a:lnTo>
                  <a:lnTo>
                    <a:pt x="1948" y="12419"/>
                  </a:lnTo>
                  <a:lnTo>
                    <a:pt x="2291" y="12259"/>
                  </a:lnTo>
                  <a:lnTo>
                    <a:pt x="2612" y="12075"/>
                  </a:lnTo>
                  <a:lnTo>
                    <a:pt x="2956" y="11869"/>
                  </a:lnTo>
                  <a:lnTo>
                    <a:pt x="3300" y="11663"/>
                  </a:lnTo>
                  <a:lnTo>
                    <a:pt x="3620" y="11434"/>
                  </a:lnTo>
                  <a:lnTo>
                    <a:pt x="3918" y="11205"/>
                  </a:lnTo>
                  <a:lnTo>
                    <a:pt x="4216" y="10953"/>
                  </a:lnTo>
                  <a:lnTo>
                    <a:pt x="4491" y="10701"/>
                  </a:lnTo>
                  <a:lnTo>
                    <a:pt x="4720" y="10448"/>
                  </a:lnTo>
                  <a:lnTo>
                    <a:pt x="5247" y="9853"/>
                  </a:lnTo>
                  <a:lnTo>
                    <a:pt x="5774" y="9211"/>
                  </a:lnTo>
                  <a:lnTo>
                    <a:pt x="6278" y="8547"/>
                  </a:lnTo>
                  <a:lnTo>
                    <a:pt x="6736" y="7905"/>
                  </a:lnTo>
                  <a:lnTo>
                    <a:pt x="7149" y="7241"/>
                  </a:lnTo>
                  <a:lnTo>
                    <a:pt x="7515" y="6622"/>
                  </a:lnTo>
                  <a:lnTo>
                    <a:pt x="7790" y="6027"/>
                  </a:lnTo>
                  <a:lnTo>
                    <a:pt x="7905" y="5752"/>
                  </a:lnTo>
                  <a:lnTo>
                    <a:pt x="7973" y="5500"/>
                  </a:lnTo>
                  <a:lnTo>
                    <a:pt x="8042" y="5270"/>
                  </a:lnTo>
                  <a:lnTo>
                    <a:pt x="8088" y="5041"/>
                  </a:lnTo>
                  <a:lnTo>
                    <a:pt x="8134" y="4606"/>
                  </a:lnTo>
                  <a:lnTo>
                    <a:pt x="8157" y="4239"/>
                  </a:lnTo>
                  <a:lnTo>
                    <a:pt x="8134" y="3919"/>
                  </a:lnTo>
                  <a:lnTo>
                    <a:pt x="8088" y="3644"/>
                  </a:lnTo>
                  <a:lnTo>
                    <a:pt x="8042" y="3460"/>
                  </a:lnTo>
                  <a:lnTo>
                    <a:pt x="7973" y="3300"/>
                  </a:lnTo>
                  <a:lnTo>
                    <a:pt x="8088" y="322"/>
                  </a:lnTo>
                  <a:lnTo>
                    <a:pt x="4124"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66"/>
            <p:cNvSpPr/>
            <p:nvPr/>
          </p:nvSpPr>
          <p:spPr>
            <a:xfrm>
              <a:off x="4108220" y="3326916"/>
              <a:ext cx="78804" cy="19212"/>
            </a:xfrm>
            <a:custGeom>
              <a:avLst/>
              <a:gdLst/>
              <a:ahLst/>
              <a:cxnLst/>
              <a:rect l="l" t="t" r="r" b="b"/>
              <a:pathLst>
                <a:path w="3667" h="894" extrusionOk="0">
                  <a:moveTo>
                    <a:pt x="3300" y="0"/>
                  </a:moveTo>
                  <a:lnTo>
                    <a:pt x="2934" y="138"/>
                  </a:lnTo>
                  <a:lnTo>
                    <a:pt x="2613" y="206"/>
                  </a:lnTo>
                  <a:lnTo>
                    <a:pt x="2292" y="275"/>
                  </a:lnTo>
                  <a:lnTo>
                    <a:pt x="2017" y="321"/>
                  </a:lnTo>
                  <a:lnTo>
                    <a:pt x="1765" y="344"/>
                  </a:lnTo>
                  <a:lnTo>
                    <a:pt x="1513" y="367"/>
                  </a:lnTo>
                  <a:lnTo>
                    <a:pt x="1124" y="344"/>
                  </a:lnTo>
                  <a:lnTo>
                    <a:pt x="803" y="298"/>
                  </a:lnTo>
                  <a:lnTo>
                    <a:pt x="597" y="229"/>
                  </a:lnTo>
                  <a:lnTo>
                    <a:pt x="459" y="184"/>
                  </a:lnTo>
                  <a:lnTo>
                    <a:pt x="413" y="161"/>
                  </a:lnTo>
                  <a:lnTo>
                    <a:pt x="322" y="115"/>
                  </a:lnTo>
                  <a:lnTo>
                    <a:pt x="207" y="115"/>
                  </a:lnTo>
                  <a:lnTo>
                    <a:pt x="116" y="138"/>
                  </a:lnTo>
                  <a:lnTo>
                    <a:pt x="47" y="206"/>
                  </a:lnTo>
                  <a:lnTo>
                    <a:pt x="1" y="321"/>
                  </a:lnTo>
                  <a:lnTo>
                    <a:pt x="1" y="413"/>
                  </a:lnTo>
                  <a:lnTo>
                    <a:pt x="47" y="504"/>
                  </a:lnTo>
                  <a:lnTo>
                    <a:pt x="116" y="596"/>
                  </a:lnTo>
                  <a:lnTo>
                    <a:pt x="207" y="642"/>
                  </a:lnTo>
                  <a:lnTo>
                    <a:pt x="345" y="711"/>
                  </a:lnTo>
                  <a:lnTo>
                    <a:pt x="505" y="756"/>
                  </a:lnTo>
                  <a:lnTo>
                    <a:pt x="711" y="825"/>
                  </a:lnTo>
                  <a:lnTo>
                    <a:pt x="963" y="871"/>
                  </a:lnTo>
                  <a:lnTo>
                    <a:pt x="1261" y="894"/>
                  </a:lnTo>
                  <a:lnTo>
                    <a:pt x="1628" y="894"/>
                  </a:lnTo>
                  <a:lnTo>
                    <a:pt x="2017" y="871"/>
                  </a:lnTo>
                  <a:lnTo>
                    <a:pt x="2452" y="802"/>
                  </a:lnTo>
                  <a:lnTo>
                    <a:pt x="2934" y="688"/>
                  </a:lnTo>
                  <a:lnTo>
                    <a:pt x="3484" y="527"/>
                  </a:lnTo>
                  <a:lnTo>
                    <a:pt x="3575" y="459"/>
                  </a:lnTo>
                  <a:lnTo>
                    <a:pt x="3644" y="390"/>
                  </a:lnTo>
                  <a:lnTo>
                    <a:pt x="3667" y="275"/>
                  </a:lnTo>
                  <a:lnTo>
                    <a:pt x="3644" y="184"/>
                  </a:lnTo>
                  <a:lnTo>
                    <a:pt x="3598" y="92"/>
                  </a:lnTo>
                  <a:lnTo>
                    <a:pt x="3506" y="23"/>
                  </a:lnTo>
                  <a:lnTo>
                    <a:pt x="341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66"/>
            <p:cNvSpPr/>
            <p:nvPr/>
          </p:nvSpPr>
          <p:spPr>
            <a:xfrm>
              <a:off x="4044224" y="2354984"/>
              <a:ext cx="800116" cy="870044"/>
            </a:xfrm>
            <a:custGeom>
              <a:avLst/>
              <a:gdLst/>
              <a:ahLst/>
              <a:cxnLst/>
              <a:rect l="l" t="t" r="r" b="b"/>
              <a:pathLst>
                <a:path w="37232" h="40486" extrusionOk="0">
                  <a:moveTo>
                    <a:pt x="9463" y="1"/>
                  </a:moveTo>
                  <a:lnTo>
                    <a:pt x="8386" y="2842"/>
                  </a:lnTo>
                  <a:lnTo>
                    <a:pt x="7309" y="5797"/>
                  </a:lnTo>
                  <a:lnTo>
                    <a:pt x="7172" y="6164"/>
                  </a:lnTo>
                  <a:lnTo>
                    <a:pt x="6416" y="8363"/>
                  </a:lnTo>
                  <a:lnTo>
                    <a:pt x="5660" y="10609"/>
                  </a:lnTo>
                  <a:lnTo>
                    <a:pt x="5522" y="11067"/>
                  </a:lnTo>
                  <a:lnTo>
                    <a:pt x="4812" y="13358"/>
                  </a:lnTo>
                  <a:lnTo>
                    <a:pt x="4674" y="13839"/>
                  </a:lnTo>
                  <a:lnTo>
                    <a:pt x="3987" y="16222"/>
                  </a:lnTo>
                  <a:lnTo>
                    <a:pt x="3873" y="16657"/>
                  </a:lnTo>
                  <a:lnTo>
                    <a:pt x="3323" y="18742"/>
                  </a:lnTo>
                  <a:lnTo>
                    <a:pt x="2796" y="20873"/>
                  </a:lnTo>
                  <a:lnTo>
                    <a:pt x="2292" y="23050"/>
                  </a:lnTo>
                  <a:lnTo>
                    <a:pt x="1810" y="25295"/>
                  </a:lnTo>
                  <a:lnTo>
                    <a:pt x="1696" y="25891"/>
                  </a:lnTo>
                  <a:lnTo>
                    <a:pt x="1467" y="27151"/>
                  </a:lnTo>
                  <a:lnTo>
                    <a:pt x="1215" y="28434"/>
                  </a:lnTo>
                  <a:lnTo>
                    <a:pt x="1146" y="28892"/>
                  </a:lnTo>
                  <a:lnTo>
                    <a:pt x="940" y="30175"/>
                  </a:lnTo>
                  <a:lnTo>
                    <a:pt x="734" y="31481"/>
                  </a:lnTo>
                  <a:lnTo>
                    <a:pt x="665" y="31894"/>
                  </a:lnTo>
                  <a:lnTo>
                    <a:pt x="390" y="33818"/>
                  </a:lnTo>
                  <a:lnTo>
                    <a:pt x="138" y="35789"/>
                  </a:lnTo>
                  <a:lnTo>
                    <a:pt x="92" y="36178"/>
                  </a:lnTo>
                  <a:lnTo>
                    <a:pt x="0" y="37072"/>
                  </a:lnTo>
                  <a:lnTo>
                    <a:pt x="871" y="37392"/>
                  </a:lnTo>
                  <a:lnTo>
                    <a:pt x="1765" y="37690"/>
                  </a:lnTo>
                  <a:lnTo>
                    <a:pt x="2635" y="37988"/>
                  </a:lnTo>
                  <a:lnTo>
                    <a:pt x="3506" y="38240"/>
                  </a:lnTo>
                  <a:lnTo>
                    <a:pt x="4354" y="38492"/>
                  </a:lnTo>
                  <a:lnTo>
                    <a:pt x="5224" y="38721"/>
                  </a:lnTo>
                  <a:lnTo>
                    <a:pt x="6072" y="38950"/>
                  </a:lnTo>
                  <a:lnTo>
                    <a:pt x="6920" y="39157"/>
                  </a:lnTo>
                  <a:lnTo>
                    <a:pt x="7745" y="39340"/>
                  </a:lnTo>
                  <a:lnTo>
                    <a:pt x="8592" y="39500"/>
                  </a:lnTo>
                  <a:lnTo>
                    <a:pt x="10219" y="39798"/>
                  </a:lnTo>
                  <a:lnTo>
                    <a:pt x="11846" y="40027"/>
                  </a:lnTo>
                  <a:lnTo>
                    <a:pt x="13427" y="40211"/>
                  </a:lnTo>
                  <a:lnTo>
                    <a:pt x="13770" y="40234"/>
                  </a:lnTo>
                  <a:lnTo>
                    <a:pt x="14916" y="40348"/>
                  </a:lnTo>
                  <a:lnTo>
                    <a:pt x="16039" y="40417"/>
                  </a:lnTo>
                  <a:lnTo>
                    <a:pt x="16359" y="40417"/>
                  </a:lnTo>
                  <a:lnTo>
                    <a:pt x="18032" y="40486"/>
                  </a:lnTo>
                  <a:lnTo>
                    <a:pt x="19659" y="40486"/>
                  </a:lnTo>
                  <a:lnTo>
                    <a:pt x="21240" y="40440"/>
                  </a:lnTo>
                  <a:lnTo>
                    <a:pt x="22752" y="40348"/>
                  </a:lnTo>
                  <a:lnTo>
                    <a:pt x="24195" y="40211"/>
                  </a:lnTo>
                  <a:lnTo>
                    <a:pt x="25593" y="40073"/>
                  </a:lnTo>
                  <a:lnTo>
                    <a:pt x="26922" y="39890"/>
                  </a:lnTo>
                  <a:lnTo>
                    <a:pt x="28182" y="39684"/>
                  </a:lnTo>
                  <a:lnTo>
                    <a:pt x="28457" y="39638"/>
                  </a:lnTo>
                  <a:lnTo>
                    <a:pt x="29419" y="39455"/>
                  </a:lnTo>
                  <a:lnTo>
                    <a:pt x="30313" y="39271"/>
                  </a:lnTo>
                  <a:lnTo>
                    <a:pt x="30610" y="39203"/>
                  </a:lnTo>
                  <a:lnTo>
                    <a:pt x="31596" y="38973"/>
                  </a:lnTo>
                  <a:lnTo>
                    <a:pt x="32489" y="38744"/>
                  </a:lnTo>
                  <a:lnTo>
                    <a:pt x="33337" y="38538"/>
                  </a:lnTo>
                  <a:lnTo>
                    <a:pt x="34093" y="38309"/>
                  </a:lnTo>
                  <a:lnTo>
                    <a:pt x="34414" y="38217"/>
                  </a:lnTo>
                  <a:lnTo>
                    <a:pt x="35628" y="37828"/>
                  </a:lnTo>
                  <a:lnTo>
                    <a:pt x="36499" y="37507"/>
                  </a:lnTo>
                  <a:lnTo>
                    <a:pt x="37049" y="37301"/>
                  </a:lnTo>
                  <a:lnTo>
                    <a:pt x="37232" y="37209"/>
                  </a:lnTo>
                  <a:lnTo>
                    <a:pt x="36499" y="34506"/>
                  </a:lnTo>
                  <a:lnTo>
                    <a:pt x="36407" y="34162"/>
                  </a:lnTo>
                  <a:lnTo>
                    <a:pt x="35765" y="31756"/>
                  </a:lnTo>
                  <a:lnTo>
                    <a:pt x="35697" y="31458"/>
                  </a:lnTo>
                  <a:lnTo>
                    <a:pt x="35353" y="30152"/>
                  </a:lnTo>
                  <a:lnTo>
                    <a:pt x="35261" y="29855"/>
                  </a:lnTo>
                  <a:lnTo>
                    <a:pt x="34276" y="26143"/>
                  </a:lnTo>
                  <a:lnTo>
                    <a:pt x="34185" y="25822"/>
                  </a:lnTo>
                  <a:lnTo>
                    <a:pt x="33474" y="23210"/>
                  </a:lnTo>
                  <a:lnTo>
                    <a:pt x="33406" y="22935"/>
                  </a:lnTo>
                  <a:lnTo>
                    <a:pt x="32375" y="19246"/>
                  </a:lnTo>
                  <a:lnTo>
                    <a:pt x="31412" y="15764"/>
                  </a:lnTo>
                  <a:lnTo>
                    <a:pt x="31344" y="15489"/>
                  </a:lnTo>
                  <a:lnTo>
                    <a:pt x="30702" y="13244"/>
                  </a:lnTo>
                  <a:lnTo>
                    <a:pt x="30633" y="12969"/>
                  </a:lnTo>
                  <a:lnTo>
                    <a:pt x="29900" y="10494"/>
                  </a:lnTo>
                  <a:lnTo>
                    <a:pt x="29602" y="9555"/>
                  </a:lnTo>
                  <a:lnTo>
                    <a:pt x="29373" y="8799"/>
                  </a:lnTo>
                  <a:lnTo>
                    <a:pt x="29281" y="8593"/>
                  </a:lnTo>
                  <a:lnTo>
                    <a:pt x="29259" y="8478"/>
                  </a:lnTo>
                  <a:lnTo>
                    <a:pt x="28915" y="7607"/>
                  </a:lnTo>
                  <a:lnTo>
                    <a:pt x="28571" y="6737"/>
                  </a:lnTo>
                  <a:lnTo>
                    <a:pt x="28434" y="6439"/>
                  </a:lnTo>
                  <a:lnTo>
                    <a:pt x="28021" y="5477"/>
                  </a:lnTo>
                  <a:lnTo>
                    <a:pt x="27609" y="4537"/>
                  </a:lnTo>
                  <a:lnTo>
                    <a:pt x="26784" y="2842"/>
                  </a:lnTo>
                  <a:lnTo>
                    <a:pt x="26624" y="2544"/>
                  </a:lnTo>
                  <a:lnTo>
                    <a:pt x="26143" y="1559"/>
                  </a:lnTo>
                  <a:lnTo>
                    <a:pt x="25730" y="803"/>
                  </a:lnTo>
                  <a:lnTo>
                    <a:pt x="25387" y="138"/>
                  </a:lnTo>
                  <a:lnTo>
                    <a:pt x="24722" y="299"/>
                  </a:lnTo>
                  <a:lnTo>
                    <a:pt x="24035" y="459"/>
                  </a:lnTo>
                  <a:lnTo>
                    <a:pt x="23370" y="596"/>
                  </a:lnTo>
                  <a:lnTo>
                    <a:pt x="22683" y="711"/>
                  </a:lnTo>
                  <a:lnTo>
                    <a:pt x="21996" y="803"/>
                  </a:lnTo>
                  <a:lnTo>
                    <a:pt x="21308" y="871"/>
                  </a:lnTo>
                  <a:lnTo>
                    <a:pt x="20621" y="940"/>
                  </a:lnTo>
                  <a:lnTo>
                    <a:pt x="19934" y="986"/>
                  </a:lnTo>
                  <a:lnTo>
                    <a:pt x="19269" y="1009"/>
                  </a:lnTo>
                  <a:lnTo>
                    <a:pt x="18582" y="1009"/>
                  </a:lnTo>
                  <a:lnTo>
                    <a:pt x="17276" y="986"/>
                  </a:lnTo>
                  <a:lnTo>
                    <a:pt x="15993" y="940"/>
                  </a:lnTo>
                  <a:lnTo>
                    <a:pt x="14801" y="825"/>
                  </a:lnTo>
                  <a:lnTo>
                    <a:pt x="13679" y="711"/>
                  </a:lnTo>
                  <a:lnTo>
                    <a:pt x="12648" y="573"/>
                  </a:lnTo>
                  <a:lnTo>
                    <a:pt x="11754" y="436"/>
                  </a:lnTo>
                  <a:lnTo>
                    <a:pt x="10975" y="299"/>
                  </a:lnTo>
                  <a:lnTo>
                    <a:pt x="9852" y="92"/>
                  </a:lnTo>
                  <a:lnTo>
                    <a:pt x="9463"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66"/>
            <p:cNvSpPr/>
            <p:nvPr/>
          </p:nvSpPr>
          <p:spPr>
            <a:xfrm>
              <a:off x="4198326" y="2402755"/>
              <a:ext cx="80287" cy="84692"/>
            </a:xfrm>
            <a:custGeom>
              <a:avLst/>
              <a:gdLst/>
              <a:ahLst/>
              <a:cxnLst/>
              <a:rect l="l" t="t" r="r" b="b"/>
              <a:pathLst>
                <a:path w="3736" h="3941" extrusionOk="0">
                  <a:moveTo>
                    <a:pt x="3598" y="0"/>
                  </a:moveTo>
                  <a:lnTo>
                    <a:pt x="3552" y="23"/>
                  </a:lnTo>
                  <a:lnTo>
                    <a:pt x="3506" y="46"/>
                  </a:lnTo>
                  <a:lnTo>
                    <a:pt x="3460" y="92"/>
                  </a:lnTo>
                  <a:lnTo>
                    <a:pt x="3460" y="160"/>
                  </a:lnTo>
                  <a:lnTo>
                    <a:pt x="3415" y="481"/>
                  </a:lnTo>
                  <a:lnTo>
                    <a:pt x="3346" y="802"/>
                  </a:lnTo>
                  <a:lnTo>
                    <a:pt x="3254" y="1100"/>
                  </a:lnTo>
                  <a:lnTo>
                    <a:pt x="3117" y="1375"/>
                  </a:lnTo>
                  <a:lnTo>
                    <a:pt x="2956" y="1650"/>
                  </a:lnTo>
                  <a:lnTo>
                    <a:pt x="2773" y="1879"/>
                  </a:lnTo>
                  <a:lnTo>
                    <a:pt x="2590" y="2108"/>
                  </a:lnTo>
                  <a:lnTo>
                    <a:pt x="2361" y="2314"/>
                  </a:lnTo>
                  <a:lnTo>
                    <a:pt x="2132" y="2520"/>
                  </a:lnTo>
                  <a:lnTo>
                    <a:pt x="1857" y="2704"/>
                  </a:lnTo>
                  <a:lnTo>
                    <a:pt x="1605" y="2864"/>
                  </a:lnTo>
                  <a:lnTo>
                    <a:pt x="1330" y="3024"/>
                  </a:lnTo>
                  <a:lnTo>
                    <a:pt x="734" y="3322"/>
                  </a:lnTo>
                  <a:lnTo>
                    <a:pt x="138" y="3574"/>
                  </a:lnTo>
                  <a:lnTo>
                    <a:pt x="1" y="3941"/>
                  </a:lnTo>
                  <a:lnTo>
                    <a:pt x="1" y="3941"/>
                  </a:lnTo>
                  <a:lnTo>
                    <a:pt x="642" y="3689"/>
                  </a:lnTo>
                  <a:lnTo>
                    <a:pt x="963" y="3529"/>
                  </a:lnTo>
                  <a:lnTo>
                    <a:pt x="1284" y="3368"/>
                  </a:lnTo>
                  <a:lnTo>
                    <a:pt x="1605" y="3185"/>
                  </a:lnTo>
                  <a:lnTo>
                    <a:pt x="1902" y="3002"/>
                  </a:lnTo>
                  <a:lnTo>
                    <a:pt x="2200" y="2795"/>
                  </a:lnTo>
                  <a:lnTo>
                    <a:pt x="2475" y="2566"/>
                  </a:lnTo>
                  <a:lnTo>
                    <a:pt x="2727" y="2337"/>
                  </a:lnTo>
                  <a:lnTo>
                    <a:pt x="2956" y="2085"/>
                  </a:lnTo>
                  <a:lnTo>
                    <a:pt x="3163" y="1810"/>
                  </a:lnTo>
                  <a:lnTo>
                    <a:pt x="3346" y="1512"/>
                  </a:lnTo>
                  <a:lnTo>
                    <a:pt x="3506" y="1192"/>
                  </a:lnTo>
                  <a:lnTo>
                    <a:pt x="3621" y="871"/>
                  </a:lnTo>
                  <a:lnTo>
                    <a:pt x="3690" y="527"/>
                  </a:lnTo>
                  <a:lnTo>
                    <a:pt x="3735" y="160"/>
                  </a:lnTo>
                  <a:lnTo>
                    <a:pt x="3735" y="92"/>
                  </a:lnTo>
                  <a:lnTo>
                    <a:pt x="3690" y="46"/>
                  </a:lnTo>
                  <a:lnTo>
                    <a:pt x="3667" y="23"/>
                  </a:lnTo>
                  <a:lnTo>
                    <a:pt x="3598"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7" name="Google Shape;4997;p66"/>
            <p:cNvSpPr/>
            <p:nvPr/>
          </p:nvSpPr>
          <p:spPr>
            <a:xfrm>
              <a:off x="4162889" y="2420463"/>
              <a:ext cx="167901" cy="172350"/>
            </a:xfrm>
            <a:custGeom>
              <a:avLst/>
              <a:gdLst/>
              <a:ahLst/>
              <a:cxnLst/>
              <a:rect l="l" t="t" r="r" b="b"/>
              <a:pathLst>
                <a:path w="7813" h="8020" extrusionOk="0">
                  <a:moveTo>
                    <a:pt x="7607" y="1"/>
                  </a:moveTo>
                  <a:lnTo>
                    <a:pt x="7561" y="47"/>
                  </a:lnTo>
                  <a:lnTo>
                    <a:pt x="7538" y="93"/>
                  </a:lnTo>
                  <a:lnTo>
                    <a:pt x="7469" y="413"/>
                  </a:lnTo>
                  <a:lnTo>
                    <a:pt x="7401" y="711"/>
                  </a:lnTo>
                  <a:lnTo>
                    <a:pt x="7309" y="986"/>
                  </a:lnTo>
                  <a:lnTo>
                    <a:pt x="7194" y="1284"/>
                  </a:lnTo>
                  <a:lnTo>
                    <a:pt x="7080" y="1559"/>
                  </a:lnTo>
                  <a:lnTo>
                    <a:pt x="6942" y="1811"/>
                  </a:lnTo>
                  <a:lnTo>
                    <a:pt x="6645" y="2338"/>
                  </a:lnTo>
                  <a:lnTo>
                    <a:pt x="6324" y="2819"/>
                  </a:lnTo>
                  <a:lnTo>
                    <a:pt x="5957" y="3277"/>
                  </a:lnTo>
                  <a:lnTo>
                    <a:pt x="5545" y="3713"/>
                  </a:lnTo>
                  <a:lnTo>
                    <a:pt x="5109" y="4125"/>
                  </a:lnTo>
                  <a:lnTo>
                    <a:pt x="4674" y="4515"/>
                  </a:lnTo>
                  <a:lnTo>
                    <a:pt x="4193" y="4904"/>
                  </a:lnTo>
                  <a:lnTo>
                    <a:pt x="3712" y="5271"/>
                  </a:lnTo>
                  <a:lnTo>
                    <a:pt x="3208" y="5614"/>
                  </a:lnTo>
                  <a:lnTo>
                    <a:pt x="2200" y="6279"/>
                  </a:lnTo>
                  <a:lnTo>
                    <a:pt x="1192" y="6897"/>
                  </a:lnTo>
                  <a:lnTo>
                    <a:pt x="138" y="7562"/>
                  </a:lnTo>
                  <a:lnTo>
                    <a:pt x="0" y="8020"/>
                  </a:lnTo>
                  <a:lnTo>
                    <a:pt x="0" y="8020"/>
                  </a:lnTo>
                  <a:lnTo>
                    <a:pt x="687" y="7562"/>
                  </a:lnTo>
                  <a:lnTo>
                    <a:pt x="1398" y="7104"/>
                  </a:lnTo>
                  <a:lnTo>
                    <a:pt x="2818" y="6233"/>
                  </a:lnTo>
                  <a:lnTo>
                    <a:pt x="3529" y="5752"/>
                  </a:lnTo>
                  <a:lnTo>
                    <a:pt x="4193" y="5271"/>
                  </a:lnTo>
                  <a:lnTo>
                    <a:pt x="4857" y="4744"/>
                  </a:lnTo>
                  <a:lnTo>
                    <a:pt x="5178" y="4469"/>
                  </a:lnTo>
                  <a:lnTo>
                    <a:pt x="5476" y="4194"/>
                  </a:lnTo>
                  <a:lnTo>
                    <a:pt x="5888" y="3781"/>
                  </a:lnTo>
                  <a:lnTo>
                    <a:pt x="6278" y="3323"/>
                  </a:lnTo>
                  <a:lnTo>
                    <a:pt x="6645" y="2865"/>
                  </a:lnTo>
                  <a:lnTo>
                    <a:pt x="6965" y="2361"/>
                  </a:lnTo>
                  <a:lnTo>
                    <a:pt x="7240" y="1857"/>
                  </a:lnTo>
                  <a:lnTo>
                    <a:pt x="7492" y="1307"/>
                  </a:lnTo>
                  <a:lnTo>
                    <a:pt x="7584" y="1032"/>
                  </a:lnTo>
                  <a:lnTo>
                    <a:pt x="7676" y="757"/>
                  </a:lnTo>
                  <a:lnTo>
                    <a:pt x="7744" y="459"/>
                  </a:lnTo>
                  <a:lnTo>
                    <a:pt x="7813" y="184"/>
                  </a:lnTo>
                  <a:lnTo>
                    <a:pt x="7813" y="115"/>
                  </a:lnTo>
                  <a:lnTo>
                    <a:pt x="7790" y="70"/>
                  </a:lnTo>
                  <a:lnTo>
                    <a:pt x="7744" y="24"/>
                  </a:lnTo>
                  <a:lnTo>
                    <a:pt x="769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8" name="Google Shape;4998;p66"/>
            <p:cNvSpPr/>
            <p:nvPr/>
          </p:nvSpPr>
          <p:spPr>
            <a:xfrm>
              <a:off x="4080649" y="2677478"/>
              <a:ext cx="155609" cy="233897"/>
            </a:xfrm>
            <a:custGeom>
              <a:avLst/>
              <a:gdLst/>
              <a:ahLst/>
              <a:cxnLst/>
              <a:rect l="l" t="t" r="r" b="b"/>
              <a:pathLst>
                <a:path w="7241" h="10884" extrusionOk="0">
                  <a:moveTo>
                    <a:pt x="5454" y="1"/>
                  </a:moveTo>
                  <a:lnTo>
                    <a:pt x="5202" y="24"/>
                  </a:lnTo>
                  <a:lnTo>
                    <a:pt x="4950" y="70"/>
                  </a:lnTo>
                  <a:lnTo>
                    <a:pt x="4446" y="207"/>
                  </a:lnTo>
                  <a:lnTo>
                    <a:pt x="3942" y="367"/>
                  </a:lnTo>
                  <a:lnTo>
                    <a:pt x="3506" y="551"/>
                  </a:lnTo>
                  <a:lnTo>
                    <a:pt x="3117" y="734"/>
                  </a:lnTo>
                  <a:lnTo>
                    <a:pt x="2704" y="963"/>
                  </a:lnTo>
                  <a:lnTo>
                    <a:pt x="2292" y="1215"/>
                  </a:lnTo>
                  <a:lnTo>
                    <a:pt x="2178" y="1650"/>
                  </a:lnTo>
                  <a:lnTo>
                    <a:pt x="2178" y="1650"/>
                  </a:lnTo>
                  <a:lnTo>
                    <a:pt x="2636" y="1330"/>
                  </a:lnTo>
                  <a:lnTo>
                    <a:pt x="3071" y="1101"/>
                  </a:lnTo>
                  <a:lnTo>
                    <a:pt x="3506" y="871"/>
                  </a:lnTo>
                  <a:lnTo>
                    <a:pt x="3942" y="688"/>
                  </a:lnTo>
                  <a:lnTo>
                    <a:pt x="4400" y="551"/>
                  </a:lnTo>
                  <a:lnTo>
                    <a:pt x="4904" y="413"/>
                  </a:lnTo>
                  <a:lnTo>
                    <a:pt x="5179" y="344"/>
                  </a:lnTo>
                  <a:lnTo>
                    <a:pt x="5454" y="322"/>
                  </a:lnTo>
                  <a:lnTo>
                    <a:pt x="5729" y="299"/>
                  </a:lnTo>
                  <a:lnTo>
                    <a:pt x="6004" y="322"/>
                  </a:lnTo>
                  <a:lnTo>
                    <a:pt x="6256" y="390"/>
                  </a:lnTo>
                  <a:lnTo>
                    <a:pt x="6370" y="459"/>
                  </a:lnTo>
                  <a:lnTo>
                    <a:pt x="6485" y="505"/>
                  </a:lnTo>
                  <a:lnTo>
                    <a:pt x="6622" y="619"/>
                  </a:lnTo>
                  <a:lnTo>
                    <a:pt x="6714" y="734"/>
                  </a:lnTo>
                  <a:lnTo>
                    <a:pt x="6806" y="849"/>
                  </a:lnTo>
                  <a:lnTo>
                    <a:pt x="6851" y="986"/>
                  </a:lnTo>
                  <a:lnTo>
                    <a:pt x="6897" y="1123"/>
                  </a:lnTo>
                  <a:lnTo>
                    <a:pt x="6920" y="1261"/>
                  </a:lnTo>
                  <a:lnTo>
                    <a:pt x="6920" y="1398"/>
                  </a:lnTo>
                  <a:lnTo>
                    <a:pt x="6920" y="1559"/>
                  </a:lnTo>
                  <a:lnTo>
                    <a:pt x="6851" y="1857"/>
                  </a:lnTo>
                  <a:lnTo>
                    <a:pt x="6737" y="2132"/>
                  </a:lnTo>
                  <a:lnTo>
                    <a:pt x="6622" y="2407"/>
                  </a:lnTo>
                  <a:lnTo>
                    <a:pt x="6462" y="2659"/>
                  </a:lnTo>
                  <a:lnTo>
                    <a:pt x="6072" y="3163"/>
                  </a:lnTo>
                  <a:lnTo>
                    <a:pt x="5660" y="3667"/>
                  </a:lnTo>
                  <a:lnTo>
                    <a:pt x="4812" y="4675"/>
                  </a:lnTo>
                  <a:lnTo>
                    <a:pt x="1605" y="8501"/>
                  </a:lnTo>
                  <a:lnTo>
                    <a:pt x="115" y="10288"/>
                  </a:lnTo>
                  <a:lnTo>
                    <a:pt x="1" y="10884"/>
                  </a:lnTo>
                  <a:lnTo>
                    <a:pt x="5866" y="3827"/>
                  </a:lnTo>
                  <a:lnTo>
                    <a:pt x="6164" y="3483"/>
                  </a:lnTo>
                  <a:lnTo>
                    <a:pt x="6485" y="3094"/>
                  </a:lnTo>
                  <a:lnTo>
                    <a:pt x="6783" y="2659"/>
                  </a:lnTo>
                  <a:lnTo>
                    <a:pt x="6920" y="2429"/>
                  </a:lnTo>
                  <a:lnTo>
                    <a:pt x="7035" y="2200"/>
                  </a:lnTo>
                  <a:lnTo>
                    <a:pt x="7126" y="1948"/>
                  </a:lnTo>
                  <a:lnTo>
                    <a:pt x="7195" y="1719"/>
                  </a:lnTo>
                  <a:lnTo>
                    <a:pt x="7241" y="1490"/>
                  </a:lnTo>
                  <a:lnTo>
                    <a:pt x="7241" y="1238"/>
                  </a:lnTo>
                  <a:lnTo>
                    <a:pt x="7195" y="1009"/>
                  </a:lnTo>
                  <a:lnTo>
                    <a:pt x="7104" y="803"/>
                  </a:lnTo>
                  <a:lnTo>
                    <a:pt x="6966" y="574"/>
                  </a:lnTo>
                  <a:lnTo>
                    <a:pt x="6783" y="367"/>
                  </a:lnTo>
                  <a:lnTo>
                    <a:pt x="6599" y="230"/>
                  </a:lnTo>
                  <a:lnTo>
                    <a:pt x="6393" y="138"/>
                  </a:lnTo>
                  <a:lnTo>
                    <a:pt x="6187" y="47"/>
                  </a:lnTo>
                  <a:lnTo>
                    <a:pt x="595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9" name="Google Shape;4999;p66"/>
            <p:cNvSpPr/>
            <p:nvPr/>
          </p:nvSpPr>
          <p:spPr>
            <a:xfrm>
              <a:off x="4046201" y="3075810"/>
              <a:ext cx="293962" cy="143790"/>
            </a:xfrm>
            <a:custGeom>
              <a:avLst/>
              <a:gdLst/>
              <a:ahLst/>
              <a:cxnLst/>
              <a:rect l="l" t="t" r="r" b="b"/>
              <a:pathLst>
                <a:path w="13679" h="6691" extrusionOk="0">
                  <a:moveTo>
                    <a:pt x="6278" y="0"/>
                  </a:moveTo>
                  <a:lnTo>
                    <a:pt x="5751" y="23"/>
                  </a:lnTo>
                  <a:lnTo>
                    <a:pt x="5201" y="92"/>
                  </a:lnTo>
                  <a:lnTo>
                    <a:pt x="4674" y="161"/>
                  </a:lnTo>
                  <a:lnTo>
                    <a:pt x="4147" y="298"/>
                  </a:lnTo>
                  <a:lnTo>
                    <a:pt x="3620" y="436"/>
                  </a:lnTo>
                  <a:lnTo>
                    <a:pt x="3116" y="619"/>
                  </a:lnTo>
                  <a:lnTo>
                    <a:pt x="2704" y="779"/>
                  </a:lnTo>
                  <a:lnTo>
                    <a:pt x="2314" y="963"/>
                  </a:lnTo>
                  <a:lnTo>
                    <a:pt x="1535" y="1352"/>
                  </a:lnTo>
                  <a:lnTo>
                    <a:pt x="779" y="1787"/>
                  </a:lnTo>
                  <a:lnTo>
                    <a:pt x="46" y="2246"/>
                  </a:lnTo>
                  <a:lnTo>
                    <a:pt x="0" y="2635"/>
                  </a:lnTo>
                  <a:lnTo>
                    <a:pt x="825" y="2108"/>
                  </a:lnTo>
                  <a:lnTo>
                    <a:pt x="1673" y="1627"/>
                  </a:lnTo>
                  <a:lnTo>
                    <a:pt x="2108" y="1398"/>
                  </a:lnTo>
                  <a:lnTo>
                    <a:pt x="2520" y="1192"/>
                  </a:lnTo>
                  <a:lnTo>
                    <a:pt x="2979" y="1008"/>
                  </a:lnTo>
                  <a:lnTo>
                    <a:pt x="3414" y="825"/>
                  </a:lnTo>
                  <a:lnTo>
                    <a:pt x="3872" y="665"/>
                  </a:lnTo>
                  <a:lnTo>
                    <a:pt x="4330" y="550"/>
                  </a:lnTo>
                  <a:lnTo>
                    <a:pt x="4789" y="436"/>
                  </a:lnTo>
                  <a:lnTo>
                    <a:pt x="5247" y="344"/>
                  </a:lnTo>
                  <a:lnTo>
                    <a:pt x="5728" y="298"/>
                  </a:lnTo>
                  <a:lnTo>
                    <a:pt x="6209" y="275"/>
                  </a:lnTo>
                  <a:lnTo>
                    <a:pt x="6690" y="298"/>
                  </a:lnTo>
                  <a:lnTo>
                    <a:pt x="7194" y="321"/>
                  </a:lnTo>
                  <a:lnTo>
                    <a:pt x="7492" y="367"/>
                  </a:lnTo>
                  <a:lnTo>
                    <a:pt x="7790" y="436"/>
                  </a:lnTo>
                  <a:lnTo>
                    <a:pt x="8065" y="504"/>
                  </a:lnTo>
                  <a:lnTo>
                    <a:pt x="8363" y="596"/>
                  </a:lnTo>
                  <a:lnTo>
                    <a:pt x="8615" y="688"/>
                  </a:lnTo>
                  <a:lnTo>
                    <a:pt x="8890" y="802"/>
                  </a:lnTo>
                  <a:lnTo>
                    <a:pt x="9142" y="940"/>
                  </a:lnTo>
                  <a:lnTo>
                    <a:pt x="9394" y="1077"/>
                  </a:lnTo>
                  <a:lnTo>
                    <a:pt x="9646" y="1238"/>
                  </a:lnTo>
                  <a:lnTo>
                    <a:pt x="9875" y="1398"/>
                  </a:lnTo>
                  <a:lnTo>
                    <a:pt x="10104" y="1581"/>
                  </a:lnTo>
                  <a:lnTo>
                    <a:pt x="10310" y="1765"/>
                  </a:lnTo>
                  <a:lnTo>
                    <a:pt x="10517" y="1971"/>
                  </a:lnTo>
                  <a:lnTo>
                    <a:pt x="10723" y="2177"/>
                  </a:lnTo>
                  <a:lnTo>
                    <a:pt x="10906" y="2406"/>
                  </a:lnTo>
                  <a:lnTo>
                    <a:pt x="11089" y="2658"/>
                  </a:lnTo>
                  <a:lnTo>
                    <a:pt x="11410" y="3093"/>
                  </a:lnTo>
                  <a:lnTo>
                    <a:pt x="11685" y="3552"/>
                  </a:lnTo>
                  <a:lnTo>
                    <a:pt x="11937" y="4033"/>
                  </a:lnTo>
                  <a:lnTo>
                    <a:pt x="12189" y="4514"/>
                  </a:lnTo>
                  <a:lnTo>
                    <a:pt x="12670" y="5476"/>
                  </a:lnTo>
                  <a:lnTo>
                    <a:pt x="12922" y="5934"/>
                  </a:lnTo>
                  <a:lnTo>
                    <a:pt x="13174" y="6416"/>
                  </a:lnTo>
                  <a:lnTo>
                    <a:pt x="13335" y="6668"/>
                  </a:lnTo>
                  <a:lnTo>
                    <a:pt x="13678" y="6691"/>
                  </a:lnTo>
                  <a:lnTo>
                    <a:pt x="13335" y="6118"/>
                  </a:lnTo>
                  <a:lnTo>
                    <a:pt x="13014" y="5522"/>
                  </a:lnTo>
                  <a:lnTo>
                    <a:pt x="12395" y="4308"/>
                  </a:lnTo>
                  <a:lnTo>
                    <a:pt x="12075" y="3712"/>
                  </a:lnTo>
                  <a:lnTo>
                    <a:pt x="11754" y="3139"/>
                  </a:lnTo>
                  <a:lnTo>
                    <a:pt x="11387" y="2566"/>
                  </a:lnTo>
                  <a:lnTo>
                    <a:pt x="11204" y="2314"/>
                  </a:lnTo>
                  <a:lnTo>
                    <a:pt x="10998" y="2062"/>
                  </a:lnTo>
                  <a:lnTo>
                    <a:pt x="10814" y="1856"/>
                  </a:lnTo>
                  <a:lnTo>
                    <a:pt x="10631" y="1650"/>
                  </a:lnTo>
                  <a:lnTo>
                    <a:pt x="10425" y="1467"/>
                  </a:lnTo>
                  <a:lnTo>
                    <a:pt x="10219" y="1283"/>
                  </a:lnTo>
                  <a:lnTo>
                    <a:pt x="9783" y="986"/>
                  </a:lnTo>
                  <a:lnTo>
                    <a:pt x="9325" y="711"/>
                  </a:lnTo>
                  <a:lnTo>
                    <a:pt x="8844" y="481"/>
                  </a:lnTo>
                  <a:lnTo>
                    <a:pt x="8363" y="298"/>
                  </a:lnTo>
                  <a:lnTo>
                    <a:pt x="7859" y="161"/>
                  </a:lnTo>
                  <a:lnTo>
                    <a:pt x="7332" y="69"/>
                  </a:lnTo>
                  <a:lnTo>
                    <a:pt x="6805" y="23"/>
                  </a:lnTo>
                  <a:lnTo>
                    <a:pt x="6278"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0" name="Google Shape;5000;p66"/>
            <p:cNvSpPr/>
            <p:nvPr/>
          </p:nvSpPr>
          <p:spPr>
            <a:xfrm>
              <a:off x="4776848" y="3089090"/>
              <a:ext cx="51726" cy="89141"/>
            </a:xfrm>
            <a:custGeom>
              <a:avLst/>
              <a:gdLst/>
              <a:ahLst/>
              <a:cxnLst/>
              <a:rect l="l" t="t" r="r" b="b"/>
              <a:pathLst>
                <a:path w="2407" h="4148" extrusionOk="0">
                  <a:moveTo>
                    <a:pt x="2315" y="1"/>
                  </a:moveTo>
                  <a:lnTo>
                    <a:pt x="1971" y="390"/>
                  </a:lnTo>
                  <a:lnTo>
                    <a:pt x="1651" y="803"/>
                  </a:lnTo>
                  <a:lnTo>
                    <a:pt x="1353" y="1238"/>
                  </a:lnTo>
                  <a:lnTo>
                    <a:pt x="1055" y="1674"/>
                  </a:lnTo>
                  <a:lnTo>
                    <a:pt x="803" y="2132"/>
                  </a:lnTo>
                  <a:lnTo>
                    <a:pt x="574" y="2613"/>
                  </a:lnTo>
                  <a:lnTo>
                    <a:pt x="368" y="3094"/>
                  </a:lnTo>
                  <a:lnTo>
                    <a:pt x="184" y="3575"/>
                  </a:lnTo>
                  <a:lnTo>
                    <a:pt x="1" y="4148"/>
                  </a:lnTo>
                  <a:lnTo>
                    <a:pt x="322" y="4056"/>
                  </a:lnTo>
                  <a:lnTo>
                    <a:pt x="528" y="3461"/>
                  </a:lnTo>
                  <a:lnTo>
                    <a:pt x="757" y="2865"/>
                  </a:lnTo>
                  <a:lnTo>
                    <a:pt x="917" y="2521"/>
                  </a:lnTo>
                  <a:lnTo>
                    <a:pt x="1101" y="2200"/>
                  </a:lnTo>
                  <a:lnTo>
                    <a:pt x="1284" y="1857"/>
                  </a:lnTo>
                  <a:lnTo>
                    <a:pt x="1490" y="1536"/>
                  </a:lnTo>
                  <a:lnTo>
                    <a:pt x="1696" y="1215"/>
                  </a:lnTo>
                  <a:lnTo>
                    <a:pt x="1926" y="917"/>
                  </a:lnTo>
                  <a:lnTo>
                    <a:pt x="2155" y="620"/>
                  </a:lnTo>
                  <a:lnTo>
                    <a:pt x="2407" y="345"/>
                  </a:lnTo>
                  <a:lnTo>
                    <a:pt x="2315"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1" name="Google Shape;5001;p66"/>
            <p:cNvSpPr/>
            <p:nvPr/>
          </p:nvSpPr>
          <p:spPr>
            <a:xfrm>
              <a:off x="4377549" y="3123560"/>
              <a:ext cx="278704" cy="99971"/>
            </a:xfrm>
            <a:custGeom>
              <a:avLst/>
              <a:gdLst/>
              <a:ahLst/>
              <a:cxnLst/>
              <a:rect l="l" t="t" r="r" b="b"/>
              <a:pathLst>
                <a:path w="12969" h="4652" extrusionOk="0">
                  <a:moveTo>
                    <a:pt x="2131" y="1"/>
                  </a:moveTo>
                  <a:lnTo>
                    <a:pt x="1902" y="24"/>
                  </a:lnTo>
                  <a:lnTo>
                    <a:pt x="1673" y="47"/>
                  </a:lnTo>
                  <a:lnTo>
                    <a:pt x="1467" y="115"/>
                  </a:lnTo>
                  <a:lnTo>
                    <a:pt x="1261" y="207"/>
                  </a:lnTo>
                  <a:lnTo>
                    <a:pt x="1055" y="299"/>
                  </a:lnTo>
                  <a:lnTo>
                    <a:pt x="871" y="436"/>
                  </a:lnTo>
                  <a:lnTo>
                    <a:pt x="711" y="596"/>
                  </a:lnTo>
                  <a:lnTo>
                    <a:pt x="550" y="757"/>
                  </a:lnTo>
                  <a:lnTo>
                    <a:pt x="413" y="963"/>
                  </a:lnTo>
                  <a:lnTo>
                    <a:pt x="298" y="1192"/>
                  </a:lnTo>
                  <a:lnTo>
                    <a:pt x="207" y="1421"/>
                  </a:lnTo>
                  <a:lnTo>
                    <a:pt x="92" y="1834"/>
                  </a:lnTo>
                  <a:lnTo>
                    <a:pt x="24" y="2223"/>
                  </a:lnTo>
                  <a:lnTo>
                    <a:pt x="1" y="2636"/>
                  </a:lnTo>
                  <a:lnTo>
                    <a:pt x="46" y="3048"/>
                  </a:lnTo>
                  <a:lnTo>
                    <a:pt x="115" y="3460"/>
                  </a:lnTo>
                  <a:lnTo>
                    <a:pt x="207" y="3873"/>
                  </a:lnTo>
                  <a:lnTo>
                    <a:pt x="367" y="4262"/>
                  </a:lnTo>
                  <a:lnTo>
                    <a:pt x="528" y="4652"/>
                  </a:lnTo>
                  <a:lnTo>
                    <a:pt x="848" y="4652"/>
                  </a:lnTo>
                  <a:lnTo>
                    <a:pt x="688" y="4331"/>
                  </a:lnTo>
                  <a:lnTo>
                    <a:pt x="573" y="3987"/>
                  </a:lnTo>
                  <a:lnTo>
                    <a:pt x="459" y="3644"/>
                  </a:lnTo>
                  <a:lnTo>
                    <a:pt x="367" y="3300"/>
                  </a:lnTo>
                  <a:lnTo>
                    <a:pt x="321" y="2933"/>
                  </a:lnTo>
                  <a:lnTo>
                    <a:pt x="298" y="2590"/>
                  </a:lnTo>
                  <a:lnTo>
                    <a:pt x="321" y="2223"/>
                  </a:lnTo>
                  <a:lnTo>
                    <a:pt x="367" y="1880"/>
                  </a:lnTo>
                  <a:lnTo>
                    <a:pt x="436" y="1627"/>
                  </a:lnTo>
                  <a:lnTo>
                    <a:pt x="505" y="1398"/>
                  </a:lnTo>
                  <a:lnTo>
                    <a:pt x="619" y="1169"/>
                  </a:lnTo>
                  <a:lnTo>
                    <a:pt x="757" y="963"/>
                  </a:lnTo>
                  <a:lnTo>
                    <a:pt x="894" y="780"/>
                  </a:lnTo>
                  <a:lnTo>
                    <a:pt x="1077" y="619"/>
                  </a:lnTo>
                  <a:lnTo>
                    <a:pt x="1284" y="482"/>
                  </a:lnTo>
                  <a:lnTo>
                    <a:pt x="1513" y="367"/>
                  </a:lnTo>
                  <a:lnTo>
                    <a:pt x="1788" y="299"/>
                  </a:lnTo>
                  <a:lnTo>
                    <a:pt x="2086" y="253"/>
                  </a:lnTo>
                  <a:lnTo>
                    <a:pt x="2361" y="276"/>
                  </a:lnTo>
                  <a:lnTo>
                    <a:pt x="2658" y="322"/>
                  </a:lnTo>
                  <a:lnTo>
                    <a:pt x="2933" y="390"/>
                  </a:lnTo>
                  <a:lnTo>
                    <a:pt x="3208" y="505"/>
                  </a:lnTo>
                  <a:lnTo>
                    <a:pt x="3483" y="619"/>
                  </a:lnTo>
                  <a:lnTo>
                    <a:pt x="3735" y="780"/>
                  </a:lnTo>
                  <a:lnTo>
                    <a:pt x="4171" y="1032"/>
                  </a:lnTo>
                  <a:lnTo>
                    <a:pt x="4583" y="1307"/>
                  </a:lnTo>
                  <a:lnTo>
                    <a:pt x="4995" y="1559"/>
                  </a:lnTo>
                  <a:lnTo>
                    <a:pt x="5408" y="1811"/>
                  </a:lnTo>
                  <a:lnTo>
                    <a:pt x="5843" y="2040"/>
                  </a:lnTo>
                  <a:lnTo>
                    <a:pt x="6278" y="2223"/>
                  </a:lnTo>
                  <a:lnTo>
                    <a:pt x="6508" y="2292"/>
                  </a:lnTo>
                  <a:lnTo>
                    <a:pt x="6760" y="2361"/>
                  </a:lnTo>
                  <a:lnTo>
                    <a:pt x="7012" y="2406"/>
                  </a:lnTo>
                  <a:lnTo>
                    <a:pt x="7264" y="2429"/>
                  </a:lnTo>
                  <a:lnTo>
                    <a:pt x="7516" y="2452"/>
                  </a:lnTo>
                  <a:lnTo>
                    <a:pt x="8043" y="2452"/>
                  </a:lnTo>
                  <a:lnTo>
                    <a:pt x="8295" y="2429"/>
                  </a:lnTo>
                  <a:lnTo>
                    <a:pt x="8547" y="2384"/>
                  </a:lnTo>
                  <a:lnTo>
                    <a:pt x="8799" y="2315"/>
                  </a:lnTo>
                  <a:lnTo>
                    <a:pt x="9028" y="2246"/>
                  </a:lnTo>
                  <a:lnTo>
                    <a:pt x="9280" y="2177"/>
                  </a:lnTo>
                  <a:lnTo>
                    <a:pt x="9761" y="1971"/>
                  </a:lnTo>
                  <a:lnTo>
                    <a:pt x="10265" y="1742"/>
                  </a:lnTo>
                  <a:lnTo>
                    <a:pt x="10517" y="1650"/>
                  </a:lnTo>
                  <a:lnTo>
                    <a:pt x="10792" y="1582"/>
                  </a:lnTo>
                  <a:lnTo>
                    <a:pt x="11044" y="1559"/>
                  </a:lnTo>
                  <a:lnTo>
                    <a:pt x="11319" y="1582"/>
                  </a:lnTo>
                  <a:lnTo>
                    <a:pt x="11456" y="1627"/>
                  </a:lnTo>
                  <a:lnTo>
                    <a:pt x="11594" y="1673"/>
                  </a:lnTo>
                  <a:lnTo>
                    <a:pt x="11731" y="1742"/>
                  </a:lnTo>
                  <a:lnTo>
                    <a:pt x="11846" y="1811"/>
                  </a:lnTo>
                  <a:lnTo>
                    <a:pt x="12075" y="1994"/>
                  </a:lnTo>
                  <a:lnTo>
                    <a:pt x="12258" y="2223"/>
                  </a:lnTo>
                  <a:lnTo>
                    <a:pt x="12419" y="2475"/>
                  </a:lnTo>
                  <a:lnTo>
                    <a:pt x="12556" y="2727"/>
                  </a:lnTo>
                  <a:lnTo>
                    <a:pt x="12625" y="3025"/>
                  </a:lnTo>
                  <a:lnTo>
                    <a:pt x="12694" y="3300"/>
                  </a:lnTo>
                  <a:lnTo>
                    <a:pt x="12694" y="3598"/>
                  </a:lnTo>
                  <a:lnTo>
                    <a:pt x="12671" y="3919"/>
                  </a:lnTo>
                  <a:lnTo>
                    <a:pt x="12946" y="3873"/>
                  </a:lnTo>
                  <a:lnTo>
                    <a:pt x="12969" y="3621"/>
                  </a:lnTo>
                  <a:lnTo>
                    <a:pt x="12969" y="3346"/>
                  </a:lnTo>
                  <a:lnTo>
                    <a:pt x="12946" y="3094"/>
                  </a:lnTo>
                  <a:lnTo>
                    <a:pt x="12900" y="2842"/>
                  </a:lnTo>
                  <a:lnTo>
                    <a:pt x="12808" y="2590"/>
                  </a:lnTo>
                  <a:lnTo>
                    <a:pt x="12694" y="2361"/>
                  </a:lnTo>
                  <a:lnTo>
                    <a:pt x="12556" y="2132"/>
                  </a:lnTo>
                  <a:lnTo>
                    <a:pt x="12373" y="1902"/>
                  </a:lnTo>
                  <a:lnTo>
                    <a:pt x="12167" y="1673"/>
                  </a:lnTo>
                  <a:lnTo>
                    <a:pt x="11938" y="1513"/>
                  </a:lnTo>
                  <a:lnTo>
                    <a:pt x="11708" y="1398"/>
                  </a:lnTo>
                  <a:lnTo>
                    <a:pt x="11456" y="1330"/>
                  </a:lnTo>
                  <a:lnTo>
                    <a:pt x="11204" y="1307"/>
                  </a:lnTo>
                  <a:lnTo>
                    <a:pt x="10975" y="1307"/>
                  </a:lnTo>
                  <a:lnTo>
                    <a:pt x="10723" y="1353"/>
                  </a:lnTo>
                  <a:lnTo>
                    <a:pt x="10471" y="1421"/>
                  </a:lnTo>
                  <a:lnTo>
                    <a:pt x="9967" y="1582"/>
                  </a:lnTo>
                  <a:lnTo>
                    <a:pt x="9440" y="1788"/>
                  </a:lnTo>
                  <a:lnTo>
                    <a:pt x="8936" y="1971"/>
                  </a:lnTo>
                  <a:lnTo>
                    <a:pt x="8684" y="2063"/>
                  </a:lnTo>
                  <a:lnTo>
                    <a:pt x="8432" y="2109"/>
                  </a:lnTo>
                  <a:lnTo>
                    <a:pt x="8043" y="2154"/>
                  </a:lnTo>
                  <a:lnTo>
                    <a:pt x="7676" y="2177"/>
                  </a:lnTo>
                  <a:lnTo>
                    <a:pt x="7287" y="2154"/>
                  </a:lnTo>
                  <a:lnTo>
                    <a:pt x="6920" y="2109"/>
                  </a:lnTo>
                  <a:lnTo>
                    <a:pt x="6553" y="2017"/>
                  </a:lnTo>
                  <a:lnTo>
                    <a:pt x="6187" y="1902"/>
                  </a:lnTo>
                  <a:lnTo>
                    <a:pt x="5843" y="1765"/>
                  </a:lnTo>
                  <a:lnTo>
                    <a:pt x="5499" y="1582"/>
                  </a:lnTo>
                  <a:lnTo>
                    <a:pt x="5224" y="1421"/>
                  </a:lnTo>
                  <a:lnTo>
                    <a:pt x="4972" y="1238"/>
                  </a:lnTo>
                  <a:lnTo>
                    <a:pt x="4423" y="871"/>
                  </a:lnTo>
                  <a:lnTo>
                    <a:pt x="3896" y="528"/>
                  </a:lnTo>
                  <a:lnTo>
                    <a:pt x="3621" y="367"/>
                  </a:lnTo>
                  <a:lnTo>
                    <a:pt x="3323" y="230"/>
                  </a:lnTo>
                  <a:lnTo>
                    <a:pt x="3071" y="138"/>
                  </a:lnTo>
                  <a:lnTo>
                    <a:pt x="2842" y="70"/>
                  </a:lnTo>
                  <a:lnTo>
                    <a:pt x="2590" y="24"/>
                  </a:lnTo>
                  <a:lnTo>
                    <a:pt x="2361"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66"/>
            <p:cNvSpPr/>
            <p:nvPr/>
          </p:nvSpPr>
          <p:spPr>
            <a:xfrm>
              <a:off x="4695617" y="3031004"/>
              <a:ext cx="117206" cy="167923"/>
            </a:xfrm>
            <a:custGeom>
              <a:avLst/>
              <a:gdLst/>
              <a:ahLst/>
              <a:cxnLst/>
              <a:rect l="l" t="t" r="r" b="b"/>
              <a:pathLst>
                <a:path w="5454" h="7814" extrusionOk="0">
                  <a:moveTo>
                    <a:pt x="5385" y="0"/>
                  </a:moveTo>
                  <a:lnTo>
                    <a:pt x="4881" y="367"/>
                  </a:lnTo>
                  <a:lnTo>
                    <a:pt x="4400" y="734"/>
                  </a:lnTo>
                  <a:lnTo>
                    <a:pt x="3941" y="1146"/>
                  </a:lnTo>
                  <a:lnTo>
                    <a:pt x="3506" y="1558"/>
                  </a:lnTo>
                  <a:lnTo>
                    <a:pt x="3094" y="1994"/>
                  </a:lnTo>
                  <a:lnTo>
                    <a:pt x="2704" y="2452"/>
                  </a:lnTo>
                  <a:lnTo>
                    <a:pt x="2315" y="2933"/>
                  </a:lnTo>
                  <a:lnTo>
                    <a:pt x="1971" y="3414"/>
                  </a:lnTo>
                  <a:lnTo>
                    <a:pt x="1627" y="3918"/>
                  </a:lnTo>
                  <a:lnTo>
                    <a:pt x="1329" y="4445"/>
                  </a:lnTo>
                  <a:lnTo>
                    <a:pt x="1032" y="4972"/>
                  </a:lnTo>
                  <a:lnTo>
                    <a:pt x="780" y="5522"/>
                  </a:lnTo>
                  <a:lnTo>
                    <a:pt x="550" y="6095"/>
                  </a:lnTo>
                  <a:lnTo>
                    <a:pt x="344" y="6645"/>
                  </a:lnTo>
                  <a:lnTo>
                    <a:pt x="161" y="7240"/>
                  </a:lnTo>
                  <a:lnTo>
                    <a:pt x="1" y="7813"/>
                  </a:lnTo>
                  <a:lnTo>
                    <a:pt x="298" y="7745"/>
                  </a:lnTo>
                  <a:lnTo>
                    <a:pt x="459" y="7195"/>
                  </a:lnTo>
                  <a:lnTo>
                    <a:pt x="642" y="6645"/>
                  </a:lnTo>
                  <a:lnTo>
                    <a:pt x="848" y="6095"/>
                  </a:lnTo>
                  <a:lnTo>
                    <a:pt x="1077" y="5568"/>
                  </a:lnTo>
                  <a:lnTo>
                    <a:pt x="1329" y="5041"/>
                  </a:lnTo>
                  <a:lnTo>
                    <a:pt x="1604" y="4537"/>
                  </a:lnTo>
                  <a:lnTo>
                    <a:pt x="1902" y="4056"/>
                  </a:lnTo>
                  <a:lnTo>
                    <a:pt x="2223" y="3575"/>
                  </a:lnTo>
                  <a:lnTo>
                    <a:pt x="2544" y="3093"/>
                  </a:lnTo>
                  <a:lnTo>
                    <a:pt x="2910" y="2635"/>
                  </a:lnTo>
                  <a:lnTo>
                    <a:pt x="3300" y="2200"/>
                  </a:lnTo>
                  <a:lnTo>
                    <a:pt x="3689" y="1787"/>
                  </a:lnTo>
                  <a:lnTo>
                    <a:pt x="4102" y="1398"/>
                  </a:lnTo>
                  <a:lnTo>
                    <a:pt x="4537" y="1008"/>
                  </a:lnTo>
                  <a:lnTo>
                    <a:pt x="4995" y="642"/>
                  </a:lnTo>
                  <a:lnTo>
                    <a:pt x="5453" y="298"/>
                  </a:lnTo>
                  <a:lnTo>
                    <a:pt x="538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66"/>
            <p:cNvSpPr/>
            <p:nvPr/>
          </p:nvSpPr>
          <p:spPr>
            <a:xfrm>
              <a:off x="4068851" y="2856702"/>
              <a:ext cx="711985" cy="125588"/>
            </a:xfrm>
            <a:custGeom>
              <a:avLst/>
              <a:gdLst/>
              <a:ahLst/>
              <a:cxnLst/>
              <a:rect l="l" t="t" r="r" b="b"/>
              <a:pathLst>
                <a:path w="33131" h="5844" extrusionOk="0">
                  <a:moveTo>
                    <a:pt x="10127" y="1"/>
                  </a:moveTo>
                  <a:lnTo>
                    <a:pt x="9577" y="24"/>
                  </a:lnTo>
                  <a:lnTo>
                    <a:pt x="9027" y="92"/>
                  </a:lnTo>
                  <a:lnTo>
                    <a:pt x="8500" y="184"/>
                  </a:lnTo>
                  <a:lnTo>
                    <a:pt x="7950" y="299"/>
                  </a:lnTo>
                  <a:lnTo>
                    <a:pt x="7423" y="436"/>
                  </a:lnTo>
                  <a:lnTo>
                    <a:pt x="6896" y="596"/>
                  </a:lnTo>
                  <a:lnTo>
                    <a:pt x="6415" y="780"/>
                  </a:lnTo>
                  <a:lnTo>
                    <a:pt x="5934" y="963"/>
                  </a:lnTo>
                  <a:lnTo>
                    <a:pt x="5453" y="1192"/>
                  </a:lnTo>
                  <a:lnTo>
                    <a:pt x="4995" y="1421"/>
                  </a:lnTo>
                  <a:lnTo>
                    <a:pt x="4559" y="1650"/>
                  </a:lnTo>
                  <a:lnTo>
                    <a:pt x="4101" y="1925"/>
                  </a:lnTo>
                  <a:lnTo>
                    <a:pt x="3689" y="2200"/>
                  </a:lnTo>
                  <a:lnTo>
                    <a:pt x="3253" y="2475"/>
                  </a:lnTo>
                  <a:lnTo>
                    <a:pt x="2429" y="3071"/>
                  </a:lnTo>
                  <a:lnTo>
                    <a:pt x="1627" y="3712"/>
                  </a:lnTo>
                  <a:lnTo>
                    <a:pt x="848" y="4400"/>
                  </a:lnTo>
                  <a:lnTo>
                    <a:pt x="69" y="5087"/>
                  </a:lnTo>
                  <a:lnTo>
                    <a:pt x="0" y="5545"/>
                  </a:lnTo>
                  <a:lnTo>
                    <a:pt x="733" y="4858"/>
                  </a:lnTo>
                  <a:lnTo>
                    <a:pt x="1489" y="4193"/>
                  </a:lnTo>
                  <a:lnTo>
                    <a:pt x="2268" y="3552"/>
                  </a:lnTo>
                  <a:lnTo>
                    <a:pt x="3070" y="2956"/>
                  </a:lnTo>
                  <a:lnTo>
                    <a:pt x="3895" y="2383"/>
                  </a:lnTo>
                  <a:lnTo>
                    <a:pt x="4307" y="2131"/>
                  </a:lnTo>
                  <a:lnTo>
                    <a:pt x="4743" y="1879"/>
                  </a:lnTo>
                  <a:lnTo>
                    <a:pt x="5178" y="1627"/>
                  </a:lnTo>
                  <a:lnTo>
                    <a:pt x="5636" y="1421"/>
                  </a:lnTo>
                  <a:lnTo>
                    <a:pt x="6095" y="1215"/>
                  </a:lnTo>
                  <a:lnTo>
                    <a:pt x="6576" y="1032"/>
                  </a:lnTo>
                  <a:lnTo>
                    <a:pt x="7148" y="825"/>
                  </a:lnTo>
                  <a:lnTo>
                    <a:pt x="7721" y="642"/>
                  </a:lnTo>
                  <a:lnTo>
                    <a:pt x="8317" y="505"/>
                  </a:lnTo>
                  <a:lnTo>
                    <a:pt x="8913" y="390"/>
                  </a:lnTo>
                  <a:lnTo>
                    <a:pt x="9508" y="321"/>
                  </a:lnTo>
                  <a:lnTo>
                    <a:pt x="10104" y="299"/>
                  </a:lnTo>
                  <a:lnTo>
                    <a:pt x="10700" y="299"/>
                  </a:lnTo>
                  <a:lnTo>
                    <a:pt x="11318" y="344"/>
                  </a:lnTo>
                  <a:lnTo>
                    <a:pt x="11822" y="436"/>
                  </a:lnTo>
                  <a:lnTo>
                    <a:pt x="12349" y="528"/>
                  </a:lnTo>
                  <a:lnTo>
                    <a:pt x="12853" y="665"/>
                  </a:lnTo>
                  <a:lnTo>
                    <a:pt x="13335" y="825"/>
                  </a:lnTo>
                  <a:lnTo>
                    <a:pt x="13839" y="1009"/>
                  </a:lnTo>
                  <a:lnTo>
                    <a:pt x="14320" y="1192"/>
                  </a:lnTo>
                  <a:lnTo>
                    <a:pt x="14801" y="1398"/>
                  </a:lnTo>
                  <a:lnTo>
                    <a:pt x="15259" y="1627"/>
                  </a:lnTo>
                  <a:lnTo>
                    <a:pt x="16153" y="2109"/>
                  </a:lnTo>
                  <a:lnTo>
                    <a:pt x="17046" y="2590"/>
                  </a:lnTo>
                  <a:lnTo>
                    <a:pt x="18810" y="3598"/>
                  </a:lnTo>
                  <a:lnTo>
                    <a:pt x="19704" y="4079"/>
                  </a:lnTo>
                  <a:lnTo>
                    <a:pt x="20598" y="4537"/>
                  </a:lnTo>
                  <a:lnTo>
                    <a:pt x="21056" y="4766"/>
                  </a:lnTo>
                  <a:lnTo>
                    <a:pt x="21514" y="4950"/>
                  </a:lnTo>
                  <a:lnTo>
                    <a:pt x="21995" y="5156"/>
                  </a:lnTo>
                  <a:lnTo>
                    <a:pt x="22476" y="5316"/>
                  </a:lnTo>
                  <a:lnTo>
                    <a:pt x="22980" y="5477"/>
                  </a:lnTo>
                  <a:lnTo>
                    <a:pt x="23484" y="5591"/>
                  </a:lnTo>
                  <a:lnTo>
                    <a:pt x="24011" y="5706"/>
                  </a:lnTo>
                  <a:lnTo>
                    <a:pt x="24538" y="5774"/>
                  </a:lnTo>
                  <a:lnTo>
                    <a:pt x="25042" y="5820"/>
                  </a:lnTo>
                  <a:lnTo>
                    <a:pt x="25569" y="5843"/>
                  </a:lnTo>
                  <a:lnTo>
                    <a:pt x="26096" y="5843"/>
                  </a:lnTo>
                  <a:lnTo>
                    <a:pt x="26623" y="5820"/>
                  </a:lnTo>
                  <a:lnTo>
                    <a:pt x="27150" y="5751"/>
                  </a:lnTo>
                  <a:lnTo>
                    <a:pt x="27654" y="5683"/>
                  </a:lnTo>
                  <a:lnTo>
                    <a:pt x="28181" y="5568"/>
                  </a:lnTo>
                  <a:lnTo>
                    <a:pt x="28685" y="5454"/>
                  </a:lnTo>
                  <a:lnTo>
                    <a:pt x="29189" y="5293"/>
                  </a:lnTo>
                  <a:lnTo>
                    <a:pt x="29671" y="5110"/>
                  </a:lnTo>
                  <a:lnTo>
                    <a:pt x="30152" y="4904"/>
                  </a:lnTo>
                  <a:lnTo>
                    <a:pt x="30633" y="4652"/>
                  </a:lnTo>
                  <a:lnTo>
                    <a:pt x="30977" y="4468"/>
                  </a:lnTo>
                  <a:lnTo>
                    <a:pt x="31320" y="4262"/>
                  </a:lnTo>
                  <a:lnTo>
                    <a:pt x="31641" y="4056"/>
                  </a:lnTo>
                  <a:lnTo>
                    <a:pt x="31962" y="3827"/>
                  </a:lnTo>
                  <a:lnTo>
                    <a:pt x="32260" y="3598"/>
                  </a:lnTo>
                  <a:lnTo>
                    <a:pt x="32557" y="3346"/>
                  </a:lnTo>
                  <a:lnTo>
                    <a:pt x="32832" y="3071"/>
                  </a:lnTo>
                  <a:lnTo>
                    <a:pt x="33130" y="2796"/>
                  </a:lnTo>
                  <a:lnTo>
                    <a:pt x="33039" y="2475"/>
                  </a:lnTo>
                  <a:lnTo>
                    <a:pt x="32512" y="3002"/>
                  </a:lnTo>
                  <a:lnTo>
                    <a:pt x="32237" y="3254"/>
                  </a:lnTo>
                  <a:lnTo>
                    <a:pt x="31939" y="3483"/>
                  </a:lnTo>
                  <a:lnTo>
                    <a:pt x="31641" y="3689"/>
                  </a:lnTo>
                  <a:lnTo>
                    <a:pt x="31343" y="3919"/>
                  </a:lnTo>
                  <a:lnTo>
                    <a:pt x="31022" y="4102"/>
                  </a:lnTo>
                  <a:lnTo>
                    <a:pt x="30702" y="4308"/>
                  </a:lnTo>
                  <a:lnTo>
                    <a:pt x="30198" y="4560"/>
                  </a:lnTo>
                  <a:lnTo>
                    <a:pt x="29693" y="4789"/>
                  </a:lnTo>
                  <a:lnTo>
                    <a:pt x="29167" y="4995"/>
                  </a:lnTo>
                  <a:lnTo>
                    <a:pt x="28640" y="5156"/>
                  </a:lnTo>
                  <a:lnTo>
                    <a:pt x="28090" y="5293"/>
                  </a:lnTo>
                  <a:lnTo>
                    <a:pt x="27540" y="5408"/>
                  </a:lnTo>
                  <a:lnTo>
                    <a:pt x="27013" y="5477"/>
                  </a:lnTo>
                  <a:lnTo>
                    <a:pt x="26463" y="5522"/>
                  </a:lnTo>
                  <a:lnTo>
                    <a:pt x="25890" y="5545"/>
                  </a:lnTo>
                  <a:lnTo>
                    <a:pt x="25340" y="5545"/>
                  </a:lnTo>
                  <a:lnTo>
                    <a:pt x="24790" y="5499"/>
                  </a:lnTo>
                  <a:lnTo>
                    <a:pt x="24241" y="5431"/>
                  </a:lnTo>
                  <a:lnTo>
                    <a:pt x="23691" y="5339"/>
                  </a:lnTo>
                  <a:lnTo>
                    <a:pt x="23141" y="5202"/>
                  </a:lnTo>
                  <a:lnTo>
                    <a:pt x="22614" y="5041"/>
                  </a:lnTo>
                  <a:lnTo>
                    <a:pt x="22064" y="4858"/>
                  </a:lnTo>
                  <a:lnTo>
                    <a:pt x="21606" y="4675"/>
                  </a:lnTo>
                  <a:lnTo>
                    <a:pt x="21125" y="4468"/>
                  </a:lnTo>
                  <a:lnTo>
                    <a:pt x="20208" y="4033"/>
                  </a:lnTo>
                  <a:lnTo>
                    <a:pt x="19315" y="3552"/>
                  </a:lnTo>
                  <a:lnTo>
                    <a:pt x="18421" y="3048"/>
                  </a:lnTo>
                  <a:lnTo>
                    <a:pt x="16634" y="2040"/>
                  </a:lnTo>
                  <a:lnTo>
                    <a:pt x="15740" y="1559"/>
                  </a:lnTo>
                  <a:lnTo>
                    <a:pt x="14824" y="1100"/>
                  </a:lnTo>
                  <a:lnTo>
                    <a:pt x="14389" y="917"/>
                  </a:lnTo>
                  <a:lnTo>
                    <a:pt x="13953" y="734"/>
                  </a:lnTo>
                  <a:lnTo>
                    <a:pt x="13518" y="573"/>
                  </a:lnTo>
                  <a:lnTo>
                    <a:pt x="13060" y="436"/>
                  </a:lnTo>
                  <a:lnTo>
                    <a:pt x="12624" y="321"/>
                  </a:lnTo>
                  <a:lnTo>
                    <a:pt x="12166" y="207"/>
                  </a:lnTo>
                  <a:lnTo>
                    <a:pt x="11708" y="115"/>
                  </a:lnTo>
                  <a:lnTo>
                    <a:pt x="11250" y="46"/>
                  </a:lnTo>
                  <a:lnTo>
                    <a:pt x="10700" y="24"/>
                  </a:lnTo>
                  <a:lnTo>
                    <a:pt x="10127"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66"/>
            <p:cNvSpPr/>
            <p:nvPr/>
          </p:nvSpPr>
          <p:spPr>
            <a:xfrm>
              <a:off x="4622251" y="2687815"/>
              <a:ext cx="141340" cy="194033"/>
            </a:xfrm>
            <a:custGeom>
              <a:avLst/>
              <a:gdLst/>
              <a:ahLst/>
              <a:cxnLst/>
              <a:rect l="l" t="t" r="r" b="b"/>
              <a:pathLst>
                <a:path w="6577" h="9029" extrusionOk="0">
                  <a:moveTo>
                    <a:pt x="4446" y="1"/>
                  </a:moveTo>
                  <a:lnTo>
                    <a:pt x="3758" y="413"/>
                  </a:lnTo>
                  <a:lnTo>
                    <a:pt x="3117" y="849"/>
                  </a:lnTo>
                  <a:lnTo>
                    <a:pt x="2796" y="1078"/>
                  </a:lnTo>
                  <a:lnTo>
                    <a:pt x="2498" y="1330"/>
                  </a:lnTo>
                  <a:lnTo>
                    <a:pt x="2200" y="1582"/>
                  </a:lnTo>
                  <a:lnTo>
                    <a:pt x="1925" y="1857"/>
                  </a:lnTo>
                  <a:lnTo>
                    <a:pt x="1650" y="2132"/>
                  </a:lnTo>
                  <a:lnTo>
                    <a:pt x="1398" y="2430"/>
                  </a:lnTo>
                  <a:lnTo>
                    <a:pt x="1169" y="2727"/>
                  </a:lnTo>
                  <a:lnTo>
                    <a:pt x="940" y="3048"/>
                  </a:lnTo>
                  <a:lnTo>
                    <a:pt x="734" y="3392"/>
                  </a:lnTo>
                  <a:lnTo>
                    <a:pt x="551" y="3736"/>
                  </a:lnTo>
                  <a:lnTo>
                    <a:pt x="390" y="4079"/>
                  </a:lnTo>
                  <a:lnTo>
                    <a:pt x="253" y="4469"/>
                  </a:lnTo>
                  <a:lnTo>
                    <a:pt x="138" y="4858"/>
                  </a:lnTo>
                  <a:lnTo>
                    <a:pt x="47" y="5294"/>
                  </a:lnTo>
                  <a:lnTo>
                    <a:pt x="1" y="5706"/>
                  </a:lnTo>
                  <a:lnTo>
                    <a:pt x="1" y="6141"/>
                  </a:lnTo>
                  <a:lnTo>
                    <a:pt x="47" y="6554"/>
                  </a:lnTo>
                  <a:lnTo>
                    <a:pt x="115" y="6966"/>
                  </a:lnTo>
                  <a:lnTo>
                    <a:pt x="253" y="7379"/>
                  </a:lnTo>
                  <a:lnTo>
                    <a:pt x="344" y="7562"/>
                  </a:lnTo>
                  <a:lnTo>
                    <a:pt x="436" y="7745"/>
                  </a:lnTo>
                  <a:lnTo>
                    <a:pt x="573" y="7951"/>
                  </a:lnTo>
                  <a:lnTo>
                    <a:pt x="711" y="8135"/>
                  </a:lnTo>
                  <a:lnTo>
                    <a:pt x="848" y="8295"/>
                  </a:lnTo>
                  <a:lnTo>
                    <a:pt x="1009" y="8432"/>
                  </a:lnTo>
                  <a:lnTo>
                    <a:pt x="1192" y="8547"/>
                  </a:lnTo>
                  <a:lnTo>
                    <a:pt x="1375" y="8662"/>
                  </a:lnTo>
                  <a:lnTo>
                    <a:pt x="1559" y="8753"/>
                  </a:lnTo>
                  <a:lnTo>
                    <a:pt x="1742" y="8845"/>
                  </a:lnTo>
                  <a:lnTo>
                    <a:pt x="1948" y="8914"/>
                  </a:lnTo>
                  <a:lnTo>
                    <a:pt x="2154" y="8959"/>
                  </a:lnTo>
                  <a:lnTo>
                    <a:pt x="2361" y="9005"/>
                  </a:lnTo>
                  <a:lnTo>
                    <a:pt x="2590" y="9005"/>
                  </a:lnTo>
                  <a:lnTo>
                    <a:pt x="3025" y="9028"/>
                  </a:lnTo>
                  <a:lnTo>
                    <a:pt x="3483" y="8982"/>
                  </a:lnTo>
                  <a:lnTo>
                    <a:pt x="3873" y="8891"/>
                  </a:lnTo>
                  <a:lnTo>
                    <a:pt x="4285" y="8776"/>
                  </a:lnTo>
                  <a:lnTo>
                    <a:pt x="4675" y="8662"/>
                  </a:lnTo>
                  <a:lnTo>
                    <a:pt x="5064" y="8501"/>
                  </a:lnTo>
                  <a:lnTo>
                    <a:pt x="5454" y="8341"/>
                  </a:lnTo>
                  <a:lnTo>
                    <a:pt x="5843" y="8158"/>
                  </a:lnTo>
                  <a:lnTo>
                    <a:pt x="6210" y="7951"/>
                  </a:lnTo>
                  <a:lnTo>
                    <a:pt x="6576" y="7722"/>
                  </a:lnTo>
                  <a:lnTo>
                    <a:pt x="6508" y="7447"/>
                  </a:lnTo>
                  <a:lnTo>
                    <a:pt x="6095" y="7699"/>
                  </a:lnTo>
                  <a:lnTo>
                    <a:pt x="5683" y="7928"/>
                  </a:lnTo>
                  <a:lnTo>
                    <a:pt x="5247" y="8135"/>
                  </a:lnTo>
                  <a:lnTo>
                    <a:pt x="4812" y="8318"/>
                  </a:lnTo>
                  <a:lnTo>
                    <a:pt x="4377" y="8478"/>
                  </a:lnTo>
                  <a:lnTo>
                    <a:pt x="3941" y="8593"/>
                  </a:lnTo>
                  <a:lnTo>
                    <a:pt x="3483" y="8684"/>
                  </a:lnTo>
                  <a:lnTo>
                    <a:pt x="3025" y="8730"/>
                  </a:lnTo>
                  <a:lnTo>
                    <a:pt x="2704" y="8730"/>
                  </a:lnTo>
                  <a:lnTo>
                    <a:pt x="2406" y="8707"/>
                  </a:lnTo>
                  <a:lnTo>
                    <a:pt x="2109" y="8662"/>
                  </a:lnTo>
                  <a:lnTo>
                    <a:pt x="1857" y="8570"/>
                  </a:lnTo>
                  <a:lnTo>
                    <a:pt x="1604" y="8455"/>
                  </a:lnTo>
                  <a:lnTo>
                    <a:pt x="1375" y="8318"/>
                  </a:lnTo>
                  <a:lnTo>
                    <a:pt x="1169" y="8135"/>
                  </a:lnTo>
                  <a:lnTo>
                    <a:pt x="986" y="7951"/>
                  </a:lnTo>
                  <a:lnTo>
                    <a:pt x="826" y="7745"/>
                  </a:lnTo>
                  <a:lnTo>
                    <a:pt x="665" y="7516"/>
                  </a:lnTo>
                  <a:lnTo>
                    <a:pt x="551" y="7264"/>
                  </a:lnTo>
                  <a:lnTo>
                    <a:pt x="459" y="7012"/>
                  </a:lnTo>
                  <a:lnTo>
                    <a:pt x="367" y="6714"/>
                  </a:lnTo>
                  <a:lnTo>
                    <a:pt x="321" y="6439"/>
                  </a:lnTo>
                  <a:lnTo>
                    <a:pt x="299" y="6141"/>
                  </a:lnTo>
                  <a:lnTo>
                    <a:pt x="299" y="5821"/>
                  </a:lnTo>
                  <a:lnTo>
                    <a:pt x="299" y="5546"/>
                  </a:lnTo>
                  <a:lnTo>
                    <a:pt x="344" y="5248"/>
                  </a:lnTo>
                  <a:lnTo>
                    <a:pt x="413" y="4973"/>
                  </a:lnTo>
                  <a:lnTo>
                    <a:pt x="482" y="4675"/>
                  </a:lnTo>
                  <a:lnTo>
                    <a:pt x="573" y="4400"/>
                  </a:lnTo>
                  <a:lnTo>
                    <a:pt x="688" y="4148"/>
                  </a:lnTo>
                  <a:lnTo>
                    <a:pt x="803" y="3873"/>
                  </a:lnTo>
                  <a:lnTo>
                    <a:pt x="940" y="3621"/>
                  </a:lnTo>
                  <a:lnTo>
                    <a:pt x="1238" y="3117"/>
                  </a:lnTo>
                  <a:lnTo>
                    <a:pt x="1604" y="2659"/>
                  </a:lnTo>
                  <a:lnTo>
                    <a:pt x="1971" y="2223"/>
                  </a:lnTo>
                  <a:lnTo>
                    <a:pt x="2383" y="1811"/>
                  </a:lnTo>
                  <a:lnTo>
                    <a:pt x="2888" y="1376"/>
                  </a:lnTo>
                  <a:lnTo>
                    <a:pt x="3415" y="986"/>
                  </a:lnTo>
                  <a:lnTo>
                    <a:pt x="3964" y="620"/>
                  </a:lnTo>
                  <a:lnTo>
                    <a:pt x="4514" y="276"/>
                  </a:lnTo>
                  <a:lnTo>
                    <a:pt x="4446"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66"/>
            <p:cNvSpPr/>
            <p:nvPr/>
          </p:nvSpPr>
          <p:spPr>
            <a:xfrm>
              <a:off x="4144666" y="2493334"/>
              <a:ext cx="513568" cy="159069"/>
            </a:xfrm>
            <a:custGeom>
              <a:avLst/>
              <a:gdLst/>
              <a:ahLst/>
              <a:cxnLst/>
              <a:rect l="l" t="t" r="r" b="b"/>
              <a:pathLst>
                <a:path w="23898" h="7402" extrusionOk="0">
                  <a:moveTo>
                    <a:pt x="23760" y="1"/>
                  </a:moveTo>
                  <a:lnTo>
                    <a:pt x="23554" y="230"/>
                  </a:lnTo>
                  <a:lnTo>
                    <a:pt x="23302" y="436"/>
                  </a:lnTo>
                  <a:lnTo>
                    <a:pt x="23072" y="642"/>
                  </a:lnTo>
                  <a:lnTo>
                    <a:pt x="22797" y="826"/>
                  </a:lnTo>
                  <a:lnTo>
                    <a:pt x="22523" y="986"/>
                  </a:lnTo>
                  <a:lnTo>
                    <a:pt x="22248" y="1146"/>
                  </a:lnTo>
                  <a:lnTo>
                    <a:pt x="21973" y="1284"/>
                  </a:lnTo>
                  <a:lnTo>
                    <a:pt x="21675" y="1421"/>
                  </a:lnTo>
                  <a:lnTo>
                    <a:pt x="21285" y="1559"/>
                  </a:lnTo>
                  <a:lnTo>
                    <a:pt x="20873" y="1696"/>
                  </a:lnTo>
                  <a:lnTo>
                    <a:pt x="20483" y="1811"/>
                  </a:lnTo>
                  <a:lnTo>
                    <a:pt x="20071" y="1903"/>
                  </a:lnTo>
                  <a:lnTo>
                    <a:pt x="19636" y="1971"/>
                  </a:lnTo>
                  <a:lnTo>
                    <a:pt x="19223" y="2017"/>
                  </a:lnTo>
                  <a:lnTo>
                    <a:pt x="18398" y="2109"/>
                  </a:lnTo>
                  <a:lnTo>
                    <a:pt x="17551" y="2155"/>
                  </a:lnTo>
                  <a:lnTo>
                    <a:pt x="14251" y="2155"/>
                  </a:lnTo>
                  <a:lnTo>
                    <a:pt x="13495" y="2177"/>
                  </a:lnTo>
                  <a:lnTo>
                    <a:pt x="12739" y="2246"/>
                  </a:lnTo>
                  <a:lnTo>
                    <a:pt x="12006" y="2315"/>
                  </a:lnTo>
                  <a:lnTo>
                    <a:pt x="11250" y="2407"/>
                  </a:lnTo>
                  <a:lnTo>
                    <a:pt x="10517" y="2521"/>
                  </a:lnTo>
                  <a:lnTo>
                    <a:pt x="9784" y="2659"/>
                  </a:lnTo>
                  <a:lnTo>
                    <a:pt x="9051" y="2819"/>
                  </a:lnTo>
                  <a:lnTo>
                    <a:pt x="8340" y="3002"/>
                  </a:lnTo>
                  <a:lnTo>
                    <a:pt x="7607" y="3186"/>
                  </a:lnTo>
                  <a:lnTo>
                    <a:pt x="6897" y="3415"/>
                  </a:lnTo>
                  <a:lnTo>
                    <a:pt x="6187" y="3667"/>
                  </a:lnTo>
                  <a:lnTo>
                    <a:pt x="5499" y="3942"/>
                  </a:lnTo>
                  <a:lnTo>
                    <a:pt x="4812" y="4217"/>
                  </a:lnTo>
                  <a:lnTo>
                    <a:pt x="4125" y="4537"/>
                  </a:lnTo>
                  <a:lnTo>
                    <a:pt x="3437" y="4881"/>
                  </a:lnTo>
                  <a:lnTo>
                    <a:pt x="2589" y="5339"/>
                  </a:lnTo>
                  <a:lnTo>
                    <a:pt x="1742" y="5843"/>
                  </a:lnTo>
                  <a:lnTo>
                    <a:pt x="940" y="6370"/>
                  </a:lnTo>
                  <a:lnTo>
                    <a:pt x="138" y="6920"/>
                  </a:lnTo>
                  <a:lnTo>
                    <a:pt x="0" y="7401"/>
                  </a:lnTo>
                  <a:lnTo>
                    <a:pt x="527" y="7012"/>
                  </a:lnTo>
                  <a:lnTo>
                    <a:pt x="1054" y="6645"/>
                  </a:lnTo>
                  <a:lnTo>
                    <a:pt x="1581" y="6279"/>
                  </a:lnTo>
                  <a:lnTo>
                    <a:pt x="2131" y="5935"/>
                  </a:lnTo>
                  <a:lnTo>
                    <a:pt x="2704" y="5614"/>
                  </a:lnTo>
                  <a:lnTo>
                    <a:pt x="3254" y="5293"/>
                  </a:lnTo>
                  <a:lnTo>
                    <a:pt x="3827" y="4996"/>
                  </a:lnTo>
                  <a:lnTo>
                    <a:pt x="4422" y="4721"/>
                  </a:lnTo>
                  <a:lnTo>
                    <a:pt x="5018" y="4446"/>
                  </a:lnTo>
                  <a:lnTo>
                    <a:pt x="5614" y="4194"/>
                  </a:lnTo>
                  <a:lnTo>
                    <a:pt x="6209" y="3965"/>
                  </a:lnTo>
                  <a:lnTo>
                    <a:pt x="6805" y="3735"/>
                  </a:lnTo>
                  <a:lnTo>
                    <a:pt x="7424" y="3529"/>
                  </a:lnTo>
                  <a:lnTo>
                    <a:pt x="8042" y="3346"/>
                  </a:lnTo>
                  <a:lnTo>
                    <a:pt x="8684" y="3186"/>
                  </a:lnTo>
                  <a:lnTo>
                    <a:pt x="9303" y="3025"/>
                  </a:lnTo>
                  <a:lnTo>
                    <a:pt x="10127" y="2865"/>
                  </a:lnTo>
                  <a:lnTo>
                    <a:pt x="10929" y="2727"/>
                  </a:lnTo>
                  <a:lnTo>
                    <a:pt x="11731" y="2636"/>
                  </a:lnTo>
                  <a:lnTo>
                    <a:pt x="12556" y="2544"/>
                  </a:lnTo>
                  <a:lnTo>
                    <a:pt x="13358" y="2498"/>
                  </a:lnTo>
                  <a:lnTo>
                    <a:pt x="14183" y="2452"/>
                  </a:lnTo>
                  <a:lnTo>
                    <a:pt x="16634" y="2452"/>
                  </a:lnTo>
                  <a:lnTo>
                    <a:pt x="17459" y="2429"/>
                  </a:lnTo>
                  <a:lnTo>
                    <a:pt x="18261" y="2407"/>
                  </a:lnTo>
                  <a:lnTo>
                    <a:pt x="19063" y="2338"/>
                  </a:lnTo>
                  <a:lnTo>
                    <a:pt x="19865" y="2223"/>
                  </a:lnTo>
                  <a:lnTo>
                    <a:pt x="20254" y="2155"/>
                  </a:lnTo>
                  <a:lnTo>
                    <a:pt x="20644" y="2063"/>
                  </a:lnTo>
                  <a:lnTo>
                    <a:pt x="21033" y="1948"/>
                  </a:lnTo>
                  <a:lnTo>
                    <a:pt x="21423" y="1811"/>
                  </a:lnTo>
                  <a:lnTo>
                    <a:pt x="21812" y="1673"/>
                  </a:lnTo>
                  <a:lnTo>
                    <a:pt x="22179" y="1513"/>
                  </a:lnTo>
                  <a:lnTo>
                    <a:pt x="22637" y="1261"/>
                  </a:lnTo>
                  <a:lnTo>
                    <a:pt x="23095" y="986"/>
                  </a:lnTo>
                  <a:lnTo>
                    <a:pt x="23508" y="665"/>
                  </a:lnTo>
                  <a:lnTo>
                    <a:pt x="23897" y="299"/>
                  </a:lnTo>
                  <a:lnTo>
                    <a:pt x="23760"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66"/>
            <p:cNvSpPr/>
            <p:nvPr/>
          </p:nvSpPr>
          <p:spPr>
            <a:xfrm>
              <a:off x="4366224" y="2409632"/>
              <a:ext cx="253603" cy="101949"/>
            </a:xfrm>
            <a:custGeom>
              <a:avLst/>
              <a:gdLst/>
              <a:ahLst/>
              <a:cxnLst/>
              <a:rect l="l" t="t" r="r" b="b"/>
              <a:pathLst>
                <a:path w="11801" h="4744" extrusionOk="0">
                  <a:moveTo>
                    <a:pt x="11640" y="1"/>
                  </a:moveTo>
                  <a:lnTo>
                    <a:pt x="11411" y="367"/>
                  </a:lnTo>
                  <a:lnTo>
                    <a:pt x="11159" y="734"/>
                  </a:lnTo>
                  <a:lnTo>
                    <a:pt x="10884" y="1078"/>
                  </a:lnTo>
                  <a:lnTo>
                    <a:pt x="10586" y="1398"/>
                  </a:lnTo>
                  <a:lnTo>
                    <a:pt x="10265" y="1719"/>
                  </a:lnTo>
                  <a:lnTo>
                    <a:pt x="9921" y="1994"/>
                  </a:lnTo>
                  <a:lnTo>
                    <a:pt x="9578" y="2269"/>
                  </a:lnTo>
                  <a:lnTo>
                    <a:pt x="9211" y="2521"/>
                  </a:lnTo>
                  <a:lnTo>
                    <a:pt x="8822" y="2750"/>
                  </a:lnTo>
                  <a:lnTo>
                    <a:pt x="8409" y="2979"/>
                  </a:lnTo>
                  <a:lnTo>
                    <a:pt x="8020" y="3186"/>
                  </a:lnTo>
                  <a:lnTo>
                    <a:pt x="7607" y="3346"/>
                  </a:lnTo>
                  <a:lnTo>
                    <a:pt x="7172" y="3529"/>
                  </a:lnTo>
                  <a:lnTo>
                    <a:pt x="6760" y="3667"/>
                  </a:lnTo>
                  <a:lnTo>
                    <a:pt x="6324" y="3804"/>
                  </a:lnTo>
                  <a:lnTo>
                    <a:pt x="5889" y="3919"/>
                  </a:lnTo>
                  <a:lnTo>
                    <a:pt x="5293" y="4056"/>
                  </a:lnTo>
                  <a:lnTo>
                    <a:pt x="4698" y="4171"/>
                  </a:lnTo>
                  <a:lnTo>
                    <a:pt x="4102" y="4262"/>
                  </a:lnTo>
                  <a:lnTo>
                    <a:pt x="3506" y="4331"/>
                  </a:lnTo>
                  <a:lnTo>
                    <a:pt x="3002" y="4400"/>
                  </a:lnTo>
                  <a:lnTo>
                    <a:pt x="2475" y="4446"/>
                  </a:lnTo>
                  <a:lnTo>
                    <a:pt x="2223" y="4469"/>
                  </a:lnTo>
                  <a:lnTo>
                    <a:pt x="1948" y="4446"/>
                  </a:lnTo>
                  <a:lnTo>
                    <a:pt x="1696" y="4423"/>
                  </a:lnTo>
                  <a:lnTo>
                    <a:pt x="1444" y="4377"/>
                  </a:lnTo>
                  <a:lnTo>
                    <a:pt x="1284" y="4331"/>
                  </a:lnTo>
                  <a:lnTo>
                    <a:pt x="1146" y="4285"/>
                  </a:lnTo>
                  <a:lnTo>
                    <a:pt x="1009" y="4217"/>
                  </a:lnTo>
                  <a:lnTo>
                    <a:pt x="894" y="4125"/>
                  </a:lnTo>
                  <a:lnTo>
                    <a:pt x="780" y="4033"/>
                  </a:lnTo>
                  <a:lnTo>
                    <a:pt x="665" y="3942"/>
                  </a:lnTo>
                  <a:lnTo>
                    <a:pt x="573" y="3827"/>
                  </a:lnTo>
                  <a:lnTo>
                    <a:pt x="505" y="3713"/>
                  </a:lnTo>
                  <a:lnTo>
                    <a:pt x="436" y="3575"/>
                  </a:lnTo>
                  <a:lnTo>
                    <a:pt x="390" y="3461"/>
                  </a:lnTo>
                  <a:lnTo>
                    <a:pt x="321" y="3163"/>
                  </a:lnTo>
                  <a:lnTo>
                    <a:pt x="298" y="2865"/>
                  </a:lnTo>
                  <a:lnTo>
                    <a:pt x="344" y="2544"/>
                  </a:lnTo>
                  <a:lnTo>
                    <a:pt x="413" y="2246"/>
                  </a:lnTo>
                  <a:lnTo>
                    <a:pt x="528" y="1971"/>
                  </a:lnTo>
                  <a:lnTo>
                    <a:pt x="665" y="1696"/>
                  </a:lnTo>
                  <a:lnTo>
                    <a:pt x="848" y="1444"/>
                  </a:lnTo>
                  <a:lnTo>
                    <a:pt x="1032" y="1215"/>
                  </a:lnTo>
                  <a:lnTo>
                    <a:pt x="1238" y="986"/>
                  </a:lnTo>
                  <a:lnTo>
                    <a:pt x="1650" y="528"/>
                  </a:lnTo>
                  <a:lnTo>
                    <a:pt x="1673" y="482"/>
                  </a:lnTo>
                  <a:lnTo>
                    <a:pt x="1696" y="413"/>
                  </a:lnTo>
                  <a:lnTo>
                    <a:pt x="1673" y="367"/>
                  </a:lnTo>
                  <a:lnTo>
                    <a:pt x="1650" y="322"/>
                  </a:lnTo>
                  <a:lnTo>
                    <a:pt x="1604" y="299"/>
                  </a:lnTo>
                  <a:lnTo>
                    <a:pt x="1559" y="276"/>
                  </a:lnTo>
                  <a:lnTo>
                    <a:pt x="1490" y="299"/>
                  </a:lnTo>
                  <a:lnTo>
                    <a:pt x="1444" y="322"/>
                  </a:lnTo>
                  <a:lnTo>
                    <a:pt x="1146" y="642"/>
                  </a:lnTo>
                  <a:lnTo>
                    <a:pt x="848" y="986"/>
                  </a:lnTo>
                  <a:lnTo>
                    <a:pt x="573" y="1353"/>
                  </a:lnTo>
                  <a:lnTo>
                    <a:pt x="344" y="1742"/>
                  </a:lnTo>
                  <a:lnTo>
                    <a:pt x="230" y="1925"/>
                  </a:lnTo>
                  <a:lnTo>
                    <a:pt x="161" y="2132"/>
                  </a:lnTo>
                  <a:lnTo>
                    <a:pt x="92" y="2338"/>
                  </a:lnTo>
                  <a:lnTo>
                    <a:pt x="46" y="2567"/>
                  </a:lnTo>
                  <a:lnTo>
                    <a:pt x="24" y="2773"/>
                  </a:lnTo>
                  <a:lnTo>
                    <a:pt x="1" y="3002"/>
                  </a:lnTo>
                  <a:lnTo>
                    <a:pt x="24" y="3231"/>
                  </a:lnTo>
                  <a:lnTo>
                    <a:pt x="69" y="3461"/>
                  </a:lnTo>
                  <a:lnTo>
                    <a:pt x="138" y="3667"/>
                  </a:lnTo>
                  <a:lnTo>
                    <a:pt x="230" y="3850"/>
                  </a:lnTo>
                  <a:lnTo>
                    <a:pt x="344" y="4010"/>
                  </a:lnTo>
                  <a:lnTo>
                    <a:pt x="459" y="4148"/>
                  </a:lnTo>
                  <a:lnTo>
                    <a:pt x="596" y="4285"/>
                  </a:lnTo>
                  <a:lnTo>
                    <a:pt x="734" y="4377"/>
                  </a:lnTo>
                  <a:lnTo>
                    <a:pt x="917" y="4469"/>
                  </a:lnTo>
                  <a:lnTo>
                    <a:pt x="1077" y="4560"/>
                  </a:lnTo>
                  <a:lnTo>
                    <a:pt x="1261" y="4606"/>
                  </a:lnTo>
                  <a:lnTo>
                    <a:pt x="1444" y="4652"/>
                  </a:lnTo>
                  <a:lnTo>
                    <a:pt x="1834" y="4721"/>
                  </a:lnTo>
                  <a:lnTo>
                    <a:pt x="2223" y="4744"/>
                  </a:lnTo>
                  <a:lnTo>
                    <a:pt x="2613" y="4721"/>
                  </a:lnTo>
                  <a:lnTo>
                    <a:pt x="3621" y="4629"/>
                  </a:lnTo>
                  <a:lnTo>
                    <a:pt x="4629" y="4469"/>
                  </a:lnTo>
                  <a:lnTo>
                    <a:pt x="5133" y="4377"/>
                  </a:lnTo>
                  <a:lnTo>
                    <a:pt x="5637" y="4285"/>
                  </a:lnTo>
                  <a:lnTo>
                    <a:pt x="6141" y="4148"/>
                  </a:lnTo>
                  <a:lnTo>
                    <a:pt x="6622" y="4010"/>
                  </a:lnTo>
                  <a:lnTo>
                    <a:pt x="7103" y="3873"/>
                  </a:lnTo>
                  <a:lnTo>
                    <a:pt x="7584" y="3690"/>
                  </a:lnTo>
                  <a:lnTo>
                    <a:pt x="8043" y="3483"/>
                  </a:lnTo>
                  <a:lnTo>
                    <a:pt x="8501" y="3277"/>
                  </a:lnTo>
                  <a:lnTo>
                    <a:pt x="8959" y="3025"/>
                  </a:lnTo>
                  <a:lnTo>
                    <a:pt x="9394" y="2773"/>
                  </a:lnTo>
                  <a:lnTo>
                    <a:pt x="9807" y="2475"/>
                  </a:lnTo>
                  <a:lnTo>
                    <a:pt x="10196" y="2155"/>
                  </a:lnTo>
                  <a:lnTo>
                    <a:pt x="10655" y="1742"/>
                  </a:lnTo>
                  <a:lnTo>
                    <a:pt x="11090" y="1307"/>
                  </a:lnTo>
                  <a:lnTo>
                    <a:pt x="11456" y="803"/>
                  </a:lnTo>
                  <a:lnTo>
                    <a:pt x="11640" y="551"/>
                  </a:lnTo>
                  <a:lnTo>
                    <a:pt x="11800" y="299"/>
                  </a:lnTo>
                  <a:lnTo>
                    <a:pt x="11640"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66"/>
            <p:cNvSpPr/>
            <p:nvPr/>
          </p:nvSpPr>
          <p:spPr>
            <a:xfrm>
              <a:off x="4271691" y="2604607"/>
              <a:ext cx="184169" cy="182708"/>
            </a:xfrm>
            <a:custGeom>
              <a:avLst/>
              <a:gdLst/>
              <a:ahLst/>
              <a:cxnLst/>
              <a:rect l="l" t="t" r="r" b="b"/>
              <a:pathLst>
                <a:path w="8570" h="8502" extrusionOk="0">
                  <a:moveTo>
                    <a:pt x="6072" y="276"/>
                  </a:moveTo>
                  <a:lnTo>
                    <a:pt x="6301" y="299"/>
                  </a:lnTo>
                  <a:lnTo>
                    <a:pt x="6508" y="345"/>
                  </a:lnTo>
                  <a:lnTo>
                    <a:pt x="6737" y="413"/>
                  </a:lnTo>
                  <a:lnTo>
                    <a:pt x="6943" y="505"/>
                  </a:lnTo>
                  <a:lnTo>
                    <a:pt x="7149" y="620"/>
                  </a:lnTo>
                  <a:lnTo>
                    <a:pt x="7401" y="803"/>
                  </a:lnTo>
                  <a:lnTo>
                    <a:pt x="7630" y="1009"/>
                  </a:lnTo>
                  <a:lnTo>
                    <a:pt x="7813" y="1238"/>
                  </a:lnTo>
                  <a:lnTo>
                    <a:pt x="7974" y="1513"/>
                  </a:lnTo>
                  <a:lnTo>
                    <a:pt x="8088" y="1788"/>
                  </a:lnTo>
                  <a:lnTo>
                    <a:pt x="8180" y="2086"/>
                  </a:lnTo>
                  <a:lnTo>
                    <a:pt x="8249" y="2384"/>
                  </a:lnTo>
                  <a:lnTo>
                    <a:pt x="8272" y="2682"/>
                  </a:lnTo>
                  <a:lnTo>
                    <a:pt x="8272" y="3002"/>
                  </a:lnTo>
                  <a:lnTo>
                    <a:pt x="8249" y="3300"/>
                  </a:lnTo>
                  <a:lnTo>
                    <a:pt x="8203" y="3621"/>
                  </a:lnTo>
                  <a:lnTo>
                    <a:pt x="8134" y="3919"/>
                  </a:lnTo>
                  <a:lnTo>
                    <a:pt x="8020" y="4194"/>
                  </a:lnTo>
                  <a:lnTo>
                    <a:pt x="7905" y="4469"/>
                  </a:lnTo>
                  <a:lnTo>
                    <a:pt x="7768" y="4744"/>
                  </a:lnTo>
                  <a:lnTo>
                    <a:pt x="7607" y="5019"/>
                  </a:lnTo>
                  <a:lnTo>
                    <a:pt x="7424" y="5271"/>
                  </a:lnTo>
                  <a:lnTo>
                    <a:pt x="7241" y="5523"/>
                  </a:lnTo>
                  <a:lnTo>
                    <a:pt x="6828" y="5981"/>
                  </a:lnTo>
                  <a:lnTo>
                    <a:pt x="6393" y="6416"/>
                  </a:lnTo>
                  <a:lnTo>
                    <a:pt x="5935" y="6829"/>
                  </a:lnTo>
                  <a:lnTo>
                    <a:pt x="5454" y="7195"/>
                  </a:lnTo>
                  <a:lnTo>
                    <a:pt x="5202" y="7378"/>
                  </a:lnTo>
                  <a:lnTo>
                    <a:pt x="4927" y="7539"/>
                  </a:lnTo>
                  <a:lnTo>
                    <a:pt x="4652" y="7699"/>
                  </a:lnTo>
                  <a:lnTo>
                    <a:pt x="4377" y="7837"/>
                  </a:lnTo>
                  <a:lnTo>
                    <a:pt x="4079" y="7951"/>
                  </a:lnTo>
                  <a:lnTo>
                    <a:pt x="3804" y="8043"/>
                  </a:lnTo>
                  <a:lnTo>
                    <a:pt x="3506" y="8135"/>
                  </a:lnTo>
                  <a:lnTo>
                    <a:pt x="3208" y="8180"/>
                  </a:lnTo>
                  <a:lnTo>
                    <a:pt x="2910" y="8226"/>
                  </a:lnTo>
                  <a:lnTo>
                    <a:pt x="2590" y="8203"/>
                  </a:lnTo>
                  <a:lnTo>
                    <a:pt x="2292" y="8180"/>
                  </a:lnTo>
                  <a:lnTo>
                    <a:pt x="1994" y="8112"/>
                  </a:lnTo>
                  <a:lnTo>
                    <a:pt x="1696" y="8020"/>
                  </a:lnTo>
                  <a:lnTo>
                    <a:pt x="1398" y="7882"/>
                  </a:lnTo>
                  <a:lnTo>
                    <a:pt x="1100" y="7699"/>
                  </a:lnTo>
                  <a:lnTo>
                    <a:pt x="871" y="7470"/>
                  </a:lnTo>
                  <a:lnTo>
                    <a:pt x="665" y="7241"/>
                  </a:lnTo>
                  <a:lnTo>
                    <a:pt x="528" y="6989"/>
                  </a:lnTo>
                  <a:lnTo>
                    <a:pt x="413" y="6737"/>
                  </a:lnTo>
                  <a:lnTo>
                    <a:pt x="344" y="6462"/>
                  </a:lnTo>
                  <a:lnTo>
                    <a:pt x="298" y="6164"/>
                  </a:lnTo>
                  <a:lnTo>
                    <a:pt x="298" y="5866"/>
                  </a:lnTo>
                  <a:lnTo>
                    <a:pt x="321" y="5568"/>
                  </a:lnTo>
                  <a:lnTo>
                    <a:pt x="390" y="5271"/>
                  </a:lnTo>
                  <a:lnTo>
                    <a:pt x="459" y="4950"/>
                  </a:lnTo>
                  <a:lnTo>
                    <a:pt x="550" y="4652"/>
                  </a:lnTo>
                  <a:lnTo>
                    <a:pt x="688" y="4377"/>
                  </a:lnTo>
                  <a:lnTo>
                    <a:pt x="825" y="4102"/>
                  </a:lnTo>
                  <a:lnTo>
                    <a:pt x="963" y="3827"/>
                  </a:lnTo>
                  <a:lnTo>
                    <a:pt x="1123" y="3575"/>
                  </a:lnTo>
                  <a:lnTo>
                    <a:pt x="1490" y="3071"/>
                  </a:lnTo>
                  <a:lnTo>
                    <a:pt x="1902" y="2613"/>
                  </a:lnTo>
                  <a:lnTo>
                    <a:pt x="2338" y="2177"/>
                  </a:lnTo>
                  <a:lnTo>
                    <a:pt x="2819" y="1788"/>
                  </a:lnTo>
                  <a:lnTo>
                    <a:pt x="3300" y="1421"/>
                  </a:lnTo>
                  <a:lnTo>
                    <a:pt x="3827" y="1101"/>
                  </a:lnTo>
                  <a:lnTo>
                    <a:pt x="4377" y="803"/>
                  </a:lnTo>
                  <a:lnTo>
                    <a:pt x="4927" y="551"/>
                  </a:lnTo>
                  <a:lnTo>
                    <a:pt x="4972" y="574"/>
                  </a:lnTo>
                  <a:lnTo>
                    <a:pt x="5018" y="551"/>
                  </a:lnTo>
                  <a:lnTo>
                    <a:pt x="5156" y="482"/>
                  </a:lnTo>
                  <a:lnTo>
                    <a:pt x="5339" y="413"/>
                  </a:lnTo>
                  <a:lnTo>
                    <a:pt x="5408" y="367"/>
                  </a:lnTo>
                  <a:lnTo>
                    <a:pt x="5614" y="322"/>
                  </a:lnTo>
                  <a:lnTo>
                    <a:pt x="5843" y="276"/>
                  </a:lnTo>
                  <a:close/>
                  <a:moveTo>
                    <a:pt x="5866" y="1"/>
                  </a:moveTo>
                  <a:lnTo>
                    <a:pt x="5568" y="24"/>
                  </a:lnTo>
                  <a:lnTo>
                    <a:pt x="5293" y="93"/>
                  </a:lnTo>
                  <a:lnTo>
                    <a:pt x="5041" y="207"/>
                  </a:lnTo>
                  <a:lnTo>
                    <a:pt x="4423" y="459"/>
                  </a:lnTo>
                  <a:lnTo>
                    <a:pt x="3827" y="780"/>
                  </a:lnTo>
                  <a:lnTo>
                    <a:pt x="3254" y="1124"/>
                  </a:lnTo>
                  <a:lnTo>
                    <a:pt x="2704" y="1490"/>
                  </a:lnTo>
                  <a:lnTo>
                    <a:pt x="2200" y="1925"/>
                  </a:lnTo>
                  <a:lnTo>
                    <a:pt x="1719" y="2384"/>
                  </a:lnTo>
                  <a:lnTo>
                    <a:pt x="1284" y="2888"/>
                  </a:lnTo>
                  <a:lnTo>
                    <a:pt x="894" y="3415"/>
                  </a:lnTo>
                  <a:lnTo>
                    <a:pt x="711" y="3690"/>
                  </a:lnTo>
                  <a:lnTo>
                    <a:pt x="550" y="3965"/>
                  </a:lnTo>
                  <a:lnTo>
                    <a:pt x="413" y="4262"/>
                  </a:lnTo>
                  <a:lnTo>
                    <a:pt x="298" y="4560"/>
                  </a:lnTo>
                  <a:lnTo>
                    <a:pt x="184" y="4858"/>
                  </a:lnTo>
                  <a:lnTo>
                    <a:pt x="92" y="5179"/>
                  </a:lnTo>
                  <a:lnTo>
                    <a:pt x="46" y="5500"/>
                  </a:lnTo>
                  <a:lnTo>
                    <a:pt x="1" y="5798"/>
                  </a:lnTo>
                  <a:lnTo>
                    <a:pt x="1" y="6118"/>
                  </a:lnTo>
                  <a:lnTo>
                    <a:pt x="46" y="6416"/>
                  </a:lnTo>
                  <a:lnTo>
                    <a:pt x="92" y="6714"/>
                  </a:lnTo>
                  <a:lnTo>
                    <a:pt x="207" y="7012"/>
                  </a:lnTo>
                  <a:lnTo>
                    <a:pt x="344" y="7287"/>
                  </a:lnTo>
                  <a:lnTo>
                    <a:pt x="528" y="7539"/>
                  </a:lnTo>
                  <a:lnTo>
                    <a:pt x="757" y="7768"/>
                  </a:lnTo>
                  <a:lnTo>
                    <a:pt x="1032" y="7997"/>
                  </a:lnTo>
                  <a:lnTo>
                    <a:pt x="1329" y="8157"/>
                  </a:lnTo>
                  <a:lnTo>
                    <a:pt x="1627" y="8295"/>
                  </a:lnTo>
                  <a:lnTo>
                    <a:pt x="1948" y="8409"/>
                  </a:lnTo>
                  <a:lnTo>
                    <a:pt x="2269" y="8478"/>
                  </a:lnTo>
                  <a:lnTo>
                    <a:pt x="2590" y="8501"/>
                  </a:lnTo>
                  <a:lnTo>
                    <a:pt x="2887" y="8501"/>
                  </a:lnTo>
                  <a:lnTo>
                    <a:pt x="3208" y="8478"/>
                  </a:lnTo>
                  <a:lnTo>
                    <a:pt x="3529" y="8409"/>
                  </a:lnTo>
                  <a:lnTo>
                    <a:pt x="3850" y="8341"/>
                  </a:lnTo>
                  <a:lnTo>
                    <a:pt x="4171" y="8226"/>
                  </a:lnTo>
                  <a:lnTo>
                    <a:pt x="4468" y="8112"/>
                  </a:lnTo>
                  <a:lnTo>
                    <a:pt x="4766" y="7951"/>
                  </a:lnTo>
                  <a:lnTo>
                    <a:pt x="5064" y="7791"/>
                  </a:lnTo>
                  <a:lnTo>
                    <a:pt x="5339" y="7630"/>
                  </a:lnTo>
                  <a:lnTo>
                    <a:pt x="5614" y="7447"/>
                  </a:lnTo>
                  <a:lnTo>
                    <a:pt x="5866" y="7241"/>
                  </a:lnTo>
                  <a:lnTo>
                    <a:pt x="6416" y="6806"/>
                  </a:lnTo>
                  <a:lnTo>
                    <a:pt x="6920" y="6325"/>
                  </a:lnTo>
                  <a:lnTo>
                    <a:pt x="7172" y="6050"/>
                  </a:lnTo>
                  <a:lnTo>
                    <a:pt x="7401" y="5775"/>
                  </a:lnTo>
                  <a:lnTo>
                    <a:pt x="7630" y="5500"/>
                  </a:lnTo>
                  <a:lnTo>
                    <a:pt x="7813" y="5202"/>
                  </a:lnTo>
                  <a:lnTo>
                    <a:pt x="7997" y="4904"/>
                  </a:lnTo>
                  <a:lnTo>
                    <a:pt x="8157" y="4583"/>
                  </a:lnTo>
                  <a:lnTo>
                    <a:pt x="8295" y="4262"/>
                  </a:lnTo>
                  <a:lnTo>
                    <a:pt x="8409" y="3942"/>
                  </a:lnTo>
                  <a:lnTo>
                    <a:pt x="8501" y="3598"/>
                  </a:lnTo>
                  <a:lnTo>
                    <a:pt x="8547" y="3254"/>
                  </a:lnTo>
                  <a:lnTo>
                    <a:pt x="8570" y="2888"/>
                  </a:lnTo>
                  <a:lnTo>
                    <a:pt x="8547" y="2544"/>
                  </a:lnTo>
                  <a:lnTo>
                    <a:pt x="8501" y="2200"/>
                  </a:lnTo>
                  <a:lnTo>
                    <a:pt x="8432" y="1880"/>
                  </a:lnTo>
                  <a:lnTo>
                    <a:pt x="8318" y="1559"/>
                  </a:lnTo>
                  <a:lnTo>
                    <a:pt x="8157" y="1261"/>
                  </a:lnTo>
                  <a:lnTo>
                    <a:pt x="7974" y="986"/>
                  </a:lnTo>
                  <a:lnTo>
                    <a:pt x="7768" y="734"/>
                  </a:lnTo>
                  <a:lnTo>
                    <a:pt x="7516" y="528"/>
                  </a:lnTo>
                  <a:lnTo>
                    <a:pt x="7241" y="322"/>
                  </a:lnTo>
                  <a:lnTo>
                    <a:pt x="6989" y="207"/>
                  </a:lnTo>
                  <a:lnTo>
                    <a:pt x="6714" y="93"/>
                  </a:lnTo>
                  <a:lnTo>
                    <a:pt x="6439" y="24"/>
                  </a:lnTo>
                  <a:lnTo>
                    <a:pt x="6141"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66"/>
            <p:cNvSpPr/>
            <p:nvPr/>
          </p:nvSpPr>
          <p:spPr>
            <a:xfrm>
              <a:off x="4426782" y="2791717"/>
              <a:ext cx="158575" cy="123116"/>
            </a:xfrm>
            <a:custGeom>
              <a:avLst/>
              <a:gdLst/>
              <a:ahLst/>
              <a:cxnLst/>
              <a:rect l="l" t="t" r="r" b="b"/>
              <a:pathLst>
                <a:path w="7379" h="5729" extrusionOk="0">
                  <a:moveTo>
                    <a:pt x="1513" y="298"/>
                  </a:moveTo>
                  <a:lnTo>
                    <a:pt x="2040" y="413"/>
                  </a:lnTo>
                  <a:lnTo>
                    <a:pt x="2567" y="573"/>
                  </a:lnTo>
                  <a:lnTo>
                    <a:pt x="3071" y="756"/>
                  </a:lnTo>
                  <a:lnTo>
                    <a:pt x="3575" y="986"/>
                  </a:lnTo>
                  <a:lnTo>
                    <a:pt x="4056" y="1238"/>
                  </a:lnTo>
                  <a:lnTo>
                    <a:pt x="4514" y="1512"/>
                  </a:lnTo>
                  <a:lnTo>
                    <a:pt x="4950" y="1810"/>
                  </a:lnTo>
                  <a:lnTo>
                    <a:pt x="5362" y="2131"/>
                  </a:lnTo>
                  <a:lnTo>
                    <a:pt x="5752" y="2475"/>
                  </a:lnTo>
                  <a:lnTo>
                    <a:pt x="6118" y="2864"/>
                  </a:lnTo>
                  <a:lnTo>
                    <a:pt x="6462" y="3277"/>
                  </a:lnTo>
                  <a:lnTo>
                    <a:pt x="6760" y="3735"/>
                  </a:lnTo>
                  <a:lnTo>
                    <a:pt x="6897" y="3964"/>
                  </a:lnTo>
                  <a:lnTo>
                    <a:pt x="7012" y="4170"/>
                  </a:lnTo>
                  <a:lnTo>
                    <a:pt x="7080" y="4376"/>
                  </a:lnTo>
                  <a:lnTo>
                    <a:pt x="7103" y="4583"/>
                  </a:lnTo>
                  <a:lnTo>
                    <a:pt x="7103" y="4697"/>
                  </a:lnTo>
                  <a:lnTo>
                    <a:pt x="7080" y="4812"/>
                  </a:lnTo>
                  <a:lnTo>
                    <a:pt x="7012" y="4972"/>
                  </a:lnTo>
                  <a:lnTo>
                    <a:pt x="6943" y="5110"/>
                  </a:lnTo>
                  <a:lnTo>
                    <a:pt x="6828" y="5224"/>
                  </a:lnTo>
                  <a:lnTo>
                    <a:pt x="6691" y="5316"/>
                  </a:lnTo>
                  <a:lnTo>
                    <a:pt x="6531" y="5362"/>
                  </a:lnTo>
                  <a:lnTo>
                    <a:pt x="6370" y="5407"/>
                  </a:lnTo>
                  <a:lnTo>
                    <a:pt x="6210" y="5430"/>
                  </a:lnTo>
                  <a:lnTo>
                    <a:pt x="6049" y="5453"/>
                  </a:lnTo>
                  <a:lnTo>
                    <a:pt x="5797" y="5430"/>
                  </a:lnTo>
                  <a:lnTo>
                    <a:pt x="5522" y="5407"/>
                  </a:lnTo>
                  <a:lnTo>
                    <a:pt x="5248" y="5339"/>
                  </a:lnTo>
                  <a:lnTo>
                    <a:pt x="4973" y="5270"/>
                  </a:lnTo>
                  <a:lnTo>
                    <a:pt x="4446" y="5087"/>
                  </a:lnTo>
                  <a:lnTo>
                    <a:pt x="3964" y="4880"/>
                  </a:lnTo>
                  <a:lnTo>
                    <a:pt x="3483" y="4651"/>
                  </a:lnTo>
                  <a:lnTo>
                    <a:pt x="3025" y="4376"/>
                  </a:lnTo>
                  <a:lnTo>
                    <a:pt x="2590" y="4079"/>
                  </a:lnTo>
                  <a:lnTo>
                    <a:pt x="2177" y="3781"/>
                  </a:lnTo>
                  <a:lnTo>
                    <a:pt x="1788" y="3414"/>
                  </a:lnTo>
                  <a:lnTo>
                    <a:pt x="1421" y="3048"/>
                  </a:lnTo>
                  <a:lnTo>
                    <a:pt x="1078" y="2658"/>
                  </a:lnTo>
                  <a:lnTo>
                    <a:pt x="757" y="2223"/>
                  </a:lnTo>
                  <a:lnTo>
                    <a:pt x="574" y="1925"/>
                  </a:lnTo>
                  <a:lnTo>
                    <a:pt x="482" y="1787"/>
                  </a:lnTo>
                  <a:lnTo>
                    <a:pt x="413" y="1604"/>
                  </a:lnTo>
                  <a:lnTo>
                    <a:pt x="344" y="1444"/>
                  </a:lnTo>
                  <a:lnTo>
                    <a:pt x="322" y="1283"/>
                  </a:lnTo>
                  <a:lnTo>
                    <a:pt x="299" y="1100"/>
                  </a:lnTo>
                  <a:lnTo>
                    <a:pt x="322" y="917"/>
                  </a:lnTo>
                  <a:lnTo>
                    <a:pt x="390" y="733"/>
                  </a:lnTo>
                  <a:lnTo>
                    <a:pt x="482" y="573"/>
                  </a:lnTo>
                  <a:lnTo>
                    <a:pt x="619" y="459"/>
                  </a:lnTo>
                  <a:lnTo>
                    <a:pt x="780" y="367"/>
                  </a:lnTo>
                  <a:lnTo>
                    <a:pt x="940" y="321"/>
                  </a:lnTo>
                  <a:lnTo>
                    <a:pt x="1123" y="298"/>
                  </a:lnTo>
                  <a:close/>
                  <a:moveTo>
                    <a:pt x="986" y="0"/>
                  </a:moveTo>
                  <a:lnTo>
                    <a:pt x="757" y="46"/>
                  </a:lnTo>
                  <a:lnTo>
                    <a:pt x="574" y="115"/>
                  </a:lnTo>
                  <a:lnTo>
                    <a:pt x="390" y="252"/>
                  </a:lnTo>
                  <a:lnTo>
                    <a:pt x="299" y="321"/>
                  </a:lnTo>
                  <a:lnTo>
                    <a:pt x="230" y="413"/>
                  </a:lnTo>
                  <a:lnTo>
                    <a:pt x="115" y="642"/>
                  </a:lnTo>
                  <a:lnTo>
                    <a:pt x="24" y="871"/>
                  </a:lnTo>
                  <a:lnTo>
                    <a:pt x="1" y="1100"/>
                  </a:lnTo>
                  <a:lnTo>
                    <a:pt x="24" y="1329"/>
                  </a:lnTo>
                  <a:lnTo>
                    <a:pt x="70" y="1558"/>
                  </a:lnTo>
                  <a:lnTo>
                    <a:pt x="161" y="1810"/>
                  </a:lnTo>
                  <a:lnTo>
                    <a:pt x="276" y="2039"/>
                  </a:lnTo>
                  <a:lnTo>
                    <a:pt x="413" y="2269"/>
                  </a:lnTo>
                  <a:lnTo>
                    <a:pt x="551" y="2498"/>
                  </a:lnTo>
                  <a:lnTo>
                    <a:pt x="711" y="2704"/>
                  </a:lnTo>
                  <a:lnTo>
                    <a:pt x="1078" y="3116"/>
                  </a:lnTo>
                  <a:lnTo>
                    <a:pt x="1421" y="3483"/>
                  </a:lnTo>
                  <a:lnTo>
                    <a:pt x="1742" y="3781"/>
                  </a:lnTo>
                  <a:lnTo>
                    <a:pt x="2154" y="4124"/>
                  </a:lnTo>
                  <a:lnTo>
                    <a:pt x="2590" y="4422"/>
                  </a:lnTo>
                  <a:lnTo>
                    <a:pt x="3025" y="4720"/>
                  </a:lnTo>
                  <a:lnTo>
                    <a:pt x="3506" y="4995"/>
                  </a:lnTo>
                  <a:lnTo>
                    <a:pt x="3987" y="5224"/>
                  </a:lnTo>
                  <a:lnTo>
                    <a:pt x="4491" y="5407"/>
                  </a:lnTo>
                  <a:lnTo>
                    <a:pt x="4996" y="5568"/>
                  </a:lnTo>
                  <a:lnTo>
                    <a:pt x="5500" y="5682"/>
                  </a:lnTo>
                  <a:lnTo>
                    <a:pt x="5706" y="5705"/>
                  </a:lnTo>
                  <a:lnTo>
                    <a:pt x="5935" y="5728"/>
                  </a:lnTo>
                  <a:lnTo>
                    <a:pt x="6164" y="5728"/>
                  </a:lnTo>
                  <a:lnTo>
                    <a:pt x="6370" y="5705"/>
                  </a:lnTo>
                  <a:lnTo>
                    <a:pt x="6599" y="5659"/>
                  </a:lnTo>
                  <a:lnTo>
                    <a:pt x="6783" y="5591"/>
                  </a:lnTo>
                  <a:lnTo>
                    <a:pt x="6966" y="5476"/>
                  </a:lnTo>
                  <a:lnTo>
                    <a:pt x="7149" y="5316"/>
                  </a:lnTo>
                  <a:lnTo>
                    <a:pt x="7218" y="5201"/>
                  </a:lnTo>
                  <a:lnTo>
                    <a:pt x="7287" y="5087"/>
                  </a:lnTo>
                  <a:lnTo>
                    <a:pt x="7332" y="4972"/>
                  </a:lnTo>
                  <a:lnTo>
                    <a:pt x="7378" y="4835"/>
                  </a:lnTo>
                  <a:lnTo>
                    <a:pt x="7378" y="4720"/>
                  </a:lnTo>
                  <a:lnTo>
                    <a:pt x="7378" y="4583"/>
                  </a:lnTo>
                  <a:lnTo>
                    <a:pt x="7355" y="4331"/>
                  </a:lnTo>
                  <a:lnTo>
                    <a:pt x="7264" y="4079"/>
                  </a:lnTo>
                  <a:lnTo>
                    <a:pt x="7172" y="3827"/>
                  </a:lnTo>
                  <a:lnTo>
                    <a:pt x="7035" y="3597"/>
                  </a:lnTo>
                  <a:lnTo>
                    <a:pt x="6897" y="3368"/>
                  </a:lnTo>
                  <a:lnTo>
                    <a:pt x="6760" y="3162"/>
                  </a:lnTo>
                  <a:lnTo>
                    <a:pt x="6462" y="2796"/>
                  </a:lnTo>
                  <a:lnTo>
                    <a:pt x="6141" y="2452"/>
                  </a:lnTo>
                  <a:lnTo>
                    <a:pt x="5797" y="2108"/>
                  </a:lnTo>
                  <a:lnTo>
                    <a:pt x="5454" y="1810"/>
                  </a:lnTo>
                  <a:lnTo>
                    <a:pt x="5064" y="1535"/>
                  </a:lnTo>
                  <a:lnTo>
                    <a:pt x="4675" y="1260"/>
                  </a:lnTo>
                  <a:lnTo>
                    <a:pt x="4262" y="1031"/>
                  </a:lnTo>
                  <a:lnTo>
                    <a:pt x="3850" y="802"/>
                  </a:lnTo>
                  <a:lnTo>
                    <a:pt x="3369" y="573"/>
                  </a:lnTo>
                  <a:lnTo>
                    <a:pt x="2865" y="367"/>
                  </a:lnTo>
                  <a:lnTo>
                    <a:pt x="2384" y="207"/>
                  </a:lnTo>
                  <a:lnTo>
                    <a:pt x="1857" y="92"/>
                  </a:lnTo>
                  <a:lnTo>
                    <a:pt x="1650" y="46"/>
                  </a:lnTo>
                  <a:lnTo>
                    <a:pt x="1421"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66"/>
            <p:cNvSpPr/>
            <p:nvPr/>
          </p:nvSpPr>
          <p:spPr>
            <a:xfrm>
              <a:off x="4511472" y="2537151"/>
              <a:ext cx="192529" cy="184664"/>
            </a:xfrm>
            <a:custGeom>
              <a:avLst/>
              <a:gdLst/>
              <a:ahLst/>
              <a:cxnLst/>
              <a:rect l="l" t="t" r="r" b="b"/>
              <a:pathLst>
                <a:path w="8959" h="8593" extrusionOk="0">
                  <a:moveTo>
                    <a:pt x="7516" y="1"/>
                  </a:moveTo>
                  <a:lnTo>
                    <a:pt x="7218" y="390"/>
                  </a:lnTo>
                  <a:lnTo>
                    <a:pt x="6874" y="734"/>
                  </a:lnTo>
                  <a:lnTo>
                    <a:pt x="6530" y="1055"/>
                  </a:lnTo>
                  <a:lnTo>
                    <a:pt x="6164" y="1376"/>
                  </a:lnTo>
                  <a:lnTo>
                    <a:pt x="5774" y="1674"/>
                  </a:lnTo>
                  <a:lnTo>
                    <a:pt x="5385" y="1948"/>
                  </a:lnTo>
                  <a:lnTo>
                    <a:pt x="4972" y="2201"/>
                  </a:lnTo>
                  <a:lnTo>
                    <a:pt x="4560" y="2453"/>
                  </a:lnTo>
                  <a:lnTo>
                    <a:pt x="3941" y="2796"/>
                  </a:lnTo>
                  <a:lnTo>
                    <a:pt x="3300" y="3140"/>
                  </a:lnTo>
                  <a:lnTo>
                    <a:pt x="2040" y="3804"/>
                  </a:lnTo>
                  <a:lnTo>
                    <a:pt x="1559" y="4056"/>
                  </a:lnTo>
                  <a:lnTo>
                    <a:pt x="1100" y="4354"/>
                  </a:lnTo>
                  <a:lnTo>
                    <a:pt x="871" y="4537"/>
                  </a:lnTo>
                  <a:lnTo>
                    <a:pt x="665" y="4721"/>
                  </a:lnTo>
                  <a:lnTo>
                    <a:pt x="482" y="4904"/>
                  </a:lnTo>
                  <a:lnTo>
                    <a:pt x="321" y="5133"/>
                  </a:lnTo>
                  <a:lnTo>
                    <a:pt x="184" y="5339"/>
                  </a:lnTo>
                  <a:lnTo>
                    <a:pt x="92" y="5546"/>
                  </a:lnTo>
                  <a:lnTo>
                    <a:pt x="46" y="5775"/>
                  </a:lnTo>
                  <a:lnTo>
                    <a:pt x="1" y="6004"/>
                  </a:lnTo>
                  <a:lnTo>
                    <a:pt x="1" y="6233"/>
                  </a:lnTo>
                  <a:lnTo>
                    <a:pt x="23" y="6462"/>
                  </a:lnTo>
                  <a:lnTo>
                    <a:pt x="46" y="6691"/>
                  </a:lnTo>
                  <a:lnTo>
                    <a:pt x="115" y="6897"/>
                  </a:lnTo>
                  <a:lnTo>
                    <a:pt x="207" y="7104"/>
                  </a:lnTo>
                  <a:lnTo>
                    <a:pt x="321" y="7310"/>
                  </a:lnTo>
                  <a:lnTo>
                    <a:pt x="459" y="7516"/>
                  </a:lnTo>
                  <a:lnTo>
                    <a:pt x="596" y="7699"/>
                  </a:lnTo>
                  <a:lnTo>
                    <a:pt x="757" y="7860"/>
                  </a:lnTo>
                  <a:lnTo>
                    <a:pt x="940" y="8020"/>
                  </a:lnTo>
                  <a:lnTo>
                    <a:pt x="1123" y="8158"/>
                  </a:lnTo>
                  <a:lnTo>
                    <a:pt x="1329" y="8272"/>
                  </a:lnTo>
                  <a:lnTo>
                    <a:pt x="1604" y="8387"/>
                  </a:lnTo>
                  <a:lnTo>
                    <a:pt x="1856" y="8478"/>
                  </a:lnTo>
                  <a:lnTo>
                    <a:pt x="2131" y="8547"/>
                  </a:lnTo>
                  <a:lnTo>
                    <a:pt x="2429" y="8570"/>
                  </a:lnTo>
                  <a:lnTo>
                    <a:pt x="2704" y="8593"/>
                  </a:lnTo>
                  <a:lnTo>
                    <a:pt x="2979" y="8570"/>
                  </a:lnTo>
                  <a:lnTo>
                    <a:pt x="3254" y="8524"/>
                  </a:lnTo>
                  <a:lnTo>
                    <a:pt x="3552" y="8478"/>
                  </a:lnTo>
                  <a:lnTo>
                    <a:pt x="3827" y="8387"/>
                  </a:lnTo>
                  <a:lnTo>
                    <a:pt x="4102" y="8295"/>
                  </a:lnTo>
                  <a:lnTo>
                    <a:pt x="4354" y="8203"/>
                  </a:lnTo>
                  <a:lnTo>
                    <a:pt x="4629" y="8066"/>
                  </a:lnTo>
                  <a:lnTo>
                    <a:pt x="5133" y="7791"/>
                  </a:lnTo>
                  <a:lnTo>
                    <a:pt x="5591" y="7470"/>
                  </a:lnTo>
                  <a:lnTo>
                    <a:pt x="6003" y="7149"/>
                  </a:lnTo>
                  <a:lnTo>
                    <a:pt x="6416" y="6806"/>
                  </a:lnTo>
                  <a:lnTo>
                    <a:pt x="7241" y="6073"/>
                  </a:lnTo>
                  <a:lnTo>
                    <a:pt x="7653" y="5729"/>
                  </a:lnTo>
                  <a:lnTo>
                    <a:pt x="8065" y="5362"/>
                  </a:lnTo>
                  <a:lnTo>
                    <a:pt x="8501" y="5064"/>
                  </a:lnTo>
                  <a:lnTo>
                    <a:pt x="8959" y="4767"/>
                  </a:lnTo>
                  <a:lnTo>
                    <a:pt x="8890" y="4492"/>
                  </a:lnTo>
                  <a:lnTo>
                    <a:pt x="8615" y="4652"/>
                  </a:lnTo>
                  <a:lnTo>
                    <a:pt x="8363" y="4812"/>
                  </a:lnTo>
                  <a:lnTo>
                    <a:pt x="7859" y="5179"/>
                  </a:lnTo>
                  <a:lnTo>
                    <a:pt x="7378" y="5569"/>
                  </a:lnTo>
                  <a:lnTo>
                    <a:pt x="6920" y="5981"/>
                  </a:lnTo>
                  <a:lnTo>
                    <a:pt x="6439" y="6393"/>
                  </a:lnTo>
                  <a:lnTo>
                    <a:pt x="5958" y="6829"/>
                  </a:lnTo>
                  <a:lnTo>
                    <a:pt x="5454" y="7218"/>
                  </a:lnTo>
                  <a:lnTo>
                    <a:pt x="4927" y="7585"/>
                  </a:lnTo>
                  <a:lnTo>
                    <a:pt x="4652" y="7745"/>
                  </a:lnTo>
                  <a:lnTo>
                    <a:pt x="4377" y="7883"/>
                  </a:lnTo>
                  <a:lnTo>
                    <a:pt x="4079" y="8020"/>
                  </a:lnTo>
                  <a:lnTo>
                    <a:pt x="3781" y="8112"/>
                  </a:lnTo>
                  <a:lnTo>
                    <a:pt x="3483" y="8203"/>
                  </a:lnTo>
                  <a:lnTo>
                    <a:pt x="3185" y="8249"/>
                  </a:lnTo>
                  <a:lnTo>
                    <a:pt x="2865" y="8295"/>
                  </a:lnTo>
                  <a:lnTo>
                    <a:pt x="2544" y="8295"/>
                  </a:lnTo>
                  <a:lnTo>
                    <a:pt x="2200" y="8249"/>
                  </a:lnTo>
                  <a:lnTo>
                    <a:pt x="1902" y="8180"/>
                  </a:lnTo>
                  <a:lnTo>
                    <a:pt x="1604" y="8066"/>
                  </a:lnTo>
                  <a:lnTo>
                    <a:pt x="1329" y="7906"/>
                  </a:lnTo>
                  <a:lnTo>
                    <a:pt x="1077" y="7722"/>
                  </a:lnTo>
                  <a:lnTo>
                    <a:pt x="848" y="7516"/>
                  </a:lnTo>
                  <a:lnTo>
                    <a:pt x="665" y="7264"/>
                  </a:lnTo>
                  <a:lnTo>
                    <a:pt x="505" y="7012"/>
                  </a:lnTo>
                  <a:lnTo>
                    <a:pt x="390" y="6760"/>
                  </a:lnTo>
                  <a:lnTo>
                    <a:pt x="321" y="6485"/>
                  </a:lnTo>
                  <a:lnTo>
                    <a:pt x="298" y="6187"/>
                  </a:lnTo>
                  <a:lnTo>
                    <a:pt x="321" y="5912"/>
                  </a:lnTo>
                  <a:lnTo>
                    <a:pt x="390" y="5614"/>
                  </a:lnTo>
                  <a:lnTo>
                    <a:pt x="459" y="5477"/>
                  </a:lnTo>
                  <a:lnTo>
                    <a:pt x="528" y="5339"/>
                  </a:lnTo>
                  <a:lnTo>
                    <a:pt x="619" y="5202"/>
                  </a:lnTo>
                  <a:lnTo>
                    <a:pt x="734" y="5064"/>
                  </a:lnTo>
                  <a:lnTo>
                    <a:pt x="848" y="4950"/>
                  </a:lnTo>
                  <a:lnTo>
                    <a:pt x="986" y="4812"/>
                  </a:lnTo>
                  <a:lnTo>
                    <a:pt x="1238" y="4629"/>
                  </a:lnTo>
                  <a:lnTo>
                    <a:pt x="1490" y="4446"/>
                  </a:lnTo>
                  <a:lnTo>
                    <a:pt x="2017" y="4125"/>
                  </a:lnTo>
                  <a:lnTo>
                    <a:pt x="2567" y="3850"/>
                  </a:lnTo>
                  <a:lnTo>
                    <a:pt x="3117" y="3552"/>
                  </a:lnTo>
                  <a:lnTo>
                    <a:pt x="4262" y="2957"/>
                  </a:lnTo>
                  <a:lnTo>
                    <a:pt x="4812" y="2636"/>
                  </a:lnTo>
                  <a:lnTo>
                    <a:pt x="5362" y="2292"/>
                  </a:lnTo>
                  <a:lnTo>
                    <a:pt x="6003" y="1880"/>
                  </a:lnTo>
                  <a:lnTo>
                    <a:pt x="6301" y="1651"/>
                  </a:lnTo>
                  <a:lnTo>
                    <a:pt x="6576" y="1399"/>
                  </a:lnTo>
                  <a:lnTo>
                    <a:pt x="6851" y="1147"/>
                  </a:lnTo>
                  <a:lnTo>
                    <a:pt x="7126" y="895"/>
                  </a:lnTo>
                  <a:lnTo>
                    <a:pt x="7378" y="620"/>
                  </a:lnTo>
                  <a:lnTo>
                    <a:pt x="7630" y="322"/>
                  </a:lnTo>
                  <a:lnTo>
                    <a:pt x="7538" y="116"/>
                  </a:lnTo>
                  <a:lnTo>
                    <a:pt x="7516"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66"/>
            <p:cNvSpPr/>
            <p:nvPr/>
          </p:nvSpPr>
          <p:spPr>
            <a:xfrm>
              <a:off x="4058493" y="2952717"/>
              <a:ext cx="745488" cy="115229"/>
            </a:xfrm>
            <a:custGeom>
              <a:avLst/>
              <a:gdLst/>
              <a:ahLst/>
              <a:cxnLst/>
              <a:rect l="l" t="t" r="r" b="b"/>
              <a:pathLst>
                <a:path w="34690" h="5362" extrusionOk="0">
                  <a:moveTo>
                    <a:pt x="8776" y="0"/>
                  </a:moveTo>
                  <a:lnTo>
                    <a:pt x="8157" y="23"/>
                  </a:lnTo>
                  <a:lnTo>
                    <a:pt x="7562" y="69"/>
                  </a:lnTo>
                  <a:lnTo>
                    <a:pt x="6966" y="161"/>
                  </a:lnTo>
                  <a:lnTo>
                    <a:pt x="6370" y="275"/>
                  </a:lnTo>
                  <a:lnTo>
                    <a:pt x="5798" y="436"/>
                  </a:lnTo>
                  <a:lnTo>
                    <a:pt x="5202" y="619"/>
                  </a:lnTo>
                  <a:lnTo>
                    <a:pt x="4492" y="894"/>
                  </a:lnTo>
                  <a:lnTo>
                    <a:pt x="3804" y="1192"/>
                  </a:lnTo>
                  <a:lnTo>
                    <a:pt x="3140" y="1536"/>
                  </a:lnTo>
                  <a:lnTo>
                    <a:pt x="2498" y="1902"/>
                  </a:lnTo>
                  <a:lnTo>
                    <a:pt x="1857" y="2315"/>
                  </a:lnTo>
                  <a:lnTo>
                    <a:pt x="1238" y="2727"/>
                  </a:lnTo>
                  <a:lnTo>
                    <a:pt x="642" y="3185"/>
                  </a:lnTo>
                  <a:lnTo>
                    <a:pt x="70" y="3666"/>
                  </a:lnTo>
                  <a:lnTo>
                    <a:pt x="1" y="4079"/>
                  </a:lnTo>
                  <a:lnTo>
                    <a:pt x="551" y="3620"/>
                  </a:lnTo>
                  <a:lnTo>
                    <a:pt x="1101" y="3185"/>
                  </a:lnTo>
                  <a:lnTo>
                    <a:pt x="1673" y="2773"/>
                  </a:lnTo>
                  <a:lnTo>
                    <a:pt x="2269" y="2360"/>
                  </a:lnTo>
                  <a:lnTo>
                    <a:pt x="2888" y="1994"/>
                  </a:lnTo>
                  <a:lnTo>
                    <a:pt x="3506" y="1650"/>
                  </a:lnTo>
                  <a:lnTo>
                    <a:pt x="4148" y="1352"/>
                  </a:lnTo>
                  <a:lnTo>
                    <a:pt x="4812" y="1077"/>
                  </a:lnTo>
                  <a:lnTo>
                    <a:pt x="5454" y="848"/>
                  </a:lnTo>
                  <a:lnTo>
                    <a:pt x="6095" y="642"/>
                  </a:lnTo>
                  <a:lnTo>
                    <a:pt x="6737" y="504"/>
                  </a:lnTo>
                  <a:lnTo>
                    <a:pt x="7401" y="390"/>
                  </a:lnTo>
                  <a:lnTo>
                    <a:pt x="8066" y="321"/>
                  </a:lnTo>
                  <a:lnTo>
                    <a:pt x="8730" y="298"/>
                  </a:lnTo>
                  <a:lnTo>
                    <a:pt x="9395" y="321"/>
                  </a:lnTo>
                  <a:lnTo>
                    <a:pt x="9738" y="367"/>
                  </a:lnTo>
                  <a:lnTo>
                    <a:pt x="10059" y="413"/>
                  </a:lnTo>
                  <a:lnTo>
                    <a:pt x="10724" y="550"/>
                  </a:lnTo>
                  <a:lnTo>
                    <a:pt x="11388" y="734"/>
                  </a:lnTo>
                  <a:lnTo>
                    <a:pt x="12007" y="940"/>
                  </a:lnTo>
                  <a:lnTo>
                    <a:pt x="12648" y="1169"/>
                  </a:lnTo>
                  <a:lnTo>
                    <a:pt x="13267" y="1444"/>
                  </a:lnTo>
                  <a:lnTo>
                    <a:pt x="13885" y="1719"/>
                  </a:lnTo>
                  <a:lnTo>
                    <a:pt x="15100" y="2292"/>
                  </a:lnTo>
                  <a:lnTo>
                    <a:pt x="16222" y="2796"/>
                  </a:lnTo>
                  <a:lnTo>
                    <a:pt x="17391" y="3277"/>
                  </a:lnTo>
                  <a:lnTo>
                    <a:pt x="18559" y="3735"/>
                  </a:lnTo>
                  <a:lnTo>
                    <a:pt x="19728" y="4147"/>
                  </a:lnTo>
                  <a:lnTo>
                    <a:pt x="20323" y="4331"/>
                  </a:lnTo>
                  <a:lnTo>
                    <a:pt x="20919" y="4514"/>
                  </a:lnTo>
                  <a:lnTo>
                    <a:pt x="21538" y="4674"/>
                  </a:lnTo>
                  <a:lnTo>
                    <a:pt x="22134" y="4812"/>
                  </a:lnTo>
                  <a:lnTo>
                    <a:pt x="22752" y="4949"/>
                  </a:lnTo>
                  <a:lnTo>
                    <a:pt x="23348" y="5064"/>
                  </a:lnTo>
                  <a:lnTo>
                    <a:pt x="23966" y="5156"/>
                  </a:lnTo>
                  <a:lnTo>
                    <a:pt x="24585" y="5224"/>
                  </a:lnTo>
                  <a:lnTo>
                    <a:pt x="25158" y="5270"/>
                  </a:lnTo>
                  <a:lnTo>
                    <a:pt x="25731" y="5316"/>
                  </a:lnTo>
                  <a:lnTo>
                    <a:pt x="26303" y="5339"/>
                  </a:lnTo>
                  <a:lnTo>
                    <a:pt x="26899" y="5362"/>
                  </a:lnTo>
                  <a:lnTo>
                    <a:pt x="27472" y="5339"/>
                  </a:lnTo>
                  <a:lnTo>
                    <a:pt x="28045" y="5293"/>
                  </a:lnTo>
                  <a:lnTo>
                    <a:pt x="28617" y="5224"/>
                  </a:lnTo>
                  <a:lnTo>
                    <a:pt x="29167" y="5133"/>
                  </a:lnTo>
                  <a:lnTo>
                    <a:pt x="29649" y="4995"/>
                  </a:lnTo>
                  <a:lnTo>
                    <a:pt x="30153" y="4858"/>
                  </a:lnTo>
                  <a:lnTo>
                    <a:pt x="30611" y="4674"/>
                  </a:lnTo>
                  <a:lnTo>
                    <a:pt x="31092" y="4491"/>
                  </a:lnTo>
                  <a:lnTo>
                    <a:pt x="31550" y="4285"/>
                  </a:lnTo>
                  <a:lnTo>
                    <a:pt x="31985" y="4056"/>
                  </a:lnTo>
                  <a:lnTo>
                    <a:pt x="32444" y="3827"/>
                  </a:lnTo>
                  <a:lnTo>
                    <a:pt x="32879" y="3552"/>
                  </a:lnTo>
                  <a:lnTo>
                    <a:pt x="33337" y="3277"/>
                  </a:lnTo>
                  <a:lnTo>
                    <a:pt x="33796" y="2979"/>
                  </a:lnTo>
                  <a:lnTo>
                    <a:pt x="34231" y="2681"/>
                  </a:lnTo>
                  <a:lnTo>
                    <a:pt x="34689" y="2337"/>
                  </a:lnTo>
                  <a:lnTo>
                    <a:pt x="34597" y="2040"/>
                  </a:lnTo>
                  <a:lnTo>
                    <a:pt x="33910" y="2544"/>
                  </a:lnTo>
                  <a:lnTo>
                    <a:pt x="33223" y="3002"/>
                  </a:lnTo>
                  <a:lnTo>
                    <a:pt x="32764" y="3300"/>
                  </a:lnTo>
                  <a:lnTo>
                    <a:pt x="32306" y="3552"/>
                  </a:lnTo>
                  <a:lnTo>
                    <a:pt x="31825" y="3827"/>
                  </a:lnTo>
                  <a:lnTo>
                    <a:pt x="31344" y="4056"/>
                  </a:lnTo>
                  <a:lnTo>
                    <a:pt x="30863" y="4262"/>
                  </a:lnTo>
                  <a:lnTo>
                    <a:pt x="30359" y="4468"/>
                  </a:lnTo>
                  <a:lnTo>
                    <a:pt x="29855" y="4651"/>
                  </a:lnTo>
                  <a:lnTo>
                    <a:pt x="29328" y="4789"/>
                  </a:lnTo>
                  <a:lnTo>
                    <a:pt x="28755" y="4904"/>
                  </a:lnTo>
                  <a:lnTo>
                    <a:pt x="28182" y="4995"/>
                  </a:lnTo>
                  <a:lnTo>
                    <a:pt x="27586" y="5041"/>
                  </a:lnTo>
                  <a:lnTo>
                    <a:pt x="26968" y="5064"/>
                  </a:lnTo>
                  <a:lnTo>
                    <a:pt x="26372" y="5064"/>
                  </a:lnTo>
                  <a:lnTo>
                    <a:pt x="25776" y="5041"/>
                  </a:lnTo>
                  <a:lnTo>
                    <a:pt x="25181" y="4995"/>
                  </a:lnTo>
                  <a:lnTo>
                    <a:pt x="24585" y="4926"/>
                  </a:lnTo>
                  <a:lnTo>
                    <a:pt x="23944" y="4858"/>
                  </a:lnTo>
                  <a:lnTo>
                    <a:pt x="23302" y="4766"/>
                  </a:lnTo>
                  <a:lnTo>
                    <a:pt x="22683" y="4629"/>
                  </a:lnTo>
                  <a:lnTo>
                    <a:pt x="22042" y="4491"/>
                  </a:lnTo>
                  <a:lnTo>
                    <a:pt x="21423" y="4354"/>
                  </a:lnTo>
                  <a:lnTo>
                    <a:pt x="20805" y="4170"/>
                  </a:lnTo>
                  <a:lnTo>
                    <a:pt x="20186" y="3987"/>
                  </a:lnTo>
                  <a:lnTo>
                    <a:pt x="19567" y="3781"/>
                  </a:lnTo>
                  <a:lnTo>
                    <a:pt x="18330" y="3346"/>
                  </a:lnTo>
                  <a:lnTo>
                    <a:pt x="17139" y="2864"/>
                  </a:lnTo>
                  <a:lnTo>
                    <a:pt x="15947" y="2360"/>
                  </a:lnTo>
                  <a:lnTo>
                    <a:pt x="14779" y="1810"/>
                  </a:lnTo>
                  <a:lnTo>
                    <a:pt x="13610" y="1283"/>
                  </a:lnTo>
                  <a:lnTo>
                    <a:pt x="13015" y="1031"/>
                  </a:lnTo>
                  <a:lnTo>
                    <a:pt x="12442" y="779"/>
                  </a:lnTo>
                  <a:lnTo>
                    <a:pt x="11823" y="573"/>
                  </a:lnTo>
                  <a:lnTo>
                    <a:pt x="11228" y="390"/>
                  </a:lnTo>
                  <a:lnTo>
                    <a:pt x="10609" y="230"/>
                  </a:lnTo>
                  <a:lnTo>
                    <a:pt x="9967" y="115"/>
                  </a:lnTo>
                  <a:lnTo>
                    <a:pt x="9372" y="46"/>
                  </a:lnTo>
                  <a:lnTo>
                    <a:pt x="877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66"/>
            <p:cNvSpPr/>
            <p:nvPr/>
          </p:nvSpPr>
          <p:spPr>
            <a:xfrm>
              <a:off x="4227874" y="2347613"/>
              <a:ext cx="387508" cy="90602"/>
            </a:xfrm>
            <a:custGeom>
              <a:avLst/>
              <a:gdLst/>
              <a:ahLst/>
              <a:cxnLst/>
              <a:rect l="l" t="t" r="r" b="b"/>
              <a:pathLst>
                <a:path w="18032" h="4216" extrusionOk="0">
                  <a:moveTo>
                    <a:pt x="16795" y="0"/>
                  </a:moveTo>
                  <a:lnTo>
                    <a:pt x="16474" y="92"/>
                  </a:lnTo>
                  <a:lnTo>
                    <a:pt x="15603" y="298"/>
                  </a:lnTo>
                  <a:lnTo>
                    <a:pt x="14939" y="435"/>
                  </a:lnTo>
                  <a:lnTo>
                    <a:pt x="14183" y="573"/>
                  </a:lnTo>
                  <a:lnTo>
                    <a:pt x="13289" y="710"/>
                  </a:lnTo>
                  <a:lnTo>
                    <a:pt x="12281" y="848"/>
                  </a:lnTo>
                  <a:lnTo>
                    <a:pt x="11158" y="962"/>
                  </a:lnTo>
                  <a:lnTo>
                    <a:pt x="9944" y="1031"/>
                  </a:lnTo>
                  <a:lnTo>
                    <a:pt x="8638" y="1054"/>
                  </a:lnTo>
                  <a:lnTo>
                    <a:pt x="7241" y="1054"/>
                  </a:lnTo>
                  <a:lnTo>
                    <a:pt x="6530" y="1031"/>
                  </a:lnTo>
                  <a:lnTo>
                    <a:pt x="5774" y="985"/>
                  </a:lnTo>
                  <a:lnTo>
                    <a:pt x="5018" y="916"/>
                  </a:lnTo>
                  <a:lnTo>
                    <a:pt x="4216" y="848"/>
                  </a:lnTo>
                  <a:lnTo>
                    <a:pt x="3414" y="756"/>
                  </a:lnTo>
                  <a:lnTo>
                    <a:pt x="2612" y="642"/>
                  </a:lnTo>
                  <a:lnTo>
                    <a:pt x="1765" y="504"/>
                  </a:lnTo>
                  <a:lnTo>
                    <a:pt x="917" y="344"/>
                  </a:lnTo>
                  <a:lnTo>
                    <a:pt x="871" y="389"/>
                  </a:lnTo>
                  <a:lnTo>
                    <a:pt x="734" y="527"/>
                  </a:lnTo>
                  <a:lnTo>
                    <a:pt x="550" y="756"/>
                  </a:lnTo>
                  <a:lnTo>
                    <a:pt x="344" y="1054"/>
                  </a:lnTo>
                  <a:lnTo>
                    <a:pt x="253" y="1260"/>
                  </a:lnTo>
                  <a:lnTo>
                    <a:pt x="184" y="1466"/>
                  </a:lnTo>
                  <a:lnTo>
                    <a:pt x="92" y="1695"/>
                  </a:lnTo>
                  <a:lnTo>
                    <a:pt x="46" y="1970"/>
                  </a:lnTo>
                  <a:lnTo>
                    <a:pt x="0" y="2245"/>
                  </a:lnTo>
                  <a:lnTo>
                    <a:pt x="0" y="2543"/>
                  </a:lnTo>
                  <a:lnTo>
                    <a:pt x="23" y="2864"/>
                  </a:lnTo>
                  <a:lnTo>
                    <a:pt x="69" y="3208"/>
                  </a:lnTo>
                  <a:lnTo>
                    <a:pt x="459" y="3299"/>
                  </a:lnTo>
                  <a:lnTo>
                    <a:pt x="940" y="3414"/>
                  </a:lnTo>
                  <a:lnTo>
                    <a:pt x="1558" y="3551"/>
                  </a:lnTo>
                  <a:lnTo>
                    <a:pt x="2360" y="3689"/>
                  </a:lnTo>
                  <a:lnTo>
                    <a:pt x="3300" y="3849"/>
                  </a:lnTo>
                  <a:lnTo>
                    <a:pt x="4354" y="3987"/>
                  </a:lnTo>
                  <a:lnTo>
                    <a:pt x="5545" y="4101"/>
                  </a:lnTo>
                  <a:lnTo>
                    <a:pt x="6851" y="4170"/>
                  </a:lnTo>
                  <a:lnTo>
                    <a:pt x="7538" y="4193"/>
                  </a:lnTo>
                  <a:lnTo>
                    <a:pt x="8249" y="4216"/>
                  </a:lnTo>
                  <a:lnTo>
                    <a:pt x="8982" y="4193"/>
                  </a:lnTo>
                  <a:lnTo>
                    <a:pt x="9738" y="4170"/>
                  </a:lnTo>
                  <a:lnTo>
                    <a:pt x="10494" y="4147"/>
                  </a:lnTo>
                  <a:lnTo>
                    <a:pt x="11296" y="4078"/>
                  </a:lnTo>
                  <a:lnTo>
                    <a:pt x="12098" y="4010"/>
                  </a:lnTo>
                  <a:lnTo>
                    <a:pt x="12900" y="3895"/>
                  </a:lnTo>
                  <a:lnTo>
                    <a:pt x="13747" y="3780"/>
                  </a:lnTo>
                  <a:lnTo>
                    <a:pt x="14572" y="3643"/>
                  </a:lnTo>
                  <a:lnTo>
                    <a:pt x="15420" y="3460"/>
                  </a:lnTo>
                  <a:lnTo>
                    <a:pt x="16291" y="3253"/>
                  </a:lnTo>
                  <a:lnTo>
                    <a:pt x="17161" y="3024"/>
                  </a:lnTo>
                  <a:lnTo>
                    <a:pt x="18032" y="2749"/>
                  </a:lnTo>
                  <a:lnTo>
                    <a:pt x="18032" y="2566"/>
                  </a:lnTo>
                  <a:lnTo>
                    <a:pt x="18032" y="2268"/>
                  </a:lnTo>
                  <a:lnTo>
                    <a:pt x="17986" y="1879"/>
                  </a:lnTo>
                  <a:lnTo>
                    <a:pt x="17894" y="1443"/>
                  </a:lnTo>
                  <a:lnTo>
                    <a:pt x="17826" y="1237"/>
                  </a:lnTo>
                  <a:lnTo>
                    <a:pt x="17734" y="1008"/>
                  </a:lnTo>
                  <a:lnTo>
                    <a:pt x="17620" y="802"/>
                  </a:lnTo>
                  <a:lnTo>
                    <a:pt x="17505" y="596"/>
                  </a:lnTo>
                  <a:lnTo>
                    <a:pt x="17367" y="412"/>
                  </a:lnTo>
                  <a:lnTo>
                    <a:pt x="17207" y="252"/>
                  </a:lnTo>
                  <a:lnTo>
                    <a:pt x="17001" y="115"/>
                  </a:lnTo>
                  <a:lnTo>
                    <a:pt x="16795"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66"/>
            <p:cNvSpPr/>
            <p:nvPr/>
          </p:nvSpPr>
          <p:spPr>
            <a:xfrm>
              <a:off x="4410536" y="1841447"/>
              <a:ext cx="382586" cy="495345"/>
            </a:xfrm>
            <a:custGeom>
              <a:avLst/>
              <a:gdLst/>
              <a:ahLst/>
              <a:cxnLst/>
              <a:rect l="l" t="t" r="r" b="b"/>
              <a:pathLst>
                <a:path w="17803" h="23050" extrusionOk="0">
                  <a:moveTo>
                    <a:pt x="13289" y="1"/>
                  </a:moveTo>
                  <a:lnTo>
                    <a:pt x="12969" y="24"/>
                  </a:lnTo>
                  <a:lnTo>
                    <a:pt x="12648" y="70"/>
                  </a:lnTo>
                  <a:lnTo>
                    <a:pt x="12327" y="138"/>
                  </a:lnTo>
                  <a:lnTo>
                    <a:pt x="12029" y="253"/>
                  </a:lnTo>
                  <a:lnTo>
                    <a:pt x="11731" y="390"/>
                  </a:lnTo>
                  <a:lnTo>
                    <a:pt x="11456" y="551"/>
                  </a:lnTo>
                  <a:lnTo>
                    <a:pt x="11227" y="734"/>
                  </a:lnTo>
                  <a:lnTo>
                    <a:pt x="10998" y="963"/>
                  </a:lnTo>
                  <a:lnTo>
                    <a:pt x="10792" y="1192"/>
                  </a:lnTo>
                  <a:lnTo>
                    <a:pt x="10586" y="1421"/>
                  </a:lnTo>
                  <a:lnTo>
                    <a:pt x="10448" y="1696"/>
                  </a:lnTo>
                  <a:lnTo>
                    <a:pt x="10311" y="1971"/>
                  </a:lnTo>
                  <a:lnTo>
                    <a:pt x="10196" y="2269"/>
                  </a:lnTo>
                  <a:lnTo>
                    <a:pt x="10128" y="2567"/>
                  </a:lnTo>
                  <a:lnTo>
                    <a:pt x="10059" y="2888"/>
                  </a:lnTo>
                  <a:lnTo>
                    <a:pt x="10059" y="3208"/>
                  </a:lnTo>
                  <a:lnTo>
                    <a:pt x="10059" y="3529"/>
                  </a:lnTo>
                  <a:lnTo>
                    <a:pt x="10105" y="3850"/>
                  </a:lnTo>
                  <a:lnTo>
                    <a:pt x="10128" y="3896"/>
                  </a:lnTo>
                  <a:lnTo>
                    <a:pt x="10311" y="4812"/>
                  </a:lnTo>
                  <a:lnTo>
                    <a:pt x="10471" y="5729"/>
                  </a:lnTo>
                  <a:lnTo>
                    <a:pt x="10815" y="7585"/>
                  </a:lnTo>
                  <a:lnTo>
                    <a:pt x="11136" y="9418"/>
                  </a:lnTo>
                  <a:lnTo>
                    <a:pt x="11434" y="11273"/>
                  </a:lnTo>
                  <a:lnTo>
                    <a:pt x="11663" y="13106"/>
                  </a:lnTo>
                  <a:lnTo>
                    <a:pt x="11777" y="14000"/>
                  </a:lnTo>
                  <a:lnTo>
                    <a:pt x="11869" y="14916"/>
                  </a:lnTo>
                  <a:lnTo>
                    <a:pt x="11938" y="15787"/>
                  </a:lnTo>
                  <a:lnTo>
                    <a:pt x="11983" y="16635"/>
                  </a:lnTo>
                  <a:lnTo>
                    <a:pt x="11983" y="17374"/>
                  </a:lnTo>
                  <a:lnTo>
                    <a:pt x="11869" y="17345"/>
                  </a:lnTo>
                  <a:lnTo>
                    <a:pt x="11067" y="17116"/>
                  </a:lnTo>
                  <a:lnTo>
                    <a:pt x="10242" y="16818"/>
                  </a:lnTo>
                  <a:lnTo>
                    <a:pt x="9417" y="16497"/>
                  </a:lnTo>
                  <a:lnTo>
                    <a:pt x="8570" y="16131"/>
                  </a:lnTo>
                  <a:lnTo>
                    <a:pt x="7722" y="15764"/>
                  </a:lnTo>
                  <a:lnTo>
                    <a:pt x="6026" y="15008"/>
                  </a:lnTo>
                  <a:lnTo>
                    <a:pt x="4308" y="14252"/>
                  </a:lnTo>
                  <a:lnTo>
                    <a:pt x="3415" y="13908"/>
                  </a:lnTo>
                  <a:lnTo>
                    <a:pt x="2979" y="13725"/>
                  </a:lnTo>
                  <a:lnTo>
                    <a:pt x="2544" y="13587"/>
                  </a:lnTo>
                  <a:lnTo>
                    <a:pt x="2429" y="13542"/>
                  </a:lnTo>
                  <a:lnTo>
                    <a:pt x="2177" y="13473"/>
                  </a:lnTo>
                  <a:lnTo>
                    <a:pt x="1925" y="13450"/>
                  </a:lnTo>
                  <a:lnTo>
                    <a:pt x="1650" y="13473"/>
                  </a:lnTo>
                  <a:lnTo>
                    <a:pt x="1398" y="13519"/>
                  </a:lnTo>
                  <a:lnTo>
                    <a:pt x="1146" y="13610"/>
                  </a:lnTo>
                  <a:lnTo>
                    <a:pt x="894" y="13725"/>
                  </a:lnTo>
                  <a:lnTo>
                    <a:pt x="688" y="13885"/>
                  </a:lnTo>
                  <a:lnTo>
                    <a:pt x="482" y="14069"/>
                  </a:lnTo>
                  <a:lnTo>
                    <a:pt x="367" y="14206"/>
                  </a:lnTo>
                  <a:lnTo>
                    <a:pt x="253" y="14366"/>
                  </a:lnTo>
                  <a:lnTo>
                    <a:pt x="161" y="14527"/>
                  </a:lnTo>
                  <a:lnTo>
                    <a:pt x="92" y="14710"/>
                  </a:lnTo>
                  <a:lnTo>
                    <a:pt x="47" y="14870"/>
                  </a:lnTo>
                  <a:lnTo>
                    <a:pt x="1" y="15054"/>
                  </a:lnTo>
                  <a:lnTo>
                    <a:pt x="1" y="15237"/>
                  </a:lnTo>
                  <a:lnTo>
                    <a:pt x="1" y="15420"/>
                  </a:lnTo>
                  <a:lnTo>
                    <a:pt x="1" y="15604"/>
                  </a:lnTo>
                  <a:lnTo>
                    <a:pt x="47" y="15764"/>
                  </a:lnTo>
                  <a:lnTo>
                    <a:pt x="92" y="15947"/>
                  </a:lnTo>
                  <a:lnTo>
                    <a:pt x="161" y="16108"/>
                  </a:lnTo>
                  <a:lnTo>
                    <a:pt x="253" y="16268"/>
                  </a:lnTo>
                  <a:lnTo>
                    <a:pt x="344" y="16428"/>
                  </a:lnTo>
                  <a:lnTo>
                    <a:pt x="459" y="16589"/>
                  </a:lnTo>
                  <a:lnTo>
                    <a:pt x="596" y="16726"/>
                  </a:lnTo>
                  <a:lnTo>
                    <a:pt x="780" y="16887"/>
                  </a:lnTo>
                  <a:lnTo>
                    <a:pt x="986" y="17070"/>
                  </a:lnTo>
                  <a:lnTo>
                    <a:pt x="1375" y="17391"/>
                  </a:lnTo>
                  <a:lnTo>
                    <a:pt x="2154" y="18009"/>
                  </a:lnTo>
                  <a:lnTo>
                    <a:pt x="2956" y="18582"/>
                  </a:lnTo>
                  <a:lnTo>
                    <a:pt x="3781" y="19132"/>
                  </a:lnTo>
                  <a:lnTo>
                    <a:pt x="4629" y="19659"/>
                  </a:lnTo>
                  <a:lnTo>
                    <a:pt x="5499" y="20163"/>
                  </a:lnTo>
                  <a:lnTo>
                    <a:pt x="6393" y="20644"/>
                  </a:lnTo>
                  <a:lnTo>
                    <a:pt x="7287" y="21125"/>
                  </a:lnTo>
                  <a:lnTo>
                    <a:pt x="8226" y="21561"/>
                  </a:lnTo>
                  <a:lnTo>
                    <a:pt x="9188" y="21996"/>
                  </a:lnTo>
                  <a:lnTo>
                    <a:pt x="9692" y="22202"/>
                  </a:lnTo>
                  <a:lnTo>
                    <a:pt x="10219" y="22408"/>
                  </a:lnTo>
                  <a:lnTo>
                    <a:pt x="10746" y="22592"/>
                  </a:lnTo>
                  <a:lnTo>
                    <a:pt x="11342" y="22775"/>
                  </a:lnTo>
                  <a:lnTo>
                    <a:pt x="11961" y="22912"/>
                  </a:lnTo>
                  <a:lnTo>
                    <a:pt x="12327" y="22981"/>
                  </a:lnTo>
                  <a:lnTo>
                    <a:pt x="12694" y="23027"/>
                  </a:lnTo>
                  <a:lnTo>
                    <a:pt x="13106" y="23050"/>
                  </a:lnTo>
                  <a:lnTo>
                    <a:pt x="13587" y="23050"/>
                  </a:lnTo>
                  <a:lnTo>
                    <a:pt x="13862" y="23027"/>
                  </a:lnTo>
                  <a:lnTo>
                    <a:pt x="14160" y="23004"/>
                  </a:lnTo>
                  <a:lnTo>
                    <a:pt x="14481" y="22935"/>
                  </a:lnTo>
                  <a:lnTo>
                    <a:pt x="14825" y="22821"/>
                  </a:lnTo>
                  <a:lnTo>
                    <a:pt x="15008" y="22752"/>
                  </a:lnTo>
                  <a:lnTo>
                    <a:pt x="15099" y="22706"/>
                  </a:lnTo>
                  <a:lnTo>
                    <a:pt x="15145" y="22683"/>
                  </a:lnTo>
                  <a:lnTo>
                    <a:pt x="15214" y="22660"/>
                  </a:lnTo>
                  <a:lnTo>
                    <a:pt x="15489" y="22500"/>
                  </a:lnTo>
                  <a:lnTo>
                    <a:pt x="15718" y="22363"/>
                  </a:lnTo>
                  <a:lnTo>
                    <a:pt x="15924" y="22179"/>
                  </a:lnTo>
                  <a:lnTo>
                    <a:pt x="16108" y="22019"/>
                  </a:lnTo>
                  <a:lnTo>
                    <a:pt x="16268" y="21859"/>
                  </a:lnTo>
                  <a:lnTo>
                    <a:pt x="16428" y="21698"/>
                  </a:lnTo>
                  <a:lnTo>
                    <a:pt x="16657" y="21400"/>
                  </a:lnTo>
                  <a:lnTo>
                    <a:pt x="16841" y="21102"/>
                  </a:lnTo>
                  <a:lnTo>
                    <a:pt x="16978" y="20850"/>
                  </a:lnTo>
                  <a:lnTo>
                    <a:pt x="17093" y="20598"/>
                  </a:lnTo>
                  <a:lnTo>
                    <a:pt x="17253" y="20163"/>
                  </a:lnTo>
                  <a:lnTo>
                    <a:pt x="17368" y="19774"/>
                  </a:lnTo>
                  <a:lnTo>
                    <a:pt x="17459" y="19407"/>
                  </a:lnTo>
                  <a:lnTo>
                    <a:pt x="17551" y="19063"/>
                  </a:lnTo>
                  <a:lnTo>
                    <a:pt x="17643" y="18422"/>
                  </a:lnTo>
                  <a:lnTo>
                    <a:pt x="17711" y="17826"/>
                  </a:lnTo>
                  <a:lnTo>
                    <a:pt x="17757" y="17253"/>
                  </a:lnTo>
                  <a:lnTo>
                    <a:pt x="17780" y="16703"/>
                  </a:lnTo>
                  <a:lnTo>
                    <a:pt x="17803" y="15627"/>
                  </a:lnTo>
                  <a:lnTo>
                    <a:pt x="17803" y="14573"/>
                  </a:lnTo>
                  <a:lnTo>
                    <a:pt x="17757" y="13565"/>
                  </a:lnTo>
                  <a:lnTo>
                    <a:pt x="17711" y="12533"/>
                  </a:lnTo>
                  <a:lnTo>
                    <a:pt x="17620" y="11525"/>
                  </a:lnTo>
                  <a:lnTo>
                    <a:pt x="17528" y="10540"/>
                  </a:lnTo>
                  <a:lnTo>
                    <a:pt x="17436" y="9532"/>
                  </a:lnTo>
                  <a:lnTo>
                    <a:pt x="17322" y="8547"/>
                  </a:lnTo>
                  <a:lnTo>
                    <a:pt x="17070" y="6599"/>
                  </a:lnTo>
                  <a:lnTo>
                    <a:pt x="16772" y="4629"/>
                  </a:lnTo>
                  <a:lnTo>
                    <a:pt x="16612" y="3667"/>
                  </a:lnTo>
                  <a:lnTo>
                    <a:pt x="16451" y="2659"/>
                  </a:lnTo>
                  <a:lnTo>
                    <a:pt x="16428" y="2590"/>
                  </a:lnTo>
                  <a:lnTo>
                    <a:pt x="16360" y="2269"/>
                  </a:lnTo>
                  <a:lnTo>
                    <a:pt x="16245" y="1971"/>
                  </a:lnTo>
                  <a:lnTo>
                    <a:pt x="16108" y="1696"/>
                  </a:lnTo>
                  <a:lnTo>
                    <a:pt x="15947" y="1421"/>
                  </a:lnTo>
                  <a:lnTo>
                    <a:pt x="15764" y="1169"/>
                  </a:lnTo>
                  <a:lnTo>
                    <a:pt x="15535" y="940"/>
                  </a:lnTo>
                  <a:lnTo>
                    <a:pt x="15306" y="734"/>
                  </a:lnTo>
                  <a:lnTo>
                    <a:pt x="15077" y="551"/>
                  </a:lnTo>
                  <a:lnTo>
                    <a:pt x="14802" y="390"/>
                  </a:lnTo>
                  <a:lnTo>
                    <a:pt x="14527" y="253"/>
                  </a:lnTo>
                  <a:lnTo>
                    <a:pt x="14229" y="138"/>
                  </a:lnTo>
                  <a:lnTo>
                    <a:pt x="13931" y="70"/>
                  </a:lnTo>
                  <a:lnTo>
                    <a:pt x="13610" y="24"/>
                  </a:lnTo>
                  <a:lnTo>
                    <a:pt x="13289"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66"/>
            <p:cNvSpPr/>
            <p:nvPr/>
          </p:nvSpPr>
          <p:spPr>
            <a:xfrm>
              <a:off x="4680359" y="2217128"/>
              <a:ext cx="26605" cy="6426"/>
            </a:xfrm>
            <a:custGeom>
              <a:avLst/>
              <a:gdLst/>
              <a:ahLst/>
              <a:cxnLst/>
              <a:rect l="l" t="t" r="r" b="b"/>
              <a:pathLst>
                <a:path w="1238" h="299" extrusionOk="0">
                  <a:moveTo>
                    <a:pt x="1100" y="0"/>
                  </a:moveTo>
                  <a:lnTo>
                    <a:pt x="115" y="46"/>
                  </a:lnTo>
                  <a:lnTo>
                    <a:pt x="69" y="46"/>
                  </a:lnTo>
                  <a:lnTo>
                    <a:pt x="23" y="92"/>
                  </a:lnTo>
                  <a:lnTo>
                    <a:pt x="0" y="115"/>
                  </a:lnTo>
                  <a:lnTo>
                    <a:pt x="0" y="184"/>
                  </a:lnTo>
                  <a:lnTo>
                    <a:pt x="0" y="230"/>
                  </a:lnTo>
                  <a:lnTo>
                    <a:pt x="23" y="275"/>
                  </a:lnTo>
                  <a:lnTo>
                    <a:pt x="69" y="298"/>
                  </a:lnTo>
                  <a:lnTo>
                    <a:pt x="115" y="298"/>
                  </a:lnTo>
                  <a:lnTo>
                    <a:pt x="1100" y="275"/>
                  </a:lnTo>
                  <a:lnTo>
                    <a:pt x="1169" y="252"/>
                  </a:lnTo>
                  <a:lnTo>
                    <a:pt x="1215" y="230"/>
                  </a:lnTo>
                  <a:lnTo>
                    <a:pt x="1237" y="184"/>
                  </a:lnTo>
                  <a:lnTo>
                    <a:pt x="1237" y="138"/>
                  </a:lnTo>
                  <a:lnTo>
                    <a:pt x="1237" y="92"/>
                  </a:lnTo>
                  <a:lnTo>
                    <a:pt x="1215" y="46"/>
                  </a:lnTo>
                  <a:lnTo>
                    <a:pt x="1169"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66"/>
            <p:cNvSpPr/>
            <p:nvPr/>
          </p:nvSpPr>
          <p:spPr>
            <a:xfrm>
              <a:off x="4668046" y="2213195"/>
              <a:ext cx="34491" cy="30043"/>
            </a:xfrm>
            <a:custGeom>
              <a:avLst/>
              <a:gdLst/>
              <a:ahLst/>
              <a:cxnLst/>
              <a:rect l="l" t="t" r="r" b="b"/>
              <a:pathLst>
                <a:path w="1605" h="1398" extrusionOk="0">
                  <a:moveTo>
                    <a:pt x="69" y="0"/>
                  </a:moveTo>
                  <a:lnTo>
                    <a:pt x="46" y="46"/>
                  </a:lnTo>
                  <a:lnTo>
                    <a:pt x="23" y="92"/>
                  </a:lnTo>
                  <a:lnTo>
                    <a:pt x="0" y="138"/>
                  </a:lnTo>
                  <a:lnTo>
                    <a:pt x="23" y="206"/>
                  </a:lnTo>
                  <a:lnTo>
                    <a:pt x="46" y="252"/>
                  </a:lnTo>
                  <a:lnTo>
                    <a:pt x="115" y="275"/>
                  </a:lnTo>
                  <a:lnTo>
                    <a:pt x="298" y="367"/>
                  </a:lnTo>
                  <a:lnTo>
                    <a:pt x="482" y="458"/>
                  </a:lnTo>
                  <a:lnTo>
                    <a:pt x="665" y="573"/>
                  </a:lnTo>
                  <a:lnTo>
                    <a:pt x="825" y="687"/>
                  </a:lnTo>
                  <a:lnTo>
                    <a:pt x="963" y="825"/>
                  </a:lnTo>
                  <a:lnTo>
                    <a:pt x="1100" y="985"/>
                  </a:lnTo>
                  <a:lnTo>
                    <a:pt x="1238" y="1146"/>
                  </a:lnTo>
                  <a:lnTo>
                    <a:pt x="1352" y="1329"/>
                  </a:lnTo>
                  <a:lnTo>
                    <a:pt x="1375" y="1375"/>
                  </a:lnTo>
                  <a:lnTo>
                    <a:pt x="1444" y="1398"/>
                  </a:lnTo>
                  <a:lnTo>
                    <a:pt x="1490" y="1398"/>
                  </a:lnTo>
                  <a:lnTo>
                    <a:pt x="1536" y="1375"/>
                  </a:lnTo>
                  <a:lnTo>
                    <a:pt x="1581" y="1352"/>
                  </a:lnTo>
                  <a:lnTo>
                    <a:pt x="1604" y="1306"/>
                  </a:lnTo>
                  <a:lnTo>
                    <a:pt x="1604" y="1237"/>
                  </a:lnTo>
                  <a:lnTo>
                    <a:pt x="1581" y="1192"/>
                  </a:lnTo>
                  <a:lnTo>
                    <a:pt x="1467" y="985"/>
                  </a:lnTo>
                  <a:lnTo>
                    <a:pt x="1329" y="802"/>
                  </a:lnTo>
                  <a:lnTo>
                    <a:pt x="1169" y="619"/>
                  </a:lnTo>
                  <a:lnTo>
                    <a:pt x="986" y="458"/>
                  </a:lnTo>
                  <a:lnTo>
                    <a:pt x="802" y="321"/>
                  </a:lnTo>
                  <a:lnTo>
                    <a:pt x="619" y="206"/>
                  </a:lnTo>
                  <a:lnTo>
                    <a:pt x="413" y="92"/>
                  </a:lnTo>
                  <a:lnTo>
                    <a:pt x="184"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66"/>
            <p:cNvSpPr/>
            <p:nvPr/>
          </p:nvSpPr>
          <p:spPr>
            <a:xfrm>
              <a:off x="4102332" y="1945349"/>
              <a:ext cx="315624" cy="377171"/>
            </a:xfrm>
            <a:custGeom>
              <a:avLst/>
              <a:gdLst/>
              <a:ahLst/>
              <a:cxnLst/>
              <a:rect l="l" t="t" r="r" b="b"/>
              <a:pathLst>
                <a:path w="14687" h="17551" extrusionOk="0">
                  <a:moveTo>
                    <a:pt x="11777" y="0"/>
                  </a:moveTo>
                  <a:lnTo>
                    <a:pt x="0" y="2246"/>
                  </a:lnTo>
                  <a:lnTo>
                    <a:pt x="2910" y="17551"/>
                  </a:lnTo>
                  <a:lnTo>
                    <a:pt x="14686" y="15305"/>
                  </a:lnTo>
                  <a:lnTo>
                    <a:pt x="11777"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66"/>
            <p:cNvSpPr/>
            <p:nvPr/>
          </p:nvSpPr>
          <p:spPr>
            <a:xfrm>
              <a:off x="4113635" y="1943372"/>
              <a:ext cx="316139" cy="377171"/>
            </a:xfrm>
            <a:custGeom>
              <a:avLst/>
              <a:gdLst/>
              <a:ahLst/>
              <a:cxnLst/>
              <a:rect l="l" t="t" r="r" b="b"/>
              <a:pathLst>
                <a:path w="14711" h="17551" extrusionOk="0">
                  <a:moveTo>
                    <a:pt x="11800" y="1"/>
                  </a:moveTo>
                  <a:lnTo>
                    <a:pt x="1" y="2223"/>
                  </a:lnTo>
                  <a:lnTo>
                    <a:pt x="2911" y="17551"/>
                  </a:lnTo>
                  <a:lnTo>
                    <a:pt x="14710" y="15306"/>
                  </a:lnTo>
                  <a:lnTo>
                    <a:pt x="11800"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66"/>
            <p:cNvSpPr/>
            <p:nvPr/>
          </p:nvSpPr>
          <p:spPr>
            <a:xfrm>
              <a:off x="4172732" y="1923193"/>
              <a:ext cx="130487" cy="57120"/>
            </a:xfrm>
            <a:custGeom>
              <a:avLst/>
              <a:gdLst/>
              <a:ahLst/>
              <a:cxnLst/>
              <a:rect l="l" t="t" r="r" b="b"/>
              <a:pathLst>
                <a:path w="6072" h="2658" extrusionOk="0">
                  <a:moveTo>
                    <a:pt x="3277" y="0"/>
                  </a:moveTo>
                  <a:lnTo>
                    <a:pt x="2979" y="23"/>
                  </a:lnTo>
                  <a:lnTo>
                    <a:pt x="2681" y="69"/>
                  </a:lnTo>
                  <a:lnTo>
                    <a:pt x="2406" y="138"/>
                  </a:lnTo>
                  <a:lnTo>
                    <a:pt x="2131" y="206"/>
                  </a:lnTo>
                  <a:lnTo>
                    <a:pt x="1879" y="275"/>
                  </a:lnTo>
                  <a:lnTo>
                    <a:pt x="1650" y="367"/>
                  </a:lnTo>
                  <a:lnTo>
                    <a:pt x="1444" y="458"/>
                  </a:lnTo>
                  <a:lnTo>
                    <a:pt x="1375" y="504"/>
                  </a:lnTo>
                  <a:lnTo>
                    <a:pt x="1283" y="573"/>
                  </a:lnTo>
                  <a:lnTo>
                    <a:pt x="1169" y="733"/>
                  </a:lnTo>
                  <a:lnTo>
                    <a:pt x="1077" y="894"/>
                  </a:lnTo>
                  <a:lnTo>
                    <a:pt x="1008" y="1077"/>
                  </a:lnTo>
                  <a:lnTo>
                    <a:pt x="986" y="1237"/>
                  </a:lnTo>
                  <a:lnTo>
                    <a:pt x="963" y="1375"/>
                  </a:lnTo>
                  <a:lnTo>
                    <a:pt x="963" y="1512"/>
                  </a:lnTo>
                  <a:lnTo>
                    <a:pt x="871" y="1535"/>
                  </a:lnTo>
                  <a:lnTo>
                    <a:pt x="642" y="1627"/>
                  </a:lnTo>
                  <a:lnTo>
                    <a:pt x="527" y="1696"/>
                  </a:lnTo>
                  <a:lnTo>
                    <a:pt x="390" y="1764"/>
                  </a:lnTo>
                  <a:lnTo>
                    <a:pt x="275" y="1856"/>
                  </a:lnTo>
                  <a:lnTo>
                    <a:pt x="161" y="1971"/>
                  </a:lnTo>
                  <a:lnTo>
                    <a:pt x="92" y="2085"/>
                  </a:lnTo>
                  <a:lnTo>
                    <a:pt x="46" y="2223"/>
                  </a:lnTo>
                  <a:lnTo>
                    <a:pt x="0" y="2429"/>
                  </a:lnTo>
                  <a:lnTo>
                    <a:pt x="0" y="2589"/>
                  </a:lnTo>
                  <a:lnTo>
                    <a:pt x="0" y="2658"/>
                  </a:lnTo>
                  <a:lnTo>
                    <a:pt x="6072" y="1512"/>
                  </a:lnTo>
                  <a:lnTo>
                    <a:pt x="5980" y="1375"/>
                  </a:lnTo>
                  <a:lnTo>
                    <a:pt x="5866" y="1237"/>
                  </a:lnTo>
                  <a:lnTo>
                    <a:pt x="5728" y="1100"/>
                  </a:lnTo>
                  <a:lnTo>
                    <a:pt x="5522" y="962"/>
                  </a:lnTo>
                  <a:lnTo>
                    <a:pt x="5430" y="917"/>
                  </a:lnTo>
                  <a:lnTo>
                    <a:pt x="5293" y="871"/>
                  </a:lnTo>
                  <a:lnTo>
                    <a:pt x="5178" y="825"/>
                  </a:lnTo>
                  <a:lnTo>
                    <a:pt x="5041" y="802"/>
                  </a:lnTo>
                  <a:lnTo>
                    <a:pt x="4881" y="802"/>
                  </a:lnTo>
                  <a:lnTo>
                    <a:pt x="4720" y="825"/>
                  </a:lnTo>
                  <a:lnTo>
                    <a:pt x="4674" y="710"/>
                  </a:lnTo>
                  <a:lnTo>
                    <a:pt x="4583" y="573"/>
                  </a:lnTo>
                  <a:lnTo>
                    <a:pt x="4468" y="413"/>
                  </a:lnTo>
                  <a:lnTo>
                    <a:pt x="4308" y="252"/>
                  </a:lnTo>
                  <a:lnTo>
                    <a:pt x="4102" y="138"/>
                  </a:lnTo>
                  <a:lnTo>
                    <a:pt x="3987" y="69"/>
                  </a:lnTo>
                  <a:lnTo>
                    <a:pt x="3850" y="23"/>
                  </a:lnTo>
                  <a:lnTo>
                    <a:pt x="3735" y="0"/>
                  </a:lnTo>
                  <a:close/>
                </a:path>
              </a:pathLst>
            </a:custGeom>
            <a:solidFill>
              <a:srgbClr val="5F5F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66"/>
            <p:cNvSpPr/>
            <p:nvPr/>
          </p:nvSpPr>
          <p:spPr>
            <a:xfrm>
              <a:off x="4256434" y="2039387"/>
              <a:ext cx="226999" cy="169878"/>
            </a:xfrm>
            <a:custGeom>
              <a:avLst/>
              <a:gdLst/>
              <a:ahLst/>
              <a:cxnLst/>
              <a:rect l="l" t="t" r="r" b="b"/>
              <a:pathLst>
                <a:path w="10563" h="7905" extrusionOk="0">
                  <a:moveTo>
                    <a:pt x="2039" y="0"/>
                  </a:moveTo>
                  <a:lnTo>
                    <a:pt x="1650" y="46"/>
                  </a:lnTo>
                  <a:lnTo>
                    <a:pt x="1283" y="115"/>
                  </a:lnTo>
                  <a:lnTo>
                    <a:pt x="1123" y="184"/>
                  </a:lnTo>
                  <a:lnTo>
                    <a:pt x="986" y="229"/>
                  </a:lnTo>
                  <a:lnTo>
                    <a:pt x="871" y="298"/>
                  </a:lnTo>
                  <a:lnTo>
                    <a:pt x="779" y="367"/>
                  </a:lnTo>
                  <a:lnTo>
                    <a:pt x="711" y="459"/>
                  </a:lnTo>
                  <a:lnTo>
                    <a:pt x="688" y="550"/>
                  </a:lnTo>
                  <a:lnTo>
                    <a:pt x="688" y="642"/>
                  </a:lnTo>
                  <a:lnTo>
                    <a:pt x="734" y="733"/>
                  </a:lnTo>
                  <a:lnTo>
                    <a:pt x="825" y="825"/>
                  </a:lnTo>
                  <a:lnTo>
                    <a:pt x="917" y="894"/>
                  </a:lnTo>
                  <a:lnTo>
                    <a:pt x="1054" y="940"/>
                  </a:lnTo>
                  <a:lnTo>
                    <a:pt x="1169" y="986"/>
                  </a:lnTo>
                  <a:lnTo>
                    <a:pt x="1490" y="1031"/>
                  </a:lnTo>
                  <a:lnTo>
                    <a:pt x="1833" y="1054"/>
                  </a:lnTo>
                  <a:lnTo>
                    <a:pt x="2223" y="1100"/>
                  </a:lnTo>
                  <a:lnTo>
                    <a:pt x="2612" y="1146"/>
                  </a:lnTo>
                  <a:lnTo>
                    <a:pt x="2796" y="1169"/>
                  </a:lnTo>
                  <a:lnTo>
                    <a:pt x="3002" y="1238"/>
                  </a:lnTo>
                  <a:lnTo>
                    <a:pt x="3185" y="1283"/>
                  </a:lnTo>
                  <a:lnTo>
                    <a:pt x="3368" y="1375"/>
                  </a:lnTo>
                  <a:lnTo>
                    <a:pt x="3987" y="1719"/>
                  </a:lnTo>
                  <a:lnTo>
                    <a:pt x="4445" y="2017"/>
                  </a:lnTo>
                  <a:lnTo>
                    <a:pt x="4697" y="2223"/>
                  </a:lnTo>
                  <a:lnTo>
                    <a:pt x="4789" y="2291"/>
                  </a:lnTo>
                  <a:lnTo>
                    <a:pt x="4239" y="2108"/>
                  </a:lnTo>
                  <a:lnTo>
                    <a:pt x="3918" y="2017"/>
                  </a:lnTo>
                  <a:lnTo>
                    <a:pt x="3597" y="1948"/>
                  </a:lnTo>
                  <a:lnTo>
                    <a:pt x="3208" y="1902"/>
                  </a:lnTo>
                  <a:lnTo>
                    <a:pt x="2796" y="1902"/>
                  </a:lnTo>
                  <a:lnTo>
                    <a:pt x="2314" y="1925"/>
                  </a:lnTo>
                  <a:lnTo>
                    <a:pt x="1742" y="1994"/>
                  </a:lnTo>
                  <a:lnTo>
                    <a:pt x="1467" y="2062"/>
                  </a:lnTo>
                  <a:lnTo>
                    <a:pt x="1192" y="2131"/>
                  </a:lnTo>
                  <a:lnTo>
                    <a:pt x="963" y="2200"/>
                  </a:lnTo>
                  <a:lnTo>
                    <a:pt x="756" y="2291"/>
                  </a:lnTo>
                  <a:lnTo>
                    <a:pt x="573" y="2383"/>
                  </a:lnTo>
                  <a:lnTo>
                    <a:pt x="413" y="2498"/>
                  </a:lnTo>
                  <a:lnTo>
                    <a:pt x="298" y="2589"/>
                  </a:lnTo>
                  <a:lnTo>
                    <a:pt x="184" y="2681"/>
                  </a:lnTo>
                  <a:lnTo>
                    <a:pt x="115" y="2796"/>
                  </a:lnTo>
                  <a:lnTo>
                    <a:pt x="46" y="2887"/>
                  </a:lnTo>
                  <a:lnTo>
                    <a:pt x="23" y="2979"/>
                  </a:lnTo>
                  <a:lnTo>
                    <a:pt x="0" y="3070"/>
                  </a:lnTo>
                  <a:lnTo>
                    <a:pt x="23" y="3139"/>
                  </a:lnTo>
                  <a:lnTo>
                    <a:pt x="46" y="3208"/>
                  </a:lnTo>
                  <a:lnTo>
                    <a:pt x="115" y="3254"/>
                  </a:lnTo>
                  <a:lnTo>
                    <a:pt x="184" y="3300"/>
                  </a:lnTo>
                  <a:lnTo>
                    <a:pt x="527" y="3391"/>
                  </a:lnTo>
                  <a:lnTo>
                    <a:pt x="711" y="3414"/>
                  </a:lnTo>
                  <a:lnTo>
                    <a:pt x="940" y="3437"/>
                  </a:lnTo>
                  <a:lnTo>
                    <a:pt x="1192" y="3437"/>
                  </a:lnTo>
                  <a:lnTo>
                    <a:pt x="1490" y="3414"/>
                  </a:lnTo>
                  <a:lnTo>
                    <a:pt x="1810" y="3368"/>
                  </a:lnTo>
                  <a:lnTo>
                    <a:pt x="2223" y="3300"/>
                  </a:lnTo>
                  <a:lnTo>
                    <a:pt x="2429" y="3277"/>
                  </a:lnTo>
                  <a:lnTo>
                    <a:pt x="2658" y="3254"/>
                  </a:lnTo>
                  <a:lnTo>
                    <a:pt x="3093" y="3254"/>
                  </a:lnTo>
                  <a:lnTo>
                    <a:pt x="3483" y="3322"/>
                  </a:lnTo>
                  <a:lnTo>
                    <a:pt x="3850" y="3391"/>
                  </a:lnTo>
                  <a:lnTo>
                    <a:pt x="4170" y="3483"/>
                  </a:lnTo>
                  <a:lnTo>
                    <a:pt x="4422" y="3575"/>
                  </a:lnTo>
                  <a:lnTo>
                    <a:pt x="4628" y="3666"/>
                  </a:lnTo>
                  <a:lnTo>
                    <a:pt x="4628" y="3666"/>
                  </a:lnTo>
                  <a:lnTo>
                    <a:pt x="4308" y="3620"/>
                  </a:lnTo>
                  <a:lnTo>
                    <a:pt x="3850" y="3575"/>
                  </a:lnTo>
                  <a:lnTo>
                    <a:pt x="3300" y="3597"/>
                  </a:lnTo>
                  <a:lnTo>
                    <a:pt x="2727" y="3620"/>
                  </a:lnTo>
                  <a:lnTo>
                    <a:pt x="2131" y="3689"/>
                  </a:lnTo>
                  <a:lnTo>
                    <a:pt x="1856" y="3758"/>
                  </a:lnTo>
                  <a:lnTo>
                    <a:pt x="1581" y="3804"/>
                  </a:lnTo>
                  <a:lnTo>
                    <a:pt x="1352" y="3895"/>
                  </a:lnTo>
                  <a:lnTo>
                    <a:pt x="1123" y="3964"/>
                  </a:lnTo>
                  <a:lnTo>
                    <a:pt x="940" y="4079"/>
                  </a:lnTo>
                  <a:lnTo>
                    <a:pt x="802" y="4193"/>
                  </a:lnTo>
                  <a:lnTo>
                    <a:pt x="688" y="4308"/>
                  </a:lnTo>
                  <a:lnTo>
                    <a:pt x="596" y="4399"/>
                  </a:lnTo>
                  <a:lnTo>
                    <a:pt x="550" y="4514"/>
                  </a:lnTo>
                  <a:lnTo>
                    <a:pt x="504" y="4628"/>
                  </a:lnTo>
                  <a:lnTo>
                    <a:pt x="504" y="4720"/>
                  </a:lnTo>
                  <a:lnTo>
                    <a:pt x="527" y="4789"/>
                  </a:lnTo>
                  <a:lnTo>
                    <a:pt x="550" y="4880"/>
                  </a:lnTo>
                  <a:lnTo>
                    <a:pt x="619" y="4949"/>
                  </a:lnTo>
                  <a:lnTo>
                    <a:pt x="688" y="5018"/>
                  </a:lnTo>
                  <a:lnTo>
                    <a:pt x="779" y="5064"/>
                  </a:lnTo>
                  <a:lnTo>
                    <a:pt x="871" y="5110"/>
                  </a:lnTo>
                  <a:lnTo>
                    <a:pt x="986" y="5133"/>
                  </a:lnTo>
                  <a:lnTo>
                    <a:pt x="1421" y="5133"/>
                  </a:lnTo>
                  <a:lnTo>
                    <a:pt x="1558" y="5110"/>
                  </a:lnTo>
                  <a:lnTo>
                    <a:pt x="1742" y="5064"/>
                  </a:lnTo>
                  <a:lnTo>
                    <a:pt x="1948" y="5064"/>
                  </a:lnTo>
                  <a:lnTo>
                    <a:pt x="2383" y="5041"/>
                  </a:lnTo>
                  <a:lnTo>
                    <a:pt x="2887" y="5087"/>
                  </a:lnTo>
                  <a:lnTo>
                    <a:pt x="3391" y="5133"/>
                  </a:lnTo>
                  <a:lnTo>
                    <a:pt x="4216" y="5247"/>
                  </a:lnTo>
                  <a:lnTo>
                    <a:pt x="4560" y="5293"/>
                  </a:lnTo>
                  <a:lnTo>
                    <a:pt x="3850" y="5362"/>
                  </a:lnTo>
                  <a:lnTo>
                    <a:pt x="3185" y="5453"/>
                  </a:lnTo>
                  <a:lnTo>
                    <a:pt x="2841" y="5522"/>
                  </a:lnTo>
                  <a:lnTo>
                    <a:pt x="2521" y="5591"/>
                  </a:lnTo>
                  <a:lnTo>
                    <a:pt x="2292" y="5659"/>
                  </a:lnTo>
                  <a:lnTo>
                    <a:pt x="2154" y="5751"/>
                  </a:lnTo>
                  <a:lnTo>
                    <a:pt x="2017" y="5866"/>
                  </a:lnTo>
                  <a:lnTo>
                    <a:pt x="1971" y="5934"/>
                  </a:lnTo>
                  <a:lnTo>
                    <a:pt x="1925" y="5980"/>
                  </a:lnTo>
                  <a:lnTo>
                    <a:pt x="1925" y="6049"/>
                  </a:lnTo>
                  <a:lnTo>
                    <a:pt x="1925" y="6141"/>
                  </a:lnTo>
                  <a:lnTo>
                    <a:pt x="1971" y="6209"/>
                  </a:lnTo>
                  <a:lnTo>
                    <a:pt x="2039" y="6278"/>
                  </a:lnTo>
                  <a:lnTo>
                    <a:pt x="2131" y="6370"/>
                  </a:lnTo>
                  <a:lnTo>
                    <a:pt x="2292" y="6438"/>
                  </a:lnTo>
                  <a:lnTo>
                    <a:pt x="2406" y="6484"/>
                  </a:lnTo>
                  <a:lnTo>
                    <a:pt x="2566" y="6530"/>
                  </a:lnTo>
                  <a:lnTo>
                    <a:pt x="2910" y="6599"/>
                  </a:lnTo>
                  <a:lnTo>
                    <a:pt x="3300" y="6645"/>
                  </a:lnTo>
                  <a:lnTo>
                    <a:pt x="3758" y="6691"/>
                  </a:lnTo>
                  <a:lnTo>
                    <a:pt x="4743" y="6759"/>
                  </a:lnTo>
                  <a:lnTo>
                    <a:pt x="5247" y="6805"/>
                  </a:lnTo>
                  <a:lnTo>
                    <a:pt x="5728" y="6874"/>
                  </a:lnTo>
                  <a:lnTo>
                    <a:pt x="5934" y="6920"/>
                  </a:lnTo>
                  <a:lnTo>
                    <a:pt x="6141" y="6965"/>
                  </a:lnTo>
                  <a:lnTo>
                    <a:pt x="6553" y="7149"/>
                  </a:lnTo>
                  <a:lnTo>
                    <a:pt x="6988" y="7332"/>
                  </a:lnTo>
                  <a:lnTo>
                    <a:pt x="7378" y="7561"/>
                  </a:lnTo>
                  <a:lnTo>
                    <a:pt x="7584" y="7676"/>
                  </a:lnTo>
                  <a:lnTo>
                    <a:pt x="7767" y="7744"/>
                  </a:lnTo>
                  <a:lnTo>
                    <a:pt x="7974" y="7813"/>
                  </a:lnTo>
                  <a:lnTo>
                    <a:pt x="8180" y="7859"/>
                  </a:lnTo>
                  <a:lnTo>
                    <a:pt x="8386" y="7882"/>
                  </a:lnTo>
                  <a:lnTo>
                    <a:pt x="8592" y="7905"/>
                  </a:lnTo>
                  <a:lnTo>
                    <a:pt x="8798" y="7882"/>
                  </a:lnTo>
                  <a:lnTo>
                    <a:pt x="8982" y="7859"/>
                  </a:lnTo>
                  <a:lnTo>
                    <a:pt x="9188" y="7813"/>
                  </a:lnTo>
                  <a:lnTo>
                    <a:pt x="9371" y="7744"/>
                  </a:lnTo>
                  <a:lnTo>
                    <a:pt x="9554" y="7653"/>
                  </a:lnTo>
                  <a:lnTo>
                    <a:pt x="9738" y="7561"/>
                  </a:lnTo>
                  <a:lnTo>
                    <a:pt x="9898" y="7424"/>
                  </a:lnTo>
                  <a:lnTo>
                    <a:pt x="10059" y="7286"/>
                  </a:lnTo>
                  <a:lnTo>
                    <a:pt x="10196" y="7149"/>
                  </a:lnTo>
                  <a:lnTo>
                    <a:pt x="10311" y="6965"/>
                  </a:lnTo>
                  <a:lnTo>
                    <a:pt x="10425" y="6759"/>
                  </a:lnTo>
                  <a:lnTo>
                    <a:pt x="10517" y="6553"/>
                  </a:lnTo>
                  <a:lnTo>
                    <a:pt x="10563" y="6347"/>
                  </a:lnTo>
                  <a:lnTo>
                    <a:pt x="10563" y="6141"/>
                  </a:lnTo>
                  <a:lnTo>
                    <a:pt x="10540" y="5934"/>
                  </a:lnTo>
                  <a:lnTo>
                    <a:pt x="10448" y="5705"/>
                  </a:lnTo>
                  <a:lnTo>
                    <a:pt x="10333" y="5476"/>
                  </a:lnTo>
                  <a:lnTo>
                    <a:pt x="10173" y="5247"/>
                  </a:lnTo>
                  <a:lnTo>
                    <a:pt x="10013" y="4995"/>
                  </a:lnTo>
                  <a:lnTo>
                    <a:pt x="9807" y="4766"/>
                  </a:lnTo>
                  <a:lnTo>
                    <a:pt x="9371" y="4285"/>
                  </a:lnTo>
                  <a:lnTo>
                    <a:pt x="8936" y="3827"/>
                  </a:lnTo>
                  <a:lnTo>
                    <a:pt x="8501" y="3414"/>
                  </a:lnTo>
                  <a:lnTo>
                    <a:pt x="8157" y="3070"/>
                  </a:lnTo>
                  <a:lnTo>
                    <a:pt x="7882" y="2818"/>
                  </a:lnTo>
                  <a:lnTo>
                    <a:pt x="7676" y="2612"/>
                  </a:lnTo>
                  <a:lnTo>
                    <a:pt x="7447" y="2406"/>
                  </a:lnTo>
                  <a:lnTo>
                    <a:pt x="6851" y="1925"/>
                  </a:lnTo>
                  <a:lnTo>
                    <a:pt x="6164" y="1444"/>
                  </a:lnTo>
                  <a:lnTo>
                    <a:pt x="5430" y="940"/>
                  </a:lnTo>
                  <a:lnTo>
                    <a:pt x="5064" y="711"/>
                  </a:lnTo>
                  <a:lnTo>
                    <a:pt x="4743" y="550"/>
                  </a:lnTo>
                  <a:lnTo>
                    <a:pt x="4399" y="413"/>
                  </a:lnTo>
                  <a:lnTo>
                    <a:pt x="4102" y="298"/>
                  </a:lnTo>
                  <a:lnTo>
                    <a:pt x="3781" y="229"/>
                  </a:lnTo>
                  <a:lnTo>
                    <a:pt x="3460" y="161"/>
                  </a:lnTo>
                  <a:lnTo>
                    <a:pt x="2818" y="46"/>
                  </a:lnTo>
                  <a:lnTo>
                    <a:pt x="2429"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66"/>
            <p:cNvSpPr/>
            <p:nvPr/>
          </p:nvSpPr>
          <p:spPr>
            <a:xfrm>
              <a:off x="4387391" y="2051701"/>
              <a:ext cx="69456" cy="80265"/>
            </a:xfrm>
            <a:custGeom>
              <a:avLst/>
              <a:gdLst/>
              <a:ahLst/>
              <a:cxnLst/>
              <a:rect l="l" t="t" r="r" b="b"/>
              <a:pathLst>
                <a:path w="3232" h="3735" extrusionOk="0">
                  <a:moveTo>
                    <a:pt x="230" y="0"/>
                  </a:moveTo>
                  <a:lnTo>
                    <a:pt x="161" y="23"/>
                  </a:lnTo>
                  <a:lnTo>
                    <a:pt x="92" y="92"/>
                  </a:lnTo>
                  <a:lnTo>
                    <a:pt x="24" y="160"/>
                  </a:lnTo>
                  <a:lnTo>
                    <a:pt x="1" y="275"/>
                  </a:lnTo>
                  <a:lnTo>
                    <a:pt x="1" y="390"/>
                  </a:lnTo>
                  <a:lnTo>
                    <a:pt x="24" y="504"/>
                  </a:lnTo>
                  <a:lnTo>
                    <a:pt x="92" y="779"/>
                  </a:lnTo>
                  <a:lnTo>
                    <a:pt x="230" y="1031"/>
                  </a:lnTo>
                  <a:lnTo>
                    <a:pt x="367" y="1306"/>
                  </a:lnTo>
                  <a:lnTo>
                    <a:pt x="482" y="1512"/>
                  </a:lnTo>
                  <a:lnTo>
                    <a:pt x="619" y="1696"/>
                  </a:lnTo>
                  <a:lnTo>
                    <a:pt x="3231" y="3735"/>
                  </a:lnTo>
                  <a:lnTo>
                    <a:pt x="3094" y="3391"/>
                  </a:lnTo>
                  <a:lnTo>
                    <a:pt x="2704" y="2635"/>
                  </a:lnTo>
                  <a:lnTo>
                    <a:pt x="2475" y="2177"/>
                  </a:lnTo>
                  <a:lnTo>
                    <a:pt x="2223" y="1764"/>
                  </a:lnTo>
                  <a:lnTo>
                    <a:pt x="1971" y="1421"/>
                  </a:lnTo>
                  <a:lnTo>
                    <a:pt x="1857" y="1283"/>
                  </a:lnTo>
                  <a:lnTo>
                    <a:pt x="1719" y="1169"/>
                  </a:lnTo>
                  <a:lnTo>
                    <a:pt x="1490" y="985"/>
                  </a:lnTo>
                  <a:lnTo>
                    <a:pt x="1261" y="756"/>
                  </a:lnTo>
                  <a:lnTo>
                    <a:pt x="803" y="321"/>
                  </a:lnTo>
                  <a:lnTo>
                    <a:pt x="597" y="138"/>
                  </a:lnTo>
                  <a:lnTo>
                    <a:pt x="505" y="69"/>
                  </a:lnTo>
                  <a:lnTo>
                    <a:pt x="390" y="23"/>
                  </a:lnTo>
                  <a:lnTo>
                    <a:pt x="322"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66"/>
            <p:cNvSpPr/>
            <p:nvPr/>
          </p:nvSpPr>
          <p:spPr>
            <a:xfrm>
              <a:off x="2281731" y="3434729"/>
              <a:ext cx="461369" cy="777487"/>
            </a:xfrm>
            <a:custGeom>
              <a:avLst/>
              <a:gdLst/>
              <a:ahLst/>
              <a:cxnLst/>
              <a:rect l="l" t="t" r="r" b="b"/>
              <a:pathLst>
                <a:path w="21469" h="36179" extrusionOk="0">
                  <a:moveTo>
                    <a:pt x="9784" y="1"/>
                  </a:moveTo>
                  <a:lnTo>
                    <a:pt x="9784" y="32948"/>
                  </a:lnTo>
                  <a:lnTo>
                    <a:pt x="940" y="32948"/>
                  </a:lnTo>
                  <a:lnTo>
                    <a:pt x="756" y="32971"/>
                  </a:lnTo>
                  <a:lnTo>
                    <a:pt x="573" y="33017"/>
                  </a:lnTo>
                  <a:lnTo>
                    <a:pt x="413" y="33108"/>
                  </a:lnTo>
                  <a:lnTo>
                    <a:pt x="275" y="33223"/>
                  </a:lnTo>
                  <a:lnTo>
                    <a:pt x="161" y="33360"/>
                  </a:lnTo>
                  <a:lnTo>
                    <a:pt x="92" y="33521"/>
                  </a:lnTo>
                  <a:lnTo>
                    <a:pt x="23" y="33704"/>
                  </a:lnTo>
                  <a:lnTo>
                    <a:pt x="0" y="33887"/>
                  </a:lnTo>
                  <a:lnTo>
                    <a:pt x="0" y="36178"/>
                  </a:lnTo>
                  <a:lnTo>
                    <a:pt x="1673" y="36178"/>
                  </a:lnTo>
                  <a:lnTo>
                    <a:pt x="1673" y="35147"/>
                  </a:lnTo>
                  <a:lnTo>
                    <a:pt x="1696" y="35033"/>
                  </a:lnTo>
                  <a:lnTo>
                    <a:pt x="1719" y="34941"/>
                  </a:lnTo>
                  <a:lnTo>
                    <a:pt x="1765" y="34850"/>
                  </a:lnTo>
                  <a:lnTo>
                    <a:pt x="1833" y="34758"/>
                  </a:lnTo>
                  <a:lnTo>
                    <a:pt x="1902" y="34712"/>
                  </a:lnTo>
                  <a:lnTo>
                    <a:pt x="1994" y="34643"/>
                  </a:lnTo>
                  <a:lnTo>
                    <a:pt x="2108" y="34620"/>
                  </a:lnTo>
                  <a:lnTo>
                    <a:pt x="9440" y="34620"/>
                  </a:lnTo>
                  <a:lnTo>
                    <a:pt x="9509" y="34643"/>
                  </a:lnTo>
                  <a:lnTo>
                    <a:pt x="9600" y="34689"/>
                  </a:lnTo>
                  <a:lnTo>
                    <a:pt x="9669" y="34735"/>
                  </a:lnTo>
                  <a:lnTo>
                    <a:pt x="9715" y="34804"/>
                  </a:lnTo>
                  <a:lnTo>
                    <a:pt x="9761" y="34895"/>
                  </a:lnTo>
                  <a:lnTo>
                    <a:pt x="9784" y="34964"/>
                  </a:lnTo>
                  <a:lnTo>
                    <a:pt x="9784" y="35056"/>
                  </a:lnTo>
                  <a:lnTo>
                    <a:pt x="9784" y="36178"/>
                  </a:lnTo>
                  <a:lnTo>
                    <a:pt x="11731" y="36178"/>
                  </a:lnTo>
                  <a:lnTo>
                    <a:pt x="11731" y="35056"/>
                  </a:lnTo>
                  <a:lnTo>
                    <a:pt x="11731" y="34964"/>
                  </a:lnTo>
                  <a:lnTo>
                    <a:pt x="11777" y="34895"/>
                  </a:lnTo>
                  <a:lnTo>
                    <a:pt x="11800" y="34804"/>
                  </a:lnTo>
                  <a:lnTo>
                    <a:pt x="11869" y="34735"/>
                  </a:lnTo>
                  <a:lnTo>
                    <a:pt x="11937" y="34689"/>
                  </a:lnTo>
                  <a:lnTo>
                    <a:pt x="12006" y="34643"/>
                  </a:lnTo>
                  <a:lnTo>
                    <a:pt x="12098" y="34620"/>
                  </a:lnTo>
                  <a:lnTo>
                    <a:pt x="19361" y="34620"/>
                  </a:lnTo>
                  <a:lnTo>
                    <a:pt x="19475" y="34643"/>
                  </a:lnTo>
                  <a:lnTo>
                    <a:pt x="19567" y="34712"/>
                  </a:lnTo>
                  <a:lnTo>
                    <a:pt x="19636" y="34758"/>
                  </a:lnTo>
                  <a:lnTo>
                    <a:pt x="19704" y="34850"/>
                  </a:lnTo>
                  <a:lnTo>
                    <a:pt x="19750" y="34941"/>
                  </a:lnTo>
                  <a:lnTo>
                    <a:pt x="19773" y="35033"/>
                  </a:lnTo>
                  <a:lnTo>
                    <a:pt x="19796" y="35147"/>
                  </a:lnTo>
                  <a:lnTo>
                    <a:pt x="19796" y="36178"/>
                  </a:lnTo>
                  <a:lnTo>
                    <a:pt x="21469" y="36178"/>
                  </a:lnTo>
                  <a:lnTo>
                    <a:pt x="21469" y="33887"/>
                  </a:lnTo>
                  <a:lnTo>
                    <a:pt x="21446" y="33704"/>
                  </a:lnTo>
                  <a:lnTo>
                    <a:pt x="21400" y="33521"/>
                  </a:lnTo>
                  <a:lnTo>
                    <a:pt x="21308" y="33360"/>
                  </a:lnTo>
                  <a:lnTo>
                    <a:pt x="21194" y="33223"/>
                  </a:lnTo>
                  <a:lnTo>
                    <a:pt x="21056" y="33108"/>
                  </a:lnTo>
                  <a:lnTo>
                    <a:pt x="20896" y="33017"/>
                  </a:lnTo>
                  <a:lnTo>
                    <a:pt x="20712" y="32971"/>
                  </a:lnTo>
                  <a:lnTo>
                    <a:pt x="20529" y="32948"/>
                  </a:lnTo>
                  <a:lnTo>
                    <a:pt x="11731" y="32948"/>
                  </a:lnTo>
                  <a:lnTo>
                    <a:pt x="11731"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66"/>
            <p:cNvSpPr/>
            <p:nvPr/>
          </p:nvSpPr>
          <p:spPr>
            <a:xfrm>
              <a:off x="2474235" y="3447537"/>
              <a:ext cx="77815" cy="399327"/>
            </a:xfrm>
            <a:custGeom>
              <a:avLst/>
              <a:gdLst/>
              <a:ahLst/>
              <a:cxnLst/>
              <a:rect l="l" t="t" r="r" b="b"/>
              <a:pathLst>
                <a:path w="3621" h="18582" extrusionOk="0">
                  <a:moveTo>
                    <a:pt x="1" y="1"/>
                  </a:moveTo>
                  <a:lnTo>
                    <a:pt x="1" y="18215"/>
                  </a:lnTo>
                  <a:lnTo>
                    <a:pt x="1" y="18307"/>
                  </a:lnTo>
                  <a:lnTo>
                    <a:pt x="24" y="18353"/>
                  </a:lnTo>
                  <a:lnTo>
                    <a:pt x="92" y="18467"/>
                  </a:lnTo>
                  <a:lnTo>
                    <a:pt x="207" y="18559"/>
                  </a:lnTo>
                  <a:lnTo>
                    <a:pt x="276" y="18559"/>
                  </a:lnTo>
                  <a:lnTo>
                    <a:pt x="345" y="18582"/>
                  </a:lnTo>
                  <a:lnTo>
                    <a:pt x="3254" y="18582"/>
                  </a:lnTo>
                  <a:lnTo>
                    <a:pt x="3346" y="18559"/>
                  </a:lnTo>
                  <a:lnTo>
                    <a:pt x="3392" y="18559"/>
                  </a:lnTo>
                  <a:lnTo>
                    <a:pt x="3506" y="18467"/>
                  </a:lnTo>
                  <a:lnTo>
                    <a:pt x="3598" y="18353"/>
                  </a:lnTo>
                  <a:lnTo>
                    <a:pt x="3598" y="18307"/>
                  </a:lnTo>
                  <a:lnTo>
                    <a:pt x="3621" y="18215"/>
                  </a:lnTo>
                  <a:lnTo>
                    <a:pt x="3621"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66"/>
            <p:cNvSpPr/>
            <p:nvPr/>
          </p:nvSpPr>
          <p:spPr>
            <a:xfrm>
              <a:off x="2671188" y="4191013"/>
              <a:ext cx="106870" cy="106870"/>
            </a:xfrm>
            <a:custGeom>
              <a:avLst/>
              <a:gdLst/>
              <a:ahLst/>
              <a:cxnLst/>
              <a:rect l="l" t="t" r="r" b="b"/>
              <a:pathLst>
                <a:path w="4973" h="4973" extrusionOk="0">
                  <a:moveTo>
                    <a:pt x="2223" y="0"/>
                  </a:moveTo>
                  <a:lnTo>
                    <a:pt x="1994" y="46"/>
                  </a:lnTo>
                  <a:lnTo>
                    <a:pt x="1742" y="115"/>
                  </a:lnTo>
                  <a:lnTo>
                    <a:pt x="1513" y="184"/>
                  </a:lnTo>
                  <a:lnTo>
                    <a:pt x="1306" y="298"/>
                  </a:lnTo>
                  <a:lnTo>
                    <a:pt x="1100" y="413"/>
                  </a:lnTo>
                  <a:lnTo>
                    <a:pt x="894" y="573"/>
                  </a:lnTo>
                  <a:lnTo>
                    <a:pt x="734" y="733"/>
                  </a:lnTo>
                  <a:lnTo>
                    <a:pt x="573" y="894"/>
                  </a:lnTo>
                  <a:lnTo>
                    <a:pt x="413" y="1100"/>
                  </a:lnTo>
                  <a:lnTo>
                    <a:pt x="298" y="1306"/>
                  </a:lnTo>
                  <a:lnTo>
                    <a:pt x="207" y="1512"/>
                  </a:lnTo>
                  <a:lnTo>
                    <a:pt x="115" y="1742"/>
                  </a:lnTo>
                  <a:lnTo>
                    <a:pt x="46" y="1971"/>
                  </a:lnTo>
                  <a:lnTo>
                    <a:pt x="23" y="2223"/>
                  </a:lnTo>
                  <a:lnTo>
                    <a:pt x="0" y="2475"/>
                  </a:lnTo>
                  <a:lnTo>
                    <a:pt x="23" y="2727"/>
                  </a:lnTo>
                  <a:lnTo>
                    <a:pt x="46" y="2979"/>
                  </a:lnTo>
                  <a:lnTo>
                    <a:pt x="115" y="3208"/>
                  </a:lnTo>
                  <a:lnTo>
                    <a:pt x="207" y="3437"/>
                  </a:lnTo>
                  <a:lnTo>
                    <a:pt x="298" y="3666"/>
                  </a:lnTo>
                  <a:lnTo>
                    <a:pt x="413" y="3872"/>
                  </a:lnTo>
                  <a:lnTo>
                    <a:pt x="573" y="4056"/>
                  </a:lnTo>
                  <a:lnTo>
                    <a:pt x="734" y="4239"/>
                  </a:lnTo>
                  <a:lnTo>
                    <a:pt x="894" y="4399"/>
                  </a:lnTo>
                  <a:lnTo>
                    <a:pt x="1100" y="4537"/>
                  </a:lnTo>
                  <a:lnTo>
                    <a:pt x="1306" y="4651"/>
                  </a:lnTo>
                  <a:lnTo>
                    <a:pt x="1513" y="4766"/>
                  </a:lnTo>
                  <a:lnTo>
                    <a:pt x="1742" y="4858"/>
                  </a:lnTo>
                  <a:lnTo>
                    <a:pt x="1994" y="4903"/>
                  </a:lnTo>
                  <a:lnTo>
                    <a:pt x="2223" y="4949"/>
                  </a:lnTo>
                  <a:lnTo>
                    <a:pt x="2475" y="4972"/>
                  </a:lnTo>
                  <a:lnTo>
                    <a:pt x="2727" y="4949"/>
                  </a:lnTo>
                  <a:lnTo>
                    <a:pt x="2979" y="4903"/>
                  </a:lnTo>
                  <a:lnTo>
                    <a:pt x="3231" y="4858"/>
                  </a:lnTo>
                  <a:lnTo>
                    <a:pt x="3460" y="4766"/>
                  </a:lnTo>
                  <a:lnTo>
                    <a:pt x="3666" y="4651"/>
                  </a:lnTo>
                  <a:lnTo>
                    <a:pt x="3873" y="4537"/>
                  </a:lnTo>
                  <a:lnTo>
                    <a:pt x="4056" y="4399"/>
                  </a:lnTo>
                  <a:lnTo>
                    <a:pt x="4239" y="4239"/>
                  </a:lnTo>
                  <a:lnTo>
                    <a:pt x="4400" y="4056"/>
                  </a:lnTo>
                  <a:lnTo>
                    <a:pt x="4537" y="3872"/>
                  </a:lnTo>
                  <a:lnTo>
                    <a:pt x="4674" y="3666"/>
                  </a:lnTo>
                  <a:lnTo>
                    <a:pt x="4766" y="3437"/>
                  </a:lnTo>
                  <a:lnTo>
                    <a:pt x="4858" y="3208"/>
                  </a:lnTo>
                  <a:lnTo>
                    <a:pt x="4904" y="2979"/>
                  </a:lnTo>
                  <a:lnTo>
                    <a:pt x="4949" y="2727"/>
                  </a:lnTo>
                  <a:lnTo>
                    <a:pt x="4972" y="2475"/>
                  </a:lnTo>
                  <a:lnTo>
                    <a:pt x="4949" y="2223"/>
                  </a:lnTo>
                  <a:lnTo>
                    <a:pt x="4904" y="1971"/>
                  </a:lnTo>
                  <a:lnTo>
                    <a:pt x="4858" y="1742"/>
                  </a:lnTo>
                  <a:lnTo>
                    <a:pt x="4766" y="1512"/>
                  </a:lnTo>
                  <a:lnTo>
                    <a:pt x="4674" y="1306"/>
                  </a:lnTo>
                  <a:lnTo>
                    <a:pt x="4537" y="1100"/>
                  </a:lnTo>
                  <a:lnTo>
                    <a:pt x="4400" y="894"/>
                  </a:lnTo>
                  <a:lnTo>
                    <a:pt x="4239" y="733"/>
                  </a:lnTo>
                  <a:lnTo>
                    <a:pt x="4056" y="573"/>
                  </a:lnTo>
                  <a:lnTo>
                    <a:pt x="3873" y="413"/>
                  </a:lnTo>
                  <a:lnTo>
                    <a:pt x="3666" y="298"/>
                  </a:lnTo>
                  <a:lnTo>
                    <a:pt x="3460" y="184"/>
                  </a:lnTo>
                  <a:lnTo>
                    <a:pt x="3231" y="115"/>
                  </a:lnTo>
                  <a:lnTo>
                    <a:pt x="2979" y="46"/>
                  </a:lnTo>
                  <a:lnTo>
                    <a:pt x="272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66"/>
            <p:cNvSpPr/>
            <p:nvPr/>
          </p:nvSpPr>
          <p:spPr>
            <a:xfrm>
              <a:off x="2693838" y="4213663"/>
              <a:ext cx="61075" cy="61075"/>
            </a:xfrm>
            <a:custGeom>
              <a:avLst/>
              <a:gdLst/>
              <a:ahLst/>
              <a:cxnLst/>
              <a:rect l="l" t="t" r="r" b="b"/>
              <a:pathLst>
                <a:path w="2842" h="2842" extrusionOk="0">
                  <a:moveTo>
                    <a:pt x="1283" y="0"/>
                  </a:moveTo>
                  <a:lnTo>
                    <a:pt x="1146" y="23"/>
                  </a:lnTo>
                  <a:lnTo>
                    <a:pt x="1009" y="69"/>
                  </a:lnTo>
                  <a:lnTo>
                    <a:pt x="871" y="115"/>
                  </a:lnTo>
                  <a:lnTo>
                    <a:pt x="642" y="252"/>
                  </a:lnTo>
                  <a:lnTo>
                    <a:pt x="413" y="413"/>
                  </a:lnTo>
                  <a:lnTo>
                    <a:pt x="252" y="619"/>
                  </a:lnTo>
                  <a:lnTo>
                    <a:pt x="115" y="871"/>
                  </a:lnTo>
                  <a:lnTo>
                    <a:pt x="69" y="1008"/>
                  </a:lnTo>
                  <a:lnTo>
                    <a:pt x="46" y="1146"/>
                  </a:lnTo>
                  <a:lnTo>
                    <a:pt x="23" y="1283"/>
                  </a:lnTo>
                  <a:lnTo>
                    <a:pt x="0" y="1421"/>
                  </a:lnTo>
                  <a:lnTo>
                    <a:pt x="23" y="1558"/>
                  </a:lnTo>
                  <a:lnTo>
                    <a:pt x="46" y="1719"/>
                  </a:lnTo>
                  <a:lnTo>
                    <a:pt x="69" y="1856"/>
                  </a:lnTo>
                  <a:lnTo>
                    <a:pt x="115" y="1971"/>
                  </a:lnTo>
                  <a:lnTo>
                    <a:pt x="252" y="2223"/>
                  </a:lnTo>
                  <a:lnTo>
                    <a:pt x="413" y="2429"/>
                  </a:lnTo>
                  <a:lnTo>
                    <a:pt x="642" y="2612"/>
                  </a:lnTo>
                  <a:lnTo>
                    <a:pt x="871" y="2727"/>
                  </a:lnTo>
                  <a:lnTo>
                    <a:pt x="1009" y="2772"/>
                  </a:lnTo>
                  <a:lnTo>
                    <a:pt x="1146" y="2818"/>
                  </a:lnTo>
                  <a:lnTo>
                    <a:pt x="1283" y="2841"/>
                  </a:lnTo>
                  <a:lnTo>
                    <a:pt x="1581" y="2841"/>
                  </a:lnTo>
                  <a:lnTo>
                    <a:pt x="1719" y="2818"/>
                  </a:lnTo>
                  <a:lnTo>
                    <a:pt x="1856" y="2772"/>
                  </a:lnTo>
                  <a:lnTo>
                    <a:pt x="1971" y="2727"/>
                  </a:lnTo>
                  <a:lnTo>
                    <a:pt x="2223" y="2612"/>
                  </a:lnTo>
                  <a:lnTo>
                    <a:pt x="2429" y="2429"/>
                  </a:lnTo>
                  <a:lnTo>
                    <a:pt x="2612" y="2223"/>
                  </a:lnTo>
                  <a:lnTo>
                    <a:pt x="2750" y="1971"/>
                  </a:lnTo>
                  <a:lnTo>
                    <a:pt x="2796" y="1856"/>
                  </a:lnTo>
                  <a:lnTo>
                    <a:pt x="2819" y="1719"/>
                  </a:lnTo>
                  <a:lnTo>
                    <a:pt x="2841" y="1558"/>
                  </a:lnTo>
                  <a:lnTo>
                    <a:pt x="2841" y="1421"/>
                  </a:lnTo>
                  <a:lnTo>
                    <a:pt x="2841" y="1283"/>
                  </a:lnTo>
                  <a:lnTo>
                    <a:pt x="2819" y="1146"/>
                  </a:lnTo>
                  <a:lnTo>
                    <a:pt x="2796" y="1008"/>
                  </a:lnTo>
                  <a:lnTo>
                    <a:pt x="2750" y="871"/>
                  </a:lnTo>
                  <a:lnTo>
                    <a:pt x="2612" y="619"/>
                  </a:lnTo>
                  <a:lnTo>
                    <a:pt x="2429" y="413"/>
                  </a:lnTo>
                  <a:lnTo>
                    <a:pt x="2223" y="252"/>
                  </a:lnTo>
                  <a:lnTo>
                    <a:pt x="1971" y="115"/>
                  </a:lnTo>
                  <a:lnTo>
                    <a:pt x="1856" y="69"/>
                  </a:lnTo>
                  <a:lnTo>
                    <a:pt x="1719" y="23"/>
                  </a:lnTo>
                  <a:lnTo>
                    <a:pt x="158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66"/>
            <p:cNvSpPr/>
            <p:nvPr/>
          </p:nvSpPr>
          <p:spPr>
            <a:xfrm>
              <a:off x="2458978" y="4191013"/>
              <a:ext cx="106870" cy="106870"/>
            </a:xfrm>
            <a:custGeom>
              <a:avLst/>
              <a:gdLst/>
              <a:ahLst/>
              <a:cxnLst/>
              <a:rect l="l" t="t" r="r" b="b"/>
              <a:pathLst>
                <a:path w="4973" h="4973" extrusionOk="0">
                  <a:moveTo>
                    <a:pt x="2223" y="0"/>
                  </a:moveTo>
                  <a:lnTo>
                    <a:pt x="1994" y="46"/>
                  </a:lnTo>
                  <a:lnTo>
                    <a:pt x="1742" y="115"/>
                  </a:lnTo>
                  <a:lnTo>
                    <a:pt x="1513" y="184"/>
                  </a:lnTo>
                  <a:lnTo>
                    <a:pt x="1307" y="298"/>
                  </a:lnTo>
                  <a:lnTo>
                    <a:pt x="1100" y="413"/>
                  </a:lnTo>
                  <a:lnTo>
                    <a:pt x="917" y="573"/>
                  </a:lnTo>
                  <a:lnTo>
                    <a:pt x="734" y="733"/>
                  </a:lnTo>
                  <a:lnTo>
                    <a:pt x="573" y="894"/>
                  </a:lnTo>
                  <a:lnTo>
                    <a:pt x="436" y="1100"/>
                  </a:lnTo>
                  <a:lnTo>
                    <a:pt x="298" y="1306"/>
                  </a:lnTo>
                  <a:lnTo>
                    <a:pt x="207" y="1512"/>
                  </a:lnTo>
                  <a:lnTo>
                    <a:pt x="115" y="1742"/>
                  </a:lnTo>
                  <a:lnTo>
                    <a:pt x="46" y="1971"/>
                  </a:lnTo>
                  <a:lnTo>
                    <a:pt x="23" y="2223"/>
                  </a:lnTo>
                  <a:lnTo>
                    <a:pt x="1" y="2475"/>
                  </a:lnTo>
                  <a:lnTo>
                    <a:pt x="23" y="2727"/>
                  </a:lnTo>
                  <a:lnTo>
                    <a:pt x="46" y="2979"/>
                  </a:lnTo>
                  <a:lnTo>
                    <a:pt x="115" y="3208"/>
                  </a:lnTo>
                  <a:lnTo>
                    <a:pt x="207" y="3437"/>
                  </a:lnTo>
                  <a:lnTo>
                    <a:pt x="298" y="3666"/>
                  </a:lnTo>
                  <a:lnTo>
                    <a:pt x="436" y="3872"/>
                  </a:lnTo>
                  <a:lnTo>
                    <a:pt x="573" y="4056"/>
                  </a:lnTo>
                  <a:lnTo>
                    <a:pt x="734" y="4239"/>
                  </a:lnTo>
                  <a:lnTo>
                    <a:pt x="917" y="4399"/>
                  </a:lnTo>
                  <a:lnTo>
                    <a:pt x="1100" y="4537"/>
                  </a:lnTo>
                  <a:lnTo>
                    <a:pt x="1307" y="4651"/>
                  </a:lnTo>
                  <a:lnTo>
                    <a:pt x="1513" y="4766"/>
                  </a:lnTo>
                  <a:lnTo>
                    <a:pt x="1742" y="4858"/>
                  </a:lnTo>
                  <a:lnTo>
                    <a:pt x="1994" y="4903"/>
                  </a:lnTo>
                  <a:lnTo>
                    <a:pt x="2223" y="4949"/>
                  </a:lnTo>
                  <a:lnTo>
                    <a:pt x="2498" y="4972"/>
                  </a:lnTo>
                  <a:lnTo>
                    <a:pt x="2750" y="4949"/>
                  </a:lnTo>
                  <a:lnTo>
                    <a:pt x="2979" y="4903"/>
                  </a:lnTo>
                  <a:lnTo>
                    <a:pt x="3231" y="4858"/>
                  </a:lnTo>
                  <a:lnTo>
                    <a:pt x="3460" y="4766"/>
                  </a:lnTo>
                  <a:lnTo>
                    <a:pt x="3666" y="4651"/>
                  </a:lnTo>
                  <a:lnTo>
                    <a:pt x="3873" y="4537"/>
                  </a:lnTo>
                  <a:lnTo>
                    <a:pt x="4056" y="4399"/>
                  </a:lnTo>
                  <a:lnTo>
                    <a:pt x="4239" y="4239"/>
                  </a:lnTo>
                  <a:lnTo>
                    <a:pt x="4400" y="4056"/>
                  </a:lnTo>
                  <a:lnTo>
                    <a:pt x="4537" y="3872"/>
                  </a:lnTo>
                  <a:lnTo>
                    <a:pt x="4675" y="3666"/>
                  </a:lnTo>
                  <a:lnTo>
                    <a:pt x="4766" y="3437"/>
                  </a:lnTo>
                  <a:lnTo>
                    <a:pt x="4858" y="3208"/>
                  </a:lnTo>
                  <a:lnTo>
                    <a:pt x="4927" y="2979"/>
                  </a:lnTo>
                  <a:lnTo>
                    <a:pt x="4949" y="2727"/>
                  </a:lnTo>
                  <a:lnTo>
                    <a:pt x="4972" y="2475"/>
                  </a:lnTo>
                  <a:lnTo>
                    <a:pt x="4949" y="2223"/>
                  </a:lnTo>
                  <a:lnTo>
                    <a:pt x="4927" y="1971"/>
                  </a:lnTo>
                  <a:lnTo>
                    <a:pt x="4858" y="1742"/>
                  </a:lnTo>
                  <a:lnTo>
                    <a:pt x="4766" y="1512"/>
                  </a:lnTo>
                  <a:lnTo>
                    <a:pt x="4675" y="1306"/>
                  </a:lnTo>
                  <a:lnTo>
                    <a:pt x="4537" y="1100"/>
                  </a:lnTo>
                  <a:lnTo>
                    <a:pt x="4400" y="894"/>
                  </a:lnTo>
                  <a:lnTo>
                    <a:pt x="4239" y="733"/>
                  </a:lnTo>
                  <a:lnTo>
                    <a:pt x="4056" y="573"/>
                  </a:lnTo>
                  <a:lnTo>
                    <a:pt x="3873" y="413"/>
                  </a:lnTo>
                  <a:lnTo>
                    <a:pt x="3666" y="298"/>
                  </a:lnTo>
                  <a:lnTo>
                    <a:pt x="3460" y="184"/>
                  </a:lnTo>
                  <a:lnTo>
                    <a:pt x="3231" y="115"/>
                  </a:lnTo>
                  <a:lnTo>
                    <a:pt x="2979" y="46"/>
                  </a:lnTo>
                  <a:lnTo>
                    <a:pt x="275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66"/>
            <p:cNvSpPr/>
            <p:nvPr/>
          </p:nvSpPr>
          <p:spPr>
            <a:xfrm>
              <a:off x="2481628" y="4213663"/>
              <a:ext cx="61569" cy="61075"/>
            </a:xfrm>
            <a:custGeom>
              <a:avLst/>
              <a:gdLst/>
              <a:ahLst/>
              <a:cxnLst/>
              <a:rect l="l" t="t" r="r" b="b"/>
              <a:pathLst>
                <a:path w="2865" h="2842" extrusionOk="0">
                  <a:moveTo>
                    <a:pt x="1284" y="0"/>
                  </a:moveTo>
                  <a:lnTo>
                    <a:pt x="1146" y="23"/>
                  </a:lnTo>
                  <a:lnTo>
                    <a:pt x="1009" y="69"/>
                  </a:lnTo>
                  <a:lnTo>
                    <a:pt x="871" y="115"/>
                  </a:lnTo>
                  <a:lnTo>
                    <a:pt x="642" y="252"/>
                  </a:lnTo>
                  <a:lnTo>
                    <a:pt x="436" y="413"/>
                  </a:lnTo>
                  <a:lnTo>
                    <a:pt x="253" y="619"/>
                  </a:lnTo>
                  <a:lnTo>
                    <a:pt x="115" y="871"/>
                  </a:lnTo>
                  <a:lnTo>
                    <a:pt x="69" y="1008"/>
                  </a:lnTo>
                  <a:lnTo>
                    <a:pt x="46" y="1146"/>
                  </a:lnTo>
                  <a:lnTo>
                    <a:pt x="23" y="1283"/>
                  </a:lnTo>
                  <a:lnTo>
                    <a:pt x="1" y="1421"/>
                  </a:lnTo>
                  <a:lnTo>
                    <a:pt x="23" y="1558"/>
                  </a:lnTo>
                  <a:lnTo>
                    <a:pt x="46" y="1719"/>
                  </a:lnTo>
                  <a:lnTo>
                    <a:pt x="69" y="1856"/>
                  </a:lnTo>
                  <a:lnTo>
                    <a:pt x="115" y="1971"/>
                  </a:lnTo>
                  <a:lnTo>
                    <a:pt x="253" y="2223"/>
                  </a:lnTo>
                  <a:lnTo>
                    <a:pt x="436" y="2429"/>
                  </a:lnTo>
                  <a:lnTo>
                    <a:pt x="642" y="2612"/>
                  </a:lnTo>
                  <a:lnTo>
                    <a:pt x="871" y="2727"/>
                  </a:lnTo>
                  <a:lnTo>
                    <a:pt x="1009" y="2772"/>
                  </a:lnTo>
                  <a:lnTo>
                    <a:pt x="1146" y="2818"/>
                  </a:lnTo>
                  <a:lnTo>
                    <a:pt x="1284" y="2841"/>
                  </a:lnTo>
                  <a:lnTo>
                    <a:pt x="1581" y="2841"/>
                  </a:lnTo>
                  <a:lnTo>
                    <a:pt x="1719" y="2818"/>
                  </a:lnTo>
                  <a:lnTo>
                    <a:pt x="1856" y="2772"/>
                  </a:lnTo>
                  <a:lnTo>
                    <a:pt x="1994" y="2727"/>
                  </a:lnTo>
                  <a:lnTo>
                    <a:pt x="2223" y="2612"/>
                  </a:lnTo>
                  <a:lnTo>
                    <a:pt x="2429" y="2429"/>
                  </a:lnTo>
                  <a:lnTo>
                    <a:pt x="2612" y="2223"/>
                  </a:lnTo>
                  <a:lnTo>
                    <a:pt x="2750" y="1971"/>
                  </a:lnTo>
                  <a:lnTo>
                    <a:pt x="2796" y="1856"/>
                  </a:lnTo>
                  <a:lnTo>
                    <a:pt x="2819" y="1719"/>
                  </a:lnTo>
                  <a:lnTo>
                    <a:pt x="2842" y="1558"/>
                  </a:lnTo>
                  <a:lnTo>
                    <a:pt x="2864" y="1421"/>
                  </a:lnTo>
                  <a:lnTo>
                    <a:pt x="2842" y="1283"/>
                  </a:lnTo>
                  <a:lnTo>
                    <a:pt x="2819" y="1146"/>
                  </a:lnTo>
                  <a:lnTo>
                    <a:pt x="2796" y="1008"/>
                  </a:lnTo>
                  <a:lnTo>
                    <a:pt x="2750" y="871"/>
                  </a:lnTo>
                  <a:lnTo>
                    <a:pt x="2612" y="619"/>
                  </a:lnTo>
                  <a:lnTo>
                    <a:pt x="2429" y="413"/>
                  </a:lnTo>
                  <a:lnTo>
                    <a:pt x="2223" y="252"/>
                  </a:lnTo>
                  <a:lnTo>
                    <a:pt x="1994" y="115"/>
                  </a:lnTo>
                  <a:lnTo>
                    <a:pt x="1856" y="69"/>
                  </a:lnTo>
                  <a:lnTo>
                    <a:pt x="1719" y="23"/>
                  </a:lnTo>
                  <a:lnTo>
                    <a:pt x="158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66"/>
            <p:cNvSpPr/>
            <p:nvPr/>
          </p:nvSpPr>
          <p:spPr>
            <a:xfrm>
              <a:off x="2246274" y="4191013"/>
              <a:ext cx="106870" cy="106870"/>
            </a:xfrm>
            <a:custGeom>
              <a:avLst/>
              <a:gdLst/>
              <a:ahLst/>
              <a:cxnLst/>
              <a:rect l="l" t="t" r="r" b="b"/>
              <a:pathLst>
                <a:path w="4973" h="4973" extrusionOk="0">
                  <a:moveTo>
                    <a:pt x="2223" y="0"/>
                  </a:moveTo>
                  <a:lnTo>
                    <a:pt x="1971" y="46"/>
                  </a:lnTo>
                  <a:lnTo>
                    <a:pt x="1742" y="115"/>
                  </a:lnTo>
                  <a:lnTo>
                    <a:pt x="1513" y="184"/>
                  </a:lnTo>
                  <a:lnTo>
                    <a:pt x="1307" y="298"/>
                  </a:lnTo>
                  <a:lnTo>
                    <a:pt x="1101" y="413"/>
                  </a:lnTo>
                  <a:lnTo>
                    <a:pt x="894" y="573"/>
                  </a:lnTo>
                  <a:lnTo>
                    <a:pt x="734" y="733"/>
                  </a:lnTo>
                  <a:lnTo>
                    <a:pt x="574" y="894"/>
                  </a:lnTo>
                  <a:lnTo>
                    <a:pt x="413" y="1100"/>
                  </a:lnTo>
                  <a:lnTo>
                    <a:pt x="299" y="1306"/>
                  </a:lnTo>
                  <a:lnTo>
                    <a:pt x="184" y="1512"/>
                  </a:lnTo>
                  <a:lnTo>
                    <a:pt x="115" y="1742"/>
                  </a:lnTo>
                  <a:lnTo>
                    <a:pt x="47" y="1971"/>
                  </a:lnTo>
                  <a:lnTo>
                    <a:pt x="1" y="2223"/>
                  </a:lnTo>
                  <a:lnTo>
                    <a:pt x="1" y="2475"/>
                  </a:lnTo>
                  <a:lnTo>
                    <a:pt x="1" y="2727"/>
                  </a:lnTo>
                  <a:lnTo>
                    <a:pt x="47" y="2979"/>
                  </a:lnTo>
                  <a:lnTo>
                    <a:pt x="115" y="3208"/>
                  </a:lnTo>
                  <a:lnTo>
                    <a:pt x="184" y="3437"/>
                  </a:lnTo>
                  <a:lnTo>
                    <a:pt x="299" y="3666"/>
                  </a:lnTo>
                  <a:lnTo>
                    <a:pt x="413" y="3872"/>
                  </a:lnTo>
                  <a:lnTo>
                    <a:pt x="574" y="4056"/>
                  </a:lnTo>
                  <a:lnTo>
                    <a:pt x="734" y="4239"/>
                  </a:lnTo>
                  <a:lnTo>
                    <a:pt x="894" y="4399"/>
                  </a:lnTo>
                  <a:lnTo>
                    <a:pt x="1101" y="4537"/>
                  </a:lnTo>
                  <a:lnTo>
                    <a:pt x="1307" y="4651"/>
                  </a:lnTo>
                  <a:lnTo>
                    <a:pt x="1513" y="4766"/>
                  </a:lnTo>
                  <a:lnTo>
                    <a:pt x="1742" y="4858"/>
                  </a:lnTo>
                  <a:lnTo>
                    <a:pt x="1971" y="4903"/>
                  </a:lnTo>
                  <a:lnTo>
                    <a:pt x="2223" y="4949"/>
                  </a:lnTo>
                  <a:lnTo>
                    <a:pt x="2475" y="4972"/>
                  </a:lnTo>
                  <a:lnTo>
                    <a:pt x="2727" y="4949"/>
                  </a:lnTo>
                  <a:lnTo>
                    <a:pt x="2979" y="4903"/>
                  </a:lnTo>
                  <a:lnTo>
                    <a:pt x="3208" y="4858"/>
                  </a:lnTo>
                  <a:lnTo>
                    <a:pt x="3437" y="4766"/>
                  </a:lnTo>
                  <a:lnTo>
                    <a:pt x="3667" y="4651"/>
                  </a:lnTo>
                  <a:lnTo>
                    <a:pt x="3873" y="4537"/>
                  </a:lnTo>
                  <a:lnTo>
                    <a:pt x="4056" y="4399"/>
                  </a:lnTo>
                  <a:lnTo>
                    <a:pt x="4239" y="4239"/>
                  </a:lnTo>
                  <a:lnTo>
                    <a:pt x="4400" y="4056"/>
                  </a:lnTo>
                  <a:lnTo>
                    <a:pt x="4537" y="3872"/>
                  </a:lnTo>
                  <a:lnTo>
                    <a:pt x="4652" y="3666"/>
                  </a:lnTo>
                  <a:lnTo>
                    <a:pt x="4766" y="3437"/>
                  </a:lnTo>
                  <a:lnTo>
                    <a:pt x="4858" y="3208"/>
                  </a:lnTo>
                  <a:lnTo>
                    <a:pt x="4904" y="2979"/>
                  </a:lnTo>
                  <a:lnTo>
                    <a:pt x="4950" y="2727"/>
                  </a:lnTo>
                  <a:lnTo>
                    <a:pt x="4973" y="2475"/>
                  </a:lnTo>
                  <a:lnTo>
                    <a:pt x="4950" y="2223"/>
                  </a:lnTo>
                  <a:lnTo>
                    <a:pt x="4904" y="1971"/>
                  </a:lnTo>
                  <a:lnTo>
                    <a:pt x="4858" y="1742"/>
                  </a:lnTo>
                  <a:lnTo>
                    <a:pt x="4766" y="1512"/>
                  </a:lnTo>
                  <a:lnTo>
                    <a:pt x="4652" y="1306"/>
                  </a:lnTo>
                  <a:lnTo>
                    <a:pt x="4537" y="1100"/>
                  </a:lnTo>
                  <a:lnTo>
                    <a:pt x="4400" y="894"/>
                  </a:lnTo>
                  <a:lnTo>
                    <a:pt x="4239" y="733"/>
                  </a:lnTo>
                  <a:lnTo>
                    <a:pt x="4056" y="573"/>
                  </a:lnTo>
                  <a:lnTo>
                    <a:pt x="3873" y="413"/>
                  </a:lnTo>
                  <a:lnTo>
                    <a:pt x="3667" y="298"/>
                  </a:lnTo>
                  <a:lnTo>
                    <a:pt x="3437" y="184"/>
                  </a:lnTo>
                  <a:lnTo>
                    <a:pt x="3208" y="115"/>
                  </a:lnTo>
                  <a:lnTo>
                    <a:pt x="2979" y="46"/>
                  </a:lnTo>
                  <a:lnTo>
                    <a:pt x="272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66"/>
            <p:cNvSpPr/>
            <p:nvPr/>
          </p:nvSpPr>
          <p:spPr>
            <a:xfrm>
              <a:off x="2268924" y="4213663"/>
              <a:ext cx="61075" cy="61075"/>
            </a:xfrm>
            <a:custGeom>
              <a:avLst/>
              <a:gdLst/>
              <a:ahLst/>
              <a:cxnLst/>
              <a:rect l="l" t="t" r="r" b="b"/>
              <a:pathLst>
                <a:path w="2842" h="2842" extrusionOk="0">
                  <a:moveTo>
                    <a:pt x="1284" y="0"/>
                  </a:moveTo>
                  <a:lnTo>
                    <a:pt x="1146" y="23"/>
                  </a:lnTo>
                  <a:lnTo>
                    <a:pt x="1009" y="69"/>
                  </a:lnTo>
                  <a:lnTo>
                    <a:pt x="871" y="115"/>
                  </a:lnTo>
                  <a:lnTo>
                    <a:pt x="619" y="252"/>
                  </a:lnTo>
                  <a:lnTo>
                    <a:pt x="413" y="413"/>
                  </a:lnTo>
                  <a:lnTo>
                    <a:pt x="253" y="619"/>
                  </a:lnTo>
                  <a:lnTo>
                    <a:pt x="115" y="871"/>
                  </a:lnTo>
                  <a:lnTo>
                    <a:pt x="69" y="1008"/>
                  </a:lnTo>
                  <a:lnTo>
                    <a:pt x="24" y="1146"/>
                  </a:lnTo>
                  <a:lnTo>
                    <a:pt x="1" y="1283"/>
                  </a:lnTo>
                  <a:lnTo>
                    <a:pt x="1" y="1421"/>
                  </a:lnTo>
                  <a:lnTo>
                    <a:pt x="1" y="1558"/>
                  </a:lnTo>
                  <a:lnTo>
                    <a:pt x="24" y="1719"/>
                  </a:lnTo>
                  <a:lnTo>
                    <a:pt x="69" y="1856"/>
                  </a:lnTo>
                  <a:lnTo>
                    <a:pt x="115" y="1971"/>
                  </a:lnTo>
                  <a:lnTo>
                    <a:pt x="253" y="2223"/>
                  </a:lnTo>
                  <a:lnTo>
                    <a:pt x="413" y="2429"/>
                  </a:lnTo>
                  <a:lnTo>
                    <a:pt x="619" y="2612"/>
                  </a:lnTo>
                  <a:lnTo>
                    <a:pt x="871" y="2727"/>
                  </a:lnTo>
                  <a:lnTo>
                    <a:pt x="1009" y="2772"/>
                  </a:lnTo>
                  <a:lnTo>
                    <a:pt x="1146" y="2818"/>
                  </a:lnTo>
                  <a:lnTo>
                    <a:pt x="1284" y="2841"/>
                  </a:lnTo>
                  <a:lnTo>
                    <a:pt x="1559" y="2841"/>
                  </a:lnTo>
                  <a:lnTo>
                    <a:pt x="1719" y="2818"/>
                  </a:lnTo>
                  <a:lnTo>
                    <a:pt x="1857" y="2772"/>
                  </a:lnTo>
                  <a:lnTo>
                    <a:pt x="1971" y="2727"/>
                  </a:lnTo>
                  <a:lnTo>
                    <a:pt x="2223" y="2612"/>
                  </a:lnTo>
                  <a:lnTo>
                    <a:pt x="2429" y="2429"/>
                  </a:lnTo>
                  <a:lnTo>
                    <a:pt x="2613" y="2223"/>
                  </a:lnTo>
                  <a:lnTo>
                    <a:pt x="2727" y="1971"/>
                  </a:lnTo>
                  <a:lnTo>
                    <a:pt x="2773" y="1856"/>
                  </a:lnTo>
                  <a:lnTo>
                    <a:pt x="2819" y="1719"/>
                  </a:lnTo>
                  <a:lnTo>
                    <a:pt x="2842" y="1558"/>
                  </a:lnTo>
                  <a:lnTo>
                    <a:pt x="2842" y="1421"/>
                  </a:lnTo>
                  <a:lnTo>
                    <a:pt x="2842" y="1283"/>
                  </a:lnTo>
                  <a:lnTo>
                    <a:pt x="2819" y="1146"/>
                  </a:lnTo>
                  <a:lnTo>
                    <a:pt x="2773" y="1008"/>
                  </a:lnTo>
                  <a:lnTo>
                    <a:pt x="2727" y="871"/>
                  </a:lnTo>
                  <a:lnTo>
                    <a:pt x="2613" y="619"/>
                  </a:lnTo>
                  <a:lnTo>
                    <a:pt x="2429" y="413"/>
                  </a:lnTo>
                  <a:lnTo>
                    <a:pt x="2223" y="252"/>
                  </a:lnTo>
                  <a:lnTo>
                    <a:pt x="1971" y="115"/>
                  </a:lnTo>
                  <a:lnTo>
                    <a:pt x="1857" y="69"/>
                  </a:lnTo>
                  <a:lnTo>
                    <a:pt x="1719" y="23"/>
                  </a:lnTo>
                  <a:lnTo>
                    <a:pt x="1559"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66"/>
            <p:cNvSpPr/>
            <p:nvPr/>
          </p:nvSpPr>
          <p:spPr>
            <a:xfrm>
              <a:off x="1912948" y="2517961"/>
              <a:ext cx="805531" cy="972938"/>
            </a:xfrm>
            <a:custGeom>
              <a:avLst/>
              <a:gdLst/>
              <a:ahLst/>
              <a:cxnLst/>
              <a:rect l="l" t="t" r="r" b="b"/>
              <a:pathLst>
                <a:path w="37484" h="45274" extrusionOk="0">
                  <a:moveTo>
                    <a:pt x="2842" y="0"/>
                  </a:moveTo>
                  <a:lnTo>
                    <a:pt x="2498" y="23"/>
                  </a:lnTo>
                  <a:lnTo>
                    <a:pt x="2177" y="69"/>
                  </a:lnTo>
                  <a:lnTo>
                    <a:pt x="1856" y="161"/>
                  </a:lnTo>
                  <a:lnTo>
                    <a:pt x="1581" y="298"/>
                  </a:lnTo>
                  <a:lnTo>
                    <a:pt x="1307" y="459"/>
                  </a:lnTo>
                  <a:lnTo>
                    <a:pt x="1055" y="642"/>
                  </a:lnTo>
                  <a:lnTo>
                    <a:pt x="825" y="848"/>
                  </a:lnTo>
                  <a:lnTo>
                    <a:pt x="619" y="1077"/>
                  </a:lnTo>
                  <a:lnTo>
                    <a:pt x="436" y="1329"/>
                  </a:lnTo>
                  <a:lnTo>
                    <a:pt x="276" y="1604"/>
                  </a:lnTo>
                  <a:lnTo>
                    <a:pt x="161" y="1902"/>
                  </a:lnTo>
                  <a:lnTo>
                    <a:pt x="69" y="2200"/>
                  </a:lnTo>
                  <a:lnTo>
                    <a:pt x="24" y="2521"/>
                  </a:lnTo>
                  <a:lnTo>
                    <a:pt x="1" y="2841"/>
                  </a:lnTo>
                  <a:lnTo>
                    <a:pt x="24" y="3162"/>
                  </a:lnTo>
                  <a:lnTo>
                    <a:pt x="69" y="3506"/>
                  </a:lnTo>
                  <a:lnTo>
                    <a:pt x="9578" y="43097"/>
                  </a:lnTo>
                  <a:lnTo>
                    <a:pt x="9646" y="43326"/>
                  </a:lnTo>
                  <a:lnTo>
                    <a:pt x="9738" y="43555"/>
                  </a:lnTo>
                  <a:lnTo>
                    <a:pt x="9830" y="43762"/>
                  </a:lnTo>
                  <a:lnTo>
                    <a:pt x="9967" y="43968"/>
                  </a:lnTo>
                  <a:lnTo>
                    <a:pt x="10082" y="44151"/>
                  </a:lnTo>
                  <a:lnTo>
                    <a:pt x="10242" y="44334"/>
                  </a:lnTo>
                  <a:lnTo>
                    <a:pt x="10402" y="44518"/>
                  </a:lnTo>
                  <a:lnTo>
                    <a:pt x="10586" y="44655"/>
                  </a:lnTo>
                  <a:lnTo>
                    <a:pt x="10769" y="44793"/>
                  </a:lnTo>
                  <a:lnTo>
                    <a:pt x="10975" y="44907"/>
                  </a:lnTo>
                  <a:lnTo>
                    <a:pt x="11181" y="45022"/>
                  </a:lnTo>
                  <a:lnTo>
                    <a:pt x="11411" y="45113"/>
                  </a:lnTo>
                  <a:lnTo>
                    <a:pt x="11617" y="45182"/>
                  </a:lnTo>
                  <a:lnTo>
                    <a:pt x="11869" y="45228"/>
                  </a:lnTo>
                  <a:lnTo>
                    <a:pt x="12098" y="45251"/>
                  </a:lnTo>
                  <a:lnTo>
                    <a:pt x="12350" y="45274"/>
                  </a:lnTo>
                  <a:lnTo>
                    <a:pt x="34643" y="45274"/>
                  </a:lnTo>
                  <a:lnTo>
                    <a:pt x="34987" y="45251"/>
                  </a:lnTo>
                  <a:lnTo>
                    <a:pt x="35307" y="45182"/>
                  </a:lnTo>
                  <a:lnTo>
                    <a:pt x="35628" y="45091"/>
                  </a:lnTo>
                  <a:lnTo>
                    <a:pt x="35926" y="44976"/>
                  </a:lnTo>
                  <a:lnTo>
                    <a:pt x="36201" y="44816"/>
                  </a:lnTo>
                  <a:lnTo>
                    <a:pt x="36453" y="44632"/>
                  </a:lnTo>
                  <a:lnTo>
                    <a:pt x="36682" y="44426"/>
                  </a:lnTo>
                  <a:lnTo>
                    <a:pt x="36888" y="44174"/>
                  </a:lnTo>
                  <a:lnTo>
                    <a:pt x="37072" y="43922"/>
                  </a:lnTo>
                  <a:lnTo>
                    <a:pt x="37209" y="43647"/>
                  </a:lnTo>
                  <a:lnTo>
                    <a:pt x="37324" y="43349"/>
                  </a:lnTo>
                  <a:lnTo>
                    <a:pt x="37415" y="43051"/>
                  </a:lnTo>
                  <a:lnTo>
                    <a:pt x="37484" y="42731"/>
                  </a:lnTo>
                  <a:lnTo>
                    <a:pt x="37484" y="42410"/>
                  </a:lnTo>
                  <a:lnTo>
                    <a:pt x="37461" y="42089"/>
                  </a:lnTo>
                  <a:lnTo>
                    <a:pt x="37415" y="41745"/>
                  </a:lnTo>
                  <a:lnTo>
                    <a:pt x="27701" y="2154"/>
                  </a:lnTo>
                  <a:lnTo>
                    <a:pt x="27632" y="1925"/>
                  </a:lnTo>
                  <a:lnTo>
                    <a:pt x="27540" y="1696"/>
                  </a:lnTo>
                  <a:lnTo>
                    <a:pt x="27426" y="1490"/>
                  </a:lnTo>
                  <a:lnTo>
                    <a:pt x="27311" y="1283"/>
                  </a:lnTo>
                  <a:lnTo>
                    <a:pt x="27174" y="1100"/>
                  </a:lnTo>
                  <a:lnTo>
                    <a:pt x="27013" y="917"/>
                  </a:lnTo>
                  <a:lnTo>
                    <a:pt x="26853" y="757"/>
                  </a:lnTo>
                  <a:lnTo>
                    <a:pt x="26693" y="596"/>
                  </a:lnTo>
                  <a:lnTo>
                    <a:pt x="26486" y="459"/>
                  </a:lnTo>
                  <a:lnTo>
                    <a:pt x="26303" y="344"/>
                  </a:lnTo>
                  <a:lnTo>
                    <a:pt x="26097" y="252"/>
                  </a:lnTo>
                  <a:lnTo>
                    <a:pt x="25868" y="161"/>
                  </a:lnTo>
                  <a:lnTo>
                    <a:pt x="25639" y="92"/>
                  </a:lnTo>
                  <a:lnTo>
                    <a:pt x="25410" y="46"/>
                  </a:lnTo>
                  <a:lnTo>
                    <a:pt x="25180"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66"/>
            <p:cNvSpPr/>
            <p:nvPr/>
          </p:nvSpPr>
          <p:spPr>
            <a:xfrm>
              <a:off x="1965641" y="2517961"/>
              <a:ext cx="805531" cy="972938"/>
            </a:xfrm>
            <a:custGeom>
              <a:avLst/>
              <a:gdLst/>
              <a:ahLst/>
              <a:cxnLst/>
              <a:rect l="l" t="t" r="r" b="b"/>
              <a:pathLst>
                <a:path w="37484" h="45274" extrusionOk="0">
                  <a:moveTo>
                    <a:pt x="2841" y="0"/>
                  </a:moveTo>
                  <a:lnTo>
                    <a:pt x="2497" y="23"/>
                  </a:lnTo>
                  <a:lnTo>
                    <a:pt x="2177" y="69"/>
                  </a:lnTo>
                  <a:lnTo>
                    <a:pt x="1879" y="161"/>
                  </a:lnTo>
                  <a:lnTo>
                    <a:pt x="1581" y="298"/>
                  </a:lnTo>
                  <a:lnTo>
                    <a:pt x="1306" y="459"/>
                  </a:lnTo>
                  <a:lnTo>
                    <a:pt x="1054" y="642"/>
                  </a:lnTo>
                  <a:lnTo>
                    <a:pt x="825" y="848"/>
                  </a:lnTo>
                  <a:lnTo>
                    <a:pt x="619" y="1077"/>
                  </a:lnTo>
                  <a:lnTo>
                    <a:pt x="435" y="1329"/>
                  </a:lnTo>
                  <a:lnTo>
                    <a:pt x="275" y="1604"/>
                  </a:lnTo>
                  <a:lnTo>
                    <a:pt x="161" y="1902"/>
                  </a:lnTo>
                  <a:lnTo>
                    <a:pt x="69" y="2200"/>
                  </a:lnTo>
                  <a:lnTo>
                    <a:pt x="23" y="2521"/>
                  </a:lnTo>
                  <a:lnTo>
                    <a:pt x="0" y="2841"/>
                  </a:lnTo>
                  <a:lnTo>
                    <a:pt x="23" y="3162"/>
                  </a:lnTo>
                  <a:lnTo>
                    <a:pt x="92" y="3506"/>
                  </a:lnTo>
                  <a:lnTo>
                    <a:pt x="9577" y="43097"/>
                  </a:lnTo>
                  <a:lnTo>
                    <a:pt x="9646" y="43326"/>
                  </a:lnTo>
                  <a:lnTo>
                    <a:pt x="9738" y="43555"/>
                  </a:lnTo>
                  <a:lnTo>
                    <a:pt x="9829" y="43762"/>
                  </a:lnTo>
                  <a:lnTo>
                    <a:pt x="9967" y="43968"/>
                  </a:lnTo>
                  <a:lnTo>
                    <a:pt x="10104" y="44151"/>
                  </a:lnTo>
                  <a:lnTo>
                    <a:pt x="10242" y="44334"/>
                  </a:lnTo>
                  <a:lnTo>
                    <a:pt x="10402" y="44518"/>
                  </a:lnTo>
                  <a:lnTo>
                    <a:pt x="10585" y="44655"/>
                  </a:lnTo>
                  <a:lnTo>
                    <a:pt x="10769" y="44793"/>
                  </a:lnTo>
                  <a:lnTo>
                    <a:pt x="10975" y="44907"/>
                  </a:lnTo>
                  <a:lnTo>
                    <a:pt x="11181" y="45022"/>
                  </a:lnTo>
                  <a:lnTo>
                    <a:pt x="11410" y="45113"/>
                  </a:lnTo>
                  <a:lnTo>
                    <a:pt x="11639" y="45182"/>
                  </a:lnTo>
                  <a:lnTo>
                    <a:pt x="11868" y="45228"/>
                  </a:lnTo>
                  <a:lnTo>
                    <a:pt x="12097" y="45251"/>
                  </a:lnTo>
                  <a:lnTo>
                    <a:pt x="12349" y="45274"/>
                  </a:lnTo>
                  <a:lnTo>
                    <a:pt x="34643" y="45274"/>
                  </a:lnTo>
                  <a:lnTo>
                    <a:pt x="34986" y="45251"/>
                  </a:lnTo>
                  <a:lnTo>
                    <a:pt x="35307" y="45182"/>
                  </a:lnTo>
                  <a:lnTo>
                    <a:pt x="35628" y="45091"/>
                  </a:lnTo>
                  <a:lnTo>
                    <a:pt x="35926" y="44976"/>
                  </a:lnTo>
                  <a:lnTo>
                    <a:pt x="36200" y="44816"/>
                  </a:lnTo>
                  <a:lnTo>
                    <a:pt x="36453" y="44632"/>
                  </a:lnTo>
                  <a:lnTo>
                    <a:pt x="36682" y="44426"/>
                  </a:lnTo>
                  <a:lnTo>
                    <a:pt x="36888" y="44174"/>
                  </a:lnTo>
                  <a:lnTo>
                    <a:pt x="37071" y="43922"/>
                  </a:lnTo>
                  <a:lnTo>
                    <a:pt x="37209" y="43647"/>
                  </a:lnTo>
                  <a:lnTo>
                    <a:pt x="37346" y="43349"/>
                  </a:lnTo>
                  <a:lnTo>
                    <a:pt x="37415" y="43051"/>
                  </a:lnTo>
                  <a:lnTo>
                    <a:pt x="37484" y="42731"/>
                  </a:lnTo>
                  <a:lnTo>
                    <a:pt x="37484" y="42410"/>
                  </a:lnTo>
                  <a:lnTo>
                    <a:pt x="37461" y="42089"/>
                  </a:lnTo>
                  <a:lnTo>
                    <a:pt x="37415" y="41745"/>
                  </a:lnTo>
                  <a:lnTo>
                    <a:pt x="27700" y="2154"/>
                  </a:lnTo>
                  <a:lnTo>
                    <a:pt x="27632" y="1925"/>
                  </a:lnTo>
                  <a:lnTo>
                    <a:pt x="27540" y="1696"/>
                  </a:lnTo>
                  <a:lnTo>
                    <a:pt x="27425" y="1490"/>
                  </a:lnTo>
                  <a:lnTo>
                    <a:pt x="27311" y="1283"/>
                  </a:lnTo>
                  <a:lnTo>
                    <a:pt x="27173" y="1100"/>
                  </a:lnTo>
                  <a:lnTo>
                    <a:pt x="27036" y="917"/>
                  </a:lnTo>
                  <a:lnTo>
                    <a:pt x="26853" y="757"/>
                  </a:lnTo>
                  <a:lnTo>
                    <a:pt x="26692" y="596"/>
                  </a:lnTo>
                  <a:lnTo>
                    <a:pt x="26509" y="459"/>
                  </a:lnTo>
                  <a:lnTo>
                    <a:pt x="26303" y="344"/>
                  </a:lnTo>
                  <a:lnTo>
                    <a:pt x="26096" y="252"/>
                  </a:lnTo>
                  <a:lnTo>
                    <a:pt x="25867" y="161"/>
                  </a:lnTo>
                  <a:lnTo>
                    <a:pt x="25638" y="92"/>
                  </a:lnTo>
                  <a:lnTo>
                    <a:pt x="25409" y="46"/>
                  </a:lnTo>
                  <a:lnTo>
                    <a:pt x="25180"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66"/>
            <p:cNvSpPr/>
            <p:nvPr/>
          </p:nvSpPr>
          <p:spPr>
            <a:xfrm>
              <a:off x="2006987" y="2559328"/>
              <a:ext cx="722816" cy="890223"/>
            </a:xfrm>
            <a:custGeom>
              <a:avLst/>
              <a:gdLst/>
              <a:ahLst/>
              <a:cxnLst/>
              <a:rect l="l" t="t" r="r" b="b"/>
              <a:pathLst>
                <a:path w="33635" h="41425" extrusionOk="0">
                  <a:moveTo>
                    <a:pt x="23004" y="252"/>
                  </a:moveTo>
                  <a:lnTo>
                    <a:pt x="23119" y="275"/>
                  </a:lnTo>
                  <a:lnTo>
                    <a:pt x="23233" y="298"/>
                  </a:lnTo>
                  <a:lnTo>
                    <a:pt x="23325" y="344"/>
                  </a:lnTo>
                  <a:lnTo>
                    <a:pt x="23416" y="390"/>
                  </a:lnTo>
                  <a:lnTo>
                    <a:pt x="23485" y="481"/>
                  </a:lnTo>
                  <a:lnTo>
                    <a:pt x="23554" y="550"/>
                  </a:lnTo>
                  <a:lnTo>
                    <a:pt x="23600" y="642"/>
                  </a:lnTo>
                  <a:lnTo>
                    <a:pt x="23645" y="756"/>
                  </a:lnTo>
                  <a:lnTo>
                    <a:pt x="33360" y="40347"/>
                  </a:lnTo>
                  <a:lnTo>
                    <a:pt x="33383" y="40439"/>
                  </a:lnTo>
                  <a:lnTo>
                    <a:pt x="33383" y="40531"/>
                  </a:lnTo>
                  <a:lnTo>
                    <a:pt x="33360" y="40691"/>
                  </a:lnTo>
                  <a:lnTo>
                    <a:pt x="33291" y="40829"/>
                  </a:lnTo>
                  <a:lnTo>
                    <a:pt x="33245" y="40897"/>
                  </a:lnTo>
                  <a:lnTo>
                    <a:pt x="33177" y="40989"/>
                  </a:lnTo>
                  <a:lnTo>
                    <a:pt x="33062" y="41058"/>
                  </a:lnTo>
                  <a:lnTo>
                    <a:pt x="32925" y="41126"/>
                  </a:lnTo>
                  <a:lnTo>
                    <a:pt x="32833" y="41149"/>
                  </a:lnTo>
                  <a:lnTo>
                    <a:pt x="10311" y="41149"/>
                  </a:lnTo>
                  <a:lnTo>
                    <a:pt x="10196" y="41126"/>
                  </a:lnTo>
                  <a:lnTo>
                    <a:pt x="10105" y="41081"/>
                  </a:lnTo>
                  <a:lnTo>
                    <a:pt x="10013" y="41012"/>
                  </a:lnTo>
                  <a:lnTo>
                    <a:pt x="9944" y="40943"/>
                  </a:lnTo>
                  <a:lnTo>
                    <a:pt x="9876" y="40851"/>
                  </a:lnTo>
                  <a:lnTo>
                    <a:pt x="9830" y="40760"/>
                  </a:lnTo>
                  <a:lnTo>
                    <a:pt x="9784" y="40645"/>
                  </a:lnTo>
                  <a:lnTo>
                    <a:pt x="276" y="1077"/>
                  </a:lnTo>
                  <a:lnTo>
                    <a:pt x="276" y="962"/>
                  </a:lnTo>
                  <a:lnTo>
                    <a:pt x="253" y="871"/>
                  </a:lnTo>
                  <a:lnTo>
                    <a:pt x="299" y="733"/>
                  </a:lnTo>
                  <a:lnTo>
                    <a:pt x="344" y="596"/>
                  </a:lnTo>
                  <a:lnTo>
                    <a:pt x="413" y="504"/>
                  </a:lnTo>
                  <a:lnTo>
                    <a:pt x="482" y="435"/>
                  </a:lnTo>
                  <a:lnTo>
                    <a:pt x="596" y="344"/>
                  </a:lnTo>
                  <a:lnTo>
                    <a:pt x="734" y="275"/>
                  </a:lnTo>
                  <a:lnTo>
                    <a:pt x="826" y="275"/>
                  </a:lnTo>
                  <a:lnTo>
                    <a:pt x="917" y="252"/>
                  </a:lnTo>
                  <a:close/>
                  <a:moveTo>
                    <a:pt x="917" y="0"/>
                  </a:moveTo>
                  <a:lnTo>
                    <a:pt x="780" y="23"/>
                  </a:lnTo>
                  <a:lnTo>
                    <a:pt x="665" y="46"/>
                  </a:lnTo>
                  <a:lnTo>
                    <a:pt x="551" y="69"/>
                  </a:lnTo>
                  <a:lnTo>
                    <a:pt x="459" y="137"/>
                  </a:lnTo>
                  <a:lnTo>
                    <a:pt x="299" y="252"/>
                  </a:lnTo>
                  <a:lnTo>
                    <a:pt x="207" y="344"/>
                  </a:lnTo>
                  <a:lnTo>
                    <a:pt x="115" y="481"/>
                  </a:lnTo>
                  <a:lnTo>
                    <a:pt x="47" y="642"/>
                  </a:lnTo>
                  <a:lnTo>
                    <a:pt x="24" y="756"/>
                  </a:lnTo>
                  <a:lnTo>
                    <a:pt x="1" y="871"/>
                  </a:lnTo>
                  <a:lnTo>
                    <a:pt x="1" y="985"/>
                  </a:lnTo>
                  <a:lnTo>
                    <a:pt x="24" y="1123"/>
                  </a:lnTo>
                  <a:lnTo>
                    <a:pt x="9532" y="40714"/>
                  </a:lnTo>
                  <a:lnTo>
                    <a:pt x="9578" y="40874"/>
                  </a:lnTo>
                  <a:lnTo>
                    <a:pt x="9647" y="40989"/>
                  </a:lnTo>
                  <a:lnTo>
                    <a:pt x="9738" y="41126"/>
                  </a:lnTo>
                  <a:lnTo>
                    <a:pt x="9853" y="41218"/>
                  </a:lnTo>
                  <a:lnTo>
                    <a:pt x="9990" y="41310"/>
                  </a:lnTo>
                  <a:lnTo>
                    <a:pt x="10128" y="41356"/>
                  </a:lnTo>
                  <a:lnTo>
                    <a:pt x="10265" y="41401"/>
                  </a:lnTo>
                  <a:lnTo>
                    <a:pt x="10425" y="41424"/>
                  </a:lnTo>
                  <a:lnTo>
                    <a:pt x="32719" y="41424"/>
                  </a:lnTo>
                  <a:lnTo>
                    <a:pt x="32856" y="41401"/>
                  </a:lnTo>
                  <a:lnTo>
                    <a:pt x="32993" y="41378"/>
                  </a:lnTo>
                  <a:lnTo>
                    <a:pt x="33085" y="41333"/>
                  </a:lnTo>
                  <a:lnTo>
                    <a:pt x="33200" y="41287"/>
                  </a:lnTo>
                  <a:lnTo>
                    <a:pt x="33337" y="41172"/>
                  </a:lnTo>
                  <a:lnTo>
                    <a:pt x="33452" y="41058"/>
                  </a:lnTo>
                  <a:lnTo>
                    <a:pt x="33520" y="40943"/>
                  </a:lnTo>
                  <a:lnTo>
                    <a:pt x="33589" y="40760"/>
                  </a:lnTo>
                  <a:lnTo>
                    <a:pt x="33635" y="40668"/>
                  </a:lnTo>
                  <a:lnTo>
                    <a:pt x="33635" y="40554"/>
                  </a:lnTo>
                  <a:lnTo>
                    <a:pt x="33635" y="40416"/>
                  </a:lnTo>
                  <a:lnTo>
                    <a:pt x="33612" y="40279"/>
                  </a:lnTo>
                  <a:lnTo>
                    <a:pt x="23898" y="687"/>
                  </a:lnTo>
                  <a:lnTo>
                    <a:pt x="23852" y="550"/>
                  </a:lnTo>
                  <a:lnTo>
                    <a:pt x="23783" y="412"/>
                  </a:lnTo>
                  <a:lnTo>
                    <a:pt x="23691" y="298"/>
                  </a:lnTo>
                  <a:lnTo>
                    <a:pt x="23577" y="206"/>
                  </a:lnTo>
                  <a:lnTo>
                    <a:pt x="23439" y="115"/>
                  </a:lnTo>
                  <a:lnTo>
                    <a:pt x="23302" y="46"/>
                  </a:lnTo>
                  <a:lnTo>
                    <a:pt x="23164" y="23"/>
                  </a:lnTo>
                  <a:lnTo>
                    <a:pt x="2300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66"/>
            <p:cNvSpPr/>
            <p:nvPr/>
          </p:nvSpPr>
          <p:spPr>
            <a:xfrm>
              <a:off x="2113339" y="3416033"/>
              <a:ext cx="882852" cy="99971"/>
            </a:xfrm>
            <a:custGeom>
              <a:avLst/>
              <a:gdLst/>
              <a:ahLst/>
              <a:cxnLst/>
              <a:rect l="l" t="t" r="r" b="b"/>
              <a:pathLst>
                <a:path w="41082" h="4652" extrusionOk="0">
                  <a:moveTo>
                    <a:pt x="1" y="0"/>
                  </a:moveTo>
                  <a:lnTo>
                    <a:pt x="505" y="2177"/>
                  </a:lnTo>
                  <a:lnTo>
                    <a:pt x="573" y="2429"/>
                  </a:lnTo>
                  <a:lnTo>
                    <a:pt x="665" y="2681"/>
                  </a:lnTo>
                  <a:lnTo>
                    <a:pt x="780" y="2933"/>
                  </a:lnTo>
                  <a:lnTo>
                    <a:pt x="917" y="3162"/>
                  </a:lnTo>
                  <a:lnTo>
                    <a:pt x="1077" y="3391"/>
                  </a:lnTo>
                  <a:lnTo>
                    <a:pt x="1238" y="3597"/>
                  </a:lnTo>
                  <a:lnTo>
                    <a:pt x="1421" y="3781"/>
                  </a:lnTo>
                  <a:lnTo>
                    <a:pt x="1627" y="3964"/>
                  </a:lnTo>
                  <a:lnTo>
                    <a:pt x="1834" y="4101"/>
                  </a:lnTo>
                  <a:lnTo>
                    <a:pt x="2063" y="4239"/>
                  </a:lnTo>
                  <a:lnTo>
                    <a:pt x="2315" y="4376"/>
                  </a:lnTo>
                  <a:lnTo>
                    <a:pt x="2567" y="4468"/>
                  </a:lnTo>
                  <a:lnTo>
                    <a:pt x="2819" y="4537"/>
                  </a:lnTo>
                  <a:lnTo>
                    <a:pt x="3071" y="4606"/>
                  </a:lnTo>
                  <a:lnTo>
                    <a:pt x="3346" y="4628"/>
                  </a:lnTo>
                  <a:lnTo>
                    <a:pt x="3621" y="4651"/>
                  </a:lnTo>
                  <a:lnTo>
                    <a:pt x="41081" y="4651"/>
                  </a:lnTo>
                  <a:lnTo>
                    <a:pt x="40004" y="0"/>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66"/>
            <p:cNvSpPr/>
            <p:nvPr/>
          </p:nvSpPr>
          <p:spPr>
            <a:xfrm>
              <a:off x="2165043" y="3416033"/>
              <a:ext cx="870044" cy="99971"/>
            </a:xfrm>
            <a:custGeom>
              <a:avLst/>
              <a:gdLst/>
              <a:ahLst/>
              <a:cxnLst/>
              <a:rect l="l" t="t" r="r" b="b"/>
              <a:pathLst>
                <a:path w="40486" h="4652" extrusionOk="0">
                  <a:moveTo>
                    <a:pt x="0" y="0"/>
                  </a:moveTo>
                  <a:lnTo>
                    <a:pt x="504" y="2177"/>
                  </a:lnTo>
                  <a:lnTo>
                    <a:pt x="573" y="2429"/>
                  </a:lnTo>
                  <a:lnTo>
                    <a:pt x="665" y="2681"/>
                  </a:lnTo>
                  <a:lnTo>
                    <a:pt x="779" y="2933"/>
                  </a:lnTo>
                  <a:lnTo>
                    <a:pt x="917" y="3162"/>
                  </a:lnTo>
                  <a:lnTo>
                    <a:pt x="1077" y="3391"/>
                  </a:lnTo>
                  <a:lnTo>
                    <a:pt x="1238" y="3597"/>
                  </a:lnTo>
                  <a:lnTo>
                    <a:pt x="1444" y="3781"/>
                  </a:lnTo>
                  <a:lnTo>
                    <a:pt x="1627" y="3964"/>
                  </a:lnTo>
                  <a:lnTo>
                    <a:pt x="1856" y="4101"/>
                  </a:lnTo>
                  <a:lnTo>
                    <a:pt x="2062" y="4239"/>
                  </a:lnTo>
                  <a:lnTo>
                    <a:pt x="2314" y="4376"/>
                  </a:lnTo>
                  <a:lnTo>
                    <a:pt x="2566" y="4468"/>
                  </a:lnTo>
                  <a:lnTo>
                    <a:pt x="2818" y="4537"/>
                  </a:lnTo>
                  <a:lnTo>
                    <a:pt x="3070" y="4606"/>
                  </a:lnTo>
                  <a:lnTo>
                    <a:pt x="3345" y="4628"/>
                  </a:lnTo>
                  <a:lnTo>
                    <a:pt x="3620" y="4651"/>
                  </a:lnTo>
                  <a:lnTo>
                    <a:pt x="38171" y="4651"/>
                  </a:lnTo>
                  <a:lnTo>
                    <a:pt x="38446" y="4628"/>
                  </a:lnTo>
                  <a:lnTo>
                    <a:pt x="38698" y="4583"/>
                  </a:lnTo>
                  <a:lnTo>
                    <a:pt x="38950" y="4514"/>
                  </a:lnTo>
                  <a:lnTo>
                    <a:pt x="39202" y="4422"/>
                  </a:lnTo>
                  <a:lnTo>
                    <a:pt x="39431" y="4285"/>
                  </a:lnTo>
                  <a:lnTo>
                    <a:pt x="39637" y="4124"/>
                  </a:lnTo>
                  <a:lnTo>
                    <a:pt x="39821" y="3964"/>
                  </a:lnTo>
                  <a:lnTo>
                    <a:pt x="39981" y="3781"/>
                  </a:lnTo>
                  <a:lnTo>
                    <a:pt x="40141" y="3575"/>
                  </a:lnTo>
                  <a:lnTo>
                    <a:pt x="40256" y="3345"/>
                  </a:lnTo>
                  <a:lnTo>
                    <a:pt x="40348" y="3116"/>
                  </a:lnTo>
                  <a:lnTo>
                    <a:pt x="40416" y="2864"/>
                  </a:lnTo>
                  <a:lnTo>
                    <a:pt x="40462" y="2612"/>
                  </a:lnTo>
                  <a:lnTo>
                    <a:pt x="40485" y="2337"/>
                  </a:lnTo>
                  <a:lnTo>
                    <a:pt x="40485" y="2085"/>
                  </a:lnTo>
                  <a:lnTo>
                    <a:pt x="40416" y="1810"/>
                  </a:lnTo>
                  <a:lnTo>
                    <a:pt x="40371" y="1604"/>
                  </a:lnTo>
                  <a:lnTo>
                    <a:pt x="40302" y="1421"/>
                  </a:lnTo>
                  <a:lnTo>
                    <a:pt x="40210" y="1260"/>
                  </a:lnTo>
                  <a:lnTo>
                    <a:pt x="40119" y="1077"/>
                  </a:lnTo>
                  <a:lnTo>
                    <a:pt x="40004" y="917"/>
                  </a:lnTo>
                  <a:lnTo>
                    <a:pt x="39889" y="779"/>
                  </a:lnTo>
                  <a:lnTo>
                    <a:pt x="39752" y="642"/>
                  </a:lnTo>
                  <a:lnTo>
                    <a:pt x="39615" y="504"/>
                  </a:lnTo>
                  <a:lnTo>
                    <a:pt x="39454" y="413"/>
                  </a:lnTo>
                  <a:lnTo>
                    <a:pt x="39294" y="298"/>
                  </a:lnTo>
                  <a:lnTo>
                    <a:pt x="39110" y="206"/>
                  </a:lnTo>
                  <a:lnTo>
                    <a:pt x="38950" y="138"/>
                  </a:lnTo>
                  <a:lnTo>
                    <a:pt x="38767" y="92"/>
                  </a:lnTo>
                  <a:lnTo>
                    <a:pt x="38561" y="46"/>
                  </a:lnTo>
                  <a:lnTo>
                    <a:pt x="38377" y="23"/>
                  </a:lnTo>
                  <a:lnTo>
                    <a:pt x="3817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66"/>
            <p:cNvSpPr/>
            <p:nvPr/>
          </p:nvSpPr>
          <p:spPr>
            <a:xfrm>
              <a:off x="2654942" y="2458886"/>
              <a:ext cx="586441" cy="589879"/>
            </a:xfrm>
            <a:custGeom>
              <a:avLst/>
              <a:gdLst/>
              <a:ahLst/>
              <a:cxnLst/>
              <a:rect l="l" t="t" r="r" b="b"/>
              <a:pathLst>
                <a:path w="27289" h="27449" extrusionOk="0">
                  <a:moveTo>
                    <a:pt x="3689" y="0"/>
                  </a:moveTo>
                  <a:lnTo>
                    <a:pt x="3300" y="46"/>
                  </a:lnTo>
                  <a:lnTo>
                    <a:pt x="2910" y="115"/>
                  </a:lnTo>
                  <a:lnTo>
                    <a:pt x="2544" y="229"/>
                  </a:lnTo>
                  <a:lnTo>
                    <a:pt x="2177" y="390"/>
                  </a:lnTo>
                  <a:lnTo>
                    <a:pt x="1856" y="573"/>
                  </a:lnTo>
                  <a:lnTo>
                    <a:pt x="1535" y="779"/>
                  </a:lnTo>
                  <a:lnTo>
                    <a:pt x="1261" y="1031"/>
                  </a:lnTo>
                  <a:lnTo>
                    <a:pt x="986" y="1283"/>
                  </a:lnTo>
                  <a:lnTo>
                    <a:pt x="756" y="1581"/>
                  </a:lnTo>
                  <a:lnTo>
                    <a:pt x="550" y="1902"/>
                  </a:lnTo>
                  <a:lnTo>
                    <a:pt x="367" y="2222"/>
                  </a:lnTo>
                  <a:lnTo>
                    <a:pt x="230" y="2566"/>
                  </a:lnTo>
                  <a:lnTo>
                    <a:pt x="115" y="2933"/>
                  </a:lnTo>
                  <a:lnTo>
                    <a:pt x="46" y="3322"/>
                  </a:lnTo>
                  <a:lnTo>
                    <a:pt x="0" y="3689"/>
                  </a:lnTo>
                  <a:lnTo>
                    <a:pt x="0" y="4101"/>
                  </a:lnTo>
                  <a:lnTo>
                    <a:pt x="46" y="4491"/>
                  </a:lnTo>
                  <a:lnTo>
                    <a:pt x="92" y="4811"/>
                  </a:lnTo>
                  <a:lnTo>
                    <a:pt x="138" y="5086"/>
                  </a:lnTo>
                  <a:lnTo>
                    <a:pt x="230" y="5659"/>
                  </a:lnTo>
                  <a:lnTo>
                    <a:pt x="436" y="6759"/>
                  </a:lnTo>
                  <a:lnTo>
                    <a:pt x="665" y="7836"/>
                  </a:lnTo>
                  <a:lnTo>
                    <a:pt x="917" y="8936"/>
                  </a:lnTo>
                  <a:lnTo>
                    <a:pt x="1192" y="10012"/>
                  </a:lnTo>
                  <a:lnTo>
                    <a:pt x="1490" y="11089"/>
                  </a:lnTo>
                  <a:lnTo>
                    <a:pt x="1788" y="12166"/>
                  </a:lnTo>
                  <a:lnTo>
                    <a:pt x="2131" y="13266"/>
                  </a:lnTo>
                  <a:lnTo>
                    <a:pt x="2498" y="14343"/>
                  </a:lnTo>
                  <a:lnTo>
                    <a:pt x="2887" y="15420"/>
                  </a:lnTo>
                  <a:lnTo>
                    <a:pt x="3300" y="16496"/>
                  </a:lnTo>
                  <a:lnTo>
                    <a:pt x="3758" y="17573"/>
                  </a:lnTo>
                  <a:lnTo>
                    <a:pt x="4262" y="18650"/>
                  </a:lnTo>
                  <a:lnTo>
                    <a:pt x="4812" y="19727"/>
                  </a:lnTo>
                  <a:lnTo>
                    <a:pt x="5110" y="20254"/>
                  </a:lnTo>
                  <a:lnTo>
                    <a:pt x="5430" y="20804"/>
                  </a:lnTo>
                  <a:lnTo>
                    <a:pt x="5751" y="21331"/>
                  </a:lnTo>
                  <a:lnTo>
                    <a:pt x="6118" y="21881"/>
                  </a:lnTo>
                  <a:lnTo>
                    <a:pt x="6484" y="22408"/>
                  </a:lnTo>
                  <a:lnTo>
                    <a:pt x="6897" y="22935"/>
                  </a:lnTo>
                  <a:lnTo>
                    <a:pt x="7332" y="23462"/>
                  </a:lnTo>
                  <a:lnTo>
                    <a:pt x="7813" y="23989"/>
                  </a:lnTo>
                  <a:lnTo>
                    <a:pt x="8340" y="24516"/>
                  </a:lnTo>
                  <a:lnTo>
                    <a:pt x="8890" y="25020"/>
                  </a:lnTo>
                  <a:lnTo>
                    <a:pt x="9211" y="25272"/>
                  </a:lnTo>
                  <a:lnTo>
                    <a:pt x="9532" y="25501"/>
                  </a:lnTo>
                  <a:lnTo>
                    <a:pt x="9852" y="25730"/>
                  </a:lnTo>
                  <a:lnTo>
                    <a:pt x="10219" y="25959"/>
                  </a:lnTo>
                  <a:lnTo>
                    <a:pt x="10586" y="26188"/>
                  </a:lnTo>
                  <a:lnTo>
                    <a:pt x="10975" y="26371"/>
                  </a:lnTo>
                  <a:lnTo>
                    <a:pt x="11365" y="26578"/>
                  </a:lnTo>
                  <a:lnTo>
                    <a:pt x="11800" y="26738"/>
                  </a:lnTo>
                  <a:lnTo>
                    <a:pt x="12235" y="26898"/>
                  </a:lnTo>
                  <a:lnTo>
                    <a:pt x="12671" y="27013"/>
                  </a:lnTo>
                  <a:lnTo>
                    <a:pt x="13152" y="27127"/>
                  </a:lnTo>
                  <a:lnTo>
                    <a:pt x="13610" y="27219"/>
                  </a:lnTo>
                  <a:lnTo>
                    <a:pt x="13839" y="27242"/>
                  </a:lnTo>
                  <a:lnTo>
                    <a:pt x="13999" y="27242"/>
                  </a:lnTo>
                  <a:lnTo>
                    <a:pt x="14274" y="27265"/>
                  </a:lnTo>
                  <a:lnTo>
                    <a:pt x="14824" y="27311"/>
                  </a:lnTo>
                  <a:lnTo>
                    <a:pt x="15924" y="27379"/>
                  </a:lnTo>
                  <a:lnTo>
                    <a:pt x="17001" y="27425"/>
                  </a:lnTo>
                  <a:lnTo>
                    <a:pt x="18101" y="27448"/>
                  </a:lnTo>
                  <a:lnTo>
                    <a:pt x="19200" y="27448"/>
                  </a:lnTo>
                  <a:lnTo>
                    <a:pt x="20277" y="27425"/>
                  </a:lnTo>
                  <a:lnTo>
                    <a:pt x="21354" y="27402"/>
                  </a:lnTo>
                  <a:lnTo>
                    <a:pt x="21904" y="27379"/>
                  </a:lnTo>
                  <a:lnTo>
                    <a:pt x="22454" y="27357"/>
                  </a:lnTo>
                  <a:lnTo>
                    <a:pt x="23531" y="27288"/>
                  </a:lnTo>
                  <a:lnTo>
                    <a:pt x="24081" y="27242"/>
                  </a:lnTo>
                  <a:lnTo>
                    <a:pt x="24630" y="27196"/>
                  </a:lnTo>
                  <a:lnTo>
                    <a:pt x="24882" y="27150"/>
                  </a:lnTo>
                  <a:lnTo>
                    <a:pt x="25112" y="27105"/>
                  </a:lnTo>
                  <a:lnTo>
                    <a:pt x="25318" y="27036"/>
                  </a:lnTo>
                  <a:lnTo>
                    <a:pt x="25547" y="26944"/>
                  </a:lnTo>
                  <a:lnTo>
                    <a:pt x="25753" y="26852"/>
                  </a:lnTo>
                  <a:lnTo>
                    <a:pt x="25959" y="26738"/>
                  </a:lnTo>
                  <a:lnTo>
                    <a:pt x="26143" y="26600"/>
                  </a:lnTo>
                  <a:lnTo>
                    <a:pt x="26326" y="26440"/>
                  </a:lnTo>
                  <a:lnTo>
                    <a:pt x="26486" y="26280"/>
                  </a:lnTo>
                  <a:lnTo>
                    <a:pt x="26647" y="26096"/>
                  </a:lnTo>
                  <a:lnTo>
                    <a:pt x="26784" y="25913"/>
                  </a:lnTo>
                  <a:lnTo>
                    <a:pt x="26922" y="25707"/>
                  </a:lnTo>
                  <a:lnTo>
                    <a:pt x="27013" y="25501"/>
                  </a:lnTo>
                  <a:lnTo>
                    <a:pt x="27105" y="25272"/>
                  </a:lnTo>
                  <a:lnTo>
                    <a:pt x="27196" y="25042"/>
                  </a:lnTo>
                  <a:lnTo>
                    <a:pt x="27242" y="24790"/>
                  </a:lnTo>
                  <a:lnTo>
                    <a:pt x="27288" y="24493"/>
                  </a:lnTo>
                  <a:lnTo>
                    <a:pt x="27288" y="24218"/>
                  </a:lnTo>
                  <a:lnTo>
                    <a:pt x="27288" y="23920"/>
                  </a:lnTo>
                  <a:lnTo>
                    <a:pt x="27242" y="23645"/>
                  </a:lnTo>
                  <a:lnTo>
                    <a:pt x="27151" y="23347"/>
                  </a:lnTo>
                  <a:lnTo>
                    <a:pt x="27059" y="23095"/>
                  </a:lnTo>
                  <a:lnTo>
                    <a:pt x="26922" y="22843"/>
                  </a:lnTo>
                  <a:lnTo>
                    <a:pt x="26784" y="22591"/>
                  </a:lnTo>
                  <a:lnTo>
                    <a:pt x="26624" y="22362"/>
                  </a:lnTo>
                  <a:lnTo>
                    <a:pt x="26417" y="22156"/>
                  </a:lnTo>
                  <a:lnTo>
                    <a:pt x="26211" y="21972"/>
                  </a:lnTo>
                  <a:lnTo>
                    <a:pt x="25982" y="21812"/>
                  </a:lnTo>
                  <a:lnTo>
                    <a:pt x="25730" y="21652"/>
                  </a:lnTo>
                  <a:lnTo>
                    <a:pt x="25478" y="21537"/>
                  </a:lnTo>
                  <a:lnTo>
                    <a:pt x="25180" y="21445"/>
                  </a:lnTo>
                  <a:lnTo>
                    <a:pt x="24905" y="21377"/>
                  </a:lnTo>
                  <a:lnTo>
                    <a:pt x="24768" y="21331"/>
                  </a:lnTo>
                  <a:lnTo>
                    <a:pt x="24264" y="21262"/>
                  </a:lnTo>
                  <a:lnTo>
                    <a:pt x="23760" y="21170"/>
                  </a:lnTo>
                  <a:lnTo>
                    <a:pt x="23233" y="21102"/>
                  </a:lnTo>
                  <a:lnTo>
                    <a:pt x="22729" y="21033"/>
                  </a:lnTo>
                  <a:lnTo>
                    <a:pt x="21721" y="20873"/>
                  </a:lnTo>
                  <a:lnTo>
                    <a:pt x="20690" y="20712"/>
                  </a:lnTo>
                  <a:lnTo>
                    <a:pt x="18650" y="20414"/>
                  </a:lnTo>
                  <a:lnTo>
                    <a:pt x="17642" y="20254"/>
                  </a:lnTo>
                  <a:lnTo>
                    <a:pt x="16657" y="20094"/>
                  </a:lnTo>
                  <a:lnTo>
                    <a:pt x="15649" y="19933"/>
                  </a:lnTo>
                  <a:lnTo>
                    <a:pt x="15145" y="19864"/>
                  </a:lnTo>
                  <a:lnTo>
                    <a:pt x="14916" y="19819"/>
                  </a:lnTo>
                  <a:lnTo>
                    <a:pt x="14778" y="19796"/>
                  </a:lnTo>
                  <a:lnTo>
                    <a:pt x="14755" y="19796"/>
                  </a:lnTo>
                  <a:lnTo>
                    <a:pt x="14549" y="19704"/>
                  </a:lnTo>
                  <a:lnTo>
                    <a:pt x="14412" y="19635"/>
                  </a:lnTo>
                  <a:lnTo>
                    <a:pt x="14251" y="19521"/>
                  </a:lnTo>
                  <a:lnTo>
                    <a:pt x="14068" y="19383"/>
                  </a:lnTo>
                  <a:lnTo>
                    <a:pt x="13885" y="19223"/>
                  </a:lnTo>
                  <a:lnTo>
                    <a:pt x="13656" y="19017"/>
                  </a:lnTo>
                  <a:lnTo>
                    <a:pt x="13450" y="18788"/>
                  </a:lnTo>
                  <a:lnTo>
                    <a:pt x="13220" y="18513"/>
                  </a:lnTo>
                  <a:lnTo>
                    <a:pt x="12991" y="18215"/>
                  </a:lnTo>
                  <a:lnTo>
                    <a:pt x="12556" y="17573"/>
                  </a:lnTo>
                  <a:lnTo>
                    <a:pt x="12144" y="16863"/>
                  </a:lnTo>
                  <a:lnTo>
                    <a:pt x="11731" y="16107"/>
                  </a:lnTo>
                  <a:lnTo>
                    <a:pt x="11342" y="15282"/>
                  </a:lnTo>
                  <a:lnTo>
                    <a:pt x="10952" y="14434"/>
                  </a:lnTo>
                  <a:lnTo>
                    <a:pt x="10608" y="13564"/>
                  </a:lnTo>
                  <a:lnTo>
                    <a:pt x="10288" y="12693"/>
                  </a:lnTo>
                  <a:lnTo>
                    <a:pt x="9967" y="11777"/>
                  </a:lnTo>
                  <a:lnTo>
                    <a:pt x="9669" y="10860"/>
                  </a:lnTo>
                  <a:lnTo>
                    <a:pt x="9371" y="9921"/>
                  </a:lnTo>
                  <a:lnTo>
                    <a:pt x="9096" y="8981"/>
                  </a:lnTo>
                  <a:lnTo>
                    <a:pt x="8844" y="8019"/>
                  </a:lnTo>
                  <a:lnTo>
                    <a:pt x="8592" y="7057"/>
                  </a:lnTo>
                  <a:lnTo>
                    <a:pt x="8134" y="5132"/>
                  </a:lnTo>
                  <a:lnTo>
                    <a:pt x="7928" y="4170"/>
                  </a:lnTo>
                  <a:lnTo>
                    <a:pt x="7836" y="3689"/>
                  </a:lnTo>
                  <a:lnTo>
                    <a:pt x="7745" y="3253"/>
                  </a:lnTo>
                  <a:lnTo>
                    <a:pt x="7722" y="3139"/>
                  </a:lnTo>
                  <a:lnTo>
                    <a:pt x="7630" y="2749"/>
                  </a:lnTo>
                  <a:lnTo>
                    <a:pt x="7515" y="2406"/>
                  </a:lnTo>
                  <a:lnTo>
                    <a:pt x="7355" y="2062"/>
                  </a:lnTo>
                  <a:lnTo>
                    <a:pt x="7149" y="1741"/>
                  </a:lnTo>
                  <a:lnTo>
                    <a:pt x="6943" y="1443"/>
                  </a:lnTo>
                  <a:lnTo>
                    <a:pt x="6691" y="1169"/>
                  </a:lnTo>
                  <a:lnTo>
                    <a:pt x="6439" y="917"/>
                  </a:lnTo>
                  <a:lnTo>
                    <a:pt x="6141" y="710"/>
                  </a:lnTo>
                  <a:lnTo>
                    <a:pt x="5843" y="504"/>
                  </a:lnTo>
                  <a:lnTo>
                    <a:pt x="5522" y="344"/>
                  </a:lnTo>
                  <a:lnTo>
                    <a:pt x="5178" y="206"/>
                  </a:lnTo>
                  <a:lnTo>
                    <a:pt x="4812" y="92"/>
                  </a:lnTo>
                  <a:lnTo>
                    <a:pt x="4445" y="23"/>
                  </a:lnTo>
                  <a:lnTo>
                    <a:pt x="407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66"/>
            <p:cNvSpPr/>
            <p:nvPr/>
          </p:nvSpPr>
          <p:spPr>
            <a:xfrm>
              <a:off x="2904071" y="2877869"/>
              <a:ext cx="54176" cy="35480"/>
            </a:xfrm>
            <a:custGeom>
              <a:avLst/>
              <a:gdLst/>
              <a:ahLst/>
              <a:cxnLst/>
              <a:rect l="l" t="t" r="r" b="b"/>
              <a:pathLst>
                <a:path w="2521" h="1651" extrusionOk="0">
                  <a:moveTo>
                    <a:pt x="2361" y="1"/>
                  </a:moveTo>
                  <a:lnTo>
                    <a:pt x="2017" y="115"/>
                  </a:lnTo>
                  <a:lnTo>
                    <a:pt x="1673" y="230"/>
                  </a:lnTo>
                  <a:lnTo>
                    <a:pt x="1352" y="367"/>
                  </a:lnTo>
                  <a:lnTo>
                    <a:pt x="1055" y="528"/>
                  </a:lnTo>
                  <a:lnTo>
                    <a:pt x="757" y="711"/>
                  </a:lnTo>
                  <a:lnTo>
                    <a:pt x="482" y="940"/>
                  </a:lnTo>
                  <a:lnTo>
                    <a:pt x="253" y="1169"/>
                  </a:lnTo>
                  <a:lnTo>
                    <a:pt x="24" y="1467"/>
                  </a:lnTo>
                  <a:lnTo>
                    <a:pt x="1" y="1513"/>
                  </a:lnTo>
                  <a:lnTo>
                    <a:pt x="1" y="1559"/>
                  </a:lnTo>
                  <a:lnTo>
                    <a:pt x="24" y="1605"/>
                  </a:lnTo>
                  <a:lnTo>
                    <a:pt x="69" y="1628"/>
                  </a:lnTo>
                  <a:lnTo>
                    <a:pt x="115" y="1650"/>
                  </a:lnTo>
                  <a:lnTo>
                    <a:pt x="161" y="1650"/>
                  </a:lnTo>
                  <a:lnTo>
                    <a:pt x="207" y="1628"/>
                  </a:lnTo>
                  <a:lnTo>
                    <a:pt x="253" y="1605"/>
                  </a:lnTo>
                  <a:lnTo>
                    <a:pt x="459" y="1330"/>
                  </a:lnTo>
                  <a:lnTo>
                    <a:pt x="688" y="1101"/>
                  </a:lnTo>
                  <a:lnTo>
                    <a:pt x="940" y="917"/>
                  </a:lnTo>
                  <a:lnTo>
                    <a:pt x="1215" y="757"/>
                  </a:lnTo>
                  <a:lnTo>
                    <a:pt x="1513" y="597"/>
                  </a:lnTo>
                  <a:lnTo>
                    <a:pt x="1811" y="482"/>
                  </a:lnTo>
                  <a:lnTo>
                    <a:pt x="2109" y="367"/>
                  </a:lnTo>
                  <a:lnTo>
                    <a:pt x="2429" y="276"/>
                  </a:lnTo>
                  <a:lnTo>
                    <a:pt x="2475" y="253"/>
                  </a:lnTo>
                  <a:lnTo>
                    <a:pt x="2521" y="207"/>
                  </a:lnTo>
                  <a:lnTo>
                    <a:pt x="2521" y="161"/>
                  </a:lnTo>
                  <a:lnTo>
                    <a:pt x="2521" y="115"/>
                  </a:lnTo>
                  <a:lnTo>
                    <a:pt x="2498" y="70"/>
                  </a:lnTo>
                  <a:lnTo>
                    <a:pt x="2452" y="24"/>
                  </a:lnTo>
                  <a:lnTo>
                    <a:pt x="2406"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66"/>
            <p:cNvSpPr/>
            <p:nvPr/>
          </p:nvSpPr>
          <p:spPr>
            <a:xfrm>
              <a:off x="2897172" y="2878858"/>
              <a:ext cx="44334" cy="10358"/>
            </a:xfrm>
            <a:custGeom>
              <a:avLst/>
              <a:gdLst/>
              <a:ahLst/>
              <a:cxnLst/>
              <a:rect l="l" t="t" r="r" b="b"/>
              <a:pathLst>
                <a:path w="2063" h="482" extrusionOk="0">
                  <a:moveTo>
                    <a:pt x="780" y="1"/>
                  </a:moveTo>
                  <a:lnTo>
                    <a:pt x="528" y="24"/>
                  </a:lnTo>
                  <a:lnTo>
                    <a:pt x="299" y="69"/>
                  </a:lnTo>
                  <a:lnTo>
                    <a:pt x="70" y="138"/>
                  </a:lnTo>
                  <a:lnTo>
                    <a:pt x="24" y="184"/>
                  </a:lnTo>
                  <a:lnTo>
                    <a:pt x="1" y="230"/>
                  </a:lnTo>
                  <a:lnTo>
                    <a:pt x="1" y="276"/>
                  </a:lnTo>
                  <a:lnTo>
                    <a:pt x="24" y="321"/>
                  </a:lnTo>
                  <a:lnTo>
                    <a:pt x="70" y="367"/>
                  </a:lnTo>
                  <a:lnTo>
                    <a:pt x="115" y="390"/>
                  </a:lnTo>
                  <a:lnTo>
                    <a:pt x="207" y="390"/>
                  </a:lnTo>
                  <a:lnTo>
                    <a:pt x="413" y="321"/>
                  </a:lnTo>
                  <a:lnTo>
                    <a:pt x="620" y="276"/>
                  </a:lnTo>
                  <a:lnTo>
                    <a:pt x="1055" y="276"/>
                  </a:lnTo>
                  <a:lnTo>
                    <a:pt x="1284" y="299"/>
                  </a:lnTo>
                  <a:lnTo>
                    <a:pt x="1490" y="344"/>
                  </a:lnTo>
                  <a:lnTo>
                    <a:pt x="1903" y="482"/>
                  </a:lnTo>
                  <a:lnTo>
                    <a:pt x="1948" y="482"/>
                  </a:lnTo>
                  <a:lnTo>
                    <a:pt x="1994" y="459"/>
                  </a:lnTo>
                  <a:lnTo>
                    <a:pt x="2040" y="436"/>
                  </a:lnTo>
                  <a:lnTo>
                    <a:pt x="2063" y="390"/>
                  </a:lnTo>
                  <a:lnTo>
                    <a:pt x="2063" y="344"/>
                  </a:lnTo>
                  <a:lnTo>
                    <a:pt x="2040" y="276"/>
                  </a:lnTo>
                  <a:lnTo>
                    <a:pt x="2017" y="230"/>
                  </a:lnTo>
                  <a:lnTo>
                    <a:pt x="1971" y="207"/>
                  </a:lnTo>
                  <a:lnTo>
                    <a:pt x="1742" y="138"/>
                  </a:lnTo>
                  <a:lnTo>
                    <a:pt x="1513" y="69"/>
                  </a:lnTo>
                  <a:lnTo>
                    <a:pt x="1261" y="24"/>
                  </a:lnTo>
                  <a:lnTo>
                    <a:pt x="1032"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66"/>
            <p:cNvSpPr/>
            <p:nvPr/>
          </p:nvSpPr>
          <p:spPr>
            <a:xfrm>
              <a:off x="2629820" y="2442618"/>
              <a:ext cx="270838" cy="384564"/>
            </a:xfrm>
            <a:custGeom>
              <a:avLst/>
              <a:gdLst/>
              <a:ahLst/>
              <a:cxnLst/>
              <a:rect l="l" t="t" r="r" b="b"/>
              <a:pathLst>
                <a:path w="12603" h="17895" extrusionOk="0">
                  <a:moveTo>
                    <a:pt x="3667" y="1"/>
                  </a:moveTo>
                  <a:lnTo>
                    <a:pt x="3415" y="24"/>
                  </a:lnTo>
                  <a:lnTo>
                    <a:pt x="3163" y="70"/>
                  </a:lnTo>
                  <a:lnTo>
                    <a:pt x="2911" y="138"/>
                  </a:lnTo>
                  <a:lnTo>
                    <a:pt x="2659" y="230"/>
                  </a:lnTo>
                  <a:lnTo>
                    <a:pt x="2246" y="482"/>
                  </a:lnTo>
                  <a:lnTo>
                    <a:pt x="1857" y="734"/>
                  </a:lnTo>
                  <a:lnTo>
                    <a:pt x="1513" y="1032"/>
                  </a:lnTo>
                  <a:lnTo>
                    <a:pt x="1215" y="1353"/>
                  </a:lnTo>
                  <a:lnTo>
                    <a:pt x="963" y="1674"/>
                  </a:lnTo>
                  <a:lnTo>
                    <a:pt x="734" y="2040"/>
                  </a:lnTo>
                  <a:lnTo>
                    <a:pt x="551" y="2407"/>
                  </a:lnTo>
                  <a:lnTo>
                    <a:pt x="413" y="2773"/>
                  </a:lnTo>
                  <a:lnTo>
                    <a:pt x="276" y="3140"/>
                  </a:lnTo>
                  <a:lnTo>
                    <a:pt x="184" y="3506"/>
                  </a:lnTo>
                  <a:lnTo>
                    <a:pt x="115" y="3850"/>
                  </a:lnTo>
                  <a:lnTo>
                    <a:pt x="70" y="4217"/>
                  </a:lnTo>
                  <a:lnTo>
                    <a:pt x="24" y="4537"/>
                  </a:lnTo>
                  <a:lnTo>
                    <a:pt x="1" y="4858"/>
                  </a:lnTo>
                  <a:lnTo>
                    <a:pt x="1" y="5408"/>
                  </a:lnTo>
                  <a:lnTo>
                    <a:pt x="1" y="5729"/>
                  </a:lnTo>
                  <a:lnTo>
                    <a:pt x="47" y="6050"/>
                  </a:lnTo>
                  <a:lnTo>
                    <a:pt x="115" y="6347"/>
                  </a:lnTo>
                  <a:lnTo>
                    <a:pt x="184" y="6645"/>
                  </a:lnTo>
                  <a:lnTo>
                    <a:pt x="459" y="7539"/>
                  </a:lnTo>
                  <a:lnTo>
                    <a:pt x="872" y="8730"/>
                  </a:lnTo>
                  <a:lnTo>
                    <a:pt x="1376" y="10197"/>
                  </a:lnTo>
                  <a:lnTo>
                    <a:pt x="1994" y="11778"/>
                  </a:lnTo>
                  <a:lnTo>
                    <a:pt x="2659" y="13450"/>
                  </a:lnTo>
                  <a:lnTo>
                    <a:pt x="3002" y="14275"/>
                  </a:lnTo>
                  <a:lnTo>
                    <a:pt x="3369" y="15077"/>
                  </a:lnTo>
                  <a:lnTo>
                    <a:pt x="3736" y="15856"/>
                  </a:lnTo>
                  <a:lnTo>
                    <a:pt x="4102" y="16589"/>
                  </a:lnTo>
                  <a:lnTo>
                    <a:pt x="4469" y="17276"/>
                  </a:lnTo>
                  <a:lnTo>
                    <a:pt x="4835" y="17895"/>
                  </a:lnTo>
                  <a:lnTo>
                    <a:pt x="12602" y="14229"/>
                  </a:lnTo>
                  <a:lnTo>
                    <a:pt x="11480" y="10907"/>
                  </a:lnTo>
                  <a:lnTo>
                    <a:pt x="10403" y="7745"/>
                  </a:lnTo>
                  <a:lnTo>
                    <a:pt x="9234" y="4423"/>
                  </a:lnTo>
                  <a:lnTo>
                    <a:pt x="9028" y="3896"/>
                  </a:lnTo>
                  <a:lnTo>
                    <a:pt x="8799" y="3323"/>
                  </a:lnTo>
                  <a:lnTo>
                    <a:pt x="8547" y="2750"/>
                  </a:lnTo>
                  <a:lnTo>
                    <a:pt x="8249" y="2223"/>
                  </a:lnTo>
                  <a:lnTo>
                    <a:pt x="8066" y="1948"/>
                  </a:lnTo>
                  <a:lnTo>
                    <a:pt x="7905" y="1696"/>
                  </a:lnTo>
                  <a:lnTo>
                    <a:pt x="7722" y="1467"/>
                  </a:lnTo>
                  <a:lnTo>
                    <a:pt x="7516" y="1261"/>
                  </a:lnTo>
                  <a:lnTo>
                    <a:pt x="7310" y="1078"/>
                  </a:lnTo>
                  <a:lnTo>
                    <a:pt x="7081" y="917"/>
                  </a:lnTo>
                  <a:lnTo>
                    <a:pt x="6829" y="780"/>
                  </a:lnTo>
                  <a:lnTo>
                    <a:pt x="6577" y="665"/>
                  </a:lnTo>
                  <a:lnTo>
                    <a:pt x="5752" y="390"/>
                  </a:lnTo>
                  <a:lnTo>
                    <a:pt x="5271" y="230"/>
                  </a:lnTo>
                  <a:lnTo>
                    <a:pt x="4744" y="116"/>
                  </a:lnTo>
                  <a:lnTo>
                    <a:pt x="4469" y="70"/>
                  </a:lnTo>
                  <a:lnTo>
                    <a:pt x="4217" y="24"/>
                  </a:lnTo>
                  <a:lnTo>
                    <a:pt x="3942" y="24"/>
                  </a:lnTo>
                  <a:lnTo>
                    <a:pt x="366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66"/>
            <p:cNvSpPr/>
            <p:nvPr/>
          </p:nvSpPr>
          <p:spPr>
            <a:xfrm>
              <a:off x="3325052" y="3952221"/>
              <a:ext cx="139363" cy="124578"/>
            </a:xfrm>
            <a:custGeom>
              <a:avLst/>
              <a:gdLst/>
              <a:ahLst/>
              <a:cxnLst/>
              <a:rect l="l" t="t" r="r" b="b"/>
              <a:pathLst>
                <a:path w="6485" h="5797" extrusionOk="0">
                  <a:moveTo>
                    <a:pt x="4560" y="0"/>
                  </a:moveTo>
                  <a:lnTo>
                    <a:pt x="0" y="2154"/>
                  </a:lnTo>
                  <a:lnTo>
                    <a:pt x="2245" y="5797"/>
                  </a:lnTo>
                  <a:lnTo>
                    <a:pt x="6484" y="3918"/>
                  </a:lnTo>
                  <a:lnTo>
                    <a:pt x="456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66"/>
            <p:cNvSpPr/>
            <p:nvPr/>
          </p:nvSpPr>
          <p:spPr>
            <a:xfrm>
              <a:off x="3350152" y="4010307"/>
              <a:ext cx="404270" cy="224055"/>
            </a:xfrm>
            <a:custGeom>
              <a:avLst/>
              <a:gdLst/>
              <a:ahLst/>
              <a:cxnLst/>
              <a:rect l="l" t="t" r="r" b="b"/>
              <a:pathLst>
                <a:path w="18812" h="10426" extrusionOk="0">
                  <a:moveTo>
                    <a:pt x="4995" y="1"/>
                  </a:moveTo>
                  <a:lnTo>
                    <a:pt x="4881" y="24"/>
                  </a:lnTo>
                  <a:lnTo>
                    <a:pt x="4766" y="46"/>
                  </a:lnTo>
                  <a:lnTo>
                    <a:pt x="4514" y="161"/>
                  </a:lnTo>
                  <a:lnTo>
                    <a:pt x="4285" y="321"/>
                  </a:lnTo>
                  <a:lnTo>
                    <a:pt x="4056" y="528"/>
                  </a:lnTo>
                  <a:lnTo>
                    <a:pt x="3827" y="757"/>
                  </a:lnTo>
                  <a:lnTo>
                    <a:pt x="3346" y="1238"/>
                  </a:lnTo>
                  <a:lnTo>
                    <a:pt x="3071" y="1490"/>
                  </a:lnTo>
                  <a:lnTo>
                    <a:pt x="2819" y="1719"/>
                  </a:lnTo>
                  <a:lnTo>
                    <a:pt x="2521" y="1902"/>
                  </a:lnTo>
                  <a:lnTo>
                    <a:pt x="2223" y="2063"/>
                  </a:lnTo>
                  <a:lnTo>
                    <a:pt x="2063" y="2109"/>
                  </a:lnTo>
                  <a:lnTo>
                    <a:pt x="1879" y="2154"/>
                  </a:lnTo>
                  <a:lnTo>
                    <a:pt x="1719" y="2177"/>
                  </a:lnTo>
                  <a:lnTo>
                    <a:pt x="1536" y="2200"/>
                  </a:lnTo>
                  <a:lnTo>
                    <a:pt x="1329" y="2200"/>
                  </a:lnTo>
                  <a:lnTo>
                    <a:pt x="1146" y="2177"/>
                  </a:lnTo>
                  <a:lnTo>
                    <a:pt x="940" y="2109"/>
                  </a:lnTo>
                  <a:lnTo>
                    <a:pt x="711" y="2040"/>
                  </a:lnTo>
                  <a:lnTo>
                    <a:pt x="550" y="2109"/>
                  </a:lnTo>
                  <a:lnTo>
                    <a:pt x="413" y="2177"/>
                  </a:lnTo>
                  <a:lnTo>
                    <a:pt x="253" y="2315"/>
                  </a:lnTo>
                  <a:lnTo>
                    <a:pt x="161" y="2383"/>
                  </a:lnTo>
                  <a:lnTo>
                    <a:pt x="115" y="2498"/>
                  </a:lnTo>
                  <a:lnTo>
                    <a:pt x="46" y="2590"/>
                  </a:lnTo>
                  <a:lnTo>
                    <a:pt x="24" y="2727"/>
                  </a:lnTo>
                  <a:lnTo>
                    <a:pt x="1" y="2865"/>
                  </a:lnTo>
                  <a:lnTo>
                    <a:pt x="24" y="3025"/>
                  </a:lnTo>
                  <a:lnTo>
                    <a:pt x="69" y="3208"/>
                  </a:lnTo>
                  <a:lnTo>
                    <a:pt x="138" y="3415"/>
                  </a:lnTo>
                  <a:lnTo>
                    <a:pt x="230" y="3667"/>
                  </a:lnTo>
                  <a:lnTo>
                    <a:pt x="344" y="3987"/>
                  </a:lnTo>
                  <a:lnTo>
                    <a:pt x="482" y="4468"/>
                  </a:lnTo>
                  <a:lnTo>
                    <a:pt x="803" y="5706"/>
                  </a:lnTo>
                  <a:lnTo>
                    <a:pt x="1169" y="7103"/>
                  </a:lnTo>
                  <a:lnTo>
                    <a:pt x="1375" y="7791"/>
                  </a:lnTo>
                  <a:lnTo>
                    <a:pt x="1604" y="8455"/>
                  </a:lnTo>
                  <a:lnTo>
                    <a:pt x="1834" y="9074"/>
                  </a:lnTo>
                  <a:lnTo>
                    <a:pt x="2108" y="9624"/>
                  </a:lnTo>
                  <a:lnTo>
                    <a:pt x="2246" y="9876"/>
                  </a:lnTo>
                  <a:lnTo>
                    <a:pt x="2383" y="10082"/>
                  </a:lnTo>
                  <a:lnTo>
                    <a:pt x="2544" y="10265"/>
                  </a:lnTo>
                  <a:lnTo>
                    <a:pt x="2704" y="10425"/>
                  </a:lnTo>
                  <a:lnTo>
                    <a:pt x="18811" y="3300"/>
                  </a:lnTo>
                  <a:lnTo>
                    <a:pt x="18811" y="3208"/>
                  </a:lnTo>
                  <a:lnTo>
                    <a:pt x="18811" y="3002"/>
                  </a:lnTo>
                  <a:lnTo>
                    <a:pt x="18788" y="2865"/>
                  </a:lnTo>
                  <a:lnTo>
                    <a:pt x="18719" y="2704"/>
                  </a:lnTo>
                  <a:lnTo>
                    <a:pt x="18651" y="2521"/>
                  </a:lnTo>
                  <a:lnTo>
                    <a:pt x="18536" y="2338"/>
                  </a:lnTo>
                  <a:lnTo>
                    <a:pt x="18444" y="2223"/>
                  </a:lnTo>
                  <a:lnTo>
                    <a:pt x="18353" y="2109"/>
                  </a:lnTo>
                  <a:lnTo>
                    <a:pt x="18215" y="1971"/>
                  </a:lnTo>
                  <a:lnTo>
                    <a:pt x="18078" y="1857"/>
                  </a:lnTo>
                  <a:lnTo>
                    <a:pt x="17895" y="1742"/>
                  </a:lnTo>
                  <a:lnTo>
                    <a:pt x="17711" y="1650"/>
                  </a:lnTo>
                  <a:lnTo>
                    <a:pt x="17482" y="1536"/>
                  </a:lnTo>
                  <a:lnTo>
                    <a:pt x="17253" y="1444"/>
                  </a:lnTo>
                  <a:lnTo>
                    <a:pt x="16978" y="1352"/>
                  </a:lnTo>
                  <a:lnTo>
                    <a:pt x="16680" y="1284"/>
                  </a:lnTo>
                  <a:lnTo>
                    <a:pt x="16337" y="1215"/>
                  </a:lnTo>
                  <a:lnTo>
                    <a:pt x="15970" y="1146"/>
                  </a:lnTo>
                  <a:lnTo>
                    <a:pt x="15581" y="1100"/>
                  </a:lnTo>
                  <a:lnTo>
                    <a:pt x="15145" y="1078"/>
                  </a:lnTo>
                  <a:lnTo>
                    <a:pt x="14160" y="1078"/>
                  </a:lnTo>
                  <a:lnTo>
                    <a:pt x="12465" y="1123"/>
                  </a:lnTo>
                  <a:lnTo>
                    <a:pt x="11617" y="1146"/>
                  </a:lnTo>
                  <a:lnTo>
                    <a:pt x="10769" y="1146"/>
                  </a:lnTo>
                  <a:lnTo>
                    <a:pt x="9921" y="1100"/>
                  </a:lnTo>
                  <a:lnTo>
                    <a:pt x="9119" y="1032"/>
                  </a:lnTo>
                  <a:lnTo>
                    <a:pt x="8730" y="986"/>
                  </a:lnTo>
                  <a:lnTo>
                    <a:pt x="8363" y="917"/>
                  </a:lnTo>
                  <a:lnTo>
                    <a:pt x="8020" y="825"/>
                  </a:lnTo>
                  <a:lnTo>
                    <a:pt x="7676" y="734"/>
                  </a:lnTo>
                  <a:lnTo>
                    <a:pt x="6530" y="367"/>
                  </a:lnTo>
                  <a:lnTo>
                    <a:pt x="5797" y="161"/>
                  </a:lnTo>
                  <a:lnTo>
                    <a:pt x="5270" y="24"/>
                  </a:lnTo>
                  <a:lnTo>
                    <a:pt x="5133"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66"/>
            <p:cNvSpPr/>
            <p:nvPr/>
          </p:nvSpPr>
          <p:spPr>
            <a:xfrm>
              <a:off x="3395452" y="4060528"/>
              <a:ext cx="358969" cy="173833"/>
            </a:xfrm>
            <a:custGeom>
              <a:avLst/>
              <a:gdLst/>
              <a:ahLst/>
              <a:cxnLst/>
              <a:rect l="l" t="t" r="r" b="b"/>
              <a:pathLst>
                <a:path w="16704" h="8089" extrusionOk="0">
                  <a:moveTo>
                    <a:pt x="16428" y="1"/>
                  </a:moveTo>
                  <a:lnTo>
                    <a:pt x="0" y="7287"/>
                  </a:lnTo>
                  <a:lnTo>
                    <a:pt x="138" y="7539"/>
                  </a:lnTo>
                  <a:lnTo>
                    <a:pt x="275" y="7745"/>
                  </a:lnTo>
                  <a:lnTo>
                    <a:pt x="436" y="7928"/>
                  </a:lnTo>
                  <a:lnTo>
                    <a:pt x="596" y="8088"/>
                  </a:lnTo>
                  <a:lnTo>
                    <a:pt x="16703" y="963"/>
                  </a:lnTo>
                  <a:lnTo>
                    <a:pt x="16703" y="871"/>
                  </a:lnTo>
                  <a:lnTo>
                    <a:pt x="16703" y="665"/>
                  </a:lnTo>
                  <a:lnTo>
                    <a:pt x="16680" y="528"/>
                  </a:lnTo>
                  <a:lnTo>
                    <a:pt x="16611" y="367"/>
                  </a:lnTo>
                  <a:lnTo>
                    <a:pt x="16543" y="184"/>
                  </a:lnTo>
                  <a:lnTo>
                    <a:pt x="1642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66"/>
            <p:cNvSpPr/>
            <p:nvPr/>
          </p:nvSpPr>
          <p:spPr>
            <a:xfrm>
              <a:off x="3357545" y="4095986"/>
              <a:ext cx="88646" cy="127049"/>
            </a:xfrm>
            <a:custGeom>
              <a:avLst/>
              <a:gdLst/>
              <a:ahLst/>
              <a:cxnLst/>
              <a:rect l="l" t="t" r="r" b="b"/>
              <a:pathLst>
                <a:path w="4125" h="5912" extrusionOk="0">
                  <a:moveTo>
                    <a:pt x="0" y="0"/>
                  </a:moveTo>
                  <a:lnTo>
                    <a:pt x="138" y="481"/>
                  </a:lnTo>
                  <a:lnTo>
                    <a:pt x="481" y="596"/>
                  </a:lnTo>
                  <a:lnTo>
                    <a:pt x="894" y="756"/>
                  </a:lnTo>
                  <a:lnTo>
                    <a:pt x="1306" y="963"/>
                  </a:lnTo>
                  <a:lnTo>
                    <a:pt x="1742" y="1238"/>
                  </a:lnTo>
                  <a:lnTo>
                    <a:pt x="1948" y="1375"/>
                  </a:lnTo>
                  <a:lnTo>
                    <a:pt x="2154" y="1558"/>
                  </a:lnTo>
                  <a:lnTo>
                    <a:pt x="2360" y="1742"/>
                  </a:lnTo>
                  <a:lnTo>
                    <a:pt x="2566" y="1948"/>
                  </a:lnTo>
                  <a:lnTo>
                    <a:pt x="2750" y="2177"/>
                  </a:lnTo>
                  <a:lnTo>
                    <a:pt x="2933" y="2406"/>
                  </a:lnTo>
                  <a:lnTo>
                    <a:pt x="3093" y="2681"/>
                  </a:lnTo>
                  <a:lnTo>
                    <a:pt x="3254" y="2956"/>
                  </a:lnTo>
                  <a:lnTo>
                    <a:pt x="3437" y="3391"/>
                  </a:lnTo>
                  <a:lnTo>
                    <a:pt x="3574" y="3804"/>
                  </a:lnTo>
                  <a:lnTo>
                    <a:pt x="3666" y="4193"/>
                  </a:lnTo>
                  <a:lnTo>
                    <a:pt x="3689" y="4583"/>
                  </a:lnTo>
                  <a:lnTo>
                    <a:pt x="3689" y="4949"/>
                  </a:lnTo>
                  <a:lnTo>
                    <a:pt x="3666" y="5293"/>
                  </a:lnTo>
                  <a:lnTo>
                    <a:pt x="3597" y="5614"/>
                  </a:lnTo>
                  <a:lnTo>
                    <a:pt x="3529" y="5912"/>
                  </a:lnTo>
                  <a:lnTo>
                    <a:pt x="4010" y="5705"/>
                  </a:lnTo>
                  <a:lnTo>
                    <a:pt x="4056" y="5385"/>
                  </a:lnTo>
                  <a:lnTo>
                    <a:pt x="4101" y="5064"/>
                  </a:lnTo>
                  <a:lnTo>
                    <a:pt x="4124" y="4720"/>
                  </a:lnTo>
                  <a:lnTo>
                    <a:pt x="4101" y="4354"/>
                  </a:lnTo>
                  <a:lnTo>
                    <a:pt x="4033" y="3964"/>
                  </a:lnTo>
                  <a:lnTo>
                    <a:pt x="3941" y="3575"/>
                  </a:lnTo>
                  <a:lnTo>
                    <a:pt x="3804" y="3185"/>
                  </a:lnTo>
                  <a:lnTo>
                    <a:pt x="3620" y="2773"/>
                  </a:lnTo>
                  <a:lnTo>
                    <a:pt x="3437" y="2429"/>
                  </a:lnTo>
                  <a:lnTo>
                    <a:pt x="3231" y="2108"/>
                  </a:lnTo>
                  <a:lnTo>
                    <a:pt x="3025" y="1833"/>
                  </a:lnTo>
                  <a:lnTo>
                    <a:pt x="2796" y="1581"/>
                  </a:lnTo>
                  <a:lnTo>
                    <a:pt x="2566" y="1352"/>
                  </a:lnTo>
                  <a:lnTo>
                    <a:pt x="2314" y="1123"/>
                  </a:lnTo>
                  <a:lnTo>
                    <a:pt x="2062" y="940"/>
                  </a:lnTo>
                  <a:lnTo>
                    <a:pt x="1810" y="779"/>
                  </a:lnTo>
                  <a:lnTo>
                    <a:pt x="1558" y="619"/>
                  </a:lnTo>
                  <a:lnTo>
                    <a:pt x="1329" y="481"/>
                  </a:lnTo>
                  <a:lnTo>
                    <a:pt x="825" y="275"/>
                  </a:lnTo>
                  <a:lnTo>
                    <a:pt x="390" y="115"/>
                  </a:lnTo>
                  <a:lnTo>
                    <a:pt x="0"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66"/>
            <p:cNvSpPr/>
            <p:nvPr/>
          </p:nvSpPr>
          <p:spPr>
            <a:xfrm>
              <a:off x="3509197" y="4022126"/>
              <a:ext cx="31526" cy="27593"/>
            </a:xfrm>
            <a:custGeom>
              <a:avLst/>
              <a:gdLst/>
              <a:ahLst/>
              <a:cxnLst/>
              <a:rect l="l" t="t" r="r" b="b"/>
              <a:pathLst>
                <a:path w="1467" h="1284" extrusionOk="0">
                  <a:moveTo>
                    <a:pt x="1237" y="1"/>
                  </a:moveTo>
                  <a:lnTo>
                    <a:pt x="1123" y="23"/>
                  </a:lnTo>
                  <a:lnTo>
                    <a:pt x="1008" y="69"/>
                  </a:lnTo>
                  <a:lnTo>
                    <a:pt x="115" y="757"/>
                  </a:lnTo>
                  <a:lnTo>
                    <a:pt x="46" y="848"/>
                  </a:lnTo>
                  <a:lnTo>
                    <a:pt x="0" y="963"/>
                  </a:lnTo>
                  <a:lnTo>
                    <a:pt x="23" y="1054"/>
                  </a:lnTo>
                  <a:lnTo>
                    <a:pt x="69" y="1169"/>
                  </a:lnTo>
                  <a:lnTo>
                    <a:pt x="138" y="1238"/>
                  </a:lnTo>
                  <a:lnTo>
                    <a:pt x="229" y="1261"/>
                  </a:lnTo>
                  <a:lnTo>
                    <a:pt x="321" y="1284"/>
                  </a:lnTo>
                  <a:lnTo>
                    <a:pt x="412" y="1261"/>
                  </a:lnTo>
                  <a:lnTo>
                    <a:pt x="481" y="1215"/>
                  </a:lnTo>
                  <a:lnTo>
                    <a:pt x="1375" y="528"/>
                  </a:lnTo>
                  <a:lnTo>
                    <a:pt x="1443" y="436"/>
                  </a:lnTo>
                  <a:lnTo>
                    <a:pt x="1466" y="321"/>
                  </a:lnTo>
                  <a:lnTo>
                    <a:pt x="1466" y="207"/>
                  </a:lnTo>
                  <a:lnTo>
                    <a:pt x="1421" y="115"/>
                  </a:lnTo>
                  <a:lnTo>
                    <a:pt x="1329" y="46"/>
                  </a:lnTo>
                  <a:lnTo>
                    <a:pt x="123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66"/>
            <p:cNvSpPr/>
            <p:nvPr/>
          </p:nvSpPr>
          <p:spPr>
            <a:xfrm>
              <a:off x="3479648" y="4013767"/>
              <a:ext cx="32020" cy="27099"/>
            </a:xfrm>
            <a:custGeom>
              <a:avLst/>
              <a:gdLst/>
              <a:ahLst/>
              <a:cxnLst/>
              <a:rect l="l" t="t" r="r" b="b"/>
              <a:pathLst>
                <a:path w="1490" h="1261" extrusionOk="0">
                  <a:moveTo>
                    <a:pt x="1123" y="0"/>
                  </a:moveTo>
                  <a:lnTo>
                    <a:pt x="1008" y="69"/>
                  </a:lnTo>
                  <a:lnTo>
                    <a:pt x="115" y="756"/>
                  </a:lnTo>
                  <a:lnTo>
                    <a:pt x="46" y="848"/>
                  </a:lnTo>
                  <a:lnTo>
                    <a:pt x="0" y="939"/>
                  </a:lnTo>
                  <a:lnTo>
                    <a:pt x="23" y="1054"/>
                  </a:lnTo>
                  <a:lnTo>
                    <a:pt x="69" y="1169"/>
                  </a:lnTo>
                  <a:lnTo>
                    <a:pt x="138" y="1237"/>
                  </a:lnTo>
                  <a:lnTo>
                    <a:pt x="229" y="1260"/>
                  </a:lnTo>
                  <a:lnTo>
                    <a:pt x="321" y="1260"/>
                  </a:lnTo>
                  <a:lnTo>
                    <a:pt x="413" y="1237"/>
                  </a:lnTo>
                  <a:lnTo>
                    <a:pt x="482" y="1214"/>
                  </a:lnTo>
                  <a:lnTo>
                    <a:pt x="1375" y="527"/>
                  </a:lnTo>
                  <a:lnTo>
                    <a:pt x="1444" y="435"/>
                  </a:lnTo>
                  <a:lnTo>
                    <a:pt x="1490" y="321"/>
                  </a:lnTo>
                  <a:lnTo>
                    <a:pt x="1467" y="206"/>
                  </a:lnTo>
                  <a:lnTo>
                    <a:pt x="1421" y="115"/>
                  </a:lnTo>
                  <a:lnTo>
                    <a:pt x="1329" y="23"/>
                  </a:lnTo>
                  <a:lnTo>
                    <a:pt x="12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66"/>
            <p:cNvSpPr/>
            <p:nvPr/>
          </p:nvSpPr>
          <p:spPr>
            <a:xfrm>
              <a:off x="3536274" y="4025092"/>
              <a:ext cx="32020" cy="27593"/>
            </a:xfrm>
            <a:custGeom>
              <a:avLst/>
              <a:gdLst/>
              <a:ahLst/>
              <a:cxnLst/>
              <a:rect l="l" t="t" r="r" b="b"/>
              <a:pathLst>
                <a:path w="1490" h="1284" extrusionOk="0">
                  <a:moveTo>
                    <a:pt x="1237" y="0"/>
                  </a:moveTo>
                  <a:lnTo>
                    <a:pt x="1123" y="23"/>
                  </a:lnTo>
                  <a:lnTo>
                    <a:pt x="1008" y="69"/>
                  </a:lnTo>
                  <a:lnTo>
                    <a:pt x="115" y="756"/>
                  </a:lnTo>
                  <a:lnTo>
                    <a:pt x="46" y="848"/>
                  </a:lnTo>
                  <a:lnTo>
                    <a:pt x="0" y="962"/>
                  </a:lnTo>
                  <a:lnTo>
                    <a:pt x="23" y="1054"/>
                  </a:lnTo>
                  <a:lnTo>
                    <a:pt x="69" y="1169"/>
                  </a:lnTo>
                  <a:lnTo>
                    <a:pt x="138" y="1237"/>
                  </a:lnTo>
                  <a:lnTo>
                    <a:pt x="229" y="1260"/>
                  </a:lnTo>
                  <a:lnTo>
                    <a:pt x="321" y="1283"/>
                  </a:lnTo>
                  <a:lnTo>
                    <a:pt x="413" y="1260"/>
                  </a:lnTo>
                  <a:lnTo>
                    <a:pt x="481" y="1214"/>
                  </a:lnTo>
                  <a:lnTo>
                    <a:pt x="1375" y="527"/>
                  </a:lnTo>
                  <a:lnTo>
                    <a:pt x="1444" y="435"/>
                  </a:lnTo>
                  <a:lnTo>
                    <a:pt x="1489" y="321"/>
                  </a:lnTo>
                  <a:lnTo>
                    <a:pt x="1467" y="229"/>
                  </a:lnTo>
                  <a:lnTo>
                    <a:pt x="1421" y="115"/>
                  </a:lnTo>
                  <a:lnTo>
                    <a:pt x="1329" y="46"/>
                  </a:lnTo>
                  <a:lnTo>
                    <a:pt x="12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66"/>
            <p:cNvSpPr/>
            <p:nvPr/>
          </p:nvSpPr>
          <p:spPr>
            <a:xfrm>
              <a:off x="3563351" y="4027542"/>
              <a:ext cx="31526" cy="27593"/>
            </a:xfrm>
            <a:custGeom>
              <a:avLst/>
              <a:gdLst/>
              <a:ahLst/>
              <a:cxnLst/>
              <a:rect l="l" t="t" r="r" b="b"/>
              <a:pathLst>
                <a:path w="1467" h="1284" extrusionOk="0">
                  <a:moveTo>
                    <a:pt x="1215" y="1"/>
                  </a:moveTo>
                  <a:lnTo>
                    <a:pt x="1123" y="23"/>
                  </a:lnTo>
                  <a:lnTo>
                    <a:pt x="1008" y="69"/>
                  </a:lnTo>
                  <a:lnTo>
                    <a:pt x="115" y="757"/>
                  </a:lnTo>
                  <a:lnTo>
                    <a:pt x="46" y="848"/>
                  </a:lnTo>
                  <a:lnTo>
                    <a:pt x="0" y="963"/>
                  </a:lnTo>
                  <a:lnTo>
                    <a:pt x="23" y="1077"/>
                  </a:lnTo>
                  <a:lnTo>
                    <a:pt x="69" y="1169"/>
                  </a:lnTo>
                  <a:lnTo>
                    <a:pt x="138" y="1238"/>
                  </a:lnTo>
                  <a:lnTo>
                    <a:pt x="229" y="1284"/>
                  </a:lnTo>
                  <a:lnTo>
                    <a:pt x="321" y="1284"/>
                  </a:lnTo>
                  <a:lnTo>
                    <a:pt x="413" y="1261"/>
                  </a:lnTo>
                  <a:lnTo>
                    <a:pt x="481" y="1215"/>
                  </a:lnTo>
                  <a:lnTo>
                    <a:pt x="1375" y="528"/>
                  </a:lnTo>
                  <a:lnTo>
                    <a:pt x="1444" y="436"/>
                  </a:lnTo>
                  <a:lnTo>
                    <a:pt x="1467" y="344"/>
                  </a:lnTo>
                  <a:lnTo>
                    <a:pt x="1467" y="230"/>
                  </a:lnTo>
                  <a:lnTo>
                    <a:pt x="1421" y="115"/>
                  </a:lnTo>
                  <a:lnTo>
                    <a:pt x="1329" y="46"/>
                  </a:lnTo>
                  <a:lnTo>
                    <a:pt x="12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66"/>
            <p:cNvSpPr/>
            <p:nvPr/>
          </p:nvSpPr>
          <p:spPr>
            <a:xfrm>
              <a:off x="3591910" y="4028530"/>
              <a:ext cx="31526" cy="27099"/>
            </a:xfrm>
            <a:custGeom>
              <a:avLst/>
              <a:gdLst/>
              <a:ahLst/>
              <a:cxnLst/>
              <a:rect l="l" t="t" r="r" b="b"/>
              <a:pathLst>
                <a:path w="1467" h="1261" extrusionOk="0">
                  <a:moveTo>
                    <a:pt x="1123" y="0"/>
                  </a:moveTo>
                  <a:lnTo>
                    <a:pt x="1008" y="46"/>
                  </a:lnTo>
                  <a:lnTo>
                    <a:pt x="115" y="756"/>
                  </a:lnTo>
                  <a:lnTo>
                    <a:pt x="46" y="848"/>
                  </a:lnTo>
                  <a:lnTo>
                    <a:pt x="0" y="940"/>
                  </a:lnTo>
                  <a:lnTo>
                    <a:pt x="0" y="1054"/>
                  </a:lnTo>
                  <a:lnTo>
                    <a:pt x="69" y="1169"/>
                  </a:lnTo>
                  <a:lnTo>
                    <a:pt x="138" y="1215"/>
                  </a:lnTo>
                  <a:lnTo>
                    <a:pt x="229" y="1261"/>
                  </a:lnTo>
                  <a:lnTo>
                    <a:pt x="321" y="1261"/>
                  </a:lnTo>
                  <a:lnTo>
                    <a:pt x="413" y="1238"/>
                  </a:lnTo>
                  <a:lnTo>
                    <a:pt x="458" y="1215"/>
                  </a:lnTo>
                  <a:lnTo>
                    <a:pt x="1375" y="504"/>
                  </a:lnTo>
                  <a:lnTo>
                    <a:pt x="1444" y="436"/>
                  </a:lnTo>
                  <a:lnTo>
                    <a:pt x="1467" y="321"/>
                  </a:lnTo>
                  <a:lnTo>
                    <a:pt x="1467" y="207"/>
                  </a:lnTo>
                  <a:lnTo>
                    <a:pt x="1421" y="115"/>
                  </a:lnTo>
                  <a:lnTo>
                    <a:pt x="1329" y="23"/>
                  </a:lnTo>
                  <a:lnTo>
                    <a:pt x="12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66"/>
            <p:cNvSpPr/>
            <p:nvPr/>
          </p:nvSpPr>
          <p:spPr>
            <a:xfrm>
              <a:off x="3621931" y="4026553"/>
              <a:ext cx="31547" cy="27593"/>
            </a:xfrm>
            <a:custGeom>
              <a:avLst/>
              <a:gdLst/>
              <a:ahLst/>
              <a:cxnLst/>
              <a:rect l="l" t="t" r="r" b="b"/>
              <a:pathLst>
                <a:path w="1468" h="1284" extrusionOk="0">
                  <a:moveTo>
                    <a:pt x="1215" y="1"/>
                  </a:moveTo>
                  <a:lnTo>
                    <a:pt x="1101" y="24"/>
                  </a:lnTo>
                  <a:lnTo>
                    <a:pt x="1009" y="69"/>
                  </a:lnTo>
                  <a:lnTo>
                    <a:pt x="92" y="757"/>
                  </a:lnTo>
                  <a:lnTo>
                    <a:pt x="24" y="848"/>
                  </a:lnTo>
                  <a:lnTo>
                    <a:pt x="1" y="963"/>
                  </a:lnTo>
                  <a:lnTo>
                    <a:pt x="1" y="1055"/>
                  </a:lnTo>
                  <a:lnTo>
                    <a:pt x="47" y="1169"/>
                  </a:lnTo>
                  <a:lnTo>
                    <a:pt x="115" y="1238"/>
                  </a:lnTo>
                  <a:lnTo>
                    <a:pt x="207" y="1261"/>
                  </a:lnTo>
                  <a:lnTo>
                    <a:pt x="299" y="1284"/>
                  </a:lnTo>
                  <a:lnTo>
                    <a:pt x="390" y="1261"/>
                  </a:lnTo>
                  <a:lnTo>
                    <a:pt x="459" y="1215"/>
                  </a:lnTo>
                  <a:lnTo>
                    <a:pt x="1353" y="528"/>
                  </a:lnTo>
                  <a:lnTo>
                    <a:pt x="1421" y="436"/>
                  </a:lnTo>
                  <a:lnTo>
                    <a:pt x="1467" y="322"/>
                  </a:lnTo>
                  <a:lnTo>
                    <a:pt x="1467" y="230"/>
                  </a:lnTo>
                  <a:lnTo>
                    <a:pt x="1398" y="115"/>
                  </a:lnTo>
                  <a:lnTo>
                    <a:pt x="1307" y="47"/>
                  </a:lnTo>
                  <a:lnTo>
                    <a:pt x="12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66"/>
            <p:cNvSpPr/>
            <p:nvPr/>
          </p:nvSpPr>
          <p:spPr>
            <a:xfrm>
              <a:off x="2634763" y="3170837"/>
              <a:ext cx="822272" cy="869550"/>
            </a:xfrm>
            <a:custGeom>
              <a:avLst/>
              <a:gdLst/>
              <a:ahLst/>
              <a:cxnLst/>
              <a:rect l="l" t="t" r="r" b="b"/>
              <a:pathLst>
                <a:path w="38263" h="40463" extrusionOk="0">
                  <a:moveTo>
                    <a:pt x="6530" y="0"/>
                  </a:moveTo>
                  <a:lnTo>
                    <a:pt x="5820" y="23"/>
                  </a:lnTo>
                  <a:lnTo>
                    <a:pt x="5086" y="69"/>
                  </a:lnTo>
                  <a:lnTo>
                    <a:pt x="4376" y="115"/>
                  </a:lnTo>
                  <a:lnTo>
                    <a:pt x="3689" y="206"/>
                  </a:lnTo>
                  <a:lnTo>
                    <a:pt x="3001" y="298"/>
                  </a:lnTo>
                  <a:lnTo>
                    <a:pt x="2314" y="413"/>
                  </a:lnTo>
                  <a:lnTo>
                    <a:pt x="1673" y="550"/>
                  </a:lnTo>
                  <a:lnTo>
                    <a:pt x="1008" y="733"/>
                  </a:lnTo>
                  <a:lnTo>
                    <a:pt x="848" y="1077"/>
                  </a:lnTo>
                  <a:lnTo>
                    <a:pt x="664" y="1490"/>
                  </a:lnTo>
                  <a:lnTo>
                    <a:pt x="504" y="1948"/>
                  </a:lnTo>
                  <a:lnTo>
                    <a:pt x="367" y="2475"/>
                  </a:lnTo>
                  <a:lnTo>
                    <a:pt x="229" y="3025"/>
                  </a:lnTo>
                  <a:lnTo>
                    <a:pt x="115" y="3620"/>
                  </a:lnTo>
                  <a:lnTo>
                    <a:pt x="46" y="4262"/>
                  </a:lnTo>
                  <a:lnTo>
                    <a:pt x="0" y="4926"/>
                  </a:lnTo>
                  <a:lnTo>
                    <a:pt x="23" y="5614"/>
                  </a:lnTo>
                  <a:lnTo>
                    <a:pt x="69" y="6347"/>
                  </a:lnTo>
                  <a:lnTo>
                    <a:pt x="115" y="6713"/>
                  </a:lnTo>
                  <a:lnTo>
                    <a:pt x="183" y="7080"/>
                  </a:lnTo>
                  <a:lnTo>
                    <a:pt x="252" y="7447"/>
                  </a:lnTo>
                  <a:lnTo>
                    <a:pt x="344" y="7813"/>
                  </a:lnTo>
                  <a:lnTo>
                    <a:pt x="458" y="8203"/>
                  </a:lnTo>
                  <a:lnTo>
                    <a:pt x="596" y="8569"/>
                  </a:lnTo>
                  <a:lnTo>
                    <a:pt x="733" y="8959"/>
                  </a:lnTo>
                  <a:lnTo>
                    <a:pt x="916" y="9348"/>
                  </a:lnTo>
                  <a:lnTo>
                    <a:pt x="1100" y="9715"/>
                  </a:lnTo>
                  <a:lnTo>
                    <a:pt x="1306" y="10104"/>
                  </a:lnTo>
                  <a:lnTo>
                    <a:pt x="1535" y="10494"/>
                  </a:lnTo>
                  <a:lnTo>
                    <a:pt x="1787" y="10860"/>
                  </a:lnTo>
                  <a:lnTo>
                    <a:pt x="2727" y="11044"/>
                  </a:lnTo>
                  <a:lnTo>
                    <a:pt x="3666" y="11204"/>
                  </a:lnTo>
                  <a:lnTo>
                    <a:pt x="5430" y="11571"/>
                  </a:lnTo>
                  <a:lnTo>
                    <a:pt x="7080" y="11960"/>
                  </a:lnTo>
                  <a:lnTo>
                    <a:pt x="8638" y="12373"/>
                  </a:lnTo>
                  <a:lnTo>
                    <a:pt x="10058" y="12808"/>
                  </a:lnTo>
                  <a:lnTo>
                    <a:pt x="11387" y="13243"/>
                  </a:lnTo>
                  <a:lnTo>
                    <a:pt x="12579" y="13656"/>
                  </a:lnTo>
                  <a:lnTo>
                    <a:pt x="13655" y="14068"/>
                  </a:lnTo>
                  <a:lnTo>
                    <a:pt x="14618" y="14458"/>
                  </a:lnTo>
                  <a:lnTo>
                    <a:pt x="15465" y="14824"/>
                  </a:lnTo>
                  <a:lnTo>
                    <a:pt x="16176" y="15168"/>
                  </a:lnTo>
                  <a:lnTo>
                    <a:pt x="16748" y="15443"/>
                  </a:lnTo>
                  <a:lnTo>
                    <a:pt x="17550" y="15855"/>
                  </a:lnTo>
                  <a:lnTo>
                    <a:pt x="17802" y="16016"/>
                  </a:lnTo>
                  <a:lnTo>
                    <a:pt x="18421" y="17367"/>
                  </a:lnTo>
                  <a:lnTo>
                    <a:pt x="19085" y="18834"/>
                  </a:lnTo>
                  <a:lnTo>
                    <a:pt x="19910" y="20621"/>
                  </a:lnTo>
                  <a:lnTo>
                    <a:pt x="20827" y="22522"/>
                  </a:lnTo>
                  <a:lnTo>
                    <a:pt x="21331" y="23485"/>
                  </a:lnTo>
                  <a:lnTo>
                    <a:pt x="21812" y="24424"/>
                  </a:lnTo>
                  <a:lnTo>
                    <a:pt x="22293" y="25318"/>
                  </a:lnTo>
                  <a:lnTo>
                    <a:pt x="22751" y="26165"/>
                  </a:lnTo>
                  <a:lnTo>
                    <a:pt x="23209" y="26899"/>
                  </a:lnTo>
                  <a:lnTo>
                    <a:pt x="23622" y="27540"/>
                  </a:lnTo>
                  <a:lnTo>
                    <a:pt x="24057" y="28205"/>
                  </a:lnTo>
                  <a:lnTo>
                    <a:pt x="24561" y="28984"/>
                  </a:lnTo>
                  <a:lnTo>
                    <a:pt x="25088" y="29877"/>
                  </a:lnTo>
                  <a:lnTo>
                    <a:pt x="25661" y="30862"/>
                  </a:lnTo>
                  <a:lnTo>
                    <a:pt x="26852" y="32993"/>
                  </a:lnTo>
                  <a:lnTo>
                    <a:pt x="28021" y="35170"/>
                  </a:lnTo>
                  <a:lnTo>
                    <a:pt x="29075" y="37186"/>
                  </a:lnTo>
                  <a:lnTo>
                    <a:pt x="29968" y="38881"/>
                  </a:lnTo>
                  <a:lnTo>
                    <a:pt x="30770" y="40462"/>
                  </a:lnTo>
                  <a:lnTo>
                    <a:pt x="38262" y="37255"/>
                  </a:lnTo>
                  <a:lnTo>
                    <a:pt x="37713" y="35926"/>
                  </a:lnTo>
                  <a:lnTo>
                    <a:pt x="36269" y="32420"/>
                  </a:lnTo>
                  <a:lnTo>
                    <a:pt x="36177" y="32191"/>
                  </a:lnTo>
                  <a:lnTo>
                    <a:pt x="35078" y="29556"/>
                  </a:lnTo>
                  <a:lnTo>
                    <a:pt x="34963" y="29281"/>
                  </a:lnTo>
                  <a:lnTo>
                    <a:pt x="33795" y="26555"/>
                  </a:lnTo>
                  <a:lnTo>
                    <a:pt x="32535" y="23645"/>
                  </a:lnTo>
                  <a:lnTo>
                    <a:pt x="32374" y="23256"/>
                  </a:lnTo>
                  <a:lnTo>
                    <a:pt x="31229" y="20667"/>
                  </a:lnTo>
                  <a:lnTo>
                    <a:pt x="30060" y="18055"/>
                  </a:lnTo>
                  <a:lnTo>
                    <a:pt x="29923" y="17780"/>
                  </a:lnTo>
                  <a:lnTo>
                    <a:pt x="28571" y="14847"/>
                  </a:lnTo>
                  <a:lnTo>
                    <a:pt x="28456" y="14618"/>
                  </a:lnTo>
                  <a:lnTo>
                    <a:pt x="27586" y="12785"/>
                  </a:lnTo>
                  <a:lnTo>
                    <a:pt x="26738" y="11044"/>
                  </a:lnTo>
                  <a:lnTo>
                    <a:pt x="26600" y="10769"/>
                  </a:lnTo>
                  <a:lnTo>
                    <a:pt x="25936" y="9440"/>
                  </a:lnTo>
                  <a:lnTo>
                    <a:pt x="25272" y="8203"/>
                  </a:lnTo>
                  <a:lnTo>
                    <a:pt x="24653" y="7057"/>
                  </a:lnTo>
                  <a:lnTo>
                    <a:pt x="24057" y="6026"/>
                  </a:lnTo>
                  <a:lnTo>
                    <a:pt x="23920" y="5797"/>
                  </a:lnTo>
                  <a:lnTo>
                    <a:pt x="23484" y="5064"/>
                  </a:lnTo>
                  <a:lnTo>
                    <a:pt x="23049" y="4445"/>
                  </a:lnTo>
                  <a:lnTo>
                    <a:pt x="22660" y="3918"/>
                  </a:lnTo>
                  <a:lnTo>
                    <a:pt x="22293" y="3483"/>
                  </a:lnTo>
                  <a:lnTo>
                    <a:pt x="22133" y="3300"/>
                  </a:lnTo>
                  <a:lnTo>
                    <a:pt x="22064" y="3231"/>
                  </a:lnTo>
                  <a:lnTo>
                    <a:pt x="21858" y="3070"/>
                  </a:lnTo>
                  <a:lnTo>
                    <a:pt x="21583" y="2910"/>
                  </a:lnTo>
                  <a:lnTo>
                    <a:pt x="21239" y="2727"/>
                  </a:lnTo>
                  <a:lnTo>
                    <a:pt x="20850" y="2566"/>
                  </a:lnTo>
                  <a:lnTo>
                    <a:pt x="20391" y="2360"/>
                  </a:lnTo>
                  <a:lnTo>
                    <a:pt x="19887" y="2177"/>
                  </a:lnTo>
                  <a:lnTo>
                    <a:pt x="19337" y="1994"/>
                  </a:lnTo>
                  <a:lnTo>
                    <a:pt x="18742" y="1787"/>
                  </a:lnTo>
                  <a:lnTo>
                    <a:pt x="18123" y="1604"/>
                  </a:lnTo>
                  <a:lnTo>
                    <a:pt x="17436" y="1421"/>
                  </a:lnTo>
                  <a:lnTo>
                    <a:pt x="16726" y="1238"/>
                  </a:lnTo>
                  <a:lnTo>
                    <a:pt x="15969" y="1054"/>
                  </a:lnTo>
                  <a:lnTo>
                    <a:pt x="15213" y="894"/>
                  </a:lnTo>
                  <a:lnTo>
                    <a:pt x="14411" y="733"/>
                  </a:lnTo>
                  <a:lnTo>
                    <a:pt x="13587" y="573"/>
                  </a:lnTo>
                  <a:lnTo>
                    <a:pt x="12739" y="436"/>
                  </a:lnTo>
                  <a:lnTo>
                    <a:pt x="12304" y="367"/>
                  </a:lnTo>
                  <a:lnTo>
                    <a:pt x="10883" y="206"/>
                  </a:lnTo>
                  <a:lnTo>
                    <a:pt x="9440" y="69"/>
                  </a:lnTo>
                  <a:lnTo>
                    <a:pt x="8706" y="46"/>
                  </a:lnTo>
                  <a:lnTo>
                    <a:pt x="7973"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66"/>
            <p:cNvSpPr/>
            <p:nvPr/>
          </p:nvSpPr>
          <p:spPr>
            <a:xfrm>
              <a:off x="3274337" y="3925616"/>
              <a:ext cx="166440" cy="74871"/>
            </a:xfrm>
            <a:custGeom>
              <a:avLst/>
              <a:gdLst/>
              <a:ahLst/>
              <a:cxnLst/>
              <a:rect l="l" t="t" r="r" b="b"/>
              <a:pathLst>
                <a:path w="7745" h="3484" extrusionOk="0">
                  <a:moveTo>
                    <a:pt x="7538" y="1"/>
                  </a:moveTo>
                  <a:lnTo>
                    <a:pt x="7446" y="24"/>
                  </a:lnTo>
                  <a:lnTo>
                    <a:pt x="115" y="3071"/>
                  </a:lnTo>
                  <a:lnTo>
                    <a:pt x="46" y="3117"/>
                  </a:lnTo>
                  <a:lnTo>
                    <a:pt x="0" y="3186"/>
                  </a:lnTo>
                  <a:lnTo>
                    <a:pt x="0" y="3254"/>
                  </a:lnTo>
                  <a:lnTo>
                    <a:pt x="0" y="3346"/>
                  </a:lnTo>
                  <a:lnTo>
                    <a:pt x="46" y="3415"/>
                  </a:lnTo>
                  <a:lnTo>
                    <a:pt x="92" y="3438"/>
                  </a:lnTo>
                  <a:lnTo>
                    <a:pt x="138" y="3483"/>
                  </a:lnTo>
                  <a:lnTo>
                    <a:pt x="206" y="3483"/>
                  </a:lnTo>
                  <a:lnTo>
                    <a:pt x="298" y="3461"/>
                  </a:lnTo>
                  <a:lnTo>
                    <a:pt x="7630" y="413"/>
                  </a:lnTo>
                  <a:lnTo>
                    <a:pt x="7699" y="367"/>
                  </a:lnTo>
                  <a:lnTo>
                    <a:pt x="7744" y="299"/>
                  </a:lnTo>
                  <a:lnTo>
                    <a:pt x="7744" y="230"/>
                  </a:lnTo>
                  <a:lnTo>
                    <a:pt x="7744" y="138"/>
                  </a:lnTo>
                  <a:lnTo>
                    <a:pt x="7699" y="70"/>
                  </a:lnTo>
                  <a:lnTo>
                    <a:pt x="7630" y="24"/>
                  </a:lnTo>
                  <a:lnTo>
                    <a:pt x="7538"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66"/>
            <p:cNvSpPr/>
            <p:nvPr/>
          </p:nvSpPr>
          <p:spPr>
            <a:xfrm>
              <a:off x="3033567" y="3464277"/>
              <a:ext cx="276232" cy="522916"/>
            </a:xfrm>
            <a:custGeom>
              <a:avLst/>
              <a:gdLst/>
              <a:ahLst/>
              <a:cxnLst/>
              <a:rect l="l" t="t" r="r" b="b"/>
              <a:pathLst>
                <a:path w="12854" h="24333" extrusionOk="0">
                  <a:moveTo>
                    <a:pt x="207" y="1"/>
                  </a:moveTo>
                  <a:lnTo>
                    <a:pt x="138" y="24"/>
                  </a:lnTo>
                  <a:lnTo>
                    <a:pt x="46" y="69"/>
                  </a:lnTo>
                  <a:lnTo>
                    <a:pt x="0" y="138"/>
                  </a:lnTo>
                  <a:lnTo>
                    <a:pt x="0" y="230"/>
                  </a:lnTo>
                  <a:lnTo>
                    <a:pt x="0" y="298"/>
                  </a:lnTo>
                  <a:lnTo>
                    <a:pt x="665" y="1879"/>
                  </a:lnTo>
                  <a:lnTo>
                    <a:pt x="1398" y="3552"/>
                  </a:lnTo>
                  <a:lnTo>
                    <a:pt x="2360" y="5637"/>
                  </a:lnTo>
                  <a:lnTo>
                    <a:pt x="2887" y="6782"/>
                  </a:lnTo>
                  <a:lnTo>
                    <a:pt x="3460" y="7974"/>
                  </a:lnTo>
                  <a:lnTo>
                    <a:pt x="4079" y="9188"/>
                  </a:lnTo>
                  <a:lnTo>
                    <a:pt x="4697" y="10403"/>
                  </a:lnTo>
                  <a:lnTo>
                    <a:pt x="5362" y="11617"/>
                  </a:lnTo>
                  <a:lnTo>
                    <a:pt x="6003" y="12785"/>
                  </a:lnTo>
                  <a:lnTo>
                    <a:pt x="6691" y="13931"/>
                  </a:lnTo>
                  <a:lnTo>
                    <a:pt x="7355" y="14985"/>
                  </a:lnTo>
                  <a:lnTo>
                    <a:pt x="7997" y="15970"/>
                  </a:lnTo>
                  <a:lnTo>
                    <a:pt x="8592" y="16932"/>
                  </a:lnTo>
                  <a:lnTo>
                    <a:pt x="9142" y="17826"/>
                  </a:lnTo>
                  <a:lnTo>
                    <a:pt x="9646" y="18697"/>
                  </a:lnTo>
                  <a:lnTo>
                    <a:pt x="10517" y="20255"/>
                  </a:lnTo>
                  <a:lnTo>
                    <a:pt x="11227" y="21606"/>
                  </a:lnTo>
                  <a:lnTo>
                    <a:pt x="11754" y="22683"/>
                  </a:lnTo>
                  <a:lnTo>
                    <a:pt x="12144" y="23508"/>
                  </a:lnTo>
                  <a:lnTo>
                    <a:pt x="12441" y="24195"/>
                  </a:lnTo>
                  <a:lnTo>
                    <a:pt x="12464" y="24264"/>
                  </a:lnTo>
                  <a:lnTo>
                    <a:pt x="12533" y="24287"/>
                  </a:lnTo>
                  <a:lnTo>
                    <a:pt x="12579" y="24333"/>
                  </a:lnTo>
                  <a:lnTo>
                    <a:pt x="12648" y="24333"/>
                  </a:lnTo>
                  <a:lnTo>
                    <a:pt x="12716" y="24310"/>
                  </a:lnTo>
                  <a:lnTo>
                    <a:pt x="12785" y="24264"/>
                  </a:lnTo>
                  <a:lnTo>
                    <a:pt x="12831" y="24195"/>
                  </a:lnTo>
                  <a:lnTo>
                    <a:pt x="12854" y="24127"/>
                  </a:lnTo>
                  <a:lnTo>
                    <a:pt x="12854" y="24035"/>
                  </a:lnTo>
                  <a:lnTo>
                    <a:pt x="12533" y="23325"/>
                  </a:lnTo>
                  <a:lnTo>
                    <a:pt x="12167" y="22523"/>
                  </a:lnTo>
                  <a:lnTo>
                    <a:pt x="11617" y="21423"/>
                  </a:lnTo>
                  <a:lnTo>
                    <a:pt x="10906" y="20071"/>
                  </a:lnTo>
                  <a:lnTo>
                    <a:pt x="10013" y="18490"/>
                  </a:lnTo>
                  <a:lnTo>
                    <a:pt x="9509" y="17620"/>
                  </a:lnTo>
                  <a:lnTo>
                    <a:pt x="8959" y="16703"/>
                  </a:lnTo>
                  <a:lnTo>
                    <a:pt x="8363" y="15741"/>
                  </a:lnTo>
                  <a:lnTo>
                    <a:pt x="7722" y="14756"/>
                  </a:lnTo>
                  <a:lnTo>
                    <a:pt x="7057" y="13702"/>
                  </a:lnTo>
                  <a:lnTo>
                    <a:pt x="6393" y="12579"/>
                  </a:lnTo>
                  <a:lnTo>
                    <a:pt x="5728" y="11411"/>
                  </a:lnTo>
                  <a:lnTo>
                    <a:pt x="5087" y="10196"/>
                  </a:lnTo>
                  <a:lnTo>
                    <a:pt x="4445" y="8982"/>
                  </a:lnTo>
                  <a:lnTo>
                    <a:pt x="3850" y="7791"/>
                  </a:lnTo>
                  <a:lnTo>
                    <a:pt x="3277" y="6599"/>
                  </a:lnTo>
                  <a:lnTo>
                    <a:pt x="2750" y="5454"/>
                  </a:lnTo>
                  <a:lnTo>
                    <a:pt x="1810" y="3392"/>
                  </a:lnTo>
                  <a:lnTo>
                    <a:pt x="1077" y="1696"/>
                  </a:lnTo>
                  <a:lnTo>
                    <a:pt x="413" y="138"/>
                  </a:lnTo>
                  <a:lnTo>
                    <a:pt x="367" y="69"/>
                  </a:lnTo>
                  <a:lnTo>
                    <a:pt x="298" y="24"/>
                  </a:lnTo>
                  <a:lnTo>
                    <a:pt x="207"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66"/>
            <p:cNvSpPr/>
            <p:nvPr/>
          </p:nvSpPr>
          <p:spPr>
            <a:xfrm>
              <a:off x="2925732" y="4013767"/>
              <a:ext cx="116218" cy="123589"/>
            </a:xfrm>
            <a:custGeom>
              <a:avLst/>
              <a:gdLst/>
              <a:ahLst/>
              <a:cxnLst/>
              <a:rect l="l" t="t" r="r" b="b"/>
              <a:pathLst>
                <a:path w="5408" h="5751" extrusionOk="0">
                  <a:moveTo>
                    <a:pt x="1" y="0"/>
                  </a:moveTo>
                  <a:lnTo>
                    <a:pt x="757" y="5751"/>
                  </a:lnTo>
                  <a:lnTo>
                    <a:pt x="5408" y="5751"/>
                  </a:lnTo>
                  <a:lnTo>
                    <a:pt x="5202" y="390"/>
                  </a:lnTo>
                  <a:lnTo>
                    <a:pt x="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66"/>
            <p:cNvSpPr/>
            <p:nvPr/>
          </p:nvSpPr>
          <p:spPr>
            <a:xfrm>
              <a:off x="2905059" y="4109761"/>
              <a:ext cx="387508" cy="186641"/>
            </a:xfrm>
            <a:custGeom>
              <a:avLst/>
              <a:gdLst/>
              <a:ahLst/>
              <a:cxnLst/>
              <a:rect l="l" t="t" r="r" b="b"/>
              <a:pathLst>
                <a:path w="18032" h="8685" extrusionOk="0">
                  <a:moveTo>
                    <a:pt x="6072" y="1"/>
                  </a:moveTo>
                  <a:lnTo>
                    <a:pt x="5797" y="47"/>
                  </a:lnTo>
                  <a:lnTo>
                    <a:pt x="5499" y="138"/>
                  </a:lnTo>
                  <a:lnTo>
                    <a:pt x="5201" y="253"/>
                  </a:lnTo>
                  <a:lnTo>
                    <a:pt x="4560" y="505"/>
                  </a:lnTo>
                  <a:lnTo>
                    <a:pt x="4239" y="619"/>
                  </a:lnTo>
                  <a:lnTo>
                    <a:pt x="3895" y="711"/>
                  </a:lnTo>
                  <a:lnTo>
                    <a:pt x="3552" y="757"/>
                  </a:lnTo>
                  <a:lnTo>
                    <a:pt x="3208" y="780"/>
                  </a:lnTo>
                  <a:lnTo>
                    <a:pt x="3025" y="757"/>
                  </a:lnTo>
                  <a:lnTo>
                    <a:pt x="2864" y="734"/>
                  </a:lnTo>
                  <a:lnTo>
                    <a:pt x="2681" y="688"/>
                  </a:lnTo>
                  <a:lnTo>
                    <a:pt x="2521" y="619"/>
                  </a:lnTo>
                  <a:lnTo>
                    <a:pt x="2360" y="551"/>
                  </a:lnTo>
                  <a:lnTo>
                    <a:pt x="2177" y="436"/>
                  </a:lnTo>
                  <a:lnTo>
                    <a:pt x="2017" y="322"/>
                  </a:lnTo>
                  <a:lnTo>
                    <a:pt x="1856" y="161"/>
                  </a:lnTo>
                  <a:lnTo>
                    <a:pt x="1673" y="138"/>
                  </a:lnTo>
                  <a:lnTo>
                    <a:pt x="1513" y="161"/>
                  </a:lnTo>
                  <a:lnTo>
                    <a:pt x="1306" y="207"/>
                  </a:lnTo>
                  <a:lnTo>
                    <a:pt x="1192" y="253"/>
                  </a:lnTo>
                  <a:lnTo>
                    <a:pt x="1100" y="322"/>
                  </a:lnTo>
                  <a:lnTo>
                    <a:pt x="1009" y="390"/>
                  </a:lnTo>
                  <a:lnTo>
                    <a:pt x="940" y="505"/>
                  </a:lnTo>
                  <a:lnTo>
                    <a:pt x="871" y="619"/>
                  </a:lnTo>
                  <a:lnTo>
                    <a:pt x="802" y="780"/>
                  </a:lnTo>
                  <a:lnTo>
                    <a:pt x="780" y="963"/>
                  </a:lnTo>
                  <a:lnTo>
                    <a:pt x="757" y="1169"/>
                  </a:lnTo>
                  <a:lnTo>
                    <a:pt x="734" y="1444"/>
                  </a:lnTo>
                  <a:lnTo>
                    <a:pt x="711" y="1788"/>
                  </a:lnTo>
                  <a:lnTo>
                    <a:pt x="642" y="2269"/>
                  </a:lnTo>
                  <a:lnTo>
                    <a:pt x="413" y="3529"/>
                  </a:lnTo>
                  <a:lnTo>
                    <a:pt x="184" y="4950"/>
                  </a:lnTo>
                  <a:lnTo>
                    <a:pt x="92" y="5683"/>
                  </a:lnTo>
                  <a:lnTo>
                    <a:pt x="23" y="6370"/>
                  </a:lnTo>
                  <a:lnTo>
                    <a:pt x="1" y="7035"/>
                  </a:lnTo>
                  <a:lnTo>
                    <a:pt x="23" y="7630"/>
                  </a:lnTo>
                  <a:lnTo>
                    <a:pt x="46" y="7928"/>
                  </a:lnTo>
                  <a:lnTo>
                    <a:pt x="92" y="8180"/>
                  </a:lnTo>
                  <a:lnTo>
                    <a:pt x="161" y="8409"/>
                  </a:lnTo>
                  <a:lnTo>
                    <a:pt x="253" y="8616"/>
                  </a:lnTo>
                  <a:lnTo>
                    <a:pt x="17849" y="8684"/>
                  </a:lnTo>
                  <a:lnTo>
                    <a:pt x="17894" y="8616"/>
                  </a:lnTo>
                  <a:lnTo>
                    <a:pt x="17963" y="8409"/>
                  </a:lnTo>
                  <a:lnTo>
                    <a:pt x="18009" y="8272"/>
                  </a:lnTo>
                  <a:lnTo>
                    <a:pt x="18032" y="8112"/>
                  </a:lnTo>
                  <a:lnTo>
                    <a:pt x="18032" y="7905"/>
                  </a:lnTo>
                  <a:lnTo>
                    <a:pt x="18009" y="7699"/>
                  </a:lnTo>
                  <a:lnTo>
                    <a:pt x="17963" y="7562"/>
                  </a:lnTo>
                  <a:lnTo>
                    <a:pt x="17917" y="7401"/>
                  </a:lnTo>
                  <a:lnTo>
                    <a:pt x="17849" y="7241"/>
                  </a:lnTo>
                  <a:lnTo>
                    <a:pt x="17757" y="7081"/>
                  </a:lnTo>
                  <a:lnTo>
                    <a:pt x="17642" y="6897"/>
                  </a:lnTo>
                  <a:lnTo>
                    <a:pt x="17528" y="6737"/>
                  </a:lnTo>
                  <a:lnTo>
                    <a:pt x="17368" y="6554"/>
                  </a:lnTo>
                  <a:lnTo>
                    <a:pt x="17184" y="6347"/>
                  </a:lnTo>
                  <a:lnTo>
                    <a:pt x="16978" y="6164"/>
                  </a:lnTo>
                  <a:lnTo>
                    <a:pt x="16726" y="5981"/>
                  </a:lnTo>
                  <a:lnTo>
                    <a:pt x="16451" y="5775"/>
                  </a:lnTo>
                  <a:lnTo>
                    <a:pt x="16130" y="5568"/>
                  </a:lnTo>
                  <a:lnTo>
                    <a:pt x="15787" y="5362"/>
                  </a:lnTo>
                  <a:lnTo>
                    <a:pt x="15397" y="5156"/>
                  </a:lnTo>
                  <a:lnTo>
                    <a:pt x="14985" y="4950"/>
                  </a:lnTo>
                  <a:lnTo>
                    <a:pt x="14504" y="4744"/>
                  </a:lnTo>
                  <a:lnTo>
                    <a:pt x="12946" y="4102"/>
                  </a:lnTo>
                  <a:lnTo>
                    <a:pt x="12167" y="3781"/>
                  </a:lnTo>
                  <a:lnTo>
                    <a:pt x="11388" y="3438"/>
                  </a:lnTo>
                  <a:lnTo>
                    <a:pt x="10631" y="3071"/>
                  </a:lnTo>
                  <a:lnTo>
                    <a:pt x="9921" y="2659"/>
                  </a:lnTo>
                  <a:lnTo>
                    <a:pt x="9600" y="2452"/>
                  </a:lnTo>
                  <a:lnTo>
                    <a:pt x="9280" y="2246"/>
                  </a:lnTo>
                  <a:lnTo>
                    <a:pt x="9005" y="2017"/>
                  </a:lnTo>
                  <a:lnTo>
                    <a:pt x="8730" y="1788"/>
                  </a:lnTo>
                  <a:lnTo>
                    <a:pt x="7836" y="1009"/>
                  </a:lnTo>
                  <a:lnTo>
                    <a:pt x="7241" y="505"/>
                  </a:lnTo>
                  <a:lnTo>
                    <a:pt x="6828" y="161"/>
                  </a:lnTo>
                  <a:lnTo>
                    <a:pt x="6714" y="92"/>
                  </a:lnTo>
                  <a:lnTo>
                    <a:pt x="6599" y="47"/>
                  </a:lnTo>
                  <a:lnTo>
                    <a:pt x="6462"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66"/>
            <p:cNvSpPr/>
            <p:nvPr/>
          </p:nvSpPr>
          <p:spPr>
            <a:xfrm>
              <a:off x="2905553" y="4274715"/>
              <a:ext cx="387013" cy="20695"/>
            </a:xfrm>
            <a:custGeom>
              <a:avLst/>
              <a:gdLst/>
              <a:ahLst/>
              <a:cxnLst/>
              <a:rect l="l" t="t" r="r" b="b"/>
              <a:pathLst>
                <a:path w="18009" h="963" extrusionOk="0">
                  <a:moveTo>
                    <a:pt x="0" y="0"/>
                  </a:moveTo>
                  <a:lnTo>
                    <a:pt x="23" y="275"/>
                  </a:lnTo>
                  <a:lnTo>
                    <a:pt x="92" y="550"/>
                  </a:lnTo>
                  <a:lnTo>
                    <a:pt x="138" y="779"/>
                  </a:lnTo>
                  <a:lnTo>
                    <a:pt x="230" y="963"/>
                  </a:lnTo>
                  <a:lnTo>
                    <a:pt x="17849" y="963"/>
                  </a:lnTo>
                  <a:lnTo>
                    <a:pt x="17871" y="894"/>
                  </a:lnTo>
                  <a:lnTo>
                    <a:pt x="17963" y="710"/>
                  </a:lnTo>
                  <a:lnTo>
                    <a:pt x="17986" y="550"/>
                  </a:lnTo>
                  <a:lnTo>
                    <a:pt x="18009" y="390"/>
                  </a:lnTo>
                  <a:lnTo>
                    <a:pt x="18009" y="206"/>
                  </a:lnTo>
                  <a:lnTo>
                    <a:pt x="1798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66"/>
            <p:cNvSpPr/>
            <p:nvPr/>
          </p:nvSpPr>
          <p:spPr>
            <a:xfrm>
              <a:off x="2918361" y="4148657"/>
              <a:ext cx="48761" cy="146755"/>
            </a:xfrm>
            <a:custGeom>
              <a:avLst/>
              <a:gdLst/>
              <a:ahLst/>
              <a:cxnLst/>
              <a:rect l="l" t="t" r="r" b="b"/>
              <a:pathLst>
                <a:path w="2269" h="6829" extrusionOk="0">
                  <a:moveTo>
                    <a:pt x="69" y="1"/>
                  </a:moveTo>
                  <a:lnTo>
                    <a:pt x="0" y="482"/>
                  </a:lnTo>
                  <a:lnTo>
                    <a:pt x="298" y="757"/>
                  </a:lnTo>
                  <a:lnTo>
                    <a:pt x="596" y="1055"/>
                  </a:lnTo>
                  <a:lnTo>
                    <a:pt x="894" y="1421"/>
                  </a:lnTo>
                  <a:lnTo>
                    <a:pt x="1169" y="1834"/>
                  </a:lnTo>
                  <a:lnTo>
                    <a:pt x="1306" y="2063"/>
                  </a:lnTo>
                  <a:lnTo>
                    <a:pt x="1421" y="2292"/>
                  </a:lnTo>
                  <a:lnTo>
                    <a:pt x="1535" y="2544"/>
                  </a:lnTo>
                  <a:lnTo>
                    <a:pt x="1627" y="2819"/>
                  </a:lnTo>
                  <a:lnTo>
                    <a:pt x="1718" y="3094"/>
                  </a:lnTo>
                  <a:lnTo>
                    <a:pt x="1787" y="3392"/>
                  </a:lnTo>
                  <a:lnTo>
                    <a:pt x="1833" y="3690"/>
                  </a:lnTo>
                  <a:lnTo>
                    <a:pt x="1856" y="4010"/>
                  </a:lnTo>
                  <a:lnTo>
                    <a:pt x="1856" y="4492"/>
                  </a:lnTo>
                  <a:lnTo>
                    <a:pt x="1810" y="4927"/>
                  </a:lnTo>
                  <a:lnTo>
                    <a:pt x="1718" y="5316"/>
                  </a:lnTo>
                  <a:lnTo>
                    <a:pt x="1604" y="5683"/>
                  </a:lnTo>
                  <a:lnTo>
                    <a:pt x="1466" y="6027"/>
                  </a:lnTo>
                  <a:lnTo>
                    <a:pt x="1283" y="6324"/>
                  </a:lnTo>
                  <a:lnTo>
                    <a:pt x="1100" y="6599"/>
                  </a:lnTo>
                  <a:lnTo>
                    <a:pt x="917" y="6829"/>
                  </a:lnTo>
                  <a:lnTo>
                    <a:pt x="1444" y="6829"/>
                  </a:lnTo>
                  <a:lnTo>
                    <a:pt x="1627" y="6576"/>
                  </a:lnTo>
                  <a:lnTo>
                    <a:pt x="1787" y="6279"/>
                  </a:lnTo>
                  <a:lnTo>
                    <a:pt x="1925" y="5981"/>
                  </a:lnTo>
                  <a:lnTo>
                    <a:pt x="2062" y="5637"/>
                  </a:lnTo>
                  <a:lnTo>
                    <a:pt x="2177" y="5271"/>
                  </a:lnTo>
                  <a:lnTo>
                    <a:pt x="2245" y="4881"/>
                  </a:lnTo>
                  <a:lnTo>
                    <a:pt x="2268" y="4446"/>
                  </a:lnTo>
                  <a:lnTo>
                    <a:pt x="2268" y="3987"/>
                  </a:lnTo>
                  <a:lnTo>
                    <a:pt x="2245" y="3621"/>
                  </a:lnTo>
                  <a:lnTo>
                    <a:pt x="2177" y="3254"/>
                  </a:lnTo>
                  <a:lnTo>
                    <a:pt x="2108" y="2911"/>
                  </a:lnTo>
                  <a:lnTo>
                    <a:pt x="1993" y="2567"/>
                  </a:lnTo>
                  <a:lnTo>
                    <a:pt x="1879" y="2269"/>
                  </a:lnTo>
                  <a:lnTo>
                    <a:pt x="1741" y="1971"/>
                  </a:lnTo>
                  <a:lnTo>
                    <a:pt x="1581" y="1696"/>
                  </a:lnTo>
                  <a:lnTo>
                    <a:pt x="1421" y="1444"/>
                  </a:lnTo>
                  <a:lnTo>
                    <a:pt x="1260" y="1192"/>
                  </a:lnTo>
                  <a:lnTo>
                    <a:pt x="1100" y="986"/>
                  </a:lnTo>
                  <a:lnTo>
                    <a:pt x="733" y="597"/>
                  </a:lnTo>
                  <a:lnTo>
                    <a:pt x="390" y="253"/>
                  </a:lnTo>
                  <a:lnTo>
                    <a:pt x="69"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66"/>
            <p:cNvSpPr/>
            <p:nvPr/>
          </p:nvSpPr>
          <p:spPr>
            <a:xfrm>
              <a:off x="3079856" y="4152611"/>
              <a:ext cx="35953" cy="18224"/>
            </a:xfrm>
            <a:custGeom>
              <a:avLst/>
              <a:gdLst/>
              <a:ahLst/>
              <a:cxnLst/>
              <a:rect l="l" t="t" r="r" b="b"/>
              <a:pathLst>
                <a:path w="1673" h="848" extrusionOk="0">
                  <a:moveTo>
                    <a:pt x="1306" y="0"/>
                  </a:moveTo>
                  <a:lnTo>
                    <a:pt x="206" y="275"/>
                  </a:lnTo>
                  <a:lnTo>
                    <a:pt x="115" y="321"/>
                  </a:lnTo>
                  <a:lnTo>
                    <a:pt x="23" y="390"/>
                  </a:lnTo>
                  <a:lnTo>
                    <a:pt x="0" y="504"/>
                  </a:lnTo>
                  <a:lnTo>
                    <a:pt x="0" y="619"/>
                  </a:lnTo>
                  <a:lnTo>
                    <a:pt x="46" y="710"/>
                  </a:lnTo>
                  <a:lnTo>
                    <a:pt x="115" y="779"/>
                  </a:lnTo>
                  <a:lnTo>
                    <a:pt x="183" y="825"/>
                  </a:lnTo>
                  <a:lnTo>
                    <a:pt x="275" y="848"/>
                  </a:lnTo>
                  <a:lnTo>
                    <a:pt x="344" y="825"/>
                  </a:lnTo>
                  <a:lnTo>
                    <a:pt x="1444" y="550"/>
                  </a:lnTo>
                  <a:lnTo>
                    <a:pt x="1558" y="504"/>
                  </a:lnTo>
                  <a:lnTo>
                    <a:pt x="1627" y="435"/>
                  </a:lnTo>
                  <a:lnTo>
                    <a:pt x="1673" y="321"/>
                  </a:lnTo>
                  <a:lnTo>
                    <a:pt x="1673" y="206"/>
                  </a:lnTo>
                  <a:lnTo>
                    <a:pt x="1604" y="115"/>
                  </a:lnTo>
                  <a:lnTo>
                    <a:pt x="1535" y="23"/>
                  </a:lnTo>
                  <a:lnTo>
                    <a:pt x="14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66"/>
            <p:cNvSpPr/>
            <p:nvPr/>
          </p:nvSpPr>
          <p:spPr>
            <a:xfrm>
              <a:off x="3056217" y="4132905"/>
              <a:ext cx="35953" cy="18245"/>
            </a:xfrm>
            <a:custGeom>
              <a:avLst/>
              <a:gdLst/>
              <a:ahLst/>
              <a:cxnLst/>
              <a:rect l="l" t="t" r="r" b="b"/>
              <a:pathLst>
                <a:path w="1673" h="849" extrusionOk="0">
                  <a:moveTo>
                    <a:pt x="1306" y="1"/>
                  </a:moveTo>
                  <a:lnTo>
                    <a:pt x="207" y="276"/>
                  </a:lnTo>
                  <a:lnTo>
                    <a:pt x="115" y="321"/>
                  </a:lnTo>
                  <a:lnTo>
                    <a:pt x="46" y="413"/>
                  </a:lnTo>
                  <a:lnTo>
                    <a:pt x="0" y="505"/>
                  </a:lnTo>
                  <a:lnTo>
                    <a:pt x="0" y="619"/>
                  </a:lnTo>
                  <a:lnTo>
                    <a:pt x="46" y="711"/>
                  </a:lnTo>
                  <a:lnTo>
                    <a:pt x="115" y="780"/>
                  </a:lnTo>
                  <a:lnTo>
                    <a:pt x="184" y="825"/>
                  </a:lnTo>
                  <a:lnTo>
                    <a:pt x="298" y="848"/>
                  </a:lnTo>
                  <a:lnTo>
                    <a:pt x="367" y="825"/>
                  </a:lnTo>
                  <a:lnTo>
                    <a:pt x="1467" y="551"/>
                  </a:lnTo>
                  <a:lnTo>
                    <a:pt x="1558" y="505"/>
                  </a:lnTo>
                  <a:lnTo>
                    <a:pt x="1627" y="436"/>
                  </a:lnTo>
                  <a:lnTo>
                    <a:pt x="1673" y="321"/>
                  </a:lnTo>
                  <a:lnTo>
                    <a:pt x="1673" y="207"/>
                  </a:lnTo>
                  <a:lnTo>
                    <a:pt x="1627" y="115"/>
                  </a:lnTo>
                  <a:lnTo>
                    <a:pt x="1535" y="24"/>
                  </a:lnTo>
                  <a:lnTo>
                    <a:pt x="144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66"/>
            <p:cNvSpPr/>
            <p:nvPr/>
          </p:nvSpPr>
          <p:spPr>
            <a:xfrm>
              <a:off x="3103473" y="4165892"/>
              <a:ext cx="35974" cy="18739"/>
            </a:xfrm>
            <a:custGeom>
              <a:avLst/>
              <a:gdLst/>
              <a:ahLst/>
              <a:cxnLst/>
              <a:rect l="l" t="t" r="r" b="b"/>
              <a:pathLst>
                <a:path w="1674" h="872" extrusionOk="0">
                  <a:moveTo>
                    <a:pt x="1421" y="1"/>
                  </a:moveTo>
                  <a:lnTo>
                    <a:pt x="1307" y="24"/>
                  </a:lnTo>
                  <a:lnTo>
                    <a:pt x="207" y="299"/>
                  </a:lnTo>
                  <a:lnTo>
                    <a:pt x="115" y="344"/>
                  </a:lnTo>
                  <a:lnTo>
                    <a:pt x="24" y="413"/>
                  </a:lnTo>
                  <a:lnTo>
                    <a:pt x="1" y="528"/>
                  </a:lnTo>
                  <a:lnTo>
                    <a:pt x="1" y="642"/>
                  </a:lnTo>
                  <a:lnTo>
                    <a:pt x="47" y="734"/>
                  </a:lnTo>
                  <a:lnTo>
                    <a:pt x="115" y="803"/>
                  </a:lnTo>
                  <a:lnTo>
                    <a:pt x="184" y="848"/>
                  </a:lnTo>
                  <a:lnTo>
                    <a:pt x="276" y="871"/>
                  </a:lnTo>
                  <a:lnTo>
                    <a:pt x="345" y="848"/>
                  </a:lnTo>
                  <a:lnTo>
                    <a:pt x="1444" y="574"/>
                  </a:lnTo>
                  <a:lnTo>
                    <a:pt x="1559" y="528"/>
                  </a:lnTo>
                  <a:lnTo>
                    <a:pt x="1628" y="459"/>
                  </a:lnTo>
                  <a:lnTo>
                    <a:pt x="1673" y="344"/>
                  </a:lnTo>
                  <a:lnTo>
                    <a:pt x="1673" y="230"/>
                  </a:lnTo>
                  <a:lnTo>
                    <a:pt x="1605" y="115"/>
                  </a:lnTo>
                  <a:lnTo>
                    <a:pt x="1536" y="47"/>
                  </a:lnTo>
                  <a:lnTo>
                    <a:pt x="142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66"/>
            <p:cNvSpPr/>
            <p:nvPr/>
          </p:nvSpPr>
          <p:spPr>
            <a:xfrm>
              <a:off x="3127111" y="4179194"/>
              <a:ext cx="35974" cy="18245"/>
            </a:xfrm>
            <a:custGeom>
              <a:avLst/>
              <a:gdLst/>
              <a:ahLst/>
              <a:cxnLst/>
              <a:rect l="l" t="t" r="r" b="b"/>
              <a:pathLst>
                <a:path w="1674" h="849" extrusionOk="0">
                  <a:moveTo>
                    <a:pt x="1421" y="0"/>
                  </a:moveTo>
                  <a:lnTo>
                    <a:pt x="1307" y="23"/>
                  </a:lnTo>
                  <a:lnTo>
                    <a:pt x="207" y="275"/>
                  </a:lnTo>
                  <a:lnTo>
                    <a:pt x="115" y="344"/>
                  </a:lnTo>
                  <a:lnTo>
                    <a:pt x="24" y="413"/>
                  </a:lnTo>
                  <a:lnTo>
                    <a:pt x="1" y="527"/>
                  </a:lnTo>
                  <a:lnTo>
                    <a:pt x="1" y="642"/>
                  </a:lnTo>
                  <a:lnTo>
                    <a:pt x="46" y="734"/>
                  </a:lnTo>
                  <a:lnTo>
                    <a:pt x="115" y="802"/>
                  </a:lnTo>
                  <a:lnTo>
                    <a:pt x="184" y="848"/>
                  </a:lnTo>
                  <a:lnTo>
                    <a:pt x="344" y="848"/>
                  </a:lnTo>
                  <a:lnTo>
                    <a:pt x="1444" y="573"/>
                  </a:lnTo>
                  <a:lnTo>
                    <a:pt x="1559" y="527"/>
                  </a:lnTo>
                  <a:lnTo>
                    <a:pt x="1627" y="436"/>
                  </a:lnTo>
                  <a:lnTo>
                    <a:pt x="1673" y="344"/>
                  </a:lnTo>
                  <a:lnTo>
                    <a:pt x="1673" y="229"/>
                  </a:lnTo>
                  <a:lnTo>
                    <a:pt x="1604" y="115"/>
                  </a:lnTo>
                  <a:lnTo>
                    <a:pt x="1536" y="46"/>
                  </a:lnTo>
                  <a:lnTo>
                    <a:pt x="14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66"/>
            <p:cNvSpPr/>
            <p:nvPr/>
          </p:nvSpPr>
          <p:spPr>
            <a:xfrm>
              <a:off x="3152727" y="4191507"/>
              <a:ext cx="35953" cy="18224"/>
            </a:xfrm>
            <a:custGeom>
              <a:avLst/>
              <a:gdLst/>
              <a:ahLst/>
              <a:cxnLst/>
              <a:rect l="l" t="t" r="r" b="b"/>
              <a:pathLst>
                <a:path w="1673" h="848" extrusionOk="0">
                  <a:moveTo>
                    <a:pt x="1329" y="0"/>
                  </a:moveTo>
                  <a:lnTo>
                    <a:pt x="229" y="275"/>
                  </a:lnTo>
                  <a:lnTo>
                    <a:pt x="115" y="321"/>
                  </a:lnTo>
                  <a:lnTo>
                    <a:pt x="46" y="413"/>
                  </a:lnTo>
                  <a:lnTo>
                    <a:pt x="0" y="527"/>
                  </a:lnTo>
                  <a:lnTo>
                    <a:pt x="0" y="642"/>
                  </a:lnTo>
                  <a:lnTo>
                    <a:pt x="46" y="733"/>
                  </a:lnTo>
                  <a:lnTo>
                    <a:pt x="115" y="802"/>
                  </a:lnTo>
                  <a:lnTo>
                    <a:pt x="183" y="848"/>
                  </a:lnTo>
                  <a:lnTo>
                    <a:pt x="367" y="848"/>
                  </a:lnTo>
                  <a:lnTo>
                    <a:pt x="1466" y="573"/>
                  </a:lnTo>
                  <a:lnTo>
                    <a:pt x="1558" y="527"/>
                  </a:lnTo>
                  <a:lnTo>
                    <a:pt x="1627" y="435"/>
                  </a:lnTo>
                  <a:lnTo>
                    <a:pt x="1673" y="344"/>
                  </a:lnTo>
                  <a:lnTo>
                    <a:pt x="1673" y="229"/>
                  </a:lnTo>
                  <a:lnTo>
                    <a:pt x="1627" y="115"/>
                  </a:lnTo>
                  <a:lnTo>
                    <a:pt x="1535" y="46"/>
                  </a:lnTo>
                  <a:lnTo>
                    <a:pt x="14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66"/>
            <p:cNvSpPr/>
            <p:nvPr/>
          </p:nvSpPr>
          <p:spPr>
            <a:xfrm>
              <a:off x="3180792" y="4201844"/>
              <a:ext cx="35953" cy="18245"/>
            </a:xfrm>
            <a:custGeom>
              <a:avLst/>
              <a:gdLst/>
              <a:ahLst/>
              <a:cxnLst/>
              <a:rect l="l" t="t" r="r" b="b"/>
              <a:pathLst>
                <a:path w="1673" h="849" extrusionOk="0">
                  <a:moveTo>
                    <a:pt x="1421" y="0"/>
                  </a:moveTo>
                  <a:lnTo>
                    <a:pt x="1306" y="23"/>
                  </a:lnTo>
                  <a:lnTo>
                    <a:pt x="206" y="275"/>
                  </a:lnTo>
                  <a:lnTo>
                    <a:pt x="115" y="344"/>
                  </a:lnTo>
                  <a:lnTo>
                    <a:pt x="46" y="413"/>
                  </a:lnTo>
                  <a:lnTo>
                    <a:pt x="0" y="527"/>
                  </a:lnTo>
                  <a:lnTo>
                    <a:pt x="0" y="642"/>
                  </a:lnTo>
                  <a:lnTo>
                    <a:pt x="46" y="733"/>
                  </a:lnTo>
                  <a:lnTo>
                    <a:pt x="115" y="802"/>
                  </a:lnTo>
                  <a:lnTo>
                    <a:pt x="183" y="848"/>
                  </a:lnTo>
                  <a:lnTo>
                    <a:pt x="344" y="848"/>
                  </a:lnTo>
                  <a:lnTo>
                    <a:pt x="1443" y="573"/>
                  </a:lnTo>
                  <a:lnTo>
                    <a:pt x="1558" y="527"/>
                  </a:lnTo>
                  <a:lnTo>
                    <a:pt x="1627" y="436"/>
                  </a:lnTo>
                  <a:lnTo>
                    <a:pt x="1673" y="344"/>
                  </a:lnTo>
                  <a:lnTo>
                    <a:pt x="1673" y="229"/>
                  </a:lnTo>
                  <a:lnTo>
                    <a:pt x="1627" y="115"/>
                  </a:lnTo>
                  <a:lnTo>
                    <a:pt x="1535" y="46"/>
                  </a:lnTo>
                  <a:lnTo>
                    <a:pt x="14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66"/>
            <p:cNvSpPr/>
            <p:nvPr/>
          </p:nvSpPr>
          <p:spPr>
            <a:xfrm>
              <a:off x="2200973" y="2351051"/>
              <a:ext cx="606147" cy="913368"/>
            </a:xfrm>
            <a:custGeom>
              <a:avLst/>
              <a:gdLst/>
              <a:ahLst/>
              <a:cxnLst/>
              <a:rect l="l" t="t" r="r" b="b"/>
              <a:pathLst>
                <a:path w="28206" h="42502" extrusionOk="0">
                  <a:moveTo>
                    <a:pt x="15512" y="0"/>
                  </a:moveTo>
                  <a:lnTo>
                    <a:pt x="15420" y="46"/>
                  </a:lnTo>
                  <a:lnTo>
                    <a:pt x="15100" y="184"/>
                  </a:lnTo>
                  <a:lnTo>
                    <a:pt x="14618" y="390"/>
                  </a:lnTo>
                  <a:lnTo>
                    <a:pt x="13954" y="596"/>
                  </a:lnTo>
                  <a:lnTo>
                    <a:pt x="13656" y="665"/>
                  </a:lnTo>
                  <a:lnTo>
                    <a:pt x="13106" y="802"/>
                  </a:lnTo>
                  <a:lnTo>
                    <a:pt x="12465" y="917"/>
                  </a:lnTo>
                  <a:lnTo>
                    <a:pt x="12167" y="940"/>
                  </a:lnTo>
                  <a:lnTo>
                    <a:pt x="11777" y="986"/>
                  </a:lnTo>
                  <a:lnTo>
                    <a:pt x="11342" y="1008"/>
                  </a:lnTo>
                  <a:lnTo>
                    <a:pt x="10884" y="1031"/>
                  </a:lnTo>
                  <a:lnTo>
                    <a:pt x="10403" y="1008"/>
                  </a:lnTo>
                  <a:lnTo>
                    <a:pt x="10151" y="1008"/>
                  </a:lnTo>
                  <a:lnTo>
                    <a:pt x="9876" y="1031"/>
                  </a:lnTo>
                  <a:lnTo>
                    <a:pt x="9624" y="1054"/>
                  </a:lnTo>
                  <a:lnTo>
                    <a:pt x="9372" y="1100"/>
                  </a:lnTo>
                  <a:lnTo>
                    <a:pt x="9120" y="1169"/>
                  </a:lnTo>
                  <a:lnTo>
                    <a:pt x="8868" y="1261"/>
                  </a:lnTo>
                  <a:lnTo>
                    <a:pt x="8639" y="1352"/>
                  </a:lnTo>
                  <a:lnTo>
                    <a:pt x="8409" y="1444"/>
                  </a:lnTo>
                  <a:lnTo>
                    <a:pt x="8180" y="1581"/>
                  </a:lnTo>
                  <a:lnTo>
                    <a:pt x="7951" y="1719"/>
                  </a:lnTo>
                  <a:lnTo>
                    <a:pt x="7722" y="1879"/>
                  </a:lnTo>
                  <a:lnTo>
                    <a:pt x="7493" y="2040"/>
                  </a:lnTo>
                  <a:lnTo>
                    <a:pt x="7287" y="2223"/>
                  </a:lnTo>
                  <a:lnTo>
                    <a:pt x="7081" y="2429"/>
                  </a:lnTo>
                  <a:lnTo>
                    <a:pt x="6668" y="2864"/>
                  </a:lnTo>
                  <a:lnTo>
                    <a:pt x="6302" y="3345"/>
                  </a:lnTo>
                  <a:lnTo>
                    <a:pt x="5935" y="3895"/>
                  </a:lnTo>
                  <a:lnTo>
                    <a:pt x="5591" y="4514"/>
                  </a:lnTo>
                  <a:lnTo>
                    <a:pt x="5248" y="5156"/>
                  </a:lnTo>
                  <a:lnTo>
                    <a:pt x="4950" y="5889"/>
                  </a:lnTo>
                  <a:lnTo>
                    <a:pt x="4675" y="6645"/>
                  </a:lnTo>
                  <a:lnTo>
                    <a:pt x="4423" y="7447"/>
                  </a:lnTo>
                  <a:lnTo>
                    <a:pt x="4171" y="8317"/>
                  </a:lnTo>
                  <a:lnTo>
                    <a:pt x="3277" y="11800"/>
                  </a:lnTo>
                  <a:lnTo>
                    <a:pt x="2842" y="13495"/>
                  </a:lnTo>
                  <a:lnTo>
                    <a:pt x="2452" y="15145"/>
                  </a:lnTo>
                  <a:lnTo>
                    <a:pt x="2338" y="15580"/>
                  </a:lnTo>
                  <a:lnTo>
                    <a:pt x="1880" y="17551"/>
                  </a:lnTo>
                  <a:lnTo>
                    <a:pt x="1490" y="19498"/>
                  </a:lnTo>
                  <a:lnTo>
                    <a:pt x="1307" y="20460"/>
                  </a:lnTo>
                  <a:lnTo>
                    <a:pt x="1146" y="21423"/>
                  </a:lnTo>
                  <a:lnTo>
                    <a:pt x="986" y="22385"/>
                  </a:lnTo>
                  <a:lnTo>
                    <a:pt x="872" y="23347"/>
                  </a:lnTo>
                  <a:lnTo>
                    <a:pt x="780" y="24149"/>
                  </a:lnTo>
                  <a:lnTo>
                    <a:pt x="711" y="24951"/>
                  </a:lnTo>
                  <a:lnTo>
                    <a:pt x="505" y="27357"/>
                  </a:lnTo>
                  <a:lnTo>
                    <a:pt x="253" y="30748"/>
                  </a:lnTo>
                  <a:lnTo>
                    <a:pt x="138" y="32604"/>
                  </a:lnTo>
                  <a:lnTo>
                    <a:pt x="47" y="34437"/>
                  </a:lnTo>
                  <a:lnTo>
                    <a:pt x="1" y="36155"/>
                  </a:lnTo>
                  <a:lnTo>
                    <a:pt x="1" y="37690"/>
                  </a:lnTo>
                  <a:lnTo>
                    <a:pt x="1" y="37965"/>
                  </a:lnTo>
                  <a:lnTo>
                    <a:pt x="47" y="38859"/>
                  </a:lnTo>
                  <a:lnTo>
                    <a:pt x="70" y="39225"/>
                  </a:lnTo>
                  <a:lnTo>
                    <a:pt x="115" y="39546"/>
                  </a:lnTo>
                  <a:lnTo>
                    <a:pt x="620" y="39890"/>
                  </a:lnTo>
                  <a:lnTo>
                    <a:pt x="1124" y="40233"/>
                  </a:lnTo>
                  <a:lnTo>
                    <a:pt x="1628" y="40531"/>
                  </a:lnTo>
                  <a:lnTo>
                    <a:pt x="2155" y="40806"/>
                  </a:lnTo>
                  <a:lnTo>
                    <a:pt x="2682" y="41058"/>
                  </a:lnTo>
                  <a:lnTo>
                    <a:pt x="3231" y="41287"/>
                  </a:lnTo>
                  <a:lnTo>
                    <a:pt x="3781" y="41493"/>
                  </a:lnTo>
                  <a:lnTo>
                    <a:pt x="4331" y="41700"/>
                  </a:lnTo>
                  <a:lnTo>
                    <a:pt x="4904" y="41860"/>
                  </a:lnTo>
                  <a:lnTo>
                    <a:pt x="5477" y="41997"/>
                  </a:lnTo>
                  <a:lnTo>
                    <a:pt x="6027" y="42135"/>
                  </a:lnTo>
                  <a:lnTo>
                    <a:pt x="6622" y="42227"/>
                  </a:lnTo>
                  <a:lnTo>
                    <a:pt x="7195" y="42318"/>
                  </a:lnTo>
                  <a:lnTo>
                    <a:pt x="7768" y="42387"/>
                  </a:lnTo>
                  <a:lnTo>
                    <a:pt x="8364" y="42456"/>
                  </a:lnTo>
                  <a:lnTo>
                    <a:pt x="8936" y="42479"/>
                  </a:lnTo>
                  <a:lnTo>
                    <a:pt x="9532" y="42502"/>
                  </a:lnTo>
                  <a:lnTo>
                    <a:pt x="10128" y="42502"/>
                  </a:lnTo>
                  <a:lnTo>
                    <a:pt x="10724" y="42479"/>
                  </a:lnTo>
                  <a:lnTo>
                    <a:pt x="11296" y="42456"/>
                  </a:lnTo>
                  <a:lnTo>
                    <a:pt x="11892" y="42410"/>
                  </a:lnTo>
                  <a:lnTo>
                    <a:pt x="12465" y="42341"/>
                  </a:lnTo>
                  <a:lnTo>
                    <a:pt x="13633" y="42204"/>
                  </a:lnTo>
                  <a:lnTo>
                    <a:pt x="14779" y="41997"/>
                  </a:lnTo>
                  <a:lnTo>
                    <a:pt x="15902" y="41745"/>
                  </a:lnTo>
                  <a:lnTo>
                    <a:pt x="17024" y="41470"/>
                  </a:lnTo>
                  <a:lnTo>
                    <a:pt x="18078" y="41127"/>
                  </a:lnTo>
                  <a:lnTo>
                    <a:pt x="18353" y="41058"/>
                  </a:lnTo>
                  <a:lnTo>
                    <a:pt x="19224" y="40760"/>
                  </a:lnTo>
                  <a:lnTo>
                    <a:pt x="20049" y="40439"/>
                  </a:lnTo>
                  <a:lnTo>
                    <a:pt x="20873" y="40096"/>
                  </a:lnTo>
                  <a:lnTo>
                    <a:pt x="21652" y="39752"/>
                  </a:lnTo>
                  <a:lnTo>
                    <a:pt x="22386" y="39386"/>
                  </a:lnTo>
                  <a:lnTo>
                    <a:pt x="23096" y="39019"/>
                  </a:lnTo>
                  <a:lnTo>
                    <a:pt x="23737" y="38652"/>
                  </a:lnTo>
                  <a:lnTo>
                    <a:pt x="24356" y="38286"/>
                  </a:lnTo>
                  <a:lnTo>
                    <a:pt x="24287" y="36888"/>
                  </a:lnTo>
                  <a:lnTo>
                    <a:pt x="24218" y="35491"/>
                  </a:lnTo>
                  <a:lnTo>
                    <a:pt x="24196" y="34139"/>
                  </a:lnTo>
                  <a:lnTo>
                    <a:pt x="24173" y="32787"/>
                  </a:lnTo>
                  <a:lnTo>
                    <a:pt x="24173" y="32512"/>
                  </a:lnTo>
                  <a:lnTo>
                    <a:pt x="24196" y="31183"/>
                  </a:lnTo>
                  <a:lnTo>
                    <a:pt x="24218" y="29900"/>
                  </a:lnTo>
                  <a:lnTo>
                    <a:pt x="24241" y="28686"/>
                  </a:lnTo>
                  <a:lnTo>
                    <a:pt x="24287" y="27540"/>
                  </a:lnTo>
                  <a:lnTo>
                    <a:pt x="24333" y="26715"/>
                  </a:lnTo>
                  <a:lnTo>
                    <a:pt x="24356" y="26280"/>
                  </a:lnTo>
                  <a:lnTo>
                    <a:pt x="24379" y="25936"/>
                  </a:lnTo>
                  <a:lnTo>
                    <a:pt x="24493" y="24447"/>
                  </a:lnTo>
                  <a:lnTo>
                    <a:pt x="24654" y="22935"/>
                  </a:lnTo>
                  <a:lnTo>
                    <a:pt x="24654" y="22843"/>
                  </a:lnTo>
                  <a:lnTo>
                    <a:pt x="24700" y="22568"/>
                  </a:lnTo>
                  <a:lnTo>
                    <a:pt x="24700" y="22431"/>
                  </a:lnTo>
                  <a:lnTo>
                    <a:pt x="24860" y="21217"/>
                  </a:lnTo>
                  <a:lnTo>
                    <a:pt x="24929" y="20758"/>
                  </a:lnTo>
                  <a:lnTo>
                    <a:pt x="25112" y="19613"/>
                  </a:lnTo>
                  <a:lnTo>
                    <a:pt x="25204" y="19132"/>
                  </a:lnTo>
                  <a:lnTo>
                    <a:pt x="25410" y="18009"/>
                  </a:lnTo>
                  <a:lnTo>
                    <a:pt x="25639" y="16955"/>
                  </a:lnTo>
                  <a:lnTo>
                    <a:pt x="25708" y="16680"/>
                  </a:lnTo>
                  <a:lnTo>
                    <a:pt x="26006" y="15466"/>
                  </a:lnTo>
                  <a:lnTo>
                    <a:pt x="26303" y="14320"/>
                  </a:lnTo>
                  <a:lnTo>
                    <a:pt x="26395" y="14022"/>
                  </a:lnTo>
                  <a:lnTo>
                    <a:pt x="26739" y="12854"/>
                  </a:lnTo>
                  <a:lnTo>
                    <a:pt x="27082" y="11800"/>
                  </a:lnTo>
                  <a:lnTo>
                    <a:pt x="27678" y="10059"/>
                  </a:lnTo>
                  <a:lnTo>
                    <a:pt x="27747" y="9807"/>
                  </a:lnTo>
                  <a:lnTo>
                    <a:pt x="27953" y="9188"/>
                  </a:lnTo>
                  <a:lnTo>
                    <a:pt x="28091" y="8638"/>
                  </a:lnTo>
                  <a:lnTo>
                    <a:pt x="28182" y="8157"/>
                  </a:lnTo>
                  <a:lnTo>
                    <a:pt x="28205" y="7951"/>
                  </a:lnTo>
                  <a:lnTo>
                    <a:pt x="28205" y="7745"/>
                  </a:lnTo>
                  <a:lnTo>
                    <a:pt x="28205" y="7722"/>
                  </a:lnTo>
                  <a:lnTo>
                    <a:pt x="28205" y="7447"/>
                  </a:lnTo>
                  <a:lnTo>
                    <a:pt x="28182" y="7218"/>
                  </a:lnTo>
                  <a:lnTo>
                    <a:pt x="28136" y="6988"/>
                  </a:lnTo>
                  <a:lnTo>
                    <a:pt x="28091" y="6805"/>
                  </a:lnTo>
                  <a:lnTo>
                    <a:pt x="28022" y="6599"/>
                  </a:lnTo>
                  <a:lnTo>
                    <a:pt x="27953" y="6416"/>
                  </a:lnTo>
                  <a:lnTo>
                    <a:pt x="27861" y="6255"/>
                  </a:lnTo>
                  <a:lnTo>
                    <a:pt x="27678" y="5935"/>
                  </a:lnTo>
                  <a:lnTo>
                    <a:pt x="27426" y="5637"/>
                  </a:lnTo>
                  <a:lnTo>
                    <a:pt x="27151" y="5385"/>
                  </a:lnTo>
                  <a:lnTo>
                    <a:pt x="26853" y="5156"/>
                  </a:lnTo>
                  <a:lnTo>
                    <a:pt x="26533" y="4926"/>
                  </a:lnTo>
                  <a:lnTo>
                    <a:pt x="26189" y="4720"/>
                  </a:lnTo>
                  <a:lnTo>
                    <a:pt x="25845" y="4537"/>
                  </a:lnTo>
                  <a:lnTo>
                    <a:pt x="25089" y="4147"/>
                  </a:lnTo>
                  <a:lnTo>
                    <a:pt x="24310" y="3758"/>
                  </a:lnTo>
                  <a:lnTo>
                    <a:pt x="23944" y="3552"/>
                  </a:lnTo>
                  <a:lnTo>
                    <a:pt x="23554" y="3300"/>
                  </a:lnTo>
                  <a:lnTo>
                    <a:pt x="23348" y="3139"/>
                  </a:lnTo>
                  <a:lnTo>
                    <a:pt x="23050" y="2910"/>
                  </a:lnTo>
                  <a:lnTo>
                    <a:pt x="22775" y="2658"/>
                  </a:lnTo>
                  <a:lnTo>
                    <a:pt x="22500" y="2383"/>
                  </a:lnTo>
                  <a:lnTo>
                    <a:pt x="22248" y="2085"/>
                  </a:lnTo>
                  <a:lnTo>
                    <a:pt x="21996" y="1696"/>
                  </a:lnTo>
                  <a:lnTo>
                    <a:pt x="21859" y="1444"/>
                  </a:lnTo>
                  <a:lnTo>
                    <a:pt x="21721" y="1169"/>
                  </a:lnTo>
                  <a:lnTo>
                    <a:pt x="1551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66"/>
            <p:cNvSpPr/>
            <p:nvPr/>
          </p:nvSpPr>
          <p:spPr>
            <a:xfrm>
              <a:off x="2308808" y="2559801"/>
              <a:ext cx="459413" cy="115251"/>
            </a:xfrm>
            <a:custGeom>
              <a:avLst/>
              <a:gdLst/>
              <a:ahLst/>
              <a:cxnLst/>
              <a:rect l="l" t="t" r="r" b="b"/>
              <a:pathLst>
                <a:path w="21378" h="5363" extrusionOk="0">
                  <a:moveTo>
                    <a:pt x="1879" y="1"/>
                  </a:moveTo>
                  <a:lnTo>
                    <a:pt x="1581" y="24"/>
                  </a:lnTo>
                  <a:lnTo>
                    <a:pt x="1284" y="47"/>
                  </a:lnTo>
                  <a:lnTo>
                    <a:pt x="986" y="93"/>
                  </a:lnTo>
                  <a:lnTo>
                    <a:pt x="688" y="161"/>
                  </a:lnTo>
                  <a:lnTo>
                    <a:pt x="390" y="253"/>
                  </a:lnTo>
                  <a:lnTo>
                    <a:pt x="92" y="345"/>
                  </a:lnTo>
                  <a:lnTo>
                    <a:pt x="46" y="368"/>
                  </a:lnTo>
                  <a:lnTo>
                    <a:pt x="23" y="413"/>
                  </a:lnTo>
                  <a:lnTo>
                    <a:pt x="1" y="459"/>
                  </a:lnTo>
                  <a:lnTo>
                    <a:pt x="23" y="505"/>
                  </a:lnTo>
                  <a:lnTo>
                    <a:pt x="46" y="551"/>
                  </a:lnTo>
                  <a:lnTo>
                    <a:pt x="69" y="597"/>
                  </a:lnTo>
                  <a:lnTo>
                    <a:pt x="115" y="620"/>
                  </a:lnTo>
                  <a:lnTo>
                    <a:pt x="184" y="597"/>
                  </a:lnTo>
                  <a:lnTo>
                    <a:pt x="527" y="482"/>
                  </a:lnTo>
                  <a:lnTo>
                    <a:pt x="894" y="413"/>
                  </a:lnTo>
                  <a:lnTo>
                    <a:pt x="1261" y="345"/>
                  </a:lnTo>
                  <a:lnTo>
                    <a:pt x="1627" y="299"/>
                  </a:lnTo>
                  <a:lnTo>
                    <a:pt x="2338" y="299"/>
                  </a:lnTo>
                  <a:lnTo>
                    <a:pt x="2704" y="322"/>
                  </a:lnTo>
                  <a:lnTo>
                    <a:pt x="3071" y="368"/>
                  </a:lnTo>
                  <a:lnTo>
                    <a:pt x="3437" y="413"/>
                  </a:lnTo>
                  <a:lnTo>
                    <a:pt x="3804" y="505"/>
                  </a:lnTo>
                  <a:lnTo>
                    <a:pt x="4148" y="574"/>
                  </a:lnTo>
                  <a:lnTo>
                    <a:pt x="4514" y="688"/>
                  </a:lnTo>
                  <a:lnTo>
                    <a:pt x="5201" y="940"/>
                  </a:lnTo>
                  <a:lnTo>
                    <a:pt x="5889" y="1215"/>
                  </a:lnTo>
                  <a:lnTo>
                    <a:pt x="6439" y="1490"/>
                  </a:lnTo>
                  <a:lnTo>
                    <a:pt x="7011" y="1788"/>
                  </a:lnTo>
                  <a:lnTo>
                    <a:pt x="8088" y="2407"/>
                  </a:lnTo>
                  <a:lnTo>
                    <a:pt x="9165" y="3071"/>
                  </a:lnTo>
                  <a:lnTo>
                    <a:pt x="10265" y="3690"/>
                  </a:lnTo>
                  <a:lnTo>
                    <a:pt x="10769" y="3965"/>
                  </a:lnTo>
                  <a:lnTo>
                    <a:pt x="11319" y="4240"/>
                  </a:lnTo>
                  <a:lnTo>
                    <a:pt x="11846" y="4469"/>
                  </a:lnTo>
                  <a:lnTo>
                    <a:pt x="12396" y="4675"/>
                  </a:lnTo>
                  <a:lnTo>
                    <a:pt x="12946" y="4858"/>
                  </a:lnTo>
                  <a:lnTo>
                    <a:pt x="13518" y="5019"/>
                  </a:lnTo>
                  <a:lnTo>
                    <a:pt x="14091" y="5156"/>
                  </a:lnTo>
                  <a:lnTo>
                    <a:pt x="14687" y="5248"/>
                  </a:lnTo>
                  <a:lnTo>
                    <a:pt x="15099" y="5294"/>
                  </a:lnTo>
                  <a:lnTo>
                    <a:pt x="15512" y="5339"/>
                  </a:lnTo>
                  <a:lnTo>
                    <a:pt x="16337" y="5362"/>
                  </a:lnTo>
                  <a:lnTo>
                    <a:pt x="17184" y="5339"/>
                  </a:lnTo>
                  <a:lnTo>
                    <a:pt x="18009" y="5271"/>
                  </a:lnTo>
                  <a:lnTo>
                    <a:pt x="18834" y="5156"/>
                  </a:lnTo>
                  <a:lnTo>
                    <a:pt x="19659" y="5019"/>
                  </a:lnTo>
                  <a:lnTo>
                    <a:pt x="20484" y="4835"/>
                  </a:lnTo>
                  <a:lnTo>
                    <a:pt x="21285" y="4606"/>
                  </a:lnTo>
                  <a:lnTo>
                    <a:pt x="21377" y="4308"/>
                  </a:lnTo>
                  <a:lnTo>
                    <a:pt x="20758" y="4469"/>
                  </a:lnTo>
                  <a:lnTo>
                    <a:pt x="20163" y="4629"/>
                  </a:lnTo>
                  <a:lnTo>
                    <a:pt x="19544" y="4767"/>
                  </a:lnTo>
                  <a:lnTo>
                    <a:pt x="18903" y="4881"/>
                  </a:lnTo>
                  <a:lnTo>
                    <a:pt x="18261" y="4973"/>
                  </a:lnTo>
                  <a:lnTo>
                    <a:pt x="17597" y="5041"/>
                  </a:lnTo>
                  <a:lnTo>
                    <a:pt x="16932" y="5087"/>
                  </a:lnTo>
                  <a:lnTo>
                    <a:pt x="16245" y="5087"/>
                  </a:lnTo>
                  <a:lnTo>
                    <a:pt x="15580" y="5064"/>
                  </a:lnTo>
                  <a:lnTo>
                    <a:pt x="14916" y="5019"/>
                  </a:lnTo>
                  <a:lnTo>
                    <a:pt x="14252" y="4904"/>
                  </a:lnTo>
                  <a:lnTo>
                    <a:pt x="13610" y="4767"/>
                  </a:lnTo>
                  <a:lnTo>
                    <a:pt x="12991" y="4606"/>
                  </a:lnTo>
                  <a:lnTo>
                    <a:pt x="12396" y="4400"/>
                  </a:lnTo>
                  <a:lnTo>
                    <a:pt x="11800" y="4148"/>
                  </a:lnTo>
                  <a:lnTo>
                    <a:pt x="11227" y="3896"/>
                  </a:lnTo>
                  <a:lnTo>
                    <a:pt x="10654" y="3598"/>
                  </a:lnTo>
                  <a:lnTo>
                    <a:pt x="10105" y="3300"/>
                  </a:lnTo>
                  <a:lnTo>
                    <a:pt x="9005" y="2659"/>
                  </a:lnTo>
                  <a:lnTo>
                    <a:pt x="7997" y="2063"/>
                  </a:lnTo>
                  <a:lnTo>
                    <a:pt x="6943" y="1467"/>
                  </a:lnTo>
                  <a:lnTo>
                    <a:pt x="6416" y="1192"/>
                  </a:lnTo>
                  <a:lnTo>
                    <a:pt x="5866" y="940"/>
                  </a:lnTo>
                  <a:lnTo>
                    <a:pt x="5316" y="688"/>
                  </a:lnTo>
                  <a:lnTo>
                    <a:pt x="4766" y="482"/>
                  </a:lnTo>
                  <a:lnTo>
                    <a:pt x="4193" y="322"/>
                  </a:lnTo>
                  <a:lnTo>
                    <a:pt x="3621" y="161"/>
                  </a:lnTo>
                  <a:lnTo>
                    <a:pt x="3048" y="70"/>
                  </a:lnTo>
                  <a:lnTo>
                    <a:pt x="2452" y="24"/>
                  </a:lnTo>
                  <a:lnTo>
                    <a:pt x="1879" y="1"/>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66"/>
            <p:cNvSpPr/>
            <p:nvPr/>
          </p:nvSpPr>
          <p:spPr>
            <a:xfrm>
              <a:off x="2731745" y="2605596"/>
              <a:ext cx="51726" cy="214707"/>
            </a:xfrm>
            <a:custGeom>
              <a:avLst/>
              <a:gdLst/>
              <a:ahLst/>
              <a:cxnLst/>
              <a:rect l="l" t="t" r="r" b="b"/>
              <a:pathLst>
                <a:path w="2407" h="9991" extrusionOk="0">
                  <a:moveTo>
                    <a:pt x="2246" y="1"/>
                  </a:moveTo>
                  <a:lnTo>
                    <a:pt x="2200" y="24"/>
                  </a:lnTo>
                  <a:lnTo>
                    <a:pt x="2154" y="69"/>
                  </a:lnTo>
                  <a:lnTo>
                    <a:pt x="2131" y="115"/>
                  </a:lnTo>
                  <a:lnTo>
                    <a:pt x="1879" y="1238"/>
                  </a:lnTo>
                  <a:lnTo>
                    <a:pt x="1261" y="3850"/>
                  </a:lnTo>
                  <a:lnTo>
                    <a:pt x="550" y="7035"/>
                  </a:lnTo>
                  <a:lnTo>
                    <a:pt x="253" y="8547"/>
                  </a:lnTo>
                  <a:lnTo>
                    <a:pt x="1" y="9830"/>
                  </a:lnTo>
                  <a:lnTo>
                    <a:pt x="1" y="9876"/>
                  </a:lnTo>
                  <a:lnTo>
                    <a:pt x="24" y="9921"/>
                  </a:lnTo>
                  <a:lnTo>
                    <a:pt x="46" y="9967"/>
                  </a:lnTo>
                  <a:lnTo>
                    <a:pt x="92" y="9990"/>
                  </a:lnTo>
                  <a:lnTo>
                    <a:pt x="184" y="9990"/>
                  </a:lnTo>
                  <a:lnTo>
                    <a:pt x="230" y="9967"/>
                  </a:lnTo>
                  <a:lnTo>
                    <a:pt x="253" y="9944"/>
                  </a:lnTo>
                  <a:lnTo>
                    <a:pt x="276" y="9876"/>
                  </a:lnTo>
                  <a:lnTo>
                    <a:pt x="528" y="8593"/>
                  </a:lnTo>
                  <a:lnTo>
                    <a:pt x="825" y="7080"/>
                  </a:lnTo>
                  <a:lnTo>
                    <a:pt x="1536" y="3919"/>
                  </a:lnTo>
                  <a:lnTo>
                    <a:pt x="2154" y="1284"/>
                  </a:lnTo>
                  <a:lnTo>
                    <a:pt x="2406" y="184"/>
                  </a:lnTo>
                  <a:lnTo>
                    <a:pt x="2406" y="115"/>
                  </a:lnTo>
                  <a:lnTo>
                    <a:pt x="2406" y="69"/>
                  </a:lnTo>
                  <a:lnTo>
                    <a:pt x="2361" y="24"/>
                  </a:lnTo>
                  <a:lnTo>
                    <a:pt x="2315" y="1"/>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66"/>
            <p:cNvSpPr/>
            <p:nvPr/>
          </p:nvSpPr>
          <p:spPr>
            <a:xfrm>
              <a:off x="2684984" y="2709498"/>
              <a:ext cx="68446" cy="134420"/>
            </a:xfrm>
            <a:custGeom>
              <a:avLst/>
              <a:gdLst/>
              <a:ahLst/>
              <a:cxnLst/>
              <a:rect l="l" t="t" r="r" b="b"/>
              <a:pathLst>
                <a:path w="3185" h="6255" extrusionOk="0">
                  <a:moveTo>
                    <a:pt x="2795" y="0"/>
                  </a:moveTo>
                  <a:lnTo>
                    <a:pt x="2429" y="23"/>
                  </a:lnTo>
                  <a:lnTo>
                    <a:pt x="2062" y="92"/>
                  </a:lnTo>
                  <a:lnTo>
                    <a:pt x="1718" y="206"/>
                  </a:lnTo>
                  <a:lnTo>
                    <a:pt x="1375" y="367"/>
                  </a:lnTo>
                  <a:lnTo>
                    <a:pt x="1214" y="458"/>
                  </a:lnTo>
                  <a:lnTo>
                    <a:pt x="1054" y="573"/>
                  </a:lnTo>
                  <a:lnTo>
                    <a:pt x="916" y="710"/>
                  </a:lnTo>
                  <a:lnTo>
                    <a:pt x="756" y="848"/>
                  </a:lnTo>
                  <a:lnTo>
                    <a:pt x="619" y="1008"/>
                  </a:lnTo>
                  <a:lnTo>
                    <a:pt x="481" y="1169"/>
                  </a:lnTo>
                  <a:lnTo>
                    <a:pt x="367" y="1352"/>
                  </a:lnTo>
                  <a:lnTo>
                    <a:pt x="252" y="1512"/>
                  </a:lnTo>
                  <a:lnTo>
                    <a:pt x="183" y="1673"/>
                  </a:lnTo>
                  <a:lnTo>
                    <a:pt x="115" y="1856"/>
                  </a:lnTo>
                  <a:lnTo>
                    <a:pt x="69" y="2016"/>
                  </a:lnTo>
                  <a:lnTo>
                    <a:pt x="23" y="2177"/>
                  </a:lnTo>
                  <a:lnTo>
                    <a:pt x="0" y="2360"/>
                  </a:lnTo>
                  <a:lnTo>
                    <a:pt x="0" y="2520"/>
                  </a:lnTo>
                  <a:lnTo>
                    <a:pt x="23" y="2841"/>
                  </a:lnTo>
                  <a:lnTo>
                    <a:pt x="92" y="3185"/>
                  </a:lnTo>
                  <a:lnTo>
                    <a:pt x="206" y="3506"/>
                  </a:lnTo>
                  <a:lnTo>
                    <a:pt x="344" y="3826"/>
                  </a:lnTo>
                  <a:lnTo>
                    <a:pt x="527" y="4124"/>
                  </a:lnTo>
                  <a:lnTo>
                    <a:pt x="733" y="4445"/>
                  </a:lnTo>
                  <a:lnTo>
                    <a:pt x="962" y="4766"/>
                  </a:lnTo>
                  <a:lnTo>
                    <a:pt x="1191" y="5064"/>
                  </a:lnTo>
                  <a:lnTo>
                    <a:pt x="1673" y="5659"/>
                  </a:lnTo>
                  <a:lnTo>
                    <a:pt x="2131" y="6255"/>
                  </a:lnTo>
                  <a:lnTo>
                    <a:pt x="2131" y="6163"/>
                  </a:lnTo>
                  <a:lnTo>
                    <a:pt x="2177" y="5888"/>
                  </a:lnTo>
                  <a:lnTo>
                    <a:pt x="1718" y="5338"/>
                  </a:lnTo>
                  <a:lnTo>
                    <a:pt x="1283" y="4789"/>
                  </a:lnTo>
                  <a:lnTo>
                    <a:pt x="1077" y="4491"/>
                  </a:lnTo>
                  <a:lnTo>
                    <a:pt x="871" y="4216"/>
                  </a:lnTo>
                  <a:lnTo>
                    <a:pt x="710" y="3918"/>
                  </a:lnTo>
                  <a:lnTo>
                    <a:pt x="550" y="3643"/>
                  </a:lnTo>
                  <a:lnTo>
                    <a:pt x="435" y="3345"/>
                  </a:lnTo>
                  <a:lnTo>
                    <a:pt x="344" y="3047"/>
                  </a:lnTo>
                  <a:lnTo>
                    <a:pt x="275" y="2749"/>
                  </a:lnTo>
                  <a:lnTo>
                    <a:pt x="275" y="2452"/>
                  </a:lnTo>
                  <a:lnTo>
                    <a:pt x="298" y="2154"/>
                  </a:lnTo>
                  <a:lnTo>
                    <a:pt x="390" y="1856"/>
                  </a:lnTo>
                  <a:lnTo>
                    <a:pt x="550" y="1558"/>
                  </a:lnTo>
                  <a:lnTo>
                    <a:pt x="756" y="1260"/>
                  </a:lnTo>
                  <a:lnTo>
                    <a:pt x="1008" y="985"/>
                  </a:lnTo>
                  <a:lnTo>
                    <a:pt x="1260" y="779"/>
                  </a:lnTo>
                  <a:lnTo>
                    <a:pt x="1558" y="596"/>
                  </a:lnTo>
                  <a:lnTo>
                    <a:pt x="1833" y="458"/>
                  </a:lnTo>
                  <a:lnTo>
                    <a:pt x="2154" y="367"/>
                  </a:lnTo>
                  <a:lnTo>
                    <a:pt x="2474" y="298"/>
                  </a:lnTo>
                  <a:lnTo>
                    <a:pt x="2795" y="275"/>
                  </a:lnTo>
                  <a:lnTo>
                    <a:pt x="3116" y="275"/>
                  </a:lnTo>
                  <a:lnTo>
                    <a:pt x="3185" y="0"/>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66"/>
            <p:cNvSpPr/>
            <p:nvPr/>
          </p:nvSpPr>
          <p:spPr>
            <a:xfrm>
              <a:off x="2258587" y="2684377"/>
              <a:ext cx="465796" cy="240795"/>
            </a:xfrm>
            <a:custGeom>
              <a:avLst/>
              <a:gdLst/>
              <a:ahLst/>
              <a:cxnLst/>
              <a:rect l="l" t="t" r="r" b="b"/>
              <a:pathLst>
                <a:path w="21675" h="11205" extrusionOk="0">
                  <a:moveTo>
                    <a:pt x="69" y="1"/>
                  </a:moveTo>
                  <a:lnTo>
                    <a:pt x="46" y="23"/>
                  </a:lnTo>
                  <a:lnTo>
                    <a:pt x="1" y="69"/>
                  </a:lnTo>
                  <a:lnTo>
                    <a:pt x="1" y="115"/>
                  </a:lnTo>
                  <a:lnTo>
                    <a:pt x="46" y="413"/>
                  </a:lnTo>
                  <a:lnTo>
                    <a:pt x="115" y="711"/>
                  </a:lnTo>
                  <a:lnTo>
                    <a:pt x="207" y="1009"/>
                  </a:lnTo>
                  <a:lnTo>
                    <a:pt x="298" y="1307"/>
                  </a:lnTo>
                  <a:lnTo>
                    <a:pt x="413" y="1581"/>
                  </a:lnTo>
                  <a:lnTo>
                    <a:pt x="528" y="1834"/>
                  </a:lnTo>
                  <a:lnTo>
                    <a:pt x="688" y="2108"/>
                  </a:lnTo>
                  <a:lnTo>
                    <a:pt x="848" y="2360"/>
                  </a:lnTo>
                  <a:lnTo>
                    <a:pt x="1009" y="2613"/>
                  </a:lnTo>
                  <a:lnTo>
                    <a:pt x="1192" y="2842"/>
                  </a:lnTo>
                  <a:lnTo>
                    <a:pt x="1398" y="3071"/>
                  </a:lnTo>
                  <a:lnTo>
                    <a:pt x="1604" y="3300"/>
                  </a:lnTo>
                  <a:lnTo>
                    <a:pt x="1811" y="3506"/>
                  </a:lnTo>
                  <a:lnTo>
                    <a:pt x="2040" y="3689"/>
                  </a:lnTo>
                  <a:lnTo>
                    <a:pt x="2292" y="3873"/>
                  </a:lnTo>
                  <a:lnTo>
                    <a:pt x="2544" y="4056"/>
                  </a:lnTo>
                  <a:lnTo>
                    <a:pt x="2796" y="4216"/>
                  </a:lnTo>
                  <a:lnTo>
                    <a:pt x="3048" y="4354"/>
                  </a:lnTo>
                  <a:lnTo>
                    <a:pt x="3323" y="4468"/>
                  </a:lnTo>
                  <a:lnTo>
                    <a:pt x="3575" y="4583"/>
                  </a:lnTo>
                  <a:lnTo>
                    <a:pt x="3850" y="4675"/>
                  </a:lnTo>
                  <a:lnTo>
                    <a:pt x="4125" y="4743"/>
                  </a:lnTo>
                  <a:lnTo>
                    <a:pt x="4400" y="4812"/>
                  </a:lnTo>
                  <a:lnTo>
                    <a:pt x="4675" y="4858"/>
                  </a:lnTo>
                  <a:lnTo>
                    <a:pt x="4972" y="4881"/>
                  </a:lnTo>
                  <a:lnTo>
                    <a:pt x="5247" y="4904"/>
                  </a:lnTo>
                  <a:lnTo>
                    <a:pt x="5820" y="4904"/>
                  </a:lnTo>
                  <a:lnTo>
                    <a:pt x="6393" y="4835"/>
                  </a:lnTo>
                  <a:lnTo>
                    <a:pt x="6966" y="4720"/>
                  </a:lnTo>
                  <a:lnTo>
                    <a:pt x="7676" y="4514"/>
                  </a:lnTo>
                  <a:lnTo>
                    <a:pt x="8386" y="4308"/>
                  </a:lnTo>
                  <a:lnTo>
                    <a:pt x="9096" y="4079"/>
                  </a:lnTo>
                  <a:lnTo>
                    <a:pt x="9807" y="3896"/>
                  </a:lnTo>
                  <a:lnTo>
                    <a:pt x="10173" y="3827"/>
                  </a:lnTo>
                  <a:lnTo>
                    <a:pt x="10563" y="3781"/>
                  </a:lnTo>
                  <a:lnTo>
                    <a:pt x="10929" y="3735"/>
                  </a:lnTo>
                  <a:lnTo>
                    <a:pt x="11296" y="3712"/>
                  </a:lnTo>
                  <a:lnTo>
                    <a:pt x="11663" y="3735"/>
                  </a:lnTo>
                  <a:lnTo>
                    <a:pt x="12052" y="3758"/>
                  </a:lnTo>
                  <a:lnTo>
                    <a:pt x="12419" y="3804"/>
                  </a:lnTo>
                  <a:lnTo>
                    <a:pt x="12785" y="3873"/>
                  </a:lnTo>
                  <a:lnTo>
                    <a:pt x="13152" y="3941"/>
                  </a:lnTo>
                  <a:lnTo>
                    <a:pt x="13518" y="4033"/>
                  </a:lnTo>
                  <a:lnTo>
                    <a:pt x="13862" y="4148"/>
                  </a:lnTo>
                  <a:lnTo>
                    <a:pt x="14229" y="4285"/>
                  </a:lnTo>
                  <a:lnTo>
                    <a:pt x="14572" y="4423"/>
                  </a:lnTo>
                  <a:lnTo>
                    <a:pt x="14893" y="4560"/>
                  </a:lnTo>
                  <a:lnTo>
                    <a:pt x="15535" y="4904"/>
                  </a:lnTo>
                  <a:lnTo>
                    <a:pt x="16153" y="5293"/>
                  </a:lnTo>
                  <a:lnTo>
                    <a:pt x="16749" y="5706"/>
                  </a:lnTo>
                  <a:lnTo>
                    <a:pt x="17322" y="6187"/>
                  </a:lnTo>
                  <a:lnTo>
                    <a:pt x="17872" y="6668"/>
                  </a:lnTo>
                  <a:lnTo>
                    <a:pt x="18399" y="7195"/>
                  </a:lnTo>
                  <a:lnTo>
                    <a:pt x="18903" y="7722"/>
                  </a:lnTo>
                  <a:lnTo>
                    <a:pt x="19407" y="8272"/>
                  </a:lnTo>
                  <a:lnTo>
                    <a:pt x="19865" y="8844"/>
                  </a:lnTo>
                  <a:lnTo>
                    <a:pt x="20323" y="9440"/>
                  </a:lnTo>
                  <a:lnTo>
                    <a:pt x="20781" y="10036"/>
                  </a:lnTo>
                  <a:lnTo>
                    <a:pt x="21652" y="11204"/>
                  </a:lnTo>
                  <a:lnTo>
                    <a:pt x="21675" y="10769"/>
                  </a:lnTo>
                  <a:lnTo>
                    <a:pt x="20781" y="9578"/>
                  </a:lnTo>
                  <a:lnTo>
                    <a:pt x="20346" y="8982"/>
                  </a:lnTo>
                  <a:lnTo>
                    <a:pt x="19865" y="8409"/>
                  </a:lnTo>
                  <a:lnTo>
                    <a:pt x="19384" y="7836"/>
                  </a:lnTo>
                  <a:lnTo>
                    <a:pt x="18880" y="7286"/>
                  </a:lnTo>
                  <a:lnTo>
                    <a:pt x="18376" y="6760"/>
                  </a:lnTo>
                  <a:lnTo>
                    <a:pt x="17826" y="6255"/>
                  </a:lnTo>
                  <a:lnTo>
                    <a:pt x="17322" y="5820"/>
                  </a:lnTo>
                  <a:lnTo>
                    <a:pt x="16818" y="5408"/>
                  </a:lnTo>
                  <a:lnTo>
                    <a:pt x="16268" y="5041"/>
                  </a:lnTo>
                  <a:lnTo>
                    <a:pt x="15718" y="4697"/>
                  </a:lnTo>
                  <a:lnTo>
                    <a:pt x="15145" y="4400"/>
                  </a:lnTo>
                  <a:lnTo>
                    <a:pt x="14549" y="4125"/>
                  </a:lnTo>
                  <a:lnTo>
                    <a:pt x="13931" y="3896"/>
                  </a:lnTo>
                  <a:lnTo>
                    <a:pt x="13289" y="3689"/>
                  </a:lnTo>
                  <a:lnTo>
                    <a:pt x="12671" y="3552"/>
                  </a:lnTo>
                  <a:lnTo>
                    <a:pt x="12327" y="3506"/>
                  </a:lnTo>
                  <a:lnTo>
                    <a:pt x="12006" y="3483"/>
                  </a:lnTo>
                  <a:lnTo>
                    <a:pt x="11685" y="3460"/>
                  </a:lnTo>
                  <a:lnTo>
                    <a:pt x="11365" y="3437"/>
                  </a:lnTo>
                  <a:lnTo>
                    <a:pt x="11044" y="3460"/>
                  </a:lnTo>
                  <a:lnTo>
                    <a:pt x="10700" y="3483"/>
                  </a:lnTo>
                  <a:lnTo>
                    <a:pt x="10380" y="3506"/>
                  </a:lnTo>
                  <a:lnTo>
                    <a:pt x="10059" y="3575"/>
                  </a:lnTo>
                  <a:lnTo>
                    <a:pt x="9394" y="3712"/>
                  </a:lnTo>
                  <a:lnTo>
                    <a:pt x="8753" y="3896"/>
                  </a:lnTo>
                  <a:lnTo>
                    <a:pt x="8134" y="4102"/>
                  </a:lnTo>
                  <a:lnTo>
                    <a:pt x="7424" y="4308"/>
                  </a:lnTo>
                  <a:lnTo>
                    <a:pt x="6737" y="4491"/>
                  </a:lnTo>
                  <a:lnTo>
                    <a:pt x="6370" y="4560"/>
                  </a:lnTo>
                  <a:lnTo>
                    <a:pt x="6003" y="4629"/>
                  </a:lnTo>
                  <a:lnTo>
                    <a:pt x="5660" y="4652"/>
                  </a:lnTo>
                  <a:lnTo>
                    <a:pt x="5293" y="4652"/>
                  </a:lnTo>
                  <a:lnTo>
                    <a:pt x="4995" y="4629"/>
                  </a:lnTo>
                  <a:lnTo>
                    <a:pt x="4697" y="4606"/>
                  </a:lnTo>
                  <a:lnTo>
                    <a:pt x="4400" y="4537"/>
                  </a:lnTo>
                  <a:lnTo>
                    <a:pt x="4102" y="4468"/>
                  </a:lnTo>
                  <a:lnTo>
                    <a:pt x="3827" y="4377"/>
                  </a:lnTo>
                  <a:lnTo>
                    <a:pt x="3552" y="4285"/>
                  </a:lnTo>
                  <a:lnTo>
                    <a:pt x="3277" y="4148"/>
                  </a:lnTo>
                  <a:lnTo>
                    <a:pt x="3002" y="4010"/>
                  </a:lnTo>
                  <a:lnTo>
                    <a:pt x="2727" y="3850"/>
                  </a:lnTo>
                  <a:lnTo>
                    <a:pt x="2475" y="3689"/>
                  </a:lnTo>
                  <a:lnTo>
                    <a:pt x="2246" y="3506"/>
                  </a:lnTo>
                  <a:lnTo>
                    <a:pt x="1994" y="3300"/>
                  </a:lnTo>
                  <a:lnTo>
                    <a:pt x="1765" y="3094"/>
                  </a:lnTo>
                  <a:lnTo>
                    <a:pt x="1559" y="2865"/>
                  </a:lnTo>
                  <a:lnTo>
                    <a:pt x="1375" y="2635"/>
                  </a:lnTo>
                  <a:lnTo>
                    <a:pt x="1169" y="2383"/>
                  </a:lnTo>
                  <a:lnTo>
                    <a:pt x="1009" y="2131"/>
                  </a:lnTo>
                  <a:lnTo>
                    <a:pt x="848" y="1856"/>
                  </a:lnTo>
                  <a:lnTo>
                    <a:pt x="711" y="1604"/>
                  </a:lnTo>
                  <a:lnTo>
                    <a:pt x="596" y="1307"/>
                  </a:lnTo>
                  <a:lnTo>
                    <a:pt x="482" y="1032"/>
                  </a:lnTo>
                  <a:lnTo>
                    <a:pt x="390" y="734"/>
                  </a:lnTo>
                  <a:lnTo>
                    <a:pt x="321" y="436"/>
                  </a:lnTo>
                  <a:lnTo>
                    <a:pt x="275" y="115"/>
                  </a:lnTo>
                  <a:lnTo>
                    <a:pt x="253" y="69"/>
                  </a:lnTo>
                  <a:lnTo>
                    <a:pt x="230" y="23"/>
                  </a:lnTo>
                  <a:lnTo>
                    <a:pt x="184" y="1"/>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66"/>
            <p:cNvSpPr/>
            <p:nvPr/>
          </p:nvSpPr>
          <p:spPr>
            <a:xfrm>
              <a:off x="2191131" y="2766596"/>
              <a:ext cx="214707" cy="400316"/>
            </a:xfrm>
            <a:custGeom>
              <a:avLst/>
              <a:gdLst/>
              <a:ahLst/>
              <a:cxnLst/>
              <a:rect l="l" t="t" r="r" b="b"/>
              <a:pathLst>
                <a:path w="9991" h="18628" extrusionOk="0">
                  <a:moveTo>
                    <a:pt x="2292" y="1"/>
                  </a:moveTo>
                  <a:lnTo>
                    <a:pt x="2246" y="24"/>
                  </a:lnTo>
                  <a:lnTo>
                    <a:pt x="2200" y="70"/>
                  </a:lnTo>
                  <a:lnTo>
                    <a:pt x="2177" y="115"/>
                  </a:lnTo>
                  <a:lnTo>
                    <a:pt x="2177" y="161"/>
                  </a:lnTo>
                  <a:lnTo>
                    <a:pt x="2200" y="207"/>
                  </a:lnTo>
                  <a:lnTo>
                    <a:pt x="2223" y="230"/>
                  </a:lnTo>
                  <a:lnTo>
                    <a:pt x="2292" y="253"/>
                  </a:lnTo>
                  <a:lnTo>
                    <a:pt x="2635" y="344"/>
                  </a:lnTo>
                  <a:lnTo>
                    <a:pt x="3002" y="436"/>
                  </a:lnTo>
                  <a:lnTo>
                    <a:pt x="3346" y="528"/>
                  </a:lnTo>
                  <a:lnTo>
                    <a:pt x="3689" y="665"/>
                  </a:lnTo>
                  <a:lnTo>
                    <a:pt x="4033" y="780"/>
                  </a:lnTo>
                  <a:lnTo>
                    <a:pt x="4354" y="940"/>
                  </a:lnTo>
                  <a:lnTo>
                    <a:pt x="4698" y="1101"/>
                  </a:lnTo>
                  <a:lnTo>
                    <a:pt x="5018" y="1261"/>
                  </a:lnTo>
                  <a:lnTo>
                    <a:pt x="5316" y="1444"/>
                  </a:lnTo>
                  <a:lnTo>
                    <a:pt x="5637" y="1650"/>
                  </a:lnTo>
                  <a:lnTo>
                    <a:pt x="5935" y="1857"/>
                  </a:lnTo>
                  <a:lnTo>
                    <a:pt x="6233" y="2063"/>
                  </a:lnTo>
                  <a:lnTo>
                    <a:pt x="6508" y="2292"/>
                  </a:lnTo>
                  <a:lnTo>
                    <a:pt x="6782" y="2544"/>
                  </a:lnTo>
                  <a:lnTo>
                    <a:pt x="7057" y="2796"/>
                  </a:lnTo>
                  <a:lnTo>
                    <a:pt x="7309" y="3048"/>
                  </a:lnTo>
                  <a:lnTo>
                    <a:pt x="7539" y="3323"/>
                  </a:lnTo>
                  <a:lnTo>
                    <a:pt x="7768" y="3575"/>
                  </a:lnTo>
                  <a:lnTo>
                    <a:pt x="8157" y="4125"/>
                  </a:lnTo>
                  <a:lnTo>
                    <a:pt x="8524" y="4721"/>
                  </a:lnTo>
                  <a:lnTo>
                    <a:pt x="8845" y="5316"/>
                  </a:lnTo>
                  <a:lnTo>
                    <a:pt x="9097" y="5935"/>
                  </a:lnTo>
                  <a:lnTo>
                    <a:pt x="9326" y="6576"/>
                  </a:lnTo>
                  <a:lnTo>
                    <a:pt x="9486" y="7218"/>
                  </a:lnTo>
                  <a:lnTo>
                    <a:pt x="9624" y="7882"/>
                  </a:lnTo>
                  <a:lnTo>
                    <a:pt x="9692" y="8547"/>
                  </a:lnTo>
                  <a:lnTo>
                    <a:pt x="9715" y="9234"/>
                  </a:lnTo>
                  <a:lnTo>
                    <a:pt x="9692" y="9899"/>
                  </a:lnTo>
                  <a:lnTo>
                    <a:pt x="9624" y="10586"/>
                  </a:lnTo>
                  <a:lnTo>
                    <a:pt x="9486" y="11250"/>
                  </a:lnTo>
                  <a:lnTo>
                    <a:pt x="9326" y="11915"/>
                  </a:lnTo>
                  <a:lnTo>
                    <a:pt x="9097" y="12556"/>
                  </a:lnTo>
                  <a:lnTo>
                    <a:pt x="8822" y="13198"/>
                  </a:lnTo>
                  <a:lnTo>
                    <a:pt x="8524" y="13794"/>
                  </a:lnTo>
                  <a:lnTo>
                    <a:pt x="8157" y="14366"/>
                  </a:lnTo>
                  <a:lnTo>
                    <a:pt x="7768" y="14893"/>
                  </a:lnTo>
                  <a:lnTo>
                    <a:pt x="7332" y="15397"/>
                  </a:lnTo>
                  <a:lnTo>
                    <a:pt x="6851" y="15879"/>
                  </a:lnTo>
                  <a:lnTo>
                    <a:pt x="6347" y="16314"/>
                  </a:lnTo>
                  <a:lnTo>
                    <a:pt x="5820" y="16703"/>
                  </a:lnTo>
                  <a:lnTo>
                    <a:pt x="5247" y="17047"/>
                  </a:lnTo>
                  <a:lnTo>
                    <a:pt x="4675" y="17368"/>
                  </a:lnTo>
                  <a:lnTo>
                    <a:pt x="4056" y="17643"/>
                  </a:lnTo>
                  <a:lnTo>
                    <a:pt x="3437" y="17872"/>
                  </a:lnTo>
                  <a:lnTo>
                    <a:pt x="2796" y="18078"/>
                  </a:lnTo>
                  <a:lnTo>
                    <a:pt x="2131" y="18216"/>
                  </a:lnTo>
                  <a:lnTo>
                    <a:pt x="1467" y="18307"/>
                  </a:lnTo>
                  <a:lnTo>
                    <a:pt x="803" y="18353"/>
                  </a:lnTo>
                  <a:lnTo>
                    <a:pt x="69" y="18353"/>
                  </a:lnTo>
                  <a:lnTo>
                    <a:pt x="24" y="18376"/>
                  </a:lnTo>
                  <a:lnTo>
                    <a:pt x="1" y="18422"/>
                  </a:lnTo>
                  <a:lnTo>
                    <a:pt x="1" y="18468"/>
                  </a:lnTo>
                  <a:lnTo>
                    <a:pt x="1" y="18536"/>
                  </a:lnTo>
                  <a:lnTo>
                    <a:pt x="24" y="18559"/>
                  </a:lnTo>
                  <a:lnTo>
                    <a:pt x="69" y="18605"/>
                  </a:lnTo>
                  <a:lnTo>
                    <a:pt x="138" y="18628"/>
                  </a:lnTo>
                  <a:lnTo>
                    <a:pt x="917" y="18628"/>
                  </a:lnTo>
                  <a:lnTo>
                    <a:pt x="1307" y="18605"/>
                  </a:lnTo>
                  <a:lnTo>
                    <a:pt x="1696" y="18559"/>
                  </a:lnTo>
                  <a:lnTo>
                    <a:pt x="2086" y="18491"/>
                  </a:lnTo>
                  <a:lnTo>
                    <a:pt x="2475" y="18422"/>
                  </a:lnTo>
                  <a:lnTo>
                    <a:pt x="2865" y="18330"/>
                  </a:lnTo>
                  <a:lnTo>
                    <a:pt x="3254" y="18238"/>
                  </a:lnTo>
                  <a:lnTo>
                    <a:pt x="3621" y="18124"/>
                  </a:lnTo>
                  <a:lnTo>
                    <a:pt x="3987" y="17986"/>
                  </a:lnTo>
                  <a:lnTo>
                    <a:pt x="4354" y="17826"/>
                  </a:lnTo>
                  <a:lnTo>
                    <a:pt x="4720" y="17666"/>
                  </a:lnTo>
                  <a:lnTo>
                    <a:pt x="5064" y="17482"/>
                  </a:lnTo>
                  <a:lnTo>
                    <a:pt x="5408" y="17299"/>
                  </a:lnTo>
                  <a:lnTo>
                    <a:pt x="5751" y="17093"/>
                  </a:lnTo>
                  <a:lnTo>
                    <a:pt x="6072" y="16864"/>
                  </a:lnTo>
                  <a:lnTo>
                    <a:pt x="6347" y="16658"/>
                  </a:lnTo>
                  <a:lnTo>
                    <a:pt x="6622" y="16428"/>
                  </a:lnTo>
                  <a:lnTo>
                    <a:pt x="7149" y="15970"/>
                  </a:lnTo>
                  <a:lnTo>
                    <a:pt x="7630" y="15466"/>
                  </a:lnTo>
                  <a:lnTo>
                    <a:pt x="8066" y="14939"/>
                  </a:lnTo>
                  <a:lnTo>
                    <a:pt x="8455" y="14366"/>
                  </a:lnTo>
                  <a:lnTo>
                    <a:pt x="8799" y="13794"/>
                  </a:lnTo>
                  <a:lnTo>
                    <a:pt x="9119" y="13175"/>
                  </a:lnTo>
                  <a:lnTo>
                    <a:pt x="9372" y="12533"/>
                  </a:lnTo>
                  <a:lnTo>
                    <a:pt x="9601" y="11892"/>
                  </a:lnTo>
                  <a:lnTo>
                    <a:pt x="9761" y="11228"/>
                  </a:lnTo>
                  <a:lnTo>
                    <a:pt x="9898" y="10540"/>
                  </a:lnTo>
                  <a:lnTo>
                    <a:pt x="9967" y="9876"/>
                  </a:lnTo>
                  <a:lnTo>
                    <a:pt x="9990" y="9165"/>
                  </a:lnTo>
                  <a:lnTo>
                    <a:pt x="9967" y="8478"/>
                  </a:lnTo>
                  <a:lnTo>
                    <a:pt x="9898" y="7791"/>
                  </a:lnTo>
                  <a:lnTo>
                    <a:pt x="9761" y="7103"/>
                  </a:lnTo>
                  <a:lnTo>
                    <a:pt x="9578" y="6439"/>
                  </a:lnTo>
                  <a:lnTo>
                    <a:pt x="9372" y="5797"/>
                  </a:lnTo>
                  <a:lnTo>
                    <a:pt x="9097" y="5179"/>
                  </a:lnTo>
                  <a:lnTo>
                    <a:pt x="8776" y="4583"/>
                  </a:lnTo>
                  <a:lnTo>
                    <a:pt x="8409" y="4010"/>
                  </a:lnTo>
                  <a:lnTo>
                    <a:pt x="7997" y="3460"/>
                  </a:lnTo>
                  <a:lnTo>
                    <a:pt x="7561" y="2956"/>
                  </a:lnTo>
                  <a:lnTo>
                    <a:pt x="7103" y="2475"/>
                  </a:lnTo>
                  <a:lnTo>
                    <a:pt x="6599" y="2017"/>
                  </a:lnTo>
                  <a:lnTo>
                    <a:pt x="6049" y="1605"/>
                  </a:lnTo>
                  <a:lnTo>
                    <a:pt x="5499" y="1238"/>
                  </a:lnTo>
                  <a:lnTo>
                    <a:pt x="4904" y="894"/>
                  </a:lnTo>
                  <a:lnTo>
                    <a:pt x="4285" y="597"/>
                  </a:lnTo>
                  <a:lnTo>
                    <a:pt x="3667" y="367"/>
                  </a:lnTo>
                  <a:lnTo>
                    <a:pt x="3025" y="161"/>
                  </a:lnTo>
                  <a:lnTo>
                    <a:pt x="2361" y="1"/>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66"/>
            <p:cNvSpPr/>
            <p:nvPr/>
          </p:nvSpPr>
          <p:spPr>
            <a:xfrm>
              <a:off x="2583553" y="3049721"/>
              <a:ext cx="136891" cy="185136"/>
            </a:xfrm>
            <a:custGeom>
              <a:avLst/>
              <a:gdLst/>
              <a:ahLst/>
              <a:cxnLst/>
              <a:rect l="l" t="t" r="r" b="b"/>
              <a:pathLst>
                <a:path w="6370" h="8615" extrusionOk="0">
                  <a:moveTo>
                    <a:pt x="6370" y="0"/>
                  </a:moveTo>
                  <a:lnTo>
                    <a:pt x="6003" y="23"/>
                  </a:lnTo>
                  <a:lnTo>
                    <a:pt x="5614" y="69"/>
                  </a:lnTo>
                  <a:lnTo>
                    <a:pt x="5224" y="137"/>
                  </a:lnTo>
                  <a:lnTo>
                    <a:pt x="4857" y="229"/>
                  </a:lnTo>
                  <a:lnTo>
                    <a:pt x="4491" y="321"/>
                  </a:lnTo>
                  <a:lnTo>
                    <a:pt x="4124" y="458"/>
                  </a:lnTo>
                  <a:lnTo>
                    <a:pt x="3781" y="596"/>
                  </a:lnTo>
                  <a:lnTo>
                    <a:pt x="3437" y="779"/>
                  </a:lnTo>
                  <a:lnTo>
                    <a:pt x="3093" y="962"/>
                  </a:lnTo>
                  <a:lnTo>
                    <a:pt x="2773" y="1169"/>
                  </a:lnTo>
                  <a:lnTo>
                    <a:pt x="2475" y="1398"/>
                  </a:lnTo>
                  <a:lnTo>
                    <a:pt x="2177" y="1650"/>
                  </a:lnTo>
                  <a:lnTo>
                    <a:pt x="1902" y="1902"/>
                  </a:lnTo>
                  <a:lnTo>
                    <a:pt x="1627" y="2200"/>
                  </a:lnTo>
                  <a:lnTo>
                    <a:pt x="1398" y="2497"/>
                  </a:lnTo>
                  <a:lnTo>
                    <a:pt x="1169" y="2818"/>
                  </a:lnTo>
                  <a:lnTo>
                    <a:pt x="963" y="3139"/>
                  </a:lnTo>
                  <a:lnTo>
                    <a:pt x="779" y="3483"/>
                  </a:lnTo>
                  <a:lnTo>
                    <a:pt x="619" y="3826"/>
                  </a:lnTo>
                  <a:lnTo>
                    <a:pt x="458" y="4170"/>
                  </a:lnTo>
                  <a:lnTo>
                    <a:pt x="344" y="4537"/>
                  </a:lnTo>
                  <a:lnTo>
                    <a:pt x="229" y="4903"/>
                  </a:lnTo>
                  <a:lnTo>
                    <a:pt x="161" y="5270"/>
                  </a:lnTo>
                  <a:lnTo>
                    <a:pt x="92" y="5636"/>
                  </a:lnTo>
                  <a:lnTo>
                    <a:pt x="46" y="6003"/>
                  </a:lnTo>
                  <a:lnTo>
                    <a:pt x="23" y="6392"/>
                  </a:lnTo>
                  <a:lnTo>
                    <a:pt x="0" y="6759"/>
                  </a:lnTo>
                  <a:lnTo>
                    <a:pt x="23" y="7148"/>
                  </a:lnTo>
                  <a:lnTo>
                    <a:pt x="46" y="7515"/>
                  </a:lnTo>
                  <a:lnTo>
                    <a:pt x="115" y="7882"/>
                  </a:lnTo>
                  <a:lnTo>
                    <a:pt x="184" y="8271"/>
                  </a:lnTo>
                  <a:lnTo>
                    <a:pt x="275" y="8615"/>
                  </a:lnTo>
                  <a:lnTo>
                    <a:pt x="550" y="8546"/>
                  </a:lnTo>
                  <a:lnTo>
                    <a:pt x="458" y="8225"/>
                  </a:lnTo>
                  <a:lnTo>
                    <a:pt x="390" y="7882"/>
                  </a:lnTo>
                  <a:lnTo>
                    <a:pt x="321" y="7561"/>
                  </a:lnTo>
                  <a:lnTo>
                    <a:pt x="298" y="7217"/>
                  </a:lnTo>
                  <a:lnTo>
                    <a:pt x="275" y="6874"/>
                  </a:lnTo>
                  <a:lnTo>
                    <a:pt x="275" y="6530"/>
                  </a:lnTo>
                  <a:lnTo>
                    <a:pt x="298" y="6186"/>
                  </a:lnTo>
                  <a:lnTo>
                    <a:pt x="321" y="5865"/>
                  </a:lnTo>
                  <a:lnTo>
                    <a:pt x="390" y="5407"/>
                  </a:lnTo>
                  <a:lnTo>
                    <a:pt x="504" y="4972"/>
                  </a:lnTo>
                  <a:lnTo>
                    <a:pt x="619" y="4559"/>
                  </a:lnTo>
                  <a:lnTo>
                    <a:pt x="779" y="4147"/>
                  </a:lnTo>
                  <a:lnTo>
                    <a:pt x="963" y="3735"/>
                  </a:lnTo>
                  <a:lnTo>
                    <a:pt x="1169" y="3345"/>
                  </a:lnTo>
                  <a:lnTo>
                    <a:pt x="1398" y="2979"/>
                  </a:lnTo>
                  <a:lnTo>
                    <a:pt x="1650" y="2635"/>
                  </a:lnTo>
                  <a:lnTo>
                    <a:pt x="1925" y="2291"/>
                  </a:lnTo>
                  <a:lnTo>
                    <a:pt x="2223" y="1970"/>
                  </a:lnTo>
                  <a:lnTo>
                    <a:pt x="2543" y="1695"/>
                  </a:lnTo>
                  <a:lnTo>
                    <a:pt x="2887" y="1421"/>
                  </a:lnTo>
                  <a:lnTo>
                    <a:pt x="3254" y="1169"/>
                  </a:lnTo>
                  <a:lnTo>
                    <a:pt x="3643" y="962"/>
                  </a:lnTo>
                  <a:lnTo>
                    <a:pt x="4056" y="756"/>
                  </a:lnTo>
                  <a:lnTo>
                    <a:pt x="4468" y="619"/>
                  </a:lnTo>
                  <a:lnTo>
                    <a:pt x="4926" y="481"/>
                  </a:lnTo>
                  <a:lnTo>
                    <a:pt x="5407" y="367"/>
                  </a:lnTo>
                  <a:lnTo>
                    <a:pt x="5889" y="298"/>
                  </a:lnTo>
                  <a:lnTo>
                    <a:pt x="6370" y="275"/>
                  </a:lnTo>
                  <a:lnTo>
                    <a:pt x="6370" y="0"/>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66"/>
            <p:cNvSpPr/>
            <p:nvPr/>
          </p:nvSpPr>
          <p:spPr>
            <a:xfrm>
              <a:off x="2252677" y="3138345"/>
              <a:ext cx="300860" cy="89635"/>
            </a:xfrm>
            <a:custGeom>
              <a:avLst/>
              <a:gdLst/>
              <a:ahLst/>
              <a:cxnLst/>
              <a:rect l="l" t="t" r="r" b="b"/>
              <a:pathLst>
                <a:path w="14000" h="4171" extrusionOk="0">
                  <a:moveTo>
                    <a:pt x="8753" y="0"/>
                  </a:moveTo>
                  <a:lnTo>
                    <a:pt x="8180" y="69"/>
                  </a:lnTo>
                  <a:lnTo>
                    <a:pt x="7584" y="183"/>
                  </a:lnTo>
                  <a:lnTo>
                    <a:pt x="7012" y="298"/>
                  </a:lnTo>
                  <a:lnTo>
                    <a:pt x="6439" y="458"/>
                  </a:lnTo>
                  <a:lnTo>
                    <a:pt x="5889" y="619"/>
                  </a:lnTo>
                  <a:lnTo>
                    <a:pt x="4743" y="985"/>
                  </a:lnTo>
                  <a:lnTo>
                    <a:pt x="3621" y="1352"/>
                  </a:lnTo>
                  <a:lnTo>
                    <a:pt x="3048" y="1535"/>
                  </a:lnTo>
                  <a:lnTo>
                    <a:pt x="2498" y="1673"/>
                  </a:lnTo>
                  <a:lnTo>
                    <a:pt x="1902" y="1787"/>
                  </a:lnTo>
                  <a:lnTo>
                    <a:pt x="1329" y="1879"/>
                  </a:lnTo>
                  <a:lnTo>
                    <a:pt x="734" y="1925"/>
                  </a:lnTo>
                  <a:lnTo>
                    <a:pt x="138" y="1925"/>
                  </a:lnTo>
                  <a:lnTo>
                    <a:pt x="92" y="1948"/>
                  </a:lnTo>
                  <a:lnTo>
                    <a:pt x="46" y="1971"/>
                  </a:lnTo>
                  <a:lnTo>
                    <a:pt x="24" y="2016"/>
                  </a:lnTo>
                  <a:lnTo>
                    <a:pt x="1" y="2062"/>
                  </a:lnTo>
                  <a:lnTo>
                    <a:pt x="24" y="2108"/>
                  </a:lnTo>
                  <a:lnTo>
                    <a:pt x="46" y="2154"/>
                  </a:lnTo>
                  <a:lnTo>
                    <a:pt x="92" y="2200"/>
                  </a:lnTo>
                  <a:lnTo>
                    <a:pt x="665" y="2200"/>
                  </a:lnTo>
                  <a:lnTo>
                    <a:pt x="1192" y="2177"/>
                  </a:lnTo>
                  <a:lnTo>
                    <a:pt x="1696" y="2108"/>
                  </a:lnTo>
                  <a:lnTo>
                    <a:pt x="2223" y="2016"/>
                  </a:lnTo>
                  <a:lnTo>
                    <a:pt x="2727" y="1902"/>
                  </a:lnTo>
                  <a:lnTo>
                    <a:pt x="3208" y="1764"/>
                  </a:lnTo>
                  <a:lnTo>
                    <a:pt x="4216" y="1466"/>
                  </a:lnTo>
                  <a:lnTo>
                    <a:pt x="5202" y="1123"/>
                  </a:lnTo>
                  <a:lnTo>
                    <a:pt x="6187" y="825"/>
                  </a:lnTo>
                  <a:lnTo>
                    <a:pt x="6691" y="665"/>
                  </a:lnTo>
                  <a:lnTo>
                    <a:pt x="7195" y="550"/>
                  </a:lnTo>
                  <a:lnTo>
                    <a:pt x="7699" y="435"/>
                  </a:lnTo>
                  <a:lnTo>
                    <a:pt x="8226" y="344"/>
                  </a:lnTo>
                  <a:lnTo>
                    <a:pt x="8730" y="298"/>
                  </a:lnTo>
                  <a:lnTo>
                    <a:pt x="9234" y="275"/>
                  </a:lnTo>
                  <a:lnTo>
                    <a:pt x="9761" y="275"/>
                  </a:lnTo>
                  <a:lnTo>
                    <a:pt x="10265" y="344"/>
                  </a:lnTo>
                  <a:lnTo>
                    <a:pt x="10769" y="435"/>
                  </a:lnTo>
                  <a:lnTo>
                    <a:pt x="10998" y="504"/>
                  </a:lnTo>
                  <a:lnTo>
                    <a:pt x="11250" y="596"/>
                  </a:lnTo>
                  <a:lnTo>
                    <a:pt x="11479" y="687"/>
                  </a:lnTo>
                  <a:lnTo>
                    <a:pt x="11708" y="802"/>
                  </a:lnTo>
                  <a:lnTo>
                    <a:pt x="11938" y="939"/>
                  </a:lnTo>
                  <a:lnTo>
                    <a:pt x="12144" y="1077"/>
                  </a:lnTo>
                  <a:lnTo>
                    <a:pt x="12510" y="1352"/>
                  </a:lnTo>
                  <a:lnTo>
                    <a:pt x="12831" y="1650"/>
                  </a:lnTo>
                  <a:lnTo>
                    <a:pt x="13106" y="1993"/>
                  </a:lnTo>
                  <a:lnTo>
                    <a:pt x="13221" y="2177"/>
                  </a:lnTo>
                  <a:lnTo>
                    <a:pt x="13335" y="2360"/>
                  </a:lnTo>
                  <a:lnTo>
                    <a:pt x="13450" y="2543"/>
                  </a:lnTo>
                  <a:lnTo>
                    <a:pt x="13518" y="2750"/>
                  </a:lnTo>
                  <a:lnTo>
                    <a:pt x="13610" y="2956"/>
                  </a:lnTo>
                  <a:lnTo>
                    <a:pt x="13656" y="3162"/>
                  </a:lnTo>
                  <a:lnTo>
                    <a:pt x="13702" y="3368"/>
                  </a:lnTo>
                  <a:lnTo>
                    <a:pt x="13725" y="3597"/>
                  </a:lnTo>
                  <a:lnTo>
                    <a:pt x="13725" y="3826"/>
                  </a:lnTo>
                  <a:lnTo>
                    <a:pt x="13725" y="4055"/>
                  </a:lnTo>
                  <a:lnTo>
                    <a:pt x="13725" y="4101"/>
                  </a:lnTo>
                  <a:lnTo>
                    <a:pt x="13770" y="4147"/>
                  </a:lnTo>
                  <a:lnTo>
                    <a:pt x="13793" y="4170"/>
                  </a:lnTo>
                  <a:lnTo>
                    <a:pt x="13908" y="4170"/>
                  </a:lnTo>
                  <a:lnTo>
                    <a:pt x="13954" y="4147"/>
                  </a:lnTo>
                  <a:lnTo>
                    <a:pt x="13977" y="4101"/>
                  </a:lnTo>
                  <a:lnTo>
                    <a:pt x="14000" y="4055"/>
                  </a:lnTo>
                  <a:lnTo>
                    <a:pt x="14000" y="3803"/>
                  </a:lnTo>
                  <a:lnTo>
                    <a:pt x="14000" y="3574"/>
                  </a:lnTo>
                  <a:lnTo>
                    <a:pt x="13977" y="3368"/>
                  </a:lnTo>
                  <a:lnTo>
                    <a:pt x="13954" y="3139"/>
                  </a:lnTo>
                  <a:lnTo>
                    <a:pt x="13908" y="2933"/>
                  </a:lnTo>
                  <a:lnTo>
                    <a:pt x="13839" y="2727"/>
                  </a:lnTo>
                  <a:lnTo>
                    <a:pt x="13770" y="2543"/>
                  </a:lnTo>
                  <a:lnTo>
                    <a:pt x="13679" y="2337"/>
                  </a:lnTo>
                  <a:lnTo>
                    <a:pt x="13450" y="1993"/>
                  </a:lnTo>
                  <a:lnTo>
                    <a:pt x="13198" y="1650"/>
                  </a:lnTo>
                  <a:lnTo>
                    <a:pt x="12923" y="1352"/>
                  </a:lnTo>
                  <a:lnTo>
                    <a:pt x="12579" y="1077"/>
                  </a:lnTo>
                  <a:lnTo>
                    <a:pt x="12235" y="825"/>
                  </a:lnTo>
                  <a:lnTo>
                    <a:pt x="11846" y="619"/>
                  </a:lnTo>
                  <a:lnTo>
                    <a:pt x="11456" y="435"/>
                  </a:lnTo>
                  <a:lnTo>
                    <a:pt x="11044" y="275"/>
                  </a:lnTo>
                  <a:lnTo>
                    <a:pt x="10632" y="161"/>
                  </a:lnTo>
                  <a:lnTo>
                    <a:pt x="10196" y="69"/>
                  </a:lnTo>
                  <a:lnTo>
                    <a:pt x="9784" y="0"/>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66"/>
            <p:cNvSpPr/>
            <p:nvPr/>
          </p:nvSpPr>
          <p:spPr>
            <a:xfrm>
              <a:off x="2673165" y="2387476"/>
              <a:ext cx="133947" cy="131003"/>
            </a:xfrm>
            <a:custGeom>
              <a:avLst/>
              <a:gdLst/>
              <a:ahLst/>
              <a:cxnLst/>
              <a:rect l="l" t="t" r="r" b="b"/>
              <a:pathLst>
                <a:path w="6233" h="6096" extrusionOk="0">
                  <a:moveTo>
                    <a:pt x="23" y="1"/>
                  </a:moveTo>
                  <a:lnTo>
                    <a:pt x="0" y="413"/>
                  </a:lnTo>
                  <a:lnTo>
                    <a:pt x="0" y="826"/>
                  </a:lnTo>
                  <a:lnTo>
                    <a:pt x="23" y="1238"/>
                  </a:lnTo>
                  <a:lnTo>
                    <a:pt x="92" y="1650"/>
                  </a:lnTo>
                  <a:lnTo>
                    <a:pt x="183" y="2109"/>
                  </a:lnTo>
                  <a:lnTo>
                    <a:pt x="344" y="2567"/>
                  </a:lnTo>
                  <a:lnTo>
                    <a:pt x="527" y="2979"/>
                  </a:lnTo>
                  <a:lnTo>
                    <a:pt x="733" y="3392"/>
                  </a:lnTo>
                  <a:lnTo>
                    <a:pt x="985" y="3781"/>
                  </a:lnTo>
                  <a:lnTo>
                    <a:pt x="1283" y="4125"/>
                  </a:lnTo>
                  <a:lnTo>
                    <a:pt x="1581" y="4469"/>
                  </a:lnTo>
                  <a:lnTo>
                    <a:pt x="1925" y="4789"/>
                  </a:lnTo>
                  <a:lnTo>
                    <a:pt x="2291" y="5064"/>
                  </a:lnTo>
                  <a:lnTo>
                    <a:pt x="2681" y="5316"/>
                  </a:lnTo>
                  <a:lnTo>
                    <a:pt x="3093" y="5523"/>
                  </a:lnTo>
                  <a:lnTo>
                    <a:pt x="3506" y="5729"/>
                  </a:lnTo>
                  <a:lnTo>
                    <a:pt x="3941" y="5866"/>
                  </a:lnTo>
                  <a:lnTo>
                    <a:pt x="4399" y="5981"/>
                  </a:lnTo>
                  <a:lnTo>
                    <a:pt x="4857" y="6072"/>
                  </a:lnTo>
                  <a:lnTo>
                    <a:pt x="5339" y="6095"/>
                  </a:lnTo>
                  <a:lnTo>
                    <a:pt x="5797" y="6095"/>
                  </a:lnTo>
                  <a:lnTo>
                    <a:pt x="6232" y="6050"/>
                  </a:lnTo>
                  <a:lnTo>
                    <a:pt x="6232" y="6027"/>
                  </a:lnTo>
                  <a:lnTo>
                    <a:pt x="6232" y="5752"/>
                  </a:lnTo>
                  <a:lnTo>
                    <a:pt x="5888" y="5797"/>
                  </a:lnTo>
                  <a:lnTo>
                    <a:pt x="5178" y="5797"/>
                  </a:lnTo>
                  <a:lnTo>
                    <a:pt x="4812" y="5775"/>
                  </a:lnTo>
                  <a:lnTo>
                    <a:pt x="4445" y="5706"/>
                  </a:lnTo>
                  <a:lnTo>
                    <a:pt x="4101" y="5637"/>
                  </a:lnTo>
                  <a:lnTo>
                    <a:pt x="3735" y="5523"/>
                  </a:lnTo>
                  <a:lnTo>
                    <a:pt x="3391" y="5385"/>
                  </a:lnTo>
                  <a:lnTo>
                    <a:pt x="3024" y="5202"/>
                  </a:lnTo>
                  <a:lnTo>
                    <a:pt x="2658" y="4996"/>
                  </a:lnTo>
                  <a:lnTo>
                    <a:pt x="2337" y="4766"/>
                  </a:lnTo>
                  <a:lnTo>
                    <a:pt x="2039" y="4514"/>
                  </a:lnTo>
                  <a:lnTo>
                    <a:pt x="1741" y="4240"/>
                  </a:lnTo>
                  <a:lnTo>
                    <a:pt x="1489" y="3942"/>
                  </a:lnTo>
                  <a:lnTo>
                    <a:pt x="1260" y="3644"/>
                  </a:lnTo>
                  <a:lnTo>
                    <a:pt x="1054" y="3323"/>
                  </a:lnTo>
                  <a:lnTo>
                    <a:pt x="848" y="2979"/>
                  </a:lnTo>
                  <a:lnTo>
                    <a:pt x="687" y="2636"/>
                  </a:lnTo>
                  <a:lnTo>
                    <a:pt x="573" y="2292"/>
                  </a:lnTo>
                  <a:lnTo>
                    <a:pt x="458" y="1925"/>
                  </a:lnTo>
                  <a:lnTo>
                    <a:pt x="367" y="1536"/>
                  </a:lnTo>
                  <a:lnTo>
                    <a:pt x="321" y="1169"/>
                  </a:lnTo>
                  <a:lnTo>
                    <a:pt x="275" y="780"/>
                  </a:lnTo>
                  <a:lnTo>
                    <a:pt x="275" y="390"/>
                  </a:lnTo>
                  <a:lnTo>
                    <a:pt x="23" y="1"/>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9" name="Google Shape;5069;p66"/>
            <p:cNvSpPr/>
            <p:nvPr/>
          </p:nvSpPr>
          <p:spPr>
            <a:xfrm>
              <a:off x="2462416" y="2370736"/>
              <a:ext cx="334836" cy="196483"/>
            </a:xfrm>
            <a:custGeom>
              <a:avLst/>
              <a:gdLst/>
              <a:ahLst/>
              <a:cxnLst/>
              <a:rect l="l" t="t" r="r" b="b"/>
              <a:pathLst>
                <a:path w="15581" h="9143" extrusionOk="0">
                  <a:moveTo>
                    <a:pt x="299" y="1"/>
                  </a:moveTo>
                  <a:lnTo>
                    <a:pt x="1" y="24"/>
                  </a:lnTo>
                  <a:lnTo>
                    <a:pt x="413" y="574"/>
                  </a:lnTo>
                  <a:lnTo>
                    <a:pt x="826" y="1124"/>
                  </a:lnTo>
                  <a:lnTo>
                    <a:pt x="1605" y="2246"/>
                  </a:lnTo>
                  <a:lnTo>
                    <a:pt x="2384" y="3392"/>
                  </a:lnTo>
                  <a:lnTo>
                    <a:pt x="2773" y="3965"/>
                  </a:lnTo>
                  <a:lnTo>
                    <a:pt x="3186" y="4514"/>
                  </a:lnTo>
                  <a:lnTo>
                    <a:pt x="3598" y="5064"/>
                  </a:lnTo>
                  <a:lnTo>
                    <a:pt x="4056" y="5591"/>
                  </a:lnTo>
                  <a:lnTo>
                    <a:pt x="4515" y="6095"/>
                  </a:lnTo>
                  <a:lnTo>
                    <a:pt x="4996" y="6554"/>
                  </a:lnTo>
                  <a:lnTo>
                    <a:pt x="5500" y="7012"/>
                  </a:lnTo>
                  <a:lnTo>
                    <a:pt x="6050" y="7401"/>
                  </a:lnTo>
                  <a:lnTo>
                    <a:pt x="6325" y="7585"/>
                  </a:lnTo>
                  <a:lnTo>
                    <a:pt x="6622" y="7768"/>
                  </a:lnTo>
                  <a:lnTo>
                    <a:pt x="6943" y="7928"/>
                  </a:lnTo>
                  <a:lnTo>
                    <a:pt x="7241" y="8089"/>
                  </a:lnTo>
                  <a:lnTo>
                    <a:pt x="7562" y="8226"/>
                  </a:lnTo>
                  <a:lnTo>
                    <a:pt x="7860" y="8341"/>
                  </a:lnTo>
                  <a:lnTo>
                    <a:pt x="8180" y="8432"/>
                  </a:lnTo>
                  <a:lnTo>
                    <a:pt x="8501" y="8524"/>
                  </a:lnTo>
                  <a:lnTo>
                    <a:pt x="9143" y="8661"/>
                  </a:lnTo>
                  <a:lnTo>
                    <a:pt x="9784" y="8753"/>
                  </a:lnTo>
                  <a:lnTo>
                    <a:pt x="10426" y="8822"/>
                  </a:lnTo>
                  <a:lnTo>
                    <a:pt x="11090" y="8868"/>
                  </a:lnTo>
                  <a:lnTo>
                    <a:pt x="12396" y="8891"/>
                  </a:lnTo>
                  <a:lnTo>
                    <a:pt x="13175" y="8913"/>
                  </a:lnTo>
                  <a:lnTo>
                    <a:pt x="13954" y="8936"/>
                  </a:lnTo>
                  <a:lnTo>
                    <a:pt x="14733" y="9028"/>
                  </a:lnTo>
                  <a:lnTo>
                    <a:pt x="15123" y="9074"/>
                  </a:lnTo>
                  <a:lnTo>
                    <a:pt x="15512" y="9143"/>
                  </a:lnTo>
                  <a:lnTo>
                    <a:pt x="15581" y="8891"/>
                  </a:lnTo>
                  <a:lnTo>
                    <a:pt x="15168" y="8799"/>
                  </a:lnTo>
                  <a:lnTo>
                    <a:pt x="14756" y="8753"/>
                  </a:lnTo>
                  <a:lnTo>
                    <a:pt x="14321" y="8707"/>
                  </a:lnTo>
                  <a:lnTo>
                    <a:pt x="13908" y="8661"/>
                  </a:lnTo>
                  <a:lnTo>
                    <a:pt x="13038" y="8639"/>
                  </a:lnTo>
                  <a:lnTo>
                    <a:pt x="12190" y="8616"/>
                  </a:lnTo>
                  <a:lnTo>
                    <a:pt x="11457" y="8593"/>
                  </a:lnTo>
                  <a:lnTo>
                    <a:pt x="10724" y="8570"/>
                  </a:lnTo>
                  <a:lnTo>
                    <a:pt x="9990" y="8501"/>
                  </a:lnTo>
                  <a:lnTo>
                    <a:pt x="9280" y="8409"/>
                  </a:lnTo>
                  <a:lnTo>
                    <a:pt x="8936" y="8341"/>
                  </a:lnTo>
                  <a:lnTo>
                    <a:pt x="8593" y="8249"/>
                  </a:lnTo>
                  <a:lnTo>
                    <a:pt x="8249" y="8157"/>
                  </a:lnTo>
                  <a:lnTo>
                    <a:pt x="7905" y="8043"/>
                  </a:lnTo>
                  <a:lnTo>
                    <a:pt x="7562" y="7905"/>
                  </a:lnTo>
                  <a:lnTo>
                    <a:pt x="7218" y="7768"/>
                  </a:lnTo>
                  <a:lnTo>
                    <a:pt x="6897" y="7608"/>
                  </a:lnTo>
                  <a:lnTo>
                    <a:pt x="6577" y="7424"/>
                  </a:lnTo>
                  <a:lnTo>
                    <a:pt x="6256" y="7195"/>
                  </a:lnTo>
                  <a:lnTo>
                    <a:pt x="5935" y="6989"/>
                  </a:lnTo>
                  <a:lnTo>
                    <a:pt x="5637" y="6760"/>
                  </a:lnTo>
                  <a:lnTo>
                    <a:pt x="5362" y="6508"/>
                  </a:lnTo>
                  <a:lnTo>
                    <a:pt x="4812" y="6004"/>
                  </a:lnTo>
                  <a:lnTo>
                    <a:pt x="4285" y="5454"/>
                  </a:lnTo>
                  <a:lnTo>
                    <a:pt x="3804" y="4858"/>
                  </a:lnTo>
                  <a:lnTo>
                    <a:pt x="3346" y="4262"/>
                  </a:lnTo>
                  <a:lnTo>
                    <a:pt x="2888" y="3667"/>
                  </a:lnTo>
                  <a:lnTo>
                    <a:pt x="2452" y="3048"/>
                  </a:lnTo>
                  <a:lnTo>
                    <a:pt x="1421" y="1513"/>
                  </a:lnTo>
                  <a:lnTo>
                    <a:pt x="872" y="757"/>
                  </a:lnTo>
                  <a:lnTo>
                    <a:pt x="299" y="1"/>
                  </a:lnTo>
                  <a:close/>
                </a:path>
              </a:pathLst>
            </a:custGeom>
            <a:solidFill>
              <a:srgbClr val="FDC4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0" name="Google Shape;5070;p66"/>
            <p:cNvSpPr/>
            <p:nvPr/>
          </p:nvSpPr>
          <p:spPr>
            <a:xfrm>
              <a:off x="2527422" y="2176255"/>
              <a:ext cx="95545" cy="120172"/>
            </a:xfrm>
            <a:custGeom>
              <a:avLst/>
              <a:gdLst/>
              <a:ahLst/>
              <a:cxnLst/>
              <a:rect l="l" t="t" r="r" b="b"/>
              <a:pathLst>
                <a:path w="4446" h="5592" extrusionOk="0">
                  <a:moveTo>
                    <a:pt x="2566" y="1"/>
                  </a:moveTo>
                  <a:lnTo>
                    <a:pt x="2452" y="24"/>
                  </a:lnTo>
                  <a:lnTo>
                    <a:pt x="2108" y="69"/>
                  </a:lnTo>
                  <a:lnTo>
                    <a:pt x="1650" y="184"/>
                  </a:lnTo>
                  <a:lnTo>
                    <a:pt x="1398" y="276"/>
                  </a:lnTo>
                  <a:lnTo>
                    <a:pt x="1146" y="367"/>
                  </a:lnTo>
                  <a:lnTo>
                    <a:pt x="894" y="505"/>
                  </a:lnTo>
                  <a:lnTo>
                    <a:pt x="642" y="642"/>
                  </a:lnTo>
                  <a:lnTo>
                    <a:pt x="436" y="803"/>
                  </a:lnTo>
                  <a:lnTo>
                    <a:pt x="252" y="1009"/>
                  </a:lnTo>
                  <a:lnTo>
                    <a:pt x="184" y="1101"/>
                  </a:lnTo>
                  <a:lnTo>
                    <a:pt x="115" y="1215"/>
                  </a:lnTo>
                  <a:lnTo>
                    <a:pt x="69" y="1353"/>
                  </a:lnTo>
                  <a:lnTo>
                    <a:pt x="23" y="1467"/>
                  </a:lnTo>
                  <a:lnTo>
                    <a:pt x="0" y="1605"/>
                  </a:lnTo>
                  <a:lnTo>
                    <a:pt x="0" y="1765"/>
                  </a:lnTo>
                  <a:lnTo>
                    <a:pt x="0" y="1902"/>
                  </a:lnTo>
                  <a:lnTo>
                    <a:pt x="46" y="2063"/>
                  </a:lnTo>
                  <a:lnTo>
                    <a:pt x="115" y="2292"/>
                  </a:lnTo>
                  <a:lnTo>
                    <a:pt x="206" y="2475"/>
                  </a:lnTo>
                  <a:lnTo>
                    <a:pt x="344" y="2613"/>
                  </a:lnTo>
                  <a:lnTo>
                    <a:pt x="481" y="2750"/>
                  </a:lnTo>
                  <a:lnTo>
                    <a:pt x="642" y="2865"/>
                  </a:lnTo>
                  <a:lnTo>
                    <a:pt x="802" y="2956"/>
                  </a:lnTo>
                  <a:lnTo>
                    <a:pt x="963" y="3002"/>
                  </a:lnTo>
                  <a:lnTo>
                    <a:pt x="1146" y="3071"/>
                  </a:lnTo>
                  <a:lnTo>
                    <a:pt x="1467" y="3117"/>
                  </a:lnTo>
                  <a:lnTo>
                    <a:pt x="1764" y="3140"/>
                  </a:lnTo>
                  <a:lnTo>
                    <a:pt x="2017" y="3140"/>
                  </a:lnTo>
                  <a:lnTo>
                    <a:pt x="1696" y="3346"/>
                  </a:lnTo>
                  <a:lnTo>
                    <a:pt x="1375" y="3598"/>
                  </a:lnTo>
                  <a:lnTo>
                    <a:pt x="1215" y="3758"/>
                  </a:lnTo>
                  <a:lnTo>
                    <a:pt x="1077" y="3919"/>
                  </a:lnTo>
                  <a:lnTo>
                    <a:pt x="940" y="4079"/>
                  </a:lnTo>
                  <a:lnTo>
                    <a:pt x="825" y="4262"/>
                  </a:lnTo>
                  <a:lnTo>
                    <a:pt x="733" y="4423"/>
                  </a:lnTo>
                  <a:lnTo>
                    <a:pt x="711" y="4606"/>
                  </a:lnTo>
                  <a:lnTo>
                    <a:pt x="711" y="4698"/>
                  </a:lnTo>
                  <a:lnTo>
                    <a:pt x="711" y="4789"/>
                  </a:lnTo>
                  <a:lnTo>
                    <a:pt x="756" y="4881"/>
                  </a:lnTo>
                  <a:lnTo>
                    <a:pt x="802" y="4973"/>
                  </a:lnTo>
                  <a:lnTo>
                    <a:pt x="848" y="5041"/>
                  </a:lnTo>
                  <a:lnTo>
                    <a:pt x="940" y="5133"/>
                  </a:lnTo>
                  <a:lnTo>
                    <a:pt x="1031" y="5225"/>
                  </a:lnTo>
                  <a:lnTo>
                    <a:pt x="1146" y="5293"/>
                  </a:lnTo>
                  <a:lnTo>
                    <a:pt x="1421" y="5431"/>
                  </a:lnTo>
                  <a:lnTo>
                    <a:pt x="1673" y="5522"/>
                  </a:lnTo>
                  <a:lnTo>
                    <a:pt x="1925" y="5568"/>
                  </a:lnTo>
                  <a:lnTo>
                    <a:pt x="2200" y="5591"/>
                  </a:lnTo>
                  <a:lnTo>
                    <a:pt x="2452" y="5591"/>
                  </a:lnTo>
                  <a:lnTo>
                    <a:pt x="2681" y="5568"/>
                  </a:lnTo>
                  <a:lnTo>
                    <a:pt x="2910" y="5522"/>
                  </a:lnTo>
                  <a:lnTo>
                    <a:pt x="3139" y="5454"/>
                  </a:lnTo>
                  <a:lnTo>
                    <a:pt x="3529" y="5316"/>
                  </a:lnTo>
                  <a:lnTo>
                    <a:pt x="3827" y="5156"/>
                  </a:lnTo>
                  <a:lnTo>
                    <a:pt x="4101" y="4995"/>
                  </a:lnTo>
                  <a:lnTo>
                    <a:pt x="4147" y="4812"/>
                  </a:lnTo>
                  <a:lnTo>
                    <a:pt x="4285" y="4308"/>
                  </a:lnTo>
                  <a:lnTo>
                    <a:pt x="4331" y="3964"/>
                  </a:lnTo>
                  <a:lnTo>
                    <a:pt x="4399" y="3575"/>
                  </a:lnTo>
                  <a:lnTo>
                    <a:pt x="4422" y="3163"/>
                  </a:lnTo>
                  <a:lnTo>
                    <a:pt x="4445" y="2727"/>
                  </a:lnTo>
                  <a:lnTo>
                    <a:pt x="4422" y="2292"/>
                  </a:lnTo>
                  <a:lnTo>
                    <a:pt x="4353" y="1857"/>
                  </a:lnTo>
                  <a:lnTo>
                    <a:pt x="4308" y="1627"/>
                  </a:lnTo>
                  <a:lnTo>
                    <a:pt x="4239" y="1421"/>
                  </a:lnTo>
                  <a:lnTo>
                    <a:pt x="4147" y="1238"/>
                  </a:lnTo>
                  <a:lnTo>
                    <a:pt x="4056" y="1032"/>
                  </a:lnTo>
                  <a:lnTo>
                    <a:pt x="3941" y="848"/>
                  </a:lnTo>
                  <a:lnTo>
                    <a:pt x="3804" y="688"/>
                  </a:lnTo>
                  <a:lnTo>
                    <a:pt x="3666" y="528"/>
                  </a:lnTo>
                  <a:lnTo>
                    <a:pt x="3483" y="390"/>
                  </a:lnTo>
                  <a:lnTo>
                    <a:pt x="3300" y="276"/>
                  </a:lnTo>
                  <a:lnTo>
                    <a:pt x="3070" y="161"/>
                  </a:lnTo>
                  <a:lnTo>
                    <a:pt x="2841" y="69"/>
                  </a:lnTo>
                  <a:lnTo>
                    <a:pt x="25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66"/>
            <p:cNvSpPr/>
            <p:nvPr/>
          </p:nvSpPr>
          <p:spPr>
            <a:xfrm>
              <a:off x="2547107" y="1985706"/>
              <a:ext cx="343711" cy="290523"/>
            </a:xfrm>
            <a:custGeom>
              <a:avLst/>
              <a:gdLst/>
              <a:ahLst/>
              <a:cxnLst/>
              <a:rect l="l" t="t" r="r" b="b"/>
              <a:pathLst>
                <a:path w="15994" h="13519" extrusionOk="0">
                  <a:moveTo>
                    <a:pt x="4789" y="1"/>
                  </a:moveTo>
                  <a:lnTo>
                    <a:pt x="4446" y="47"/>
                  </a:lnTo>
                  <a:lnTo>
                    <a:pt x="4079" y="138"/>
                  </a:lnTo>
                  <a:lnTo>
                    <a:pt x="3827" y="253"/>
                  </a:lnTo>
                  <a:lnTo>
                    <a:pt x="3598" y="390"/>
                  </a:lnTo>
                  <a:lnTo>
                    <a:pt x="3415" y="574"/>
                  </a:lnTo>
                  <a:lnTo>
                    <a:pt x="3254" y="757"/>
                  </a:lnTo>
                  <a:lnTo>
                    <a:pt x="3117" y="963"/>
                  </a:lnTo>
                  <a:lnTo>
                    <a:pt x="3025" y="1169"/>
                  </a:lnTo>
                  <a:lnTo>
                    <a:pt x="2956" y="1399"/>
                  </a:lnTo>
                  <a:lnTo>
                    <a:pt x="2911" y="1628"/>
                  </a:lnTo>
                  <a:lnTo>
                    <a:pt x="2865" y="1834"/>
                  </a:lnTo>
                  <a:lnTo>
                    <a:pt x="2842" y="2040"/>
                  </a:lnTo>
                  <a:lnTo>
                    <a:pt x="2842" y="2384"/>
                  </a:lnTo>
                  <a:lnTo>
                    <a:pt x="2865" y="2636"/>
                  </a:lnTo>
                  <a:lnTo>
                    <a:pt x="2865" y="2727"/>
                  </a:lnTo>
                  <a:lnTo>
                    <a:pt x="2613" y="2659"/>
                  </a:lnTo>
                  <a:lnTo>
                    <a:pt x="2315" y="2613"/>
                  </a:lnTo>
                  <a:lnTo>
                    <a:pt x="1971" y="2590"/>
                  </a:lnTo>
                  <a:lnTo>
                    <a:pt x="1765" y="2613"/>
                  </a:lnTo>
                  <a:lnTo>
                    <a:pt x="1559" y="2636"/>
                  </a:lnTo>
                  <a:lnTo>
                    <a:pt x="1353" y="2682"/>
                  </a:lnTo>
                  <a:lnTo>
                    <a:pt x="1146" y="2750"/>
                  </a:lnTo>
                  <a:lnTo>
                    <a:pt x="917" y="2865"/>
                  </a:lnTo>
                  <a:lnTo>
                    <a:pt x="711" y="3002"/>
                  </a:lnTo>
                  <a:lnTo>
                    <a:pt x="505" y="3163"/>
                  </a:lnTo>
                  <a:lnTo>
                    <a:pt x="322" y="3369"/>
                  </a:lnTo>
                  <a:lnTo>
                    <a:pt x="230" y="3484"/>
                  </a:lnTo>
                  <a:lnTo>
                    <a:pt x="161" y="3598"/>
                  </a:lnTo>
                  <a:lnTo>
                    <a:pt x="115" y="3736"/>
                  </a:lnTo>
                  <a:lnTo>
                    <a:pt x="69" y="3873"/>
                  </a:lnTo>
                  <a:lnTo>
                    <a:pt x="24" y="4194"/>
                  </a:lnTo>
                  <a:lnTo>
                    <a:pt x="1" y="4515"/>
                  </a:lnTo>
                  <a:lnTo>
                    <a:pt x="47" y="4858"/>
                  </a:lnTo>
                  <a:lnTo>
                    <a:pt x="92" y="5202"/>
                  </a:lnTo>
                  <a:lnTo>
                    <a:pt x="184" y="5568"/>
                  </a:lnTo>
                  <a:lnTo>
                    <a:pt x="299" y="5912"/>
                  </a:lnTo>
                  <a:lnTo>
                    <a:pt x="528" y="6554"/>
                  </a:lnTo>
                  <a:lnTo>
                    <a:pt x="757" y="7081"/>
                  </a:lnTo>
                  <a:lnTo>
                    <a:pt x="986" y="7562"/>
                  </a:lnTo>
                  <a:lnTo>
                    <a:pt x="1238" y="7585"/>
                  </a:lnTo>
                  <a:lnTo>
                    <a:pt x="1513" y="7631"/>
                  </a:lnTo>
                  <a:lnTo>
                    <a:pt x="1811" y="7722"/>
                  </a:lnTo>
                  <a:lnTo>
                    <a:pt x="2109" y="7814"/>
                  </a:lnTo>
                  <a:lnTo>
                    <a:pt x="2429" y="7951"/>
                  </a:lnTo>
                  <a:lnTo>
                    <a:pt x="2750" y="8112"/>
                  </a:lnTo>
                  <a:lnTo>
                    <a:pt x="3460" y="8478"/>
                  </a:lnTo>
                  <a:lnTo>
                    <a:pt x="4171" y="8914"/>
                  </a:lnTo>
                  <a:lnTo>
                    <a:pt x="4927" y="9395"/>
                  </a:lnTo>
                  <a:lnTo>
                    <a:pt x="5660" y="9899"/>
                  </a:lnTo>
                  <a:lnTo>
                    <a:pt x="6416" y="10449"/>
                  </a:lnTo>
                  <a:lnTo>
                    <a:pt x="7837" y="11503"/>
                  </a:lnTo>
                  <a:lnTo>
                    <a:pt x="9051" y="12465"/>
                  </a:lnTo>
                  <a:lnTo>
                    <a:pt x="9578" y="12831"/>
                  </a:lnTo>
                  <a:lnTo>
                    <a:pt x="9990" y="13152"/>
                  </a:lnTo>
                  <a:lnTo>
                    <a:pt x="10334" y="13358"/>
                  </a:lnTo>
                  <a:lnTo>
                    <a:pt x="10448" y="13427"/>
                  </a:lnTo>
                  <a:lnTo>
                    <a:pt x="10540" y="13450"/>
                  </a:lnTo>
                  <a:lnTo>
                    <a:pt x="10746" y="13496"/>
                  </a:lnTo>
                  <a:lnTo>
                    <a:pt x="10930" y="13519"/>
                  </a:lnTo>
                  <a:lnTo>
                    <a:pt x="11250" y="13519"/>
                  </a:lnTo>
                  <a:lnTo>
                    <a:pt x="11548" y="13450"/>
                  </a:lnTo>
                  <a:lnTo>
                    <a:pt x="11777" y="13358"/>
                  </a:lnTo>
                  <a:lnTo>
                    <a:pt x="12006" y="13221"/>
                  </a:lnTo>
                  <a:lnTo>
                    <a:pt x="12190" y="13061"/>
                  </a:lnTo>
                  <a:lnTo>
                    <a:pt x="12350" y="12877"/>
                  </a:lnTo>
                  <a:lnTo>
                    <a:pt x="12465" y="12694"/>
                  </a:lnTo>
                  <a:lnTo>
                    <a:pt x="12556" y="12488"/>
                  </a:lnTo>
                  <a:lnTo>
                    <a:pt x="12648" y="12282"/>
                  </a:lnTo>
                  <a:lnTo>
                    <a:pt x="12740" y="11938"/>
                  </a:lnTo>
                  <a:lnTo>
                    <a:pt x="12785" y="11663"/>
                  </a:lnTo>
                  <a:lnTo>
                    <a:pt x="12808" y="11571"/>
                  </a:lnTo>
                  <a:lnTo>
                    <a:pt x="12923" y="11548"/>
                  </a:lnTo>
                  <a:lnTo>
                    <a:pt x="13221" y="11503"/>
                  </a:lnTo>
                  <a:lnTo>
                    <a:pt x="13656" y="11388"/>
                  </a:lnTo>
                  <a:lnTo>
                    <a:pt x="13908" y="11319"/>
                  </a:lnTo>
                  <a:lnTo>
                    <a:pt x="14160" y="11205"/>
                  </a:lnTo>
                  <a:lnTo>
                    <a:pt x="14435" y="11090"/>
                  </a:lnTo>
                  <a:lnTo>
                    <a:pt x="14687" y="10953"/>
                  </a:lnTo>
                  <a:lnTo>
                    <a:pt x="14962" y="10769"/>
                  </a:lnTo>
                  <a:lnTo>
                    <a:pt x="15214" y="10563"/>
                  </a:lnTo>
                  <a:lnTo>
                    <a:pt x="15420" y="10311"/>
                  </a:lnTo>
                  <a:lnTo>
                    <a:pt x="15626" y="10036"/>
                  </a:lnTo>
                  <a:lnTo>
                    <a:pt x="15787" y="9738"/>
                  </a:lnTo>
                  <a:lnTo>
                    <a:pt x="15856" y="9578"/>
                  </a:lnTo>
                  <a:lnTo>
                    <a:pt x="15924" y="9395"/>
                  </a:lnTo>
                  <a:lnTo>
                    <a:pt x="15993" y="9051"/>
                  </a:lnTo>
                  <a:lnTo>
                    <a:pt x="15993" y="8753"/>
                  </a:lnTo>
                  <a:lnTo>
                    <a:pt x="15970" y="8478"/>
                  </a:lnTo>
                  <a:lnTo>
                    <a:pt x="15924" y="8226"/>
                  </a:lnTo>
                  <a:lnTo>
                    <a:pt x="15810" y="8020"/>
                  </a:lnTo>
                  <a:lnTo>
                    <a:pt x="15695" y="7837"/>
                  </a:lnTo>
                  <a:lnTo>
                    <a:pt x="15558" y="7653"/>
                  </a:lnTo>
                  <a:lnTo>
                    <a:pt x="15420" y="7516"/>
                  </a:lnTo>
                  <a:lnTo>
                    <a:pt x="15260" y="7401"/>
                  </a:lnTo>
                  <a:lnTo>
                    <a:pt x="15100" y="7287"/>
                  </a:lnTo>
                  <a:lnTo>
                    <a:pt x="14825" y="7149"/>
                  </a:lnTo>
                  <a:lnTo>
                    <a:pt x="14618" y="7058"/>
                  </a:lnTo>
                  <a:lnTo>
                    <a:pt x="14527" y="7035"/>
                  </a:lnTo>
                  <a:lnTo>
                    <a:pt x="14618" y="6943"/>
                  </a:lnTo>
                  <a:lnTo>
                    <a:pt x="14825" y="6714"/>
                  </a:lnTo>
                  <a:lnTo>
                    <a:pt x="15100" y="6370"/>
                  </a:lnTo>
                  <a:lnTo>
                    <a:pt x="15260" y="6164"/>
                  </a:lnTo>
                  <a:lnTo>
                    <a:pt x="15397" y="5912"/>
                  </a:lnTo>
                  <a:lnTo>
                    <a:pt x="15558" y="5660"/>
                  </a:lnTo>
                  <a:lnTo>
                    <a:pt x="15672" y="5408"/>
                  </a:lnTo>
                  <a:lnTo>
                    <a:pt x="15787" y="5110"/>
                  </a:lnTo>
                  <a:lnTo>
                    <a:pt x="15879" y="4835"/>
                  </a:lnTo>
                  <a:lnTo>
                    <a:pt x="15924" y="4537"/>
                  </a:lnTo>
                  <a:lnTo>
                    <a:pt x="15924" y="4240"/>
                  </a:lnTo>
                  <a:lnTo>
                    <a:pt x="15879" y="3942"/>
                  </a:lnTo>
                  <a:lnTo>
                    <a:pt x="15833" y="3781"/>
                  </a:lnTo>
                  <a:lnTo>
                    <a:pt x="15787" y="3644"/>
                  </a:lnTo>
                  <a:lnTo>
                    <a:pt x="15672" y="3415"/>
                  </a:lnTo>
                  <a:lnTo>
                    <a:pt x="15558" y="3209"/>
                  </a:lnTo>
                  <a:lnTo>
                    <a:pt x="15420" y="3048"/>
                  </a:lnTo>
                  <a:lnTo>
                    <a:pt x="15283" y="2888"/>
                  </a:lnTo>
                  <a:lnTo>
                    <a:pt x="15122" y="2750"/>
                  </a:lnTo>
                  <a:lnTo>
                    <a:pt x="14962" y="2636"/>
                  </a:lnTo>
                  <a:lnTo>
                    <a:pt x="14802" y="2521"/>
                  </a:lnTo>
                  <a:lnTo>
                    <a:pt x="14618" y="2452"/>
                  </a:lnTo>
                  <a:lnTo>
                    <a:pt x="14435" y="2384"/>
                  </a:lnTo>
                  <a:lnTo>
                    <a:pt x="14229" y="2338"/>
                  </a:lnTo>
                  <a:lnTo>
                    <a:pt x="13839" y="2269"/>
                  </a:lnTo>
                  <a:lnTo>
                    <a:pt x="13450" y="2246"/>
                  </a:lnTo>
                  <a:lnTo>
                    <a:pt x="13060" y="2269"/>
                  </a:lnTo>
                  <a:lnTo>
                    <a:pt x="12694" y="2315"/>
                  </a:lnTo>
                  <a:lnTo>
                    <a:pt x="12327" y="2384"/>
                  </a:lnTo>
                  <a:lnTo>
                    <a:pt x="12006" y="2475"/>
                  </a:lnTo>
                  <a:lnTo>
                    <a:pt x="11709" y="2567"/>
                  </a:lnTo>
                  <a:lnTo>
                    <a:pt x="11296" y="2727"/>
                  </a:lnTo>
                  <a:lnTo>
                    <a:pt x="11136" y="2796"/>
                  </a:lnTo>
                  <a:lnTo>
                    <a:pt x="11113" y="2636"/>
                  </a:lnTo>
                  <a:lnTo>
                    <a:pt x="11044" y="2475"/>
                  </a:lnTo>
                  <a:lnTo>
                    <a:pt x="10953" y="2269"/>
                  </a:lnTo>
                  <a:lnTo>
                    <a:pt x="10792" y="2017"/>
                  </a:lnTo>
                  <a:lnTo>
                    <a:pt x="10563" y="1765"/>
                  </a:lnTo>
                  <a:lnTo>
                    <a:pt x="10426" y="1628"/>
                  </a:lnTo>
                  <a:lnTo>
                    <a:pt x="10242" y="1490"/>
                  </a:lnTo>
                  <a:lnTo>
                    <a:pt x="10059" y="1376"/>
                  </a:lnTo>
                  <a:lnTo>
                    <a:pt x="9830" y="1238"/>
                  </a:lnTo>
                  <a:lnTo>
                    <a:pt x="9532" y="1101"/>
                  </a:lnTo>
                  <a:lnTo>
                    <a:pt x="9257" y="986"/>
                  </a:lnTo>
                  <a:lnTo>
                    <a:pt x="8959" y="940"/>
                  </a:lnTo>
                  <a:lnTo>
                    <a:pt x="8707" y="894"/>
                  </a:lnTo>
                  <a:lnTo>
                    <a:pt x="8455" y="894"/>
                  </a:lnTo>
                  <a:lnTo>
                    <a:pt x="8203" y="917"/>
                  </a:lnTo>
                  <a:lnTo>
                    <a:pt x="7974" y="963"/>
                  </a:lnTo>
                  <a:lnTo>
                    <a:pt x="7768" y="1032"/>
                  </a:lnTo>
                  <a:lnTo>
                    <a:pt x="7585" y="1101"/>
                  </a:lnTo>
                  <a:lnTo>
                    <a:pt x="7424" y="1169"/>
                  </a:lnTo>
                  <a:lnTo>
                    <a:pt x="7149" y="1330"/>
                  </a:lnTo>
                  <a:lnTo>
                    <a:pt x="6989" y="1444"/>
                  </a:lnTo>
                  <a:lnTo>
                    <a:pt x="6943" y="1490"/>
                  </a:lnTo>
                  <a:lnTo>
                    <a:pt x="6897" y="1399"/>
                  </a:lnTo>
                  <a:lnTo>
                    <a:pt x="6783" y="1192"/>
                  </a:lnTo>
                  <a:lnTo>
                    <a:pt x="6576" y="872"/>
                  </a:lnTo>
                  <a:lnTo>
                    <a:pt x="6439" y="711"/>
                  </a:lnTo>
                  <a:lnTo>
                    <a:pt x="6279" y="551"/>
                  </a:lnTo>
                  <a:lnTo>
                    <a:pt x="6095" y="413"/>
                  </a:lnTo>
                  <a:lnTo>
                    <a:pt x="5889" y="276"/>
                  </a:lnTo>
                  <a:lnTo>
                    <a:pt x="5637" y="138"/>
                  </a:lnTo>
                  <a:lnTo>
                    <a:pt x="5385" y="70"/>
                  </a:lnTo>
                  <a:lnTo>
                    <a:pt x="51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2" name="Google Shape;5072;p66"/>
            <p:cNvSpPr/>
            <p:nvPr/>
          </p:nvSpPr>
          <p:spPr>
            <a:xfrm>
              <a:off x="2547107" y="1985706"/>
              <a:ext cx="343711" cy="290523"/>
            </a:xfrm>
            <a:custGeom>
              <a:avLst/>
              <a:gdLst/>
              <a:ahLst/>
              <a:cxnLst/>
              <a:rect l="l" t="t" r="r" b="b"/>
              <a:pathLst>
                <a:path w="15994" h="13519" fill="none" extrusionOk="0">
                  <a:moveTo>
                    <a:pt x="986" y="7562"/>
                  </a:moveTo>
                  <a:lnTo>
                    <a:pt x="986" y="7562"/>
                  </a:lnTo>
                  <a:lnTo>
                    <a:pt x="757" y="7081"/>
                  </a:lnTo>
                  <a:lnTo>
                    <a:pt x="528" y="6554"/>
                  </a:lnTo>
                  <a:lnTo>
                    <a:pt x="299" y="5912"/>
                  </a:lnTo>
                  <a:lnTo>
                    <a:pt x="184" y="5568"/>
                  </a:lnTo>
                  <a:lnTo>
                    <a:pt x="92" y="5202"/>
                  </a:lnTo>
                  <a:lnTo>
                    <a:pt x="47" y="4858"/>
                  </a:lnTo>
                  <a:lnTo>
                    <a:pt x="1" y="4515"/>
                  </a:lnTo>
                  <a:lnTo>
                    <a:pt x="24" y="4194"/>
                  </a:lnTo>
                  <a:lnTo>
                    <a:pt x="69" y="3873"/>
                  </a:lnTo>
                  <a:lnTo>
                    <a:pt x="115" y="3736"/>
                  </a:lnTo>
                  <a:lnTo>
                    <a:pt x="161" y="3598"/>
                  </a:lnTo>
                  <a:lnTo>
                    <a:pt x="230" y="3484"/>
                  </a:lnTo>
                  <a:lnTo>
                    <a:pt x="322" y="3369"/>
                  </a:lnTo>
                  <a:lnTo>
                    <a:pt x="322" y="3369"/>
                  </a:lnTo>
                  <a:lnTo>
                    <a:pt x="505" y="3163"/>
                  </a:lnTo>
                  <a:lnTo>
                    <a:pt x="711" y="3002"/>
                  </a:lnTo>
                  <a:lnTo>
                    <a:pt x="917" y="2865"/>
                  </a:lnTo>
                  <a:lnTo>
                    <a:pt x="1146" y="2750"/>
                  </a:lnTo>
                  <a:lnTo>
                    <a:pt x="1353" y="2682"/>
                  </a:lnTo>
                  <a:lnTo>
                    <a:pt x="1559" y="2636"/>
                  </a:lnTo>
                  <a:lnTo>
                    <a:pt x="1765" y="2613"/>
                  </a:lnTo>
                  <a:lnTo>
                    <a:pt x="1971" y="2590"/>
                  </a:lnTo>
                  <a:lnTo>
                    <a:pt x="2315" y="2613"/>
                  </a:lnTo>
                  <a:lnTo>
                    <a:pt x="2613" y="2659"/>
                  </a:lnTo>
                  <a:lnTo>
                    <a:pt x="2865" y="2727"/>
                  </a:lnTo>
                  <a:lnTo>
                    <a:pt x="2865" y="2727"/>
                  </a:lnTo>
                  <a:lnTo>
                    <a:pt x="2865" y="2636"/>
                  </a:lnTo>
                  <a:lnTo>
                    <a:pt x="2842" y="2384"/>
                  </a:lnTo>
                  <a:lnTo>
                    <a:pt x="2842" y="2040"/>
                  </a:lnTo>
                  <a:lnTo>
                    <a:pt x="2865" y="1834"/>
                  </a:lnTo>
                  <a:lnTo>
                    <a:pt x="2911" y="1628"/>
                  </a:lnTo>
                  <a:lnTo>
                    <a:pt x="2956" y="1399"/>
                  </a:lnTo>
                  <a:lnTo>
                    <a:pt x="3025" y="1169"/>
                  </a:lnTo>
                  <a:lnTo>
                    <a:pt x="3117" y="963"/>
                  </a:lnTo>
                  <a:lnTo>
                    <a:pt x="3254" y="757"/>
                  </a:lnTo>
                  <a:lnTo>
                    <a:pt x="3415" y="574"/>
                  </a:lnTo>
                  <a:lnTo>
                    <a:pt x="3598" y="390"/>
                  </a:lnTo>
                  <a:lnTo>
                    <a:pt x="3827" y="253"/>
                  </a:lnTo>
                  <a:lnTo>
                    <a:pt x="4079" y="138"/>
                  </a:lnTo>
                  <a:lnTo>
                    <a:pt x="4079" y="138"/>
                  </a:lnTo>
                  <a:lnTo>
                    <a:pt x="4446" y="47"/>
                  </a:lnTo>
                  <a:lnTo>
                    <a:pt x="4789" y="1"/>
                  </a:lnTo>
                  <a:lnTo>
                    <a:pt x="5110" y="1"/>
                  </a:lnTo>
                  <a:lnTo>
                    <a:pt x="5385" y="70"/>
                  </a:lnTo>
                  <a:lnTo>
                    <a:pt x="5637" y="138"/>
                  </a:lnTo>
                  <a:lnTo>
                    <a:pt x="5889" y="276"/>
                  </a:lnTo>
                  <a:lnTo>
                    <a:pt x="6095" y="413"/>
                  </a:lnTo>
                  <a:lnTo>
                    <a:pt x="6279" y="551"/>
                  </a:lnTo>
                  <a:lnTo>
                    <a:pt x="6439" y="711"/>
                  </a:lnTo>
                  <a:lnTo>
                    <a:pt x="6576" y="872"/>
                  </a:lnTo>
                  <a:lnTo>
                    <a:pt x="6783" y="1192"/>
                  </a:lnTo>
                  <a:lnTo>
                    <a:pt x="6897" y="1399"/>
                  </a:lnTo>
                  <a:lnTo>
                    <a:pt x="6943" y="1490"/>
                  </a:lnTo>
                  <a:lnTo>
                    <a:pt x="6943" y="1490"/>
                  </a:lnTo>
                  <a:lnTo>
                    <a:pt x="6989" y="1444"/>
                  </a:lnTo>
                  <a:lnTo>
                    <a:pt x="7149" y="1330"/>
                  </a:lnTo>
                  <a:lnTo>
                    <a:pt x="7424" y="1169"/>
                  </a:lnTo>
                  <a:lnTo>
                    <a:pt x="7585" y="1101"/>
                  </a:lnTo>
                  <a:lnTo>
                    <a:pt x="7768" y="1032"/>
                  </a:lnTo>
                  <a:lnTo>
                    <a:pt x="7974" y="963"/>
                  </a:lnTo>
                  <a:lnTo>
                    <a:pt x="8203" y="917"/>
                  </a:lnTo>
                  <a:lnTo>
                    <a:pt x="8455" y="894"/>
                  </a:lnTo>
                  <a:lnTo>
                    <a:pt x="8707" y="894"/>
                  </a:lnTo>
                  <a:lnTo>
                    <a:pt x="8959" y="940"/>
                  </a:lnTo>
                  <a:lnTo>
                    <a:pt x="9257" y="986"/>
                  </a:lnTo>
                  <a:lnTo>
                    <a:pt x="9532" y="1101"/>
                  </a:lnTo>
                  <a:lnTo>
                    <a:pt x="9830" y="1238"/>
                  </a:lnTo>
                  <a:lnTo>
                    <a:pt x="9830" y="1238"/>
                  </a:lnTo>
                  <a:lnTo>
                    <a:pt x="10059" y="1376"/>
                  </a:lnTo>
                  <a:lnTo>
                    <a:pt x="10242" y="1490"/>
                  </a:lnTo>
                  <a:lnTo>
                    <a:pt x="10426" y="1628"/>
                  </a:lnTo>
                  <a:lnTo>
                    <a:pt x="10563" y="1765"/>
                  </a:lnTo>
                  <a:lnTo>
                    <a:pt x="10792" y="2017"/>
                  </a:lnTo>
                  <a:lnTo>
                    <a:pt x="10953" y="2269"/>
                  </a:lnTo>
                  <a:lnTo>
                    <a:pt x="11044" y="2475"/>
                  </a:lnTo>
                  <a:lnTo>
                    <a:pt x="11113" y="2636"/>
                  </a:lnTo>
                  <a:lnTo>
                    <a:pt x="11136" y="2796"/>
                  </a:lnTo>
                  <a:lnTo>
                    <a:pt x="11136" y="2796"/>
                  </a:lnTo>
                  <a:lnTo>
                    <a:pt x="11296" y="2727"/>
                  </a:lnTo>
                  <a:lnTo>
                    <a:pt x="11709" y="2567"/>
                  </a:lnTo>
                  <a:lnTo>
                    <a:pt x="12006" y="2475"/>
                  </a:lnTo>
                  <a:lnTo>
                    <a:pt x="12327" y="2384"/>
                  </a:lnTo>
                  <a:lnTo>
                    <a:pt x="12694" y="2315"/>
                  </a:lnTo>
                  <a:lnTo>
                    <a:pt x="13060" y="2269"/>
                  </a:lnTo>
                  <a:lnTo>
                    <a:pt x="13450" y="2246"/>
                  </a:lnTo>
                  <a:lnTo>
                    <a:pt x="13839" y="2269"/>
                  </a:lnTo>
                  <a:lnTo>
                    <a:pt x="14229" y="2338"/>
                  </a:lnTo>
                  <a:lnTo>
                    <a:pt x="14435" y="2384"/>
                  </a:lnTo>
                  <a:lnTo>
                    <a:pt x="14618" y="2452"/>
                  </a:lnTo>
                  <a:lnTo>
                    <a:pt x="14802" y="2521"/>
                  </a:lnTo>
                  <a:lnTo>
                    <a:pt x="14962" y="2636"/>
                  </a:lnTo>
                  <a:lnTo>
                    <a:pt x="15122" y="2750"/>
                  </a:lnTo>
                  <a:lnTo>
                    <a:pt x="15283" y="2888"/>
                  </a:lnTo>
                  <a:lnTo>
                    <a:pt x="15420" y="3048"/>
                  </a:lnTo>
                  <a:lnTo>
                    <a:pt x="15558" y="3209"/>
                  </a:lnTo>
                  <a:lnTo>
                    <a:pt x="15672" y="3415"/>
                  </a:lnTo>
                  <a:lnTo>
                    <a:pt x="15787" y="3644"/>
                  </a:lnTo>
                  <a:lnTo>
                    <a:pt x="15787" y="3644"/>
                  </a:lnTo>
                  <a:lnTo>
                    <a:pt x="15833" y="3781"/>
                  </a:lnTo>
                  <a:lnTo>
                    <a:pt x="15879" y="3942"/>
                  </a:lnTo>
                  <a:lnTo>
                    <a:pt x="15924" y="4240"/>
                  </a:lnTo>
                  <a:lnTo>
                    <a:pt x="15924" y="4537"/>
                  </a:lnTo>
                  <a:lnTo>
                    <a:pt x="15879" y="4835"/>
                  </a:lnTo>
                  <a:lnTo>
                    <a:pt x="15787" y="5110"/>
                  </a:lnTo>
                  <a:lnTo>
                    <a:pt x="15672" y="5408"/>
                  </a:lnTo>
                  <a:lnTo>
                    <a:pt x="15558" y="5660"/>
                  </a:lnTo>
                  <a:lnTo>
                    <a:pt x="15397" y="5912"/>
                  </a:lnTo>
                  <a:lnTo>
                    <a:pt x="15260" y="6164"/>
                  </a:lnTo>
                  <a:lnTo>
                    <a:pt x="15100" y="6370"/>
                  </a:lnTo>
                  <a:lnTo>
                    <a:pt x="14825" y="6714"/>
                  </a:lnTo>
                  <a:lnTo>
                    <a:pt x="14618" y="6943"/>
                  </a:lnTo>
                  <a:lnTo>
                    <a:pt x="14527" y="7035"/>
                  </a:lnTo>
                  <a:lnTo>
                    <a:pt x="14527" y="7035"/>
                  </a:lnTo>
                  <a:lnTo>
                    <a:pt x="14618" y="7058"/>
                  </a:lnTo>
                  <a:lnTo>
                    <a:pt x="14825" y="7149"/>
                  </a:lnTo>
                  <a:lnTo>
                    <a:pt x="15100" y="7287"/>
                  </a:lnTo>
                  <a:lnTo>
                    <a:pt x="15260" y="7401"/>
                  </a:lnTo>
                  <a:lnTo>
                    <a:pt x="15420" y="7516"/>
                  </a:lnTo>
                  <a:lnTo>
                    <a:pt x="15558" y="7653"/>
                  </a:lnTo>
                  <a:lnTo>
                    <a:pt x="15695" y="7837"/>
                  </a:lnTo>
                  <a:lnTo>
                    <a:pt x="15810" y="8020"/>
                  </a:lnTo>
                  <a:lnTo>
                    <a:pt x="15924" y="8226"/>
                  </a:lnTo>
                  <a:lnTo>
                    <a:pt x="15970" y="8478"/>
                  </a:lnTo>
                  <a:lnTo>
                    <a:pt x="15993" y="8753"/>
                  </a:lnTo>
                  <a:lnTo>
                    <a:pt x="15993" y="9051"/>
                  </a:lnTo>
                  <a:lnTo>
                    <a:pt x="15924" y="9395"/>
                  </a:lnTo>
                  <a:lnTo>
                    <a:pt x="15924" y="9395"/>
                  </a:lnTo>
                  <a:lnTo>
                    <a:pt x="15856" y="9578"/>
                  </a:lnTo>
                  <a:lnTo>
                    <a:pt x="15787" y="9738"/>
                  </a:lnTo>
                  <a:lnTo>
                    <a:pt x="15626" y="10036"/>
                  </a:lnTo>
                  <a:lnTo>
                    <a:pt x="15420" y="10311"/>
                  </a:lnTo>
                  <a:lnTo>
                    <a:pt x="15214" y="10563"/>
                  </a:lnTo>
                  <a:lnTo>
                    <a:pt x="14962" y="10769"/>
                  </a:lnTo>
                  <a:lnTo>
                    <a:pt x="14687" y="10953"/>
                  </a:lnTo>
                  <a:lnTo>
                    <a:pt x="14435" y="11090"/>
                  </a:lnTo>
                  <a:lnTo>
                    <a:pt x="14160" y="11205"/>
                  </a:lnTo>
                  <a:lnTo>
                    <a:pt x="13908" y="11319"/>
                  </a:lnTo>
                  <a:lnTo>
                    <a:pt x="13656" y="11388"/>
                  </a:lnTo>
                  <a:lnTo>
                    <a:pt x="13221" y="11503"/>
                  </a:lnTo>
                  <a:lnTo>
                    <a:pt x="12923" y="11548"/>
                  </a:lnTo>
                  <a:lnTo>
                    <a:pt x="12808" y="11571"/>
                  </a:lnTo>
                  <a:lnTo>
                    <a:pt x="12808" y="11571"/>
                  </a:lnTo>
                  <a:lnTo>
                    <a:pt x="12785" y="11663"/>
                  </a:lnTo>
                  <a:lnTo>
                    <a:pt x="12740" y="11938"/>
                  </a:lnTo>
                  <a:lnTo>
                    <a:pt x="12648" y="12282"/>
                  </a:lnTo>
                  <a:lnTo>
                    <a:pt x="12556" y="12488"/>
                  </a:lnTo>
                  <a:lnTo>
                    <a:pt x="12465" y="12694"/>
                  </a:lnTo>
                  <a:lnTo>
                    <a:pt x="12350" y="12877"/>
                  </a:lnTo>
                  <a:lnTo>
                    <a:pt x="12190" y="13061"/>
                  </a:lnTo>
                  <a:lnTo>
                    <a:pt x="12006" y="13221"/>
                  </a:lnTo>
                  <a:lnTo>
                    <a:pt x="11777" y="13358"/>
                  </a:lnTo>
                  <a:lnTo>
                    <a:pt x="11548" y="13450"/>
                  </a:lnTo>
                  <a:lnTo>
                    <a:pt x="11250" y="13519"/>
                  </a:lnTo>
                  <a:lnTo>
                    <a:pt x="11090" y="13519"/>
                  </a:lnTo>
                  <a:lnTo>
                    <a:pt x="10930" y="13519"/>
                  </a:lnTo>
                  <a:lnTo>
                    <a:pt x="10746" y="13496"/>
                  </a:lnTo>
                  <a:lnTo>
                    <a:pt x="10540" y="13450"/>
                  </a:lnTo>
                  <a:lnTo>
                    <a:pt x="10540" y="13450"/>
                  </a:lnTo>
                  <a:lnTo>
                    <a:pt x="10448" y="13427"/>
                  </a:lnTo>
                  <a:lnTo>
                    <a:pt x="10334" y="13358"/>
                  </a:lnTo>
                  <a:lnTo>
                    <a:pt x="9990" y="13152"/>
                  </a:lnTo>
                  <a:lnTo>
                    <a:pt x="9578" y="12831"/>
                  </a:lnTo>
                  <a:lnTo>
                    <a:pt x="9051" y="12465"/>
                  </a:lnTo>
                  <a:lnTo>
                    <a:pt x="7837" y="11503"/>
                  </a:lnTo>
                  <a:lnTo>
                    <a:pt x="6416" y="10449"/>
                  </a:lnTo>
                  <a:lnTo>
                    <a:pt x="5660" y="9899"/>
                  </a:lnTo>
                  <a:lnTo>
                    <a:pt x="4927" y="9395"/>
                  </a:lnTo>
                  <a:lnTo>
                    <a:pt x="4171" y="8914"/>
                  </a:lnTo>
                  <a:lnTo>
                    <a:pt x="3460" y="8478"/>
                  </a:lnTo>
                  <a:lnTo>
                    <a:pt x="2750" y="8112"/>
                  </a:lnTo>
                  <a:lnTo>
                    <a:pt x="2429" y="7951"/>
                  </a:lnTo>
                  <a:lnTo>
                    <a:pt x="2109" y="7814"/>
                  </a:lnTo>
                  <a:lnTo>
                    <a:pt x="1811" y="7722"/>
                  </a:lnTo>
                  <a:lnTo>
                    <a:pt x="1513" y="7631"/>
                  </a:lnTo>
                  <a:lnTo>
                    <a:pt x="1238" y="7585"/>
                  </a:lnTo>
                  <a:lnTo>
                    <a:pt x="986" y="756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66"/>
            <p:cNvSpPr/>
            <p:nvPr/>
          </p:nvSpPr>
          <p:spPr>
            <a:xfrm>
              <a:off x="2527916" y="2232880"/>
              <a:ext cx="167923" cy="194012"/>
            </a:xfrm>
            <a:custGeom>
              <a:avLst/>
              <a:gdLst/>
              <a:ahLst/>
              <a:cxnLst/>
              <a:rect l="l" t="t" r="r" b="b"/>
              <a:pathLst>
                <a:path w="7814" h="9028" extrusionOk="0">
                  <a:moveTo>
                    <a:pt x="3277" y="1"/>
                  </a:moveTo>
                  <a:lnTo>
                    <a:pt x="3162" y="161"/>
                  </a:lnTo>
                  <a:lnTo>
                    <a:pt x="3025" y="367"/>
                  </a:lnTo>
                  <a:lnTo>
                    <a:pt x="3025" y="459"/>
                  </a:lnTo>
                  <a:lnTo>
                    <a:pt x="2658" y="1192"/>
                  </a:lnTo>
                  <a:lnTo>
                    <a:pt x="2291" y="1925"/>
                  </a:lnTo>
                  <a:lnTo>
                    <a:pt x="1948" y="2658"/>
                  </a:lnTo>
                  <a:lnTo>
                    <a:pt x="1581" y="3346"/>
                  </a:lnTo>
                  <a:lnTo>
                    <a:pt x="1215" y="4010"/>
                  </a:lnTo>
                  <a:lnTo>
                    <a:pt x="825" y="4652"/>
                  </a:lnTo>
                  <a:lnTo>
                    <a:pt x="642" y="4927"/>
                  </a:lnTo>
                  <a:lnTo>
                    <a:pt x="436" y="5202"/>
                  </a:lnTo>
                  <a:lnTo>
                    <a:pt x="206" y="5476"/>
                  </a:lnTo>
                  <a:lnTo>
                    <a:pt x="0" y="5706"/>
                  </a:lnTo>
                  <a:lnTo>
                    <a:pt x="252" y="6141"/>
                  </a:lnTo>
                  <a:lnTo>
                    <a:pt x="527" y="6530"/>
                  </a:lnTo>
                  <a:lnTo>
                    <a:pt x="825" y="6920"/>
                  </a:lnTo>
                  <a:lnTo>
                    <a:pt x="1123" y="7264"/>
                  </a:lnTo>
                  <a:lnTo>
                    <a:pt x="1421" y="7584"/>
                  </a:lnTo>
                  <a:lnTo>
                    <a:pt x="1741" y="7882"/>
                  </a:lnTo>
                  <a:lnTo>
                    <a:pt x="2062" y="8134"/>
                  </a:lnTo>
                  <a:lnTo>
                    <a:pt x="2383" y="8340"/>
                  </a:lnTo>
                  <a:lnTo>
                    <a:pt x="2635" y="8478"/>
                  </a:lnTo>
                  <a:lnTo>
                    <a:pt x="2910" y="8615"/>
                  </a:lnTo>
                  <a:lnTo>
                    <a:pt x="3185" y="8707"/>
                  </a:lnTo>
                  <a:lnTo>
                    <a:pt x="3460" y="8799"/>
                  </a:lnTo>
                  <a:lnTo>
                    <a:pt x="3735" y="8867"/>
                  </a:lnTo>
                  <a:lnTo>
                    <a:pt x="4010" y="8936"/>
                  </a:lnTo>
                  <a:lnTo>
                    <a:pt x="4308" y="8982"/>
                  </a:lnTo>
                  <a:lnTo>
                    <a:pt x="4583" y="9005"/>
                  </a:lnTo>
                  <a:lnTo>
                    <a:pt x="5155" y="9028"/>
                  </a:lnTo>
                  <a:lnTo>
                    <a:pt x="5728" y="9005"/>
                  </a:lnTo>
                  <a:lnTo>
                    <a:pt x="6255" y="8936"/>
                  </a:lnTo>
                  <a:lnTo>
                    <a:pt x="6759" y="8822"/>
                  </a:lnTo>
                  <a:lnTo>
                    <a:pt x="7424" y="6714"/>
                  </a:lnTo>
                  <a:lnTo>
                    <a:pt x="7561" y="6278"/>
                  </a:lnTo>
                  <a:lnTo>
                    <a:pt x="7813" y="5454"/>
                  </a:lnTo>
                  <a:lnTo>
                    <a:pt x="3689" y="482"/>
                  </a:lnTo>
                  <a:lnTo>
                    <a:pt x="3437" y="207"/>
                  </a:lnTo>
                  <a:lnTo>
                    <a:pt x="3277"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66"/>
            <p:cNvSpPr/>
            <p:nvPr/>
          </p:nvSpPr>
          <p:spPr>
            <a:xfrm>
              <a:off x="2618989" y="2317570"/>
              <a:ext cx="71433" cy="95545"/>
            </a:xfrm>
            <a:custGeom>
              <a:avLst/>
              <a:gdLst/>
              <a:ahLst/>
              <a:cxnLst/>
              <a:rect l="l" t="t" r="r" b="b"/>
              <a:pathLst>
                <a:path w="3324" h="4446" extrusionOk="0">
                  <a:moveTo>
                    <a:pt x="1" y="0"/>
                  </a:moveTo>
                  <a:lnTo>
                    <a:pt x="70" y="482"/>
                  </a:lnTo>
                  <a:lnTo>
                    <a:pt x="207" y="1009"/>
                  </a:lnTo>
                  <a:lnTo>
                    <a:pt x="413" y="1604"/>
                  </a:lnTo>
                  <a:lnTo>
                    <a:pt x="528" y="1925"/>
                  </a:lnTo>
                  <a:lnTo>
                    <a:pt x="665" y="2223"/>
                  </a:lnTo>
                  <a:lnTo>
                    <a:pt x="826" y="2544"/>
                  </a:lnTo>
                  <a:lnTo>
                    <a:pt x="1032" y="2841"/>
                  </a:lnTo>
                  <a:lnTo>
                    <a:pt x="1238" y="3139"/>
                  </a:lnTo>
                  <a:lnTo>
                    <a:pt x="1467" y="3437"/>
                  </a:lnTo>
                  <a:lnTo>
                    <a:pt x="1719" y="3712"/>
                  </a:lnTo>
                  <a:lnTo>
                    <a:pt x="2017" y="3964"/>
                  </a:lnTo>
                  <a:lnTo>
                    <a:pt x="2315" y="4216"/>
                  </a:lnTo>
                  <a:lnTo>
                    <a:pt x="2659" y="4445"/>
                  </a:lnTo>
                  <a:lnTo>
                    <a:pt x="3323" y="2337"/>
                  </a:lnTo>
                  <a:lnTo>
                    <a:pt x="2956" y="2269"/>
                  </a:lnTo>
                  <a:lnTo>
                    <a:pt x="2750" y="2223"/>
                  </a:lnTo>
                  <a:lnTo>
                    <a:pt x="2544" y="2154"/>
                  </a:lnTo>
                  <a:lnTo>
                    <a:pt x="2338" y="2085"/>
                  </a:lnTo>
                  <a:lnTo>
                    <a:pt x="2132" y="1971"/>
                  </a:lnTo>
                  <a:lnTo>
                    <a:pt x="1719" y="1742"/>
                  </a:lnTo>
                  <a:lnTo>
                    <a:pt x="1330" y="1467"/>
                  </a:lnTo>
                  <a:lnTo>
                    <a:pt x="963" y="1146"/>
                  </a:lnTo>
                  <a:lnTo>
                    <a:pt x="619" y="802"/>
                  </a:lnTo>
                  <a:lnTo>
                    <a:pt x="299" y="413"/>
                  </a:lnTo>
                  <a:lnTo>
                    <a:pt x="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66"/>
            <p:cNvSpPr/>
            <p:nvPr/>
          </p:nvSpPr>
          <p:spPr>
            <a:xfrm>
              <a:off x="2521018" y="2350063"/>
              <a:ext cx="167429" cy="200416"/>
            </a:xfrm>
            <a:custGeom>
              <a:avLst/>
              <a:gdLst/>
              <a:ahLst/>
              <a:cxnLst/>
              <a:rect l="l" t="t" r="r" b="b"/>
              <a:pathLst>
                <a:path w="7791" h="9326" extrusionOk="0">
                  <a:moveTo>
                    <a:pt x="230" y="1"/>
                  </a:moveTo>
                  <a:lnTo>
                    <a:pt x="161" y="23"/>
                  </a:lnTo>
                  <a:lnTo>
                    <a:pt x="92" y="69"/>
                  </a:lnTo>
                  <a:lnTo>
                    <a:pt x="23" y="115"/>
                  </a:lnTo>
                  <a:lnTo>
                    <a:pt x="23" y="207"/>
                  </a:lnTo>
                  <a:lnTo>
                    <a:pt x="0" y="619"/>
                  </a:lnTo>
                  <a:lnTo>
                    <a:pt x="0" y="1513"/>
                  </a:lnTo>
                  <a:lnTo>
                    <a:pt x="23" y="2086"/>
                  </a:lnTo>
                  <a:lnTo>
                    <a:pt x="69" y="2750"/>
                  </a:lnTo>
                  <a:lnTo>
                    <a:pt x="115" y="3460"/>
                  </a:lnTo>
                  <a:lnTo>
                    <a:pt x="207" y="4193"/>
                  </a:lnTo>
                  <a:lnTo>
                    <a:pt x="344" y="4949"/>
                  </a:lnTo>
                  <a:lnTo>
                    <a:pt x="504" y="5706"/>
                  </a:lnTo>
                  <a:lnTo>
                    <a:pt x="619" y="6072"/>
                  </a:lnTo>
                  <a:lnTo>
                    <a:pt x="734" y="6439"/>
                  </a:lnTo>
                  <a:lnTo>
                    <a:pt x="848" y="6782"/>
                  </a:lnTo>
                  <a:lnTo>
                    <a:pt x="986" y="7126"/>
                  </a:lnTo>
                  <a:lnTo>
                    <a:pt x="1146" y="7447"/>
                  </a:lnTo>
                  <a:lnTo>
                    <a:pt x="1306" y="7745"/>
                  </a:lnTo>
                  <a:lnTo>
                    <a:pt x="1490" y="8043"/>
                  </a:lnTo>
                  <a:lnTo>
                    <a:pt x="1673" y="8295"/>
                  </a:lnTo>
                  <a:lnTo>
                    <a:pt x="1902" y="8547"/>
                  </a:lnTo>
                  <a:lnTo>
                    <a:pt x="2131" y="8753"/>
                  </a:lnTo>
                  <a:lnTo>
                    <a:pt x="2383" y="8936"/>
                  </a:lnTo>
                  <a:lnTo>
                    <a:pt x="2635" y="9096"/>
                  </a:lnTo>
                  <a:lnTo>
                    <a:pt x="2750" y="9165"/>
                  </a:lnTo>
                  <a:lnTo>
                    <a:pt x="2956" y="9234"/>
                  </a:lnTo>
                  <a:lnTo>
                    <a:pt x="3139" y="9280"/>
                  </a:lnTo>
                  <a:lnTo>
                    <a:pt x="3346" y="9326"/>
                  </a:lnTo>
                  <a:lnTo>
                    <a:pt x="3735" y="9326"/>
                  </a:lnTo>
                  <a:lnTo>
                    <a:pt x="3918" y="9280"/>
                  </a:lnTo>
                  <a:lnTo>
                    <a:pt x="4125" y="9211"/>
                  </a:lnTo>
                  <a:lnTo>
                    <a:pt x="4308" y="9142"/>
                  </a:lnTo>
                  <a:lnTo>
                    <a:pt x="4514" y="9028"/>
                  </a:lnTo>
                  <a:lnTo>
                    <a:pt x="4720" y="8890"/>
                  </a:lnTo>
                  <a:lnTo>
                    <a:pt x="4904" y="8730"/>
                  </a:lnTo>
                  <a:lnTo>
                    <a:pt x="5087" y="8547"/>
                  </a:lnTo>
                  <a:lnTo>
                    <a:pt x="5270" y="8340"/>
                  </a:lnTo>
                  <a:lnTo>
                    <a:pt x="5453" y="8134"/>
                  </a:lnTo>
                  <a:lnTo>
                    <a:pt x="5774" y="7676"/>
                  </a:lnTo>
                  <a:lnTo>
                    <a:pt x="6095" y="7149"/>
                  </a:lnTo>
                  <a:lnTo>
                    <a:pt x="6370" y="6622"/>
                  </a:lnTo>
                  <a:lnTo>
                    <a:pt x="6622" y="6049"/>
                  </a:lnTo>
                  <a:lnTo>
                    <a:pt x="6851" y="5499"/>
                  </a:lnTo>
                  <a:lnTo>
                    <a:pt x="7057" y="4949"/>
                  </a:lnTo>
                  <a:lnTo>
                    <a:pt x="7241" y="4423"/>
                  </a:lnTo>
                  <a:lnTo>
                    <a:pt x="7538" y="3483"/>
                  </a:lnTo>
                  <a:lnTo>
                    <a:pt x="7722" y="2796"/>
                  </a:lnTo>
                  <a:lnTo>
                    <a:pt x="7790" y="2498"/>
                  </a:lnTo>
                  <a:lnTo>
                    <a:pt x="7790" y="2406"/>
                  </a:lnTo>
                  <a:lnTo>
                    <a:pt x="7767" y="2338"/>
                  </a:lnTo>
                  <a:lnTo>
                    <a:pt x="7722" y="2292"/>
                  </a:lnTo>
                  <a:lnTo>
                    <a:pt x="7653" y="2246"/>
                  </a:lnTo>
                  <a:lnTo>
                    <a:pt x="7561" y="2246"/>
                  </a:lnTo>
                  <a:lnTo>
                    <a:pt x="7493" y="2269"/>
                  </a:lnTo>
                  <a:lnTo>
                    <a:pt x="7424" y="2338"/>
                  </a:lnTo>
                  <a:lnTo>
                    <a:pt x="7401" y="2406"/>
                  </a:lnTo>
                  <a:lnTo>
                    <a:pt x="7332" y="2658"/>
                  </a:lnTo>
                  <a:lnTo>
                    <a:pt x="7172" y="3277"/>
                  </a:lnTo>
                  <a:lnTo>
                    <a:pt x="6897" y="4170"/>
                  </a:lnTo>
                  <a:lnTo>
                    <a:pt x="6714" y="4697"/>
                  </a:lnTo>
                  <a:lnTo>
                    <a:pt x="6507" y="5224"/>
                  </a:lnTo>
                  <a:lnTo>
                    <a:pt x="6301" y="5774"/>
                  </a:lnTo>
                  <a:lnTo>
                    <a:pt x="6049" y="6324"/>
                  </a:lnTo>
                  <a:lnTo>
                    <a:pt x="5774" y="6851"/>
                  </a:lnTo>
                  <a:lnTo>
                    <a:pt x="5499" y="7355"/>
                  </a:lnTo>
                  <a:lnTo>
                    <a:pt x="5178" y="7813"/>
                  </a:lnTo>
                  <a:lnTo>
                    <a:pt x="5018" y="8020"/>
                  </a:lnTo>
                  <a:lnTo>
                    <a:pt x="4858" y="8203"/>
                  </a:lnTo>
                  <a:lnTo>
                    <a:pt x="4674" y="8386"/>
                  </a:lnTo>
                  <a:lnTo>
                    <a:pt x="4491" y="8524"/>
                  </a:lnTo>
                  <a:lnTo>
                    <a:pt x="4331" y="8661"/>
                  </a:lnTo>
                  <a:lnTo>
                    <a:pt x="4125" y="8753"/>
                  </a:lnTo>
                  <a:lnTo>
                    <a:pt x="3987" y="8822"/>
                  </a:lnTo>
                  <a:lnTo>
                    <a:pt x="3827" y="8867"/>
                  </a:lnTo>
                  <a:lnTo>
                    <a:pt x="3689" y="8913"/>
                  </a:lnTo>
                  <a:lnTo>
                    <a:pt x="3368" y="8913"/>
                  </a:lnTo>
                  <a:lnTo>
                    <a:pt x="3231" y="8890"/>
                  </a:lnTo>
                  <a:lnTo>
                    <a:pt x="3071" y="8844"/>
                  </a:lnTo>
                  <a:lnTo>
                    <a:pt x="2910" y="8776"/>
                  </a:lnTo>
                  <a:lnTo>
                    <a:pt x="2819" y="8730"/>
                  </a:lnTo>
                  <a:lnTo>
                    <a:pt x="2589" y="8592"/>
                  </a:lnTo>
                  <a:lnTo>
                    <a:pt x="2360" y="8409"/>
                  </a:lnTo>
                  <a:lnTo>
                    <a:pt x="2154" y="8203"/>
                  </a:lnTo>
                  <a:lnTo>
                    <a:pt x="1948" y="7974"/>
                  </a:lnTo>
                  <a:lnTo>
                    <a:pt x="1765" y="7722"/>
                  </a:lnTo>
                  <a:lnTo>
                    <a:pt x="1604" y="7447"/>
                  </a:lnTo>
                  <a:lnTo>
                    <a:pt x="1444" y="7149"/>
                  </a:lnTo>
                  <a:lnTo>
                    <a:pt x="1306" y="6828"/>
                  </a:lnTo>
                  <a:lnTo>
                    <a:pt x="1192" y="6507"/>
                  </a:lnTo>
                  <a:lnTo>
                    <a:pt x="1077" y="6164"/>
                  </a:lnTo>
                  <a:lnTo>
                    <a:pt x="871" y="5454"/>
                  </a:lnTo>
                  <a:lnTo>
                    <a:pt x="734" y="4720"/>
                  </a:lnTo>
                  <a:lnTo>
                    <a:pt x="619" y="3987"/>
                  </a:lnTo>
                  <a:lnTo>
                    <a:pt x="527" y="3254"/>
                  </a:lnTo>
                  <a:lnTo>
                    <a:pt x="482" y="2590"/>
                  </a:lnTo>
                  <a:lnTo>
                    <a:pt x="436" y="1948"/>
                  </a:lnTo>
                  <a:lnTo>
                    <a:pt x="413" y="1375"/>
                  </a:lnTo>
                  <a:lnTo>
                    <a:pt x="413" y="550"/>
                  </a:lnTo>
                  <a:lnTo>
                    <a:pt x="436" y="230"/>
                  </a:lnTo>
                  <a:lnTo>
                    <a:pt x="413" y="138"/>
                  </a:lnTo>
                  <a:lnTo>
                    <a:pt x="367" y="69"/>
                  </a:lnTo>
                  <a:lnTo>
                    <a:pt x="321" y="23"/>
                  </a:lnTo>
                  <a:lnTo>
                    <a:pt x="23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66"/>
            <p:cNvSpPr/>
            <p:nvPr/>
          </p:nvSpPr>
          <p:spPr>
            <a:xfrm>
              <a:off x="2553016" y="2033478"/>
              <a:ext cx="261469" cy="334341"/>
            </a:xfrm>
            <a:custGeom>
              <a:avLst/>
              <a:gdLst/>
              <a:ahLst/>
              <a:cxnLst/>
              <a:rect l="l" t="t" r="r" b="b"/>
              <a:pathLst>
                <a:path w="12167" h="15558" extrusionOk="0">
                  <a:moveTo>
                    <a:pt x="5706" y="0"/>
                  </a:moveTo>
                  <a:lnTo>
                    <a:pt x="5431" y="23"/>
                  </a:lnTo>
                  <a:lnTo>
                    <a:pt x="5179" y="69"/>
                  </a:lnTo>
                  <a:lnTo>
                    <a:pt x="4904" y="115"/>
                  </a:lnTo>
                  <a:lnTo>
                    <a:pt x="4675" y="184"/>
                  </a:lnTo>
                  <a:lnTo>
                    <a:pt x="4423" y="275"/>
                  </a:lnTo>
                  <a:lnTo>
                    <a:pt x="4194" y="367"/>
                  </a:lnTo>
                  <a:lnTo>
                    <a:pt x="3964" y="482"/>
                  </a:lnTo>
                  <a:lnTo>
                    <a:pt x="3758" y="596"/>
                  </a:lnTo>
                  <a:lnTo>
                    <a:pt x="3552" y="734"/>
                  </a:lnTo>
                  <a:lnTo>
                    <a:pt x="3185" y="1031"/>
                  </a:lnTo>
                  <a:lnTo>
                    <a:pt x="2842" y="1375"/>
                  </a:lnTo>
                  <a:lnTo>
                    <a:pt x="2567" y="1719"/>
                  </a:lnTo>
                  <a:lnTo>
                    <a:pt x="2315" y="2108"/>
                  </a:lnTo>
                  <a:lnTo>
                    <a:pt x="2086" y="2498"/>
                  </a:lnTo>
                  <a:lnTo>
                    <a:pt x="1925" y="2887"/>
                  </a:lnTo>
                  <a:lnTo>
                    <a:pt x="1788" y="3277"/>
                  </a:lnTo>
                  <a:lnTo>
                    <a:pt x="1696" y="3689"/>
                  </a:lnTo>
                  <a:lnTo>
                    <a:pt x="1650" y="4147"/>
                  </a:lnTo>
                  <a:lnTo>
                    <a:pt x="1605" y="4606"/>
                  </a:lnTo>
                  <a:lnTo>
                    <a:pt x="1582" y="5110"/>
                  </a:lnTo>
                  <a:lnTo>
                    <a:pt x="1421" y="5064"/>
                  </a:lnTo>
                  <a:lnTo>
                    <a:pt x="1261" y="5064"/>
                  </a:lnTo>
                  <a:lnTo>
                    <a:pt x="1100" y="5087"/>
                  </a:lnTo>
                  <a:lnTo>
                    <a:pt x="940" y="5133"/>
                  </a:lnTo>
                  <a:lnTo>
                    <a:pt x="780" y="5201"/>
                  </a:lnTo>
                  <a:lnTo>
                    <a:pt x="619" y="5316"/>
                  </a:lnTo>
                  <a:lnTo>
                    <a:pt x="436" y="5476"/>
                  </a:lnTo>
                  <a:lnTo>
                    <a:pt x="276" y="5682"/>
                  </a:lnTo>
                  <a:lnTo>
                    <a:pt x="161" y="5889"/>
                  </a:lnTo>
                  <a:lnTo>
                    <a:pt x="69" y="6118"/>
                  </a:lnTo>
                  <a:lnTo>
                    <a:pt x="1" y="6370"/>
                  </a:lnTo>
                  <a:lnTo>
                    <a:pt x="1" y="6645"/>
                  </a:lnTo>
                  <a:lnTo>
                    <a:pt x="1" y="6897"/>
                  </a:lnTo>
                  <a:lnTo>
                    <a:pt x="69" y="7172"/>
                  </a:lnTo>
                  <a:lnTo>
                    <a:pt x="138" y="7447"/>
                  </a:lnTo>
                  <a:lnTo>
                    <a:pt x="230" y="7722"/>
                  </a:lnTo>
                  <a:lnTo>
                    <a:pt x="367" y="7997"/>
                  </a:lnTo>
                  <a:lnTo>
                    <a:pt x="528" y="8249"/>
                  </a:lnTo>
                  <a:lnTo>
                    <a:pt x="711" y="8501"/>
                  </a:lnTo>
                  <a:lnTo>
                    <a:pt x="894" y="8730"/>
                  </a:lnTo>
                  <a:lnTo>
                    <a:pt x="1100" y="8936"/>
                  </a:lnTo>
                  <a:lnTo>
                    <a:pt x="1330" y="9119"/>
                  </a:lnTo>
                  <a:lnTo>
                    <a:pt x="1582" y="9280"/>
                  </a:lnTo>
                  <a:lnTo>
                    <a:pt x="1834" y="9394"/>
                  </a:lnTo>
                  <a:lnTo>
                    <a:pt x="1857" y="9417"/>
                  </a:lnTo>
                  <a:lnTo>
                    <a:pt x="1857" y="9646"/>
                  </a:lnTo>
                  <a:lnTo>
                    <a:pt x="1857" y="9738"/>
                  </a:lnTo>
                  <a:lnTo>
                    <a:pt x="1879" y="10173"/>
                  </a:lnTo>
                  <a:lnTo>
                    <a:pt x="1948" y="10608"/>
                  </a:lnTo>
                  <a:lnTo>
                    <a:pt x="2063" y="11067"/>
                  </a:lnTo>
                  <a:lnTo>
                    <a:pt x="2200" y="11525"/>
                  </a:lnTo>
                  <a:lnTo>
                    <a:pt x="2384" y="11983"/>
                  </a:lnTo>
                  <a:lnTo>
                    <a:pt x="2590" y="12418"/>
                  </a:lnTo>
                  <a:lnTo>
                    <a:pt x="2842" y="12877"/>
                  </a:lnTo>
                  <a:lnTo>
                    <a:pt x="3117" y="13289"/>
                  </a:lnTo>
                  <a:lnTo>
                    <a:pt x="3415" y="13702"/>
                  </a:lnTo>
                  <a:lnTo>
                    <a:pt x="3735" y="14068"/>
                  </a:lnTo>
                  <a:lnTo>
                    <a:pt x="4079" y="14412"/>
                  </a:lnTo>
                  <a:lnTo>
                    <a:pt x="4446" y="14733"/>
                  </a:lnTo>
                  <a:lnTo>
                    <a:pt x="4812" y="14985"/>
                  </a:lnTo>
                  <a:lnTo>
                    <a:pt x="5202" y="15214"/>
                  </a:lnTo>
                  <a:lnTo>
                    <a:pt x="5614" y="15374"/>
                  </a:lnTo>
                  <a:lnTo>
                    <a:pt x="5820" y="15443"/>
                  </a:lnTo>
                  <a:lnTo>
                    <a:pt x="6026" y="15489"/>
                  </a:lnTo>
                  <a:lnTo>
                    <a:pt x="6393" y="15557"/>
                  </a:lnTo>
                  <a:lnTo>
                    <a:pt x="6783" y="15557"/>
                  </a:lnTo>
                  <a:lnTo>
                    <a:pt x="7172" y="15512"/>
                  </a:lnTo>
                  <a:lnTo>
                    <a:pt x="7516" y="15420"/>
                  </a:lnTo>
                  <a:lnTo>
                    <a:pt x="7836" y="15282"/>
                  </a:lnTo>
                  <a:lnTo>
                    <a:pt x="8157" y="15122"/>
                  </a:lnTo>
                  <a:lnTo>
                    <a:pt x="8432" y="14893"/>
                  </a:lnTo>
                  <a:lnTo>
                    <a:pt x="8707" y="14664"/>
                  </a:lnTo>
                  <a:lnTo>
                    <a:pt x="8936" y="14389"/>
                  </a:lnTo>
                  <a:lnTo>
                    <a:pt x="9165" y="14091"/>
                  </a:lnTo>
                  <a:lnTo>
                    <a:pt x="9372" y="13793"/>
                  </a:lnTo>
                  <a:lnTo>
                    <a:pt x="9532" y="13472"/>
                  </a:lnTo>
                  <a:lnTo>
                    <a:pt x="9692" y="13129"/>
                  </a:lnTo>
                  <a:lnTo>
                    <a:pt x="9830" y="12785"/>
                  </a:lnTo>
                  <a:lnTo>
                    <a:pt x="9921" y="12441"/>
                  </a:lnTo>
                  <a:lnTo>
                    <a:pt x="10013" y="12098"/>
                  </a:lnTo>
                  <a:lnTo>
                    <a:pt x="10082" y="11754"/>
                  </a:lnTo>
                  <a:lnTo>
                    <a:pt x="10082" y="11731"/>
                  </a:lnTo>
                  <a:lnTo>
                    <a:pt x="10196" y="11433"/>
                  </a:lnTo>
                  <a:lnTo>
                    <a:pt x="10334" y="11090"/>
                  </a:lnTo>
                  <a:lnTo>
                    <a:pt x="10448" y="10815"/>
                  </a:lnTo>
                  <a:lnTo>
                    <a:pt x="10998" y="9486"/>
                  </a:lnTo>
                  <a:lnTo>
                    <a:pt x="11365" y="8707"/>
                  </a:lnTo>
                  <a:lnTo>
                    <a:pt x="11731" y="7905"/>
                  </a:lnTo>
                  <a:lnTo>
                    <a:pt x="11892" y="7538"/>
                  </a:lnTo>
                  <a:lnTo>
                    <a:pt x="12029" y="7149"/>
                  </a:lnTo>
                  <a:lnTo>
                    <a:pt x="12098" y="6736"/>
                  </a:lnTo>
                  <a:lnTo>
                    <a:pt x="12167" y="6278"/>
                  </a:lnTo>
                  <a:lnTo>
                    <a:pt x="12167" y="5820"/>
                  </a:lnTo>
                  <a:lnTo>
                    <a:pt x="12121" y="5362"/>
                  </a:lnTo>
                  <a:lnTo>
                    <a:pt x="12029" y="4858"/>
                  </a:lnTo>
                  <a:lnTo>
                    <a:pt x="11892" y="4376"/>
                  </a:lnTo>
                  <a:lnTo>
                    <a:pt x="11709" y="3895"/>
                  </a:lnTo>
                  <a:lnTo>
                    <a:pt x="11594" y="3643"/>
                  </a:lnTo>
                  <a:lnTo>
                    <a:pt x="11457" y="3391"/>
                  </a:lnTo>
                  <a:lnTo>
                    <a:pt x="11296" y="3162"/>
                  </a:lnTo>
                  <a:lnTo>
                    <a:pt x="11136" y="2910"/>
                  </a:lnTo>
                  <a:lnTo>
                    <a:pt x="10952" y="2681"/>
                  </a:lnTo>
                  <a:lnTo>
                    <a:pt x="10769" y="2452"/>
                  </a:lnTo>
                  <a:lnTo>
                    <a:pt x="10563" y="2223"/>
                  </a:lnTo>
                  <a:lnTo>
                    <a:pt x="10334" y="1994"/>
                  </a:lnTo>
                  <a:lnTo>
                    <a:pt x="10082" y="1765"/>
                  </a:lnTo>
                  <a:lnTo>
                    <a:pt x="9807" y="1558"/>
                  </a:lnTo>
                  <a:lnTo>
                    <a:pt x="9532" y="1329"/>
                  </a:lnTo>
                  <a:lnTo>
                    <a:pt x="9211" y="1123"/>
                  </a:lnTo>
                  <a:lnTo>
                    <a:pt x="8890" y="940"/>
                  </a:lnTo>
                  <a:lnTo>
                    <a:pt x="8547" y="756"/>
                  </a:lnTo>
                  <a:lnTo>
                    <a:pt x="8203" y="573"/>
                  </a:lnTo>
                  <a:lnTo>
                    <a:pt x="7859" y="413"/>
                  </a:lnTo>
                  <a:lnTo>
                    <a:pt x="7539" y="298"/>
                  </a:lnTo>
                  <a:lnTo>
                    <a:pt x="7218" y="207"/>
                  </a:lnTo>
                  <a:lnTo>
                    <a:pt x="6897" y="115"/>
                  </a:lnTo>
                  <a:lnTo>
                    <a:pt x="6576" y="69"/>
                  </a:lnTo>
                  <a:lnTo>
                    <a:pt x="6278" y="23"/>
                  </a:lnTo>
                  <a:lnTo>
                    <a:pt x="598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66"/>
            <p:cNvSpPr/>
            <p:nvPr/>
          </p:nvSpPr>
          <p:spPr>
            <a:xfrm>
              <a:off x="2553016" y="2033478"/>
              <a:ext cx="261469" cy="334341"/>
            </a:xfrm>
            <a:custGeom>
              <a:avLst/>
              <a:gdLst/>
              <a:ahLst/>
              <a:cxnLst/>
              <a:rect l="l" t="t" r="r" b="b"/>
              <a:pathLst>
                <a:path w="12167" h="15558" fill="none" extrusionOk="0">
                  <a:moveTo>
                    <a:pt x="1834" y="9394"/>
                  </a:moveTo>
                  <a:lnTo>
                    <a:pt x="1834" y="9394"/>
                  </a:lnTo>
                  <a:lnTo>
                    <a:pt x="1834" y="9394"/>
                  </a:lnTo>
                  <a:lnTo>
                    <a:pt x="1857" y="9417"/>
                  </a:lnTo>
                  <a:lnTo>
                    <a:pt x="1857" y="9417"/>
                  </a:lnTo>
                  <a:lnTo>
                    <a:pt x="1857" y="9646"/>
                  </a:lnTo>
                  <a:lnTo>
                    <a:pt x="1857" y="9646"/>
                  </a:lnTo>
                  <a:lnTo>
                    <a:pt x="1857" y="9738"/>
                  </a:lnTo>
                  <a:lnTo>
                    <a:pt x="1857" y="9738"/>
                  </a:lnTo>
                  <a:lnTo>
                    <a:pt x="1879" y="10173"/>
                  </a:lnTo>
                  <a:lnTo>
                    <a:pt x="1948" y="10608"/>
                  </a:lnTo>
                  <a:lnTo>
                    <a:pt x="2063" y="11067"/>
                  </a:lnTo>
                  <a:lnTo>
                    <a:pt x="2200" y="11525"/>
                  </a:lnTo>
                  <a:lnTo>
                    <a:pt x="2384" y="11983"/>
                  </a:lnTo>
                  <a:lnTo>
                    <a:pt x="2590" y="12418"/>
                  </a:lnTo>
                  <a:lnTo>
                    <a:pt x="2842" y="12877"/>
                  </a:lnTo>
                  <a:lnTo>
                    <a:pt x="3117" y="13289"/>
                  </a:lnTo>
                  <a:lnTo>
                    <a:pt x="3415" y="13702"/>
                  </a:lnTo>
                  <a:lnTo>
                    <a:pt x="3735" y="14068"/>
                  </a:lnTo>
                  <a:lnTo>
                    <a:pt x="4079" y="14412"/>
                  </a:lnTo>
                  <a:lnTo>
                    <a:pt x="4446" y="14733"/>
                  </a:lnTo>
                  <a:lnTo>
                    <a:pt x="4812" y="14985"/>
                  </a:lnTo>
                  <a:lnTo>
                    <a:pt x="5202" y="15214"/>
                  </a:lnTo>
                  <a:lnTo>
                    <a:pt x="5614" y="15374"/>
                  </a:lnTo>
                  <a:lnTo>
                    <a:pt x="5820" y="15443"/>
                  </a:lnTo>
                  <a:lnTo>
                    <a:pt x="6026" y="15489"/>
                  </a:lnTo>
                  <a:lnTo>
                    <a:pt x="6026" y="15489"/>
                  </a:lnTo>
                  <a:lnTo>
                    <a:pt x="6393" y="15557"/>
                  </a:lnTo>
                  <a:lnTo>
                    <a:pt x="6393" y="15557"/>
                  </a:lnTo>
                  <a:lnTo>
                    <a:pt x="6783" y="15557"/>
                  </a:lnTo>
                  <a:lnTo>
                    <a:pt x="7172" y="15512"/>
                  </a:lnTo>
                  <a:lnTo>
                    <a:pt x="7516" y="15420"/>
                  </a:lnTo>
                  <a:lnTo>
                    <a:pt x="7836" y="15282"/>
                  </a:lnTo>
                  <a:lnTo>
                    <a:pt x="8157" y="15122"/>
                  </a:lnTo>
                  <a:lnTo>
                    <a:pt x="8432" y="14893"/>
                  </a:lnTo>
                  <a:lnTo>
                    <a:pt x="8707" y="14664"/>
                  </a:lnTo>
                  <a:lnTo>
                    <a:pt x="8936" y="14389"/>
                  </a:lnTo>
                  <a:lnTo>
                    <a:pt x="9165" y="14091"/>
                  </a:lnTo>
                  <a:lnTo>
                    <a:pt x="9372" y="13793"/>
                  </a:lnTo>
                  <a:lnTo>
                    <a:pt x="9532" y="13472"/>
                  </a:lnTo>
                  <a:lnTo>
                    <a:pt x="9692" y="13129"/>
                  </a:lnTo>
                  <a:lnTo>
                    <a:pt x="9830" y="12785"/>
                  </a:lnTo>
                  <a:lnTo>
                    <a:pt x="9921" y="12441"/>
                  </a:lnTo>
                  <a:lnTo>
                    <a:pt x="10013" y="12098"/>
                  </a:lnTo>
                  <a:lnTo>
                    <a:pt x="10082" y="11754"/>
                  </a:lnTo>
                  <a:lnTo>
                    <a:pt x="10082" y="11754"/>
                  </a:lnTo>
                  <a:lnTo>
                    <a:pt x="10082" y="11731"/>
                  </a:lnTo>
                  <a:lnTo>
                    <a:pt x="10082" y="11731"/>
                  </a:lnTo>
                  <a:lnTo>
                    <a:pt x="10196" y="11433"/>
                  </a:lnTo>
                  <a:lnTo>
                    <a:pt x="10196" y="11433"/>
                  </a:lnTo>
                  <a:lnTo>
                    <a:pt x="10334" y="11090"/>
                  </a:lnTo>
                  <a:lnTo>
                    <a:pt x="10334" y="11090"/>
                  </a:lnTo>
                  <a:lnTo>
                    <a:pt x="10448" y="10815"/>
                  </a:lnTo>
                  <a:lnTo>
                    <a:pt x="10448" y="10815"/>
                  </a:lnTo>
                  <a:lnTo>
                    <a:pt x="10998" y="9486"/>
                  </a:lnTo>
                  <a:lnTo>
                    <a:pt x="11365" y="8707"/>
                  </a:lnTo>
                  <a:lnTo>
                    <a:pt x="11731" y="7905"/>
                  </a:lnTo>
                  <a:lnTo>
                    <a:pt x="11731" y="7905"/>
                  </a:lnTo>
                  <a:lnTo>
                    <a:pt x="11892" y="7538"/>
                  </a:lnTo>
                  <a:lnTo>
                    <a:pt x="12029" y="7149"/>
                  </a:lnTo>
                  <a:lnTo>
                    <a:pt x="12098" y="6736"/>
                  </a:lnTo>
                  <a:lnTo>
                    <a:pt x="12167" y="6278"/>
                  </a:lnTo>
                  <a:lnTo>
                    <a:pt x="12167" y="5820"/>
                  </a:lnTo>
                  <a:lnTo>
                    <a:pt x="12121" y="5362"/>
                  </a:lnTo>
                  <a:lnTo>
                    <a:pt x="12029" y="4858"/>
                  </a:lnTo>
                  <a:lnTo>
                    <a:pt x="11892" y="4376"/>
                  </a:lnTo>
                  <a:lnTo>
                    <a:pt x="11709" y="3895"/>
                  </a:lnTo>
                  <a:lnTo>
                    <a:pt x="11594" y="3643"/>
                  </a:lnTo>
                  <a:lnTo>
                    <a:pt x="11457" y="3391"/>
                  </a:lnTo>
                  <a:lnTo>
                    <a:pt x="11296" y="3162"/>
                  </a:lnTo>
                  <a:lnTo>
                    <a:pt x="11136" y="2910"/>
                  </a:lnTo>
                  <a:lnTo>
                    <a:pt x="10952" y="2681"/>
                  </a:lnTo>
                  <a:lnTo>
                    <a:pt x="10769" y="2452"/>
                  </a:lnTo>
                  <a:lnTo>
                    <a:pt x="10563" y="2223"/>
                  </a:lnTo>
                  <a:lnTo>
                    <a:pt x="10334" y="1994"/>
                  </a:lnTo>
                  <a:lnTo>
                    <a:pt x="10082" y="1765"/>
                  </a:lnTo>
                  <a:lnTo>
                    <a:pt x="9807" y="1558"/>
                  </a:lnTo>
                  <a:lnTo>
                    <a:pt x="9532" y="1329"/>
                  </a:lnTo>
                  <a:lnTo>
                    <a:pt x="9211" y="1123"/>
                  </a:lnTo>
                  <a:lnTo>
                    <a:pt x="8890" y="940"/>
                  </a:lnTo>
                  <a:lnTo>
                    <a:pt x="8547" y="756"/>
                  </a:lnTo>
                  <a:lnTo>
                    <a:pt x="8547" y="756"/>
                  </a:lnTo>
                  <a:lnTo>
                    <a:pt x="8203" y="573"/>
                  </a:lnTo>
                  <a:lnTo>
                    <a:pt x="7859" y="413"/>
                  </a:lnTo>
                  <a:lnTo>
                    <a:pt x="7539" y="298"/>
                  </a:lnTo>
                  <a:lnTo>
                    <a:pt x="7218" y="207"/>
                  </a:lnTo>
                  <a:lnTo>
                    <a:pt x="6897" y="115"/>
                  </a:lnTo>
                  <a:lnTo>
                    <a:pt x="6576" y="69"/>
                  </a:lnTo>
                  <a:lnTo>
                    <a:pt x="6278" y="23"/>
                  </a:lnTo>
                  <a:lnTo>
                    <a:pt x="5981" y="0"/>
                  </a:lnTo>
                  <a:lnTo>
                    <a:pt x="5706" y="0"/>
                  </a:lnTo>
                  <a:lnTo>
                    <a:pt x="5431" y="23"/>
                  </a:lnTo>
                  <a:lnTo>
                    <a:pt x="5179" y="69"/>
                  </a:lnTo>
                  <a:lnTo>
                    <a:pt x="4904" y="115"/>
                  </a:lnTo>
                  <a:lnTo>
                    <a:pt x="4675" y="184"/>
                  </a:lnTo>
                  <a:lnTo>
                    <a:pt x="4423" y="275"/>
                  </a:lnTo>
                  <a:lnTo>
                    <a:pt x="4194" y="367"/>
                  </a:lnTo>
                  <a:lnTo>
                    <a:pt x="3964" y="482"/>
                  </a:lnTo>
                  <a:lnTo>
                    <a:pt x="3758" y="596"/>
                  </a:lnTo>
                  <a:lnTo>
                    <a:pt x="3552" y="734"/>
                  </a:lnTo>
                  <a:lnTo>
                    <a:pt x="3185" y="1031"/>
                  </a:lnTo>
                  <a:lnTo>
                    <a:pt x="2842" y="1375"/>
                  </a:lnTo>
                  <a:lnTo>
                    <a:pt x="2567" y="1719"/>
                  </a:lnTo>
                  <a:lnTo>
                    <a:pt x="2315" y="2108"/>
                  </a:lnTo>
                  <a:lnTo>
                    <a:pt x="2086" y="2498"/>
                  </a:lnTo>
                  <a:lnTo>
                    <a:pt x="1925" y="2887"/>
                  </a:lnTo>
                  <a:lnTo>
                    <a:pt x="1788" y="3277"/>
                  </a:lnTo>
                  <a:lnTo>
                    <a:pt x="1788" y="3277"/>
                  </a:lnTo>
                  <a:lnTo>
                    <a:pt x="1696" y="3689"/>
                  </a:lnTo>
                  <a:lnTo>
                    <a:pt x="1650" y="4147"/>
                  </a:lnTo>
                  <a:lnTo>
                    <a:pt x="1605" y="4606"/>
                  </a:lnTo>
                  <a:lnTo>
                    <a:pt x="1582" y="5110"/>
                  </a:lnTo>
                  <a:lnTo>
                    <a:pt x="1582" y="5110"/>
                  </a:lnTo>
                  <a:lnTo>
                    <a:pt x="1421" y="5064"/>
                  </a:lnTo>
                  <a:lnTo>
                    <a:pt x="1261" y="5064"/>
                  </a:lnTo>
                  <a:lnTo>
                    <a:pt x="1100" y="5087"/>
                  </a:lnTo>
                  <a:lnTo>
                    <a:pt x="940" y="5133"/>
                  </a:lnTo>
                  <a:lnTo>
                    <a:pt x="780" y="5201"/>
                  </a:lnTo>
                  <a:lnTo>
                    <a:pt x="619" y="5316"/>
                  </a:lnTo>
                  <a:lnTo>
                    <a:pt x="436" y="5476"/>
                  </a:lnTo>
                  <a:lnTo>
                    <a:pt x="276" y="5682"/>
                  </a:lnTo>
                  <a:lnTo>
                    <a:pt x="276" y="5682"/>
                  </a:lnTo>
                  <a:lnTo>
                    <a:pt x="161" y="5889"/>
                  </a:lnTo>
                  <a:lnTo>
                    <a:pt x="69" y="6118"/>
                  </a:lnTo>
                  <a:lnTo>
                    <a:pt x="1" y="6370"/>
                  </a:lnTo>
                  <a:lnTo>
                    <a:pt x="1" y="6645"/>
                  </a:lnTo>
                  <a:lnTo>
                    <a:pt x="1" y="6897"/>
                  </a:lnTo>
                  <a:lnTo>
                    <a:pt x="69" y="7172"/>
                  </a:lnTo>
                  <a:lnTo>
                    <a:pt x="138" y="7447"/>
                  </a:lnTo>
                  <a:lnTo>
                    <a:pt x="230" y="7722"/>
                  </a:lnTo>
                  <a:lnTo>
                    <a:pt x="367" y="7997"/>
                  </a:lnTo>
                  <a:lnTo>
                    <a:pt x="528" y="8249"/>
                  </a:lnTo>
                  <a:lnTo>
                    <a:pt x="711" y="8501"/>
                  </a:lnTo>
                  <a:lnTo>
                    <a:pt x="894" y="8730"/>
                  </a:lnTo>
                  <a:lnTo>
                    <a:pt x="1100" y="8936"/>
                  </a:lnTo>
                  <a:lnTo>
                    <a:pt x="1330" y="9119"/>
                  </a:lnTo>
                  <a:lnTo>
                    <a:pt x="1582" y="9280"/>
                  </a:lnTo>
                  <a:lnTo>
                    <a:pt x="1834" y="939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66"/>
            <p:cNvSpPr/>
            <p:nvPr/>
          </p:nvSpPr>
          <p:spPr>
            <a:xfrm>
              <a:off x="2581082" y="2215645"/>
              <a:ext cx="13324" cy="13324"/>
            </a:xfrm>
            <a:custGeom>
              <a:avLst/>
              <a:gdLst/>
              <a:ahLst/>
              <a:cxnLst/>
              <a:rect l="l" t="t" r="r" b="b"/>
              <a:pathLst>
                <a:path w="620" h="620" extrusionOk="0">
                  <a:moveTo>
                    <a:pt x="299" y="1"/>
                  </a:moveTo>
                  <a:lnTo>
                    <a:pt x="184" y="24"/>
                  </a:lnTo>
                  <a:lnTo>
                    <a:pt x="92" y="92"/>
                  </a:lnTo>
                  <a:lnTo>
                    <a:pt x="24" y="184"/>
                  </a:lnTo>
                  <a:lnTo>
                    <a:pt x="1" y="299"/>
                  </a:lnTo>
                  <a:lnTo>
                    <a:pt x="24" y="413"/>
                  </a:lnTo>
                  <a:lnTo>
                    <a:pt x="92" y="528"/>
                  </a:lnTo>
                  <a:lnTo>
                    <a:pt x="184" y="596"/>
                  </a:lnTo>
                  <a:lnTo>
                    <a:pt x="299" y="619"/>
                  </a:lnTo>
                  <a:lnTo>
                    <a:pt x="436" y="596"/>
                  </a:lnTo>
                  <a:lnTo>
                    <a:pt x="528" y="528"/>
                  </a:lnTo>
                  <a:lnTo>
                    <a:pt x="596" y="413"/>
                  </a:lnTo>
                  <a:lnTo>
                    <a:pt x="619" y="299"/>
                  </a:lnTo>
                  <a:lnTo>
                    <a:pt x="596" y="184"/>
                  </a:lnTo>
                  <a:lnTo>
                    <a:pt x="528" y="92"/>
                  </a:lnTo>
                  <a:lnTo>
                    <a:pt x="436" y="24"/>
                  </a:lnTo>
                  <a:lnTo>
                    <a:pt x="29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9" name="Google Shape;5079;p66"/>
            <p:cNvSpPr/>
            <p:nvPr/>
          </p:nvSpPr>
          <p:spPr>
            <a:xfrm>
              <a:off x="2695815" y="2301324"/>
              <a:ext cx="14291" cy="11841"/>
            </a:xfrm>
            <a:custGeom>
              <a:avLst/>
              <a:gdLst/>
              <a:ahLst/>
              <a:cxnLst/>
              <a:rect l="l" t="t" r="r" b="b"/>
              <a:pathLst>
                <a:path w="665" h="551" extrusionOk="0">
                  <a:moveTo>
                    <a:pt x="69" y="0"/>
                  </a:moveTo>
                  <a:lnTo>
                    <a:pt x="46" y="23"/>
                  </a:lnTo>
                  <a:lnTo>
                    <a:pt x="23" y="46"/>
                  </a:lnTo>
                  <a:lnTo>
                    <a:pt x="0" y="92"/>
                  </a:lnTo>
                  <a:lnTo>
                    <a:pt x="0" y="138"/>
                  </a:lnTo>
                  <a:lnTo>
                    <a:pt x="69" y="252"/>
                  </a:lnTo>
                  <a:lnTo>
                    <a:pt x="138" y="344"/>
                  </a:lnTo>
                  <a:lnTo>
                    <a:pt x="252" y="436"/>
                  </a:lnTo>
                  <a:lnTo>
                    <a:pt x="390" y="504"/>
                  </a:lnTo>
                  <a:lnTo>
                    <a:pt x="550" y="550"/>
                  </a:lnTo>
                  <a:lnTo>
                    <a:pt x="596" y="527"/>
                  </a:lnTo>
                  <a:lnTo>
                    <a:pt x="619" y="527"/>
                  </a:lnTo>
                  <a:lnTo>
                    <a:pt x="665" y="481"/>
                  </a:lnTo>
                  <a:lnTo>
                    <a:pt x="665" y="459"/>
                  </a:lnTo>
                  <a:lnTo>
                    <a:pt x="665" y="413"/>
                  </a:lnTo>
                  <a:lnTo>
                    <a:pt x="642" y="367"/>
                  </a:lnTo>
                  <a:lnTo>
                    <a:pt x="619" y="344"/>
                  </a:lnTo>
                  <a:lnTo>
                    <a:pt x="573" y="344"/>
                  </a:lnTo>
                  <a:lnTo>
                    <a:pt x="481" y="321"/>
                  </a:lnTo>
                  <a:lnTo>
                    <a:pt x="390" y="298"/>
                  </a:lnTo>
                  <a:lnTo>
                    <a:pt x="321" y="252"/>
                  </a:lnTo>
                  <a:lnTo>
                    <a:pt x="275" y="207"/>
                  </a:lnTo>
                  <a:lnTo>
                    <a:pt x="229" y="115"/>
                  </a:lnTo>
                  <a:lnTo>
                    <a:pt x="206" y="69"/>
                  </a:lnTo>
                  <a:lnTo>
                    <a:pt x="183" y="46"/>
                  </a:lnTo>
                  <a:lnTo>
                    <a:pt x="160" y="23"/>
                  </a:lnTo>
                  <a:lnTo>
                    <a:pt x="115"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0" name="Google Shape;5080;p66"/>
            <p:cNvSpPr/>
            <p:nvPr/>
          </p:nvSpPr>
          <p:spPr>
            <a:xfrm>
              <a:off x="2691861" y="2270293"/>
              <a:ext cx="39907" cy="33997"/>
            </a:xfrm>
            <a:custGeom>
              <a:avLst/>
              <a:gdLst/>
              <a:ahLst/>
              <a:cxnLst/>
              <a:rect l="l" t="t" r="r" b="b"/>
              <a:pathLst>
                <a:path w="1857" h="1582" extrusionOk="0">
                  <a:moveTo>
                    <a:pt x="161" y="1"/>
                  </a:moveTo>
                  <a:lnTo>
                    <a:pt x="92" y="24"/>
                  </a:lnTo>
                  <a:lnTo>
                    <a:pt x="47" y="93"/>
                  </a:lnTo>
                  <a:lnTo>
                    <a:pt x="1" y="138"/>
                  </a:lnTo>
                  <a:lnTo>
                    <a:pt x="1" y="230"/>
                  </a:lnTo>
                  <a:lnTo>
                    <a:pt x="24" y="367"/>
                  </a:lnTo>
                  <a:lnTo>
                    <a:pt x="115" y="665"/>
                  </a:lnTo>
                  <a:lnTo>
                    <a:pt x="207" y="849"/>
                  </a:lnTo>
                  <a:lnTo>
                    <a:pt x="322" y="1032"/>
                  </a:lnTo>
                  <a:lnTo>
                    <a:pt x="459" y="1192"/>
                  </a:lnTo>
                  <a:lnTo>
                    <a:pt x="642" y="1353"/>
                  </a:lnTo>
                  <a:lnTo>
                    <a:pt x="803" y="1444"/>
                  </a:lnTo>
                  <a:lnTo>
                    <a:pt x="986" y="1536"/>
                  </a:lnTo>
                  <a:lnTo>
                    <a:pt x="1169" y="1559"/>
                  </a:lnTo>
                  <a:lnTo>
                    <a:pt x="1330" y="1582"/>
                  </a:lnTo>
                  <a:lnTo>
                    <a:pt x="1467" y="1582"/>
                  </a:lnTo>
                  <a:lnTo>
                    <a:pt x="1673" y="1513"/>
                  </a:lnTo>
                  <a:lnTo>
                    <a:pt x="1742" y="1490"/>
                  </a:lnTo>
                  <a:lnTo>
                    <a:pt x="1811" y="1421"/>
                  </a:lnTo>
                  <a:lnTo>
                    <a:pt x="1834" y="1376"/>
                  </a:lnTo>
                  <a:lnTo>
                    <a:pt x="1857" y="1284"/>
                  </a:lnTo>
                  <a:lnTo>
                    <a:pt x="1834" y="1215"/>
                  </a:lnTo>
                  <a:lnTo>
                    <a:pt x="1765" y="1169"/>
                  </a:lnTo>
                  <a:lnTo>
                    <a:pt x="1719" y="1124"/>
                  </a:lnTo>
                  <a:lnTo>
                    <a:pt x="1627" y="1124"/>
                  </a:lnTo>
                  <a:lnTo>
                    <a:pt x="1559" y="1146"/>
                  </a:lnTo>
                  <a:lnTo>
                    <a:pt x="1490" y="1169"/>
                  </a:lnTo>
                  <a:lnTo>
                    <a:pt x="1353" y="1192"/>
                  </a:lnTo>
                  <a:lnTo>
                    <a:pt x="1238" y="1192"/>
                  </a:lnTo>
                  <a:lnTo>
                    <a:pt x="1123" y="1169"/>
                  </a:lnTo>
                  <a:lnTo>
                    <a:pt x="1009" y="1124"/>
                  </a:lnTo>
                  <a:lnTo>
                    <a:pt x="849" y="1032"/>
                  </a:lnTo>
                  <a:lnTo>
                    <a:pt x="734" y="917"/>
                  </a:lnTo>
                  <a:lnTo>
                    <a:pt x="619" y="780"/>
                  </a:lnTo>
                  <a:lnTo>
                    <a:pt x="551" y="642"/>
                  </a:lnTo>
                  <a:lnTo>
                    <a:pt x="482" y="505"/>
                  </a:lnTo>
                  <a:lnTo>
                    <a:pt x="413" y="276"/>
                  </a:lnTo>
                  <a:lnTo>
                    <a:pt x="390" y="184"/>
                  </a:lnTo>
                  <a:lnTo>
                    <a:pt x="367" y="93"/>
                  </a:lnTo>
                  <a:lnTo>
                    <a:pt x="322" y="47"/>
                  </a:lnTo>
                  <a:lnTo>
                    <a:pt x="253"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66"/>
            <p:cNvSpPr/>
            <p:nvPr/>
          </p:nvSpPr>
          <p:spPr>
            <a:xfrm>
              <a:off x="2664784" y="2228947"/>
              <a:ext cx="41884" cy="25122"/>
            </a:xfrm>
            <a:custGeom>
              <a:avLst/>
              <a:gdLst/>
              <a:ahLst/>
              <a:cxnLst/>
              <a:rect l="l" t="t" r="r" b="b"/>
              <a:pathLst>
                <a:path w="1949" h="1169" extrusionOk="0">
                  <a:moveTo>
                    <a:pt x="253" y="0"/>
                  </a:moveTo>
                  <a:lnTo>
                    <a:pt x="92" y="23"/>
                  </a:lnTo>
                  <a:lnTo>
                    <a:pt x="46" y="46"/>
                  </a:lnTo>
                  <a:lnTo>
                    <a:pt x="1" y="92"/>
                  </a:lnTo>
                  <a:lnTo>
                    <a:pt x="1" y="161"/>
                  </a:lnTo>
                  <a:lnTo>
                    <a:pt x="24" y="252"/>
                  </a:lnTo>
                  <a:lnTo>
                    <a:pt x="92" y="344"/>
                  </a:lnTo>
                  <a:lnTo>
                    <a:pt x="184" y="459"/>
                  </a:lnTo>
                  <a:lnTo>
                    <a:pt x="298" y="573"/>
                  </a:lnTo>
                  <a:lnTo>
                    <a:pt x="459" y="665"/>
                  </a:lnTo>
                  <a:lnTo>
                    <a:pt x="619" y="779"/>
                  </a:lnTo>
                  <a:lnTo>
                    <a:pt x="803" y="894"/>
                  </a:lnTo>
                  <a:lnTo>
                    <a:pt x="1077" y="1008"/>
                  </a:lnTo>
                  <a:lnTo>
                    <a:pt x="1307" y="1100"/>
                  </a:lnTo>
                  <a:lnTo>
                    <a:pt x="1513" y="1146"/>
                  </a:lnTo>
                  <a:lnTo>
                    <a:pt x="1696" y="1169"/>
                  </a:lnTo>
                  <a:lnTo>
                    <a:pt x="1856" y="1146"/>
                  </a:lnTo>
                  <a:lnTo>
                    <a:pt x="1902" y="1123"/>
                  </a:lnTo>
                  <a:lnTo>
                    <a:pt x="1948" y="1077"/>
                  </a:lnTo>
                  <a:lnTo>
                    <a:pt x="1948" y="1008"/>
                  </a:lnTo>
                  <a:lnTo>
                    <a:pt x="1925" y="917"/>
                  </a:lnTo>
                  <a:lnTo>
                    <a:pt x="1856" y="825"/>
                  </a:lnTo>
                  <a:lnTo>
                    <a:pt x="1765" y="711"/>
                  </a:lnTo>
                  <a:lnTo>
                    <a:pt x="1650" y="596"/>
                  </a:lnTo>
                  <a:lnTo>
                    <a:pt x="1490" y="481"/>
                  </a:lnTo>
                  <a:lnTo>
                    <a:pt x="1330" y="367"/>
                  </a:lnTo>
                  <a:lnTo>
                    <a:pt x="1146" y="275"/>
                  </a:lnTo>
                  <a:lnTo>
                    <a:pt x="894" y="138"/>
                  </a:lnTo>
                  <a:lnTo>
                    <a:pt x="642" y="69"/>
                  </a:lnTo>
                  <a:lnTo>
                    <a:pt x="436" y="0"/>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66"/>
            <p:cNvSpPr/>
            <p:nvPr/>
          </p:nvSpPr>
          <p:spPr>
            <a:xfrm>
              <a:off x="2664784" y="2228947"/>
              <a:ext cx="41884" cy="25122"/>
            </a:xfrm>
            <a:custGeom>
              <a:avLst/>
              <a:gdLst/>
              <a:ahLst/>
              <a:cxnLst/>
              <a:rect l="l" t="t" r="r" b="b"/>
              <a:pathLst>
                <a:path w="1949" h="1169" fill="none" extrusionOk="0">
                  <a:moveTo>
                    <a:pt x="253" y="0"/>
                  </a:moveTo>
                  <a:lnTo>
                    <a:pt x="253" y="0"/>
                  </a:lnTo>
                  <a:lnTo>
                    <a:pt x="92" y="23"/>
                  </a:lnTo>
                  <a:lnTo>
                    <a:pt x="46" y="46"/>
                  </a:lnTo>
                  <a:lnTo>
                    <a:pt x="1" y="92"/>
                  </a:lnTo>
                  <a:lnTo>
                    <a:pt x="1" y="92"/>
                  </a:lnTo>
                  <a:lnTo>
                    <a:pt x="1" y="161"/>
                  </a:lnTo>
                  <a:lnTo>
                    <a:pt x="24" y="252"/>
                  </a:lnTo>
                  <a:lnTo>
                    <a:pt x="92" y="344"/>
                  </a:lnTo>
                  <a:lnTo>
                    <a:pt x="184" y="459"/>
                  </a:lnTo>
                  <a:lnTo>
                    <a:pt x="298" y="573"/>
                  </a:lnTo>
                  <a:lnTo>
                    <a:pt x="459" y="665"/>
                  </a:lnTo>
                  <a:lnTo>
                    <a:pt x="619" y="779"/>
                  </a:lnTo>
                  <a:lnTo>
                    <a:pt x="803" y="894"/>
                  </a:lnTo>
                  <a:lnTo>
                    <a:pt x="803" y="894"/>
                  </a:lnTo>
                  <a:lnTo>
                    <a:pt x="1077" y="1008"/>
                  </a:lnTo>
                  <a:lnTo>
                    <a:pt x="1307" y="1100"/>
                  </a:lnTo>
                  <a:lnTo>
                    <a:pt x="1513" y="1146"/>
                  </a:lnTo>
                  <a:lnTo>
                    <a:pt x="1696" y="1169"/>
                  </a:lnTo>
                  <a:lnTo>
                    <a:pt x="1696" y="1169"/>
                  </a:lnTo>
                  <a:lnTo>
                    <a:pt x="1856" y="1146"/>
                  </a:lnTo>
                  <a:lnTo>
                    <a:pt x="1902" y="1123"/>
                  </a:lnTo>
                  <a:lnTo>
                    <a:pt x="1948" y="1077"/>
                  </a:lnTo>
                  <a:lnTo>
                    <a:pt x="1948" y="1077"/>
                  </a:lnTo>
                  <a:lnTo>
                    <a:pt x="1948" y="1008"/>
                  </a:lnTo>
                  <a:lnTo>
                    <a:pt x="1925" y="917"/>
                  </a:lnTo>
                  <a:lnTo>
                    <a:pt x="1856" y="825"/>
                  </a:lnTo>
                  <a:lnTo>
                    <a:pt x="1765" y="711"/>
                  </a:lnTo>
                  <a:lnTo>
                    <a:pt x="1650" y="596"/>
                  </a:lnTo>
                  <a:lnTo>
                    <a:pt x="1490" y="481"/>
                  </a:lnTo>
                  <a:lnTo>
                    <a:pt x="1330" y="367"/>
                  </a:lnTo>
                  <a:lnTo>
                    <a:pt x="1146" y="275"/>
                  </a:lnTo>
                  <a:lnTo>
                    <a:pt x="1146" y="275"/>
                  </a:lnTo>
                  <a:lnTo>
                    <a:pt x="894" y="138"/>
                  </a:lnTo>
                  <a:lnTo>
                    <a:pt x="642" y="69"/>
                  </a:lnTo>
                  <a:lnTo>
                    <a:pt x="436" y="0"/>
                  </a:lnTo>
                  <a:lnTo>
                    <a:pt x="25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3" name="Google Shape;5083;p66"/>
            <p:cNvSpPr/>
            <p:nvPr/>
          </p:nvSpPr>
          <p:spPr>
            <a:xfrm>
              <a:off x="2755878" y="2268338"/>
              <a:ext cx="19212" cy="17256"/>
            </a:xfrm>
            <a:custGeom>
              <a:avLst/>
              <a:gdLst/>
              <a:ahLst/>
              <a:cxnLst/>
              <a:rect l="l" t="t" r="r" b="b"/>
              <a:pathLst>
                <a:path w="894" h="803" extrusionOk="0">
                  <a:moveTo>
                    <a:pt x="252" y="0"/>
                  </a:moveTo>
                  <a:lnTo>
                    <a:pt x="92" y="23"/>
                  </a:lnTo>
                  <a:lnTo>
                    <a:pt x="46" y="46"/>
                  </a:lnTo>
                  <a:lnTo>
                    <a:pt x="23" y="92"/>
                  </a:lnTo>
                  <a:lnTo>
                    <a:pt x="0" y="138"/>
                  </a:lnTo>
                  <a:lnTo>
                    <a:pt x="23" y="229"/>
                  </a:lnTo>
                  <a:lnTo>
                    <a:pt x="69" y="321"/>
                  </a:lnTo>
                  <a:lnTo>
                    <a:pt x="138" y="413"/>
                  </a:lnTo>
                  <a:lnTo>
                    <a:pt x="344" y="596"/>
                  </a:lnTo>
                  <a:lnTo>
                    <a:pt x="642" y="802"/>
                  </a:lnTo>
                  <a:lnTo>
                    <a:pt x="756" y="504"/>
                  </a:lnTo>
                  <a:lnTo>
                    <a:pt x="894" y="161"/>
                  </a:lnTo>
                  <a:lnTo>
                    <a:pt x="711" y="92"/>
                  </a:lnTo>
                  <a:lnTo>
                    <a:pt x="550" y="23"/>
                  </a:lnTo>
                  <a:lnTo>
                    <a:pt x="390" y="0"/>
                  </a:lnTo>
                  <a:close/>
                </a:path>
              </a:pathLst>
            </a:custGeom>
            <a:solidFill>
              <a:srgbClr val="9C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66"/>
            <p:cNvSpPr/>
            <p:nvPr/>
          </p:nvSpPr>
          <p:spPr>
            <a:xfrm>
              <a:off x="2755878" y="2268338"/>
              <a:ext cx="19212" cy="17256"/>
            </a:xfrm>
            <a:custGeom>
              <a:avLst/>
              <a:gdLst/>
              <a:ahLst/>
              <a:cxnLst/>
              <a:rect l="l" t="t" r="r" b="b"/>
              <a:pathLst>
                <a:path w="894" h="803" fill="none" extrusionOk="0">
                  <a:moveTo>
                    <a:pt x="252" y="0"/>
                  </a:moveTo>
                  <a:lnTo>
                    <a:pt x="252" y="0"/>
                  </a:lnTo>
                  <a:lnTo>
                    <a:pt x="92" y="23"/>
                  </a:lnTo>
                  <a:lnTo>
                    <a:pt x="46" y="46"/>
                  </a:lnTo>
                  <a:lnTo>
                    <a:pt x="23" y="92"/>
                  </a:lnTo>
                  <a:lnTo>
                    <a:pt x="23" y="92"/>
                  </a:lnTo>
                  <a:lnTo>
                    <a:pt x="0" y="138"/>
                  </a:lnTo>
                  <a:lnTo>
                    <a:pt x="23" y="229"/>
                  </a:lnTo>
                  <a:lnTo>
                    <a:pt x="69" y="321"/>
                  </a:lnTo>
                  <a:lnTo>
                    <a:pt x="138" y="413"/>
                  </a:lnTo>
                  <a:lnTo>
                    <a:pt x="344" y="596"/>
                  </a:lnTo>
                  <a:lnTo>
                    <a:pt x="642" y="802"/>
                  </a:lnTo>
                  <a:lnTo>
                    <a:pt x="642" y="802"/>
                  </a:lnTo>
                  <a:lnTo>
                    <a:pt x="756" y="504"/>
                  </a:lnTo>
                  <a:lnTo>
                    <a:pt x="756" y="504"/>
                  </a:lnTo>
                  <a:lnTo>
                    <a:pt x="894" y="161"/>
                  </a:lnTo>
                  <a:lnTo>
                    <a:pt x="894" y="161"/>
                  </a:lnTo>
                  <a:lnTo>
                    <a:pt x="711" y="92"/>
                  </a:lnTo>
                  <a:lnTo>
                    <a:pt x="550" y="23"/>
                  </a:lnTo>
                  <a:lnTo>
                    <a:pt x="390" y="0"/>
                  </a:lnTo>
                  <a:lnTo>
                    <a:pt x="25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66"/>
            <p:cNvSpPr/>
            <p:nvPr/>
          </p:nvSpPr>
          <p:spPr>
            <a:xfrm>
              <a:off x="2692355" y="2158526"/>
              <a:ext cx="55165" cy="25143"/>
            </a:xfrm>
            <a:custGeom>
              <a:avLst/>
              <a:gdLst/>
              <a:ahLst/>
              <a:cxnLst/>
              <a:rect l="l" t="t" r="r" b="b"/>
              <a:pathLst>
                <a:path w="2567" h="1170" extrusionOk="0">
                  <a:moveTo>
                    <a:pt x="1123" y="1"/>
                  </a:moveTo>
                  <a:lnTo>
                    <a:pt x="963" y="24"/>
                  </a:lnTo>
                  <a:lnTo>
                    <a:pt x="688" y="93"/>
                  </a:lnTo>
                  <a:lnTo>
                    <a:pt x="459" y="184"/>
                  </a:lnTo>
                  <a:lnTo>
                    <a:pt x="230" y="276"/>
                  </a:lnTo>
                  <a:lnTo>
                    <a:pt x="161" y="322"/>
                  </a:lnTo>
                  <a:lnTo>
                    <a:pt x="92" y="390"/>
                  </a:lnTo>
                  <a:lnTo>
                    <a:pt x="47" y="459"/>
                  </a:lnTo>
                  <a:lnTo>
                    <a:pt x="24" y="528"/>
                  </a:lnTo>
                  <a:lnTo>
                    <a:pt x="1" y="620"/>
                  </a:lnTo>
                  <a:lnTo>
                    <a:pt x="1" y="711"/>
                  </a:lnTo>
                  <a:lnTo>
                    <a:pt x="24" y="780"/>
                  </a:lnTo>
                  <a:lnTo>
                    <a:pt x="69" y="872"/>
                  </a:lnTo>
                  <a:lnTo>
                    <a:pt x="138" y="940"/>
                  </a:lnTo>
                  <a:lnTo>
                    <a:pt x="207" y="1009"/>
                  </a:lnTo>
                  <a:lnTo>
                    <a:pt x="321" y="1055"/>
                  </a:lnTo>
                  <a:lnTo>
                    <a:pt x="436" y="1078"/>
                  </a:lnTo>
                  <a:lnTo>
                    <a:pt x="551" y="1078"/>
                  </a:lnTo>
                  <a:lnTo>
                    <a:pt x="642" y="1032"/>
                  </a:lnTo>
                  <a:lnTo>
                    <a:pt x="780" y="963"/>
                  </a:lnTo>
                  <a:lnTo>
                    <a:pt x="894" y="917"/>
                  </a:lnTo>
                  <a:lnTo>
                    <a:pt x="1055" y="894"/>
                  </a:lnTo>
                  <a:lnTo>
                    <a:pt x="1261" y="872"/>
                  </a:lnTo>
                  <a:lnTo>
                    <a:pt x="1467" y="872"/>
                  </a:lnTo>
                  <a:lnTo>
                    <a:pt x="1559" y="917"/>
                  </a:lnTo>
                  <a:lnTo>
                    <a:pt x="1673" y="940"/>
                  </a:lnTo>
                  <a:lnTo>
                    <a:pt x="1765" y="1009"/>
                  </a:lnTo>
                  <a:lnTo>
                    <a:pt x="1857" y="1078"/>
                  </a:lnTo>
                  <a:lnTo>
                    <a:pt x="1948" y="1124"/>
                  </a:lnTo>
                  <a:lnTo>
                    <a:pt x="2017" y="1147"/>
                  </a:lnTo>
                  <a:lnTo>
                    <a:pt x="2109" y="1169"/>
                  </a:lnTo>
                  <a:lnTo>
                    <a:pt x="2177" y="1169"/>
                  </a:lnTo>
                  <a:lnTo>
                    <a:pt x="2269" y="1147"/>
                  </a:lnTo>
                  <a:lnTo>
                    <a:pt x="2338" y="1124"/>
                  </a:lnTo>
                  <a:lnTo>
                    <a:pt x="2406" y="1078"/>
                  </a:lnTo>
                  <a:lnTo>
                    <a:pt x="2475" y="1009"/>
                  </a:lnTo>
                  <a:lnTo>
                    <a:pt x="2521" y="940"/>
                  </a:lnTo>
                  <a:lnTo>
                    <a:pt x="2544" y="872"/>
                  </a:lnTo>
                  <a:lnTo>
                    <a:pt x="2567" y="780"/>
                  </a:lnTo>
                  <a:lnTo>
                    <a:pt x="2567" y="711"/>
                  </a:lnTo>
                  <a:lnTo>
                    <a:pt x="2544" y="620"/>
                  </a:lnTo>
                  <a:lnTo>
                    <a:pt x="2521" y="551"/>
                  </a:lnTo>
                  <a:lnTo>
                    <a:pt x="2475" y="482"/>
                  </a:lnTo>
                  <a:lnTo>
                    <a:pt x="2406" y="413"/>
                  </a:lnTo>
                  <a:lnTo>
                    <a:pt x="2223" y="276"/>
                  </a:lnTo>
                  <a:lnTo>
                    <a:pt x="2040" y="161"/>
                  </a:lnTo>
                  <a:lnTo>
                    <a:pt x="1857" y="93"/>
                  </a:lnTo>
                  <a:lnTo>
                    <a:pt x="1673" y="47"/>
                  </a:lnTo>
                  <a:lnTo>
                    <a:pt x="1490" y="24"/>
                  </a:lnTo>
                  <a:lnTo>
                    <a:pt x="1307"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66"/>
            <p:cNvSpPr/>
            <p:nvPr/>
          </p:nvSpPr>
          <p:spPr>
            <a:xfrm>
              <a:off x="2759317" y="2177243"/>
              <a:ext cx="41390" cy="39907"/>
            </a:xfrm>
            <a:custGeom>
              <a:avLst/>
              <a:gdLst/>
              <a:ahLst/>
              <a:cxnLst/>
              <a:rect l="l" t="t" r="r" b="b"/>
              <a:pathLst>
                <a:path w="1926" h="1857" extrusionOk="0">
                  <a:moveTo>
                    <a:pt x="367" y="1"/>
                  </a:moveTo>
                  <a:lnTo>
                    <a:pt x="299" y="23"/>
                  </a:lnTo>
                  <a:lnTo>
                    <a:pt x="230" y="46"/>
                  </a:lnTo>
                  <a:lnTo>
                    <a:pt x="161" y="92"/>
                  </a:lnTo>
                  <a:lnTo>
                    <a:pt x="92" y="161"/>
                  </a:lnTo>
                  <a:lnTo>
                    <a:pt x="46" y="230"/>
                  </a:lnTo>
                  <a:lnTo>
                    <a:pt x="24" y="321"/>
                  </a:lnTo>
                  <a:lnTo>
                    <a:pt x="1" y="390"/>
                  </a:lnTo>
                  <a:lnTo>
                    <a:pt x="1" y="482"/>
                  </a:lnTo>
                  <a:lnTo>
                    <a:pt x="24" y="573"/>
                  </a:lnTo>
                  <a:lnTo>
                    <a:pt x="46" y="642"/>
                  </a:lnTo>
                  <a:lnTo>
                    <a:pt x="115" y="711"/>
                  </a:lnTo>
                  <a:lnTo>
                    <a:pt x="161" y="757"/>
                  </a:lnTo>
                  <a:lnTo>
                    <a:pt x="230" y="802"/>
                  </a:lnTo>
                  <a:lnTo>
                    <a:pt x="321" y="848"/>
                  </a:lnTo>
                  <a:lnTo>
                    <a:pt x="482" y="917"/>
                  </a:lnTo>
                  <a:lnTo>
                    <a:pt x="734" y="1032"/>
                  </a:lnTo>
                  <a:lnTo>
                    <a:pt x="848" y="1123"/>
                  </a:lnTo>
                  <a:lnTo>
                    <a:pt x="940" y="1215"/>
                  </a:lnTo>
                  <a:lnTo>
                    <a:pt x="1032" y="1352"/>
                  </a:lnTo>
                  <a:lnTo>
                    <a:pt x="1055" y="1467"/>
                  </a:lnTo>
                  <a:lnTo>
                    <a:pt x="1078" y="1559"/>
                  </a:lnTo>
                  <a:lnTo>
                    <a:pt x="1123" y="1650"/>
                  </a:lnTo>
                  <a:lnTo>
                    <a:pt x="1192" y="1719"/>
                  </a:lnTo>
                  <a:lnTo>
                    <a:pt x="1261" y="1788"/>
                  </a:lnTo>
                  <a:lnTo>
                    <a:pt x="1398" y="1834"/>
                  </a:lnTo>
                  <a:lnTo>
                    <a:pt x="1536" y="1856"/>
                  </a:lnTo>
                  <a:lnTo>
                    <a:pt x="1627" y="1834"/>
                  </a:lnTo>
                  <a:lnTo>
                    <a:pt x="1696" y="1788"/>
                  </a:lnTo>
                  <a:lnTo>
                    <a:pt x="1765" y="1742"/>
                  </a:lnTo>
                  <a:lnTo>
                    <a:pt x="1834" y="1696"/>
                  </a:lnTo>
                  <a:lnTo>
                    <a:pt x="1879" y="1627"/>
                  </a:lnTo>
                  <a:lnTo>
                    <a:pt x="1902" y="1536"/>
                  </a:lnTo>
                  <a:lnTo>
                    <a:pt x="1925" y="1467"/>
                  </a:lnTo>
                  <a:lnTo>
                    <a:pt x="1925" y="1375"/>
                  </a:lnTo>
                  <a:lnTo>
                    <a:pt x="1902" y="1215"/>
                  </a:lnTo>
                  <a:lnTo>
                    <a:pt x="1857" y="1100"/>
                  </a:lnTo>
                  <a:lnTo>
                    <a:pt x="1788" y="963"/>
                  </a:lnTo>
                  <a:lnTo>
                    <a:pt x="1719" y="848"/>
                  </a:lnTo>
                  <a:lnTo>
                    <a:pt x="1559" y="619"/>
                  </a:lnTo>
                  <a:lnTo>
                    <a:pt x="1375" y="436"/>
                  </a:lnTo>
                  <a:lnTo>
                    <a:pt x="1169" y="298"/>
                  </a:lnTo>
                  <a:lnTo>
                    <a:pt x="940" y="161"/>
                  </a:lnTo>
                  <a:lnTo>
                    <a:pt x="734" y="69"/>
                  </a:lnTo>
                  <a:lnTo>
                    <a:pt x="551" y="23"/>
                  </a:lnTo>
                  <a:lnTo>
                    <a:pt x="45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66"/>
            <p:cNvSpPr/>
            <p:nvPr/>
          </p:nvSpPr>
          <p:spPr>
            <a:xfrm>
              <a:off x="2757361" y="2224520"/>
              <a:ext cx="14291" cy="21683"/>
            </a:xfrm>
            <a:custGeom>
              <a:avLst/>
              <a:gdLst/>
              <a:ahLst/>
              <a:cxnLst/>
              <a:rect l="l" t="t" r="r" b="b"/>
              <a:pathLst>
                <a:path w="665" h="1009" extrusionOk="0">
                  <a:moveTo>
                    <a:pt x="504" y="0"/>
                  </a:moveTo>
                  <a:lnTo>
                    <a:pt x="435" y="23"/>
                  </a:lnTo>
                  <a:lnTo>
                    <a:pt x="390" y="46"/>
                  </a:lnTo>
                  <a:lnTo>
                    <a:pt x="321" y="92"/>
                  </a:lnTo>
                  <a:lnTo>
                    <a:pt x="183" y="206"/>
                  </a:lnTo>
                  <a:lnTo>
                    <a:pt x="92" y="390"/>
                  </a:lnTo>
                  <a:lnTo>
                    <a:pt x="23" y="596"/>
                  </a:lnTo>
                  <a:lnTo>
                    <a:pt x="0" y="779"/>
                  </a:lnTo>
                  <a:lnTo>
                    <a:pt x="0" y="848"/>
                  </a:lnTo>
                  <a:lnTo>
                    <a:pt x="23" y="917"/>
                  </a:lnTo>
                  <a:lnTo>
                    <a:pt x="69" y="962"/>
                  </a:lnTo>
                  <a:lnTo>
                    <a:pt x="115" y="985"/>
                  </a:lnTo>
                  <a:lnTo>
                    <a:pt x="160" y="1008"/>
                  </a:lnTo>
                  <a:lnTo>
                    <a:pt x="229" y="1008"/>
                  </a:lnTo>
                  <a:lnTo>
                    <a:pt x="298" y="985"/>
                  </a:lnTo>
                  <a:lnTo>
                    <a:pt x="367" y="939"/>
                  </a:lnTo>
                  <a:lnTo>
                    <a:pt x="481" y="802"/>
                  </a:lnTo>
                  <a:lnTo>
                    <a:pt x="596" y="619"/>
                  </a:lnTo>
                  <a:lnTo>
                    <a:pt x="664" y="435"/>
                  </a:lnTo>
                  <a:lnTo>
                    <a:pt x="664" y="252"/>
                  </a:lnTo>
                  <a:lnTo>
                    <a:pt x="664" y="183"/>
                  </a:lnTo>
                  <a:lnTo>
                    <a:pt x="642" y="115"/>
                  </a:lnTo>
                  <a:lnTo>
                    <a:pt x="619" y="69"/>
                  </a:lnTo>
                  <a:lnTo>
                    <a:pt x="573" y="23"/>
                  </a:lnTo>
                  <a:lnTo>
                    <a:pt x="504"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66"/>
            <p:cNvSpPr/>
            <p:nvPr/>
          </p:nvSpPr>
          <p:spPr>
            <a:xfrm>
              <a:off x="2749474" y="2220072"/>
              <a:ext cx="29570" cy="12335"/>
            </a:xfrm>
            <a:custGeom>
              <a:avLst/>
              <a:gdLst/>
              <a:ahLst/>
              <a:cxnLst/>
              <a:rect l="l" t="t" r="r" b="b"/>
              <a:pathLst>
                <a:path w="1376" h="574" extrusionOk="0">
                  <a:moveTo>
                    <a:pt x="367" y="1"/>
                  </a:moveTo>
                  <a:lnTo>
                    <a:pt x="230" y="24"/>
                  </a:lnTo>
                  <a:lnTo>
                    <a:pt x="69" y="47"/>
                  </a:lnTo>
                  <a:lnTo>
                    <a:pt x="23" y="70"/>
                  </a:lnTo>
                  <a:lnTo>
                    <a:pt x="0" y="138"/>
                  </a:lnTo>
                  <a:lnTo>
                    <a:pt x="23" y="184"/>
                  </a:lnTo>
                  <a:lnTo>
                    <a:pt x="69" y="207"/>
                  </a:lnTo>
                  <a:lnTo>
                    <a:pt x="92" y="184"/>
                  </a:lnTo>
                  <a:lnTo>
                    <a:pt x="230" y="184"/>
                  </a:lnTo>
                  <a:lnTo>
                    <a:pt x="367" y="161"/>
                  </a:lnTo>
                  <a:lnTo>
                    <a:pt x="527" y="161"/>
                  </a:lnTo>
                  <a:lnTo>
                    <a:pt x="711" y="207"/>
                  </a:lnTo>
                  <a:lnTo>
                    <a:pt x="894" y="276"/>
                  </a:lnTo>
                  <a:lnTo>
                    <a:pt x="1077" y="390"/>
                  </a:lnTo>
                  <a:lnTo>
                    <a:pt x="1146" y="459"/>
                  </a:lnTo>
                  <a:lnTo>
                    <a:pt x="1238" y="551"/>
                  </a:lnTo>
                  <a:lnTo>
                    <a:pt x="1283" y="574"/>
                  </a:lnTo>
                  <a:lnTo>
                    <a:pt x="1329" y="574"/>
                  </a:lnTo>
                  <a:lnTo>
                    <a:pt x="1375" y="528"/>
                  </a:lnTo>
                  <a:lnTo>
                    <a:pt x="1352" y="459"/>
                  </a:lnTo>
                  <a:lnTo>
                    <a:pt x="1283" y="345"/>
                  </a:lnTo>
                  <a:lnTo>
                    <a:pt x="1169" y="253"/>
                  </a:lnTo>
                  <a:lnTo>
                    <a:pt x="1077" y="184"/>
                  </a:lnTo>
                  <a:lnTo>
                    <a:pt x="986" y="138"/>
                  </a:lnTo>
                  <a:lnTo>
                    <a:pt x="757" y="47"/>
                  </a:lnTo>
                  <a:lnTo>
                    <a:pt x="550" y="24"/>
                  </a:lnTo>
                  <a:lnTo>
                    <a:pt x="367"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66"/>
            <p:cNvSpPr/>
            <p:nvPr/>
          </p:nvSpPr>
          <p:spPr>
            <a:xfrm>
              <a:off x="2583553" y="2027568"/>
              <a:ext cx="244728" cy="183181"/>
            </a:xfrm>
            <a:custGeom>
              <a:avLst/>
              <a:gdLst/>
              <a:ahLst/>
              <a:cxnLst/>
              <a:rect l="l" t="t" r="r" b="b"/>
              <a:pathLst>
                <a:path w="11388" h="8524" extrusionOk="0">
                  <a:moveTo>
                    <a:pt x="4010" y="0"/>
                  </a:moveTo>
                  <a:lnTo>
                    <a:pt x="3574" y="46"/>
                  </a:lnTo>
                  <a:lnTo>
                    <a:pt x="3162" y="115"/>
                  </a:lnTo>
                  <a:lnTo>
                    <a:pt x="2750" y="230"/>
                  </a:lnTo>
                  <a:lnTo>
                    <a:pt x="2383" y="390"/>
                  </a:lnTo>
                  <a:lnTo>
                    <a:pt x="2016" y="573"/>
                  </a:lnTo>
                  <a:lnTo>
                    <a:pt x="1673" y="825"/>
                  </a:lnTo>
                  <a:lnTo>
                    <a:pt x="1352" y="1123"/>
                  </a:lnTo>
                  <a:lnTo>
                    <a:pt x="1215" y="1283"/>
                  </a:lnTo>
                  <a:lnTo>
                    <a:pt x="1077" y="1444"/>
                  </a:lnTo>
                  <a:lnTo>
                    <a:pt x="940" y="1650"/>
                  </a:lnTo>
                  <a:lnTo>
                    <a:pt x="802" y="1856"/>
                  </a:lnTo>
                  <a:lnTo>
                    <a:pt x="596" y="2269"/>
                  </a:lnTo>
                  <a:lnTo>
                    <a:pt x="413" y="2635"/>
                  </a:lnTo>
                  <a:lnTo>
                    <a:pt x="252" y="3002"/>
                  </a:lnTo>
                  <a:lnTo>
                    <a:pt x="161" y="3346"/>
                  </a:lnTo>
                  <a:lnTo>
                    <a:pt x="69" y="3666"/>
                  </a:lnTo>
                  <a:lnTo>
                    <a:pt x="23" y="3964"/>
                  </a:lnTo>
                  <a:lnTo>
                    <a:pt x="0" y="4216"/>
                  </a:lnTo>
                  <a:lnTo>
                    <a:pt x="0" y="4445"/>
                  </a:lnTo>
                  <a:lnTo>
                    <a:pt x="0" y="4674"/>
                  </a:lnTo>
                  <a:lnTo>
                    <a:pt x="23" y="4858"/>
                  </a:lnTo>
                  <a:lnTo>
                    <a:pt x="69" y="5133"/>
                  </a:lnTo>
                  <a:lnTo>
                    <a:pt x="138" y="5316"/>
                  </a:lnTo>
                  <a:lnTo>
                    <a:pt x="161" y="5385"/>
                  </a:lnTo>
                  <a:lnTo>
                    <a:pt x="298" y="5408"/>
                  </a:lnTo>
                  <a:lnTo>
                    <a:pt x="458" y="5453"/>
                  </a:lnTo>
                  <a:lnTo>
                    <a:pt x="665" y="5545"/>
                  </a:lnTo>
                  <a:lnTo>
                    <a:pt x="871" y="5660"/>
                  </a:lnTo>
                  <a:lnTo>
                    <a:pt x="1100" y="5797"/>
                  </a:lnTo>
                  <a:lnTo>
                    <a:pt x="1306" y="5980"/>
                  </a:lnTo>
                  <a:lnTo>
                    <a:pt x="1398" y="6095"/>
                  </a:lnTo>
                  <a:lnTo>
                    <a:pt x="1467" y="6209"/>
                  </a:lnTo>
                  <a:lnTo>
                    <a:pt x="1535" y="6347"/>
                  </a:lnTo>
                  <a:lnTo>
                    <a:pt x="1581" y="6507"/>
                  </a:lnTo>
                  <a:lnTo>
                    <a:pt x="1650" y="6828"/>
                  </a:lnTo>
                  <a:lnTo>
                    <a:pt x="1696" y="7172"/>
                  </a:lnTo>
                  <a:lnTo>
                    <a:pt x="1719" y="7515"/>
                  </a:lnTo>
                  <a:lnTo>
                    <a:pt x="1764" y="7859"/>
                  </a:lnTo>
                  <a:lnTo>
                    <a:pt x="1787" y="7997"/>
                  </a:lnTo>
                  <a:lnTo>
                    <a:pt x="1833" y="8134"/>
                  </a:lnTo>
                  <a:lnTo>
                    <a:pt x="1902" y="8272"/>
                  </a:lnTo>
                  <a:lnTo>
                    <a:pt x="1971" y="8363"/>
                  </a:lnTo>
                  <a:lnTo>
                    <a:pt x="2085" y="8455"/>
                  </a:lnTo>
                  <a:lnTo>
                    <a:pt x="2200" y="8524"/>
                  </a:lnTo>
                  <a:lnTo>
                    <a:pt x="2337" y="8524"/>
                  </a:lnTo>
                  <a:lnTo>
                    <a:pt x="2383" y="8501"/>
                  </a:lnTo>
                  <a:lnTo>
                    <a:pt x="2429" y="8455"/>
                  </a:lnTo>
                  <a:lnTo>
                    <a:pt x="2543" y="8294"/>
                  </a:lnTo>
                  <a:lnTo>
                    <a:pt x="2612" y="8088"/>
                  </a:lnTo>
                  <a:lnTo>
                    <a:pt x="2681" y="7813"/>
                  </a:lnTo>
                  <a:lnTo>
                    <a:pt x="2750" y="7515"/>
                  </a:lnTo>
                  <a:lnTo>
                    <a:pt x="2864" y="6828"/>
                  </a:lnTo>
                  <a:lnTo>
                    <a:pt x="2979" y="6118"/>
                  </a:lnTo>
                  <a:lnTo>
                    <a:pt x="3070" y="5476"/>
                  </a:lnTo>
                  <a:lnTo>
                    <a:pt x="3139" y="5178"/>
                  </a:lnTo>
                  <a:lnTo>
                    <a:pt x="3208" y="4949"/>
                  </a:lnTo>
                  <a:lnTo>
                    <a:pt x="3299" y="4766"/>
                  </a:lnTo>
                  <a:lnTo>
                    <a:pt x="3322" y="4720"/>
                  </a:lnTo>
                  <a:lnTo>
                    <a:pt x="3391" y="4674"/>
                  </a:lnTo>
                  <a:lnTo>
                    <a:pt x="3483" y="4606"/>
                  </a:lnTo>
                  <a:lnTo>
                    <a:pt x="3643" y="4583"/>
                  </a:lnTo>
                  <a:lnTo>
                    <a:pt x="3804" y="4583"/>
                  </a:lnTo>
                  <a:lnTo>
                    <a:pt x="4010" y="4606"/>
                  </a:lnTo>
                  <a:lnTo>
                    <a:pt x="4468" y="4697"/>
                  </a:lnTo>
                  <a:lnTo>
                    <a:pt x="4949" y="4835"/>
                  </a:lnTo>
                  <a:lnTo>
                    <a:pt x="5476" y="4926"/>
                  </a:lnTo>
                  <a:lnTo>
                    <a:pt x="5728" y="4972"/>
                  </a:lnTo>
                  <a:lnTo>
                    <a:pt x="6209" y="4972"/>
                  </a:lnTo>
                  <a:lnTo>
                    <a:pt x="6415" y="4949"/>
                  </a:lnTo>
                  <a:lnTo>
                    <a:pt x="6622" y="4881"/>
                  </a:lnTo>
                  <a:lnTo>
                    <a:pt x="6805" y="4766"/>
                  </a:lnTo>
                  <a:lnTo>
                    <a:pt x="6965" y="4651"/>
                  </a:lnTo>
                  <a:lnTo>
                    <a:pt x="7126" y="4560"/>
                  </a:lnTo>
                  <a:lnTo>
                    <a:pt x="7286" y="4491"/>
                  </a:lnTo>
                  <a:lnTo>
                    <a:pt x="7446" y="4422"/>
                  </a:lnTo>
                  <a:lnTo>
                    <a:pt x="7607" y="4399"/>
                  </a:lnTo>
                  <a:lnTo>
                    <a:pt x="7744" y="4377"/>
                  </a:lnTo>
                  <a:lnTo>
                    <a:pt x="7905" y="4377"/>
                  </a:lnTo>
                  <a:lnTo>
                    <a:pt x="8042" y="4422"/>
                  </a:lnTo>
                  <a:lnTo>
                    <a:pt x="8180" y="4468"/>
                  </a:lnTo>
                  <a:lnTo>
                    <a:pt x="8317" y="4514"/>
                  </a:lnTo>
                  <a:lnTo>
                    <a:pt x="8432" y="4606"/>
                  </a:lnTo>
                  <a:lnTo>
                    <a:pt x="8569" y="4697"/>
                  </a:lnTo>
                  <a:lnTo>
                    <a:pt x="8684" y="4835"/>
                  </a:lnTo>
                  <a:lnTo>
                    <a:pt x="8798" y="4972"/>
                  </a:lnTo>
                  <a:lnTo>
                    <a:pt x="8913" y="5133"/>
                  </a:lnTo>
                  <a:lnTo>
                    <a:pt x="9027" y="5316"/>
                  </a:lnTo>
                  <a:lnTo>
                    <a:pt x="9142" y="5499"/>
                  </a:lnTo>
                  <a:lnTo>
                    <a:pt x="9279" y="5683"/>
                  </a:lnTo>
                  <a:lnTo>
                    <a:pt x="9417" y="5866"/>
                  </a:lnTo>
                  <a:lnTo>
                    <a:pt x="9600" y="6049"/>
                  </a:lnTo>
                  <a:lnTo>
                    <a:pt x="9783" y="6232"/>
                  </a:lnTo>
                  <a:lnTo>
                    <a:pt x="9967" y="6393"/>
                  </a:lnTo>
                  <a:lnTo>
                    <a:pt x="10150" y="6530"/>
                  </a:lnTo>
                  <a:lnTo>
                    <a:pt x="10333" y="6645"/>
                  </a:lnTo>
                  <a:lnTo>
                    <a:pt x="10517" y="6736"/>
                  </a:lnTo>
                  <a:lnTo>
                    <a:pt x="10700" y="6782"/>
                  </a:lnTo>
                  <a:lnTo>
                    <a:pt x="10860" y="6828"/>
                  </a:lnTo>
                  <a:lnTo>
                    <a:pt x="11021" y="6805"/>
                  </a:lnTo>
                  <a:lnTo>
                    <a:pt x="11135" y="6759"/>
                  </a:lnTo>
                  <a:lnTo>
                    <a:pt x="11250" y="6668"/>
                  </a:lnTo>
                  <a:lnTo>
                    <a:pt x="11341" y="6507"/>
                  </a:lnTo>
                  <a:lnTo>
                    <a:pt x="11387" y="6301"/>
                  </a:lnTo>
                  <a:lnTo>
                    <a:pt x="11387" y="6049"/>
                  </a:lnTo>
                  <a:lnTo>
                    <a:pt x="11341" y="5728"/>
                  </a:lnTo>
                  <a:lnTo>
                    <a:pt x="11250" y="5385"/>
                  </a:lnTo>
                  <a:lnTo>
                    <a:pt x="11135" y="4972"/>
                  </a:lnTo>
                  <a:lnTo>
                    <a:pt x="10952" y="4560"/>
                  </a:lnTo>
                  <a:lnTo>
                    <a:pt x="10769" y="4125"/>
                  </a:lnTo>
                  <a:lnTo>
                    <a:pt x="10517" y="3666"/>
                  </a:lnTo>
                  <a:lnTo>
                    <a:pt x="10242" y="3208"/>
                  </a:lnTo>
                  <a:lnTo>
                    <a:pt x="9944" y="2750"/>
                  </a:lnTo>
                  <a:lnTo>
                    <a:pt x="9600" y="2315"/>
                  </a:lnTo>
                  <a:lnTo>
                    <a:pt x="9257" y="1902"/>
                  </a:lnTo>
                  <a:lnTo>
                    <a:pt x="8867" y="1513"/>
                  </a:lnTo>
                  <a:lnTo>
                    <a:pt x="8478" y="1169"/>
                  </a:lnTo>
                  <a:lnTo>
                    <a:pt x="8065" y="871"/>
                  </a:lnTo>
                  <a:lnTo>
                    <a:pt x="7836" y="757"/>
                  </a:lnTo>
                  <a:lnTo>
                    <a:pt x="7630" y="642"/>
                  </a:lnTo>
                  <a:lnTo>
                    <a:pt x="7401" y="550"/>
                  </a:lnTo>
                  <a:lnTo>
                    <a:pt x="7172" y="459"/>
                  </a:lnTo>
                  <a:lnTo>
                    <a:pt x="6736" y="344"/>
                  </a:lnTo>
                  <a:lnTo>
                    <a:pt x="6278" y="230"/>
                  </a:lnTo>
                  <a:lnTo>
                    <a:pt x="5820" y="138"/>
                  </a:lnTo>
                  <a:lnTo>
                    <a:pt x="5362" y="69"/>
                  </a:lnTo>
                  <a:lnTo>
                    <a:pt x="4903" y="23"/>
                  </a:lnTo>
                  <a:lnTo>
                    <a:pt x="444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66"/>
            <p:cNvSpPr/>
            <p:nvPr/>
          </p:nvSpPr>
          <p:spPr>
            <a:xfrm>
              <a:off x="2592407" y="2233374"/>
              <a:ext cx="25143" cy="10358"/>
            </a:xfrm>
            <a:custGeom>
              <a:avLst/>
              <a:gdLst/>
              <a:ahLst/>
              <a:cxnLst/>
              <a:rect l="l" t="t" r="r" b="b"/>
              <a:pathLst>
                <a:path w="1170" h="482" extrusionOk="0">
                  <a:moveTo>
                    <a:pt x="963" y="0"/>
                  </a:moveTo>
                  <a:lnTo>
                    <a:pt x="917" y="23"/>
                  </a:lnTo>
                  <a:lnTo>
                    <a:pt x="803" y="92"/>
                  </a:lnTo>
                  <a:lnTo>
                    <a:pt x="688" y="138"/>
                  </a:lnTo>
                  <a:lnTo>
                    <a:pt x="551" y="161"/>
                  </a:lnTo>
                  <a:lnTo>
                    <a:pt x="436" y="184"/>
                  </a:lnTo>
                  <a:lnTo>
                    <a:pt x="298" y="161"/>
                  </a:lnTo>
                  <a:lnTo>
                    <a:pt x="161" y="138"/>
                  </a:lnTo>
                  <a:lnTo>
                    <a:pt x="1" y="92"/>
                  </a:lnTo>
                  <a:lnTo>
                    <a:pt x="24" y="115"/>
                  </a:lnTo>
                  <a:lnTo>
                    <a:pt x="24" y="344"/>
                  </a:lnTo>
                  <a:lnTo>
                    <a:pt x="24" y="436"/>
                  </a:lnTo>
                  <a:lnTo>
                    <a:pt x="161" y="459"/>
                  </a:lnTo>
                  <a:lnTo>
                    <a:pt x="321" y="482"/>
                  </a:lnTo>
                  <a:lnTo>
                    <a:pt x="505" y="482"/>
                  </a:lnTo>
                  <a:lnTo>
                    <a:pt x="688" y="459"/>
                  </a:lnTo>
                  <a:lnTo>
                    <a:pt x="894" y="390"/>
                  </a:lnTo>
                  <a:lnTo>
                    <a:pt x="1100" y="275"/>
                  </a:lnTo>
                  <a:lnTo>
                    <a:pt x="1146" y="230"/>
                  </a:lnTo>
                  <a:lnTo>
                    <a:pt x="1169" y="161"/>
                  </a:lnTo>
                  <a:lnTo>
                    <a:pt x="1169" y="115"/>
                  </a:lnTo>
                  <a:lnTo>
                    <a:pt x="1123" y="46"/>
                  </a:lnTo>
                  <a:lnTo>
                    <a:pt x="1077" y="23"/>
                  </a:lnTo>
                  <a:lnTo>
                    <a:pt x="1032"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1" name="Google Shape;5091;p66"/>
            <p:cNvSpPr/>
            <p:nvPr/>
          </p:nvSpPr>
          <p:spPr>
            <a:xfrm>
              <a:off x="2573689" y="2158526"/>
              <a:ext cx="25638" cy="53704"/>
            </a:xfrm>
            <a:custGeom>
              <a:avLst/>
              <a:gdLst/>
              <a:ahLst/>
              <a:cxnLst/>
              <a:rect l="l" t="t" r="r" b="b"/>
              <a:pathLst>
                <a:path w="1193" h="2499" extrusionOk="0">
                  <a:moveTo>
                    <a:pt x="93" y="1"/>
                  </a:moveTo>
                  <a:lnTo>
                    <a:pt x="47" y="47"/>
                  </a:lnTo>
                  <a:lnTo>
                    <a:pt x="24" y="93"/>
                  </a:lnTo>
                  <a:lnTo>
                    <a:pt x="1" y="161"/>
                  </a:lnTo>
                  <a:lnTo>
                    <a:pt x="24" y="207"/>
                  </a:lnTo>
                  <a:lnTo>
                    <a:pt x="70" y="253"/>
                  </a:lnTo>
                  <a:lnTo>
                    <a:pt x="230" y="436"/>
                  </a:lnTo>
                  <a:lnTo>
                    <a:pt x="368" y="620"/>
                  </a:lnTo>
                  <a:lnTo>
                    <a:pt x="551" y="872"/>
                  </a:lnTo>
                  <a:lnTo>
                    <a:pt x="711" y="1192"/>
                  </a:lnTo>
                  <a:lnTo>
                    <a:pt x="780" y="1353"/>
                  </a:lnTo>
                  <a:lnTo>
                    <a:pt x="826" y="1536"/>
                  </a:lnTo>
                  <a:lnTo>
                    <a:pt x="872" y="1719"/>
                  </a:lnTo>
                  <a:lnTo>
                    <a:pt x="872" y="1903"/>
                  </a:lnTo>
                  <a:lnTo>
                    <a:pt x="872" y="2109"/>
                  </a:lnTo>
                  <a:lnTo>
                    <a:pt x="849" y="2292"/>
                  </a:lnTo>
                  <a:lnTo>
                    <a:pt x="849" y="2361"/>
                  </a:lnTo>
                  <a:lnTo>
                    <a:pt x="849" y="2407"/>
                  </a:lnTo>
                  <a:lnTo>
                    <a:pt x="872" y="2430"/>
                  </a:lnTo>
                  <a:lnTo>
                    <a:pt x="917" y="2475"/>
                  </a:lnTo>
                  <a:lnTo>
                    <a:pt x="963" y="2498"/>
                  </a:lnTo>
                  <a:lnTo>
                    <a:pt x="1032" y="2498"/>
                  </a:lnTo>
                  <a:lnTo>
                    <a:pt x="1078" y="2475"/>
                  </a:lnTo>
                  <a:lnTo>
                    <a:pt x="1124" y="2430"/>
                  </a:lnTo>
                  <a:lnTo>
                    <a:pt x="1147" y="2361"/>
                  </a:lnTo>
                  <a:lnTo>
                    <a:pt x="1192" y="2132"/>
                  </a:lnTo>
                  <a:lnTo>
                    <a:pt x="1192" y="1903"/>
                  </a:lnTo>
                  <a:lnTo>
                    <a:pt x="1169" y="1696"/>
                  </a:lnTo>
                  <a:lnTo>
                    <a:pt x="1147" y="1467"/>
                  </a:lnTo>
                  <a:lnTo>
                    <a:pt x="1078" y="1284"/>
                  </a:lnTo>
                  <a:lnTo>
                    <a:pt x="1009" y="1078"/>
                  </a:lnTo>
                  <a:lnTo>
                    <a:pt x="826" y="734"/>
                  </a:lnTo>
                  <a:lnTo>
                    <a:pt x="643" y="459"/>
                  </a:lnTo>
                  <a:lnTo>
                    <a:pt x="459" y="230"/>
                  </a:lnTo>
                  <a:lnTo>
                    <a:pt x="276" y="24"/>
                  </a:lnTo>
                  <a:lnTo>
                    <a:pt x="207"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2" name="Google Shape;5092;p66"/>
            <p:cNvSpPr/>
            <p:nvPr/>
          </p:nvSpPr>
          <p:spPr>
            <a:xfrm>
              <a:off x="2570251" y="2178726"/>
              <a:ext cx="25616" cy="9864"/>
            </a:xfrm>
            <a:custGeom>
              <a:avLst/>
              <a:gdLst/>
              <a:ahLst/>
              <a:cxnLst/>
              <a:rect l="l" t="t" r="r" b="b"/>
              <a:pathLst>
                <a:path w="1192" h="459" extrusionOk="0">
                  <a:moveTo>
                    <a:pt x="528" y="0"/>
                  </a:moveTo>
                  <a:lnTo>
                    <a:pt x="367" y="46"/>
                  </a:lnTo>
                  <a:lnTo>
                    <a:pt x="253" y="69"/>
                  </a:lnTo>
                  <a:lnTo>
                    <a:pt x="138" y="115"/>
                  </a:lnTo>
                  <a:lnTo>
                    <a:pt x="46" y="184"/>
                  </a:lnTo>
                  <a:lnTo>
                    <a:pt x="24" y="229"/>
                  </a:lnTo>
                  <a:lnTo>
                    <a:pt x="1" y="275"/>
                  </a:lnTo>
                  <a:lnTo>
                    <a:pt x="1" y="344"/>
                  </a:lnTo>
                  <a:lnTo>
                    <a:pt x="24" y="390"/>
                  </a:lnTo>
                  <a:lnTo>
                    <a:pt x="69" y="436"/>
                  </a:lnTo>
                  <a:lnTo>
                    <a:pt x="138" y="459"/>
                  </a:lnTo>
                  <a:lnTo>
                    <a:pt x="184" y="459"/>
                  </a:lnTo>
                  <a:lnTo>
                    <a:pt x="230" y="436"/>
                  </a:lnTo>
                  <a:lnTo>
                    <a:pt x="298" y="390"/>
                  </a:lnTo>
                  <a:lnTo>
                    <a:pt x="459" y="344"/>
                  </a:lnTo>
                  <a:lnTo>
                    <a:pt x="550" y="321"/>
                  </a:lnTo>
                  <a:lnTo>
                    <a:pt x="688" y="321"/>
                  </a:lnTo>
                  <a:lnTo>
                    <a:pt x="825" y="344"/>
                  </a:lnTo>
                  <a:lnTo>
                    <a:pt x="963" y="390"/>
                  </a:lnTo>
                  <a:lnTo>
                    <a:pt x="1032" y="413"/>
                  </a:lnTo>
                  <a:lnTo>
                    <a:pt x="1100" y="413"/>
                  </a:lnTo>
                  <a:lnTo>
                    <a:pt x="1146" y="367"/>
                  </a:lnTo>
                  <a:lnTo>
                    <a:pt x="1192" y="321"/>
                  </a:lnTo>
                  <a:lnTo>
                    <a:pt x="1192" y="252"/>
                  </a:lnTo>
                  <a:lnTo>
                    <a:pt x="1192" y="207"/>
                  </a:lnTo>
                  <a:lnTo>
                    <a:pt x="1146" y="161"/>
                  </a:lnTo>
                  <a:lnTo>
                    <a:pt x="1100" y="115"/>
                  </a:lnTo>
                  <a:lnTo>
                    <a:pt x="894" y="46"/>
                  </a:lnTo>
                  <a:lnTo>
                    <a:pt x="711"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66"/>
            <p:cNvSpPr/>
            <p:nvPr/>
          </p:nvSpPr>
          <p:spPr>
            <a:xfrm>
              <a:off x="2726824" y="2195466"/>
              <a:ext cx="34491" cy="71906"/>
            </a:xfrm>
            <a:custGeom>
              <a:avLst/>
              <a:gdLst/>
              <a:ahLst/>
              <a:cxnLst/>
              <a:rect l="l" t="t" r="r" b="b"/>
              <a:pathLst>
                <a:path w="1605" h="3346" extrusionOk="0">
                  <a:moveTo>
                    <a:pt x="527" y="0"/>
                  </a:moveTo>
                  <a:lnTo>
                    <a:pt x="459" y="23"/>
                  </a:lnTo>
                  <a:lnTo>
                    <a:pt x="413" y="46"/>
                  </a:lnTo>
                  <a:lnTo>
                    <a:pt x="390" y="92"/>
                  </a:lnTo>
                  <a:lnTo>
                    <a:pt x="367" y="161"/>
                  </a:lnTo>
                  <a:lnTo>
                    <a:pt x="459" y="2154"/>
                  </a:lnTo>
                  <a:lnTo>
                    <a:pt x="459" y="2223"/>
                  </a:lnTo>
                  <a:lnTo>
                    <a:pt x="505" y="2269"/>
                  </a:lnTo>
                  <a:lnTo>
                    <a:pt x="1123" y="2773"/>
                  </a:lnTo>
                  <a:lnTo>
                    <a:pt x="115" y="3025"/>
                  </a:lnTo>
                  <a:lnTo>
                    <a:pt x="46" y="3070"/>
                  </a:lnTo>
                  <a:lnTo>
                    <a:pt x="23" y="3116"/>
                  </a:lnTo>
                  <a:lnTo>
                    <a:pt x="0" y="3162"/>
                  </a:lnTo>
                  <a:lnTo>
                    <a:pt x="0" y="3231"/>
                  </a:lnTo>
                  <a:lnTo>
                    <a:pt x="23" y="3277"/>
                  </a:lnTo>
                  <a:lnTo>
                    <a:pt x="69" y="3322"/>
                  </a:lnTo>
                  <a:lnTo>
                    <a:pt x="138" y="3345"/>
                  </a:lnTo>
                  <a:lnTo>
                    <a:pt x="184" y="3345"/>
                  </a:lnTo>
                  <a:lnTo>
                    <a:pt x="1513" y="2979"/>
                  </a:lnTo>
                  <a:lnTo>
                    <a:pt x="1581" y="2933"/>
                  </a:lnTo>
                  <a:lnTo>
                    <a:pt x="1604" y="2864"/>
                  </a:lnTo>
                  <a:lnTo>
                    <a:pt x="1604" y="2773"/>
                  </a:lnTo>
                  <a:lnTo>
                    <a:pt x="1558" y="2704"/>
                  </a:lnTo>
                  <a:lnTo>
                    <a:pt x="757" y="2085"/>
                  </a:lnTo>
                  <a:lnTo>
                    <a:pt x="688" y="161"/>
                  </a:lnTo>
                  <a:lnTo>
                    <a:pt x="665" y="92"/>
                  </a:lnTo>
                  <a:lnTo>
                    <a:pt x="642" y="46"/>
                  </a:lnTo>
                  <a:lnTo>
                    <a:pt x="596" y="23"/>
                  </a:lnTo>
                  <a:lnTo>
                    <a:pt x="527"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66"/>
            <p:cNvSpPr/>
            <p:nvPr/>
          </p:nvSpPr>
          <p:spPr>
            <a:xfrm>
              <a:off x="2706646" y="2202365"/>
              <a:ext cx="14785" cy="21683"/>
            </a:xfrm>
            <a:custGeom>
              <a:avLst/>
              <a:gdLst/>
              <a:ahLst/>
              <a:cxnLst/>
              <a:rect l="l" t="t" r="r" b="b"/>
              <a:pathLst>
                <a:path w="688" h="1009" extrusionOk="0">
                  <a:moveTo>
                    <a:pt x="458" y="0"/>
                  </a:moveTo>
                  <a:lnTo>
                    <a:pt x="390" y="23"/>
                  </a:lnTo>
                  <a:lnTo>
                    <a:pt x="321" y="69"/>
                  </a:lnTo>
                  <a:lnTo>
                    <a:pt x="206" y="206"/>
                  </a:lnTo>
                  <a:lnTo>
                    <a:pt x="92" y="390"/>
                  </a:lnTo>
                  <a:lnTo>
                    <a:pt x="23" y="573"/>
                  </a:lnTo>
                  <a:lnTo>
                    <a:pt x="0" y="756"/>
                  </a:lnTo>
                  <a:lnTo>
                    <a:pt x="23" y="825"/>
                  </a:lnTo>
                  <a:lnTo>
                    <a:pt x="46" y="894"/>
                  </a:lnTo>
                  <a:lnTo>
                    <a:pt x="69" y="939"/>
                  </a:lnTo>
                  <a:lnTo>
                    <a:pt x="115" y="985"/>
                  </a:lnTo>
                  <a:lnTo>
                    <a:pt x="183" y="1008"/>
                  </a:lnTo>
                  <a:lnTo>
                    <a:pt x="229" y="985"/>
                  </a:lnTo>
                  <a:lnTo>
                    <a:pt x="298" y="962"/>
                  </a:lnTo>
                  <a:lnTo>
                    <a:pt x="367" y="917"/>
                  </a:lnTo>
                  <a:lnTo>
                    <a:pt x="481" y="802"/>
                  </a:lnTo>
                  <a:lnTo>
                    <a:pt x="596" y="619"/>
                  </a:lnTo>
                  <a:lnTo>
                    <a:pt x="665" y="412"/>
                  </a:lnTo>
                  <a:lnTo>
                    <a:pt x="687" y="229"/>
                  </a:lnTo>
                  <a:lnTo>
                    <a:pt x="665" y="160"/>
                  </a:lnTo>
                  <a:lnTo>
                    <a:pt x="642" y="92"/>
                  </a:lnTo>
                  <a:lnTo>
                    <a:pt x="619" y="46"/>
                  </a:lnTo>
                  <a:lnTo>
                    <a:pt x="573" y="23"/>
                  </a:lnTo>
                  <a:lnTo>
                    <a:pt x="504"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66"/>
            <p:cNvSpPr/>
            <p:nvPr/>
          </p:nvSpPr>
          <p:spPr>
            <a:xfrm>
              <a:off x="2695815" y="2197422"/>
              <a:ext cx="30043" cy="10380"/>
            </a:xfrm>
            <a:custGeom>
              <a:avLst/>
              <a:gdLst/>
              <a:ahLst/>
              <a:cxnLst/>
              <a:rect l="l" t="t" r="r" b="b"/>
              <a:pathLst>
                <a:path w="1398" h="483" extrusionOk="0">
                  <a:moveTo>
                    <a:pt x="527" y="1"/>
                  </a:moveTo>
                  <a:lnTo>
                    <a:pt x="344" y="24"/>
                  </a:lnTo>
                  <a:lnTo>
                    <a:pt x="183" y="47"/>
                  </a:lnTo>
                  <a:lnTo>
                    <a:pt x="23" y="93"/>
                  </a:lnTo>
                  <a:lnTo>
                    <a:pt x="0" y="138"/>
                  </a:lnTo>
                  <a:lnTo>
                    <a:pt x="0" y="207"/>
                  </a:lnTo>
                  <a:lnTo>
                    <a:pt x="23" y="230"/>
                  </a:lnTo>
                  <a:lnTo>
                    <a:pt x="46" y="253"/>
                  </a:lnTo>
                  <a:lnTo>
                    <a:pt x="92" y="253"/>
                  </a:lnTo>
                  <a:lnTo>
                    <a:pt x="206" y="207"/>
                  </a:lnTo>
                  <a:lnTo>
                    <a:pt x="344" y="184"/>
                  </a:lnTo>
                  <a:lnTo>
                    <a:pt x="504" y="161"/>
                  </a:lnTo>
                  <a:lnTo>
                    <a:pt x="687" y="184"/>
                  </a:lnTo>
                  <a:lnTo>
                    <a:pt x="894" y="207"/>
                  </a:lnTo>
                  <a:lnTo>
                    <a:pt x="1077" y="299"/>
                  </a:lnTo>
                  <a:lnTo>
                    <a:pt x="1169" y="368"/>
                  </a:lnTo>
                  <a:lnTo>
                    <a:pt x="1260" y="459"/>
                  </a:lnTo>
                  <a:lnTo>
                    <a:pt x="1306" y="482"/>
                  </a:lnTo>
                  <a:lnTo>
                    <a:pt x="1375" y="459"/>
                  </a:lnTo>
                  <a:lnTo>
                    <a:pt x="1398" y="413"/>
                  </a:lnTo>
                  <a:lnTo>
                    <a:pt x="1375" y="345"/>
                  </a:lnTo>
                  <a:lnTo>
                    <a:pt x="1283" y="253"/>
                  </a:lnTo>
                  <a:lnTo>
                    <a:pt x="1169" y="184"/>
                  </a:lnTo>
                  <a:lnTo>
                    <a:pt x="1054" y="116"/>
                  </a:lnTo>
                  <a:lnTo>
                    <a:pt x="962" y="70"/>
                  </a:lnTo>
                  <a:lnTo>
                    <a:pt x="733" y="24"/>
                  </a:lnTo>
                  <a:lnTo>
                    <a:pt x="527"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66"/>
            <p:cNvSpPr/>
            <p:nvPr/>
          </p:nvSpPr>
          <p:spPr>
            <a:xfrm>
              <a:off x="2256116" y="2597236"/>
              <a:ext cx="55659" cy="560330"/>
            </a:xfrm>
            <a:custGeom>
              <a:avLst/>
              <a:gdLst/>
              <a:ahLst/>
              <a:cxnLst/>
              <a:rect l="l" t="t" r="r" b="b"/>
              <a:pathLst>
                <a:path w="2590" h="26074" extrusionOk="0">
                  <a:moveTo>
                    <a:pt x="2430" y="0"/>
                  </a:moveTo>
                  <a:lnTo>
                    <a:pt x="2384" y="23"/>
                  </a:lnTo>
                  <a:lnTo>
                    <a:pt x="2338" y="69"/>
                  </a:lnTo>
                  <a:lnTo>
                    <a:pt x="2315" y="115"/>
                  </a:lnTo>
                  <a:lnTo>
                    <a:pt x="2178" y="642"/>
                  </a:lnTo>
                  <a:lnTo>
                    <a:pt x="1857" y="2108"/>
                  </a:lnTo>
                  <a:lnTo>
                    <a:pt x="1651" y="3162"/>
                  </a:lnTo>
                  <a:lnTo>
                    <a:pt x="1422" y="4422"/>
                  </a:lnTo>
                  <a:lnTo>
                    <a:pt x="1192" y="5866"/>
                  </a:lnTo>
                  <a:lnTo>
                    <a:pt x="963" y="7515"/>
                  </a:lnTo>
                  <a:lnTo>
                    <a:pt x="734" y="9325"/>
                  </a:lnTo>
                  <a:lnTo>
                    <a:pt x="505" y="11273"/>
                  </a:lnTo>
                  <a:lnTo>
                    <a:pt x="322" y="13404"/>
                  </a:lnTo>
                  <a:lnTo>
                    <a:pt x="161" y="15672"/>
                  </a:lnTo>
                  <a:lnTo>
                    <a:pt x="116" y="16840"/>
                  </a:lnTo>
                  <a:lnTo>
                    <a:pt x="70" y="18055"/>
                  </a:lnTo>
                  <a:lnTo>
                    <a:pt x="24" y="19315"/>
                  </a:lnTo>
                  <a:lnTo>
                    <a:pt x="1" y="20575"/>
                  </a:lnTo>
                  <a:lnTo>
                    <a:pt x="1" y="21881"/>
                  </a:lnTo>
                  <a:lnTo>
                    <a:pt x="1" y="23210"/>
                  </a:lnTo>
                  <a:lnTo>
                    <a:pt x="24" y="24562"/>
                  </a:lnTo>
                  <a:lnTo>
                    <a:pt x="70" y="25936"/>
                  </a:lnTo>
                  <a:lnTo>
                    <a:pt x="93" y="25982"/>
                  </a:lnTo>
                  <a:lnTo>
                    <a:pt x="116" y="26028"/>
                  </a:lnTo>
                  <a:lnTo>
                    <a:pt x="161" y="26051"/>
                  </a:lnTo>
                  <a:lnTo>
                    <a:pt x="230" y="26074"/>
                  </a:lnTo>
                  <a:lnTo>
                    <a:pt x="276" y="26051"/>
                  </a:lnTo>
                  <a:lnTo>
                    <a:pt x="322" y="26028"/>
                  </a:lnTo>
                  <a:lnTo>
                    <a:pt x="345" y="25982"/>
                  </a:lnTo>
                  <a:lnTo>
                    <a:pt x="368" y="25936"/>
                  </a:lnTo>
                  <a:lnTo>
                    <a:pt x="322" y="24562"/>
                  </a:lnTo>
                  <a:lnTo>
                    <a:pt x="276" y="23210"/>
                  </a:lnTo>
                  <a:lnTo>
                    <a:pt x="276" y="21881"/>
                  </a:lnTo>
                  <a:lnTo>
                    <a:pt x="276" y="20575"/>
                  </a:lnTo>
                  <a:lnTo>
                    <a:pt x="299" y="19315"/>
                  </a:lnTo>
                  <a:lnTo>
                    <a:pt x="345" y="18078"/>
                  </a:lnTo>
                  <a:lnTo>
                    <a:pt x="390" y="16863"/>
                  </a:lnTo>
                  <a:lnTo>
                    <a:pt x="436" y="15695"/>
                  </a:lnTo>
                  <a:lnTo>
                    <a:pt x="597" y="13426"/>
                  </a:lnTo>
                  <a:lnTo>
                    <a:pt x="780" y="11319"/>
                  </a:lnTo>
                  <a:lnTo>
                    <a:pt x="1009" y="9348"/>
                  </a:lnTo>
                  <a:lnTo>
                    <a:pt x="1238" y="7561"/>
                  </a:lnTo>
                  <a:lnTo>
                    <a:pt x="1467" y="5934"/>
                  </a:lnTo>
                  <a:lnTo>
                    <a:pt x="1696" y="4468"/>
                  </a:lnTo>
                  <a:lnTo>
                    <a:pt x="1926" y="3231"/>
                  </a:lnTo>
                  <a:lnTo>
                    <a:pt x="2132" y="2177"/>
                  </a:lnTo>
                  <a:lnTo>
                    <a:pt x="2453" y="710"/>
                  </a:lnTo>
                  <a:lnTo>
                    <a:pt x="2567" y="184"/>
                  </a:lnTo>
                  <a:lnTo>
                    <a:pt x="2590" y="115"/>
                  </a:lnTo>
                  <a:lnTo>
                    <a:pt x="2567" y="69"/>
                  </a:lnTo>
                  <a:lnTo>
                    <a:pt x="2521" y="23"/>
                  </a:lnTo>
                  <a:lnTo>
                    <a:pt x="2475" y="0"/>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66"/>
            <p:cNvSpPr/>
            <p:nvPr/>
          </p:nvSpPr>
          <p:spPr>
            <a:xfrm>
              <a:off x="2487537" y="2475132"/>
              <a:ext cx="208775" cy="125072"/>
            </a:xfrm>
            <a:custGeom>
              <a:avLst/>
              <a:gdLst/>
              <a:ahLst/>
              <a:cxnLst/>
              <a:rect l="l" t="t" r="r" b="b"/>
              <a:pathLst>
                <a:path w="9715" h="5820" extrusionOk="0">
                  <a:moveTo>
                    <a:pt x="138" y="0"/>
                  </a:moveTo>
                  <a:lnTo>
                    <a:pt x="69" y="23"/>
                  </a:lnTo>
                  <a:lnTo>
                    <a:pt x="46" y="69"/>
                  </a:lnTo>
                  <a:lnTo>
                    <a:pt x="0" y="115"/>
                  </a:lnTo>
                  <a:lnTo>
                    <a:pt x="0" y="161"/>
                  </a:lnTo>
                  <a:lnTo>
                    <a:pt x="23" y="229"/>
                  </a:lnTo>
                  <a:lnTo>
                    <a:pt x="207" y="550"/>
                  </a:lnTo>
                  <a:lnTo>
                    <a:pt x="413" y="917"/>
                  </a:lnTo>
                  <a:lnTo>
                    <a:pt x="734" y="1375"/>
                  </a:lnTo>
                  <a:lnTo>
                    <a:pt x="1100" y="1925"/>
                  </a:lnTo>
                  <a:lnTo>
                    <a:pt x="1558" y="2497"/>
                  </a:lnTo>
                  <a:lnTo>
                    <a:pt x="2062" y="3093"/>
                  </a:lnTo>
                  <a:lnTo>
                    <a:pt x="2360" y="3391"/>
                  </a:lnTo>
                  <a:lnTo>
                    <a:pt x="2658" y="3689"/>
                  </a:lnTo>
                  <a:lnTo>
                    <a:pt x="3025" y="4033"/>
                  </a:lnTo>
                  <a:lnTo>
                    <a:pt x="3391" y="4330"/>
                  </a:lnTo>
                  <a:lnTo>
                    <a:pt x="3758" y="4605"/>
                  </a:lnTo>
                  <a:lnTo>
                    <a:pt x="4125" y="4857"/>
                  </a:lnTo>
                  <a:lnTo>
                    <a:pt x="4491" y="5064"/>
                  </a:lnTo>
                  <a:lnTo>
                    <a:pt x="4881" y="5270"/>
                  </a:lnTo>
                  <a:lnTo>
                    <a:pt x="5247" y="5430"/>
                  </a:lnTo>
                  <a:lnTo>
                    <a:pt x="5637" y="5568"/>
                  </a:lnTo>
                  <a:lnTo>
                    <a:pt x="5683" y="5568"/>
                  </a:lnTo>
                  <a:lnTo>
                    <a:pt x="6164" y="5705"/>
                  </a:lnTo>
                  <a:lnTo>
                    <a:pt x="6668" y="5774"/>
                  </a:lnTo>
                  <a:lnTo>
                    <a:pt x="7149" y="5820"/>
                  </a:lnTo>
                  <a:lnTo>
                    <a:pt x="7653" y="5820"/>
                  </a:lnTo>
                  <a:lnTo>
                    <a:pt x="8134" y="5751"/>
                  </a:lnTo>
                  <a:lnTo>
                    <a:pt x="8638" y="5659"/>
                  </a:lnTo>
                  <a:lnTo>
                    <a:pt x="9119" y="5522"/>
                  </a:lnTo>
                  <a:lnTo>
                    <a:pt x="9623" y="5316"/>
                  </a:lnTo>
                  <a:lnTo>
                    <a:pt x="9669" y="5293"/>
                  </a:lnTo>
                  <a:lnTo>
                    <a:pt x="9692" y="5247"/>
                  </a:lnTo>
                  <a:lnTo>
                    <a:pt x="9715" y="5178"/>
                  </a:lnTo>
                  <a:lnTo>
                    <a:pt x="9692" y="5132"/>
                  </a:lnTo>
                  <a:lnTo>
                    <a:pt x="9669" y="5087"/>
                  </a:lnTo>
                  <a:lnTo>
                    <a:pt x="9623" y="5041"/>
                  </a:lnTo>
                  <a:lnTo>
                    <a:pt x="9532" y="5041"/>
                  </a:lnTo>
                  <a:lnTo>
                    <a:pt x="9096" y="5224"/>
                  </a:lnTo>
                  <a:lnTo>
                    <a:pt x="8661" y="5339"/>
                  </a:lnTo>
                  <a:lnTo>
                    <a:pt x="8249" y="5453"/>
                  </a:lnTo>
                  <a:lnTo>
                    <a:pt x="7813" y="5499"/>
                  </a:lnTo>
                  <a:lnTo>
                    <a:pt x="7401" y="5545"/>
                  </a:lnTo>
                  <a:lnTo>
                    <a:pt x="6988" y="5522"/>
                  </a:lnTo>
                  <a:lnTo>
                    <a:pt x="6553" y="5476"/>
                  </a:lnTo>
                  <a:lnTo>
                    <a:pt x="6141" y="5407"/>
                  </a:lnTo>
                  <a:lnTo>
                    <a:pt x="5728" y="5293"/>
                  </a:lnTo>
                  <a:lnTo>
                    <a:pt x="5316" y="5132"/>
                  </a:lnTo>
                  <a:lnTo>
                    <a:pt x="4904" y="4949"/>
                  </a:lnTo>
                  <a:lnTo>
                    <a:pt x="4491" y="4720"/>
                  </a:lnTo>
                  <a:lnTo>
                    <a:pt x="4079" y="4468"/>
                  </a:lnTo>
                  <a:lnTo>
                    <a:pt x="3666" y="4170"/>
                  </a:lnTo>
                  <a:lnTo>
                    <a:pt x="3254" y="3849"/>
                  </a:lnTo>
                  <a:lnTo>
                    <a:pt x="2841" y="3483"/>
                  </a:lnTo>
                  <a:lnTo>
                    <a:pt x="2544" y="3185"/>
                  </a:lnTo>
                  <a:lnTo>
                    <a:pt x="2269" y="2887"/>
                  </a:lnTo>
                  <a:lnTo>
                    <a:pt x="1765" y="2291"/>
                  </a:lnTo>
                  <a:lnTo>
                    <a:pt x="1329" y="1741"/>
                  </a:lnTo>
                  <a:lnTo>
                    <a:pt x="963" y="1214"/>
                  </a:lnTo>
                  <a:lnTo>
                    <a:pt x="665" y="756"/>
                  </a:lnTo>
                  <a:lnTo>
                    <a:pt x="436" y="390"/>
                  </a:lnTo>
                  <a:lnTo>
                    <a:pt x="275" y="69"/>
                  </a:lnTo>
                  <a:lnTo>
                    <a:pt x="230" y="23"/>
                  </a:lnTo>
                  <a:lnTo>
                    <a:pt x="184" y="0"/>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66"/>
            <p:cNvSpPr/>
            <p:nvPr/>
          </p:nvSpPr>
          <p:spPr>
            <a:xfrm>
              <a:off x="2354108" y="2955661"/>
              <a:ext cx="277715" cy="157586"/>
            </a:xfrm>
            <a:custGeom>
              <a:avLst/>
              <a:gdLst/>
              <a:ahLst/>
              <a:cxnLst/>
              <a:rect l="l" t="t" r="r" b="b"/>
              <a:pathLst>
                <a:path w="12923" h="7333" extrusionOk="0">
                  <a:moveTo>
                    <a:pt x="92" y="1"/>
                  </a:moveTo>
                  <a:lnTo>
                    <a:pt x="46" y="24"/>
                  </a:lnTo>
                  <a:lnTo>
                    <a:pt x="23" y="70"/>
                  </a:lnTo>
                  <a:lnTo>
                    <a:pt x="0" y="138"/>
                  </a:lnTo>
                  <a:lnTo>
                    <a:pt x="0" y="184"/>
                  </a:lnTo>
                  <a:lnTo>
                    <a:pt x="23" y="230"/>
                  </a:lnTo>
                  <a:lnTo>
                    <a:pt x="275" y="620"/>
                  </a:lnTo>
                  <a:lnTo>
                    <a:pt x="596" y="1009"/>
                  </a:lnTo>
                  <a:lnTo>
                    <a:pt x="1031" y="1536"/>
                  </a:lnTo>
                  <a:lnTo>
                    <a:pt x="1558" y="2155"/>
                  </a:lnTo>
                  <a:lnTo>
                    <a:pt x="2177" y="2842"/>
                  </a:lnTo>
                  <a:lnTo>
                    <a:pt x="2910" y="3529"/>
                  </a:lnTo>
                  <a:lnTo>
                    <a:pt x="3300" y="3896"/>
                  </a:lnTo>
                  <a:lnTo>
                    <a:pt x="3712" y="4262"/>
                  </a:lnTo>
                  <a:lnTo>
                    <a:pt x="4216" y="4652"/>
                  </a:lnTo>
                  <a:lnTo>
                    <a:pt x="4720" y="5041"/>
                  </a:lnTo>
                  <a:lnTo>
                    <a:pt x="5224" y="5385"/>
                  </a:lnTo>
                  <a:lnTo>
                    <a:pt x="5728" y="5706"/>
                  </a:lnTo>
                  <a:lnTo>
                    <a:pt x="6232" y="6004"/>
                  </a:lnTo>
                  <a:lnTo>
                    <a:pt x="6736" y="6256"/>
                  </a:lnTo>
                  <a:lnTo>
                    <a:pt x="7263" y="6485"/>
                  </a:lnTo>
                  <a:lnTo>
                    <a:pt x="7767" y="6691"/>
                  </a:lnTo>
                  <a:lnTo>
                    <a:pt x="8180" y="6851"/>
                  </a:lnTo>
                  <a:lnTo>
                    <a:pt x="8592" y="6966"/>
                  </a:lnTo>
                  <a:lnTo>
                    <a:pt x="9005" y="7081"/>
                  </a:lnTo>
                  <a:lnTo>
                    <a:pt x="9417" y="7172"/>
                  </a:lnTo>
                  <a:lnTo>
                    <a:pt x="9852" y="7241"/>
                  </a:lnTo>
                  <a:lnTo>
                    <a:pt x="10265" y="7287"/>
                  </a:lnTo>
                  <a:lnTo>
                    <a:pt x="10700" y="7310"/>
                  </a:lnTo>
                  <a:lnTo>
                    <a:pt x="11113" y="7333"/>
                  </a:lnTo>
                  <a:lnTo>
                    <a:pt x="11548" y="7310"/>
                  </a:lnTo>
                  <a:lnTo>
                    <a:pt x="11960" y="7264"/>
                  </a:lnTo>
                  <a:lnTo>
                    <a:pt x="12396" y="7218"/>
                  </a:lnTo>
                  <a:lnTo>
                    <a:pt x="12808" y="7149"/>
                  </a:lnTo>
                  <a:lnTo>
                    <a:pt x="12854" y="7126"/>
                  </a:lnTo>
                  <a:lnTo>
                    <a:pt x="12900" y="7081"/>
                  </a:lnTo>
                  <a:lnTo>
                    <a:pt x="12923" y="7035"/>
                  </a:lnTo>
                  <a:lnTo>
                    <a:pt x="12923" y="6966"/>
                  </a:lnTo>
                  <a:lnTo>
                    <a:pt x="12900" y="6920"/>
                  </a:lnTo>
                  <a:lnTo>
                    <a:pt x="12877" y="6874"/>
                  </a:lnTo>
                  <a:lnTo>
                    <a:pt x="12808" y="6851"/>
                  </a:lnTo>
                  <a:lnTo>
                    <a:pt x="12762" y="6851"/>
                  </a:lnTo>
                  <a:lnTo>
                    <a:pt x="12418" y="6920"/>
                  </a:lnTo>
                  <a:lnTo>
                    <a:pt x="12098" y="6966"/>
                  </a:lnTo>
                  <a:lnTo>
                    <a:pt x="11754" y="6989"/>
                  </a:lnTo>
                  <a:lnTo>
                    <a:pt x="11433" y="7012"/>
                  </a:lnTo>
                  <a:lnTo>
                    <a:pt x="10769" y="7012"/>
                  </a:lnTo>
                  <a:lnTo>
                    <a:pt x="10150" y="6966"/>
                  </a:lnTo>
                  <a:lnTo>
                    <a:pt x="9509" y="6874"/>
                  </a:lnTo>
                  <a:lnTo>
                    <a:pt x="8913" y="6737"/>
                  </a:lnTo>
                  <a:lnTo>
                    <a:pt x="8317" y="6577"/>
                  </a:lnTo>
                  <a:lnTo>
                    <a:pt x="7745" y="6370"/>
                  </a:lnTo>
                  <a:lnTo>
                    <a:pt x="7172" y="6141"/>
                  </a:lnTo>
                  <a:lnTo>
                    <a:pt x="6645" y="5866"/>
                  </a:lnTo>
                  <a:lnTo>
                    <a:pt x="6118" y="5591"/>
                  </a:lnTo>
                  <a:lnTo>
                    <a:pt x="5637" y="5293"/>
                  </a:lnTo>
                  <a:lnTo>
                    <a:pt x="5156" y="4973"/>
                  </a:lnTo>
                  <a:lnTo>
                    <a:pt x="4697" y="4675"/>
                  </a:lnTo>
                  <a:lnTo>
                    <a:pt x="4285" y="4354"/>
                  </a:lnTo>
                  <a:lnTo>
                    <a:pt x="3895" y="4010"/>
                  </a:lnTo>
                  <a:lnTo>
                    <a:pt x="3483" y="3667"/>
                  </a:lnTo>
                  <a:lnTo>
                    <a:pt x="3093" y="3323"/>
                  </a:lnTo>
                  <a:lnTo>
                    <a:pt x="2383" y="2613"/>
                  </a:lnTo>
                  <a:lnTo>
                    <a:pt x="1765" y="1948"/>
                  </a:lnTo>
                  <a:lnTo>
                    <a:pt x="1238" y="1353"/>
                  </a:lnTo>
                  <a:lnTo>
                    <a:pt x="802" y="826"/>
                  </a:lnTo>
                  <a:lnTo>
                    <a:pt x="504" y="436"/>
                  </a:lnTo>
                  <a:lnTo>
                    <a:pt x="252" y="70"/>
                  </a:lnTo>
                  <a:lnTo>
                    <a:pt x="207" y="24"/>
                  </a:lnTo>
                  <a:lnTo>
                    <a:pt x="161" y="1"/>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66"/>
            <p:cNvSpPr/>
            <p:nvPr/>
          </p:nvSpPr>
          <p:spPr>
            <a:xfrm>
              <a:off x="2198524" y="3178702"/>
              <a:ext cx="878898" cy="890245"/>
            </a:xfrm>
            <a:custGeom>
              <a:avLst/>
              <a:gdLst/>
              <a:ahLst/>
              <a:cxnLst/>
              <a:rect l="l" t="t" r="r" b="b"/>
              <a:pathLst>
                <a:path w="40898" h="41426" extrusionOk="0">
                  <a:moveTo>
                    <a:pt x="4239" y="1"/>
                  </a:moveTo>
                  <a:lnTo>
                    <a:pt x="3254" y="47"/>
                  </a:lnTo>
                  <a:lnTo>
                    <a:pt x="2773" y="93"/>
                  </a:lnTo>
                  <a:lnTo>
                    <a:pt x="2337" y="161"/>
                  </a:lnTo>
                  <a:lnTo>
                    <a:pt x="1902" y="230"/>
                  </a:lnTo>
                  <a:lnTo>
                    <a:pt x="1512" y="322"/>
                  </a:lnTo>
                  <a:lnTo>
                    <a:pt x="1146" y="413"/>
                  </a:lnTo>
                  <a:lnTo>
                    <a:pt x="825" y="528"/>
                  </a:lnTo>
                  <a:lnTo>
                    <a:pt x="527" y="665"/>
                  </a:lnTo>
                  <a:lnTo>
                    <a:pt x="275" y="826"/>
                  </a:lnTo>
                  <a:lnTo>
                    <a:pt x="229" y="986"/>
                  </a:lnTo>
                  <a:lnTo>
                    <a:pt x="161" y="1444"/>
                  </a:lnTo>
                  <a:lnTo>
                    <a:pt x="69" y="2155"/>
                  </a:lnTo>
                  <a:lnTo>
                    <a:pt x="23" y="2567"/>
                  </a:lnTo>
                  <a:lnTo>
                    <a:pt x="0" y="3048"/>
                  </a:lnTo>
                  <a:lnTo>
                    <a:pt x="0" y="3575"/>
                  </a:lnTo>
                  <a:lnTo>
                    <a:pt x="0" y="4125"/>
                  </a:lnTo>
                  <a:lnTo>
                    <a:pt x="46" y="4721"/>
                  </a:lnTo>
                  <a:lnTo>
                    <a:pt x="115" y="5339"/>
                  </a:lnTo>
                  <a:lnTo>
                    <a:pt x="229" y="5958"/>
                  </a:lnTo>
                  <a:lnTo>
                    <a:pt x="367" y="6622"/>
                  </a:lnTo>
                  <a:lnTo>
                    <a:pt x="573" y="7264"/>
                  </a:lnTo>
                  <a:lnTo>
                    <a:pt x="802" y="7951"/>
                  </a:lnTo>
                  <a:lnTo>
                    <a:pt x="1100" y="8616"/>
                  </a:lnTo>
                  <a:lnTo>
                    <a:pt x="1283" y="8936"/>
                  </a:lnTo>
                  <a:lnTo>
                    <a:pt x="1467" y="9257"/>
                  </a:lnTo>
                  <a:lnTo>
                    <a:pt x="1673" y="9601"/>
                  </a:lnTo>
                  <a:lnTo>
                    <a:pt x="1879" y="9922"/>
                  </a:lnTo>
                  <a:lnTo>
                    <a:pt x="2108" y="10242"/>
                  </a:lnTo>
                  <a:lnTo>
                    <a:pt x="2383" y="10540"/>
                  </a:lnTo>
                  <a:lnTo>
                    <a:pt x="2635" y="10861"/>
                  </a:lnTo>
                  <a:lnTo>
                    <a:pt x="2933" y="11159"/>
                  </a:lnTo>
                  <a:lnTo>
                    <a:pt x="3254" y="11457"/>
                  </a:lnTo>
                  <a:lnTo>
                    <a:pt x="3575" y="11755"/>
                  </a:lnTo>
                  <a:lnTo>
                    <a:pt x="3941" y="12029"/>
                  </a:lnTo>
                  <a:lnTo>
                    <a:pt x="4308" y="12304"/>
                  </a:lnTo>
                  <a:lnTo>
                    <a:pt x="4697" y="12579"/>
                  </a:lnTo>
                  <a:lnTo>
                    <a:pt x="5110" y="12831"/>
                  </a:lnTo>
                  <a:lnTo>
                    <a:pt x="5568" y="13061"/>
                  </a:lnTo>
                  <a:lnTo>
                    <a:pt x="6026" y="13313"/>
                  </a:lnTo>
                  <a:lnTo>
                    <a:pt x="6507" y="13519"/>
                  </a:lnTo>
                  <a:lnTo>
                    <a:pt x="7034" y="13725"/>
                  </a:lnTo>
                  <a:lnTo>
                    <a:pt x="7561" y="13931"/>
                  </a:lnTo>
                  <a:lnTo>
                    <a:pt x="8134" y="14114"/>
                  </a:lnTo>
                  <a:lnTo>
                    <a:pt x="8730" y="14275"/>
                  </a:lnTo>
                  <a:lnTo>
                    <a:pt x="9348" y="14435"/>
                  </a:lnTo>
                  <a:lnTo>
                    <a:pt x="9990" y="14573"/>
                  </a:lnTo>
                  <a:lnTo>
                    <a:pt x="10677" y="14687"/>
                  </a:lnTo>
                  <a:lnTo>
                    <a:pt x="11364" y="14802"/>
                  </a:lnTo>
                  <a:lnTo>
                    <a:pt x="12098" y="14893"/>
                  </a:lnTo>
                  <a:lnTo>
                    <a:pt x="12877" y="14962"/>
                  </a:lnTo>
                  <a:lnTo>
                    <a:pt x="13656" y="15008"/>
                  </a:lnTo>
                  <a:lnTo>
                    <a:pt x="14503" y="15031"/>
                  </a:lnTo>
                  <a:lnTo>
                    <a:pt x="15351" y="15054"/>
                  </a:lnTo>
                  <a:lnTo>
                    <a:pt x="17161" y="15031"/>
                  </a:lnTo>
                  <a:lnTo>
                    <a:pt x="18857" y="15008"/>
                  </a:lnTo>
                  <a:lnTo>
                    <a:pt x="20415" y="14962"/>
                  </a:lnTo>
                  <a:lnTo>
                    <a:pt x="21858" y="14893"/>
                  </a:lnTo>
                  <a:lnTo>
                    <a:pt x="23187" y="14825"/>
                  </a:lnTo>
                  <a:lnTo>
                    <a:pt x="24401" y="14733"/>
                  </a:lnTo>
                  <a:lnTo>
                    <a:pt x="25478" y="14664"/>
                  </a:lnTo>
                  <a:lnTo>
                    <a:pt x="26463" y="14573"/>
                  </a:lnTo>
                  <a:lnTo>
                    <a:pt x="28044" y="14389"/>
                  </a:lnTo>
                  <a:lnTo>
                    <a:pt x="29167" y="14229"/>
                  </a:lnTo>
                  <a:lnTo>
                    <a:pt x="29854" y="14114"/>
                  </a:lnTo>
                  <a:lnTo>
                    <a:pt x="30083" y="14092"/>
                  </a:lnTo>
                  <a:lnTo>
                    <a:pt x="30129" y="15512"/>
                  </a:lnTo>
                  <a:lnTo>
                    <a:pt x="30244" y="18949"/>
                  </a:lnTo>
                  <a:lnTo>
                    <a:pt x="30358" y="21011"/>
                  </a:lnTo>
                  <a:lnTo>
                    <a:pt x="30473" y="23096"/>
                  </a:lnTo>
                  <a:lnTo>
                    <a:pt x="30610" y="24997"/>
                  </a:lnTo>
                  <a:lnTo>
                    <a:pt x="30702" y="25868"/>
                  </a:lnTo>
                  <a:lnTo>
                    <a:pt x="30771" y="26601"/>
                  </a:lnTo>
                  <a:lnTo>
                    <a:pt x="31023" y="28297"/>
                  </a:lnTo>
                  <a:lnTo>
                    <a:pt x="31366" y="30428"/>
                  </a:lnTo>
                  <a:lnTo>
                    <a:pt x="31756" y="32810"/>
                  </a:lnTo>
                  <a:lnTo>
                    <a:pt x="32191" y="35216"/>
                  </a:lnTo>
                  <a:lnTo>
                    <a:pt x="32924" y="39317"/>
                  </a:lnTo>
                  <a:lnTo>
                    <a:pt x="33245" y="41036"/>
                  </a:lnTo>
                  <a:lnTo>
                    <a:pt x="40760" y="41425"/>
                  </a:lnTo>
                  <a:lnTo>
                    <a:pt x="40783" y="40119"/>
                  </a:lnTo>
                  <a:lnTo>
                    <a:pt x="40875" y="36637"/>
                  </a:lnTo>
                  <a:lnTo>
                    <a:pt x="40875" y="36316"/>
                  </a:lnTo>
                  <a:lnTo>
                    <a:pt x="40898" y="33589"/>
                  </a:lnTo>
                  <a:lnTo>
                    <a:pt x="40898" y="33177"/>
                  </a:lnTo>
                  <a:lnTo>
                    <a:pt x="40898" y="31092"/>
                  </a:lnTo>
                  <a:lnTo>
                    <a:pt x="40875" y="28870"/>
                  </a:lnTo>
                  <a:lnTo>
                    <a:pt x="40829" y="26578"/>
                  </a:lnTo>
                  <a:lnTo>
                    <a:pt x="40760" y="24218"/>
                  </a:lnTo>
                  <a:lnTo>
                    <a:pt x="40760" y="23760"/>
                  </a:lnTo>
                  <a:lnTo>
                    <a:pt x="40668" y="21629"/>
                  </a:lnTo>
                  <a:lnTo>
                    <a:pt x="40554" y="19545"/>
                  </a:lnTo>
                  <a:lnTo>
                    <a:pt x="40531" y="19201"/>
                  </a:lnTo>
                  <a:lnTo>
                    <a:pt x="40439" y="17872"/>
                  </a:lnTo>
                  <a:lnTo>
                    <a:pt x="40325" y="16566"/>
                  </a:lnTo>
                  <a:lnTo>
                    <a:pt x="40302" y="16291"/>
                  </a:lnTo>
                  <a:lnTo>
                    <a:pt x="40141" y="14710"/>
                  </a:lnTo>
                  <a:lnTo>
                    <a:pt x="39958" y="13198"/>
                  </a:lnTo>
                  <a:lnTo>
                    <a:pt x="39752" y="11755"/>
                  </a:lnTo>
                  <a:lnTo>
                    <a:pt x="39500" y="10426"/>
                  </a:lnTo>
                  <a:lnTo>
                    <a:pt x="39248" y="9188"/>
                  </a:lnTo>
                  <a:lnTo>
                    <a:pt x="39088" y="8616"/>
                  </a:lnTo>
                  <a:lnTo>
                    <a:pt x="38950" y="8089"/>
                  </a:lnTo>
                  <a:lnTo>
                    <a:pt x="38790" y="7585"/>
                  </a:lnTo>
                  <a:lnTo>
                    <a:pt x="38606" y="7103"/>
                  </a:lnTo>
                  <a:lnTo>
                    <a:pt x="38446" y="6691"/>
                  </a:lnTo>
                  <a:lnTo>
                    <a:pt x="38263" y="6279"/>
                  </a:lnTo>
                  <a:lnTo>
                    <a:pt x="38125" y="6050"/>
                  </a:lnTo>
                  <a:lnTo>
                    <a:pt x="37896" y="5706"/>
                  </a:lnTo>
                  <a:lnTo>
                    <a:pt x="37667" y="5408"/>
                  </a:lnTo>
                  <a:lnTo>
                    <a:pt x="37438" y="5156"/>
                  </a:lnTo>
                  <a:lnTo>
                    <a:pt x="37186" y="4973"/>
                  </a:lnTo>
                  <a:lnTo>
                    <a:pt x="36773" y="4721"/>
                  </a:lnTo>
                  <a:lnTo>
                    <a:pt x="36361" y="4492"/>
                  </a:lnTo>
                  <a:lnTo>
                    <a:pt x="35926" y="4285"/>
                  </a:lnTo>
                  <a:lnTo>
                    <a:pt x="35468" y="4079"/>
                  </a:lnTo>
                  <a:lnTo>
                    <a:pt x="35009" y="3873"/>
                  </a:lnTo>
                  <a:lnTo>
                    <a:pt x="34551" y="3690"/>
                  </a:lnTo>
                  <a:lnTo>
                    <a:pt x="33589" y="3369"/>
                  </a:lnTo>
                  <a:lnTo>
                    <a:pt x="32558" y="3071"/>
                  </a:lnTo>
                  <a:lnTo>
                    <a:pt x="31481" y="2796"/>
                  </a:lnTo>
                  <a:lnTo>
                    <a:pt x="30335" y="2567"/>
                  </a:lnTo>
                  <a:lnTo>
                    <a:pt x="29144" y="2361"/>
                  </a:lnTo>
                  <a:lnTo>
                    <a:pt x="28754" y="2292"/>
                  </a:lnTo>
                  <a:lnTo>
                    <a:pt x="27151" y="2063"/>
                  </a:lnTo>
                  <a:lnTo>
                    <a:pt x="25455" y="1880"/>
                  </a:lnTo>
                  <a:lnTo>
                    <a:pt x="23645" y="1673"/>
                  </a:lnTo>
                  <a:lnTo>
                    <a:pt x="21698" y="1513"/>
                  </a:lnTo>
                  <a:lnTo>
                    <a:pt x="21423" y="1490"/>
                  </a:lnTo>
                  <a:lnTo>
                    <a:pt x="16084" y="1009"/>
                  </a:lnTo>
                  <a:lnTo>
                    <a:pt x="15809" y="986"/>
                  </a:lnTo>
                  <a:lnTo>
                    <a:pt x="13564" y="780"/>
                  </a:lnTo>
                  <a:lnTo>
                    <a:pt x="13083" y="688"/>
                  </a:lnTo>
                  <a:lnTo>
                    <a:pt x="11800" y="505"/>
                  </a:lnTo>
                  <a:lnTo>
                    <a:pt x="9967" y="299"/>
                  </a:lnTo>
                  <a:lnTo>
                    <a:pt x="8890" y="184"/>
                  </a:lnTo>
                  <a:lnTo>
                    <a:pt x="7767" y="93"/>
                  </a:lnTo>
                  <a:lnTo>
                    <a:pt x="7447" y="70"/>
                  </a:lnTo>
                  <a:lnTo>
                    <a:pt x="6370" y="24"/>
                  </a:lnTo>
                  <a:lnTo>
                    <a:pt x="5293"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66"/>
            <p:cNvSpPr/>
            <p:nvPr/>
          </p:nvSpPr>
          <p:spPr>
            <a:xfrm>
              <a:off x="2659863" y="3206273"/>
              <a:ext cx="415079" cy="333374"/>
            </a:xfrm>
            <a:custGeom>
              <a:avLst/>
              <a:gdLst/>
              <a:ahLst/>
              <a:cxnLst/>
              <a:rect l="l" t="t" r="r" b="b"/>
              <a:pathLst>
                <a:path w="19315" h="15513" extrusionOk="0">
                  <a:moveTo>
                    <a:pt x="161" y="1"/>
                  </a:moveTo>
                  <a:lnTo>
                    <a:pt x="92" y="47"/>
                  </a:lnTo>
                  <a:lnTo>
                    <a:pt x="23" y="115"/>
                  </a:lnTo>
                  <a:lnTo>
                    <a:pt x="1" y="207"/>
                  </a:lnTo>
                  <a:lnTo>
                    <a:pt x="23" y="299"/>
                  </a:lnTo>
                  <a:lnTo>
                    <a:pt x="69" y="368"/>
                  </a:lnTo>
                  <a:lnTo>
                    <a:pt x="138" y="413"/>
                  </a:lnTo>
                  <a:lnTo>
                    <a:pt x="207" y="436"/>
                  </a:lnTo>
                  <a:lnTo>
                    <a:pt x="482" y="459"/>
                  </a:lnTo>
                  <a:lnTo>
                    <a:pt x="1765" y="574"/>
                  </a:lnTo>
                  <a:lnTo>
                    <a:pt x="3460" y="757"/>
                  </a:lnTo>
                  <a:lnTo>
                    <a:pt x="4422" y="872"/>
                  </a:lnTo>
                  <a:lnTo>
                    <a:pt x="5453" y="1009"/>
                  </a:lnTo>
                  <a:lnTo>
                    <a:pt x="6530" y="1169"/>
                  </a:lnTo>
                  <a:lnTo>
                    <a:pt x="7653" y="1353"/>
                  </a:lnTo>
                  <a:lnTo>
                    <a:pt x="8776" y="1582"/>
                  </a:lnTo>
                  <a:lnTo>
                    <a:pt x="9898" y="1834"/>
                  </a:lnTo>
                  <a:lnTo>
                    <a:pt x="11021" y="2132"/>
                  </a:lnTo>
                  <a:lnTo>
                    <a:pt x="12121" y="2475"/>
                  </a:lnTo>
                  <a:lnTo>
                    <a:pt x="12671" y="2659"/>
                  </a:lnTo>
                  <a:lnTo>
                    <a:pt x="13198" y="2842"/>
                  </a:lnTo>
                  <a:lnTo>
                    <a:pt x="13702" y="3048"/>
                  </a:lnTo>
                  <a:lnTo>
                    <a:pt x="14206" y="3254"/>
                  </a:lnTo>
                  <a:lnTo>
                    <a:pt x="14687" y="3484"/>
                  </a:lnTo>
                  <a:lnTo>
                    <a:pt x="15145" y="3713"/>
                  </a:lnTo>
                  <a:lnTo>
                    <a:pt x="15580" y="3965"/>
                  </a:lnTo>
                  <a:lnTo>
                    <a:pt x="16016" y="4217"/>
                  </a:lnTo>
                  <a:lnTo>
                    <a:pt x="16222" y="4400"/>
                  </a:lnTo>
                  <a:lnTo>
                    <a:pt x="16428" y="4606"/>
                  </a:lnTo>
                  <a:lnTo>
                    <a:pt x="16611" y="4858"/>
                  </a:lnTo>
                  <a:lnTo>
                    <a:pt x="16795" y="5133"/>
                  </a:lnTo>
                  <a:lnTo>
                    <a:pt x="16978" y="5454"/>
                  </a:lnTo>
                  <a:lnTo>
                    <a:pt x="17138" y="5798"/>
                  </a:lnTo>
                  <a:lnTo>
                    <a:pt x="17299" y="6187"/>
                  </a:lnTo>
                  <a:lnTo>
                    <a:pt x="17436" y="6599"/>
                  </a:lnTo>
                  <a:lnTo>
                    <a:pt x="17574" y="7012"/>
                  </a:lnTo>
                  <a:lnTo>
                    <a:pt x="17711" y="7447"/>
                  </a:lnTo>
                  <a:lnTo>
                    <a:pt x="17940" y="8387"/>
                  </a:lnTo>
                  <a:lnTo>
                    <a:pt x="18147" y="9326"/>
                  </a:lnTo>
                  <a:lnTo>
                    <a:pt x="18307" y="10288"/>
                  </a:lnTo>
                  <a:lnTo>
                    <a:pt x="18467" y="11251"/>
                  </a:lnTo>
                  <a:lnTo>
                    <a:pt x="18582" y="12144"/>
                  </a:lnTo>
                  <a:lnTo>
                    <a:pt x="18742" y="13748"/>
                  </a:lnTo>
                  <a:lnTo>
                    <a:pt x="18834" y="14848"/>
                  </a:lnTo>
                  <a:lnTo>
                    <a:pt x="18857" y="15283"/>
                  </a:lnTo>
                  <a:lnTo>
                    <a:pt x="18880" y="15375"/>
                  </a:lnTo>
                  <a:lnTo>
                    <a:pt x="18926" y="15443"/>
                  </a:lnTo>
                  <a:lnTo>
                    <a:pt x="18994" y="15489"/>
                  </a:lnTo>
                  <a:lnTo>
                    <a:pt x="19086" y="15512"/>
                  </a:lnTo>
                  <a:lnTo>
                    <a:pt x="19178" y="15489"/>
                  </a:lnTo>
                  <a:lnTo>
                    <a:pt x="19246" y="15420"/>
                  </a:lnTo>
                  <a:lnTo>
                    <a:pt x="19292" y="15352"/>
                  </a:lnTo>
                  <a:lnTo>
                    <a:pt x="19315" y="15260"/>
                  </a:lnTo>
                  <a:lnTo>
                    <a:pt x="19269" y="14733"/>
                  </a:lnTo>
                  <a:lnTo>
                    <a:pt x="19178" y="13542"/>
                  </a:lnTo>
                  <a:lnTo>
                    <a:pt x="19109" y="12786"/>
                  </a:lnTo>
                  <a:lnTo>
                    <a:pt x="18994" y="11915"/>
                  </a:lnTo>
                  <a:lnTo>
                    <a:pt x="18880" y="10999"/>
                  </a:lnTo>
                  <a:lnTo>
                    <a:pt x="18719" y="10036"/>
                  </a:lnTo>
                  <a:lnTo>
                    <a:pt x="18536" y="9051"/>
                  </a:lnTo>
                  <a:lnTo>
                    <a:pt x="18330" y="8089"/>
                  </a:lnTo>
                  <a:lnTo>
                    <a:pt x="18078" y="7149"/>
                  </a:lnTo>
                  <a:lnTo>
                    <a:pt x="17940" y="6714"/>
                  </a:lnTo>
                  <a:lnTo>
                    <a:pt x="17803" y="6279"/>
                  </a:lnTo>
                  <a:lnTo>
                    <a:pt x="17642" y="5866"/>
                  </a:lnTo>
                  <a:lnTo>
                    <a:pt x="17482" y="5477"/>
                  </a:lnTo>
                  <a:lnTo>
                    <a:pt x="17299" y="5133"/>
                  </a:lnTo>
                  <a:lnTo>
                    <a:pt x="17115" y="4789"/>
                  </a:lnTo>
                  <a:lnTo>
                    <a:pt x="16909" y="4515"/>
                  </a:lnTo>
                  <a:lnTo>
                    <a:pt x="16703" y="4240"/>
                  </a:lnTo>
                  <a:lnTo>
                    <a:pt x="16497" y="4033"/>
                  </a:lnTo>
                  <a:lnTo>
                    <a:pt x="16245" y="3850"/>
                  </a:lnTo>
                  <a:lnTo>
                    <a:pt x="15832" y="3575"/>
                  </a:lnTo>
                  <a:lnTo>
                    <a:pt x="15374" y="3323"/>
                  </a:lnTo>
                  <a:lnTo>
                    <a:pt x="14893" y="3094"/>
                  </a:lnTo>
                  <a:lnTo>
                    <a:pt x="14412" y="2865"/>
                  </a:lnTo>
                  <a:lnTo>
                    <a:pt x="13908" y="2636"/>
                  </a:lnTo>
                  <a:lnTo>
                    <a:pt x="13381" y="2430"/>
                  </a:lnTo>
                  <a:lnTo>
                    <a:pt x="12854" y="2246"/>
                  </a:lnTo>
                  <a:lnTo>
                    <a:pt x="12304" y="2063"/>
                  </a:lnTo>
                  <a:lnTo>
                    <a:pt x="11181" y="1719"/>
                  </a:lnTo>
                  <a:lnTo>
                    <a:pt x="10059" y="1421"/>
                  </a:lnTo>
                  <a:lnTo>
                    <a:pt x="8913" y="1147"/>
                  </a:lnTo>
                  <a:lnTo>
                    <a:pt x="7768" y="917"/>
                  </a:lnTo>
                  <a:lnTo>
                    <a:pt x="6645" y="734"/>
                  </a:lnTo>
                  <a:lnTo>
                    <a:pt x="5545" y="574"/>
                  </a:lnTo>
                  <a:lnTo>
                    <a:pt x="4514" y="413"/>
                  </a:lnTo>
                  <a:lnTo>
                    <a:pt x="3529" y="299"/>
                  </a:lnTo>
                  <a:lnTo>
                    <a:pt x="1811" y="138"/>
                  </a:lnTo>
                  <a:lnTo>
                    <a:pt x="527" y="24"/>
                  </a:lnTo>
                  <a:lnTo>
                    <a:pt x="25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66"/>
            <p:cNvSpPr/>
            <p:nvPr/>
          </p:nvSpPr>
          <p:spPr>
            <a:xfrm>
              <a:off x="2240364" y="3189533"/>
              <a:ext cx="700681" cy="817372"/>
            </a:xfrm>
            <a:custGeom>
              <a:avLst/>
              <a:gdLst/>
              <a:ahLst/>
              <a:cxnLst/>
              <a:rect l="l" t="t" r="r" b="b"/>
              <a:pathLst>
                <a:path w="32605" h="38035" extrusionOk="0">
                  <a:moveTo>
                    <a:pt x="230" y="1"/>
                  </a:moveTo>
                  <a:lnTo>
                    <a:pt x="161" y="47"/>
                  </a:lnTo>
                  <a:lnTo>
                    <a:pt x="92" y="93"/>
                  </a:lnTo>
                  <a:lnTo>
                    <a:pt x="70" y="184"/>
                  </a:lnTo>
                  <a:lnTo>
                    <a:pt x="47" y="459"/>
                  </a:lnTo>
                  <a:lnTo>
                    <a:pt x="1" y="1101"/>
                  </a:lnTo>
                  <a:lnTo>
                    <a:pt x="1" y="1559"/>
                  </a:lnTo>
                  <a:lnTo>
                    <a:pt x="1" y="2063"/>
                  </a:lnTo>
                  <a:lnTo>
                    <a:pt x="24" y="2613"/>
                  </a:lnTo>
                  <a:lnTo>
                    <a:pt x="92" y="3231"/>
                  </a:lnTo>
                  <a:lnTo>
                    <a:pt x="184" y="3873"/>
                  </a:lnTo>
                  <a:lnTo>
                    <a:pt x="299" y="4560"/>
                  </a:lnTo>
                  <a:lnTo>
                    <a:pt x="482" y="5248"/>
                  </a:lnTo>
                  <a:lnTo>
                    <a:pt x="688" y="5958"/>
                  </a:lnTo>
                  <a:lnTo>
                    <a:pt x="826" y="6325"/>
                  </a:lnTo>
                  <a:lnTo>
                    <a:pt x="963" y="6691"/>
                  </a:lnTo>
                  <a:lnTo>
                    <a:pt x="1146" y="7058"/>
                  </a:lnTo>
                  <a:lnTo>
                    <a:pt x="1307" y="7401"/>
                  </a:lnTo>
                  <a:lnTo>
                    <a:pt x="1513" y="7768"/>
                  </a:lnTo>
                  <a:lnTo>
                    <a:pt x="1719" y="8112"/>
                  </a:lnTo>
                  <a:lnTo>
                    <a:pt x="1948" y="8455"/>
                  </a:lnTo>
                  <a:lnTo>
                    <a:pt x="2200" y="8799"/>
                  </a:lnTo>
                  <a:lnTo>
                    <a:pt x="2498" y="9166"/>
                  </a:lnTo>
                  <a:lnTo>
                    <a:pt x="2819" y="9509"/>
                  </a:lnTo>
                  <a:lnTo>
                    <a:pt x="3163" y="9830"/>
                  </a:lnTo>
                  <a:lnTo>
                    <a:pt x="3529" y="10151"/>
                  </a:lnTo>
                  <a:lnTo>
                    <a:pt x="3896" y="10426"/>
                  </a:lnTo>
                  <a:lnTo>
                    <a:pt x="4285" y="10701"/>
                  </a:lnTo>
                  <a:lnTo>
                    <a:pt x="4698" y="10953"/>
                  </a:lnTo>
                  <a:lnTo>
                    <a:pt x="5110" y="11182"/>
                  </a:lnTo>
                  <a:lnTo>
                    <a:pt x="5545" y="11411"/>
                  </a:lnTo>
                  <a:lnTo>
                    <a:pt x="6004" y="11594"/>
                  </a:lnTo>
                  <a:lnTo>
                    <a:pt x="6485" y="11778"/>
                  </a:lnTo>
                  <a:lnTo>
                    <a:pt x="6989" y="11915"/>
                  </a:lnTo>
                  <a:lnTo>
                    <a:pt x="7493" y="12052"/>
                  </a:lnTo>
                  <a:lnTo>
                    <a:pt x="8020" y="12167"/>
                  </a:lnTo>
                  <a:lnTo>
                    <a:pt x="8570" y="12259"/>
                  </a:lnTo>
                  <a:lnTo>
                    <a:pt x="9120" y="12350"/>
                  </a:lnTo>
                  <a:lnTo>
                    <a:pt x="10219" y="12465"/>
                  </a:lnTo>
                  <a:lnTo>
                    <a:pt x="11319" y="12534"/>
                  </a:lnTo>
                  <a:lnTo>
                    <a:pt x="12373" y="12602"/>
                  </a:lnTo>
                  <a:lnTo>
                    <a:pt x="13450" y="12625"/>
                  </a:lnTo>
                  <a:lnTo>
                    <a:pt x="14481" y="12648"/>
                  </a:lnTo>
                  <a:lnTo>
                    <a:pt x="15489" y="12648"/>
                  </a:lnTo>
                  <a:lnTo>
                    <a:pt x="16497" y="12625"/>
                  </a:lnTo>
                  <a:lnTo>
                    <a:pt x="17459" y="12602"/>
                  </a:lnTo>
                  <a:lnTo>
                    <a:pt x="19315" y="12488"/>
                  </a:lnTo>
                  <a:lnTo>
                    <a:pt x="21057" y="12350"/>
                  </a:lnTo>
                  <a:lnTo>
                    <a:pt x="22637" y="12213"/>
                  </a:lnTo>
                  <a:lnTo>
                    <a:pt x="24081" y="12052"/>
                  </a:lnTo>
                  <a:lnTo>
                    <a:pt x="25845" y="11869"/>
                  </a:lnTo>
                  <a:lnTo>
                    <a:pt x="26624" y="11800"/>
                  </a:lnTo>
                  <a:lnTo>
                    <a:pt x="27311" y="11778"/>
                  </a:lnTo>
                  <a:lnTo>
                    <a:pt x="27907" y="11755"/>
                  </a:lnTo>
                  <a:lnTo>
                    <a:pt x="28388" y="11778"/>
                  </a:lnTo>
                  <a:lnTo>
                    <a:pt x="28595" y="11823"/>
                  </a:lnTo>
                  <a:lnTo>
                    <a:pt x="28755" y="11846"/>
                  </a:lnTo>
                  <a:lnTo>
                    <a:pt x="28892" y="11915"/>
                  </a:lnTo>
                  <a:lnTo>
                    <a:pt x="28984" y="11984"/>
                  </a:lnTo>
                  <a:lnTo>
                    <a:pt x="29030" y="12030"/>
                  </a:lnTo>
                  <a:lnTo>
                    <a:pt x="29099" y="12121"/>
                  </a:lnTo>
                  <a:lnTo>
                    <a:pt x="29144" y="12282"/>
                  </a:lnTo>
                  <a:lnTo>
                    <a:pt x="29213" y="12511"/>
                  </a:lnTo>
                  <a:lnTo>
                    <a:pt x="29282" y="12831"/>
                  </a:lnTo>
                  <a:lnTo>
                    <a:pt x="29351" y="13267"/>
                  </a:lnTo>
                  <a:lnTo>
                    <a:pt x="29419" y="13794"/>
                  </a:lnTo>
                  <a:lnTo>
                    <a:pt x="29511" y="14458"/>
                  </a:lnTo>
                  <a:lnTo>
                    <a:pt x="29626" y="15627"/>
                  </a:lnTo>
                  <a:lnTo>
                    <a:pt x="29717" y="16956"/>
                  </a:lnTo>
                  <a:lnTo>
                    <a:pt x="29923" y="20003"/>
                  </a:lnTo>
                  <a:lnTo>
                    <a:pt x="30084" y="22088"/>
                  </a:lnTo>
                  <a:lnTo>
                    <a:pt x="30267" y="24379"/>
                  </a:lnTo>
                  <a:lnTo>
                    <a:pt x="30496" y="26785"/>
                  </a:lnTo>
                  <a:lnTo>
                    <a:pt x="30748" y="29213"/>
                  </a:lnTo>
                  <a:lnTo>
                    <a:pt x="31023" y="31642"/>
                  </a:lnTo>
                  <a:lnTo>
                    <a:pt x="31184" y="32810"/>
                  </a:lnTo>
                  <a:lnTo>
                    <a:pt x="31344" y="33956"/>
                  </a:lnTo>
                  <a:lnTo>
                    <a:pt x="31527" y="35033"/>
                  </a:lnTo>
                  <a:lnTo>
                    <a:pt x="31711" y="36087"/>
                  </a:lnTo>
                  <a:lnTo>
                    <a:pt x="31894" y="37049"/>
                  </a:lnTo>
                  <a:lnTo>
                    <a:pt x="32100" y="37943"/>
                  </a:lnTo>
                  <a:lnTo>
                    <a:pt x="32215" y="37943"/>
                  </a:lnTo>
                  <a:lnTo>
                    <a:pt x="32352" y="37988"/>
                  </a:lnTo>
                  <a:lnTo>
                    <a:pt x="32489" y="38034"/>
                  </a:lnTo>
                  <a:lnTo>
                    <a:pt x="32604" y="38034"/>
                  </a:lnTo>
                  <a:lnTo>
                    <a:pt x="32398" y="37141"/>
                  </a:lnTo>
                  <a:lnTo>
                    <a:pt x="32215" y="36156"/>
                  </a:lnTo>
                  <a:lnTo>
                    <a:pt x="32031" y="35125"/>
                  </a:lnTo>
                  <a:lnTo>
                    <a:pt x="31848" y="34025"/>
                  </a:lnTo>
                  <a:lnTo>
                    <a:pt x="31504" y="31688"/>
                  </a:lnTo>
                  <a:lnTo>
                    <a:pt x="31206" y="29259"/>
                  </a:lnTo>
                  <a:lnTo>
                    <a:pt x="30932" y="26785"/>
                  </a:lnTo>
                  <a:lnTo>
                    <a:pt x="30702" y="24356"/>
                  </a:lnTo>
                  <a:lnTo>
                    <a:pt x="30519" y="22065"/>
                  </a:lnTo>
                  <a:lnTo>
                    <a:pt x="30359" y="19980"/>
                  </a:lnTo>
                  <a:lnTo>
                    <a:pt x="30130" y="16589"/>
                  </a:lnTo>
                  <a:lnTo>
                    <a:pt x="30015" y="15214"/>
                  </a:lnTo>
                  <a:lnTo>
                    <a:pt x="29900" y="14069"/>
                  </a:lnTo>
                  <a:lnTo>
                    <a:pt x="29763" y="13152"/>
                  </a:lnTo>
                  <a:lnTo>
                    <a:pt x="29694" y="12763"/>
                  </a:lnTo>
                  <a:lnTo>
                    <a:pt x="29626" y="12442"/>
                  </a:lnTo>
                  <a:lnTo>
                    <a:pt x="29557" y="12167"/>
                  </a:lnTo>
                  <a:lnTo>
                    <a:pt x="29465" y="11938"/>
                  </a:lnTo>
                  <a:lnTo>
                    <a:pt x="29374" y="11778"/>
                  </a:lnTo>
                  <a:lnTo>
                    <a:pt x="29282" y="11663"/>
                  </a:lnTo>
                  <a:lnTo>
                    <a:pt x="29144" y="11571"/>
                  </a:lnTo>
                  <a:lnTo>
                    <a:pt x="29007" y="11503"/>
                  </a:lnTo>
                  <a:lnTo>
                    <a:pt x="28824" y="11434"/>
                  </a:lnTo>
                  <a:lnTo>
                    <a:pt x="28617" y="11388"/>
                  </a:lnTo>
                  <a:lnTo>
                    <a:pt x="28388" y="11365"/>
                  </a:lnTo>
                  <a:lnTo>
                    <a:pt x="28136" y="11342"/>
                  </a:lnTo>
                  <a:lnTo>
                    <a:pt x="27518" y="11342"/>
                  </a:lnTo>
                  <a:lnTo>
                    <a:pt x="26807" y="11365"/>
                  </a:lnTo>
                  <a:lnTo>
                    <a:pt x="26006" y="11434"/>
                  </a:lnTo>
                  <a:lnTo>
                    <a:pt x="24035" y="11640"/>
                  </a:lnTo>
                  <a:lnTo>
                    <a:pt x="22615" y="11778"/>
                  </a:lnTo>
                  <a:lnTo>
                    <a:pt x="21034" y="11938"/>
                  </a:lnTo>
                  <a:lnTo>
                    <a:pt x="19292" y="12075"/>
                  </a:lnTo>
                  <a:lnTo>
                    <a:pt x="17459" y="12167"/>
                  </a:lnTo>
                  <a:lnTo>
                    <a:pt x="16497" y="12213"/>
                  </a:lnTo>
                  <a:lnTo>
                    <a:pt x="13450" y="12213"/>
                  </a:lnTo>
                  <a:lnTo>
                    <a:pt x="12396" y="12167"/>
                  </a:lnTo>
                  <a:lnTo>
                    <a:pt x="11342" y="12121"/>
                  </a:lnTo>
                  <a:lnTo>
                    <a:pt x="10265" y="12030"/>
                  </a:lnTo>
                  <a:lnTo>
                    <a:pt x="9165" y="11915"/>
                  </a:lnTo>
                  <a:lnTo>
                    <a:pt x="8638" y="11846"/>
                  </a:lnTo>
                  <a:lnTo>
                    <a:pt x="8112" y="11755"/>
                  </a:lnTo>
                  <a:lnTo>
                    <a:pt x="7607" y="11640"/>
                  </a:lnTo>
                  <a:lnTo>
                    <a:pt x="7126" y="11525"/>
                  </a:lnTo>
                  <a:lnTo>
                    <a:pt x="6645" y="11365"/>
                  </a:lnTo>
                  <a:lnTo>
                    <a:pt x="6187" y="11205"/>
                  </a:lnTo>
                  <a:lnTo>
                    <a:pt x="5752" y="11021"/>
                  </a:lnTo>
                  <a:lnTo>
                    <a:pt x="5316" y="10815"/>
                  </a:lnTo>
                  <a:lnTo>
                    <a:pt x="4927" y="10586"/>
                  </a:lnTo>
                  <a:lnTo>
                    <a:pt x="4537" y="10357"/>
                  </a:lnTo>
                  <a:lnTo>
                    <a:pt x="4148" y="10105"/>
                  </a:lnTo>
                  <a:lnTo>
                    <a:pt x="3804" y="9830"/>
                  </a:lnTo>
                  <a:lnTo>
                    <a:pt x="3460" y="9532"/>
                  </a:lnTo>
                  <a:lnTo>
                    <a:pt x="3140" y="9211"/>
                  </a:lnTo>
                  <a:lnTo>
                    <a:pt x="2842" y="8891"/>
                  </a:lnTo>
                  <a:lnTo>
                    <a:pt x="2544" y="8524"/>
                  </a:lnTo>
                  <a:lnTo>
                    <a:pt x="2315" y="8203"/>
                  </a:lnTo>
                  <a:lnTo>
                    <a:pt x="2086" y="7883"/>
                  </a:lnTo>
                  <a:lnTo>
                    <a:pt x="1880" y="7539"/>
                  </a:lnTo>
                  <a:lnTo>
                    <a:pt x="1696" y="7195"/>
                  </a:lnTo>
                  <a:lnTo>
                    <a:pt x="1513" y="6852"/>
                  </a:lnTo>
                  <a:lnTo>
                    <a:pt x="1376" y="6508"/>
                  </a:lnTo>
                  <a:lnTo>
                    <a:pt x="1215" y="6141"/>
                  </a:lnTo>
                  <a:lnTo>
                    <a:pt x="1101" y="5798"/>
                  </a:lnTo>
                  <a:lnTo>
                    <a:pt x="894" y="5110"/>
                  </a:lnTo>
                  <a:lnTo>
                    <a:pt x="711" y="4423"/>
                  </a:lnTo>
                  <a:lnTo>
                    <a:pt x="597" y="3758"/>
                  </a:lnTo>
                  <a:lnTo>
                    <a:pt x="528" y="3117"/>
                  </a:lnTo>
                  <a:lnTo>
                    <a:pt x="459" y="2521"/>
                  </a:lnTo>
                  <a:lnTo>
                    <a:pt x="436" y="1971"/>
                  </a:lnTo>
                  <a:lnTo>
                    <a:pt x="436" y="1490"/>
                  </a:lnTo>
                  <a:lnTo>
                    <a:pt x="436" y="1078"/>
                  </a:lnTo>
                  <a:lnTo>
                    <a:pt x="482" y="459"/>
                  </a:lnTo>
                  <a:lnTo>
                    <a:pt x="505" y="230"/>
                  </a:lnTo>
                  <a:lnTo>
                    <a:pt x="482" y="161"/>
                  </a:lnTo>
                  <a:lnTo>
                    <a:pt x="459" y="93"/>
                  </a:lnTo>
                  <a:lnTo>
                    <a:pt x="390" y="24"/>
                  </a:lnTo>
                  <a:lnTo>
                    <a:pt x="322"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66"/>
            <p:cNvSpPr/>
            <p:nvPr/>
          </p:nvSpPr>
          <p:spPr>
            <a:xfrm>
              <a:off x="2902115" y="4000959"/>
              <a:ext cx="173317" cy="19706"/>
            </a:xfrm>
            <a:custGeom>
              <a:avLst/>
              <a:gdLst/>
              <a:ahLst/>
              <a:cxnLst/>
              <a:rect l="l" t="t" r="r" b="b"/>
              <a:pathLst>
                <a:path w="8065" h="917" extrusionOk="0">
                  <a:moveTo>
                    <a:pt x="206" y="0"/>
                  </a:moveTo>
                  <a:lnTo>
                    <a:pt x="138" y="23"/>
                  </a:lnTo>
                  <a:lnTo>
                    <a:pt x="69" y="46"/>
                  </a:lnTo>
                  <a:lnTo>
                    <a:pt x="23" y="115"/>
                  </a:lnTo>
                  <a:lnTo>
                    <a:pt x="0" y="207"/>
                  </a:lnTo>
                  <a:lnTo>
                    <a:pt x="0" y="298"/>
                  </a:lnTo>
                  <a:lnTo>
                    <a:pt x="46" y="367"/>
                  </a:lnTo>
                  <a:lnTo>
                    <a:pt x="115" y="413"/>
                  </a:lnTo>
                  <a:lnTo>
                    <a:pt x="183" y="436"/>
                  </a:lnTo>
                  <a:lnTo>
                    <a:pt x="7836" y="917"/>
                  </a:lnTo>
                  <a:lnTo>
                    <a:pt x="7859" y="917"/>
                  </a:lnTo>
                  <a:lnTo>
                    <a:pt x="7927" y="894"/>
                  </a:lnTo>
                  <a:lnTo>
                    <a:pt x="7996" y="848"/>
                  </a:lnTo>
                  <a:lnTo>
                    <a:pt x="8042" y="802"/>
                  </a:lnTo>
                  <a:lnTo>
                    <a:pt x="8065" y="711"/>
                  </a:lnTo>
                  <a:lnTo>
                    <a:pt x="8042" y="619"/>
                  </a:lnTo>
                  <a:lnTo>
                    <a:pt x="8019" y="550"/>
                  </a:lnTo>
                  <a:lnTo>
                    <a:pt x="7950" y="504"/>
                  </a:lnTo>
                  <a:lnTo>
                    <a:pt x="7859" y="481"/>
                  </a:lnTo>
                  <a:lnTo>
                    <a:pt x="206"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3" name="Google Shape;5103;p66"/>
            <p:cNvSpPr/>
            <p:nvPr/>
          </p:nvSpPr>
          <p:spPr>
            <a:xfrm>
              <a:off x="2305370" y="2397813"/>
              <a:ext cx="638124" cy="665223"/>
            </a:xfrm>
            <a:custGeom>
              <a:avLst/>
              <a:gdLst/>
              <a:ahLst/>
              <a:cxnLst/>
              <a:rect l="l" t="t" r="r" b="b"/>
              <a:pathLst>
                <a:path w="29694" h="30955" extrusionOk="0">
                  <a:moveTo>
                    <a:pt x="3803" y="1"/>
                  </a:moveTo>
                  <a:lnTo>
                    <a:pt x="3414" y="24"/>
                  </a:lnTo>
                  <a:lnTo>
                    <a:pt x="3024" y="93"/>
                  </a:lnTo>
                  <a:lnTo>
                    <a:pt x="2658" y="184"/>
                  </a:lnTo>
                  <a:lnTo>
                    <a:pt x="2314" y="322"/>
                  </a:lnTo>
                  <a:lnTo>
                    <a:pt x="1971" y="505"/>
                  </a:lnTo>
                  <a:lnTo>
                    <a:pt x="1650" y="688"/>
                  </a:lnTo>
                  <a:lnTo>
                    <a:pt x="1352" y="917"/>
                  </a:lnTo>
                  <a:lnTo>
                    <a:pt x="1077" y="1192"/>
                  </a:lnTo>
                  <a:lnTo>
                    <a:pt x="825" y="1467"/>
                  </a:lnTo>
                  <a:lnTo>
                    <a:pt x="619" y="1765"/>
                  </a:lnTo>
                  <a:lnTo>
                    <a:pt x="435" y="2086"/>
                  </a:lnTo>
                  <a:lnTo>
                    <a:pt x="275" y="2430"/>
                  </a:lnTo>
                  <a:lnTo>
                    <a:pt x="138" y="2796"/>
                  </a:lnTo>
                  <a:lnTo>
                    <a:pt x="46" y="3163"/>
                  </a:lnTo>
                  <a:lnTo>
                    <a:pt x="0" y="3552"/>
                  </a:lnTo>
                  <a:lnTo>
                    <a:pt x="0" y="3965"/>
                  </a:lnTo>
                  <a:lnTo>
                    <a:pt x="0" y="4331"/>
                  </a:lnTo>
                  <a:lnTo>
                    <a:pt x="0" y="4675"/>
                  </a:lnTo>
                  <a:lnTo>
                    <a:pt x="46" y="5339"/>
                  </a:lnTo>
                  <a:lnTo>
                    <a:pt x="115" y="6645"/>
                  </a:lnTo>
                  <a:lnTo>
                    <a:pt x="206" y="7951"/>
                  </a:lnTo>
                  <a:lnTo>
                    <a:pt x="344" y="9257"/>
                  </a:lnTo>
                  <a:lnTo>
                    <a:pt x="504" y="10563"/>
                  </a:lnTo>
                  <a:lnTo>
                    <a:pt x="687" y="11892"/>
                  </a:lnTo>
                  <a:lnTo>
                    <a:pt x="894" y="13198"/>
                  </a:lnTo>
                  <a:lnTo>
                    <a:pt x="1146" y="14504"/>
                  </a:lnTo>
                  <a:lnTo>
                    <a:pt x="1421" y="15833"/>
                  </a:lnTo>
                  <a:lnTo>
                    <a:pt x="1741" y="17139"/>
                  </a:lnTo>
                  <a:lnTo>
                    <a:pt x="2108" y="18468"/>
                  </a:lnTo>
                  <a:lnTo>
                    <a:pt x="2314" y="19132"/>
                  </a:lnTo>
                  <a:lnTo>
                    <a:pt x="2520" y="19797"/>
                  </a:lnTo>
                  <a:lnTo>
                    <a:pt x="2772" y="20484"/>
                  </a:lnTo>
                  <a:lnTo>
                    <a:pt x="3024" y="21148"/>
                  </a:lnTo>
                  <a:lnTo>
                    <a:pt x="3299" y="21836"/>
                  </a:lnTo>
                  <a:lnTo>
                    <a:pt x="3597" y="22500"/>
                  </a:lnTo>
                  <a:lnTo>
                    <a:pt x="3941" y="23188"/>
                  </a:lnTo>
                  <a:lnTo>
                    <a:pt x="4308" y="23875"/>
                  </a:lnTo>
                  <a:lnTo>
                    <a:pt x="4697" y="24562"/>
                  </a:lnTo>
                  <a:lnTo>
                    <a:pt x="5155" y="25250"/>
                  </a:lnTo>
                  <a:lnTo>
                    <a:pt x="5659" y="25914"/>
                  </a:lnTo>
                  <a:lnTo>
                    <a:pt x="5934" y="26258"/>
                  </a:lnTo>
                  <a:lnTo>
                    <a:pt x="6232" y="26601"/>
                  </a:lnTo>
                  <a:lnTo>
                    <a:pt x="6553" y="26945"/>
                  </a:lnTo>
                  <a:lnTo>
                    <a:pt x="6874" y="27266"/>
                  </a:lnTo>
                  <a:lnTo>
                    <a:pt x="7240" y="27587"/>
                  </a:lnTo>
                  <a:lnTo>
                    <a:pt x="7630" y="27907"/>
                  </a:lnTo>
                  <a:lnTo>
                    <a:pt x="8042" y="28205"/>
                  </a:lnTo>
                  <a:lnTo>
                    <a:pt x="8477" y="28480"/>
                  </a:lnTo>
                  <a:lnTo>
                    <a:pt x="8936" y="28755"/>
                  </a:lnTo>
                  <a:lnTo>
                    <a:pt x="9417" y="29007"/>
                  </a:lnTo>
                  <a:lnTo>
                    <a:pt x="9669" y="29099"/>
                  </a:lnTo>
                  <a:lnTo>
                    <a:pt x="9806" y="29168"/>
                  </a:lnTo>
                  <a:lnTo>
                    <a:pt x="9875" y="29190"/>
                  </a:lnTo>
                  <a:lnTo>
                    <a:pt x="9898" y="29190"/>
                  </a:lnTo>
                  <a:lnTo>
                    <a:pt x="9921" y="29213"/>
                  </a:lnTo>
                  <a:lnTo>
                    <a:pt x="10310" y="29351"/>
                  </a:lnTo>
                  <a:lnTo>
                    <a:pt x="10517" y="29420"/>
                  </a:lnTo>
                  <a:lnTo>
                    <a:pt x="10700" y="29465"/>
                  </a:lnTo>
                  <a:lnTo>
                    <a:pt x="11066" y="29580"/>
                  </a:lnTo>
                  <a:lnTo>
                    <a:pt x="11800" y="29786"/>
                  </a:lnTo>
                  <a:lnTo>
                    <a:pt x="12510" y="29947"/>
                  </a:lnTo>
                  <a:lnTo>
                    <a:pt x="13197" y="30084"/>
                  </a:lnTo>
                  <a:lnTo>
                    <a:pt x="13885" y="30221"/>
                  </a:lnTo>
                  <a:lnTo>
                    <a:pt x="15213" y="30428"/>
                  </a:lnTo>
                  <a:lnTo>
                    <a:pt x="16542" y="30588"/>
                  </a:lnTo>
                  <a:lnTo>
                    <a:pt x="17848" y="30703"/>
                  </a:lnTo>
                  <a:lnTo>
                    <a:pt x="19154" y="30794"/>
                  </a:lnTo>
                  <a:lnTo>
                    <a:pt x="20460" y="30886"/>
                  </a:lnTo>
                  <a:lnTo>
                    <a:pt x="21743" y="30909"/>
                  </a:lnTo>
                  <a:lnTo>
                    <a:pt x="23026" y="30955"/>
                  </a:lnTo>
                  <a:lnTo>
                    <a:pt x="24309" y="30955"/>
                  </a:lnTo>
                  <a:lnTo>
                    <a:pt x="25592" y="30932"/>
                  </a:lnTo>
                  <a:lnTo>
                    <a:pt x="26257" y="30909"/>
                  </a:lnTo>
                  <a:lnTo>
                    <a:pt x="26578" y="30886"/>
                  </a:lnTo>
                  <a:lnTo>
                    <a:pt x="26898" y="30886"/>
                  </a:lnTo>
                  <a:lnTo>
                    <a:pt x="27173" y="30863"/>
                  </a:lnTo>
                  <a:lnTo>
                    <a:pt x="27425" y="30817"/>
                  </a:lnTo>
                  <a:lnTo>
                    <a:pt x="27654" y="30748"/>
                  </a:lnTo>
                  <a:lnTo>
                    <a:pt x="27907" y="30657"/>
                  </a:lnTo>
                  <a:lnTo>
                    <a:pt x="28136" y="30542"/>
                  </a:lnTo>
                  <a:lnTo>
                    <a:pt x="28342" y="30428"/>
                  </a:lnTo>
                  <a:lnTo>
                    <a:pt x="28548" y="30267"/>
                  </a:lnTo>
                  <a:lnTo>
                    <a:pt x="28731" y="30107"/>
                  </a:lnTo>
                  <a:lnTo>
                    <a:pt x="28915" y="29947"/>
                  </a:lnTo>
                  <a:lnTo>
                    <a:pt x="29075" y="29740"/>
                  </a:lnTo>
                  <a:lnTo>
                    <a:pt x="29235" y="29534"/>
                  </a:lnTo>
                  <a:lnTo>
                    <a:pt x="29350" y="29328"/>
                  </a:lnTo>
                  <a:lnTo>
                    <a:pt x="29464" y="29099"/>
                  </a:lnTo>
                  <a:lnTo>
                    <a:pt x="29556" y="28847"/>
                  </a:lnTo>
                  <a:lnTo>
                    <a:pt x="29625" y="28595"/>
                  </a:lnTo>
                  <a:lnTo>
                    <a:pt x="29671" y="28343"/>
                  </a:lnTo>
                  <a:lnTo>
                    <a:pt x="29694" y="28045"/>
                  </a:lnTo>
                  <a:lnTo>
                    <a:pt x="29694" y="27747"/>
                  </a:lnTo>
                  <a:lnTo>
                    <a:pt x="29648" y="27449"/>
                  </a:lnTo>
                  <a:lnTo>
                    <a:pt x="29602" y="27174"/>
                  </a:lnTo>
                  <a:lnTo>
                    <a:pt x="29510" y="26899"/>
                  </a:lnTo>
                  <a:lnTo>
                    <a:pt x="29396" y="26647"/>
                  </a:lnTo>
                  <a:lnTo>
                    <a:pt x="29258" y="26395"/>
                  </a:lnTo>
                  <a:lnTo>
                    <a:pt x="29098" y="26166"/>
                  </a:lnTo>
                  <a:lnTo>
                    <a:pt x="28915" y="25960"/>
                  </a:lnTo>
                  <a:lnTo>
                    <a:pt x="28708" y="25754"/>
                  </a:lnTo>
                  <a:lnTo>
                    <a:pt x="28479" y="25593"/>
                  </a:lnTo>
                  <a:lnTo>
                    <a:pt x="28250" y="25433"/>
                  </a:lnTo>
                  <a:lnTo>
                    <a:pt x="27998" y="25295"/>
                  </a:lnTo>
                  <a:lnTo>
                    <a:pt x="27723" y="25181"/>
                  </a:lnTo>
                  <a:lnTo>
                    <a:pt x="27448" y="25112"/>
                  </a:lnTo>
                  <a:lnTo>
                    <a:pt x="27150" y="25043"/>
                  </a:lnTo>
                  <a:lnTo>
                    <a:pt x="27082" y="25043"/>
                  </a:lnTo>
                  <a:lnTo>
                    <a:pt x="24699" y="24723"/>
                  </a:lnTo>
                  <a:lnTo>
                    <a:pt x="22293" y="24402"/>
                  </a:lnTo>
                  <a:lnTo>
                    <a:pt x="21102" y="24219"/>
                  </a:lnTo>
                  <a:lnTo>
                    <a:pt x="19910" y="24035"/>
                  </a:lnTo>
                  <a:lnTo>
                    <a:pt x="18742" y="23829"/>
                  </a:lnTo>
                  <a:lnTo>
                    <a:pt x="17596" y="23600"/>
                  </a:lnTo>
                  <a:lnTo>
                    <a:pt x="16451" y="23371"/>
                  </a:lnTo>
                  <a:lnTo>
                    <a:pt x="15351" y="23096"/>
                  </a:lnTo>
                  <a:lnTo>
                    <a:pt x="14297" y="22821"/>
                  </a:lnTo>
                  <a:lnTo>
                    <a:pt x="13793" y="22661"/>
                  </a:lnTo>
                  <a:lnTo>
                    <a:pt x="13335" y="22500"/>
                  </a:lnTo>
                  <a:lnTo>
                    <a:pt x="13106" y="22432"/>
                  </a:lnTo>
                  <a:lnTo>
                    <a:pt x="12991" y="22386"/>
                  </a:lnTo>
                  <a:lnTo>
                    <a:pt x="12899" y="22340"/>
                  </a:lnTo>
                  <a:lnTo>
                    <a:pt x="12716" y="22248"/>
                  </a:lnTo>
                  <a:lnTo>
                    <a:pt x="12693" y="22248"/>
                  </a:lnTo>
                  <a:lnTo>
                    <a:pt x="12670" y="22225"/>
                  </a:lnTo>
                  <a:lnTo>
                    <a:pt x="12647" y="22225"/>
                  </a:lnTo>
                  <a:lnTo>
                    <a:pt x="12487" y="22134"/>
                  </a:lnTo>
                  <a:lnTo>
                    <a:pt x="12327" y="21996"/>
                  </a:lnTo>
                  <a:lnTo>
                    <a:pt x="12143" y="21813"/>
                  </a:lnTo>
                  <a:lnTo>
                    <a:pt x="11937" y="21561"/>
                  </a:lnTo>
                  <a:lnTo>
                    <a:pt x="11708" y="21286"/>
                  </a:lnTo>
                  <a:lnTo>
                    <a:pt x="11479" y="20965"/>
                  </a:lnTo>
                  <a:lnTo>
                    <a:pt x="11273" y="20599"/>
                  </a:lnTo>
                  <a:lnTo>
                    <a:pt x="11044" y="20186"/>
                  </a:lnTo>
                  <a:lnTo>
                    <a:pt x="10837" y="19774"/>
                  </a:lnTo>
                  <a:lnTo>
                    <a:pt x="10631" y="19316"/>
                  </a:lnTo>
                  <a:lnTo>
                    <a:pt x="10448" y="18857"/>
                  </a:lnTo>
                  <a:lnTo>
                    <a:pt x="10265" y="18376"/>
                  </a:lnTo>
                  <a:lnTo>
                    <a:pt x="9921" y="17368"/>
                  </a:lnTo>
                  <a:lnTo>
                    <a:pt x="9623" y="16314"/>
                  </a:lnTo>
                  <a:lnTo>
                    <a:pt x="9348" y="15237"/>
                  </a:lnTo>
                  <a:lnTo>
                    <a:pt x="9096" y="14137"/>
                  </a:lnTo>
                  <a:lnTo>
                    <a:pt x="8867" y="13015"/>
                  </a:lnTo>
                  <a:lnTo>
                    <a:pt x="8661" y="11869"/>
                  </a:lnTo>
                  <a:lnTo>
                    <a:pt x="8477" y="10724"/>
                  </a:lnTo>
                  <a:lnTo>
                    <a:pt x="8317" y="9555"/>
                  </a:lnTo>
                  <a:lnTo>
                    <a:pt x="8180" y="8387"/>
                  </a:lnTo>
                  <a:lnTo>
                    <a:pt x="8065" y="7218"/>
                  </a:lnTo>
                  <a:lnTo>
                    <a:pt x="7950" y="6050"/>
                  </a:lnTo>
                  <a:lnTo>
                    <a:pt x="7859" y="4881"/>
                  </a:lnTo>
                  <a:lnTo>
                    <a:pt x="7813" y="4308"/>
                  </a:lnTo>
                  <a:lnTo>
                    <a:pt x="7790" y="3759"/>
                  </a:lnTo>
                  <a:lnTo>
                    <a:pt x="7767" y="3644"/>
                  </a:lnTo>
                  <a:lnTo>
                    <a:pt x="7744" y="3254"/>
                  </a:lnTo>
                  <a:lnTo>
                    <a:pt x="7653" y="2888"/>
                  </a:lnTo>
                  <a:lnTo>
                    <a:pt x="7538" y="2544"/>
                  </a:lnTo>
                  <a:lnTo>
                    <a:pt x="7401" y="2201"/>
                  </a:lnTo>
                  <a:lnTo>
                    <a:pt x="7217" y="1880"/>
                  </a:lnTo>
                  <a:lnTo>
                    <a:pt x="7011" y="1559"/>
                  </a:lnTo>
                  <a:lnTo>
                    <a:pt x="6782" y="1284"/>
                  </a:lnTo>
                  <a:lnTo>
                    <a:pt x="6530" y="1032"/>
                  </a:lnTo>
                  <a:lnTo>
                    <a:pt x="6255" y="780"/>
                  </a:lnTo>
                  <a:lnTo>
                    <a:pt x="5957" y="574"/>
                  </a:lnTo>
                  <a:lnTo>
                    <a:pt x="5636" y="413"/>
                  </a:lnTo>
                  <a:lnTo>
                    <a:pt x="5293" y="253"/>
                  </a:lnTo>
                  <a:lnTo>
                    <a:pt x="4949" y="138"/>
                  </a:lnTo>
                  <a:lnTo>
                    <a:pt x="4582" y="47"/>
                  </a:lnTo>
                  <a:lnTo>
                    <a:pt x="4193"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4" name="Google Shape;5104;p66"/>
            <p:cNvSpPr/>
            <p:nvPr/>
          </p:nvSpPr>
          <p:spPr>
            <a:xfrm>
              <a:off x="2526928" y="2871487"/>
              <a:ext cx="45817" cy="46289"/>
            </a:xfrm>
            <a:custGeom>
              <a:avLst/>
              <a:gdLst/>
              <a:ahLst/>
              <a:cxnLst/>
              <a:rect l="l" t="t" r="r" b="b"/>
              <a:pathLst>
                <a:path w="2132" h="2154" extrusionOk="0">
                  <a:moveTo>
                    <a:pt x="1994" y="0"/>
                  </a:moveTo>
                  <a:lnTo>
                    <a:pt x="1925" y="23"/>
                  </a:lnTo>
                  <a:lnTo>
                    <a:pt x="1627" y="206"/>
                  </a:lnTo>
                  <a:lnTo>
                    <a:pt x="1329" y="412"/>
                  </a:lnTo>
                  <a:lnTo>
                    <a:pt x="1054" y="619"/>
                  </a:lnTo>
                  <a:lnTo>
                    <a:pt x="779" y="848"/>
                  </a:lnTo>
                  <a:lnTo>
                    <a:pt x="550" y="1100"/>
                  </a:lnTo>
                  <a:lnTo>
                    <a:pt x="344" y="1375"/>
                  </a:lnTo>
                  <a:lnTo>
                    <a:pt x="161" y="1673"/>
                  </a:lnTo>
                  <a:lnTo>
                    <a:pt x="23" y="1993"/>
                  </a:lnTo>
                  <a:lnTo>
                    <a:pt x="0" y="2062"/>
                  </a:lnTo>
                  <a:lnTo>
                    <a:pt x="23" y="2108"/>
                  </a:lnTo>
                  <a:lnTo>
                    <a:pt x="46" y="2131"/>
                  </a:lnTo>
                  <a:lnTo>
                    <a:pt x="92" y="2154"/>
                  </a:lnTo>
                  <a:lnTo>
                    <a:pt x="207" y="2154"/>
                  </a:lnTo>
                  <a:lnTo>
                    <a:pt x="252" y="2131"/>
                  </a:lnTo>
                  <a:lnTo>
                    <a:pt x="275" y="2062"/>
                  </a:lnTo>
                  <a:lnTo>
                    <a:pt x="413" y="1764"/>
                  </a:lnTo>
                  <a:lnTo>
                    <a:pt x="596" y="1489"/>
                  </a:lnTo>
                  <a:lnTo>
                    <a:pt x="779" y="1237"/>
                  </a:lnTo>
                  <a:lnTo>
                    <a:pt x="1008" y="1008"/>
                  </a:lnTo>
                  <a:lnTo>
                    <a:pt x="1261" y="802"/>
                  </a:lnTo>
                  <a:lnTo>
                    <a:pt x="1513" y="619"/>
                  </a:lnTo>
                  <a:lnTo>
                    <a:pt x="1787" y="435"/>
                  </a:lnTo>
                  <a:lnTo>
                    <a:pt x="2062" y="252"/>
                  </a:lnTo>
                  <a:lnTo>
                    <a:pt x="2108" y="229"/>
                  </a:lnTo>
                  <a:lnTo>
                    <a:pt x="2131" y="183"/>
                  </a:lnTo>
                  <a:lnTo>
                    <a:pt x="2131" y="115"/>
                  </a:lnTo>
                  <a:lnTo>
                    <a:pt x="2108" y="69"/>
                  </a:lnTo>
                  <a:lnTo>
                    <a:pt x="2085" y="46"/>
                  </a:lnTo>
                  <a:lnTo>
                    <a:pt x="2040" y="23"/>
                  </a:lnTo>
                  <a:lnTo>
                    <a:pt x="1994"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66"/>
            <p:cNvSpPr/>
            <p:nvPr/>
          </p:nvSpPr>
          <p:spPr>
            <a:xfrm>
              <a:off x="2514120" y="2880340"/>
              <a:ext cx="43345" cy="13797"/>
            </a:xfrm>
            <a:custGeom>
              <a:avLst/>
              <a:gdLst/>
              <a:ahLst/>
              <a:cxnLst/>
              <a:rect l="l" t="t" r="r" b="b"/>
              <a:pathLst>
                <a:path w="2017" h="642" extrusionOk="0">
                  <a:moveTo>
                    <a:pt x="1421" y="0"/>
                  </a:moveTo>
                  <a:lnTo>
                    <a:pt x="1169" y="23"/>
                  </a:lnTo>
                  <a:lnTo>
                    <a:pt x="917" y="46"/>
                  </a:lnTo>
                  <a:lnTo>
                    <a:pt x="688" y="115"/>
                  </a:lnTo>
                  <a:lnTo>
                    <a:pt x="459" y="184"/>
                  </a:lnTo>
                  <a:lnTo>
                    <a:pt x="253" y="275"/>
                  </a:lnTo>
                  <a:lnTo>
                    <a:pt x="46" y="413"/>
                  </a:lnTo>
                  <a:lnTo>
                    <a:pt x="1" y="459"/>
                  </a:lnTo>
                  <a:lnTo>
                    <a:pt x="1" y="504"/>
                  </a:lnTo>
                  <a:lnTo>
                    <a:pt x="1" y="550"/>
                  </a:lnTo>
                  <a:lnTo>
                    <a:pt x="46" y="596"/>
                  </a:lnTo>
                  <a:lnTo>
                    <a:pt x="92" y="619"/>
                  </a:lnTo>
                  <a:lnTo>
                    <a:pt x="138" y="642"/>
                  </a:lnTo>
                  <a:lnTo>
                    <a:pt x="184" y="642"/>
                  </a:lnTo>
                  <a:lnTo>
                    <a:pt x="230" y="619"/>
                  </a:lnTo>
                  <a:lnTo>
                    <a:pt x="413" y="504"/>
                  </a:lnTo>
                  <a:lnTo>
                    <a:pt x="596" y="413"/>
                  </a:lnTo>
                  <a:lnTo>
                    <a:pt x="825" y="344"/>
                  </a:lnTo>
                  <a:lnTo>
                    <a:pt x="1032" y="298"/>
                  </a:lnTo>
                  <a:lnTo>
                    <a:pt x="1261" y="275"/>
                  </a:lnTo>
                  <a:lnTo>
                    <a:pt x="1467" y="275"/>
                  </a:lnTo>
                  <a:lnTo>
                    <a:pt x="1902" y="298"/>
                  </a:lnTo>
                  <a:lnTo>
                    <a:pt x="1948" y="298"/>
                  </a:lnTo>
                  <a:lnTo>
                    <a:pt x="1994" y="275"/>
                  </a:lnTo>
                  <a:lnTo>
                    <a:pt x="2017" y="230"/>
                  </a:lnTo>
                  <a:lnTo>
                    <a:pt x="2017" y="184"/>
                  </a:lnTo>
                  <a:lnTo>
                    <a:pt x="2017" y="115"/>
                  </a:lnTo>
                  <a:lnTo>
                    <a:pt x="1994" y="69"/>
                  </a:lnTo>
                  <a:lnTo>
                    <a:pt x="1948" y="46"/>
                  </a:lnTo>
                  <a:lnTo>
                    <a:pt x="1902" y="23"/>
                  </a:lnTo>
                  <a:lnTo>
                    <a:pt x="1673"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6" name="Google Shape;5106;p66"/>
            <p:cNvSpPr/>
            <p:nvPr/>
          </p:nvSpPr>
          <p:spPr>
            <a:xfrm>
              <a:off x="2285170" y="2373207"/>
              <a:ext cx="232909" cy="380631"/>
            </a:xfrm>
            <a:custGeom>
              <a:avLst/>
              <a:gdLst/>
              <a:ahLst/>
              <a:cxnLst/>
              <a:rect l="l" t="t" r="r" b="b"/>
              <a:pathLst>
                <a:path w="10838" h="17712" extrusionOk="0">
                  <a:moveTo>
                    <a:pt x="5018" y="0"/>
                  </a:moveTo>
                  <a:lnTo>
                    <a:pt x="4537" y="23"/>
                  </a:lnTo>
                  <a:lnTo>
                    <a:pt x="4056" y="92"/>
                  </a:lnTo>
                  <a:lnTo>
                    <a:pt x="3575" y="207"/>
                  </a:lnTo>
                  <a:lnTo>
                    <a:pt x="3140" y="367"/>
                  </a:lnTo>
                  <a:lnTo>
                    <a:pt x="2727" y="550"/>
                  </a:lnTo>
                  <a:lnTo>
                    <a:pt x="2361" y="779"/>
                  </a:lnTo>
                  <a:lnTo>
                    <a:pt x="2040" y="1054"/>
                  </a:lnTo>
                  <a:lnTo>
                    <a:pt x="1719" y="1329"/>
                  </a:lnTo>
                  <a:lnTo>
                    <a:pt x="1467" y="1627"/>
                  </a:lnTo>
                  <a:lnTo>
                    <a:pt x="1215" y="1948"/>
                  </a:lnTo>
                  <a:lnTo>
                    <a:pt x="1009" y="2269"/>
                  </a:lnTo>
                  <a:lnTo>
                    <a:pt x="826" y="2612"/>
                  </a:lnTo>
                  <a:lnTo>
                    <a:pt x="642" y="2933"/>
                  </a:lnTo>
                  <a:lnTo>
                    <a:pt x="505" y="3254"/>
                  </a:lnTo>
                  <a:lnTo>
                    <a:pt x="390" y="3575"/>
                  </a:lnTo>
                  <a:lnTo>
                    <a:pt x="299" y="3872"/>
                  </a:lnTo>
                  <a:lnTo>
                    <a:pt x="138" y="4399"/>
                  </a:lnTo>
                  <a:lnTo>
                    <a:pt x="70" y="4720"/>
                  </a:lnTo>
                  <a:lnTo>
                    <a:pt x="24" y="5018"/>
                  </a:lnTo>
                  <a:lnTo>
                    <a:pt x="1" y="5339"/>
                  </a:lnTo>
                  <a:lnTo>
                    <a:pt x="1" y="5660"/>
                  </a:lnTo>
                  <a:lnTo>
                    <a:pt x="47" y="6576"/>
                  </a:lnTo>
                  <a:lnTo>
                    <a:pt x="115" y="7836"/>
                  </a:lnTo>
                  <a:lnTo>
                    <a:pt x="253" y="9371"/>
                  </a:lnTo>
                  <a:lnTo>
                    <a:pt x="436" y="11067"/>
                  </a:lnTo>
                  <a:lnTo>
                    <a:pt x="665" y="12854"/>
                  </a:lnTo>
                  <a:lnTo>
                    <a:pt x="780" y="13724"/>
                  </a:lnTo>
                  <a:lnTo>
                    <a:pt x="940" y="14595"/>
                  </a:lnTo>
                  <a:lnTo>
                    <a:pt x="1078" y="15443"/>
                  </a:lnTo>
                  <a:lnTo>
                    <a:pt x="1261" y="16245"/>
                  </a:lnTo>
                  <a:lnTo>
                    <a:pt x="1444" y="17001"/>
                  </a:lnTo>
                  <a:lnTo>
                    <a:pt x="1627" y="17711"/>
                  </a:lnTo>
                  <a:lnTo>
                    <a:pt x="10838" y="15993"/>
                  </a:lnTo>
                  <a:lnTo>
                    <a:pt x="10678" y="14801"/>
                  </a:lnTo>
                  <a:lnTo>
                    <a:pt x="10265" y="11846"/>
                  </a:lnTo>
                  <a:lnTo>
                    <a:pt x="10013" y="9990"/>
                  </a:lnTo>
                  <a:lnTo>
                    <a:pt x="9761" y="8042"/>
                  </a:lnTo>
                  <a:lnTo>
                    <a:pt x="9555" y="6118"/>
                  </a:lnTo>
                  <a:lnTo>
                    <a:pt x="9372" y="4331"/>
                  </a:lnTo>
                  <a:lnTo>
                    <a:pt x="9349" y="4056"/>
                  </a:lnTo>
                  <a:lnTo>
                    <a:pt x="9303" y="3781"/>
                  </a:lnTo>
                  <a:lnTo>
                    <a:pt x="9234" y="3529"/>
                  </a:lnTo>
                  <a:lnTo>
                    <a:pt x="9165" y="3254"/>
                  </a:lnTo>
                  <a:lnTo>
                    <a:pt x="9074" y="3002"/>
                  </a:lnTo>
                  <a:lnTo>
                    <a:pt x="8982" y="2773"/>
                  </a:lnTo>
                  <a:lnTo>
                    <a:pt x="8868" y="2521"/>
                  </a:lnTo>
                  <a:lnTo>
                    <a:pt x="8730" y="2292"/>
                  </a:lnTo>
                  <a:lnTo>
                    <a:pt x="8593" y="2062"/>
                  </a:lnTo>
                  <a:lnTo>
                    <a:pt x="8455" y="1833"/>
                  </a:lnTo>
                  <a:lnTo>
                    <a:pt x="8272" y="1627"/>
                  </a:lnTo>
                  <a:lnTo>
                    <a:pt x="8111" y="1421"/>
                  </a:lnTo>
                  <a:lnTo>
                    <a:pt x="7928" y="1238"/>
                  </a:lnTo>
                  <a:lnTo>
                    <a:pt x="7722" y="1054"/>
                  </a:lnTo>
                  <a:lnTo>
                    <a:pt x="7516" y="894"/>
                  </a:lnTo>
                  <a:lnTo>
                    <a:pt x="7287" y="734"/>
                  </a:lnTo>
                  <a:lnTo>
                    <a:pt x="6966" y="527"/>
                  </a:lnTo>
                  <a:lnTo>
                    <a:pt x="6622" y="367"/>
                  </a:lnTo>
                  <a:lnTo>
                    <a:pt x="6256" y="207"/>
                  </a:lnTo>
                  <a:lnTo>
                    <a:pt x="5866" y="115"/>
                  </a:lnTo>
                  <a:lnTo>
                    <a:pt x="5454" y="23"/>
                  </a:lnTo>
                  <a:lnTo>
                    <a:pt x="501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66"/>
            <p:cNvSpPr/>
            <p:nvPr/>
          </p:nvSpPr>
          <p:spPr>
            <a:xfrm>
              <a:off x="2283214" y="2519444"/>
              <a:ext cx="39885" cy="237336"/>
            </a:xfrm>
            <a:custGeom>
              <a:avLst/>
              <a:gdLst/>
              <a:ahLst/>
              <a:cxnLst/>
              <a:rect l="l" t="t" r="r" b="b"/>
              <a:pathLst>
                <a:path w="1856" h="11044" extrusionOk="0">
                  <a:moveTo>
                    <a:pt x="92" y="0"/>
                  </a:moveTo>
                  <a:lnTo>
                    <a:pt x="46" y="46"/>
                  </a:lnTo>
                  <a:lnTo>
                    <a:pt x="23" y="92"/>
                  </a:lnTo>
                  <a:lnTo>
                    <a:pt x="23" y="138"/>
                  </a:lnTo>
                  <a:lnTo>
                    <a:pt x="0" y="390"/>
                  </a:lnTo>
                  <a:lnTo>
                    <a:pt x="23" y="1100"/>
                  </a:lnTo>
                  <a:lnTo>
                    <a:pt x="69" y="2154"/>
                  </a:lnTo>
                  <a:lnTo>
                    <a:pt x="161" y="3551"/>
                  </a:lnTo>
                  <a:lnTo>
                    <a:pt x="229" y="4330"/>
                  </a:lnTo>
                  <a:lnTo>
                    <a:pt x="344" y="5178"/>
                  </a:lnTo>
                  <a:lnTo>
                    <a:pt x="458" y="6072"/>
                  </a:lnTo>
                  <a:lnTo>
                    <a:pt x="619" y="6988"/>
                  </a:lnTo>
                  <a:lnTo>
                    <a:pt x="802" y="7951"/>
                  </a:lnTo>
                  <a:lnTo>
                    <a:pt x="1031" y="8936"/>
                  </a:lnTo>
                  <a:lnTo>
                    <a:pt x="1283" y="9944"/>
                  </a:lnTo>
                  <a:lnTo>
                    <a:pt x="1581" y="10952"/>
                  </a:lnTo>
                  <a:lnTo>
                    <a:pt x="1604" y="10975"/>
                  </a:lnTo>
                  <a:lnTo>
                    <a:pt x="1627" y="11021"/>
                  </a:lnTo>
                  <a:lnTo>
                    <a:pt x="1673" y="11044"/>
                  </a:lnTo>
                  <a:lnTo>
                    <a:pt x="1764" y="11044"/>
                  </a:lnTo>
                  <a:lnTo>
                    <a:pt x="1810" y="10998"/>
                  </a:lnTo>
                  <a:lnTo>
                    <a:pt x="1833" y="10975"/>
                  </a:lnTo>
                  <a:lnTo>
                    <a:pt x="1856" y="10906"/>
                  </a:lnTo>
                  <a:lnTo>
                    <a:pt x="1856" y="10860"/>
                  </a:lnTo>
                  <a:lnTo>
                    <a:pt x="1558" y="9852"/>
                  </a:lnTo>
                  <a:lnTo>
                    <a:pt x="1306" y="8867"/>
                  </a:lnTo>
                  <a:lnTo>
                    <a:pt x="1077" y="7905"/>
                  </a:lnTo>
                  <a:lnTo>
                    <a:pt x="894" y="6942"/>
                  </a:lnTo>
                  <a:lnTo>
                    <a:pt x="733" y="6026"/>
                  </a:lnTo>
                  <a:lnTo>
                    <a:pt x="619" y="5155"/>
                  </a:lnTo>
                  <a:lnTo>
                    <a:pt x="504" y="4308"/>
                  </a:lnTo>
                  <a:lnTo>
                    <a:pt x="435" y="3529"/>
                  </a:lnTo>
                  <a:lnTo>
                    <a:pt x="344" y="2154"/>
                  </a:lnTo>
                  <a:lnTo>
                    <a:pt x="298" y="1100"/>
                  </a:lnTo>
                  <a:lnTo>
                    <a:pt x="298" y="413"/>
                  </a:lnTo>
                  <a:lnTo>
                    <a:pt x="298" y="138"/>
                  </a:lnTo>
                  <a:lnTo>
                    <a:pt x="298" y="92"/>
                  </a:lnTo>
                  <a:lnTo>
                    <a:pt x="252" y="46"/>
                  </a:lnTo>
                  <a:lnTo>
                    <a:pt x="206" y="0"/>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66"/>
            <p:cNvSpPr/>
            <p:nvPr/>
          </p:nvSpPr>
          <p:spPr>
            <a:xfrm>
              <a:off x="2487537" y="2502209"/>
              <a:ext cx="33503" cy="218145"/>
            </a:xfrm>
            <a:custGeom>
              <a:avLst/>
              <a:gdLst/>
              <a:ahLst/>
              <a:cxnLst/>
              <a:rect l="l" t="t" r="r" b="b"/>
              <a:pathLst>
                <a:path w="1559" h="10151" extrusionOk="0">
                  <a:moveTo>
                    <a:pt x="115" y="0"/>
                  </a:moveTo>
                  <a:lnTo>
                    <a:pt x="69" y="23"/>
                  </a:lnTo>
                  <a:lnTo>
                    <a:pt x="23" y="46"/>
                  </a:lnTo>
                  <a:lnTo>
                    <a:pt x="0" y="92"/>
                  </a:lnTo>
                  <a:lnTo>
                    <a:pt x="0" y="161"/>
                  </a:lnTo>
                  <a:lnTo>
                    <a:pt x="115" y="1283"/>
                  </a:lnTo>
                  <a:lnTo>
                    <a:pt x="436" y="3964"/>
                  </a:lnTo>
                  <a:lnTo>
                    <a:pt x="848" y="7195"/>
                  </a:lnTo>
                  <a:lnTo>
                    <a:pt x="1077" y="8730"/>
                  </a:lnTo>
                  <a:lnTo>
                    <a:pt x="1283" y="10013"/>
                  </a:lnTo>
                  <a:lnTo>
                    <a:pt x="1306" y="10081"/>
                  </a:lnTo>
                  <a:lnTo>
                    <a:pt x="1329" y="10104"/>
                  </a:lnTo>
                  <a:lnTo>
                    <a:pt x="1375" y="10127"/>
                  </a:lnTo>
                  <a:lnTo>
                    <a:pt x="1421" y="10150"/>
                  </a:lnTo>
                  <a:lnTo>
                    <a:pt x="1444" y="10127"/>
                  </a:lnTo>
                  <a:lnTo>
                    <a:pt x="1513" y="10127"/>
                  </a:lnTo>
                  <a:lnTo>
                    <a:pt x="1536" y="10081"/>
                  </a:lnTo>
                  <a:lnTo>
                    <a:pt x="1558" y="10036"/>
                  </a:lnTo>
                  <a:lnTo>
                    <a:pt x="1558" y="9967"/>
                  </a:lnTo>
                  <a:lnTo>
                    <a:pt x="1352" y="8684"/>
                  </a:lnTo>
                  <a:lnTo>
                    <a:pt x="1146" y="7149"/>
                  </a:lnTo>
                  <a:lnTo>
                    <a:pt x="734" y="3918"/>
                  </a:lnTo>
                  <a:lnTo>
                    <a:pt x="413" y="1260"/>
                  </a:lnTo>
                  <a:lnTo>
                    <a:pt x="275" y="115"/>
                  </a:lnTo>
                  <a:lnTo>
                    <a:pt x="252" y="69"/>
                  </a:lnTo>
                  <a:lnTo>
                    <a:pt x="230" y="23"/>
                  </a:lnTo>
                  <a:lnTo>
                    <a:pt x="184" y="0"/>
                  </a:lnTo>
                  <a:close/>
                </a:path>
              </a:pathLst>
            </a:custGeom>
            <a:solidFill>
              <a:srgbClr val="CA6D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66"/>
            <p:cNvSpPr/>
            <p:nvPr/>
          </p:nvSpPr>
          <p:spPr>
            <a:xfrm>
              <a:off x="1087253" y="3434729"/>
              <a:ext cx="461369" cy="777487"/>
            </a:xfrm>
            <a:custGeom>
              <a:avLst/>
              <a:gdLst/>
              <a:ahLst/>
              <a:cxnLst/>
              <a:rect l="l" t="t" r="r" b="b"/>
              <a:pathLst>
                <a:path w="21469" h="36179" extrusionOk="0">
                  <a:moveTo>
                    <a:pt x="9807" y="1"/>
                  </a:moveTo>
                  <a:lnTo>
                    <a:pt x="9807" y="32948"/>
                  </a:lnTo>
                  <a:lnTo>
                    <a:pt x="940" y="32948"/>
                  </a:lnTo>
                  <a:lnTo>
                    <a:pt x="757" y="32971"/>
                  </a:lnTo>
                  <a:lnTo>
                    <a:pt x="574" y="33017"/>
                  </a:lnTo>
                  <a:lnTo>
                    <a:pt x="413" y="33108"/>
                  </a:lnTo>
                  <a:lnTo>
                    <a:pt x="276" y="33223"/>
                  </a:lnTo>
                  <a:lnTo>
                    <a:pt x="161" y="33360"/>
                  </a:lnTo>
                  <a:lnTo>
                    <a:pt x="92" y="33521"/>
                  </a:lnTo>
                  <a:lnTo>
                    <a:pt x="24" y="33704"/>
                  </a:lnTo>
                  <a:lnTo>
                    <a:pt x="1" y="33887"/>
                  </a:lnTo>
                  <a:lnTo>
                    <a:pt x="1" y="36178"/>
                  </a:lnTo>
                  <a:lnTo>
                    <a:pt x="1673" y="36178"/>
                  </a:lnTo>
                  <a:lnTo>
                    <a:pt x="1673" y="35147"/>
                  </a:lnTo>
                  <a:lnTo>
                    <a:pt x="1696" y="35033"/>
                  </a:lnTo>
                  <a:lnTo>
                    <a:pt x="1719" y="34941"/>
                  </a:lnTo>
                  <a:lnTo>
                    <a:pt x="1765" y="34850"/>
                  </a:lnTo>
                  <a:lnTo>
                    <a:pt x="1834" y="34758"/>
                  </a:lnTo>
                  <a:lnTo>
                    <a:pt x="1902" y="34712"/>
                  </a:lnTo>
                  <a:lnTo>
                    <a:pt x="1994" y="34643"/>
                  </a:lnTo>
                  <a:lnTo>
                    <a:pt x="2109" y="34620"/>
                  </a:lnTo>
                  <a:lnTo>
                    <a:pt x="9440" y="34620"/>
                  </a:lnTo>
                  <a:lnTo>
                    <a:pt x="9532" y="34643"/>
                  </a:lnTo>
                  <a:lnTo>
                    <a:pt x="9601" y="34689"/>
                  </a:lnTo>
                  <a:lnTo>
                    <a:pt x="9670" y="34735"/>
                  </a:lnTo>
                  <a:lnTo>
                    <a:pt x="9715" y="34804"/>
                  </a:lnTo>
                  <a:lnTo>
                    <a:pt x="9761" y="34895"/>
                  </a:lnTo>
                  <a:lnTo>
                    <a:pt x="9784" y="34964"/>
                  </a:lnTo>
                  <a:lnTo>
                    <a:pt x="9807" y="35056"/>
                  </a:lnTo>
                  <a:lnTo>
                    <a:pt x="9807" y="36178"/>
                  </a:lnTo>
                  <a:lnTo>
                    <a:pt x="11732" y="36178"/>
                  </a:lnTo>
                  <a:lnTo>
                    <a:pt x="11732" y="35056"/>
                  </a:lnTo>
                  <a:lnTo>
                    <a:pt x="11754" y="34964"/>
                  </a:lnTo>
                  <a:lnTo>
                    <a:pt x="11777" y="34895"/>
                  </a:lnTo>
                  <a:lnTo>
                    <a:pt x="11800" y="34804"/>
                  </a:lnTo>
                  <a:lnTo>
                    <a:pt x="11869" y="34735"/>
                  </a:lnTo>
                  <a:lnTo>
                    <a:pt x="11938" y="34689"/>
                  </a:lnTo>
                  <a:lnTo>
                    <a:pt x="12006" y="34643"/>
                  </a:lnTo>
                  <a:lnTo>
                    <a:pt x="12098" y="34620"/>
                  </a:lnTo>
                  <a:lnTo>
                    <a:pt x="19384" y="34620"/>
                  </a:lnTo>
                  <a:lnTo>
                    <a:pt x="19476" y="34643"/>
                  </a:lnTo>
                  <a:lnTo>
                    <a:pt x="19567" y="34712"/>
                  </a:lnTo>
                  <a:lnTo>
                    <a:pt x="19636" y="34758"/>
                  </a:lnTo>
                  <a:lnTo>
                    <a:pt x="19705" y="34850"/>
                  </a:lnTo>
                  <a:lnTo>
                    <a:pt x="19751" y="34941"/>
                  </a:lnTo>
                  <a:lnTo>
                    <a:pt x="19796" y="35033"/>
                  </a:lnTo>
                  <a:lnTo>
                    <a:pt x="19796" y="35147"/>
                  </a:lnTo>
                  <a:lnTo>
                    <a:pt x="19796" y="36178"/>
                  </a:lnTo>
                  <a:lnTo>
                    <a:pt x="21469" y="36178"/>
                  </a:lnTo>
                  <a:lnTo>
                    <a:pt x="21469" y="33887"/>
                  </a:lnTo>
                  <a:lnTo>
                    <a:pt x="21446" y="33704"/>
                  </a:lnTo>
                  <a:lnTo>
                    <a:pt x="21400" y="33521"/>
                  </a:lnTo>
                  <a:lnTo>
                    <a:pt x="21309" y="33360"/>
                  </a:lnTo>
                  <a:lnTo>
                    <a:pt x="21194" y="33223"/>
                  </a:lnTo>
                  <a:lnTo>
                    <a:pt x="21057" y="33108"/>
                  </a:lnTo>
                  <a:lnTo>
                    <a:pt x="20896" y="33017"/>
                  </a:lnTo>
                  <a:lnTo>
                    <a:pt x="20713" y="32971"/>
                  </a:lnTo>
                  <a:lnTo>
                    <a:pt x="20530" y="32948"/>
                  </a:lnTo>
                  <a:lnTo>
                    <a:pt x="11732" y="32948"/>
                  </a:lnTo>
                  <a:lnTo>
                    <a:pt x="11732"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66"/>
            <p:cNvSpPr/>
            <p:nvPr/>
          </p:nvSpPr>
          <p:spPr>
            <a:xfrm>
              <a:off x="1279778" y="3447537"/>
              <a:ext cx="77815" cy="399327"/>
            </a:xfrm>
            <a:custGeom>
              <a:avLst/>
              <a:gdLst/>
              <a:ahLst/>
              <a:cxnLst/>
              <a:rect l="l" t="t" r="r" b="b"/>
              <a:pathLst>
                <a:path w="3621" h="18582" extrusionOk="0">
                  <a:moveTo>
                    <a:pt x="0" y="1"/>
                  </a:moveTo>
                  <a:lnTo>
                    <a:pt x="0" y="18215"/>
                  </a:lnTo>
                  <a:lnTo>
                    <a:pt x="0" y="18307"/>
                  </a:lnTo>
                  <a:lnTo>
                    <a:pt x="23" y="18353"/>
                  </a:lnTo>
                  <a:lnTo>
                    <a:pt x="92" y="18467"/>
                  </a:lnTo>
                  <a:lnTo>
                    <a:pt x="206" y="18559"/>
                  </a:lnTo>
                  <a:lnTo>
                    <a:pt x="275" y="18559"/>
                  </a:lnTo>
                  <a:lnTo>
                    <a:pt x="344" y="18582"/>
                  </a:lnTo>
                  <a:lnTo>
                    <a:pt x="3277" y="18582"/>
                  </a:lnTo>
                  <a:lnTo>
                    <a:pt x="3345" y="18559"/>
                  </a:lnTo>
                  <a:lnTo>
                    <a:pt x="3414" y="18559"/>
                  </a:lnTo>
                  <a:lnTo>
                    <a:pt x="3506" y="18467"/>
                  </a:lnTo>
                  <a:lnTo>
                    <a:pt x="3597" y="18353"/>
                  </a:lnTo>
                  <a:lnTo>
                    <a:pt x="3620" y="18307"/>
                  </a:lnTo>
                  <a:lnTo>
                    <a:pt x="3620" y="18215"/>
                  </a:lnTo>
                  <a:lnTo>
                    <a:pt x="3620"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66"/>
            <p:cNvSpPr/>
            <p:nvPr/>
          </p:nvSpPr>
          <p:spPr>
            <a:xfrm>
              <a:off x="1476709" y="4191013"/>
              <a:ext cx="106870" cy="106870"/>
            </a:xfrm>
            <a:custGeom>
              <a:avLst/>
              <a:gdLst/>
              <a:ahLst/>
              <a:cxnLst/>
              <a:rect l="l" t="t" r="r" b="b"/>
              <a:pathLst>
                <a:path w="4973" h="4973" extrusionOk="0">
                  <a:moveTo>
                    <a:pt x="2223" y="0"/>
                  </a:moveTo>
                  <a:lnTo>
                    <a:pt x="1994" y="46"/>
                  </a:lnTo>
                  <a:lnTo>
                    <a:pt x="1742" y="115"/>
                  </a:lnTo>
                  <a:lnTo>
                    <a:pt x="1513" y="184"/>
                  </a:lnTo>
                  <a:lnTo>
                    <a:pt x="1307" y="298"/>
                  </a:lnTo>
                  <a:lnTo>
                    <a:pt x="1101" y="413"/>
                  </a:lnTo>
                  <a:lnTo>
                    <a:pt x="917" y="573"/>
                  </a:lnTo>
                  <a:lnTo>
                    <a:pt x="734" y="733"/>
                  </a:lnTo>
                  <a:lnTo>
                    <a:pt x="574" y="894"/>
                  </a:lnTo>
                  <a:lnTo>
                    <a:pt x="436" y="1100"/>
                  </a:lnTo>
                  <a:lnTo>
                    <a:pt x="299" y="1306"/>
                  </a:lnTo>
                  <a:lnTo>
                    <a:pt x="207" y="1512"/>
                  </a:lnTo>
                  <a:lnTo>
                    <a:pt x="115" y="1742"/>
                  </a:lnTo>
                  <a:lnTo>
                    <a:pt x="47" y="1971"/>
                  </a:lnTo>
                  <a:lnTo>
                    <a:pt x="24" y="2223"/>
                  </a:lnTo>
                  <a:lnTo>
                    <a:pt x="1" y="2475"/>
                  </a:lnTo>
                  <a:lnTo>
                    <a:pt x="24" y="2727"/>
                  </a:lnTo>
                  <a:lnTo>
                    <a:pt x="47" y="2979"/>
                  </a:lnTo>
                  <a:lnTo>
                    <a:pt x="115" y="3208"/>
                  </a:lnTo>
                  <a:lnTo>
                    <a:pt x="207" y="3437"/>
                  </a:lnTo>
                  <a:lnTo>
                    <a:pt x="299" y="3666"/>
                  </a:lnTo>
                  <a:lnTo>
                    <a:pt x="436" y="3872"/>
                  </a:lnTo>
                  <a:lnTo>
                    <a:pt x="574" y="4056"/>
                  </a:lnTo>
                  <a:lnTo>
                    <a:pt x="734" y="4239"/>
                  </a:lnTo>
                  <a:lnTo>
                    <a:pt x="917" y="4399"/>
                  </a:lnTo>
                  <a:lnTo>
                    <a:pt x="1101" y="4537"/>
                  </a:lnTo>
                  <a:lnTo>
                    <a:pt x="1307" y="4651"/>
                  </a:lnTo>
                  <a:lnTo>
                    <a:pt x="1513" y="4766"/>
                  </a:lnTo>
                  <a:lnTo>
                    <a:pt x="1742" y="4858"/>
                  </a:lnTo>
                  <a:lnTo>
                    <a:pt x="1994" y="4903"/>
                  </a:lnTo>
                  <a:lnTo>
                    <a:pt x="2223" y="4949"/>
                  </a:lnTo>
                  <a:lnTo>
                    <a:pt x="2475" y="4972"/>
                  </a:lnTo>
                  <a:lnTo>
                    <a:pt x="2750" y="4949"/>
                  </a:lnTo>
                  <a:lnTo>
                    <a:pt x="2979" y="4903"/>
                  </a:lnTo>
                  <a:lnTo>
                    <a:pt x="3231" y="4858"/>
                  </a:lnTo>
                  <a:lnTo>
                    <a:pt x="3461" y="4766"/>
                  </a:lnTo>
                  <a:lnTo>
                    <a:pt x="3667" y="4651"/>
                  </a:lnTo>
                  <a:lnTo>
                    <a:pt x="3873" y="4537"/>
                  </a:lnTo>
                  <a:lnTo>
                    <a:pt x="4056" y="4399"/>
                  </a:lnTo>
                  <a:lnTo>
                    <a:pt x="4240" y="4239"/>
                  </a:lnTo>
                  <a:lnTo>
                    <a:pt x="4400" y="4056"/>
                  </a:lnTo>
                  <a:lnTo>
                    <a:pt x="4537" y="3872"/>
                  </a:lnTo>
                  <a:lnTo>
                    <a:pt x="4675" y="3666"/>
                  </a:lnTo>
                  <a:lnTo>
                    <a:pt x="4767" y="3437"/>
                  </a:lnTo>
                  <a:lnTo>
                    <a:pt x="4858" y="3208"/>
                  </a:lnTo>
                  <a:lnTo>
                    <a:pt x="4927" y="2979"/>
                  </a:lnTo>
                  <a:lnTo>
                    <a:pt x="4950" y="2727"/>
                  </a:lnTo>
                  <a:lnTo>
                    <a:pt x="4973" y="2475"/>
                  </a:lnTo>
                  <a:lnTo>
                    <a:pt x="4950" y="2223"/>
                  </a:lnTo>
                  <a:lnTo>
                    <a:pt x="4927" y="1971"/>
                  </a:lnTo>
                  <a:lnTo>
                    <a:pt x="4858" y="1742"/>
                  </a:lnTo>
                  <a:lnTo>
                    <a:pt x="4767" y="1512"/>
                  </a:lnTo>
                  <a:lnTo>
                    <a:pt x="4675" y="1306"/>
                  </a:lnTo>
                  <a:lnTo>
                    <a:pt x="4537" y="1100"/>
                  </a:lnTo>
                  <a:lnTo>
                    <a:pt x="4400" y="894"/>
                  </a:lnTo>
                  <a:lnTo>
                    <a:pt x="4240" y="733"/>
                  </a:lnTo>
                  <a:lnTo>
                    <a:pt x="4056" y="573"/>
                  </a:lnTo>
                  <a:lnTo>
                    <a:pt x="3873" y="413"/>
                  </a:lnTo>
                  <a:lnTo>
                    <a:pt x="3667" y="298"/>
                  </a:lnTo>
                  <a:lnTo>
                    <a:pt x="3461" y="184"/>
                  </a:lnTo>
                  <a:lnTo>
                    <a:pt x="3231" y="115"/>
                  </a:lnTo>
                  <a:lnTo>
                    <a:pt x="2979" y="46"/>
                  </a:lnTo>
                  <a:lnTo>
                    <a:pt x="275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66"/>
            <p:cNvSpPr/>
            <p:nvPr/>
          </p:nvSpPr>
          <p:spPr>
            <a:xfrm>
              <a:off x="1499359" y="4213663"/>
              <a:ext cx="61569" cy="61075"/>
            </a:xfrm>
            <a:custGeom>
              <a:avLst/>
              <a:gdLst/>
              <a:ahLst/>
              <a:cxnLst/>
              <a:rect l="l" t="t" r="r" b="b"/>
              <a:pathLst>
                <a:path w="2865" h="2842" extrusionOk="0">
                  <a:moveTo>
                    <a:pt x="1284" y="0"/>
                  </a:moveTo>
                  <a:lnTo>
                    <a:pt x="1146" y="23"/>
                  </a:lnTo>
                  <a:lnTo>
                    <a:pt x="1009" y="69"/>
                  </a:lnTo>
                  <a:lnTo>
                    <a:pt x="871" y="115"/>
                  </a:lnTo>
                  <a:lnTo>
                    <a:pt x="642" y="252"/>
                  </a:lnTo>
                  <a:lnTo>
                    <a:pt x="436" y="413"/>
                  </a:lnTo>
                  <a:lnTo>
                    <a:pt x="253" y="619"/>
                  </a:lnTo>
                  <a:lnTo>
                    <a:pt x="115" y="871"/>
                  </a:lnTo>
                  <a:lnTo>
                    <a:pt x="70" y="1008"/>
                  </a:lnTo>
                  <a:lnTo>
                    <a:pt x="47" y="1146"/>
                  </a:lnTo>
                  <a:lnTo>
                    <a:pt x="24" y="1283"/>
                  </a:lnTo>
                  <a:lnTo>
                    <a:pt x="1" y="1421"/>
                  </a:lnTo>
                  <a:lnTo>
                    <a:pt x="24" y="1558"/>
                  </a:lnTo>
                  <a:lnTo>
                    <a:pt x="47" y="1719"/>
                  </a:lnTo>
                  <a:lnTo>
                    <a:pt x="70" y="1856"/>
                  </a:lnTo>
                  <a:lnTo>
                    <a:pt x="115" y="1971"/>
                  </a:lnTo>
                  <a:lnTo>
                    <a:pt x="253" y="2223"/>
                  </a:lnTo>
                  <a:lnTo>
                    <a:pt x="436" y="2429"/>
                  </a:lnTo>
                  <a:lnTo>
                    <a:pt x="642" y="2612"/>
                  </a:lnTo>
                  <a:lnTo>
                    <a:pt x="871" y="2727"/>
                  </a:lnTo>
                  <a:lnTo>
                    <a:pt x="1009" y="2772"/>
                  </a:lnTo>
                  <a:lnTo>
                    <a:pt x="1146" y="2818"/>
                  </a:lnTo>
                  <a:lnTo>
                    <a:pt x="1284" y="2841"/>
                  </a:lnTo>
                  <a:lnTo>
                    <a:pt x="1582" y="2841"/>
                  </a:lnTo>
                  <a:lnTo>
                    <a:pt x="1719" y="2818"/>
                  </a:lnTo>
                  <a:lnTo>
                    <a:pt x="1857" y="2772"/>
                  </a:lnTo>
                  <a:lnTo>
                    <a:pt x="1994" y="2727"/>
                  </a:lnTo>
                  <a:lnTo>
                    <a:pt x="2223" y="2612"/>
                  </a:lnTo>
                  <a:lnTo>
                    <a:pt x="2429" y="2429"/>
                  </a:lnTo>
                  <a:lnTo>
                    <a:pt x="2613" y="2223"/>
                  </a:lnTo>
                  <a:lnTo>
                    <a:pt x="2750" y="1971"/>
                  </a:lnTo>
                  <a:lnTo>
                    <a:pt x="2796" y="1856"/>
                  </a:lnTo>
                  <a:lnTo>
                    <a:pt x="2819" y="1719"/>
                  </a:lnTo>
                  <a:lnTo>
                    <a:pt x="2842" y="1558"/>
                  </a:lnTo>
                  <a:lnTo>
                    <a:pt x="2865" y="1421"/>
                  </a:lnTo>
                  <a:lnTo>
                    <a:pt x="2842" y="1283"/>
                  </a:lnTo>
                  <a:lnTo>
                    <a:pt x="2819" y="1146"/>
                  </a:lnTo>
                  <a:lnTo>
                    <a:pt x="2796" y="1008"/>
                  </a:lnTo>
                  <a:lnTo>
                    <a:pt x="2750" y="871"/>
                  </a:lnTo>
                  <a:lnTo>
                    <a:pt x="2613" y="619"/>
                  </a:lnTo>
                  <a:lnTo>
                    <a:pt x="2429" y="413"/>
                  </a:lnTo>
                  <a:lnTo>
                    <a:pt x="2223" y="252"/>
                  </a:lnTo>
                  <a:lnTo>
                    <a:pt x="1994" y="115"/>
                  </a:lnTo>
                  <a:lnTo>
                    <a:pt x="1857" y="69"/>
                  </a:lnTo>
                  <a:lnTo>
                    <a:pt x="1719" y="23"/>
                  </a:lnTo>
                  <a:lnTo>
                    <a:pt x="1582"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3" name="Google Shape;5113;p66"/>
            <p:cNvSpPr/>
            <p:nvPr/>
          </p:nvSpPr>
          <p:spPr>
            <a:xfrm>
              <a:off x="1264499" y="4191013"/>
              <a:ext cx="106870" cy="106870"/>
            </a:xfrm>
            <a:custGeom>
              <a:avLst/>
              <a:gdLst/>
              <a:ahLst/>
              <a:cxnLst/>
              <a:rect l="l" t="t" r="r" b="b"/>
              <a:pathLst>
                <a:path w="4973" h="4973" extrusionOk="0">
                  <a:moveTo>
                    <a:pt x="2246" y="0"/>
                  </a:moveTo>
                  <a:lnTo>
                    <a:pt x="1994" y="46"/>
                  </a:lnTo>
                  <a:lnTo>
                    <a:pt x="1742" y="115"/>
                  </a:lnTo>
                  <a:lnTo>
                    <a:pt x="1513" y="184"/>
                  </a:lnTo>
                  <a:lnTo>
                    <a:pt x="1307" y="298"/>
                  </a:lnTo>
                  <a:lnTo>
                    <a:pt x="1101" y="413"/>
                  </a:lnTo>
                  <a:lnTo>
                    <a:pt x="917" y="573"/>
                  </a:lnTo>
                  <a:lnTo>
                    <a:pt x="734" y="733"/>
                  </a:lnTo>
                  <a:lnTo>
                    <a:pt x="574" y="894"/>
                  </a:lnTo>
                  <a:lnTo>
                    <a:pt x="436" y="1100"/>
                  </a:lnTo>
                  <a:lnTo>
                    <a:pt x="299" y="1306"/>
                  </a:lnTo>
                  <a:lnTo>
                    <a:pt x="207" y="1512"/>
                  </a:lnTo>
                  <a:lnTo>
                    <a:pt x="116" y="1742"/>
                  </a:lnTo>
                  <a:lnTo>
                    <a:pt x="47" y="1971"/>
                  </a:lnTo>
                  <a:lnTo>
                    <a:pt x="24" y="2223"/>
                  </a:lnTo>
                  <a:lnTo>
                    <a:pt x="1" y="2475"/>
                  </a:lnTo>
                  <a:lnTo>
                    <a:pt x="24" y="2727"/>
                  </a:lnTo>
                  <a:lnTo>
                    <a:pt x="47" y="2979"/>
                  </a:lnTo>
                  <a:lnTo>
                    <a:pt x="116" y="3208"/>
                  </a:lnTo>
                  <a:lnTo>
                    <a:pt x="207" y="3437"/>
                  </a:lnTo>
                  <a:lnTo>
                    <a:pt x="299" y="3666"/>
                  </a:lnTo>
                  <a:lnTo>
                    <a:pt x="436" y="3872"/>
                  </a:lnTo>
                  <a:lnTo>
                    <a:pt x="574" y="4056"/>
                  </a:lnTo>
                  <a:lnTo>
                    <a:pt x="734" y="4239"/>
                  </a:lnTo>
                  <a:lnTo>
                    <a:pt x="917" y="4399"/>
                  </a:lnTo>
                  <a:lnTo>
                    <a:pt x="1101" y="4537"/>
                  </a:lnTo>
                  <a:lnTo>
                    <a:pt x="1307" y="4651"/>
                  </a:lnTo>
                  <a:lnTo>
                    <a:pt x="1513" y="4766"/>
                  </a:lnTo>
                  <a:lnTo>
                    <a:pt x="1742" y="4858"/>
                  </a:lnTo>
                  <a:lnTo>
                    <a:pt x="1994" y="4903"/>
                  </a:lnTo>
                  <a:lnTo>
                    <a:pt x="2246" y="4949"/>
                  </a:lnTo>
                  <a:lnTo>
                    <a:pt x="2498" y="4972"/>
                  </a:lnTo>
                  <a:lnTo>
                    <a:pt x="2750" y="4949"/>
                  </a:lnTo>
                  <a:lnTo>
                    <a:pt x="2979" y="4903"/>
                  </a:lnTo>
                  <a:lnTo>
                    <a:pt x="3232" y="4858"/>
                  </a:lnTo>
                  <a:lnTo>
                    <a:pt x="3461" y="4766"/>
                  </a:lnTo>
                  <a:lnTo>
                    <a:pt x="3667" y="4651"/>
                  </a:lnTo>
                  <a:lnTo>
                    <a:pt x="3873" y="4537"/>
                  </a:lnTo>
                  <a:lnTo>
                    <a:pt x="4079" y="4399"/>
                  </a:lnTo>
                  <a:lnTo>
                    <a:pt x="4240" y="4239"/>
                  </a:lnTo>
                  <a:lnTo>
                    <a:pt x="4400" y="4056"/>
                  </a:lnTo>
                  <a:lnTo>
                    <a:pt x="4537" y="3872"/>
                  </a:lnTo>
                  <a:lnTo>
                    <a:pt x="4675" y="3666"/>
                  </a:lnTo>
                  <a:lnTo>
                    <a:pt x="4767" y="3437"/>
                  </a:lnTo>
                  <a:lnTo>
                    <a:pt x="4858" y="3208"/>
                  </a:lnTo>
                  <a:lnTo>
                    <a:pt x="4927" y="2979"/>
                  </a:lnTo>
                  <a:lnTo>
                    <a:pt x="4950" y="2727"/>
                  </a:lnTo>
                  <a:lnTo>
                    <a:pt x="4973" y="2475"/>
                  </a:lnTo>
                  <a:lnTo>
                    <a:pt x="4950" y="2223"/>
                  </a:lnTo>
                  <a:lnTo>
                    <a:pt x="4927" y="1971"/>
                  </a:lnTo>
                  <a:lnTo>
                    <a:pt x="4858" y="1742"/>
                  </a:lnTo>
                  <a:lnTo>
                    <a:pt x="4767" y="1512"/>
                  </a:lnTo>
                  <a:lnTo>
                    <a:pt x="4675" y="1306"/>
                  </a:lnTo>
                  <a:lnTo>
                    <a:pt x="4537" y="1100"/>
                  </a:lnTo>
                  <a:lnTo>
                    <a:pt x="4400" y="894"/>
                  </a:lnTo>
                  <a:lnTo>
                    <a:pt x="4240" y="733"/>
                  </a:lnTo>
                  <a:lnTo>
                    <a:pt x="4079" y="573"/>
                  </a:lnTo>
                  <a:lnTo>
                    <a:pt x="3873" y="413"/>
                  </a:lnTo>
                  <a:lnTo>
                    <a:pt x="3667" y="298"/>
                  </a:lnTo>
                  <a:lnTo>
                    <a:pt x="3461" y="184"/>
                  </a:lnTo>
                  <a:lnTo>
                    <a:pt x="3232" y="115"/>
                  </a:lnTo>
                  <a:lnTo>
                    <a:pt x="2979" y="46"/>
                  </a:lnTo>
                  <a:lnTo>
                    <a:pt x="275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4" name="Google Shape;5114;p66"/>
            <p:cNvSpPr/>
            <p:nvPr/>
          </p:nvSpPr>
          <p:spPr>
            <a:xfrm>
              <a:off x="1287643" y="4213663"/>
              <a:ext cx="61075" cy="61075"/>
            </a:xfrm>
            <a:custGeom>
              <a:avLst/>
              <a:gdLst/>
              <a:ahLst/>
              <a:cxnLst/>
              <a:rect l="l" t="t" r="r" b="b"/>
              <a:pathLst>
                <a:path w="2842" h="2842" extrusionOk="0">
                  <a:moveTo>
                    <a:pt x="1261" y="0"/>
                  </a:moveTo>
                  <a:lnTo>
                    <a:pt x="1124" y="23"/>
                  </a:lnTo>
                  <a:lnTo>
                    <a:pt x="986" y="69"/>
                  </a:lnTo>
                  <a:lnTo>
                    <a:pt x="871" y="115"/>
                  </a:lnTo>
                  <a:lnTo>
                    <a:pt x="619" y="252"/>
                  </a:lnTo>
                  <a:lnTo>
                    <a:pt x="413" y="413"/>
                  </a:lnTo>
                  <a:lnTo>
                    <a:pt x="230" y="619"/>
                  </a:lnTo>
                  <a:lnTo>
                    <a:pt x="92" y="871"/>
                  </a:lnTo>
                  <a:lnTo>
                    <a:pt x="47" y="1008"/>
                  </a:lnTo>
                  <a:lnTo>
                    <a:pt x="24" y="1146"/>
                  </a:lnTo>
                  <a:lnTo>
                    <a:pt x="1" y="1283"/>
                  </a:lnTo>
                  <a:lnTo>
                    <a:pt x="1" y="1421"/>
                  </a:lnTo>
                  <a:lnTo>
                    <a:pt x="1" y="1558"/>
                  </a:lnTo>
                  <a:lnTo>
                    <a:pt x="24" y="1719"/>
                  </a:lnTo>
                  <a:lnTo>
                    <a:pt x="47" y="1856"/>
                  </a:lnTo>
                  <a:lnTo>
                    <a:pt x="92" y="1971"/>
                  </a:lnTo>
                  <a:lnTo>
                    <a:pt x="230" y="2223"/>
                  </a:lnTo>
                  <a:lnTo>
                    <a:pt x="413" y="2429"/>
                  </a:lnTo>
                  <a:lnTo>
                    <a:pt x="619" y="2612"/>
                  </a:lnTo>
                  <a:lnTo>
                    <a:pt x="871" y="2727"/>
                  </a:lnTo>
                  <a:lnTo>
                    <a:pt x="986" y="2772"/>
                  </a:lnTo>
                  <a:lnTo>
                    <a:pt x="1124" y="2818"/>
                  </a:lnTo>
                  <a:lnTo>
                    <a:pt x="1261" y="2841"/>
                  </a:lnTo>
                  <a:lnTo>
                    <a:pt x="1559" y="2841"/>
                  </a:lnTo>
                  <a:lnTo>
                    <a:pt x="1696" y="2818"/>
                  </a:lnTo>
                  <a:lnTo>
                    <a:pt x="1834" y="2772"/>
                  </a:lnTo>
                  <a:lnTo>
                    <a:pt x="1971" y="2727"/>
                  </a:lnTo>
                  <a:lnTo>
                    <a:pt x="2200" y="2612"/>
                  </a:lnTo>
                  <a:lnTo>
                    <a:pt x="2407" y="2429"/>
                  </a:lnTo>
                  <a:lnTo>
                    <a:pt x="2590" y="2223"/>
                  </a:lnTo>
                  <a:lnTo>
                    <a:pt x="2727" y="1971"/>
                  </a:lnTo>
                  <a:lnTo>
                    <a:pt x="2773" y="1856"/>
                  </a:lnTo>
                  <a:lnTo>
                    <a:pt x="2796" y="1719"/>
                  </a:lnTo>
                  <a:lnTo>
                    <a:pt x="2819" y="1558"/>
                  </a:lnTo>
                  <a:lnTo>
                    <a:pt x="2842" y="1421"/>
                  </a:lnTo>
                  <a:lnTo>
                    <a:pt x="2819" y="1283"/>
                  </a:lnTo>
                  <a:lnTo>
                    <a:pt x="2796" y="1146"/>
                  </a:lnTo>
                  <a:lnTo>
                    <a:pt x="2773" y="1008"/>
                  </a:lnTo>
                  <a:lnTo>
                    <a:pt x="2727" y="871"/>
                  </a:lnTo>
                  <a:lnTo>
                    <a:pt x="2590" y="619"/>
                  </a:lnTo>
                  <a:lnTo>
                    <a:pt x="2407" y="413"/>
                  </a:lnTo>
                  <a:lnTo>
                    <a:pt x="2200" y="252"/>
                  </a:lnTo>
                  <a:lnTo>
                    <a:pt x="1971" y="115"/>
                  </a:lnTo>
                  <a:lnTo>
                    <a:pt x="1834" y="69"/>
                  </a:lnTo>
                  <a:lnTo>
                    <a:pt x="1696" y="23"/>
                  </a:lnTo>
                  <a:lnTo>
                    <a:pt x="1559"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66"/>
            <p:cNvSpPr/>
            <p:nvPr/>
          </p:nvSpPr>
          <p:spPr>
            <a:xfrm>
              <a:off x="1051816" y="4191013"/>
              <a:ext cx="106848" cy="106870"/>
            </a:xfrm>
            <a:custGeom>
              <a:avLst/>
              <a:gdLst/>
              <a:ahLst/>
              <a:cxnLst/>
              <a:rect l="l" t="t" r="r" b="b"/>
              <a:pathLst>
                <a:path w="4972" h="4973" extrusionOk="0">
                  <a:moveTo>
                    <a:pt x="2223" y="0"/>
                  </a:moveTo>
                  <a:lnTo>
                    <a:pt x="1971" y="46"/>
                  </a:lnTo>
                  <a:lnTo>
                    <a:pt x="1741" y="115"/>
                  </a:lnTo>
                  <a:lnTo>
                    <a:pt x="1512" y="184"/>
                  </a:lnTo>
                  <a:lnTo>
                    <a:pt x="1306" y="298"/>
                  </a:lnTo>
                  <a:lnTo>
                    <a:pt x="1100" y="413"/>
                  </a:lnTo>
                  <a:lnTo>
                    <a:pt x="894" y="573"/>
                  </a:lnTo>
                  <a:lnTo>
                    <a:pt x="733" y="733"/>
                  </a:lnTo>
                  <a:lnTo>
                    <a:pt x="573" y="894"/>
                  </a:lnTo>
                  <a:lnTo>
                    <a:pt x="413" y="1100"/>
                  </a:lnTo>
                  <a:lnTo>
                    <a:pt x="298" y="1306"/>
                  </a:lnTo>
                  <a:lnTo>
                    <a:pt x="183" y="1512"/>
                  </a:lnTo>
                  <a:lnTo>
                    <a:pt x="115" y="1742"/>
                  </a:lnTo>
                  <a:lnTo>
                    <a:pt x="46" y="1971"/>
                  </a:lnTo>
                  <a:lnTo>
                    <a:pt x="0" y="2223"/>
                  </a:lnTo>
                  <a:lnTo>
                    <a:pt x="0" y="2475"/>
                  </a:lnTo>
                  <a:lnTo>
                    <a:pt x="0" y="2727"/>
                  </a:lnTo>
                  <a:lnTo>
                    <a:pt x="46" y="2979"/>
                  </a:lnTo>
                  <a:lnTo>
                    <a:pt x="115" y="3208"/>
                  </a:lnTo>
                  <a:lnTo>
                    <a:pt x="183" y="3437"/>
                  </a:lnTo>
                  <a:lnTo>
                    <a:pt x="298" y="3666"/>
                  </a:lnTo>
                  <a:lnTo>
                    <a:pt x="413" y="3872"/>
                  </a:lnTo>
                  <a:lnTo>
                    <a:pt x="573" y="4056"/>
                  </a:lnTo>
                  <a:lnTo>
                    <a:pt x="733" y="4239"/>
                  </a:lnTo>
                  <a:lnTo>
                    <a:pt x="894" y="4399"/>
                  </a:lnTo>
                  <a:lnTo>
                    <a:pt x="1100" y="4537"/>
                  </a:lnTo>
                  <a:lnTo>
                    <a:pt x="1306" y="4651"/>
                  </a:lnTo>
                  <a:lnTo>
                    <a:pt x="1512" y="4766"/>
                  </a:lnTo>
                  <a:lnTo>
                    <a:pt x="1741" y="4858"/>
                  </a:lnTo>
                  <a:lnTo>
                    <a:pt x="1971" y="4903"/>
                  </a:lnTo>
                  <a:lnTo>
                    <a:pt x="2223" y="4949"/>
                  </a:lnTo>
                  <a:lnTo>
                    <a:pt x="2475" y="4972"/>
                  </a:lnTo>
                  <a:lnTo>
                    <a:pt x="2727" y="4949"/>
                  </a:lnTo>
                  <a:lnTo>
                    <a:pt x="2979" y="4903"/>
                  </a:lnTo>
                  <a:lnTo>
                    <a:pt x="3231" y="4858"/>
                  </a:lnTo>
                  <a:lnTo>
                    <a:pt x="3437" y="4766"/>
                  </a:lnTo>
                  <a:lnTo>
                    <a:pt x="3666" y="4651"/>
                  </a:lnTo>
                  <a:lnTo>
                    <a:pt x="3872" y="4537"/>
                  </a:lnTo>
                  <a:lnTo>
                    <a:pt x="4056" y="4399"/>
                  </a:lnTo>
                  <a:lnTo>
                    <a:pt x="4239" y="4239"/>
                  </a:lnTo>
                  <a:lnTo>
                    <a:pt x="4399" y="4056"/>
                  </a:lnTo>
                  <a:lnTo>
                    <a:pt x="4537" y="3872"/>
                  </a:lnTo>
                  <a:lnTo>
                    <a:pt x="4674" y="3666"/>
                  </a:lnTo>
                  <a:lnTo>
                    <a:pt x="4766" y="3437"/>
                  </a:lnTo>
                  <a:lnTo>
                    <a:pt x="4857" y="3208"/>
                  </a:lnTo>
                  <a:lnTo>
                    <a:pt x="4903" y="2979"/>
                  </a:lnTo>
                  <a:lnTo>
                    <a:pt x="4949" y="2727"/>
                  </a:lnTo>
                  <a:lnTo>
                    <a:pt x="4972" y="2475"/>
                  </a:lnTo>
                  <a:lnTo>
                    <a:pt x="4949" y="2223"/>
                  </a:lnTo>
                  <a:lnTo>
                    <a:pt x="4903" y="1971"/>
                  </a:lnTo>
                  <a:lnTo>
                    <a:pt x="4857" y="1742"/>
                  </a:lnTo>
                  <a:lnTo>
                    <a:pt x="4766" y="1512"/>
                  </a:lnTo>
                  <a:lnTo>
                    <a:pt x="4674" y="1306"/>
                  </a:lnTo>
                  <a:lnTo>
                    <a:pt x="4537" y="1100"/>
                  </a:lnTo>
                  <a:lnTo>
                    <a:pt x="4399" y="894"/>
                  </a:lnTo>
                  <a:lnTo>
                    <a:pt x="4239" y="733"/>
                  </a:lnTo>
                  <a:lnTo>
                    <a:pt x="4056" y="573"/>
                  </a:lnTo>
                  <a:lnTo>
                    <a:pt x="3872" y="413"/>
                  </a:lnTo>
                  <a:lnTo>
                    <a:pt x="3666" y="298"/>
                  </a:lnTo>
                  <a:lnTo>
                    <a:pt x="3437" y="184"/>
                  </a:lnTo>
                  <a:lnTo>
                    <a:pt x="3231" y="115"/>
                  </a:lnTo>
                  <a:lnTo>
                    <a:pt x="2979" y="46"/>
                  </a:lnTo>
                  <a:lnTo>
                    <a:pt x="272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66"/>
            <p:cNvSpPr/>
            <p:nvPr/>
          </p:nvSpPr>
          <p:spPr>
            <a:xfrm>
              <a:off x="1074466" y="4213663"/>
              <a:ext cx="61075" cy="61075"/>
            </a:xfrm>
            <a:custGeom>
              <a:avLst/>
              <a:gdLst/>
              <a:ahLst/>
              <a:cxnLst/>
              <a:rect l="l" t="t" r="r" b="b"/>
              <a:pathLst>
                <a:path w="2842" h="2842" extrusionOk="0">
                  <a:moveTo>
                    <a:pt x="1283" y="0"/>
                  </a:moveTo>
                  <a:lnTo>
                    <a:pt x="1146" y="23"/>
                  </a:lnTo>
                  <a:lnTo>
                    <a:pt x="1008" y="69"/>
                  </a:lnTo>
                  <a:lnTo>
                    <a:pt x="871" y="115"/>
                  </a:lnTo>
                  <a:lnTo>
                    <a:pt x="642" y="252"/>
                  </a:lnTo>
                  <a:lnTo>
                    <a:pt x="413" y="413"/>
                  </a:lnTo>
                  <a:lnTo>
                    <a:pt x="252" y="619"/>
                  </a:lnTo>
                  <a:lnTo>
                    <a:pt x="115" y="871"/>
                  </a:lnTo>
                  <a:lnTo>
                    <a:pt x="69" y="1008"/>
                  </a:lnTo>
                  <a:lnTo>
                    <a:pt x="23" y="1146"/>
                  </a:lnTo>
                  <a:lnTo>
                    <a:pt x="23" y="1283"/>
                  </a:lnTo>
                  <a:lnTo>
                    <a:pt x="0" y="1421"/>
                  </a:lnTo>
                  <a:lnTo>
                    <a:pt x="23" y="1558"/>
                  </a:lnTo>
                  <a:lnTo>
                    <a:pt x="23" y="1719"/>
                  </a:lnTo>
                  <a:lnTo>
                    <a:pt x="69" y="1856"/>
                  </a:lnTo>
                  <a:lnTo>
                    <a:pt x="115" y="1971"/>
                  </a:lnTo>
                  <a:lnTo>
                    <a:pt x="252" y="2223"/>
                  </a:lnTo>
                  <a:lnTo>
                    <a:pt x="413" y="2429"/>
                  </a:lnTo>
                  <a:lnTo>
                    <a:pt x="642" y="2612"/>
                  </a:lnTo>
                  <a:lnTo>
                    <a:pt x="871" y="2727"/>
                  </a:lnTo>
                  <a:lnTo>
                    <a:pt x="1008" y="2772"/>
                  </a:lnTo>
                  <a:lnTo>
                    <a:pt x="1146" y="2818"/>
                  </a:lnTo>
                  <a:lnTo>
                    <a:pt x="1283" y="2841"/>
                  </a:lnTo>
                  <a:lnTo>
                    <a:pt x="1581" y="2841"/>
                  </a:lnTo>
                  <a:lnTo>
                    <a:pt x="1718" y="2818"/>
                  </a:lnTo>
                  <a:lnTo>
                    <a:pt x="1856" y="2772"/>
                  </a:lnTo>
                  <a:lnTo>
                    <a:pt x="1971" y="2727"/>
                  </a:lnTo>
                  <a:lnTo>
                    <a:pt x="2223" y="2612"/>
                  </a:lnTo>
                  <a:lnTo>
                    <a:pt x="2429" y="2429"/>
                  </a:lnTo>
                  <a:lnTo>
                    <a:pt x="2612" y="2223"/>
                  </a:lnTo>
                  <a:lnTo>
                    <a:pt x="2727" y="1971"/>
                  </a:lnTo>
                  <a:lnTo>
                    <a:pt x="2795" y="1856"/>
                  </a:lnTo>
                  <a:lnTo>
                    <a:pt x="2818" y="1719"/>
                  </a:lnTo>
                  <a:lnTo>
                    <a:pt x="2841" y="1558"/>
                  </a:lnTo>
                  <a:lnTo>
                    <a:pt x="2841" y="1421"/>
                  </a:lnTo>
                  <a:lnTo>
                    <a:pt x="2841" y="1283"/>
                  </a:lnTo>
                  <a:lnTo>
                    <a:pt x="2818" y="1146"/>
                  </a:lnTo>
                  <a:lnTo>
                    <a:pt x="2795" y="1008"/>
                  </a:lnTo>
                  <a:lnTo>
                    <a:pt x="2727" y="871"/>
                  </a:lnTo>
                  <a:lnTo>
                    <a:pt x="2612" y="619"/>
                  </a:lnTo>
                  <a:lnTo>
                    <a:pt x="2429" y="413"/>
                  </a:lnTo>
                  <a:lnTo>
                    <a:pt x="2223" y="252"/>
                  </a:lnTo>
                  <a:lnTo>
                    <a:pt x="1971" y="115"/>
                  </a:lnTo>
                  <a:lnTo>
                    <a:pt x="1856" y="69"/>
                  </a:lnTo>
                  <a:lnTo>
                    <a:pt x="1718" y="23"/>
                  </a:lnTo>
                  <a:lnTo>
                    <a:pt x="1581"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66"/>
            <p:cNvSpPr/>
            <p:nvPr/>
          </p:nvSpPr>
          <p:spPr>
            <a:xfrm>
              <a:off x="718491" y="2517961"/>
              <a:ext cx="805531" cy="972938"/>
            </a:xfrm>
            <a:custGeom>
              <a:avLst/>
              <a:gdLst/>
              <a:ahLst/>
              <a:cxnLst/>
              <a:rect l="l" t="t" r="r" b="b"/>
              <a:pathLst>
                <a:path w="37484" h="45274" extrusionOk="0">
                  <a:moveTo>
                    <a:pt x="2841" y="0"/>
                  </a:moveTo>
                  <a:lnTo>
                    <a:pt x="2497" y="23"/>
                  </a:lnTo>
                  <a:lnTo>
                    <a:pt x="2177" y="69"/>
                  </a:lnTo>
                  <a:lnTo>
                    <a:pt x="1879" y="161"/>
                  </a:lnTo>
                  <a:lnTo>
                    <a:pt x="1581" y="298"/>
                  </a:lnTo>
                  <a:lnTo>
                    <a:pt x="1306" y="459"/>
                  </a:lnTo>
                  <a:lnTo>
                    <a:pt x="1054" y="642"/>
                  </a:lnTo>
                  <a:lnTo>
                    <a:pt x="825" y="848"/>
                  </a:lnTo>
                  <a:lnTo>
                    <a:pt x="619" y="1077"/>
                  </a:lnTo>
                  <a:lnTo>
                    <a:pt x="435" y="1329"/>
                  </a:lnTo>
                  <a:lnTo>
                    <a:pt x="275" y="1604"/>
                  </a:lnTo>
                  <a:lnTo>
                    <a:pt x="160" y="1902"/>
                  </a:lnTo>
                  <a:lnTo>
                    <a:pt x="69" y="2200"/>
                  </a:lnTo>
                  <a:lnTo>
                    <a:pt x="23" y="2521"/>
                  </a:lnTo>
                  <a:lnTo>
                    <a:pt x="0" y="2841"/>
                  </a:lnTo>
                  <a:lnTo>
                    <a:pt x="23" y="3162"/>
                  </a:lnTo>
                  <a:lnTo>
                    <a:pt x="69" y="3506"/>
                  </a:lnTo>
                  <a:lnTo>
                    <a:pt x="9577" y="43097"/>
                  </a:lnTo>
                  <a:lnTo>
                    <a:pt x="9646" y="43326"/>
                  </a:lnTo>
                  <a:lnTo>
                    <a:pt x="9737" y="43555"/>
                  </a:lnTo>
                  <a:lnTo>
                    <a:pt x="9829" y="43762"/>
                  </a:lnTo>
                  <a:lnTo>
                    <a:pt x="9967" y="43968"/>
                  </a:lnTo>
                  <a:lnTo>
                    <a:pt x="10104" y="44151"/>
                  </a:lnTo>
                  <a:lnTo>
                    <a:pt x="10241" y="44334"/>
                  </a:lnTo>
                  <a:lnTo>
                    <a:pt x="10402" y="44518"/>
                  </a:lnTo>
                  <a:lnTo>
                    <a:pt x="10585" y="44655"/>
                  </a:lnTo>
                  <a:lnTo>
                    <a:pt x="10768" y="44793"/>
                  </a:lnTo>
                  <a:lnTo>
                    <a:pt x="10975" y="44907"/>
                  </a:lnTo>
                  <a:lnTo>
                    <a:pt x="11181" y="45022"/>
                  </a:lnTo>
                  <a:lnTo>
                    <a:pt x="11410" y="45113"/>
                  </a:lnTo>
                  <a:lnTo>
                    <a:pt x="11639" y="45182"/>
                  </a:lnTo>
                  <a:lnTo>
                    <a:pt x="11868" y="45228"/>
                  </a:lnTo>
                  <a:lnTo>
                    <a:pt x="12097" y="45251"/>
                  </a:lnTo>
                  <a:lnTo>
                    <a:pt x="12349" y="45274"/>
                  </a:lnTo>
                  <a:lnTo>
                    <a:pt x="34642" y="45274"/>
                  </a:lnTo>
                  <a:lnTo>
                    <a:pt x="34986" y="45251"/>
                  </a:lnTo>
                  <a:lnTo>
                    <a:pt x="35307" y="45182"/>
                  </a:lnTo>
                  <a:lnTo>
                    <a:pt x="35628" y="45091"/>
                  </a:lnTo>
                  <a:lnTo>
                    <a:pt x="35925" y="44976"/>
                  </a:lnTo>
                  <a:lnTo>
                    <a:pt x="36200" y="44816"/>
                  </a:lnTo>
                  <a:lnTo>
                    <a:pt x="36452" y="44632"/>
                  </a:lnTo>
                  <a:lnTo>
                    <a:pt x="36682" y="44426"/>
                  </a:lnTo>
                  <a:lnTo>
                    <a:pt x="36888" y="44174"/>
                  </a:lnTo>
                  <a:lnTo>
                    <a:pt x="37071" y="43922"/>
                  </a:lnTo>
                  <a:lnTo>
                    <a:pt x="37208" y="43647"/>
                  </a:lnTo>
                  <a:lnTo>
                    <a:pt x="37346" y="43349"/>
                  </a:lnTo>
                  <a:lnTo>
                    <a:pt x="37415" y="43051"/>
                  </a:lnTo>
                  <a:lnTo>
                    <a:pt x="37483" y="42731"/>
                  </a:lnTo>
                  <a:lnTo>
                    <a:pt x="37483" y="42410"/>
                  </a:lnTo>
                  <a:lnTo>
                    <a:pt x="37461" y="42089"/>
                  </a:lnTo>
                  <a:lnTo>
                    <a:pt x="37415" y="41745"/>
                  </a:lnTo>
                  <a:lnTo>
                    <a:pt x="27700" y="2154"/>
                  </a:lnTo>
                  <a:lnTo>
                    <a:pt x="27631" y="1925"/>
                  </a:lnTo>
                  <a:lnTo>
                    <a:pt x="27540" y="1696"/>
                  </a:lnTo>
                  <a:lnTo>
                    <a:pt x="27425" y="1490"/>
                  </a:lnTo>
                  <a:lnTo>
                    <a:pt x="27311" y="1283"/>
                  </a:lnTo>
                  <a:lnTo>
                    <a:pt x="27173" y="1100"/>
                  </a:lnTo>
                  <a:lnTo>
                    <a:pt x="27036" y="917"/>
                  </a:lnTo>
                  <a:lnTo>
                    <a:pt x="26852" y="757"/>
                  </a:lnTo>
                  <a:lnTo>
                    <a:pt x="26692" y="596"/>
                  </a:lnTo>
                  <a:lnTo>
                    <a:pt x="26486" y="459"/>
                  </a:lnTo>
                  <a:lnTo>
                    <a:pt x="26303" y="344"/>
                  </a:lnTo>
                  <a:lnTo>
                    <a:pt x="26096" y="252"/>
                  </a:lnTo>
                  <a:lnTo>
                    <a:pt x="25867" y="161"/>
                  </a:lnTo>
                  <a:lnTo>
                    <a:pt x="25638" y="92"/>
                  </a:lnTo>
                  <a:lnTo>
                    <a:pt x="25409" y="46"/>
                  </a:lnTo>
                  <a:lnTo>
                    <a:pt x="25180"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8" name="Google Shape;5118;p66"/>
            <p:cNvSpPr/>
            <p:nvPr/>
          </p:nvSpPr>
          <p:spPr>
            <a:xfrm>
              <a:off x="771162" y="2517961"/>
              <a:ext cx="806025" cy="972938"/>
            </a:xfrm>
            <a:custGeom>
              <a:avLst/>
              <a:gdLst/>
              <a:ahLst/>
              <a:cxnLst/>
              <a:rect l="l" t="t" r="r" b="b"/>
              <a:pathLst>
                <a:path w="37507" h="45274" extrusionOk="0">
                  <a:moveTo>
                    <a:pt x="2842" y="0"/>
                  </a:moveTo>
                  <a:lnTo>
                    <a:pt x="2498" y="23"/>
                  </a:lnTo>
                  <a:lnTo>
                    <a:pt x="2177" y="69"/>
                  </a:lnTo>
                  <a:lnTo>
                    <a:pt x="1879" y="161"/>
                  </a:lnTo>
                  <a:lnTo>
                    <a:pt x="1581" y="298"/>
                  </a:lnTo>
                  <a:lnTo>
                    <a:pt x="1307" y="459"/>
                  </a:lnTo>
                  <a:lnTo>
                    <a:pt x="1054" y="642"/>
                  </a:lnTo>
                  <a:lnTo>
                    <a:pt x="825" y="848"/>
                  </a:lnTo>
                  <a:lnTo>
                    <a:pt x="619" y="1077"/>
                  </a:lnTo>
                  <a:lnTo>
                    <a:pt x="436" y="1329"/>
                  </a:lnTo>
                  <a:lnTo>
                    <a:pt x="275" y="1604"/>
                  </a:lnTo>
                  <a:lnTo>
                    <a:pt x="161" y="1902"/>
                  </a:lnTo>
                  <a:lnTo>
                    <a:pt x="69" y="2200"/>
                  </a:lnTo>
                  <a:lnTo>
                    <a:pt x="23" y="2521"/>
                  </a:lnTo>
                  <a:lnTo>
                    <a:pt x="1" y="2841"/>
                  </a:lnTo>
                  <a:lnTo>
                    <a:pt x="23" y="3162"/>
                  </a:lnTo>
                  <a:lnTo>
                    <a:pt x="92" y="3506"/>
                  </a:lnTo>
                  <a:lnTo>
                    <a:pt x="9578" y="43097"/>
                  </a:lnTo>
                  <a:lnTo>
                    <a:pt x="9646" y="43326"/>
                  </a:lnTo>
                  <a:lnTo>
                    <a:pt x="9738" y="43555"/>
                  </a:lnTo>
                  <a:lnTo>
                    <a:pt x="9853" y="43762"/>
                  </a:lnTo>
                  <a:lnTo>
                    <a:pt x="9967" y="43968"/>
                  </a:lnTo>
                  <a:lnTo>
                    <a:pt x="10105" y="44151"/>
                  </a:lnTo>
                  <a:lnTo>
                    <a:pt x="10242" y="44334"/>
                  </a:lnTo>
                  <a:lnTo>
                    <a:pt x="10402" y="44518"/>
                  </a:lnTo>
                  <a:lnTo>
                    <a:pt x="10586" y="44655"/>
                  </a:lnTo>
                  <a:lnTo>
                    <a:pt x="10769" y="44793"/>
                  </a:lnTo>
                  <a:lnTo>
                    <a:pt x="10975" y="44907"/>
                  </a:lnTo>
                  <a:lnTo>
                    <a:pt x="11181" y="45022"/>
                  </a:lnTo>
                  <a:lnTo>
                    <a:pt x="11411" y="45113"/>
                  </a:lnTo>
                  <a:lnTo>
                    <a:pt x="11640" y="45182"/>
                  </a:lnTo>
                  <a:lnTo>
                    <a:pt x="11869" y="45228"/>
                  </a:lnTo>
                  <a:lnTo>
                    <a:pt x="12098" y="45251"/>
                  </a:lnTo>
                  <a:lnTo>
                    <a:pt x="12350" y="45274"/>
                  </a:lnTo>
                  <a:lnTo>
                    <a:pt x="34643" y="45274"/>
                  </a:lnTo>
                  <a:lnTo>
                    <a:pt x="34987" y="45251"/>
                  </a:lnTo>
                  <a:lnTo>
                    <a:pt x="35330" y="45182"/>
                  </a:lnTo>
                  <a:lnTo>
                    <a:pt x="35628" y="45091"/>
                  </a:lnTo>
                  <a:lnTo>
                    <a:pt x="35926" y="44976"/>
                  </a:lnTo>
                  <a:lnTo>
                    <a:pt x="36201" y="44816"/>
                  </a:lnTo>
                  <a:lnTo>
                    <a:pt x="36453" y="44632"/>
                  </a:lnTo>
                  <a:lnTo>
                    <a:pt x="36682" y="44426"/>
                  </a:lnTo>
                  <a:lnTo>
                    <a:pt x="36888" y="44174"/>
                  </a:lnTo>
                  <a:lnTo>
                    <a:pt x="37072" y="43922"/>
                  </a:lnTo>
                  <a:lnTo>
                    <a:pt x="37209" y="43647"/>
                  </a:lnTo>
                  <a:lnTo>
                    <a:pt x="37346" y="43349"/>
                  </a:lnTo>
                  <a:lnTo>
                    <a:pt x="37415" y="43051"/>
                  </a:lnTo>
                  <a:lnTo>
                    <a:pt x="37484" y="42731"/>
                  </a:lnTo>
                  <a:lnTo>
                    <a:pt x="37507" y="42410"/>
                  </a:lnTo>
                  <a:lnTo>
                    <a:pt x="37484" y="42089"/>
                  </a:lnTo>
                  <a:lnTo>
                    <a:pt x="37415" y="41745"/>
                  </a:lnTo>
                  <a:lnTo>
                    <a:pt x="27701" y="2154"/>
                  </a:lnTo>
                  <a:lnTo>
                    <a:pt x="27632" y="1925"/>
                  </a:lnTo>
                  <a:lnTo>
                    <a:pt x="27540" y="1696"/>
                  </a:lnTo>
                  <a:lnTo>
                    <a:pt x="27449" y="1490"/>
                  </a:lnTo>
                  <a:lnTo>
                    <a:pt x="27311" y="1283"/>
                  </a:lnTo>
                  <a:lnTo>
                    <a:pt x="27174" y="1100"/>
                  </a:lnTo>
                  <a:lnTo>
                    <a:pt x="27036" y="917"/>
                  </a:lnTo>
                  <a:lnTo>
                    <a:pt x="26876" y="757"/>
                  </a:lnTo>
                  <a:lnTo>
                    <a:pt x="26693" y="596"/>
                  </a:lnTo>
                  <a:lnTo>
                    <a:pt x="26509" y="459"/>
                  </a:lnTo>
                  <a:lnTo>
                    <a:pt x="26303" y="344"/>
                  </a:lnTo>
                  <a:lnTo>
                    <a:pt x="26097" y="252"/>
                  </a:lnTo>
                  <a:lnTo>
                    <a:pt x="25868" y="161"/>
                  </a:lnTo>
                  <a:lnTo>
                    <a:pt x="25639" y="92"/>
                  </a:lnTo>
                  <a:lnTo>
                    <a:pt x="25410" y="46"/>
                  </a:lnTo>
                  <a:lnTo>
                    <a:pt x="25180"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9" name="Google Shape;5119;p66"/>
            <p:cNvSpPr/>
            <p:nvPr/>
          </p:nvSpPr>
          <p:spPr>
            <a:xfrm>
              <a:off x="812529" y="2559328"/>
              <a:ext cx="722816" cy="890223"/>
            </a:xfrm>
            <a:custGeom>
              <a:avLst/>
              <a:gdLst/>
              <a:ahLst/>
              <a:cxnLst/>
              <a:rect l="l" t="t" r="r" b="b"/>
              <a:pathLst>
                <a:path w="33635" h="41425" extrusionOk="0">
                  <a:moveTo>
                    <a:pt x="23003" y="252"/>
                  </a:moveTo>
                  <a:lnTo>
                    <a:pt x="23118" y="275"/>
                  </a:lnTo>
                  <a:lnTo>
                    <a:pt x="23233" y="298"/>
                  </a:lnTo>
                  <a:lnTo>
                    <a:pt x="23324" y="344"/>
                  </a:lnTo>
                  <a:lnTo>
                    <a:pt x="23416" y="390"/>
                  </a:lnTo>
                  <a:lnTo>
                    <a:pt x="23485" y="481"/>
                  </a:lnTo>
                  <a:lnTo>
                    <a:pt x="23553" y="550"/>
                  </a:lnTo>
                  <a:lnTo>
                    <a:pt x="23622" y="642"/>
                  </a:lnTo>
                  <a:lnTo>
                    <a:pt x="23645" y="756"/>
                  </a:lnTo>
                  <a:lnTo>
                    <a:pt x="33359" y="40347"/>
                  </a:lnTo>
                  <a:lnTo>
                    <a:pt x="33382" y="40439"/>
                  </a:lnTo>
                  <a:lnTo>
                    <a:pt x="33382" y="40531"/>
                  </a:lnTo>
                  <a:lnTo>
                    <a:pt x="33359" y="40691"/>
                  </a:lnTo>
                  <a:lnTo>
                    <a:pt x="33314" y="40829"/>
                  </a:lnTo>
                  <a:lnTo>
                    <a:pt x="33245" y="40897"/>
                  </a:lnTo>
                  <a:lnTo>
                    <a:pt x="33176" y="40989"/>
                  </a:lnTo>
                  <a:lnTo>
                    <a:pt x="33062" y="41058"/>
                  </a:lnTo>
                  <a:lnTo>
                    <a:pt x="32924" y="41126"/>
                  </a:lnTo>
                  <a:lnTo>
                    <a:pt x="32832" y="41149"/>
                  </a:lnTo>
                  <a:lnTo>
                    <a:pt x="10310" y="41149"/>
                  </a:lnTo>
                  <a:lnTo>
                    <a:pt x="10196" y="41126"/>
                  </a:lnTo>
                  <a:lnTo>
                    <a:pt x="10104" y="41081"/>
                  </a:lnTo>
                  <a:lnTo>
                    <a:pt x="10012" y="41012"/>
                  </a:lnTo>
                  <a:lnTo>
                    <a:pt x="9944" y="40943"/>
                  </a:lnTo>
                  <a:lnTo>
                    <a:pt x="9875" y="40851"/>
                  </a:lnTo>
                  <a:lnTo>
                    <a:pt x="9829" y="40760"/>
                  </a:lnTo>
                  <a:lnTo>
                    <a:pt x="9783" y="40645"/>
                  </a:lnTo>
                  <a:lnTo>
                    <a:pt x="275" y="1077"/>
                  </a:lnTo>
                  <a:lnTo>
                    <a:pt x="275" y="962"/>
                  </a:lnTo>
                  <a:lnTo>
                    <a:pt x="275" y="871"/>
                  </a:lnTo>
                  <a:lnTo>
                    <a:pt x="298" y="733"/>
                  </a:lnTo>
                  <a:lnTo>
                    <a:pt x="344" y="596"/>
                  </a:lnTo>
                  <a:lnTo>
                    <a:pt x="413" y="504"/>
                  </a:lnTo>
                  <a:lnTo>
                    <a:pt x="481" y="435"/>
                  </a:lnTo>
                  <a:lnTo>
                    <a:pt x="596" y="344"/>
                  </a:lnTo>
                  <a:lnTo>
                    <a:pt x="733" y="275"/>
                  </a:lnTo>
                  <a:lnTo>
                    <a:pt x="825" y="275"/>
                  </a:lnTo>
                  <a:lnTo>
                    <a:pt x="917" y="252"/>
                  </a:lnTo>
                  <a:close/>
                  <a:moveTo>
                    <a:pt x="917" y="0"/>
                  </a:moveTo>
                  <a:lnTo>
                    <a:pt x="779" y="23"/>
                  </a:lnTo>
                  <a:lnTo>
                    <a:pt x="665" y="46"/>
                  </a:lnTo>
                  <a:lnTo>
                    <a:pt x="550" y="69"/>
                  </a:lnTo>
                  <a:lnTo>
                    <a:pt x="458" y="137"/>
                  </a:lnTo>
                  <a:lnTo>
                    <a:pt x="298" y="252"/>
                  </a:lnTo>
                  <a:lnTo>
                    <a:pt x="206" y="344"/>
                  </a:lnTo>
                  <a:lnTo>
                    <a:pt x="115" y="481"/>
                  </a:lnTo>
                  <a:lnTo>
                    <a:pt x="46" y="642"/>
                  </a:lnTo>
                  <a:lnTo>
                    <a:pt x="23" y="756"/>
                  </a:lnTo>
                  <a:lnTo>
                    <a:pt x="0" y="871"/>
                  </a:lnTo>
                  <a:lnTo>
                    <a:pt x="23" y="985"/>
                  </a:lnTo>
                  <a:lnTo>
                    <a:pt x="46" y="1123"/>
                  </a:lnTo>
                  <a:lnTo>
                    <a:pt x="9531" y="40714"/>
                  </a:lnTo>
                  <a:lnTo>
                    <a:pt x="9577" y="40874"/>
                  </a:lnTo>
                  <a:lnTo>
                    <a:pt x="9669" y="40989"/>
                  </a:lnTo>
                  <a:lnTo>
                    <a:pt x="9760" y="41126"/>
                  </a:lnTo>
                  <a:lnTo>
                    <a:pt x="9852" y="41218"/>
                  </a:lnTo>
                  <a:lnTo>
                    <a:pt x="9990" y="41310"/>
                  </a:lnTo>
                  <a:lnTo>
                    <a:pt x="10127" y="41356"/>
                  </a:lnTo>
                  <a:lnTo>
                    <a:pt x="10265" y="41401"/>
                  </a:lnTo>
                  <a:lnTo>
                    <a:pt x="10425" y="41424"/>
                  </a:lnTo>
                  <a:lnTo>
                    <a:pt x="32718" y="41424"/>
                  </a:lnTo>
                  <a:lnTo>
                    <a:pt x="32855" y="41401"/>
                  </a:lnTo>
                  <a:lnTo>
                    <a:pt x="32993" y="41378"/>
                  </a:lnTo>
                  <a:lnTo>
                    <a:pt x="33107" y="41333"/>
                  </a:lnTo>
                  <a:lnTo>
                    <a:pt x="33199" y="41287"/>
                  </a:lnTo>
                  <a:lnTo>
                    <a:pt x="33337" y="41172"/>
                  </a:lnTo>
                  <a:lnTo>
                    <a:pt x="33451" y="41058"/>
                  </a:lnTo>
                  <a:lnTo>
                    <a:pt x="33520" y="40943"/>
                  </a:lnTo>
                  <a:lnTo>
                    <a:pt x="33611" y="40760"/>
                  </a:lnTo>
                  <a:lnTo>
                    <a:pt x="33634" y="40668"/>
                  </a:lnTo>
                  <a:lnTo>
                    <a:pt x="33634" y="40554"/>
                  </a:lnTo>
                  <a:lnTo>
                    <a:pt x="33634" y="40416"/>
                  </a:lnTo>
                  <a:lnTo>
                    <a:pt x="33611" y="40279"/>
                  </a:lnTo>
                  <a:lnTo>
                    <a:pt x="23897" y="687"/>
                  </a:lnTo>
                  <a:lnTo>
                    <a:pt x="23851" y="550"/>
                  </a:lnTo>
                  <a:lnTo>
                    <a:pt x="23782" y="412"/>
                  </a:lnTo>
                  <a:lnTo>
                    <a:pt x="23691" y="298"/>
                  </a:lnTo>
                  <a:lnTo>
                    <a:pt x="23576" y="206"/>
                  </a:lnTo>
                  <a:lnTo>
                    <a:pt x="23439" y="115"/>
                  </a:lnTo>
                  <a:lnTo>
                    <a:pt x="23324" y="46"/>
                  </a:lnTo>
                  <a:lnTo>
                    <a:pt x="23164" y="23"/>
                  </a:lnTo>
                  <a:lnTo>
                    <a:pt x="2300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0" name="Google Shape;5120;p66"/>
            <p:cNvSpPr/>
            <p:nvPr/>
          </p:nvSpPr>
          <p:spPr>
            <a:xfrm>
              <a:off x="918881" y="3416033"/>
              <a:ext cx="882831" cy="99971"/>
            </a:xfrm>
            <a:custGeom>
              <a:avLst/>
              <a:gdLst/>
              <a:ahLst/>
              <a:cxnLst/>
              <a:rect l="l" t="t" r="r" b="b"/>
              <a:pathLst>
                <a:path w="41081" h="4652" extrusionOk="0">
                  <a:moveTo>
                    <a:pt x="0" y="0"/>
                  </a:moveTo>
                  <a:lnTo>
                    <a:pt x="504" y="2177"/>
                  </a:lnTo>
                  <a:lnTo>
                    <a:pt x="573" y="2429"/>
                  </a:lnTo>
                  <a:lnTo>
                    <a:pt x="664" y="2681"/>
                  </a:lnTo>
                  <a:lnTo>
                    <a:pt x="779" y="2933"/>
                  </a:lnTo>
                  <a:lnTo>
                    <a:pt x="916" y="3162"/>
                  </a:lnTo>
                  <a:lnTo>
                    <a:pt x="1077" y="3391"/>
                  </a:lnTo>
                  <a:lnTo>
                    <a:pt x="1237" y="3597"/>
                  </a:lnTo>
                  <a:lnTo>
                    <a:pt x="1443" y="3781"/>
                  </a:lnTo>
                  <a:lnTo>
                    <a:pt x="1627" y="3964"/>
                  </a:lnTo>
                  <a:lnTo>
                    <a:pt x="1856" y="4101"/>
                  </a:lnTo>
                  <a:lnTo>
                    <a:pt x="2062" y="4239"/>
                  </a:lnTo>
                  <a:lnTo>
                    <a:pt x="2314" y="4376"/>
                  </a:lnTo>
                  <a:lnTo>
                    <a:pt x="2566" y="4468"/>
                  </a:lnTo>
                  <a:lnTo>
                    <a:pt x="2818" y="4537"/>
                  </a:lnTo>
                  <a:lnTo>
                    <a:pt x="3070" y="4606"/>
                  </a:lnTo>
                  <a:lnTo>
                    <a:pt x="3345" y="4628"/>
                  </a:lnTo>
                  <a:lnTo>
                    <a:pt x="3620" y="4651"/>
                  </a:lnTo>
                  <a:lnTo>
                    <a:pt x="41081" y="4651"/>
                  </a:lnTo>
                  <a:lnTo>
                    <a:pt x="40004"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1" name="Google Shape;5121;p66"/>
            <p:cNvSpPr/>
            <p:nvPr/>
          </p:nvSpPr>
          <p:spPr>
            <a:xfrm>
              <a:off x="970564" y="3416033"/>
              <a:ext cx="870044" cy="99971"/>
            </a:xfrm>
            <a:custGeom>
              <a:avLst/>
              <a:gdLst/>
              <a:ahLst/>
              <a:cxnLst/>
              <a:rect l="l" t="t" r="r" b="b"/>
              <a:pathLst>
                <a:path w="40486" h="4652" extrusionOk="0">
                  <a:moveTo>
                    <a:pt x="1" y="0"/>
                  </a:moveTo>
                  <a:lnTo>
                    <a:pt x="505" y="2177"/>
                  </a:lnTo>
                  <a:lnTo>
                    <a:pt x="574" y="2429"/>
                  </a:lnTo>
                  <a:lnTo>
                    <a:pt x="665" y="2681"/>
                  </a:lnTo>
                  <a:lnTo>
                    <a:pt x="803" y="2933"/>
                  </a:lnTo>
                  <a:lnTo>
                    <a:pt x="917" y="3162"/>
                  </a:lnTo>
                  <a:lnTo>
                    <a:pt x="1078" y="3391"/>
                  </a:lnTo>
                  <a:lnTo>
                    <a:pt x="1261" y="3597"/>
                  </a:lnTo>
                  <a:lnTo>
                    <a:pt x="1444" y="3781"/>
                  </a:lnTo>
                  <a:lnTo>
                    <a:pt x="1627" y="3964"/>
                  </a:lnTo>
                  <a:lnTo>
                    <a:pt x="1857" y="4101"/>
                  </a:lnTo>
                  <a:lnTo>
                    <a:pt x="2086" y="4239"/>
                  </a:lnTo>
                  <a:lnTo>
                    <a:pt x="2315" y="4376"/>
                  </a:lnTo>
                  <a:lnTo>
                    <a:pt x="2567" y="4468"/>
                  </a:lnTo>
                  <a:lnTo>
                    <a:pt x="2819" y="4537"/>
                  </a:lnTo>
                  <a:lnTo>
                    <a:pt x="3094" y="4606"/>
                  </a:lnTo>
                  <a:lnTo>
                    <a:pt x="3346" y="4628"/>
                  </a:lnTo>
                  <a:lnTo>
                    <a:pt x="3644" y="4651"/>
                  </a:lnTo>
                  <a:lnTo>
                    <a:pt x="38172" y="4651"/>
                  </a:lnTo>
                  <a:lnTo>
                    <a:pt x="38446" y="4628"/>
                  </a:lnTo>
                  <a:lnTo>
                    <a:pt x="38721" y="4583"/>
                  </a:lnTo>
                  <a:lnTo>
                    <a:pt x="38973" y="4514"/>
                  </a:lnTo>
                  <a:lnTo>
                    <a:pt x="39203" y="4422"/>
                  </a:lnTo>
                  <a:lnTo>
                    <a:pt x="39432" y="4285"/>
                  </a:lnTo>
                  <a:lnTo>
                    <a:pt x="39638" y="4124"/>
                  </a:lnTo>
                  <a:lnTo>
                    <a:pt x="39821" y="3964"/>
                  </a:lnTo>
                  <a:lnTo>
                    <a:pt x="39982" y="3781"/>
                  </a:lnTo>
                  <a:lnTo>
                    <a:pt x="40142" y="3575"/>
                  </a:lnTo>
                  <a:lnTo>
                    <a:pt x="40256" y="3345"/>
                  </a:lnTo>
                  <a:lnTo>
                    <a:pt x="40348" y="3116"/>
                  </a:lnTo>
                  <a:lnTo>
                    <a:pt x="40440" y="2864"/>
                  </a:lnTo>
                  <a:lnTo>
                    <a:pt x="40486" y="2612"/>
                  </a:lnTo>
                  <a:lnTo>
                    <a:pt x="40486" y="2337"/>
                  </a:lnTo>
                  <a:lnTo>
                    <a:pt x="40486" y="2085"/>
                  </a:lnTo>
                  <a:lnTo>
                    <a:pt x="40440" y="1810"/>
                  </a:lnTo>
                  <a:lnTo>
                    <a:pt x="40371" y="1604"/>
                  </a:lnTo>
                  <a:lnTo>
                    <a:pt x="40302" y="1421"/>
                  </a:lnTo>
                  <a:lnTo>
                    <a:pt x="40234" y="1260"/>
                  </a:lnTo>
                  <a:lnTo>
                    <a:pt x="40119" y="1077"/>
                  </a:lnTo>
                  <a:lnTo>
                    <a:pt x="40004" y="917"/>
                  </a:lnTo>
                  <a:lnTo>
                    <a:pt x="39890" y="779"/>
                  </a:lnTo>
                  <a:lnTo>
                    <a:pt x="39752" y="642"/>
                  </a:lnTo>
                  <a:lnTo>
                    <a:pt x="39615" y="504"/>
                  </a:lnTo>
                  <a:lnTo>
                    <a:pt x="39455" y="413"/>
                  </a:lnTo>
                  <a:lnTo>
                    <a:pt x="39294" y="298"/>
                  </a:lnTo>
                  <a:lnTo>
                    <a:pt x="39134" y="206"/>
                  </a:lnTo>
                  <a:lnTo>
                    <a:pt x="38951" y="138"/>
                  </a:lnTo>
                  <a:lnTo>
                    <a:pt x="38767" y="92"/>
                  </a:lnTo>
                  <a:lnTo>
                    <a:pt x="38561" y="46"/>
                  </a:lnTo>
                  <a:lnTo>
                    <a:pt x="38378" y="23"/>
                  </a:lnTo>
                  <a:lnTo>
                    <a:pt x="38172"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2" name="Google Shape;5122;p66"/>
            <p:cNvSpPr/>
            <p:nvPr/>
          </p:nvSpPr>
          <p:spPr>
            <a:xfrm>
              <a:off x="1248747" y="2462819"/>
              <a:ext cx="492400" cy="473188"/>
            </a:xfrm>
            <a:custGeom>
              <a:avLst/>
              <a:gdLst/>
              <a:ahLst/>
              <a:cxnLst/>
              <a:rect l="l" t="t" r="r" b="b"/>
              <a:pathLst>
                <a:path w="22913" h="22019" extrusionOk="0">
                  <a:moveTo>
                    <a:pt x="2704" y="0"/>
                  </a:moveTo>
                  <a:lnTo>
                    <a:pt x="2452" y="23"/>
                  </a:lnTo>
                  <a:lnTo>
                    <a:pt x="2177" y="69"/>
                  </a:lnTo>
                  <a:lnTo>
                    <a:pt x="1902" y="161"/>
                  </a:lnTo>
                  <a:lnTo>
                    <a:pt x="1628" y="252"/>
                  </a:lnTo>
                  <a:lnTo>
                    <a:pt x="1376" y="390"/>
                  </a:lnTo>
                  <a:lnTo>
                    <a:pt x="1146" y="550"/>
                  </a:lnTo>
                  <a:lnTo>
                    <a:pt x="940" y="711"/>
                  </a:lnTo>
                  <a:lnTo>
                    <a:pt x="734" y="917"/>
                  </a:lnTo>
                  <a:lnTo>
                    <a:pt x="574" y="1123"/>
                  </a:lnTo>
                  <a:lnTo>
                    <a:pt x="413" y="1352"/>
                  </a:lnTo>
                  <a:lnTo>
                    <a:pt x="299" y="1581"/>
                  </a:lnTo>
                  <a:lnTo>
                    <a:pt x="184" y="1833"/>
                  </a:lnTo>
                  <a:lnTo>
                    <a:pt x="92" y="2085"/>
                  </a:lnTo>
                  <a:lnTo>
                    <a:pt x="47" y="2337"/>
                  </a:lnTo>
                  <a:lnTo>
                    <a:pt x="24" y="2612"/>
                  </a:lnTo>
                  <a:lnTo>
                    <a:pt x="1" y="2887"/>
                  </a:lnTo>
                  <a:lnTo>
                    <a:pt x="24" y="3162"/>
                  </a:lnTo>
                  <a:lnTo>
                    <a:pt x="92" y="3437"/>
                  </a:lnTo>
                  <a:lnTo>
                    <a:pt x="161" y="3689"/>
                  </a:lnTo>
                  <a:lnTo>
                    <a:pt x="276" y="3964"/>
                  </a:lnTo>
                  <a:lnTo>
                    <a:pt x="1719" y="7080"/>
                  </a:lnTo>
                  <a:lnTo>
                    <a:pt x="3186" y="10219"/>
                  </a:lnTo>
                  <a:lnTo>
                    <a:pt x="4675" y="13335"/>
                  </a:lnTo>
                  <a:lnTo>
                    <a:pt x="5431" y="14893"/>
                  </a:lnTo>
                  <a:lnTo>
                    <a:pt x="5820" y="15672"/>
                  </a:lnTo>
                  <a:lnTo>
                    <a:pt x="6256" y="16474"/>
                  </a:lnTo>
                  <a:lnTo>
                    <a:pt x="6485" y="16909"/>
                  </a:lnTo>
                  <a:lnTo>
                    <a:pt x="6599" y="17138"/>
                  </a:lnTo>
                  <a:lnTo>
                    <a:pt x="6691" y="17253"/>
                  </a:lnTo>
                  <a:lnTo>
                    <a:pt x="6714" y="17322"/>
                  </a:lnTo>
                  <a:lnTo>
                    <a:pt x="6760" y="17413"/>
                  </a:lnTo>
                  <a:lnTo>
                    <a:pt x="6828" y="17482"/>
                  </a:lnTo>
                  <a:lnTo>
                    <a:pt x="6897" y="17574"/>
                  </a:lnTo>
                  <a:lnTo>
                    <a:pt x="7081" y="17849"/>
                  </a:lnTo>
                  <a:lnTo>
                    <a:pt x="7310" y="18101"/>
                  </a:lnTo>
                  <a:lnTo>
                    <a:pt x="7539" y="18330"/>
                  </a:lnTo>
                  <a:lnTo>
                    <a:pt x="7791" y="18559"/>
                  </a:lnTo>
                  <a:lnTo>
                    <a:pt x="8249" y="18948"/>
                  </a:lnTo>
                  <a:lnTo>
                    <a:pt x="8730" y="19292"/>
                  </a:lnTo>
                  <a:lnTo>
                    <a:pt x="9211" y="19567"/>
                  </a:lnTo>
                  <a:lnTo>
                    <a:pt x="9692" y="19842"/>
                  </a:lnTo>
                  <a:lnTo>
                    <a:pt x="10174" y="20071"/>
                  </a:lnTo>
                  <a:lnTo>
                    <a:pt x="10655" y="20277"/>
                  </a:lnTo>
                  <a:lnTo>
                    <a:pt x="11136" y="20460"/>
                  </a:lnTo>
                  <a:lnTo>
                    <a:pt x="11594" y="20621"/>
                  </a:lnTo>
                  <a:lnTo>
                    <a:pt x="12533" y="20919"/>
                  </a:lnTo>
                  <a:lnTo>
                    <a:pt x="13450" y="21148"/>
                  </a:lnTo>
                  <a:lnTo>
                    <a:pt x="14366" y="21354"/>
                  </a:lnTo>
                  <a:lnTo>
                    <a:pt x="15283" y="21514"/>
                  </a:lnTo>
                  <a:lnTo>
                    <a:pt x="16199" y="21652"/>
                  </a:lnTo>
                  <a:lnTo>
                    <a:pt x="17093" y="21766"/>
                  </a:lnTo>
                  <a:lnTo>
                    <a:pt x="17986" y="21858"/>
                  </a:lnTo>
                  <a:lnTo>
                    <a:pt x="18903" y="21927"/>
                  </a:lnTo>
                  <a:lnTo>
                    <a:pt x="19796" y="21973"/>
                  </a:lnTo>
                  <a:lnTo>
                    <a:pt x="20255" y="21996"/>
                  </a:lnTo>
                  <a:lnTo>
                    <a:pt x="20507" y="21996"/>
                  </a:lnTo>
                  <a:lnTo>
                    <a:pt x="20759" y="22018"/>
                  </a:lnTo>
                  <a:lnTo>
                    <a:pt x="20965" y="21996"/>
                  </a:lnTo>
                  <a:lnTo>
                    <a:pt x="21148" y="21973"/>
                  </a:lnTo>
                  <a:lnTo>
                    <a:pt x="21354" y="21927"/>
                  </a:lnTo>
                  <a:lnTo>
                    <a:pt x="21538" y="21858"/>
                  </a:lnTo>
                  <a:lnTo>
                    <a:pt x="21721" y="21789"/>
                  </a:lnTo>
                  <a:lnTo>
                    <a:pt x="21904" y="21698"/>
                  </a:lnTo>
                  <a:lnTo>
                    <a:pt x="22065" y="21583"/>
                  </a:lnTo>
                  <a:lnTo>
                    <a:pt x="22225" y="21446"/>
                  </a:lnTo>
                  <a:lnTo>
                    <a:pt x="22363" y="21308"/>
                  </a:lnTo>
                  <a:lnTo>
                    <a:pt x="22477" y="21171"/>
                  </a:lnTo>
                  <a:lnTo>
                    <a:pt x="22592" y="21010"/>
                  </a:lnTo>
                  <a:lnTo>
                    <a:pt x="22706" y="20827"/>
                  </a:lnTo>
                  <a:lnTo>
                    <a:pt x="22775" y="20644"/>
                  </a:lnTo>
                  <a:lnTo>
                    <a:pt x="22844" y="20438"/>
                  </a:lnTo>
                  <a:lnTo>
                    <a:pt x="22890" y="20254"/>
                  </a:lnTo>
                  <a:lnTo>
                    <a:pt x="22912" y="20025"/>
                  </a:lnTo>
                  <a:lnTo>
                    <a:pt x="22912" y="19819"/>
                  </a:lnTo>
                  <a:lnTo>
                    <a:pt x="22890" y="19613"/>
                  </a:lnTo>
                  <a:lnTo>
                    <a:pt x="22867" y="19407"/>
                  </a:lnTo>
                  <a:lnTo>
                    <a:pt x="22798" y="19200"/>
                  </a:lnTo>
                  <a:lnTo>
                    <a:pt x="22729" y="18994"/>
                  </a:lnTo>
                  <a:lnTo>
                    <a:pt x="22637" y="18834"/>
                  </a:lnTo>
                  <a:lnTo>
                    <a:pt x="22523" y="18650"/>
                  </a:lnTo>
                  <a:lnTo>
                    <a:pt x="22408" y="18490"/>
                  </a:lnTo>
                  <a:lnTo>
                    <a:pt x="22248" y="18353"/>
                  </a:lnTo>
                  <a:lnTo>
                    <a:pt x="22111" y="18215"/>
                  </a:lnTo>
                  <a:lnTo>
                    <a:pt x="21927" y="18078"/>
                  </a:lnTo>
                  <a:lnTo>
                    <a:pt x="21767" y="17986"/>
                  </a:lnTo>
                  <a:lnTo>
                    <a:pt x="21561" y="17894"/>
                  </a:lnTo>
                  <a:lnTo>
                    <a:pt x="21377" y="17826"/>
                  </a:lnTo>
                  <a:lnTo>
                    <a:pt x="21148" y="17780"/>
                  </a:lnTo>
                  <a:lnTo>
                    <a:pt x="20942" y="17757"/>
                  </a:lnTo>
                  <a:lnTo>
                    <a:pt x="20873" y="17757"/>
                  </a:lnTo>
                  <a:lnTo>
                    <a:pt x="20484" y="17734"/>
                  </a:lnTo>
                  <a:lnTo>
                    <a:pt x="20094" y="17688"/>
                  </a:lnTo>
                  <a:lnTo>
                    <a:pt x="19292" y="17596"/>
                  </a:lnTo>
                  <a:lnTo>
                    <a:pt x="18490" y="17505"/>
                  </a:lnTo>
                  <a:lnTo>
                    <a:pt x="17689" y="17390"/>
                  </a:lnTo>
                  <a:lnTo>
                    <a:pt x="16910" y="17253"/>
                  </a:lnTo>
                  <a:lnTo>
                    <a:pt x="16131" y="17092"/>
                  </a:lnTo>
                  <a:lnTo>
                    <a:pt x="15352" y="16909"/>
                  </a:lnTo>
                  <a:lnTo>
                    <a:pt x="14596" y="16703"/>
                  </a:lnTo>
                  <a:lnTo>
                    <a:pt x="13885" y="16474"/>
                  </a:lnTo>
                  <a:lnTo>
                    <a:pt x="13175" y="16222"/>
                  </a:lnTo>
                  <a:lnTo>
                    <a:pt x="12533" y="15947"/>
                  </a:lnTo>
                  <a:lnTo>
                    <a:pt x="12236" y="15809"/>
                  </a:lnTo>
                  <a:lnTo>
                    <a:pt x="11938" y="15649"/>
                  </a:lnTo>
                  <a:lnTo>
                    <a:pt x="11663" y="15489"/>
                  </a:lnTo>
                  <a:lnTo>
                    <a:pt x="11434" y="15305"/>
                  </a:lnTo>
                  <a:lnTo>
                    <a:pt x="11228" y="15145"/>
                  </a:lnTo>
                  <a:lnTo>
                    <a:pt x="11044" y="14985"/>
                  </a:lnTo>
                  <a:lnTo>
                    <a:pt x="10926" y="14847"/>
                  </a:lnTo>
                  <a:lnTo>
                    <a:pt x="10930" y="14847"/>
                  </a:lnTo>
                  <a:lnTo>
                    <a:pt x="10792" y="14595"/>
                  </a:lnTo>
                  <a:lnTo>
                    <a:pt x="10632" y="14274"/>
                  </a:lnTo>
                  <a:lnTo>
                    <a:pt x="9967" y="12762"/>
                  </a:lnTo>
                  <a:lnTo>
                    <a:pt x="9280" y="11227"/>
                  </a:lnTo>
                  <a:lnTo>
                    <a:pt x="7974" y="8088"/>
                  </a:lnTo>
                  <a:lnTo>
                    <a:pt x="6668" y="4926"/>
                  </a:lnTo>
                  <a:lnTo>
                    <a:pt x="5385" y="1765"/>
                  </a:lnTo>
                  <a:lnTo>
                    <a:pt x="5385" y="1742"/>
                  </a:lnTo>
                  <a:lnTo>
                    <a:pt x="5339" y="1627"/>
                  </a:lnTo>
                  <a:lnTo>
                    <a:pt x="5202" y="1375"/>
                  </a:lnTo>
                  <a:lnTo>
                    <a:pt x="5041" y="1146"/>
                  </a:lnTo>
                  <a:lnTo>
                    <a:pt x="4881" y="917"/>
                  </a:lnTo>
                  <a:lnTo>
                    <a:pt x="4675" y="734"/>
                  </a:lnTo>
                  <a:lnTo>
                    <a:pt x="4469" y="550"/>
                  </a:lnTo>
                  <a:lnTo>
                    <a:pt x="4262" y="413"/>
                  </a:lnTo>
                  <a:lnTo>
                    <a:pt x="4010" y="275"/>
                  </a:lnTo>
                  <a:lnTo>
                    <a:pt x="3781" y="184"/>
                  </a:lnTo>
                  <a:lnTo>
                    <a:pt x="3506" y="92"/>
                  </a:lnTo>
                  <a:lnTo>
                    <a:pt x="3254" y="46"/>
                  </a:lnTo>
                  <a:lnTo>
                    <a:pt x="297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3" name="Google Shape;5123;p66"/>
            <p:cNvSpPr/>
            <p:nvPr/>
          </p:nvSpPr>
          <p:spPr>
            <a:xfrm>
              <a:off x="1445699" y="2779404"/>
              <a:ext cx="37436" cy="21189"/>
            </a:xfrm>
            <a:custGeom>
              <a:avLst/>
              <a:gdLst/>
              <a:ahLst/>
              <a:cxnLst/>
              <a:rect l="l" t="t" r="r" b="b"/>
              <a:pathLst>
                <a:path w="1742" h="986" extrusionOk="0">
                  <a:moveTo>
                    <a:pt x="1604" y="1"/>
                  </a:moveTo>
                  <a:lnTo>
                    <a:pt x="1192" y="138"/>
                  </a:lnTo>
                  <a:lnTo>
                    <a:pt x="779" y="321"/>
                  </a:lnTo>
                  <a:lnTo>
                    <a:pt x="390" y="550"/>
                  </a:lnTo>
                  <a:lnTo>
                    <a:pt x="46" y="802"/>
                  </a:lnTo>
                  <a:lnTo>
                    <a:pt x="23" y="848"/>
                  </a:lnTo>
                  <a:lnTo>
                    <a:pt x="0" y="871"/>
                  </a:lnTo>
                  <a:lnTo>
                    <a:pt x="23" y="917"/>
                  </a:lnTo>
                  <a:lnTo>
                    <a:pt x="46" y="940"/>
                  </a:lnTo>
                  <a:lnTo>
                    <a:pt x="115" y="986"/>
                  </a:lnTo>
                  <a:lnTo>
                    <a:pt x="138" y="963"/>
                  </a:lnTo>
                  <a:lnTo>
                    <a:pt x="184" y="940"/>
                  </a:lnTo>
                  <a:lnTo>
                    <a:pt x="527" y="711"/>
                  </a:lnTo>
                  <a:lnTo>
                    <a:pt x="871" y="505"/>
                  </a:lnTo>
                  <a:lnTo>
                    <a:pt x="1261" y="321"/>
                  </a:lnTo>
                  <a:lnTo>
                    <a:pt x="1650" y="207"/>
                  </a:lnTo>
                  <a:lnTo>
                    <a:pt x="1696" y="184"/>
                  </a:lnTo>
                  <a:lnTo>
                    <a:pt x="1719" y="138"/>
                  </a:lnTo>
                  <a:lnTo>
                    <a:pt x="1742" y="115"/>
                  </a:lnTo>
                  <a:lnTo>
                    <a:pt x="1719" y="69"/>
                  </a:lnTo>
                  <a:lnTo>
                    <a:pt x="1719" y="46"/>
                  </a:lnTo>
                  <a:lnTo>
                    <a:pt x="1673" y="23"/>
                  </a:lnTo>
                  <a:lnTo>
                    <a:pt x="1650"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4" name="Google Shape;5124;p66"/>
            <p:cNvSpPr/>
            <p:nvPr/>
          </p:nvSpPr>
          <p:spPr>
            <a:xfrm>
              <a:off x="1444217" y="2780392"/>
              <a:ext cx="27099" cy="7414"/>
            </a:xfrm>
            <a:custGeom>
              <a:avLst/>
              <a:gdLst/>
              <a:ahLst/>
              <a:cxnLst/>
              <a:rect l="l" t="t" r="r" b="b"/>
              <a:pathLst>
                <a:path w="1261" h="345" extrusionOk="0">
                  <a:moveTo>
                    <a:pt x="92" y="0"/>
                  </a:moveTo>
                  <a:lnTo>
                    <a:pt x="47" y="23"/>
                  </a:lnTo>
                  <a:lnTo>
                    <a:pt x="24" y="46"/>
                  </a:lnTo>
                  <a:lnTo>
                    <a:pt x="1" y="115"/>
                  </a:lnTo>
                  <a:lnTo>
                    <a:pt x="1" y="138"/>
                  </a:lnTo>
                  <a:lnTo>
                    <a:pt x="24" y="184"/>
                  </a:lnTo>
                  <a:lnTo>
                    <a:pt x="47" y="207"/>
                  </a:lnTo>
                  <a:lnTo>
                    <a:pt x="344" y="207"/>
                  </a:lnTo>
                  <a:lnTo>
                    <a:pt x="619" y="229"/>
                  </a:lnTo>
                  <a:lnTo>
                    <a:pt x="871" y="275"/>
                  </a:lnTo>
                  <a:lnTo>
                    <a:pt x="1146" y="344"/>
                  </a:lnTo>
                  <a:lnTo>
                    <a:pt x="1215" y="344"/>
                  </a:lnTo>
                  <a:lnTo>
                    <a:pt x="1238" y="298"/>
                  </a:lnTo>
                  <a:lnTo>
                    <a:pt x="1261" y="275"/>
                  </a:lnTo>
                  <a:lnTo>
                    <a:pt x="1261" y="229"/>
                  </a:lnTo>
                  <a:lnTo>
                    <a:pt x="1261" y="207"/>
                  </a:lnTo>
                  <a:lnTo>
                    <a:pt x="1238" y="161"/>
                  </a:lnTo>
                  <a:lnTo>
                    <a:pt x="1192" y="138"/>
                  </a:lnTo>
                  <a:lnTo>
                    <a:pt x="917" y="92"/>
                  </a:lnTo>
                  <a:lnTo>
                    <a:pt x="642" y="23"/>
                  </a:lnTo>
                  <a:lnTo>
                    <a:pt x="36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66"/>
            <p:cNvSpPr/>
            <p:nvPr/>
          </p:nvSpPr>
          <p:spPr>
            <a:xfrm>
              <a:off x="1643619" y="3106819"/>
              <a:ext cx="638640" cy="606620"/>
            </a:xfrm>
            <a:custGeom>
              <a:avLst/>
              <a:gdLst/>
              <a:ahLst/>
              <a:cxnLst/>
              <a:rect l="l" t="t" r="r" b="b"/>
              <a:pathLst>
                <a:path w="29718" h="28228" extrusionOk="0">
                  <a:moveTo>
                    <a:pt x="7493" y="1"/>
                  </a:moveTo>
                  <a:lnTo>
                    <a:pt x="6691" y="24"/>
                  </a:lnTo>
                  <a:lnTo>
                    <a:pt x="5889" y="70"/>
                  </a:lnTo>
                  <a:lnTo>
                    <a:pt x="5064" y="138"/>
                  </a:lnTo>
                  <a:lnTo>
                    <a:pt x="4285" y="253"/>
                  </a:lnTo>
                  <a:lnTo>
                    <a:pt x="3529" y="390"/>
                  </a:lnTo>
                  <a:lnTo>
                    <a:pt x="2796" y="528"/>
                  </a:lnTo>
                  <a:lnTo>
                    <a:pt x="2132" y="665"/>
                  </a:lnTo>
                  <a:lnTo>
                    <a:pt x="1032" y="940"/>
                  </a:lnTo>
                  <a:lnTo>
                    <a:pt x="276" y="1123"/>
                  </a:lnTo>
                  <a:lnTo>
                    <a:pt x="1" y="1215"/>
                  </a:lnTo>
                  <a:lnTo>
                    <a:pt x="3690" y="6943"/>
                  </a:lnTo>
                  <a:lnTo>
                    <a:pt x="3919" y="7287"/>
                  </a:lnTo>
                  <a:lnTo>
                    <a:pt x="4171" y="7699"/>
                  </a:lnTo>
                  <a:lnTo>
                    <a:pt x="4515" y="8226"/>
                  </a:lnTo>
                  <a:lnTo>
                    <a:pt x="4973" y="8868"/>
                  </a:lnTo>
                  <a:lnTo>
                    <a:pt x="5500" y="9601"/>
                  </a:lnTo>
                  <a:lnTo>
                    <a:pt x="6141" y="10403"/>
                  </a:lnTo>
                  <a:lnTo>
                    <a:pt x="6852" y="11250"/>
                  </a:lnTo>
                  <a:lnTo>
                    <a:pt x="7653" y="12121"/>
                  </a:lnTo>
                  <a:lnTo>
                    <a:pt x="8066" y="12556"/>
                  </a:lnTo>
                  <a:lnTo>
                    <a:pt x="8524" y="12992"/>
                  </a:lnTo>
                  <a:lnTo>
                    <a:pt x="8982" y="13450"/>
                  </a:lnTo>
                  <a:lnTo>
                    <a:pt x="9486" y="13885"/>
                  </a:lnTo>
                  <a:lnTo>
                    <a:pt x="9967" y="14298"/>
                  </a:lnTo>
                  <a:lnTo>
                    <a:pt x="10494" y="14710"/>
                  </a:lnTo>
                  <a:lnTo>
                    <a:pt x="11044" y="15122"/>
                  </a:lnTo>
                  <a:lnTo>
                    <a:pt x="11594" y="15512"/>
                  </a:lnTo>
                  <a:lnTo>
                    <a:pt x="12167" y="15879"/>
                  </a:lnTo>
                  <a:lnTo>
                    <a:pt x="12763" y="16245"/>
                  </a:lnTo>
                  <a:lnTo>
                    <a:pt x="13358" y="16566"/>
                  </a:lnTo>
                  <a:lnTo>
                    <a:pt x="13977" y="16864"/>
                  </a:lnTo>
                  <a:lnTo>
                    <a:pt x="14619" y="17139"/>
                  </a:lnTo>
                  <a:lnTo>
                    <a:pt x="15260" y="17391"/>
                  </a:lnTo>
                  <a:lnTo>
                    <a:pt x="28686" y="28228"/>
                  </a:lnTo>
                  <a:lnTo>
                    <a:pt x="29717" y="24035"/>
                  </a:lnTo>
                  <a:lnTo>
                    <a:pt x="28984" y="23050"/>
                  </a:lnTo>
                  <a:lnTo>
                    <a:pt x="27082" y="20461"/>
                  </a:lnTo>
                  <a:lnTo>
                    <a:pt x="24310" y="16772"/>
                  </a:lnTo>
                  <a:lnTo>
                    <a:pt x="22706" y="14664"/>
                  </a:lnTo>
                  <a:lnTo>
                    <a:pt x="21011" y="12511"/>
                  </a:lnTo>
                  <a:lnTo>
                    <a:pt x="19293" y="10334"/>
                  </a:lnTo>
                  <a:lnTo>
                    <a:pt x="17574" y="8203"/>
                  </a:lnTo>
                  <a:lnTo>
                    <a:pt x="15902" y="6210"/>
                  </a:lnTo>
                  <a:lnTo>
                    <a:pt x="15077" y="5270"/>
                  </a:lnTo>
                  <a:lnTo>
                    <a:pt x="14298" y="4377"/>
                  </a:lnTo>
                  <a:lnTo>
                    <a:pt x="13565" y="3575"/>
                  </a:lnTo>
                  <a:lnTo>
                    <a:pt x="12854" y="2819"/>
                  </a:lnTo>
                  <a:lnTo>
                    <a:pt x="12190" y="2154"/>
                  </a:lnTo>
                  <a:lnTo>
                    <a:pt x="11571" y="1559"/>
                  </a:lnTo>
                  <a:lnTo>
                    <a:pt x="10999" y="1078"/>
                  </a:lnTo>
                  <a:lnTo>
                    <a:pt x="10494" y="688"/>
                  </a:lnTo>
                  <a:lnTo>
                    <a:pt x="10265" y="551"/>
                  </a:lnTo>
                  <a:lnTo>
                    <a:pt x="10059" y="413"/>
                  </a:lnTo>
                  <a:lnTo>
                    <a:pt x="9853" y="322"/>
                  </a:lnTo>
                  <a:lnTo>
                    <a:pt x="9693" y="276"/>
                  </a:lnTo>
                  <a:lnTo>
                    <a:pt x="9349" y="184"/>
                  </a:lnTo>
                  <a:lnTo>
                    <a:pt x="9005" y="115"/>
                  </a:lnTo>
                  <a:lnTo>
                    <a:pt x="8639" y="70"/>
                  </a:lnTo>
                  <a:lnTo>
                    <a:pt x="8249" y="47"/>
                  </a:lnTo>
                  <a:lnTo>
                    <a:pt x="7493"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66"/>
            <p:cNvSpPr/>
            <p:nvPr/>
          </p:nvSpPr>
          <p:spPr>
            <a:xfrm>
              <a:off x="2261553" y="3719316"/>
              <a:ext cx="326949" cy="168417"/>
            </a:xfrm>
            <a:custGeom>
              <a:avLst/>
              <a:gdLst/>
              <a:ahLst/>
              <a:cxnLst/>
              <a:rect l="l" t="t" r="r" b="b"/>
              <a:pathLst>
                <a:path w="15214" h="7837" extrusionOk="0">
                  <a:moveTo>
                    <a:pt x="46" y="1"/>
                  </a:moveTo>
                  <a:lnTo>
                    <a:pt x="23" y="253"/>
                  </a:lnTo>
                  <a:lnTo>
                    <a:pt x="0" y="551"/>
                  </a:lnTo>
                  <a:lnTo>
                    <a:pt x="23" y="917"/>
                  </a:lnTo>
                  <a:lnTo>
                    <a:pt x="69" y="1307"/>
                  </a:lnTo>
                  <a:lnTo>
                    <a:pt x="92" y="1513"/>
                  </a:lnTo>
                  <a:lnTo>
                    <a:pt x="160" y="1719"/>
                  </a:lnTo>
                  <a:lnTo>
                    <a:pt x="229" y="1903"/>
                  </a:lnTo>
                  <a:lnTo>
                    <a:pt x="321" y="2109"/>
                  </a:lnTo>
                  <a:lnTo>
                    <a:pt x="458" y="2269"/>
                  </a:lnTo>
                  <a:lnTo>
                    <a:pt x="596" y="2430"/>
                  </a:lnTo>
                  <a:lnTo>
                    <a:pt x="1008" y="2865"/>
                  </a:lnTo>
                  <a:lnTo>
                    <a:pt x="1627" y="3529"/>
                  </a:lnTo>
                  <a:lnTo>
                    <a:pt x="3231" y="5248"/>
                  </a:lnTo>
                  <a:lnTo>
                    <a:pt x="5590" y="7837"/>
                  </a:lnTo>
                  <a:lnTo>
                    <a:pt x="6163" y="7310"/>
                  </a:lnTo>
                  <a:lnTo>
                    <a:pt x="4720" y="5087"/>
                  </a:lnTo>
                  <a:lnTo>
                    <a:pt x="5270" y="5225"/>
                  </a:lnTo>
                  <a:lnTo>
                    <a:pt x="5842" y="5362"/>
                  </a:lnTo>
                  <a:lnTo>
                    <a:pt x="6553" y="5523"/>
                  </a:lnTo>
                  <a:lnTo>
                    <a:pt x="7332" y="5660"/>
                  </a:lnTo>
                  <a:lnTo>
                    <a:pt x="8134" y="5775"/>
                  </a:lnTo>
                  <a:lnTo>
                    <a:pt x="8546" y="5820"/>
                  </a:lnTo>
                  <a:lnTo>
                    <a:pt x="9279" y="5820"/>
                  </a:lnTo>
                  <a:lnTo>
                    <a:pt x="9600" y="5798"/>
                  </a:lnTo>
                  <a:lnTo>
                    <a:pt x="9760" y="5775"/>
                  </a:lnTo>
                  <a:lnTo>
                    <a:pt x="9921" y="5729"/>
                  </a:lnTo>
                  <a:lnTo>
                    <a:pt x="10287" y="5614"/>
                  </a:lnTo>
                  <a:lnTo>
                    <a:pt x="10654" y="5431"/>
                  </a:lnTo>
                  <a:lnTo>
                    <a:pt x="11043" y="5202"/>
                  </a:lnTo>
                  <a:lnTo>
                    <a:pt x="11456" y="4927"/>
                  </a:lnTo>
                  <a:lnTo>
                    <a:pt x="11891" y="4629"/>
                  </a:lnTo>
                  <a:lnTo>
                    <a:pt x="12304" y="4285"/>
                  </a:lnTo>
                  <a:lnTo>
                    <a:pt x="12716" y="3965"/>
                  </a:lnTo>
                  <a:lnTo>
                    <a:pt x="13518" y="3254"/>
                  </a:lnTo>
                  <a:lnTo>
                    <a:pt x="14205" y="2590"/>
                  </a:lnTo>
                  <a:lnTo>
                    <a:pt x="14755" y="2017"/>
                  </a:lnTo>
                  <a:lnTo>
                    <a:pt x="15145" y="1605"/>
                  </a:lnTo>
                  <a:lnTo>
                    <a:pt x="15190" y="1536"/>
                  </a:lnTo>
                  <a:lnTo>
                    <a:pt x="15213" y="1467"/>
                  </a:lnTo>
                  <a:lnTo>
                    <a:pt x="15213" y="1398"/>
                  </a:lnTo>
                  <a:lnTo>
                    <a:pt x="15168" y="1353"/>
                  </a:lnTo>
                  <a:lnTo>
                    <a:pt x="15122" y="1284"/>
                  </a:lnTo>
                  <a:lnTo>
                    <a:pt x="15053" y="1238"/>
                  </a:lnTo>
                  <a:lnTo>
                    <a:pt x="14847" y="1146"/>
                  </a:lnTo>
                  <a:lnTo>
                    <a:pt x="14572" y="1078"/>
                  </a:lnTo>
                  <a:lnTo>
                    <a:pt x="14251" y="1009"/>
                  </a:lnTo>
                  <a:lnTo>
                    <a:pt x="13449" y="917"/>
                  </a:lnTo>
                  <a:lnTo>
                    <a:pt x="11662" y="757"/>
                  </a:lnTo>
                  <a:lnTo>
                    <a:pt x="10860" y="665"/>
                  </a:lnTo>
                  <a:lnTo>
                    <a:pt x="10516" y="619"/>
                  </a:lnTo>
                  <a:lnTo>
                    <a:pt x="10242" y="551"/>
                  </a:lnTo>
                  <a:lnTo>
                    <a:pt x="9921" y="482"/>
                  </a:lnTo>
                  <a:lnTo>
                    <a:pt x="9440" y="436"/>
                  </a:lnTo>
                  <a:lnTo>
                    <a:pt x="8111" y="322"/>
                  </a:lnTo>
                  <a:lnTo>
                    <a:pt x="6438" y="230"/>
                  </a:lnTo>
                  <a:lnTo>
                    <a:pt x="4651" y="138"/>
                  </a:lnTo>
                  <a:lnTo>
                    <a:pt x="1466" y="24"/>
                  </a:lnTo>
                  <a:lnTo>
                    <a:pt x="46"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66"/>
            <p:cNvSpPr/>
            <p:nvPr/>
          </p:nvSpPr>
          <p:spPr>
            <a:xfrm>
              <a:off x="2217714" y="3612964"/>
              <a:ext cx="286096" cy="162507"/>
            </a:xfrm>
            <a:custGeom>
              <a:avLst/>
              <a:gdLst/>
              <a:ahLst/>
              <a:cxnLst/>
              <a:rect l="l" t="t" r="r" b="b"/>
              <a:pathLst>
                <a:path w="13313" h="7562" extrusionOk="0">
                  <a:moveTo>
                    <a:pt x="2521" y="1"/>
                  </a:moveTo>
                  <a:lnTo>
                    <a:pt x="1" y="2705"/>
                  </a:lnTo>
                  <a:lnTo>
                    <a:pt x="1971" y="4675"/>
                  </a:lnTo>
                  <a:lnTo>
                    <a:pt x="2017" y="4835"/>
                  </a:lnTo>
                  <a:lnTo>
                    <a:pt x="2109" y="4996"/>
                  </a:lnTo>
                  <a:lnTo>
                    <a:pt x="2246" y="5202"/>
                  </a:lnTo>
                  <a:lnTo>
                    <a:pt x="2430" y="5431"/>
                  </a:lnTo>
                  <a:lnTo>
                    <a:pt x="2682" y="5683"/>
                  </a:lnTo>
                  <a:lnTo>
                    <a:pt x="2979" y="5935"/>
                  </a:lnTo>
                  <a:lnTo>
                    <a:pt x="3346" y="6187"/>
                  </a:lnTo>
                  <a:lnTo>
                    <a:pt x="3575" y="6325"/>
                  </a:lnTo>
                  <a:lnTo>
                    <a:pt x="3804" y="6439"/>
                  </a:lnTo>
                  <a:lnTo>
                    <a:pt x="4377" y="6668"/>
                  </a:lnTo>
                  <a:lnTo>
                    <a:pt x="5019" y="6874"/>
                  </a:lnTo>
                  <a:lnTo>
                    <a:pt x="5706" y="7058"/>
                  </a:lnTo>
                  <a:lnTo>
                    <a:pt x="6439" y="7218"/>
                  </a:lnTo>
                  <a:lnTo>
                    <a:pt x="7195" y="7356"/>
                  </a:lnTo>
                  <a:lnTo>
                    <a:pt x="7951" y="7470"/>
                  </a:lnTo>
                  <a:lnTo>
                    <a:pt x="8684" y="7539"/>
                  </a:lnTo>
                  <a:lnTo>
                    <a:pt x="9028" y="7562"/>
                  </a:lnTo>
                  <a:lnTo>
                    <a:pt x="9349" y="7562"/>
                  </a:lnTo>
                  <a:lnTo>
                    <a:pt x="9715" y="7539"/>
                  </a:lnTo>
                  <a:lnTo>
                    <a:pt x="10082" y="7516"/>
                  </a:lnTo>
                  <a:lnTo>
                    <a:pt x="10426" y="7470"/>
                  </a:lnTo>
                  <a:lnTo>
                    <a:pt x="10792" y="7401"/>
                  </a:lnTo>
                  <a:lnTo>
                    <a:pt x="11159" y="7333"/>
                  </a:lnTo>
                  <a:lnTo>
                    <a:pt x="11503" y="7241"/>
                  </a:lnTo>
                  <a:lnTo>
                    <a:pt x="11823" y="7149"/>
                  </a:lnTo>
                  <a:lnTo>
                    <a:pt x="12144" y="7035"/>
                  </a:lnTo>
                  <a:lnTo>
                    <a:pt x="12419" y="6920"/>
                  </a:lnTo>
                  <a:lnTo>
                    <a:pt x="12671" y="6806"/>
                  </a:lnTo>
                  <a:lnTo>
                    <a:pt x="12900" y="6668"/>
                  </a:lnTo>
                  <a:lnTo>
                    <a:pt x="13061" y="6531"/>
                  </a:lnTo>
                  <a:lnTo>
                    <a:pt x="13198" y="6393"/>
                  </a:lnTo>
                  <a:lnTo>
                    <a:pt x="13290" y="6256"/>
                  </a:lnTo>
                  <a:lnTo>
                    <a:pt x="13313" y="6210"/>
                  </a:lnTo>
                  <a:lnTo>
                    <a:pt x="13313" y="6141"/>
                  </a:lnTo>
                  <a:lnTo>
                    <a:pt x="13290" y="6073"/>
                  </a:lnTo>
                  <a:lnTo>
                    <a:pt x="13244" y="6004"/>
                  </a:lnTo>
                  <a:lnTo>
                    <a:pt x="13129" y="5889"/>
                  </a:lnTo>
                  <a:lnTo>
                    <a:pt x="12946" y="5775"/>
                  </a:lnTo>
                  <a:lnTo>
                    <a:pt x="12717" y="5660"/>
                  </a:lnTo>
                  <a:lnTo>
                    <a:pt x="12442" y="5568"/>
                  </a:lnTo>
                  <a:lnTo>
                    <a:pt x="11777" y="5362"/>
                  </a:lnTo>
                  <a:lnTo>
                    <a:pt x="11067" y="5156"/>
                  </a:lnTo>
                  <a:lnTo>
                    <a:pt x="10311" y="4973"/>
                  </a:lnTo>
                  <a:lnTo>
                    <a:pt x="9624" y="4789"/>
                  </a:lnTo>
                  <a:lnTo>
                    <a:pt x="9326" y="4675"/>
                  </a:lnTo>
                  <a:lnTo>
                    <a:pt x="9051" y="4583"/>
                  </a:lnTo>
                  <a:lnTo>
                    <a:pt x="8570" y="4377"/>
                  </a:lnTo>
                  <a:lnTo>
                    <a:pt x="8089" y="4148"/>
                  </a:lnTo>
                  <a:lnTo>
                    <a:pt x="7195" y="3713"/>
                  </a:lnTo>
                  <a:lnTo>
                    <a:pt x="6347" y="3232"/>
                  </a:lnTo>
                  <a:lnTo>
                    <a:pt x="5614" y="2796"/>
                  </a:lnTo>
                  <a:lnTo>
                    <a:pt x="5156" y="2475"/>
                  </a:lnTo>
                  <a:lnTo>
                    <a:pt x="4675" y="2063"/>
                  </a:lnTo>
                  <a:lnTo>
                    <a:pt x="4148" y="1605"/>
                  </a:lnTo>
                  <a:lnTo>
                    <a:pt x="3667" y="1124"/>
                  </a:lnTo>
                  <a:lnTo>
                    <a:pt x="2842" y="322"/>
                  </a:lnTo>
                  <a:lnTo>
                    <a:pt x="2521"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66"/>
            <p:cNvSpPr/>
            <p:nvPr/>
          </p:nvSpPr>
          <p:spPr>
            <a:xfrm>
              <a:off x="1688919" y="3187083"/>
              <a:ext cx="271333" cy="845417"/>
            </a:xfrm>
            <a:custGeom>
              <a:avLst/>
              <a:gdLst/>
              <a:ahLst/>
              <a:cxnLst/>
              <a:rect l="l" t="t" r="r" b="b"/>
              <a:pathLst>
                <a:path w="12626" h="39340" extrusionOk="0">
                  <a:moveTo>
                    <a:pt x="1" y="0"/>
                  </a:moveTo>
                  <a:lnTo>
                    <a:pt x="1" y="6828"/>
                  </a:lnTo>
                  <a:lnTo>
                    <a:pt x="1" y="7240"/>
                  </a:lnTo>
                  <a:lnTo>
                    <a:pt x="1" y="7699"/>
                  </a:lnTo>
                  <a:lnTo>
                    <a:pt x="1" y="8340"/>
                  </a:lnTo>
                  <a:lnTo>
                    <a:pt x="24" y="9119"/>
                  </a:lnTo>
                  <a:lnTo>
                    <a:pt x="92" y="10036"/>
                  </a:lnTo>
                  <a:lnTo>
                    <a:pt x="207" y="11044"/>
                  </a:lnTo>
                  <a:lnTo>
                    <a:pt x="344" y="12144"/>
                  </a:lnTo>
                  <a:lnTo>
                    <a:pt x="551" y="13312"/>
                  </a:lnTo>
                  <a:lnTo>
                    <a:pt x="665" y="13908"/>
                  </a:lnTo>
                  <a:lnTo>
                    <a:pt x="803" y="14526"/>
                  </a:lnTo>
                  <a:lnTo>
                    <a:pt x="963" y="15145"/>
                  </a:lnTo>
                  <a:lnTo>
                    <a:pt x="1123" y="15764"/>
                  </a:lnTo>
                  <a:lnTo>
                    <a:pt x="1330" y="16405"/>
                  </a:lnTo>
                  <a:lnTo>
                    <a:pt x="1536" y="17024"/>
                  </a:lnTo>
                  <a:lnTo>
                    <a:pt x="1765" y="17665"/>
                  </a:lnTo>
                  <a:lnTo>
                    <a:pt x="2040" y="18284"/>
                  </a:lnTo>
                  <a:lnTo>
                    <a:pt x="2315" y="18902"/>
                  </a:lnTo>
                  <a:lnTo>
                    <a:pt x="2613" y="19521"/>
                  </a:lnTo>
                  <a:lnTo>
                    <a:pt x="2956" y="20140"/>
                  </a:lnTo>
                  <a:lnTo>
                    <a:pt x="3300" y="20713"/>
                  </a:lnTo>
                  <a:lnTo>
                    <a:pt x="3690" y="21308"/>
                  </a:lnTo>
                  <a:lnTo>
                    <a:pt x="4102" y="21858"/>
                  </a:lnTo>
                  <a:lnTo>
                    <a:pt x="8799" y="38698"/>
                  </a:lnTo>
                  <a:lnTo>
                    <a:pt x="12625" y="39340"/>
                  </a:lnTo>
                  <a:lnTo>
                    <a:pt x="12442" y="38492"/>
                  </a:lnTo>
                  <a:lnTo>
                    <a:pt x="12281" y="37553"/>
                  </a:lnTo>
                  <a:lnTo>
                    <a:pt x="12144" y="36544"/>
                  </a:lnTo>
                  <a:lnTo>
                    <a:pt x="12006" y="35422"/>
                  </a:lnTo>
                  <a:lnTo>
                    <a:pt x="11892" y="34253"/>
                  </a:lnTo>
                  <a:lnTo>
                    <a:pt x="11777" y="33016"/>
                  </a:lnTo>
                  <a:lnTo>
                    <a:pt x="11686" y="31710"/>
                  </a:lnTo>
                  <a:lnTo>
                    <a:pt x="11594" y="30381"/>
                  </a:lnTo>
                  <a:lnTo>
                    <a:pt x="11457" y="27563"/>
                  </a:lnTo>
                  <a:lnTo>
                    <a:pt x="11342" y="24676"/>
                  </a:lnTo>
                  <a:lnTo>
                    <a:pt x="11159" y="18811"/>
                  </a:lnTo>
                  <a:lnTo>
                    <a:pt x="11067" y="15970"/>
                  </a:lnTo>
                  <a:lnTo>
                    <a:pt x="10953" y="13266"/>
                  </a:lnTo>
                  <a:lnTo>
                    <a:pt x="10838" y="10769"/>
                  </a:lnTo>
                  <a:lnTo>
                    <a:pt x="10701" y="8546"/>
                  </a:lnTo>
                  <a:lnTo>
                    <a:pt x="10609" y="7561"/>
                  </a:lnTo>
                  <a:lnTo>
                    <a:pt x="10517" y="6645"/>
                  </a:lnTo>
                  <a:lnTo>
                    <a:pt x="10403" y="5843"/>
                  </a:lnTo>
                  <a:lnTo>
                    <a:pt x="10288" y="5133"/>
                  </a:lnTo>
                  <a:lnTo>
                    <a:pt x="10151" y="4560"/>
                  </a:lnTo>
                  <a:lnTo>
                    <a:pt x="9990" y="4079"/>
                  </a:lnTo>
                  <a:lnTo>
                    <a:pt x="9899" y="3895"/>
                  </a:lnTo>
                  <a:lnTo>
                    <a:pt x="9830" y="3735"/>
                  </a:lnTo>
                  <a:lnTo>
                    <a:pt x="9738" y="3620"/>
                  </a:lnTo>
                  <a:lnTo>
                    <a:pt x="9647" y="3529"/>
                  </a:lnTo>
                  <a:lnTo>
                    <a:pt x="9349" y="3323"/>
                  </a:lnTo>
                  <a:lnTo>
                    <a:pt x="9028" y="3139"/>
                  </a:lnTo>
                  <a:lnTo>
                    <a:pt x="8364" y="2773"/>
                  </a:lnTo>
                  <a:lnTo>
                    <a:pt x="7630" y="2406"/>
                  </a:lnTo>
                  <a:lnTo>
                    <a:pt x="6874" y="2085"/>
                  </a:lnTo>
                  <a:lnTo>
                    <a:pt x="6072" y="1765"/>
                  </a:lnTo>
                  <a:lnTo>
                    <a:pt x="5270" y="1490"/>
                  </a:lnTo>
                  <a:lnTo>
                    <a:pt x="4469" y="1215"/>
                  </a:lnTo>
                  <a:lnTo>
                    <a:pt x="3690" y="963"/>
                  </a:lnTo>
                  <a:lnTo>
                    <a:pt x="2246" y="550"/>
                  </a:lnTo>
                  <a:lnTo>
                    <a:pt x="1078" y="252"/>
                  </a:lnTo>
                  <a:lnTo>
                    <a:pt x="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66"/>
            <p:cNvSpPr/>
            <p:nvPr/>
          </p:nvSpPr>
          <p:spPr>
            <a:xfrm>
              <a:off x="1721411" y="3192004"/>
              <a:ext cx="203381" cy="266390"/>
            </a:xfrm>
            <a:custGeom>
              <a:avLst/>
              <a:gdLst/>
              <a:ahLst/>
              <a:cxnLst/>
              <a:rect l="l" t="t" r="r" b="b"/>
              <a:pathLst>
                <a:path w="9464" h="12396" extrusionOk="0">
                  <a:moveTo>
                    <a:pt x="116" y="0"/>
                  </a:moveTo>
                  <a:lnTo>
                    <a:pt x="47" y="23"/>
                  </a:lnTo>
                  <a:lnTo>
                    <a:pt x="24" y="46"/>
                  </a:lnTo>
                  <a:lnTo>
                    <a:pt x="1" y="92"/>
                  </a:lnTo>
                  <a:lnTo>
                    <a:pt x="1" y="138"/>
                  </a:lnTo>
                  <a:lnTo>
                    <a:pt x="1" y="207"/>
                  </a:lnTo>
                  <a:lnTo>
                    <a:pt x="47" y="230"/>
                  </a:lnTo>
                  <a:lnTo>
                    <a:pt x="93" y="275"/>
                  </a:lnTo>
                  <a:lnTo>
                    <a:pt x="2200" y="848"/>
                  </a:lnTo>
                  <a:lnTo>
                    <a:pt x="3254" y="1146"/>
                  </a:lnTo>
                  <a:lnTo>
                    <a:pt x="4285" y="1467"/>
                  </a:lnTo>
                  <a:lnTo>
                    <a:pt x="4767" y="1627"/>
                  </a:lnTo>
                  <a:lnTo>
                    <a:pt x="5248" y="1833"/>
                  </a:lnTo>
                  <a:lnTo>
                    <a:pt x="5729" y="2040"/>
                  </a:lnTo>
                  <a:lnTo>
                    <a:pt x="6164" y="2292"/>
                  </a:lnTo>
                  <a:lnTo>
                    <a:pt x="6600" y="2567"/>
                  </a:lnTo>
                  <a:lnTo>
                    <a:pt x="7012" y="2864"/>
                  </a:lnTo>
                  <a:lnTo>
                    <a:pt x="7401" y="3208"/>
                  </a:lnTo>
                  <a:lnTo>
                    <a:pt x="7562" y="3391"/>
                  </a:lnTo>
                  <a:lnTo>
                    <a:pt x="7745" y="3598"/>
                  </a:lnTo>
                  <a:lnTo>
                    <a:pt x="7905" y="3804"/>
                  </a:lnTo>
                  <a:lnTo>
                    <a:pt x="8043" y="4033"/>
                  </a:lnTo>
                  <a:lnTo>
                    <a:pt x="8158" y="4262"/>
                  </a:lnTo>
                  <a:lnTo>
                    <a:pt x="8272" y="4491"/>
                  </a:lnTo>
                  <a:lnTo>
                    <a:pt x="8387" y="4743"/>
                  </a:lnTo>
                  <a:lnTo>
                    <a:pt x="8455" y="4972"/>
                  </a:lnTo>
                  <a:lnTo>
                    <a:pt x="8593" y="5476"/>
                  </a:lnTo>
                  <a:lnTo>
                    <a:pt x="8684" y="6003"/>
                  </a:lnTo>
                  <a:lnTo>
                    <a:pt x="8753" y="6507"/>
                  </a:lnTo>
                  <a:lnTo>
                    <a:pt x="8845" y="7561"/>
                  </a:lnTo>
                  <a:lnTo>
                    <a:pt x="9189" y="12258"/>
                  </a:lnTo>
                  <a:lnTo>
                    <a:pt x="9211" y="12327"/>
                  </a:lnTo>
                  <a:lnTo>
                    <a:pt x="9257" y="12350"/>
                  </a:lnTo>
                  <a:lnTo>
                    <a:pt x="9303" y="12373"/>
                  </a:lnTo>
                  <a:lnTo>
                    <a:pt x="9349" y="12396"/>
                  </a:lnTo>
                  <a:lnTo>
                    <a:pt x="9395" y="12373"/>
                  </a:lnTo>
                  <a:lnTo>
                    <a:pt x="9441" y="12350"/>
                  </a:lnTo>
                  <a:lnTo>
                    <a:pt x="9463" y="12327"/>
                  </a:lnTo>
                  <a:lnTo>
                    <a:pt x="9463" y="12258"/>
                  </a:lnTo>
                  <a:lnTo>
                    <a:pt x="9097" y="7218"/>
                  </a:lnTo>
                  <a:lnTo>
                    <a:pt x="9051" y="6737"/>
                  </a:lnTo>
                  <a:lnTo>
                    <a:pt x="9005" y="6232"/>
                  </a:lnTo>
                  <a:lnTo>
                    <a:pt x="8937" y="5751"/>
                  </a:lnTo>
                  <a:lnTo>
                    <a:pt x="8822" y="5293"/>
                  </a:lnTo>
                  <a:lnTo>
                    <a:pt x="8684" y="4812"/>
                  </a:lnTo>
                  <a:lnTo>
                    <a:pt x="8524" y="4354"/>
                  </a:lnTo>
                  <a:lnTo>
                    <a:pt x="8410" y="4148"/>
                  </a:lnTo>
                  <a:lnTo>
                    <a:pt x="8295" y="3941"/>
                  </a:lnTo>
                  <a:lnTo>
                    <a:pt x="8158" y="3712"/>
                  </a:lnTo>
                  <a:lnTo>
                    <a:pt x="8020" y="3506"/>
                  </a:lnTo>
                  <a:lnTo>
                    <a:pt x="7699" y="3139"/>
                  </a:lnTo>
                  <a:lnTo>
                    <a:pt x="7333" y="2796"/>
                  </a:lnTo>
                  <a:lnTo>
                    <a:pt x="6966" y="2475"/>
                  </a:lnTo>
                  <a:lnTo>
                    <a:pt x="6554" y="2200"/>
                  </a:lnTo>
                  <a:lnTo>
                    <a:pt x="6118" y="1948"/>
                  </a:lnTo>
                  <a:lnTo>
                    <a:pt x="5683" y="1719"/>
                  </a:lnTo>
                  <a:lnTo>
                    <a:pt x="5225" y="1513"/>
                  </a:lnTo>
                  <a:lnTo>
                    <a:pt x="4744" y="1329"/>
                  </a:lnTo>
                  <a:lnTo>
                    <a:pt x="4194" y="1146"/>
                  </a:lnTo>
                  <a:lnTo>
                    <a:pt x="3621" y="963"/>
                  </a:lnTo>
                  <a:lnTo>
                    <a:pt x="2475" y="619"/>
                  </a:lnTo>
                  <a:lnTo>
                    <a:pt x="16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66"/>
            <p:cNvSpPr/>
            <p:nvPr/>
          </p:nvSpPr>
          <p:spPr>
            <a:xfrm>
              <a:off x="1858300" y="4051180"/>
              <a:ext cx="271806" cy="226999"/>
            </a:xfrm>
            <a:custGeom>
              <a:avLst/>
              <a:gdLst/>
              <a:ahLst/>
              <a:cxnLst/>
              <a:rect l="l" t="t" r="r" b="b"/>
              <a:pathLst>
                <a:path w="12648" h="10563" extrusionOk="0">
                  <a:moveTo>
                    <a:pt x="986" y="0"/>
                  </a:moveTo>
                  <a:lnTo>
                    <a:pt x="802" y="207"/>
                  </a:lnTo>
                  <a:lnTo>
                    <a:pt x="619" y="436"/>
                  </a:lnTo>
                  <a:lnTo>
                    <a:pt x="436" y="734"/>
                  </a:lnTo>
                  <a:lnTo>
                    <a:pt x="252" y="1100"/>
                  </a:lnTo>
                  <a:lnTo>
                    <a:pt x="161" y="1283"/>
                  </a:lnTo>
                  <a:lnTo>
                    <a:pt x="92" y="1490"/>
                  </a:lnTo>
                  <a:lnTo>
                    <a:pt x="46" y="1696"/>
                  </a:lnTo>
                  <a:lnTo>
                    <a:pt x="23" y="1902"/>
                  </a:lnTo>
                  <a:lnTo>
                    <a:pt x="0" y="2108"/>
                  </a:lnTo>
                  <a:lnTo>
                    <a:pt x="46" y="2314"/>
                  </a:lnTo>
                  <a:lnTo>
                    <a:pt x="138" y="2910"/>
                  </a:lnTo>
                  <a:lnTo>
                    <a:pt x="275" y="3827"/>
                  </a:lnTo>
                  <a:lnTo>
                    <a:pt x="596" y="6141"/>
                  </a:lnTo>
                  <a:lnTo>
                    <a:pt x="1054" y="9600"/>
                  </a:lnTo>
                  <a:lnTo>
                    <a:pt x="1833" y="9486"/>
                  </a:lnTo>
                  <a:lnTo>
                    <a:pt x="1925" y="6874"/>
                  </a:lnTo>
                  <a:lnTo>
                    <a:pt x="2269" y="7286"/>
                  </a:lnTo>
                  <a:lnTo>
                    <a:pt x="2681" y="7722"/>
                  </a:lnTo>
                  <a:lnTo>
                    <a:pt x="3162" y="8249"/>
                  </a:lnTo>
                  <a:lnTo>
                    <a:pt x="3735" y="8821"/>
                  </a:lnTo>
                  <a:lnTo>
                    <a:pt x="4331" y="9371"/>
                  </a:lnTo>
                  <a:lnTo>
                    <a:pt x="4629" y="9623"/>
                  </a:lnTo>
                  <a:lnTo>
                    <a:pt x="4949" y="9852"/>
                  </a:lnTo>
                  <a:lnTo>
                    <a:pt x="5224" y="10059"/>
                  </a:lnTo>
                  <a:lnTo>
                    <a:pt x="5499" y="10219"/>
                  </a:lnTo>
                  <a:lnTo>
                    <a:pt x="5660" y="10288"/>
                  </a:lnTo>
                  <a:lnTo>
                    <a:pt x="5820" y="10356"/>
                  </a:lnTo>
                  <a:lnTo>
                    <a:pt x="6187" y="10448"/>
                  </a:lnTo>
                  <a:lnTo>
                    <a:pt x="6599" y="10517"/>
                  </a:lnTo>
                  <a:lnTo>
                    <a:pt x="7057" y="10540"/>
                  </a:lnTo>
                  <a:lnTo>
                    <a:pt x="7561" y="10563"/>
                  </a:lnTo>
                  <a:lnTo>
                    <a:pt x="8065" y="10563"/>
                  </a:lnTo>
                  <a:lnTo>
                    <a:pt x="8592" y="10517"/>
                  </a:lnTo>
                  <a:lnTo>
                    <a:pt x="9119" y="10494"/>
                  </a:lnTo>
                  <a:lnTo>
                    <a:pt x="10173" y="10356"/>
                  </a:lnTo>
                  <a:lnTo>
                    <a:pt x="11135" y="10219"/>
                  </a:lnTo>
                  <a:lnTo>
                    <a:pt x="11914" y="10059"/>
                  </a:lnTo>
                  <a:lnTo>
                    <a:pt x="12441" y="9944"/>
                  </a:lnTo>
                  <a:lnTo>
                    <a:pt x="12533" y="9898"/>
                  </a:lnTo>
                  <a:lnTo>
                    <a:pt x="12602" y="9852"/>
                  </a:lnTo>
                  <a:lnTo>
                    <a:pt x="12625" y="9807"/>
                  </a:lnTo>
                  <a:lnTo>
                    <a:pt x="12648" y="9738"/>
                  </a:lnTo>
                  <a:lnTo>
                    <a:pt x="12625" y="9669"/>
                  </a:lnTo>
                  <a:lnTo>
                    <a:pt x="12602" y="9577"/>
                  </a:lnTo>
                  <a:lnTo>
                    <a:pt x="12487" y="9394"/>
                  </a:lnTo>
                  <a:lnTo>
                    <a:pt x="12304" y="9165"/>
                  </a:lnTo>
                  <a:lnTo>
                    <a:pt x="12052" y="8936"/>
                  </a:lnTo>
                  <a:lnTo>
                    <a:pt x="11456" y="8409"/>
                  </a:lnTo>
                  <a:lnTo>
                    <a:pt x="10082" y="7263"/>
                  </a:lnTo>
                  <a:lnTo>
                    <a:pt x="9486" y="6736"/>
                  </a:lnTo>
                  <a:lnTo>
                    <a:pt x="9234" y="6507"/>
                  </a:lnTo>
                  <a:lnTo>
                    <a:pt x="9050" y="6278"/>
                  </a:lnTo>
                  <a:lnTo>
                    <a:pt x="8798" y="6049"/>
                  </a:lnTo>
                  <a:lnTo>
                    <a:pt x="8455" y="5705"/>
                  </a:lnTo>
                  <a:lnTo>
                    <a:pt x="7424" y="4858"/>
                  </a:lnTo>
                  <a:lnTo>
                    <a:pt x="6118" y="3849"/>
                  </a:lnTo>
                  <a:lnTo>
                    <a:pt x="4697" y="2750"/>
                  </a:lnTo>
                  <a:lnTo>
                    <a:pt x="2131" y="848"/>
                  </a:lnTo>
                  <a:lnTo>
                    <a:pt x="986"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1" name="Google Shape;5131;p66"/>
            <p:cNvSpPr/>
            <p:nvPr/>
          </p:nvSpPr>
          <p:spPr>
            <a:xfrm>
              <a:off x="1870119" y="3968961"/>
              <a:ext cx="193023" cy="245222"/>
            </a:xfrm>
            <a:custGeom>
              <a:avLst/>
              <a:gdLst/>
              <a:ahLst/>
              <a:cxnLst/>
              <a:rect l="l" t="t" r="r" b="b"/>
              <a:pathLst>
                <a:path w="8982" h="11411" extrusionOk="0">
                  <a:moveTo>
                    <a:pt x="3620" y="0"/>
                  </a:moveTo>
                  <a:lnTo>
                    <a:pt x="0" y="802"/>
                  </a:lnTo>
                  <a:lnTo>
                    <a:pt x="481" y="3551"/>
                  </a:lnTo>
                  <a:lnTo>
                    <a:pt x="459" y="3689"/>
                  </a:lnTo>
                  <a:lnTo>
                    <a:pt x="436" y="3872"/>
                  </a:lnTo>
                  <a:lnTo>
                    <a:pt x="413" y="4124"/>
                  </a:lnTo>
                  <a:lnTo>
                    <a:pt x="436" y="4422"/>
                  </a:lnTo>
                  <a:lnTo>
                    <a:pt x="481" y="4766"/>
                  </a:lnTo>
                  <a:lnTo>
                    <a:pt x="596" y="5155"/>
                  </a:lnTo>
                  <a:lnTo>
                    <a:pt x="756" y="5568"/>
                  </a:lnTo>
                  <a:lnTo>
                    <a:pt x="871" y="5797"/>
                  </a:lnTo>
                  <a:lnTo>
                    <a:pt x="1008" y="6049"/>
                  </a:lnTo>
                  <a:lnTo>
                    <a:pt x="1329" y="6553"/>
                  </a:lnTo>
                  <a:lnTo>
                    <a:pt x="1742" y="7080"/>
                  </a:lnTo>
                  <a:lnTo>
                    <a:pt x="2200" y="7630"/>
                  </a:lnTo>
                  <a:lnTo>
                    <a:pt x="2704" y="8180"/>
                  </a:lnTo>
                  <a:lnTo>
                    <a:pt x="3254" y="8729"/>
                  </a:lnTo>
                  <a:lnTo>
                    <a:pt x="3804" y="9256"/>
                  </a:lnTo>
                  <a:lnTo>
                    <a:pt x="4376" y="9738"/>
                  </a:lnTo>
                  <a:lnTo>
                    <a:pt x="4628" y="9944"/>
                  </a:lnTo>
                  <a:lnTo>
                    <a:pt x="4903" y="10127"/>
                  </a:lnTo>
                  <a:lnTo>
                    <a:pt x="5201" y="10310"/>
                  </a:lnTo>
                  <a:lnTo>
                    <a:pt x="5522" y="10494"/>
                  </a:lnTo>
                  <a:lnTo>
                    <a:pt x="5843" y="10654"/>
                  </a:lnTo>
                  <a:lnTo>
                    <a:pt x="6186" y="10814"/>
                  </a:lnTo>
                  <a:lnTo>
                    <a:pt x="6530" y="10952"/>
                  </a:lnTo>
                  <a:lnTo>
                    <a:pt x="6851" y="11089"/>
                  </a:lnTo>
                  <a:lnTo>
                    <a:pt x="7172" y="11181"/>
                  </a:lnTo>
                  <a:lnTo>
                    <a:pt x="7492" y="11273"/>
                  </a:lnTo>
                  <a:lnTo>
                    <a:pt x="7790" y="11341"/>
                  </a:lnTo>
                  <a:lnTo>
                    <a:pt x="8065" y="11387"/>
                  </a:lnTo>
                  <a:lnTo>
                    <a:pt x="8317" y="11410"/>
                  </a:lnTo>
                  <a:lnTo>
                    <a:pt x="8546" y="11410"/>
                  </a:lnTo>
                  <a:lnTo>
                    <a:pt x="8730" y="11364"/>
                  </a:lnTo>
                  <a:lnTo>
                    <a:pt x="8867" y="11296"/>
                  </a:lnTo>
                  <a:lnTo>
                    <a:pt x="8936" y="11250"/>
                  </a:lnTo>
                  <a:lnTo>
                    <a:pt x="8959" y="11204"/>
                  </a:lnTo>
                  <a:lnTo>
                    <a:pt x="8982" y="11135"/>
                  </a:lnTo>
                  <a:lnTo>
                    <a:pt x="8982" y="11066"/>
                  </a:lnTo>
                  <a:lnTo>
                    <a:pt x="8959" y="10906"/>
                  </a:lnTo>
                  <a:lnTo>
                    <a:pt x="8867" y="10700"/>
                  </a:lnTo>
                  <a:lnTo>
                    <a:pt x="8753" y="10471"/>
                  </a:lnTo>
                  <a:lnTo>
                    <a:pt x="8592" y="10242"/>
                  </a:lnTo>
                  <a:lnTo>
                    <a:pt x="8157" y="9692"/>
                  </a:lnTo>
                  <a:lnTo>
                    <a:pt x="7676" y="9119"/>
                  </a:lnTo>
                  <a:lnTo>
                    <a:pt x="7172" y="8546"/>
                  </a:lnTo>
                  <a:lnTo>
                    <a:pt x="6713" y="7996"/>
                  </a:lnTo>
                  <a:lnTo>
                    <a:pt x="6530" y="7744"/>
                  </a:lnTo>
                  <a:lnTo>
                    <a:pt x="6370" y="7515"/>
                  </a:lnTo>
                  <a:lnTo>
                    <a:pt x="6072" y="7057"/>
                  </a:lnTo>
                  <a:lnTo>
                    <a:pt x="5820" y="6599"/>
                  </a:lnTo>
                  <a:lnTo>
                    <a:pt x="5316" y="5728"/>
                  </a:lnTo>
                  <a:lnTo>
                    <a:pt x="4903" y="4857"/>
                  </a:lnTo>
                  <a:lnTo>
                    <a:pt x="4560" y="4055"/>
                  </a:lnTo>
                  <a:lnTo>
                    <a:pt x="4376" y="3551"/>
                  </a:lnTo>
                  <a:lnTo>
                    <a:pt x="4193" y="2933"/>
                  </a:lnTo>
                  <a:lnTo>
                    <a:pt x="4033" y="2268"/>
                  </a:lnTo>
                  <a:lnTo>
                    <a:pt x="3895" y="1604"/>
                  </a:lnTo>
                  <a:lnTo>
                    <a:pt x="3689" y="481"/>
                  </a:lnTo>
                  <a:lnTo>
                    <a:pt x="3620"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66"/>
            <p:cNvSpPr/>
            <p:nvPr/>
          </p:nvSpPr>
          <p:spPr>
            <a:xfrm>
              <a:off x="945958" y="2018714"/>
              <a:ext cx="357465" cy="536691"/>
            </a:xfrm>
            <a:custGeom>
              <a:avLst/>
              <a:gdLst/>
              <a:ahLst/>
              <a:cxnLst/>
              <a:rect l="l" t="t" r="r" b="b"/>
              <a:pathLst>
                <a:path w="16634" h="24974" extrusionOk="0">
                  <a:moveTo>
                    <a:pt x="7630" y="0"/>
                  </a:moveTo>
                  <a:lnTo>
                    <a:pt x="7080" y="23"/>
                  </a:lnTo>
                  <a:lnTo>
                    <a:pt x="6507" y="92"/>
                  </a:lnTo>
                  <a:lnTo>
                    <a:pt x="5934" y="183"/>
                  </a:lnTo>
                  <a:lnTo>
                    <a:pt x="5339" y="298"/>
                  </a:lnTo>
                  <a:lnTo>
                    <a:pt x="4766" y="458"/>
                  </a:lnTo>
                  <a:lnTo>
                    <a:pt x="4239" y="664"/>
                  </a:lnTo>
                  <a:lnTo>
                    <a:pt x="3758" y="894"/>
                  </a:lnTo>
                  <a:lnTo>
                    <a:pt x="3299" y="1169"/>
                  </a:lnTo>
                  <a:lnTo>
                    <a:pt x="2887" y="1466"/>
                  </a:lnTo>
                  <a:lnTo>
                    <a:pt x="2520" y="1810"/>
                  </a:lnTo>
                  <a:lnTo>
                    <a:pt x="2177" y="2154"/>
                  </a:lnTo>
                  <a:lnTo>
                    <a:pt x="1879" y="2543"/>
                  </a:lnTo>
                  <a:lnTo>
                    <a:pt x="1604" y="2956"/>
                  </a:lnTo>
                  <a:lnTo>
                    <a:pt x="1352" y="3391"/>
                  </a:lnTo>
                  <a:lnTo>
                    <a:pt x="1146" y="3849"/>
                  </a:lnTo>
                  <a:lnTo>
                    <a:pt x="962" y="4307"/>
                  </a:lnTo>
                  <a:lnTo>
                    <a:pt x="802" y="4789"/>
                  </a:lnTo>
                  <a:lnTo>
                    <a:pt x="665" y="5293"/>
                  </a:lnTo>
                  <a:lnTo>
                    <a:pt x="550" y="5797"/>
                  </a:lnTo>
                  <a:lnTo>
                    <a:pt x="458" y="6301"/>
                  </a:lnTo>
                  <a:lnTo>
                    <a:pt x="390" y="6805"/>
                  </a:lnTo>
                  <a:lnTo>
                    <a:pt x="321" y="7332"/>
                  </a:lnTo>
                  <a:lnTo>
                    <a:pt x="298" y="7836"/>
                  </a:lnTo>
                  <a:lnTo>
                    <a:pt x="275" y="8363"/>
                  </a:lnTo>
                  <a:lnTo>
                    <a:pt x="275" y="8867"/>
                  </a:lnTo>
                  <a:lnTo>
                    <a:pt x="298" y="9371"/>
                  </a:lnTo>
                  <a:lnTo>
                    <a:pt x="344" y="10356"/>
                  </a:lnTo>
                  <a:lnTo>
                    <a:pt x="458" y="11273"/>
                  </a:lnTo>
                  <a:lnTo>
                    <a:pt x="573" y="12097"/>
                  </a:lnTo>
                  <a:lnTo>
                    <a:pt x="710" y="12853"/>
                  </a:lnTo>
                  <a:lnTo>
                    <a:pt x="848" y="13495"/>
                  </a:lnTo>
                  <a:lnTo>
                    <a:pt x="1008" y="14137"/>
                  </a:lnTo>
                  <a:lnTo>
                    <a:pt x="1123" y="14755"/>
                  </a:lnTo>
                  <a:lnTo>
                    <a:pt x="1237" y="15351"/>
                  </a:lnTo>
                  <a:lnTo>
                    <a:pt x="1306" y="15924"/>
                  </a:lnTo>
                  <a:lnTo>
                    <a:pt x="1352" y="16473"/>
                  </a:lnTo>
                  <a:lnTo>
                    <a:pt x="1398" y="17000"/>
                  </a:lnTo>
                  <a:lnTo>
                    <a:pt x="1421" y="17482"/>
                  </a:lnTo>
                  <a:lnTo>
                    <a:pt x="1398" y="17963"/>
                  </a:lnTo>
                  <a:lnTo>
                    <a:pt x="1398" y="18421"/>
                  </a:lnTo>
                  <a:lnTo>
                    <a:pt x="1352" y="18856"/>
                  </a:lnTo>
                  <a:lnTo>
                    <a:pt x="1306" y="19269"/>
                  </a:lnTo>
                  <a:lnTo>
                    <a:pt x="1260" y="19658"/>
                  </a:lnTo>
                  <a:lnTo>
                    <a:pt x="1123" y="20368"/>
                  </a:lnTo>
                  <a:lnTo>
                    <a:pt x="962" y="21033"/>
                  </a:lnTo>
                  <a:lnTo>
                    <a:pt x="779" y="21629"/>
                  </a:lnTo>
                  <a:lnTo>
                    <a:pt x="596" y="22156"/>
                  </a:lnTo>
                  <a:lnTo>
                    <a:pt x="252" y="23072"/>
                  </a:lnTo>
                  <a:lnTo>
                    <a:pt x="115" y="23462"/>
                  </a:lnTo>
                  <a:lnTo>
                    <a:pt x="23" y="23805"/>
                  </a:lnTo>
                  <a:lnTo>
                    <a:pt x="0" y="23966"/>
                  </a:lnTo>
                  <a:lnTo>
                    <a:pt x="0" y="24126"/>
                  </a:lnTo>
                  <a:lnTo>
                    <a:pt x="0" y="24286"/>
                  </a:lnTo>
                  <a:lnTo>
                    <a:pt x="23" y="24424"/>
                  </a:lnTo>
                  <a:lnTo>
                    <a:pt x="16313" y="24974"/>
                  </a:lnTo>
                  <a:lnTo>
                    <a:pt x="16405" y="24790"/>
                  </a:lnTo>
                  <a:lnTo>
                    <a:pt x="16497" y="24561"/>
                  </a:lnTo>
                  <a:lnTo>
                    <a:pt x="16565" y="24286"/>
                  </a:lnTo>
                  <a:lnTo>
                    <a:pt x="16611" y="23966"/>
                  </a:lnTo>
                  <a:lnTo>
                    <a:pt x="16634" y="23622"/>
                  </a:lnTo>
                  <a:lnTo>
                    <a:pt x="16634" y="23255"/>
                  </a:lnTo>
                  <a:lnTo>
                    <a:pt x="16634" y="22408"/>
                  </a:lnTo>
                  <a:lnTo>
                    <a:pt x="16565" y="21468"/>
                  </a:lnTo>
                  <a:lnTo>
                    <a:pt x="16474" y="20414"/>
                  </a:lnTo>
                  <a:lnTo>
                    <a:pt x="16245" y="18123"/>
                  </a:lnTo>
                  <a:lnTo>
                    <a:pt x="15992" y="15672"/>
                  </a:lnTo>
                  <a:lnTo>
                    <a:pt x="15878" y="14411"/>
                  </a:lnTo>
                  <a:lnTo>
                    <a:pt x="15786" y="13151"/>
                  </a:lnTo>
                  <a:lnTo>
                    <a:pt x="15740" y="11914"/>
                  </a:lnTo>
                  <a:lnTo>
                    <a:pt x="15740" y="10723"/>
                  </a:lnTo>
                  <a:lnTo>
                    <a:pt x="15763" y="10150"/>
                  </a:lnTo>
                  <a:lnTo>
                    <a:pt x="15809" y="9600"/>
                  </a:lnTo>
                  <a:lnTo>
                    <a:pt x="15855" y="9050"/>
                  </a:lnTo>
                  <a:lnTo>
                    <a:pt x="15924" y="8523"/>
                  </a:lnTo>
                  <a:lnTo>
                    <a:pt x="15992" y="7973"/>
                  </a:lnTo>
                  <a:lnTo>
                    <a:pt x="16038" y="7446"/>
                  </a:lnTo>
                  <a:lnTo>
                    <a:pt x="16038" y="6919"/>
                  </a:lnTo>
                  <a:lnTo>
                    <a:pt x="15992" y="6415"/>
                  </a:lnTo>
                  <a:lnTo>
                    <a:pt x="15947" y="5934"/>
                  </a:lnTo>
                  <a:lnTo>
                    <a:pt x="15832" y="5453"/>
                  </a:lnTo>
                  <a:lnTo>
                    <a:pt x="15718" y="4995"/>
                  </a:lnTo>
                  <a:lnTo>
                    <a:pt x="15557" y="4559"/>
                  </a:lnTo>
                  <a:lnTo>
                    <a:pt x="15374" y="4124"/>
                  </a:lnTo>
                  <a:lnTo>
                    <a:pt x="15168" y="3735"/>
                  </a:lnTo>
                  <a:lnTo>
                    <a:pt x="14916" y="3345"/>
                  </a:lnTo>
                  <a:lnTo>
                    <a:pt x="14641" y="2956"/>
                  </a:lnTo>
                  <a:lnTo>
                    <a:pt x="14366" y="2612"/>
                  </a:lnTo>
                  <a:lnTo>
                    <a:pt x="14045" y="2268"/>
                  </a:lnTo>
                  <a:lnTo>
                    <a:pt x="13701" y="1970"/>
                  </a:lnTo>
                  <a:lnTo>
                    <a:pt x="13335" y="1673"/>
                  </a:lnTo>
                  <a:lnTo>
                    <a:pt x="12968" y="1398"/>
                  </a:lnTo>
                  <a:lnTo>
                    <a:pt x="12556" y="1146"/>
                  </a:lnTo>
                  <a:lnTo>
                    <a:pt x="12143" y="916"/>
                  </a:lnTo>
                  <a:lnTo>
                    <a:pt x="11708" y="710"/>
                  </a:lnTo>
                  <a:lnTo>
                    <a:pt x="11250" y="550"/>
                  </a:lnTo>
                  <a:lnTo>
                    <a:pt x="10769" y="390"/>
                  </a:lnTo>
                  <a:lnTo>
                    <a:pt x="10287" y="252"/>
                  </a:lnTo>
                  <a:lnTo>
                    <a:pt x="9783" y="160"/>
                  </a:lnTo>
                  <a:lnTo>
                    <a:pt x="9256" y="69"/>
                  </a:lnTo>
                  <a:lnTo>
                    <a:pt x="8729" y="23"/>
                  </a:lnTo>
                  <a:lnTo>
                    <a:pt x="82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66"/>
            <p:cNvSpPr/>
            <p:nvPr/>
          </p:nvSpPr>
          <p:spPr>
            <a:xfrm>
              <a:off x="945958" y="2018714"/>
              <a:ext cx="357465" cy="536691"/>
            </a:xfrm>
            <a:custGeom>
              <a:avLst/>
              <a:gdLst/>
              <a:ahLst/>
              <a:cxnLst/>
              <a:rect l="l" t="t" r="r" b="b"/>
              <a:pathLst>
                <a:path w="16634" h="24974" fill="none" extrusionOk="0">
                  <a:moveTo>
                    <a:pt x="23" y="24424"/>
                  </a:moveTo>
                  <a:lnTo>
                    <a:pt x="23" y="24424"/>
                  </a:lnTo>
                  <a:lnTo>
                    <a:pt x="0" y="24286"/>
                  </a:lnTo>
                  <a:lnTo>
                    <a:pt x="0" y="24126"/>
                  </a:lnTo>
                  <a:lnTo>
                    <a:pt x="0" y="23966"/>
                  </a:lnTo>
                  <a:lnTo>
                    <a:pt x="23" y="23805"/>
                  </a:lnTo>
                  <a:lnTo>
                    <a:pt x="115" y="23462"/>
                  </a:lnTo>
                  <a:lnTo>
                    <a:pt x="252" y="23072"/>
                  </a:lnTo>
                  <a:lnTo>
                    <a:pt x="596" y="22156"/>
                  </a:lnTo>
                  <a:lnTo>
                    <a:pt x="779" y="21629"/>
                  </a:lnTo>
                  <a:lnTo>
                    <a:pt x="962" y="21033"/>
                  </a:lnTo>
                  <a:lnTo>
                    <a:pt x="1123" y="20368"/>
                  </a:lnTo>
                  <a:lnTo>
                    <a:pt x="1260" y="19658"/>
                  </a:lnTo>
                  <a:lnTo>
                    <a:pt x="1306" y="19269"/>
                  </a:lnTo>
                  <a:lnTo>
                    <a:pt x="1352" y="18856"/>
                  </a:lnTo>
                  <a:lnTo>
                    <a:pt x="1398" y="18421"/>
                  </a:lnTo>
                  <a:lnTo>
                    <a:pt x="1398" y="17963"/>
                  </a:lnTo>
                  <a:lnTo>
                    <a:pt x="1421" y="17482"/>
                  </a:lnTo>
                  <a:lnTo>
                    <a:pt x="1398" y="17000"/>
                  </a:lnTo>
                  <a:lnTo>
                    <a:pt x="1352" y="16473"/>
                  </a:lnTo>
                  <a:lnTo>
                    <a:pt x="1306" y="15924"/>
                  </a:lnTo>
                  <a:lnTo>
                    <a:pt x="1237" y="15351"/>
                  </a:lnTo>
                  <a:lnTo>
                    <a:pt x="1123" y="14755"/>
                  </a:lnTo>
                  <a:lnTo>
                    <a:pt x="1008" y="14137"/>
                  </a:lnTo>
                  <a:lnTo>
                    <a:pt x="848" y="13495"/>
                  </a:lnTo>
                  <a:lnTo>
                    <a:pt x="848" y="13495"/>
                  </a:lnTo>
                  <a:lnTo>
                    <a:pt x="710" y="12853"/>
                  </a:lnTo>
                  <a:lnTo>
                    <a:pt x="573" y="12097"/>
                  </a:lnTo>
                  <a:lnTo>
                    <a:pt x="458" y="11273"/>
                  </a:lnTo>
                  <a:lnTo>
                    <a:pt x="344" y="10356"/>
                  </a:lnTo>
                  <a:lnTo>
                    <a:pt x="298" y="9371"/>
                  </a:lnTo>
                  <a:lnTo>
                    <a:pt x="275" y="8867"/>
                  </a:lnTo>
                  <a:lnTo>
                    <a:pt x="275" y="8363"/>
                  </a:lnTo>
                  <a:lnTo>
                    <a:pt x="298" y="7836"/>
                  </a:lnTo>
                  <a:lnTo>
                    <a:pt x="321" y="7332"/>
                  </a:lnTo>
                  <a:lnTo>
                    <a:pt x="390" y="6805"/>
                  </a:lnTo>
                  <a:lnTo>
                    <a:pt x="458" y="6301"/>
                  </a:lnTo>
                  <a:lnTo>
                    <a:pt x="550" y="5797"/>
                  </a:lnTo>
                  <a:lnTo>
                    <a:pt x="665" y="5293"/>
                  </a:lnTo>
                  <a:lnTo>
                    <a:pt x="802" y="4789"/>
                  </a:lnTo>
                  <a:lnTo>
                    <a:pt x="962" y="4307"/>
                  </a:lnTo>
                  <a:lnTo>
                    <a:pt x="1146" y="3849"/>
                  </a:lnTo>
                  <a:lnTo>
                    <a:pt x="1352" y="3391"/>
                  </a:lnTo>
                  <a:lnTo>
                    <a:pt x="1604" y="2956"/>
                  </a:lnTo>
                  <a:lnTo>
                    <a:pt x="1879" y="2543"/>
                  </a:lnTo>
                  <a:lnTo>
                    <a:pt x="2177" y="2154"/>
                  </a:lnTo>
                  <a:lnTo>
                    <a:pt x="2520" y="1810"/>
                  </a:lnTo>
                  <a:lnTo>
                    <a:pt x="2887" y="1466"/>
                  </a:lnTo>
                  <a:lnTo>
                    <a:pt x="3299" y="1169"/>
                  </a:lnTo>
                  <a:lnTo>
                    <a:pt x="3758" y="894"/>
                  </a:lnTo>
                  <a:lnTo>
                    <a:pt x="4239" y="664"/>
                  </a:lnTo>
                  <a:lnTo>
                    <a:pt x="4766" y="458"/>
                  </a:lnTo>
                  <a:lnTo>
                    <a:pt x="5339" y="298"/>
                  </a:lnTo>
                  <a:lnTo>
                    <a:pt x="5339" y="298"/>
                  </a:lnTo>
                  <a:lnTo>
                    <a:pt x="5934" y="183"/>
                  </a:lnTo>
                  <a:lnTo>
                    <a:pt x="6507" y="92"/>
                  </a:lnTo>
                  <a:lnTo>
                    <a:pt x="7080" y="23"/>
                  </a:lnTo>
                  <a:lnTo>
                    <a:pt x="7630" y="0"/>
                  </a:lnTo>
                  <a:lnTo>
                    <a:pt x="8203" y="0"/>
                  </a:lnTo>
                  <a:lnTo>
                    <a:pt x="8729" y="23"/>
                  </a:lnTo>
                  <a:lnTo>
                    <a:pt x="9256" y="69"/>
                  </a:lnTo>
                  <a:lnTo>
                    <a:pt x="9783" y="160"/>
                  </a:lnTo>
                  <a:lnTo>
                    <a:pt x="10287" y="252"/>
                  </a:lnTo>
                  <a:lnTo>
                    <a:pt x="10769" y="390"/>
                  </a:lnTo>
                  <a:lnTo>
                    <a:pt x="11250" y="550"/>
                  </a:lnTo>
                  <a:lnTo>
                    <a:pt x="11708" y="710"/>
                  </a:lnTo>
                  <a:lnTo>
                    <a:pt x="12143" y="916"/>
                  </a:lnTo>
                  <a:lnTo>
                    <a:pt x="12556" y="1146"/>
                  </a:lnTo>
                  <a:lnTo>
                    <a:pt x="12968" y="1398"/>
                  </a:lnTo>
                  <a:lnTo>
                    <a:pt x="13335" y="1673"/>
                  </a:lnTo>
                  <a:lnTo>
                    <a:pt x="13701" y="1970"/>
                  </a:lnTo>
                  <a:lnTo>
                    <a:pt x="14045" y="2268"/>
                  </a:lnTo>
                  <a:lnTo>
                    <a:pt x="14366" y="2612"/>
                  </a:lnTo>
                  <a:lnTo>
                    <a:pt x="14641" y="2956"/>
                  </a:lnTo>
                  <a:lnTo>
                    <a:pt x="14916" y="3345"/>
                  </a:lnTo>
                  <a:lnTo>
                    <a:pt x="15168" y="3735"/>
                  </a:lnTo>
                  <a:lnTo>
                    <a:pt x="15374" y="4124"/>
                  </a:lnTo>
                  <a:lnTo>
                    <a:pt x="15557" y="4559"/>
                  </a:lnTo>
                  <a:lnTo>
                    <a:pt x="15718" y="4995"/>
                  </a:lnTo>
                  <a:lnTo>
                    <a:pt x="15832" y="5453"/>
                  </a:lnTo>
                  <a:lnTo>
                    <a:pt x="15947" y="5934"/>
                  </a:lnTo>
                  <a:lnTo>
                    <a:pt x="15992" y="6415"/>
                  </a:lnTo>
                  <a:lnTo>
                    <a:pt x="16038" y="6919"/>
                  </a:lnTo>
                  <a:lnTo>
                    <a:pt x="16038" y="7446"/>
                  </a:lnTo>
                  <a:lnTo>
                    <a:pt x="15992" y="7973"/>
                  </a:lnTo>
                  <a:lnTo>
                    <a:pt x="15924" y="8523"/>
                  </a:lnTo>
                  <a:lnTo>
                    <a:pt x="15924" y="8523"/>
                  </a:lnTo>
                  <a:lnTo>
                    <a:pt x="15855" y="9050"/>
                  </a:lnTo>
                  <a:lnTo>
                    <a:pt x="15809" y="9600"/>
                  </a:lnTo>
                  <a:lnTo>
                    <a:pt x="15763" y="10150"/>
                  </a:lnTo>
                  <a:lnTo>
                    <a:pt x="15740" y="10723"/>
                  </a:lnTo>
                  <a:lnTo>
                    <a:pt x="15740" y="11914"/>
                  </a:lnTo>
                  <a:lnTo>
                    <a:pt x="15786" y="13151"/>
                  </a:lnTo>
                  <a:lnTo>
                    <a:pt x="15878" y="14411"/>
                  </a:lnTo>
                  <a:lnTo>
                    <a:pt x="15992" y="15672"/>
                  </a:lnTo>
                  <a:lnTo>
                    <a:pt x="16245" y="18123"/>
                  </a:lnTo>
                  <a:lnTo>
                    <a:pt x="16474" y="20414"/>
                  </a:lnTo>
                  <a:lnTo>
                    <a:pt x="16565" y="21468"/>
                  </a:lnTo>
                  <a:lnTo>
                    <a:pt x="16634" y="22408"/>
                  </a:lnTo>
                  <a:lnTo>
                    <a:pt x="16634" y="23255"/>
                  </a:lnTo>
                  <a:lnTo>
                    <a:pt x="16634" y="23622"/>
                  </a:lnTo>
                  <a:lnTo>
                    <a:pt x="16611" y="23966"/>
                  </a:lnTo>
                  <a:lnTo>
                    <a:pt x="16565" y="24286"/>
                  </a:lnTo>
                  <a:lnTo>
                    <a:pt x="16497" y="24561"/>
                  </a:lnTo>
                  <a:lnTo>
                    <a:pt x="16405" y="24790"/>
                  </a:lnTo>
                  <a:lnTo>
                    <a:pt x="16313" y="24974"/>
                  </a:lnTo>
                  <a:lnTo>
                    <a:pt x="23" y="2442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66"/>
            <p:cNvSpPr/>
            <p:nvPr/>
          </p:nvSpPr>
          <p:spPr>
            <a:xfrm>
              <a:off x="885401" y="2427855"/>
              <a:ext cx="562307" cy="815889"/>
            </a:xfrm>
            <a:custGeom>
              <a:avLst/>
              <a:gdLst/>
              <a:ahLst/>
              <a:cxnLst/>
              <a:rect l="l" t="t" r="r" b="b"/>
              <a:pathLst>
                <a:path w="26166" h="37966" extrusionOk="0">
                  <a:moveTo>
                    <a:pt x="7950" y="1"/>
                  </a:moveTo>
                  <a:lnTo>
                    <a:pt x="7927" y="46"/>
                  </a:lnTo>
                  <a:lnTo>
                    <a:pt x="7859" y="138"/>
                  </a:lnTo>
                  <a:lnTo>
                    <a:pt x="7653" y="321"/>
                  </a:lnTo>
                  <a:lnTo>
                    <a:pt x="7332" y="550"/>
                  </a:lnTo>
                  <a:lnTo>
                    <a:pt x="6805" y="871"/>
                  </a:lnTo>
                  <a:lnTo>
                    <a:pt x="6461" y="1055"/>
                  </a:lnTo>
                  <a:lnTo>
                    <a:pt x="6049" y="1238"/>
                  </a:lnTo>
                  <a:lnTo>
                    <a:pt x="5568" y="1444"/>
                  </a:lnTo>
                  <a:lnTo>
                    <a:pt x="5041" y="1673"/>
                  </a:lnTo>
                  <a:lnTo>
                    <a:pt x="4399" y="1925"/>
                  </a:lnTo>
                  <a:lnTo>
                    <a:pt x="3712" y="2177"/>
                  </a:lnTo>
                  <a:lnTo>
                    <a:pt x="3001" y="2452"/>
                  </a:lnTo>
                  <a:lnTo>
                    <a:pt x="2383" y="2750"/>
                  </a:lnTo>
                  <a:lnTo>
                    <a:pt x="1879" y="3048"/>
                  </a:lnTo>
                  <a:lnTo>
                    <a:pt x="1627" y="3208"/>
                  </a:lnTo>
                  <a:lnTo>
                    <a:pt x="1421" y="3369"/>
                  </a:lnTo>
                  <a:lnTo>
                    <a:pt x="1237" y="3529"/>
                  </a:lnTo>
                  <a:lnTo>
                    <a:pt x="1054" y="3712"/>
                  </a:lnTo>
                  <a:lnTo>
                    <a:pt x="894" y="3873"/>
                  </a:lnTo>
                  <a:lnTo>
                    <a:pt x="733" y="4056"/>
                  </a:lnTo>
                  <a:lnTo>
                    <a:pt x="504" y="4400"/>
                  </a:lnTo>
                  <a:lnTo>
                    <a:pt x="321" y="4766"/>
                  </a:lnTo>
                  <a:lnTo>
                    <a:pt x="183" y="5133"/>
                  </a:lnTo>
                  <a:lnTo>
                    <a:pt x="92" y="5499"/>
                  </a:lnTo>
                  <a:lnTo>
                    <a:pt x="23" y="5866"/>
                  </a:lnTo>
                  <a:lnTo>
                    <a:pt x="0" y="6233"/>
                  </a:lnTo>
                  <a:lnTo>
                    <a:pt x="0" y="6599"/>
                  </a:lnTo>
                  <a:lnTo>
                    <a:pt x="46" y="6966"/>
                  </a:lnTo>
                  <a:lnTo>
                    <a:pt x="138" y="7676"/>
                  </a:lnTo>
                  <a:lnTo>
                    <a:pt x="183" y="7859"/>
                  </a:lnTo>
                  <a:lnTo>
                    <a:pt x="275" y="8111"/>
                  </a:lnTo>
                  <a:lnTo>
                    <a:pt x="435" y="8386"/>
                  </a:lnTo>
                  <a:lnTo>
                    <a:pt x="596" y="8707"/>
                  </a:lnTo>
                  <a:lnTo>
                    <a:pt x="1558" y="10380"/>
                  </a:lnTo>
                  <a:lnTo>
                    <a:pt x="3185" y="13221"/>
                  </a:lnTo>
                  <a:lnTo>
                    <a:pt x="4055" y="14847"/>
                  </a:lnTo>
                  <a:lnTo>
                    <a:pt x="4949" y="16543"/>
                  </a:lnTo>
                  <a:lnTo>
                    <a:pt x="5820" y="18261"/>
                  </a:lnTo>
                  <a:lnTo>
                    <a:pt x="6209" y="19132"/>
                  </a:lnTo>
                  <a:lnTo>
                    <a:pt x="6599" y="19980"/>
                  </a:lnTo>
                  <a:lnTo>
                    <a:pt x="6942" y="20804"/>
                  </a:lnTo>
                  <a:lnTo>
                    <a:pt x="7263" y="21629"/>
                  </a:lnTo>
                  <a:lnTo>
                    <a:pt x="7538" y="22408"/>
                  </a:lnTo>
                  <a:lnTo>
                    <a:pt x="7790" y="23187"/>
                  </a:lnTo>
                  <a:lnTo>
                    <a:pt x="8088" y="24127"/>
                  </a:lnTo>
                  <a:lnTo>
                    <a:pt x="8592" y="25524"/>
                  </a:lnTo>
                  <a:lnTo>
                    <a:pt x="8821" y="26257"/>
                  </a:lnTo>
                  <a:lnTo>
                    <a:pt x="9027" y="26899"/>
                  </a:lnTo>
                  <a:lnTo>
                    <a:pt x="9165" y="27449"/>
                  </a:lnTo>
                  <a:lnTo>
                    <a:pt x="9211" y="27632"/>
                  </a:lnTo>
                  <a:lnTo>
                    <a:pt x="9211" y="27770"/>
                  </a:lnTo>
                  <a:lnTo>
                    <a:pt x="9188" y="28503"/>
                  </a:lnTo>
                  <a:lnTo>
                    <a:pt x="9119" y="29190"/>
                  </a:lnTo>
                  <a:lnTo>
                    <a:pt x="9073" y="29854"/>
                  </a:lnTo>
                  <a:lnTo>
                    <a:pt x="8981" y="30519"/>
                  </a:lnTo>
                  <a:lnTo>
                    <a:pt x="8798" y="31733"/>
                  </a:lnTo>
                  <a:lnTo>
                    <a:pt x="8592" y="32787"/>
                  </a:lnTo>
                  <a:lnTo>
                    <a:pt x="8386" y="33681"/>
                  </a:lnTo>
                  <a:lnTo>
                    <a:pt x="8225" y="34345"/>
                  </a:lnTo>
                  <a:lnTo>
                    <a:pt x="8065" y="34918"/>
                  </a:lnTo>
                  <a:lnTo>
                    <a:pt x="8592" y="35239"/>
                  </a:lnTo>
                  <a:lnTo>
                    <a:pt x="9119" y="35559"/>
                  </a:lnTo>
                  <a:lnTo>
                    <a:pt x="9646" y="35834"/>
                  </a:lnTo>
                  <a:lnTo>
                    <a:pt x="10150" y="36086"/>
                  </a:lnTo>
                  <a:lnTo>
                    <a:pt x="10677" y="36338"/>
                  </a:lnTo>
                  <a:lnTo>
                    <a:pt x="11158" y="36568"/>
                  </a:lnTo>
                  <a:lnTo>
                    <a:pt x="11662" y="36774"/>
                  </a:lnTo>
                  <a:lnTo>
                    <a:pt x="12143" y="36957"/>
                  </a:lnTo>
                  <a:lnTo>
                    <a:pt x="13083" y="37278"/>
                  </a:lnTo>
                  <a:lnTo>
                    <a:pt x="13976" y="37530"/>
                  </a:lnTo>
                  <a:lnTo>
                    <a:pt x="14847" y="37713"/>
                  </a:lnTo>
                  <a:lnTo>
                    <a:pt x="15694" y="37851"/>
                  </a:lnTo>
                  <a:lnTo>
                    <a:pt x="16519" y="37942"/>
                  </a:lnTo>
                  <a:lnTo>
                    <a:pt x="17298" y="37965"/>
                  </a:lnTo>
                  <a:lnTo>
                    <a:pt x="18031" y="37965"/>
                  </a:lnTo>
                  <a:lnTo>
                    <a:pt x="18742" y="37896"/>
                  </a:lnTo>
                  <a:lnTo>
                    <a:pt x="19429" y="37805"/>
                  </a:lnTo>
                  <a:lnTo>
                    <a:pt x="20071" y="37690"/>
                  </a:lnTo>
                  <a:lnTo>
                    <a:pt x="20666" y="37530"/>
                  </a:lnTo>
                  <a:lnTo>
                    <a:pt x="21262" y="37347"/>
                  </a:lnTo>
                  <a:lnTo>
                    <a:pt x="21789" y="37163"/>
                  </a:lnTo>
                  <a:lnTo>
                    <a:pt x="22316" y="36934"/>
                  </a:lnTo>
                  <a:lnTo>
                    <a:pt x="22774" y="36705"/>
                  </a:lnTo>
                  <a:lnTo>
                    <a:pt x="23232" y="36476"/>
                  </a:lnTo>
                  <a:lnTo>
                    <a:pt x="23622" y="36224"/>
                  </a:lnTo>
                  <a:lnTo>
                    <a:pt x="24011" y="35972"/>
                  </a:lnTo>
                  <a:lnTo>
                    <a:pt x="24332" y="35743"/>
                  </a:lnTo>
                  <a:lnTo>
                    <a:pt x="24653" y="35514"/>
                  </a:lnTo>
                  <a:lnTo>
                    <a:pt x="25157" y="35078"/>
                  </a:lnTo>
                  <a:lnTo>
                    <a:pt x="25501" y="34735"/>
                  </a:lnTo>
                  <a:lnTo>
                    <a:pt x="25730" y="34506"/>
                  </a:lnTo>
                  <a:lnTo>
                    <a:pt x="25799" y="34437"/>
                  </a:lnTo>
                  <a:lnTo>
                    <a:pt x="25844" y="34506"/>
                  </a:lnTo>
                  <a:lnTo>
                    <a:pt x="25959" y="34666"/>
                  </a:lnTo>
                  <a:lnTo>
                    <a:pt x="26028" y="34735"/>
                  </a:lnTo>
                  <a:lnTo>
                    <a:pt x="26096" y="34758"/>
                  </a:lnTo>
                  <a:lnTo>
                    <a:pt x="26119" y="34758"/>
                  </a:lnTo>
                  <a:lnTo>
                    <a:pt x="26142" y="34735"/>
                  </a:lnTo>
                  <a:lnTo>
                    <a:pt x="26165" y="34643"/>
                  </a:lnTo>
                  <a:lnTo>
                    <a:pt x="26165" y="34460"/>
                  </a:lnTo>
                  <a:lnTo>
                    <a:pt x="26119" y="34185"/>
                  </a:lnTo>
                  <a:lnTo>
                    <a:pt x="26028" y="33772"/>
                  </a:lnTo>
                  <a:lnTo>
                    <a:pt x="25913" y="33245"/>
                  </a:lnTo>
                  <a:lnTo>
                    <a:pt x="25730" y="32535"/>
                  </a:lnTo>
                  <a:lnTo>
                    <a:pt x="25478" y="31665"/>
                  </a:lnTo>
                  <a:lnTo>
                    <a:pt x="25134" y="30588"/>
                  </a:lnTo>
                  <a:lnTo>
                    <a:pt x="24745" y="29305"/>
                  </a:lnTo>
                  <a:lnTo>
                    <a:pt x="24263" y="27792"/>
                  </a:lnTo>
                  <a:lnTo>
                    <a:pt x="24034" y="26945"/>
                  </a:lnTo>
                  <a:lnTo>
                    <a:pt x="23828" y="26097"/>
                  </a:lnTo>
                  <a:lnTo>
                    <a:pt x="23622" y="25226"/>
                  </a:lnTo>
                  <a:lnTo>
                    <a:pt x="23416" y="24356"/>
                  </a:lnTo>
                  <a:lnTo>
                    <a:pt x="23255" y="23508"/>
                  </a:lnTo>
                  <a:lnTo>
                    <a:pt x="23095" y="22660"/>
                  </a:lnTo>
                  <a:lnTo>
                    <a:pt x="22980" y="21790"/>
                  </a:lnTo>
                  <a:lnTo>
                    <a:pt x="22912" y="20965"/>
                  </a:lnTo>
                  <a:lnTo>
                    <a:pt x="22889" y="20575"/>
                  </a:lnTo>
                  <a:lnTo>
                    <a:pt x="22889" y="20209"/>
                  </a:lnTo>
                  <a:lnTo>
                    <a:pt x="22912" y="19888"/>
                  </a:lnTo>
                  <a:lnTo>
                    <a:pt x="22935" y="19567"/>
                  </a:lnTo>
                  <a:lnTo>
                    <a:pt x="22980" y="19246"/>
                  </a:lnTo>
                  <a:lnTo>
                    <a:pt x="23049" y="18926"/>
                  </a:lnTo>
                  <a:lnTo>
                    <a:pt x="23210" y="18307"/>
                  </a:lnTo>
                  <a:lnTo>
                    <a:pt x="23439" y="17665"/>
                  </a:lnTo>
                  <a:lnTo>
                    <a:pt x="23691" y="17024"/>
                  </a:lnTo>
                  <a:lnTo>
                    <a:pt x="24218" y="15741"/>
                  </a:lnTo>
                  <a:lnTo>
                    <a:pt x="24447" y="15099"/>
                  </a:lnTo>
                  <a:lnTo>
                    <a:pt x="24676" y="14458"/>
                  </a:lnTo>
                  <a:lnTo>
                    <a:pt x="24768" y="14183"/>
                  </a:lnTo>
                  <a:lnTo>
                    <a:pt x="24859" y="13816"/>
                  </a:lnTo>
                  <a:lnTo>
                    <a:pt x="24928" y="13473"/>
                  </a:lnTo>
                  <a:lnTo>
                    <a:pt x="24974" y="13106"/>
                  </a:lnTo>
                  <a:lnTo>
                    <a:pt x="24997" y="12739"/>
                  </a:lnTo>
                  <a:lnTo>
                    <a:pt x="24997" y="12487"/>
                  </a:lnTo>
                  <a:lnTo>
                    <a:pt x="24997" y="12235"/>
                  </a:lnTo>
                  <a:lnTo>
                    <a:pt x="24974" y="11960"/>
                  </a:lnTo>
                  <a:lnTo>
                    <a:pt x="24928" y="11708"/>
                  </a:lnTo>
                  <a:lnTo>
                    <a:pt x="24882" y="11456"/>
                  </a:lnTo>
                  <a:lnTo>
                    <a:pt x="24722" y="10998"/>
                  </a:lnTo>
                  <a:lnTo>
                    <a:pt x="24538" y="10586"/>
                  </a:lnTo>
                  <a:lnTo>
                    <a:pt x="24332" y="10196"/>
                  </a:lnTo>
                  <a:lnTo>
                    <a:pt x="24149" y="9898"/>
                  </a:lnTo>
                  <a:lnTo>
                    <a:pt x="23943" y="9601"/>
                  </a:lnTo>
                  <a:lnTo>
                    <a:pt x="23714" y="9303"/>
                  </a:lnTo>
                  <a:lnTo>
                    <a:pt x="23255" y="8776"/>
                  </a:lnTo>
                  <a:lnTo>
                    <a:pt x="22843" y="8318"/>
                  </a:lnTo>
                  <a:lnTo>
                    <a:pt x="22499" y="7928"/>
                  </a:lnTo>
                  <a:lnTo>
                    <a:pt x="22385" y="7745"/>
                  </a:lnTo>
                  <a:lnTo>
                    <a:pt x="22293" y="7561"/>
                  </a:lnTo>
                  <a:lnTo>
                    <a:pt x="22247" y="7355"/>
                  </a:lnTo>
                  <a:lnTo>
                    <a:pt x="22201" y="7126"/>
                  </a:lnTo>
                  <a:lnTo>
                    <a:pt x="22178" y="6874"/>
                  </a:lnTo>
                  <a:lnTo>
                    <a:pt x="22178" y="6622"/>
                  </a:lnTo>
                  <a:lnTo>
                    <a:pt x="22201" y="6095"/>
                  </a:lnTo>
                  <a:lnTo>
                    <a:pt x="22247" y="5362"/>
                  </a:lnTo>
                  <a:lnTo>
                    <a:pt x="22293" y="4629"/>
                  </a:lnTo>
                  <a:lnTo>
                    <a:pt x="22293" y="4239"/>
                  </a:lnTo>
                  <a:lnTo>
                    <a:pt x="22270" y="3873"/>
                  </a:lnTo>
                  <a:lnTo>
                    <a:pt x="22224" y="3483"/>
                  </a:lnTo>
                  <a:lnTo>
                    <a:pt x="22156" y="3117"/>
                  </a:lnTo>
                  <a:lnTo>
                    <a:pt x="22064" y="2819"/>
                  </a:lnTo>
                  <a:lnTo>
                    <a:pt x="21949" y="2544"/>
                  </a:lnTo>
                  <a:lnTo>
                    <a:pt x="21812" y="2315"/>
                  </a:lnTo>
                  <a:lnTo>
                    <a:pt x="21674" y="2131"/>
                  </a:lnTo>
                  <a:lnTo>
                    <a:pt x="21514" y="1948"/>
                  </a:lnTo>
                  <a:lnTo>
                    <a:pt x="21331" y="1811"/>
                  </a:lnTo>
                  <a:lnTo>
                    <a:pt x="21147" y="1696"/>
                  </a:lnTo>
                  <a:lnTo>
                    <a:pt x="20941" y="1604"/>
                  </a:lnTo>
                  <a:lnTo>
                    <a:pt x="20735" y="1536"/>
                  </a:lnTo>
                  <a:lnTo>
                    <a:pt x="20506" y="1467"/>
                  </a:lnTo>
                  <a:lnTo>
                    <a:pt x="20025" y="1398"/>
                  </a:lnTo>
                  <a:lnTo>
                    <a:pt x="19498" y="1352"/>
                  </a:lnTo>
                  <a:lnTo>
                    <a:pt x="18925" y="1307"/>
                  </a:lnTo>
                  <a:lnTo>
                    <a:pt x="18650" y="1284"/>
                  </a:lnTo>
                  <a:lnTo>
                    <a:pt x="18329" y="1238"/>
                  </a:lnTo>
                  <a:lnTo>
                    <a:pt x="18031" y="1169"/>
                  </a:lnTo>
                  <a:lnTo>
                    <a:pt x="17734" y="1077"/>
                  </a:lnTo>
                  <a:lnTo>
                    <a:pt x="17138" y="848"/>
                  </a:lnTo>
                  <a:lnTo>
                    <a:pt x="16611" y="619"/>
                  </a:lnTo>
                  <a:lnTo>
                    <a:pt x="16130" y="390"/>
                  </a:lnTo>
                  <a:lnTo>
                    <a:pt x="15763" y="184"/>
                  </a:lnTo>
                  <a:lnTo>
                    <a:pt x="15420"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66"/>
            <p:cNvSpPr/>
            <p:nvPr/>
          </p:nvSpPr>
          <p:spPr>
            <a:xfrm>
              <a:off x="1003056" y="2639076"/>
              <a:ext cx="405258" cy="70444"/>
            </a:xfrm>
            <a:custGeom>
              <a:avLst/>
              <a:gdLst/>
              <a:ahLst/>
              <a:cxnLst/>
              <a:rect l="l" t="t" r="r" b="b"/>
              <a:pathLst>
                <a:path w="18858" h="3278" extrusionOk="0">
                  <a:moveTo>
                    <a:pt x="16314" y="1"/>
                  </a:moveTo>
                  <a:lnTo>
                    <a:pt x="15123" y="24"/>
                  </a:lnTo>
                  <a:lnTo>
                    <a:pt x="13931" y="69"/>
                  </a:lnTo>
                  <a:lnTo>
                    <a:pt x="12763" y="161"/>
                  </a:lnTo>
                  <a:lnTo>
                    <a:pt x="11571" y="253"/>
                  </a:lnTo>
                  <a:lnTo>
                    <a:pt x="10403" y="390"/>
                  </a:lnTo>
                  <a:lnTo>
                    <a:pt x="9234" y="573"/>
                  </a:lnTo>
                  <a:lnTo>
                    <a:pt x="8066" y="757"/>
                  </a:lnTo>
                  <a:lnTo>
                    <a:pt x="6897" y="986"/>
                  </a:lnTo>
                  <a:lnTo>
                    <a:pt x="5752" y="1261"/>
                  </a:lnTo>
                  <a:lnTo>
                    <a:pt x="4606" y="1536"/>
                  </a:lnTo>
                  <a:lnTo>
                    <a:pt x="3461" y="1857"/>
                  </a:lnTo>
                  <a:lnTo>
                    <a:pt x="2338" y="2223"/>
                  </a:lnTo>
                  <a:lnTo>
                    <a:pt x="1215" y="2590"/>
                  </a:lnTo>
                  <a:lnTo>
                    <a:pt x="93" y="3002"/>
                  </a:lnTo>
                  <a:lnTo>
                    <a:pt x="47" y="3048"/>
                  </a:lnTo>
                  <a:lnTo>
                    <a:pt x="1" y="3094"/>
                  </a:lnTo>
                  <a:lnTo>
                    <a:pt x="1" y="3140"/>
                  </a:lnTo>
                  <a:lnTo>
                    <a:pt x="1" y="3185"/>
                  </a:lnTo>
                  <a:lnTo>
                    <a:pt x="24" y="3231"/>
                  </a:lnTo>
                  <a:lnTo>
                    <a:pt x="70" y="3254"/>
                  </a:lnTo>
                  <a:lnTo>
                    <a:pt x="115" y="3277"/>
                  </a:lnTo>
                  <a:lnTo>
                    <a:pt x="161" y="3277"/>
                  </a:lnTo>
                  <a:lnTo>
                    <a:pt x="1284" y="2865"/>
                  </a:lnTo>
                  <a:lnTo>
                    <a:pt x="2407" y="2475"/>
                  </a:lnTo>
                  <a:lnTo>
                    <a:pt x="3552" y="2131"/>
                  </a:lnTo>
                  <a:lnTo>
                    <a:pt x="4698" y="1811"/>
                  </a:lnTo>
                  <a:lnTo>
                    <a:pt x="5866" y="1513"/>
                  </a:lnTo>
                  <a:lnTo>
                    <a:pt x="7012" y="1261"/>
                  </a:lnTo>
                  <a:lnTo>
                    <a:pt x="8180" y="1032"/>
                  </a:lnTo>
                  <a:lnTo>
                    <a:pt x="9372" y="826"/>
                  </a:lnTo>
                  <a:lnTo>
                    <a:pt x="10540" y="665"/>
                  </a:lnTo>
                  <a:lnTo>
                    <a:pt x="11732" y="528"/>
                  </a:lnTo>
                  <a:lnTo>
                    <a:pt x="12900" y="413"/>
                  </a:lnTo>
                  <a:lnTo>
                    <a:pt x="14092" y="344"/>
                  </a:lnTo>
                  <a:lnTo>
                    <a:pt x="15283" y="299"/>
                  </a:lnTo>
                  <a:lnTo>
                    <a:pt x="16474" y="276"/>
                  </a:lnTo>
                  <a:lnTo>
                    <a:pt x="17666" y="299"/>
                  </a:lnTo>
                  <a:lnTo>
                    <a:pt x="18857" y="367"/>
                  </a:lnTo>
                  <a:lnTo>
                    <a:pt x="18674" y="69"/>
                  </a:lnTo>
                  <a:lnTo>
                    <a:pt x="17505" y="24"/>
                  </a:lnTo>
                  <a:lnTo>
                    <a:pt x="16314"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66"/>
            <p:cNvSpPr/>
            <p:nvPr/>
          </p:nvSpPr>
          <p:spPr>
            <a:xfrm>
              <a:off x="1018830" y="2683882"/>
              <a:ext cx="403754" cy="64040"/>
            </a:xfrm>
            <a:custGeom>
              <a:avLst/>
              <a:gdLst/>
              <a:ahLst/>
              <a:cxnLst/>
              <a:rect l="l" t="t" r="r" b="b"/>
              <a:pathLst>
                <a:path w="18788" h="2980" extrusionOk="0">
                  <a:moveTo>
                    <a:pt x="16382" y="1"/>
                  </a:moveTo>
                  <a:lnTo>
                    <a:pt x="15213" y="24"/>
                  </a:lnTo>
                  <a:lnTo>
                    <a:pt x="14022" y="69"/>
                  </a:lnTo>
                  <a:lnTo>
                    <a:pt x="12831" y="161"/>
                  </a:lnTo>
                  <a:lnTo>
                    <a:pt x="11662" y="253"/>
                  </a:lnTo>
                  <a:lnTo>
                    <a:pt x="10494" y="390"/>
                  </a:lnTo>
                  <a:lnTo>
                    <a:pt x="9302" y="528"/>
                  </a:lnTo>
                  <a:lnTo>
                    <a:pt x="8134" y="711"/>
                  </a:lnTo>
                  <a:lnTo>
                    <a:pt x="6965" y="917"/>
                  </a:lnTo>
                  <a:lnTo>
                    <a:pt x="5820" y="1146"/>
                  </a:lnTo>
                  <a:lnTo>
                    <a:pt x="4651" y="1421"/>
                  </a:lnTo>
                  <a:lnTo>
                    <a:pt x="3506" y="1696"/>
                  </a:lnTo>
                  <a:lnTo>
                    <a:pt x="2360" y="1994"/>
                  </a:lnTo>
                  <a:lnTo>
                    <a:pt x="1214" y="2338"/>
                  </a:lnTo>
                  <a:lnTo>
                    <a:pt x="92" y="2704"/>
                  </a:lnTo>
                  <a:lnTo>
                    <a:pt x="46" y="2727"/>
                  </a:lnTo>
                  <a:lnTo>
                    <a:pt x="0" y="2773"/>
                  </a:lnTo>
                  <a:lnTo>
                    <a:pt x="0" y="2819"/>
                  </a:lnTo>
                  <a:lnTo>
                    <a:pt x="0" y="2865"/>
                  </a:lnTo>
                  <a:lnTo>
                    <a:pt x="23" y="2910"/>
                  </a:lnTo>
                  <a:lnTo>
                    <a:pt x="69" y="2956"/>
                  </a:lnTo>
                  <a:lnTo>
                    <a:pt x="115" y="2979"/>
                  </a:lnTo>
                  <a:lnTo>
                    <a:pt x="160" y="2956"/>
                  </a:lnTo>
                  <a:lnTo>
                    <a:pt x="1283" y="2613"/>
                  </a:lnTo>
                  <a:lnTo>
                    <a:pt x="2429" y="2269"/>
                  </a:lnTo>
                  <a:lnTo>
                    <a:pt x="3574" y="1971"/>
                  </a:lnTo>
                  <a:lnTo>
                    <a:pt x="4720" y="1673"/>
                  </a:lnTo>
                  <a:lnTo>
                    <a:pt x="5865" y="1421"/>
                  </a:lnTo>
                  <a:lnTo>
                    <a:pt x="7034" y="1192"/>
                  </a:lnTo>
                  <a:lnTo>
                    <a:pt x="8202" y="986"/>
                  </a:lnTo>
                  <a:lnTo>
                    <a:pt x="9371" y="803"/>
                  </a:lnTo>
                  <a:lnTo>
                    <a:pt x="10539" y="642"/>
                  </a:lnTo>
                  <a:lnTo>
                    <a:pt x="11708" y="528"/>
                  </a:lnTo>
                  <a:lnTo>
                    <a:pt x="12876" y="436"/>
                  </a:lnTo>
                  <a:lnTo>
                    <a:pt x="14068" y="344"/>
                  </a:lnTo>
                  <a:lnTo>
                    <a:pt x="15236" y="299"/>
                  </a:lnTo>
                  <a:lnTo>
                    <a:pt x="16428" y="276"/>
                  </a:lnTo>
                  <a:lnTo>
                    <a:pt x="17596" y="276"/>
                  </a:lnTo>
                  <a:lnTo>
                    <a:pt x="18788" y="321"/>
                  </a:lnTo>
                  <a:lnTo>
                    <a:pt x="18765" y="46"/>
                  </a:lnTo>
                  <a:lnTo>
                    <a:pt x="1757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66"/>
            <p:cNvSpPr/>
            <p:nvPr/>
          </p:nvSpPr>
          <p:spPr>
            <a:xfrm>
              <a:off x="1039503" y="2732621"/>
              <a:ext cx="378160" cy="60108"/>
            </a:xfrm>
            <a:custGeom>
              <a:avLst/>
              <a:gdLst/>
              <a:ahLst/>
              <a:cxnLst/>
              <a:rect l="l" t="t" r="r" b="b"/>
              <a:pathLst>
                <a:path w="17597" h="2797" extrusionOk="0">
                  <a:moveTo>
                    <a:pt x="17597" y="1"/>
                  </a:moveTo>
                  <a:lnTo>
                    <a:pt x="15764" y="24"/>
                  </a:lnTo>
                  <a:lnTo>
                    <a:pt x="13954" y="47"/>
                  </a:lnTo>
                  <a:lnTo>
                    <a:pt x="12831" y="93"/>
                  </a:lnTo>
                  <a:lnTo>
                    <a:pt x="11731" y="161"/>
                  </a:lnTo>
                  <a:lnTo>
                    <a:pt x="10608" y="299"/>
                  </a:lnTo>
                  <a:lnTo>
                    <a:pt x="9509" y="436"/>
                  </a:lnTo>
                  <a:lnTo>
                    <a:pt x="8409" y="620"/>
                  </a:lnTo>
                  <a:lnTo>
                    <a:pt x="7309" y="826"/>
                  </a:lnTo>
                  <a:lnTo>
                    <a:pt x="6209" y="1055"/>
                  </a:lnTo>
                  <a:lnTo>
                    <a:pt x="5133" y="1307"/>
                  </a:lnTo>
                  <a:lnTo>
                    <a:pt x="2612" y="1903"/>
                  </a:lnTo>
                  <a:lnTo>
                    <a:pt x="92" y="2521"/>
                  </a:lnTo>
                  <a:lnTo>
                    <a:pt x="46" y="2544"/>
                  </a:lnTo>
                  <a:lnTo>
                    <a:pt x="0" y="2590"/>
                  </a:lnTo>
                  <a:lnTo>
                    <a:pt x="0" y="2636"/>
                  </a:lnTo>
                  <a:lnTo>
                    <a:pt x="0" y="2682"/>
                  </a:lnTo>
                  <a:lnTo>
                    <a:pt x="23" y="2727"/>
                  </a:lnTo>
                  <a:lnTo>
                    <a:pt x="69" y="2773"/>
                  </a:lnTo>
                  <a:lnTo>
                    <a:pt x="115" y="2796"/>
                  </a:lnTo>
                  <a:lnTo>
                    <a:pt x="161" y="2796"/>
                  </a:lnTo>
                  <a:lnTo>
                    <a:pt x="2956" y="2086"/>
                  </a:lnTo>
                  <a:lnTo>
                    <a:pt x="4354" y="1765"/>
                  </a:lnTo>
                  <a:lnTo>
                    <a:pt x="5751" y="1444"/>
                  </a:lnTo>
                  <a:lnTo>
                    <a:pt x="7149" y="1147"/>
                  </a:lnTo>
                  <a:lnTo>
                    <a:pt x="8546" y="872"/>
                  </a:lnTo>
                  <a:lnTo>
                    <a:pt x="9967" y="665"/>
                  </a:lnTo>
                  <a:lnTo>
                    <a:pt x="11387" y="482"/>
                  </a:lnTo>
                  <a:lnTo>
                    <a:pt x="12052" y="413"/>
                  </a:lnTo>
                  <a:lnTo>
                    <a:pt x="12716" y="390"/>
                  </a:lnTo>
                  <a:lnTo>
                    <a:pt x="14022" y="345"/>
                  </a:lnTo>
                  <a:lnTo>
                    <a:pt x="16657" y="299"/>
                  </a:lnTo>
                  <a:lnTo>
                    <a:pt x="17505" y="276"/>
                  </a:lnTo>
                  <a:lnTo>
                    <a:pt x="17597"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66"/>
            <p:cNvSpPr/>
            <p:nvPr/>
          </p:nvSpPr>
          <p:spPr>
            <a:xfrm>
              <a:off x="1175381" y="2872948"/>
              <a:ext cx="161519" cy="71906"/>
            </a:xfrm>
            <a:custGeom>
              <a:avLst/>
              <a:gdLst/>
              <a:ahLst/>
              <a:cxnLst/>
              <a:rect l="l" t="t" r="r" b="b"/>
              <a:pathLst>
                <a:path w="7516" h="3346" extrusionOk="0">
                  <a:moveTo>
                    <a:pt x="7333" y="1"/>
                  </a:moveTo>
                  <a:lnTo>
                    <a:pt x="7287" y="24"/>
                  </a:lnTo>
                  <a:lnTo>
                    <a:pt x="7241" y="69"/>
                  </a:lnTo>
                  <a:lnTo>
                    <a:pt x="6920" y="459"/>
                  </a:lnTo>
                  <a:lnTo>
                    <a:pt x="6577" y="826"/>
                  </a:lnTo>
                  <a:lnTo>
                    <a:pt x="6210" y="1146"/>
                  </a:lnTo>
                  <a:lnTo>
                    <a:pt x="5821" y="1467"/>
                  </a:lnTo>
                  <a:lnTo>
                    <a:pt x="5408" y="1742"/>
                  </a:lnTo>
                  <a:lnTo>
                    <a:pt x="4973" y="2017"/>
                  </a:lnTo>
                  <a:lnTo>
                    <a:pt x="4537" y="2246"/>
                  </a:lnTo>
                  <a:lnTo>
                    <a:pt x="4056" y="2452"/>
                  </a:lnTo>
                  <a:lnTo>
                    <a:pt x="3598" y="2613"/>
                  </a:lnTo>
                  <a:lnTo>
                    <a:pt x="3117" y="2773"/>
                  </a:lnTo>
                  <a:lnTo>
                    <a:pt x="2613" y="2888"/>
                  </a:lnTo>
                  <a:lnTo>
                    <a:pt x="2132" y="2979"/>
                  </a:lnTo>
                  <a:lnTo>
                    <a:pt x="1628" y="3025"/>
                  </a:lnTo>
                  <a:lnTo>
                    <a:pt x="1124" y="3071"/>
                  </a:lnTo>
                  <a:lnTo>
                    <a:pt x="620" y="3048"/>
                  </a:lnTo>
                  <a:lnTo>
                    <a:pt x="138" y="3025"/>
                  </a:lnTo>
                  <a:lnTo>
                    <a:pt x="70" y="3025"/>
                  </a:lnTo>
                  <a:lnTo>
                    <a:pt x="24" y="3048"/>
                  </a:lnTo>
                  <a:lnTo>
                    <a:pt x="1" y="3094"/>
                  </a:lnTo>
                  <a:lnTo>
                    <a:pt x="1" y="3163"/>
                  </a:lnTo>
                  <a:lnTo>
                    <a:pt x="1" y="3208"/>
                  </a:lnTo>
                  <a:lnTo>
                    <a:pt x="24" y="3254"/>
                  </a:lnTo>
                  <a:lnTo>
                    <a:pt x="70" y="3300"/>
                  </a:lnTo>
                  <a:lnTo>
                    <a:pt x="138" y="3323"/>
                  </a:lnTo>
                  <a:lnTo>
                    <a:pt x="643" y="3346"/>
                  </a:lnTo>
                  <a:lnTo>
                    <a:pt x="1169" y="3346"/>
                  </a:lnTo>
                  <a:lnTo>
                    <a:pt x="1674" y="3323"/>
                  </a:lnTo>
                  <a:lnTo>
                    <a:pt x="2200" y="3254"/>
                  </a:lnTo>
                  <a:lnTo>
                    <a:pt x="2705" y="3163"/>
                  </a:lnTo>
                  <a:lnTo>
                    <a:pt x="3209" y="3048"/>
                  </a:lnTo>
                  <a:lnTo>
                    <a:pt x="3713" y="2888"/>
                  </a:lnTo>
                  <a:lnTo>
                    <a:pt x="4217" y="2704"/>
                  </a:lnTo>
                  <a:lnTo>
                    <a:pt x="4675" y="2475"/>
                  </a:lnTo>
                  <a:lnTo>
                    <a:pt x="5156" y="2246"/>
                  </a:lnTo>
                  <a:lnTo>
                    <a:pt x="5591" y="1971"/>
                  </a:lnTo>
                  <a:lnTo>
                    <a:pt x="6027" y="1673"/>
                  </a:lnTo>
                  <a:lnTo>
                    <a:pt x="6416" y="1353"/>
                  </a:lnTo>
                  <a:lnTo>
                    <a:pt x="6806" y="986"/>
                  </a:lnTo>
                  <a:lnTo>
                    <a:pt x="7172" y="619"/>
                  </a:lnTo>
                  <a:lnTo>
                    <a:pt x="7493" y="207"/>
                  </a:lnTo>
                  <a:lnTo>
                    <a:pt x="7516" y="161"/>
                  </a:lnTo>
                  <a:lnTo>
                    <a:pt x="7516" y="115"/>
                  </a:lnTo>
                  <a:lnTo>
                    <a:pt x="7493" y="69"/>
                  </a:lnTo>
                  <a:lnTo>
                    <a:pt x="7447" y="24"/>
                  </a:lnTo>
                  <a:lnTo>
                    <a:pt x="7401" y="24"/>
                  </a:lnTo>
                  <a:lnTo>
                    <a:pt x="733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66"/>
            <p:cNvSpPr/>
            <p:nvPr/>
          </p:nvSpPr>
          <p:spPr>
            <a:xfrm>
              <a:off x="1072983" y="2505153"/>
              <a:ext cx="177271" cy="38424"/>
            </a:xfrm>
            <a:custGeom>
              <a:avLst/>
              <a:gdLst/>
              <a:ahLst/>
              <a:cxnLst/>
              <a:rect l="l" t="t" r="r" b="b"/>
              <a:pathLst>
                <a:path w="8249" h="1788" extrusionOk="0">
                  <a:moveTo>
                    <a:pt x="8019" y="1"/>
                  </a:moveTo>
                  <a:lnTo>
                    <a:pt x="7974" y="24"/>
                  </a:lnTo>
                  <a:lnTo>
                    <a:pt x="7928" y="47"/>
                  </a:lnTo>
                  <a:lnTo>
                    <a:pt x="7905" y="115"/>
                  </a:lnTo>
                  <a:lnTo>
                    <a:pt x="7928" y="161"/>
                  </a:lnTo>
                  <a:lnTo>
                    <a:pt x="7951" y="344"/>
                  </a:lnTo>
                  <a:lnTo>
                    <a:pt x="7974" y="505"/>
                  </a:lnTo>
                  <a:lnTo>
                    <a:pt x="7951" y="665"/>
                  </a:lnTo>
                  <a:lnTo>
                    <a:pt x="7905" y="780"/>
                  </a:lnTo>
                  <a:lnTo>
                    <a:pt x="7813" y="917"/>
                  </a:lnTo>
                  <a:lnTo>
                    <a:pt x="7722" y="1009"/>
                  </a:lnTo>
                  <a:lnTo>
                    <a:pt x="7607" y="1100"/>
                  </a:lnTo>
                  <a:lnTo>
                    <a:pt x="7492" y="1192"/>
                  </a:lnTo>
                  <a:lnTo>
                    <a:pt x="7355" y="1261"/>
                  </a:lnTo>
                  <a:lnTo>
                    <a:pt x="7195" y="1330"/>
                  </a:lnTo>
                  <a:lnTo>
                    <a:pt x="6897" y="1398"/>
                  </a:lnTo>
                  <a:lnTo>
                    <a:pt x="6576" y="1467"/>
                  </a:lnTo>
                  <a:lnTo>
                    <a:pt x="6301" y="1490"/>
                  </a:lnTo>
                  <a:lnTo>
                    <a:pt x="5774" y="1467"/>
                  </a:lnTo>
                  <a:lnTo>
                    <a:pt x="5270" y="1444"/>
                  </a:lnTo>
                  <a:lnTo>
                    <a:pt x="4743" y="1398"/>
                  </a:lnTo>
                  <a:lnTo>
                    <a:pt x="4239" y="1330"/>
                  </a:lnTo>
                  <a:lnTo>
                    <a:pt x="3712" y="1261"/>
                  </a:lnTo>
                  <a:lnTo>
                    <a:pt x="3185" y="1146"/>
                  </a:lnTo>
                  <a:lnTo>
                    <a:pt x="2681" y="1032"/>
                  </a:lnTo>
                  <a:lnTo>
                    <a:pt x="2177" y="894"/>
                  </a:lnTo>
                  <a:lnTo>
                    <a:pt x="1673" y="734"/>
                  </a:lnTo>
                  <a:lnTo>
                    <a:pt x="1192" y="551"/>
                  </a:lnTo>
                  <a:lnTo>
                    <a:pt x="688" y="367"/>
                  </a:lnTo>
                  <a:lnTo>
                    <a:pt x="207" y="138"/>
                  </a:lnTo>
                  <a:lnTo>
                    <a:pt x="92" y="138"/>
                  </a:lnTo>
                  <a:lnTo>
                    <a:pt x="46" y="161"/>
                  </a:lnTo>
                  <a:lnTo>
                    <a:pt x="23" y="207"/>
                  </a:lnTo>
                  <a:lnTo>
                    <a:pt x="0" y="253"/>
                  </a:lnTo>
                  <a:lnTo>
                    <a:pt x="0" y="321"/>
                  </a:lnTo>
                  <a:lnTo>
                    <a:pt x="23" y="367"/>
                  </a:lnTo>
                  <a:lnTo>
                    <a:pt x="69" y="390"/>
                  </a:lnTo>
                  <a:lnTo>
                    <a:pt x="688" y="665"/>
                  </a:lnTo>
                  <a:lnTo>
                    <a:pt x="1306" y="894"/>
                  </a:lnTo>
                  <a:lnTo>
                    <a:pt x="1948" y="1123"/>
                  </a:lnTo>
                  <a:lnTo>
                    <a:pt x="2589" y="1307"/>
                  </a:lnTo>
                  <a:lnTo>
                    <a:pt x="3254" y="1467"/>
                  </a:lnTo>
                  <a:lnTo>
                    <a:pt x="3918" y="1582"/>
                  </a:lnTo>
                  <a:lnTo>
                    <a:pt x="4583" y="1673"/>
                  </a:lnTo>
                  <a:lnTo>
                    <a:pt x="5247" y="1742"/>
                  </a:lnTo>
                  <a:lnTo>
                    <a:pt x="5843" y="1765"/>
                  </a:lnTo>
                  <a:lnTo>
                    <a:pt x="6141" y="1788"/>
                  </a:lnTo>
                  <a:lnTo>
                    <a:pt x="6461" y="1788"/>
                  </a:lnTo>
                  <a:lnTo>
                    <a:pt x="6759" y="1765"/>
                  </a:lnTo>
                  <a:lnTo>
                    <a:pt x="7057" y="1696"/>
                  </a:lnTo>
                  <a:lnTo>
                    <a:pt x="7355" y="1605"/>
                  </a:lnTo>
                  <a:lnTo>
                    <a:pt x="7607" y="1490"/>
                  </a:lnTo>
                  <a:lnTo>
                    <a:pt x="7790" y="1353"/>
                  </a:lnTo>
                  <a:lnTo>
                    <a:pt x="7928" y="1215"/>
                  </a:lnTo>
                  <a:lnTo>
                    <a:pt x="8042" y="1055"/>
                  </a:lnTo>
                  <a:lnTo>
                    <a:pt x="8157" y="894"/>
                  </a:lnTo>
                  <a:lnTo>
                    <a:pt x="8203" y="688"/>
                  </a:lnTo>
                  <a:lnTo>
                    <a:pt x="8249" y="505"/>
                  </a:lnTo>
                  <a:lnTo>
                    <a:pt x="8249" y="299"/>
                  </a:lnTo>
                  <a:lnTo>
                    <a:pt x="8203" y="92"/>
                  </a:lnTo>
                  <a:lnTo>
                    <a:pt x="8180" y="47"/>
                  </a:lnTo>
                  <a:lnTo>
                    <a:pt x="8134"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66"/>
            <p:cNvSpPr/>
            <p:nvPr/>
          </p:nvSpPr>
          <p:spPr>
            <a:xfrm>
              <a:off x="973530" y="2659277"/>
              <a:ext cx="148711" cy="379621"/>
            </a:xfrm>
            <a:custGeom>
              <a:avLst/>
              <a:gdLst/>
              <a:ahLst/>
              <a:cxnLst/>
              <a:rect l="l" t="t" r="r" b="b"/>
              <a:pathLst>
                <a:path w="6920" h="17665" extrusionOk="0">
                  <a:moveTo>
                    <a:pt x="115" y="0"/>
                  </a:moveTo>
                  <a:lnTo>
                    <a:pt x="69" y="23"/>
                  </a:lnTo>
                  <a:lnTo>
                    <a:pt x="23" y="46"/>
                  </a:lnTo>
                  <a:lnTo>
                    <a:pt x="0" y="92"/>
                  </a:lnTo>
                  <a:lnTo>
                    <a:pt x="0" y="160"/>
                  </a:lnTo>
                  <a:lnTo>
                    <a:pt x="23" y="206"/>
                  </a:lnTo>
                  <a:lnTo>
                    <a:pt x="619" y="1214"/>
                  </a:lnTo>
                  <a:lnTo>
                    <a:pt x="1192" y="2245"/>
                  </a:lnTo>
                  <a:lnTo>
                    <a:pt x="1742" y="3276"/>
                  </a:lnTo>
                  <a:lnTo>
                    <a:pt x="2268" y="4307"/>
                  </a:lnTo>
                  <a:lnTo>
                    <a:pt x="2773" y="5361"/>
                  </a:lnTo>
                  <a:lnTo>
                    <a:pt x="3254" y="6438"/>
                  </a:lnTo>
                  <a:lnTo>
                    <a:pt x="3689" y="7515"/>
                  </a:lnTo>
                  <a:lnTo>
                    <a:pt x="4124" y="8592"/>
                  </a:lnTo>
                  <a:lnTo>
                    <a:pt x="4537" y="9692"/>
                  </a:lnTo>
                  <a:lnTo>
                    <a:pt x="4903" y="10791"/>
                  </a:lnTo>
                  <a:lnTo>
                    <a:pt x="5247" y="11891"/>
                  </a:lnTo>
                  <a:lnTo>
                    <a:pt x="5591" y="13014"/>
                  </a:lnTo>
                  <a:lnTo>
                    <a:pt x="5889" y="14137"/>
                  </a:lnTo>
                  <a:lnTo>
                    <a:pt x="6163" y="15282"/>
                  </a:lnTo>
                  <a:lnTo>
                    <a:pt x="6415" y="16428"/>
                  </a:lnTo>
                  <a:lnTo>
                    <a:pt x="6645" y="17573"/>
                  </a:lnTo>
                  <a:lnTo>
                    <a:pt x="6668" y="17619"/>
                  </a:lnTo>
                  <a:lnTo>
                    <a:pt x="6690" y="17665"/>
                  </a:lnTo>
                  <a:lnTo>
                    <a:pt x="6805" y="17665"/>
                  </a:lnTo>
                  <a:lnTo>
                    <a:pt x="6851" y="17642"/>
                  </a:lnTo>
                  <a:lnTo>
                    <a:pt x="6897" y="17596"/>
                  </a:lnTo>
                  <a:lnTo>
                    <a:pt x="6920" y="17550"/>
                  </a:lnTo>
                  <a:lnTo>
                    <a:pt x="6920" y="17482"/>
                  </a:lnTo>
                  <a:lnTo>
                    <a:pt x="6690" y="16336"/>
                  </a:lnTo>
                  <a:lnTo>
                    <a:pt x="6438" y="15191"/>
                  </a:lnTo>
                  <a:lnTo>
                    <a:pt x="6163" y="14045"/>
                  </a:lnTo>
                  <a:lnTo>
                    <a:pt x="5866" y="12922"/>
                  </a:lnTo>
                  <a:lnTo>
                    <a:pt x="5522" y="11800"/>
                  </a:lnTo>
                  <a:lnTo>
                    <a:pt x="5178" y="10677"/>
                  </a:lnTo>
                  <a:lnTo>
                    <a:pt x="4789" y="9577"/>
                  </a:lnTo>
                  <a:lnTo>
                    <a:pt x="4399" y="8477"/>
                  </a:lnTo>
                  <a:lnTo>
                    <a:pt x="3964" y="7378"/>
                  </a:lnTo>
                  <a:lnTo>
                    <a:pt x="3506" y="6301"/>
                  </a:lnTo>
                  <a:lnTo>
                    <a:pt x="3025" y="5247"/>
                  </a:lnTo>
                  <a:lnTo>
                    <a:pt x="2520" y="4170"/>
                  </a:lnTo>
                  <a:lnTo>
                    <a:pt x="1994" y="3139"/>
                  </a:lnTo>
                  <a:lnTo>
                    <a:pt x="1444" y="2108"/>
                  </a:lnTo>
                  <a:lnTo>
                    <a:pt x="871" y="1077"/>
                  </a:lnTo>
                  <a:lnTo>
                    <a:pt x="275" y="69"/>
                  </a:lnTo>
                  <a:lnTo>
                    <a:pt x="229" y="23"/>
                  </a:lnTo>
                  <a:lnTo>
                    <a:pt x="184"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66"/>
            <p:cNvSpPr/>
            <p:nvPr/>
          </p:nvSpPr>
          <p:spPr>
            <a:xfrm>
              <a:off x="1241376" y="2202365"/>
              <a:ext cx="33009" cy="73367"/>
            </a:xfrm>
            <a:custGeom>
              <a:avLst/>
              <a:gdLst/>
              <a:ahLst/>
              <a:cxnLst/>
              <a:rect l="l" t="t" r="r" b="b"/>
              <a:pathLst>
                <a:path w="1536" h="3414" extrusionOk="0">
                  <a:moveTo>
                    <a:pt x="435" y="0"/>
                  </a:moveTo>
                  <a:lnTo>
                    <a:pt x="298" y="527"/>
                  </a:lnTo>
                  <a:lnTo>
                    <a:pt x="183" y="1054"/>
                  </a:lnTo>
                  <a:lnTo>
                    <a:pt x="69" y="1673"/>
                  </a:lnTo>
                  <a:lnTo>
                    <a:pt x="23" y="1993"/>
                  </a:lnTo>
                  <a:lnTo>
                    <a:pt x="0" y="2291"/>
                  </a:lnTo>
                  <a:lnTo>
                    <a:pt x="0" y="2589"/>
                  </a:lnTo>
                  <a:lnTo>
                    <a:pt x="23" y="2841"/>
                  </a:lnTo>
                  <a:lnTo>
                    <a:pt x="69" y="3070"/>
                  </a:lnTo>
                  <a:lnTo>
                    <a:pt x="115" y="3162"/>
                  </a:lnTo>
                  <a:lnTo>
                    <a:pt x="161" y="3231"/>
                  </a:lnTo>
                  <a:lnTo>
                    <a:pt x="206" y="3299"/>
                  </a:lnTo>
                  <a:lnTo>
                    <a:pt x="275" y="3345"/>
                  </a:lnTo>
                  <a:lnTo>
                    <a:pt x="344" y="3391"/>
                  </a:lnTo>
                  <a:lnTo>
                    <a:pt x="435" y="3414"/>
                  </a:lnTo>
                  <a:lnTo>
                    <a:pt x="619" y="3414"/>
                  </a:lnTo>
                  <a:lnTo>
                    <a:pt x="779" y="3368"/>
                  </a:lnTo>
                  <a:lnTo>
                    <a:pt x="917" y="3276"/>
                  </a:lnTo>
                  <a:lnTo>
                    <a:pt x="1054" y="3185"/>
                  </a:lnTo>
                  <a:lnTo>
                    <a:pt x="1146" y="3047"/>
                  </a:lnTo>
                  <a:lnTo>
                    <a:pt x="1260" y="2910"/>
                  </a:lnTo>
                  <a:lnTo>
                    <a:pt x="1329" y="2727"/>
                  </a:lnTo>
                  <a:lnTo>
                    <a:pt x="1398" y="2543"/>
                  </a:lnTo>
                  <a:lnTo>
                    <a:pt x="1466" y="2337"/>
                  </a:lnTo>
                  <a:lnTo>
                    <a:pt x="1489" y="2131"/>
                  </a:lnTo>
                  <a:lnTo>
                    <a:pt x="1535" y="1925"/>
                  </a:lnTo>
                  <a:lnTo>
                    <a:pt x="1535" y="1718"/>
                  </a:lnTo>
                  <a:lnTo>
                    <a:pt x="1512" y="1283"/>
                  </a:lnTo>
                  <a:lnTo>
                    <a:pt x="1489" y="1100"/>
                  </a:lnTo>
                  <a:lnTo>
                    <a:pt x="1444" y="917"/>
                  </a:lnTo>
                  <a:lnTo>
                    <a:pt x="1398" y="756"/>
                  </a:lnTo>
                  <a:lnTo>
                    <a:pt x="1329" y="596"/>
                  </a:lnTo>
                  <a:lnTo>
                    <a:pt x="1260" y="481"/>
                  </a:lnTo>
                  <a:lnTo>
                    <a:pt x="1192" y="390"/>
                  </a:lnTo>
                  <a:lnTo>
                    <a:pt x="1008" y="206"/>
                  </a:lnTo>
                  <a:lnTo>
                    <a:pt x="848" y="115"/>
                  </a:lnTo>
                  <a:lnTo>
                    <a:pt x="687" y="46"/>
                  </a:lnTo>
                  <a:lnTo>
                    <a:pt x="573" y="23"/>
                  </a:lnTo>
                  <a:lnTo>
                    <a:pt x="43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66"/>
            <p:cNvSpPr/>
            <p:nvPr/>
          </p:nvSpPr>
          <p:spPr>
            <a:xfrm>
              <a:off x="1241376" y="2202365"/>
              <a:ext cx="33009" cy="73367"/>
            </a:xfrm>
            <a:custGeom>
              <a:avLst/>
              <a:gdLst/>
              <a:ahLst/>
              <a:cxnLst/>
              <a:rect l="l" t="t" r="r" b="b"/>
              <a:pathLst>
                <a:path w="1536" h="3414" fill="none" extrusionOk="0">
                  <a:moveTo>
                    <a:pt x="435" y="0"/>
                  </a:moveTo>
                  <a:lnTo>
                    <a:pt x="435" y="0"/>
                  </a:lnTo>
                  <a:lnTo>
                    <a:pt x="573" y="23"/>
                  </a:lnTo>
                  <a:lnTo>
                    <a:pt x="687" y="46"/>
                  </a:lnTo>
                  <a:lnTo>
                    <a:pt x="848" y="115"/>
                  </a:lnTo>
                  <a:lnTo>
                    <a:pt x="1008" y="206"/>
                  </a:lnTo>
                  <a:lnTo>
                    <a:pt x="1192" y="390"/>
                  </a:lnTo>
                  <a:lnTo>
                    <a:pt x="1260" y="481"/>
                  </a:lnTo>
                  <a:lnTo>
                    <a:pt x="1329" y="596"/>
                  </a:lnTo>
                  <a:lnTo>
                    <a:pt x="1398" y="756"/>
                  </a:lnTo>
                  <a:lnTo>
                    <a:pt x="1444" y="917"/>
                  </a:lnTo>
                  <a:lnTo>
                    <a:pt x="1444" y="917"/>
                  </a:lnTo>
                  <a:lnTo>
                    <a:pt x="1489" y="1100"/>
                  </a:lnTo>
                  <a:lnTo>
                    <a:pt x="1512" y="1283"/>
                  </a:lnTo>
                  <a:lnTo>
                    <a:pt x="1535" y="1718"/>
                  </a:lnTo>
                  <a:lnTo>
                    <a:pt x="1535" y="1925"/>
                  </a:lnTo>
                  <a:lnTo>
                    <a:pt x="1489" y="2131"/>
                  </a:lnTo>
                  <a:lnTo>
                    <a:pt x="1466" y="2337"/>
                  </a:lnTo>
                  <a:lnTo>
                    <a:pt x="1398" y="2543"/>
                  </a:lnTo>
                  <a:lnTo>
                    <a:pt x="1329" y="2727"/>
                  </a:lnTo>
                  <a:lnTo>
                    <a:pt x="1260" y="2910"/>
                  </a:lnTo>
                  <a:lnTo>
                    <a:pt x="1146" y="3047"/>
                  </a:lnTo>
                  <a:lnTo>
                    <a:pt x="1054" y="3185"/>
                  </a:lnTo>
                  <a:lnTo>
                    <a:pt x="917" y="3276"/>
                  </a:lnTo>
                  <a:lnTo>
                    <a:pt x="779" y="3368"/>
                  </a:lnTo>
                  <a:lnTo>
                    <a:pt x="619" y="3414"/>
                  </a:lnTo>
                  <a:lnTo>
                    <a:pt x="435" y="3414"/>
                  </a:lnTo>
                  <a:lnTo>
                    <a:pt x="435" y="3414"/>
                  </a:lnTo>
                  <a:lnTo>
                    <a:pt x="344" y="3391"/>
                  </a:lnTo>
                  <a:lnTo>
                    <a:pt x="275" y="3345"/>
                  </a:lnTo>
                  <a:lnTo>
                    <a:pt x="206" y="3299"/>
                  </a:lnTo>
                  <a:lnTo>
                    <a:pt x="161" y="3231"/>
                  </a:lnTo>
                  <a:lnTo>
                    <a:pt x="115" y="3162"/>
                  </a:lnTo>
                  <a:lnTo>
                    <a:pt x="69" y="3070"/>
                  </a:lnTo>
                  <a:lnTo>
                    <a:pt x="23" y="2841"/>
                  </a:lnTo>
                  <a:lnTo>
                    <a:pt x="0" y="2589"/>
                  </a:lnTo>
                  <a:lnTo>
                    <a:pt x="0" y="2291"/>
                  </a:lnTo>
                  <a:lnTo>
                    <a:pt x="23" y="1993"/>
                  </a:lnTo>
                  <a:lnTo>
                    <a:pt x="69" y="1673"/>
                  </a:lnTo>
                  <a:lnTo>
                    <a:pt x="183" y="1054"/>
                  </a:lnTo>
                  <a:lnTo>
                    <a:pt x="298" y="527"/>
                  </a:lnTo>
                  <a:lnTo>
                    <a:pt x="43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66"/>
            <p:cNvSpPr/>
            <p:nvPr/>
          </p:nvSpPr>
          <p:spPr>
            <a:xfrm>
              <a:off x="1230545" y="2253059"/>
              <a:ext cx="56626" cy="56648"/>
            </a:xfrm>
            <a:custGeom>
              <a:avLst/>
              <a:gdLst/>
              <a:ahLst/>
              <a:cxnLst/>
              <a:rect l="l" t="t" r="r" b="b"/>
              <a:pathLst>
                <a:path w="2635" h="2636" extrusionOk="0">
                  <a:moveTo>
                    <a:pt x="1444" y="390"/>
                  </a:moveTo>
                  <a:lnTo>
                    <a:pt x="1627" y="436"/>
                  </a:lnTo>
                  <a:lnTo>
                    <a:pt x="1787" y="505"/>
                  </a:lnTo>
                  <a:lnTo>
                    <a:pt x="1925" y="620"/>
                  </a:lnTo>
                  <a:lnTo>
                    <a:pt x="2062" y="734"/>
                  </a:lnTo>
                  <a:lnTo>
                    <a:pt x="2154" y="895"/>
                  </a:lnTo>
                  <a:lnTo>
                    <a:pt x="2223" y="1055"/>
                  </a:lnTo>
                  <a:lnTo>
                    <a:pt x="2245" y="1238"/>
                  </a:lnTo>
                  <a:lnTo>
                    <a:pt x="2245" y="1444"/>
                  </a:lnTo>
                  <a:lnTo>
                    <a:pt x="2200" y="1605"/>
                  </a:lnTo>
                  <a:lnTo>
                    <a:pt x="2131" y="1788"/>
                  </a:lnTo>
                  <a:lnTo>
                    <a:pt x="2016" y="1926"/>
                  </a:lnTo>
                  <a:lnTo>
                    <a:pt x="1902" y="2040"/>
                  </a:lnTo>
                  <a:lnTo>
                    <a:pt x="1741" y="2155"/>
                  </a:lnTo>
                  <a:lnTo>
                    <a:pt x="1581" y="2223"/>
                  </a:lnTo>
                  <a:lnTo>
                    <a:pt x="1398" y="2246"/>
                  </a:lnTo>
                  <a:lnTo>
                    <a:pt x="1191" y="2246"/>
                  </a:lnTo>
                  <a:lnTo>
                    <a:pt x="1008" y="2200"/>
                  </a:lnTo>
                  <a:lnTo>
                    <a:pt x="848" y="2132"/>
                  </a:lnTo>
                  <a:lnTo>
                    <a:pt x="710" y="2017"/>
                  </a:lnTo>
                  <a:lnTo>
                    <a:pt x="596" y="1880"/>
                  </a:lnTo>
                  <a:lnTo>
                    <a:pt x="481" y="1742"/>
                  </a:lnTo>
                  <a:lnTo>
                    <a:pt x="412" y="1559"/>
                  </a:lnTo>
                  <a:lnTo>
                    <a:pt x="390" y="1376"/>
                  </a:lnTo>
                  <a:lnTo>
                    <a:pt x="390" y="1192"/>
                  </a:lnTo>
                  <a:lnTo>
                    <a:pt x="435" y="1009"/>
                  </a:lnTo>
                  <a:lnTo>
                    <a:pt x="504" y="849"/>
                  </a:lnTo>
                  <a:lnTo>
                    <a:pt x="619" y="711"/>
                  </a:lnTo>
                  <a:lnTo>
                    <a:pt x="756" y="574"/>
                  </a:lnTo>
                  <a:lnTo>
                    <a:pt x="894" y="482"/>
                  </a:lnTo>
                  <a:lnTo>
                    <a:pt x="1077" y="413"/>
                  </a:lnTo>
                  <a:lnTo>
                    <a:pt x="1260" y="390"/>
                  </a:lnTo>
                  <a:close/>
                  <a:moveTo>
                    <a:pt x="1237" y="1"/>
                  </a:moveTo>
                  <a:lnTo>
                    <a:pt x="962" y="47"/>
                  </a:lnTo>
                  <a:lnTo>
                    <a:pt x="733" y="138"/>
                  </a:lnTo>
                  <a:lnTo>
                    <a:pt x="504" y="276"/>
                  </a:lnTo>
                  <a:lnTo>
                    <a:pt x="321" y="459"/>
                  </a:lnTo>
                  <a:lnTo>
                    <a:pt x="183" y="665"/>
                  </a:lnTo>
                  <a:lnTo>
                    <a:pt x="69" y="895"/>
                  </a:lnTo>
                  <a:lnTo>
                    <a:pt x="23" y="1147"/>
                  </a:lnTo>
                  <a:lnTo>
                    <a:pt x="0" y="1399"/>
                  </a:lnTo>
                  <a:lnTo>
                    <a:pt x="46" y="1674"/>
                  </a:lnTo>
                  <a:lnTo>
                    <a:pt x="138" y="1903"/>
                  </a:lnTo>
                  <a:lnTo>
                    <a:pt x="275" y="2132"/>
                  </a:lnTo>
                  <a:lnTo>
                    <a:pt x="458" y="2315"/>
                  </a:lnTo>
                  <a:lnTo>
                    <a:pt x="665" y="2453"/>
                  </a:lnTo>
                  <a:lnTo>
                    <a:pt x="894" y="2567"/>
                  </a:lnTo>
                  <a:lnTo>
                    <a:pt x="1146" y="2613"/>
                  </a:lnTo>
                  <a:lnTo>
                    <a:pt x="1421" y="2636"/>
                  </a:lnTo>
                  <a:lnTo>
                    <a:pt x="1673" y="2590"/>
                  </a:lnTo>
                  <a:lnTo>
                    <a:pt x="1925" y="2498"/>
                  </a:lnTo>
                  <a:lnTo>
                    <a:pt x="2131" y="2361"/>
                  </a:lnTo>
                  <a:lnTo>
                    <a:pt x="2314" y="2178"/>
                  </a:lnTo>
                  <a:lnTo>
                    <a:pt x="2475" y="1971"/>
                  </a:lnTo>
                  <a:lnTo>
                    <a:pt x="2566" y="1742"/>
                  </a:lnTo>
                  <a:lnTo>
                    <a:pt x="2635" y="1490"/>
                  </a:lnTo>
                  <a:lnTo>
                    <a:pt x="2635" y="1215"/>
                  </a:lnTo>
                  <a:lnTo>
                    <a:pt x="2589" y="963"/>
                  </a:lnTo>
                  <a:lnTo>
                    <a:pt x="2497" y="711"/>
                  </a:lnTo>
                  <a:lnTo>
                    <a:pt x="2360" y="505"/>
                  </a:lnTo>
                  <a:lnTo>
                    <a:pt x="2177" y="322"/>
                  </a:lnTo>
                  <a:lnTo>
                    <a:pt x="1970" y="161"/>
                  </a:lnTo>
                  <a:lnTo>
                    <a:pt x="1741" y="70"/>
                  </a:lnTo>
                  <a:lnTo>
                    <a:pt x="14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66"/>
            <p:cNvSpPr/>
            <p:nvPr/>
          </p:nvSpPr>
          <p:spPr>
            <a:xfrm>
              <a:off x="1230545" y="2253059"/>
              <a:ext cx="56626" cy="56648"/>
            </a:xfrm>
            <a:custGeom>
              <a:avLst/>
              <a:gdLst/>
              <a:ahLst/>
              <a:cxnLst/>
              <a:rect l="l" t="t" r="r" b="b"/>
              <a:pathLst>
                <a:path w="2635" h="2636" fill="none" extrusionOk="0">
                  <a:moveTo>
                    <a:pt x="0" y="1399"/>
                  </a:moveTo>
                  <a:lnTo>
                    <a:pt x="0" y="1399"/>
                  </a:lnTo>
                  <a:lnTo>
                    <a:pt x="23" y="1147"/>
                  </a:lnTo>
                  <a:lnTo>
                    <a:pt x="69" y="895"/>
                  </a:lnTo>
                  <a:lnTo>
                    <a:pt x="183" y="665"/>
                  </a:lnTo>
                  <a:lnTo>
                    <a:pt x="321" y="459"/>
                  </a:lnTo>
                  <a:lnTo>
                    <a:pt x="504" y="276"/>
                  </a:lnTo>
                  <a:lnTo>
                    <a:pt x="733" y="138"/>
                  </a:lnTo>
                  <a:lnTo>
                    <a:pt x="962" y="47"/>
                  </a:lnTo>
                  <a:lnTo>
                    <a:pt x="1237" y="1"/>
                  </a:lnTo>
                  <a:lnTo>
                    <a:pt x="1237" y="1"/>
                  </a:lnTo>
                  <a:lnTo>
                    <a:pt x="1489" y="1"/>
                  </a:lnTo>
                  <a:lnTo>
                    <a:pt x="1741" y="70"/>
                  </a:lnTo>
                  <a:lnTo>
                    <a:pt x="1970" y="161"/>
                  </a:lnTo>
                  <a:lnTo>
                    <a:pt x="2177" y="322"/>
                  </a:lnTo>
                  <a:lnTo>
                    <a:pt x="2360" y="505"/>
                  </a:lnTo>
                  <a:lnTo>
                    <a:pt x="2497" y="711"/>
                  </a:lnTo>
                  <a:lnTo>
                    <a:pt x="2589" y="963"/>
                  </a:lnTo>
                  <a:lnTo>
                    <a:pt x="2635" y="1215"/>
                  </a:lnTo>
                  <a:lnTo>
                    <a:pt x="2635" y="1215"/>
                  </a:lnTo>
                  <a:lnTo>
                    <a:pt x="2635" y="1490"/>
                  </a:lnTo>
                  <a:lnTo>
                    <a:pt x="2566" y="1742"/>
                  </a:lnTo>
                  <a:lnTo>
                    <a:pt x="2475" y="1971"/>
                  </a:lnTo>
                  <a:lnTo>
                    <a:pt x="2314" y="2178"/>
                  </a:lnTo>
                  <a:lnTo>
                    <a:pt x="2131" y="2361"/>
                  </a:lnTo>
                  <a:lnTo>
                    <a:pt x="1925" y="2498"/>
                  </a:lnTo>
                  <a:lnTo>
                    <a:pt x="1673" y="2590"/>
                  </a:lnTo>
                  <a:lnTo>
                    <a:pt x="1421" y="2636"/>
                  </a:lnTo>
                  <a:lnTo>
                    <a:pt x="1421" y="2636"/>
                  </a:lnTo>
                  <a:lnTo>
                    <a:pt x="1146" y="2613"/>
                  </a:lnTo>
                  <a:lnTo>
                    <a:pt x="894" y="2567"/>
                  </a:lnTo>
                  <a:lnTo>
                    <a:pt x="665" y="2453"/>
                  </a:lnTo>
                  <a:lnTo>
                    <a:pt x="458" y="2315"/>
                  </a:lnTo>
                  <a:lnTo>
                    <a:pt x="275" y="2132"/>
                  </a:lnTo>
                  <a:lnTo>
                    <a:pt x="138" y="1903"/>
                  </a:lnTo>
                  <a:lnTo>
                    <a:pt x="46" y="1674"/>
                  </a:lnTo>
                  <a:lnTo>
                    <a:pt x="0" y="139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66"/>
            <p:cNvSpPr/>
            <p:nvPr/>
          </p:nvSpPr>
          <p:spPr>
            <a:xfrm>
              <a:off x="1238905" y="2261440"/>
              <a:ext cx="39907" cy="39907"/>
            </a:xfrm>
            <a:custGeom>
              <a:avLst/>
              <a:gdLst/>
              <a:ahLst/>
              <a:cxnLst/>
              <a:rect l="l" t="t" r="r" b="b"/>
              <a:pathLst>
                <a:path w="1857" h="1857" fill="none" extrusionOk="0">
                  <a:moveTo>
                    <a:pt x="1" y="986"/>
                  </a:moveTo>
                  <a:lnTo>
                    <a:pt x="1" y="986"/>
                  </a:lnTo>
                  <a:lnTo>
                    <a:pt x="23" y="1169"/>
                  </a:lnTo>
                  <a:lnTo>
                    <a:pt x="92" y="1352"/>
                  </a:lnTo>
                  <a:lnTo>
                    <a:pt x="207" y="1490"/>
                  </a:lnTo>
                  <a:lnTo>
                    <a:pt x="321" y="1627"/>
                  </a:lnTo>
                  <a:lnTo>
                    <a:pt x="459" y="1742"/>
                  </a:lnTo>
                  <a:lnTo>
                    <a:pt x="619" y="1810"/>
                  </a:lnTo>
                  <a:lnTo>
                    <a:pt x="802" y="1856"/>
                  </a:lnTo>
                  <a:lnTo>
                    <a:pt x="1009" y="1856"/>
                  </a:lnTo>
                  <a:lnTo>
                    <a:pt x="1009" y="1856"/>
                  </a:lnTo>
                  <a:lnTo>
                    <a:pt x="1192" y="1833"/>
                  </a:lnTo>
                  <a:lnTo>
                    <a:pt x="1352" y="1765"/>
                  </a:lnTo>
                  <a:lnTo>
                    <a:pt x="1513" y="1650"/>
                  </a:lnTo>
                  <a:lnTo>
                    <a:pt x="1627" y="1536"/>
                  </a:lnTo>
                  <a:lnTo>
                    <a:pt x="1742" y="1398"/>
                  </a:lnTo>
                  <a:lnTo>
                    <a:pt x="1811" y="1215"/>
                  </a:lnTo>
                  <a:lnTo>
                    <a:pt x="1856" y="1054"/>
                  </a:lnTo>
                  <a:lnTo>
                    <a:pt x="1856" y="848"/>
                  </a:lnTo>
                  <a:lnTo>
                    <a:pt x="1856" y="848"/>
                  </a:lnTo>
                  <a:lnTo>
                    <a:pt x="1834" y="665"/>
                  </a:lnTo>
                  <a:lnTo>
                    <a:pt x="1765" y="505"/>
                  </a:lnTo>
                  <a:lnTo>
                    <a:pt x="1673" y="344"/>
                  </a:lnTo>
                  <a:lnTo>
                    <a:pt x="1536" y="230"/>
                  </a:lnTo>
                  <a:lnTo>
                    <a:pt x="1398" y="115"/>
                  </a:lnTo>
                  <a:lnTo>
                    <a:pt x="1238" y="46"/>
                  </a:lnTo>
                  <a:lnTo>
                    <a:pt x="1055" y="0"/>
                  </a:lnTo>
                  <a:lnTo>
                    <a:pt x="871" y="0"/>
                  </a:lnTo>
                  <a:lnTo>
                    <a:pt x="871" y="0"/>
                  </a:lnTo>
                  <a:lnTo>
                    <a:pt x="688" y="23"/>
                  </a:lnTo>
                  <a:lnTo>
                    <a:pt x="505" y="92"/>
                  </a:lnTo>
                  <a:lnTo>
                    <a:pt x="367" y="184"/>
                  </a:lnTo>
                  <a:lnTo>
                    <a:pt x="230" y="321"/>
                  </a:lnTo>
                  <a:lnTo>
                    <a:pt x="115" y="459"/>
                  </a:lnTo>
                  <a:lnTo>
                    <a:pt x="46" y="619"/>
                  </a:lnTo>
                  <a:lnTo>
                    <a:pt x="1" y="802"/>
                  </a:lnTo>
                  <a:lnTo>
                    <a:pt x="1" y="98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66"/>
            <p:cNvSpPr/>
            <p:nvPr/>
          </p:nvSpPr>
          <p:spPr>
            <a:xfrm>
              <a:off x="1213311" y="2367792"/>
              <a:ext cx="21" cy="21"/>
            </a:xfrm>
            <a:custGeom>
              <a:avLst/>
              <a:gdLst/>
              <a:ahLst/>
              <a:cxnLst/>
              <a:rect l="l" t="t" r="r" b="b"/>
              <a:pathLst>
                <a:path w="1" h="1" extrusionOk="0">
                  <a:moveTo>
                    <a:pt x="0" y="0"/>
                  </a:moveTo>
                  <a:lnTo>
                    <a:pt x="0"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66"/>
            <p:cNvSpPr/>
            <p:nvPr/>
          </p:nvSpPr>
          <p:spPr>
            <a:xfrm>
              <a:off x="1213311" y="2367792"/>
              <a:ext cx="21" cy="21"/>
            </a:xfrm>
            <a:custGeom>
              <a:avLst/>
              <a:gdLst/>
              <a:ahLst/>
              <a:cxnLst/>
              <a:rect l="l" t="t" r="r" b="b"/>
              <a:pathLst>
                <a:path w="1" h="1" fill="none" extrusionOk="0">
                  <a:moveTo>
                    <a:pt x="0" y="0"/>
                  </a:move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66"/>
            <p:cNvSpPr/>
            <p:nvPr/>
          </p:nvSpPr>
          <p:spPr>
            <a:xfrm>
              <a:off x="1050828" y="2301324"/>
              <a:ext cx="176777" cy="194012"/>
            </a:xfrm>
            <a:custGeom>
              <a:avLst/>
              <a:gdLst/>
              <a:ahLst/>
              <a:cxnLst/>
              <a:rect l="l" t="t" r="r" b="b"/>
              <a:pathLst>
                <a:path w="8226" h="9028" extrusionOk="0">
                  <a:moveTo>
                    <a:pt x="665" y="0"/>
                  </a:moveTo>
                  <a:lnTo>
                    <a:pt x="642" y="161"/>
                  </a:lnTo>
                  <a:lnTo>
                    <a:pt x="734" y="596"/>
                  </a:lnTo>
                  <a:lnTo>
                    <a:pt x="825" y="986"/>
                  </a:lnTo>
                  <a:lnTo>
                    <a:pt x="894" y="1375"/>
                  </a:lnTo>
                  <a:lnTo>
                    <a:pt x="940" y="1742"/>
                  </a:lnTo>
                  <a:lnTo>
                    <a:pt x="963" y="2108"/>
                  </a:lnTo>
                  <a:lnTo>
                    <a:pt x="963" y="2475"/>
                  </a:lnTo>
                  <a:lnTo>
                    <a:pt x="963" y="2841"/>
                  </a:lnTo>
                  <a:lnTo>
                    <a:pt x="940" y="3208"/>
                  </a:lnTo>
                  <a:lnTo>
                    <a:pt x="894" y="3552"/>
                  </a:lnTo>
                  <a:lnTo>
                    <a:pt x="848" y="3918"/>
                  </a:lnTo>
                  <a:lnTo>
                    <a:pt x="779" y="4262"/>
                  </a:lnTo>
                  <a:lnTo>
                    <a:pt x="688" y="4628"/>
                  </a:lnTo>
                  <a:lnTo>
                    <a:pt x="573" y="4995"/>
                  </a:lnTo>
                  <a:lnTo>
                    <a:pt x="321" y="5728"/>
                  </a:lnTo>
                  <a:lnTo>
                    <a:pt x="0" y="6507"/>
                  </a:lnTo>
                  <a:lnTo>
                    <a:pt x="69" y="6622"/>
                  </a:lnTo>
                  <a:lnTo>
                    <a:pt x="298" y="6897"/>
                  </a:lnTo>
                  <a:lnTo>
                    <a:pt x="642" y="7286"/>
                  </a:lnTo>
                  <a:lnTo>
                    <a:pt x="871" y="7515"/>
                  </a:lnTo>
                  <a:lnTo>
                    <a:pt x="1146" y="7744"/>
                  </a:lnTo>
                  <a:lnTo>
                    <a:pt x="1444" y="7974"/>
                  </a:lnTo>
                  <a:lnTo>
                    <a:pt x="1765" y="8203"/>
                  </a:lnTo>
                  <a:lnTo>
                    <a:pt x="2131" y="8409"/>
                  </a:lnTo>
                  <a:lnTo>
                    <a:pt x="2521" y="8592"/>
                  </a:lnTo>
                  <a:lnTo>
                    <a:pt x="2956" y="8753"/>
                  </a:lnTo>
                  <a:lnTo>
                    <a:pt x="3414" y="8890"/>
                  </a:lnTo>
                  <a:lnTo>
                    <a:pt x="3895" y="8982"/>
                  </a:lnTo>
                  <a:lnTo>
                    <a:pt x="4147" y="9005"/>
                  </a:lnTo>
                  <a:lnTo>
                    <a:pt x="4399" y="9027"/>
                  </a:lnTo>
                  <a:lnTo>
                    <a:pt x="5041" y="9027"/>
                  </a:lnTo>
                  <a:lnTo>
                    <a:pt x="5614" y="8982"/>
                  </a:lnTo>
                  <a:lnTo>
                    <a:pt x="6095" y="8913"/>
                  </a:lnTo>
                  <a:lnTo>
                    <a:pt x="6530" y="8821"/>
                  </a:lnTo>
                  <a:lnTo>
                    <a:pt x="6897" y="8707"/>
                  </a:lnTo>
                  <a:lnTo>
                    <a:pt x="7195" y="8592"/>
                  </a:lnTo>
                  <a:lnTo>
                    <a:pt x="7447" y="8455"/>
                  </a:lnTo>
                  <a:lnTo>
                    <a:pt x="7676" y="8317"/>
                  </a:lnTo>
                  <a:lnTo>
                    <a:pt x="7836" y="8180"/>
                  </a:lnTo>
                  <a:lnTo>
                    <a:pt x="7974" y="8042"/>
                  </a:lnTo>
                  <a:lnTo>
                    <a:pt x="8065" y="7905"/>
                  </a:lnTo>
                  <a:lnTo>
                    <a:pt x="8134" y="7790"/>
                  </a:lnTo>
                  <a:lnTo>
                    <a:pt x="8203" y="7607"/>
                  </a:lnTo>
                  <a:lnTo>
                    <a:pt x="8226" y="7538"/>
                  </a:lnTo>
                  <a:lnTo>
                    <a:pt x="8088" y="7195"/>
                  </a:lnTo>
                  <a:lnTo>
                    <a:pt x="7951" y="6851"/>
                  </a:lnTo>
                  <a:lnTo>
                    <a:pt x="7859" y="6484"/>
                  </a:lnTo>
                  <a:lnTo>
                    <a:pt x="7767" y="6118"/>
                  </a:lnTo>
                  <a:lnTo>
                    <a:pt x="7676" y="5522"/>
                  </a:lnTo>
                  <a:lnTo>
                    <a:pt x="7630" y="5087"/>
                  </a:lnTo>
                  <a:lnTo>
                    <a:pt x="7584" y="4628"/>
                  </a:lnTo>
                  <a:lnTo>
                    <a:pt x="7561" y="3620"/>
                  </a:lnTo>
                  <a:lnTo>
                    <a:pt x="7561" y="3116"/>
                  </a:lnTo>
                  <a:lnTo>
                    <a:pt x="7561" y="3093"/>
                  </a:lnTo>
                  <a:lnTo>
                    <a:pt x="7080" y="3025"/>
                  </a:lnTo>
                  <a:lnTo>
                    <a:pt x="6622" y="2956"/>
                  </a:lnTo>
                  <a:lnTo>
                    <a:pt x="6186" y="2864"/>
                  </a:lnTo>
                  <a:lnTo>
                    <a:pt x="5751" y="2750"/>
                  </a:lnTo>
                  <a:lnTo>
                    <a:pt x="5316" y="2635"/>
                  </a:lnTo>
                  <a:lnTo>
                    <a:pt x="4903" y="2521"/>
                  </a:lnTo>
                  <a:lnTo>
                    <a:pt x="4491" y="2360"/>
                  </a:lnTo>
                  <a:lnTo>
                    <a:pt x="4102" y="2200"/>
                  </a:lnTo>
                  <a:lnTo>
                    <a:pt x="3712" y="2017"/>
                  </a:lnTo>
                  <a:lnTo>
                    <a:pt x="3323" y="1833"/>
                  </a:lnTo>
                  <a:lnTo>
                    <a:pt x="2979" y="1627"/>
                  </a:lnTo>
                  <a:lnTo>
                    <a:pt x="2612" y="1398"/>
                  </a:lnTo>
                  <a:lnTo>
                    <a:pt x="2269" y="1146"/>
                  </a:lnTo>
                  <a:lnTo>
                    <a:pt x="1948" y="871"/>
                  </a:lnTo>
                  <a:lnTo>
                    <a:pt x="1627" y="596"/>
                  </a:lnTo>
                  <a:lnTo>
                    <a:pt x="1329" y="298"/>
                  </a:lnTo>
                  <a:lnTo>
                    <a:pt x="940" y="115"/>
                  </a:lnTo>
                  <a:lnTo>
                    <a:pt x="665"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66"/>
            <p:cNvSpPr/>
            <p:nvPr/>
          </p:nvSpPr>
          <p:spPr>
            <a:xfrm>
              <a:off x="1040985" y="2425878"/>
              <a:ext cx="214191" cy="140845"/>
            </a:xfrm>
            <a:custGeom>
              <a:avLst/>
              <a:gdLst/>
              <a:ahLst/>
              <a:cxnLst/>
              <a:rect l="l" t="t" r="r" b="b"/>
              <a:pathLst>
                <a:path w="9967" h="6554" extrusionOk="0">
                  <a:moveTo>
                    <a:pt x="8432" y="1"/>
                  </a:moveTo>
                  <a:lnTo>
                    <a:pt x="8363" y="24"/>
                  </a:lnTo>
                  <a:lnTo>
                    <a:pt x="8317" y="70"/>
                  </a:lnTo>
                  <a:lnTo>
                    <a:pt x="8271" y="116"/>
                  </a:lnTo>
                  <a:lnTo>
                    <a:pt x="8271" y="184"/>
                  </a:lnTo>
                  <a:lnTo>
                    <a:pt x="8294" y="276"/>
                  </a:lnTo>
                  <a:lnTo>
                    <a:pt x="8844" y="1215"/>
                  </a:lnTo>
                  <a:lnTo>
                    <a:pt x="9096" y="1719"/>
                  </a:lnTo>
                  <a:lnTo>
                    <a:pt x="9325" y="2246"/>
                  </a:lnTo>
                  <a:lnTo>
                    <a:pt x="9417" y="2498"/>
                  </a:lnTo>
                  <a:lnTo>
                    <a:pt x="9508" y="2773"/>
                  </a:lnTo>
                  <a:lnTo>
                    <a:pt x="9554" y="3048"/>
                  </a:lnTo>
                  <a:lnTo>
                    <a:pt x="9600" y="3323"/>
                  </a:lnTo>
                  <a:lnTo>
                    <a:pt x="9600" y="3575"/>
                  </a:lnTo>
                  <a:lnTo>
                    <a:pt x="9600" y="3850"/>
                  </a:lnTo>
                  <a:lnTo>
                    <a:pt x="9554" y="4125"/>
                  </a:lnTo>
                  <a:lnTo>
                    <a:pt x="9486" y="4400"/>
                  </a:lnTo>
                  <a:lnTo>
                    <a:pt x="9371" y="4652"/>
                  </a:lnTo>
                  <a:lnTo>
                    <a:pt x="9256" y="4881"/>
                  </a:lnTo>
                  <a:lnTo>
                    <a:pt x="9119" y="5087"/>
                  </a:lnTo>
                  <a:lnTo>
                    <a:pt x="8981" y="5294"/>
                  </a:lnTo>
                  <a:lnTo>
                    <a:pt x="8798" y="5454"/>
                  </a:lnTo>
                  <a:lnTo>
                    <a:pt x="8615" y="5614"/>
                  </a:lnTo>
                  <a:lnTo>
                    <a:pt x="8432" y="5752"/>
                  </a:lnTo>
                  <a:lnTo>
                    <a:pt x="8225" y="5889"/>
                  </a:lnTo>
                  <a:lnTo>
                    <a:pt x="7996" y="5981"/>
                  </a:lnTo>
                  <a:lnTo>
                    <a:pt x="7767" y="6073"/>
                  </a:lnTo>
                  <a:lnTo>
                    <a:pt x="7538" y="6118"/>
                  </a:lnTo>
                  <a:lnTo>
                    <a:pt x="7286" y="6164"/>
                  </a:lnTo>
                  <a:lnTo>
                    <a:pt x="7057" y="6187"/>
                  </a:lnTo>
                  <a:lnTo>
                    <a:pt x="6805" y="6210"/>
                  </a:lnTo>
                  <a:lnTo>
                    <a:pt x="6530" y="6187"/>
                  </a:lnTo>
                  <a:lnTo>
                    <a:pt x="6278" y="6141"/>
                  </a:lnTo>
                  <a:lnTo>
                    <a:pt x="6026" y="6095"/>
                  </a:lnTo>
                  <a:lnTo>
                    <a:pt x="5774" y="6027"/>
                  </a:lnTo>
                  <a:lnTo>
                    <a:pt x="5545" y="5935"/>
                  </a:lnTo>
                  <a:lnTo>
                    <a:pt x="5293" y="5843"/>
                  </a:lnTo>
                  <a:lnTo>
                    <a:pt x="5064" y="5729"/>
                  </a:lnTo>
                  <a:lnTo>
                    <a:pt x="4857" y="5591"/>
                  </a:lnTo>
                  <a:lnTo>
                    <a:pt x="4422" y="5316"/>
                  </a:lnTo>
                  <a:lnTo>
                    <a:pt x="4010" y="4996"/>
                  </a:lnTo>
                  <a:lnTo>
                    <a:pt x="3643" y="4652"/>
                  </a:lnTo>
                  <a:lnTo>
                    <a:pt x="3276" y="4285"/>
                  </a:lnTo>
                  <a:lnTo>
                    <a:pt x="2910" y="3919"/>
                  </a:lnTo>
                  <a:lnTo>
                    <a:pt x="2543" y="3484"/>
                  </a:lnTo>
                  <a:lnTo>
                    <a:pt x="2177" y="3048"/>
                  </a:lnTo>
                  <a:lnTo>
                    <a:pt x="1810" y="2613"/>
                  </a:lnTo>
                  <a:lnTo>
                    <a:pt x="1466" y="2155"/>
                  </a:lnTo>
                  <a:lnTo>
                    <a:pt x="1146" y="1696"/>
                  </a:lnTo>
                  <a:lnTo>
                    <a:pt x="848" y="1215"/>
                  </a:lnTo>
                  <a:lnTo>
                    <a:pt x="573" y="711"/>
                  </a:lnTo>
                  <a:lnTo>
                    <a:pt x="321" y="207"/>
                  </a:lnTo>
                  <a:lnTo>
                    <a:pt x="275" y="138"/>
                  </a:lnTo>
                  <a:lnTo>
                    <a:pt x="229" y="116"/>
                  </a:lnTo>
                  <a:lnTo>
                    <a:pt x="160" y="116"/>
                  </a:lnTo>
                  <a:lnTo>
                    <a:pt x="92" y="138"/>
                  </a:lnTo>
                  <a:lnTo>
                    <a:pt x="46" y="184"/>
                  </a:lnTo>
                  <a:lnTo>
                    <a:pt x="23" y="230"/>
                  </a:lnTo>
                  <a:lnTo>
                    <a:pt x="0" y="299"/>
                  </a:lnTo>
                  <a:lnTo>
                    <a:pt x="23" y="390"/>
                  </a:lnTo>
                  <a:lnTo>
                    <a:pt x="229" y="826"/>
                  </a:lnTo>
                  <a:lnTo>
                    <a:pt x="481" y="1284"/>
                  </a:lnTo>
                  <a:lnTo>
                    <a:pt x="733" y="1696"/>
                  </a:lnTo>
                  <a:lnTo>
                    <a:pt x="1008" y="2132"/>
                  </a:lnTo>
                  <a:lnTo>
                    <a:pt x="1306" y="2521"/>
                  </a:lnTo>
                  <a:lnTo>
                    <a:pt x="1627" y="2934"/>
                  </a:lnTo>
                  <a:lnTo>
                    <a:pt x="2268" y="3713"/>
                  </a:lnTo>
                  <a:lnTo>
                    <a:pt x="2887" y="4400"/>
                  </a:lnTo>
                  <a:lnTo>
                    <a:pt x="3231" y="4744"/>
                  </a:lnTo>
                  <a:lnTo>
                    <a:pt x="3574" y="5087"/>
                  </a:lnTo>
                  <a:lnTo>
                    <a:pt x="3918" y="5385"/>
                  </a:lnTo>
                  <a:lnTo>
                    <a:pt x="4307" y="5660"/>
                  </a:lnTo>
                  <a:lnTo>
                    <a:pt x="4697" y="5935"/>
                  </a:lnTo>
                  <a:lnTo>
                    <a:pt x="5132" y="6141"/>
                  </a:lnTo>
                  <a:lnTo>
                    <a:pt x="5476" y="6302"/>
                  </a:lnTo>
                  <a:lnTo>
                    <a:pt x="5865" y="6416"/>
                  </a:lnTo>
                  <a:lnTo>
                    <a:pt x="6255" y="6508"/>
                  </a:lnTo>
                  <a:lnTo>
                    <a:pt x="6644" y="6554"/>
                  </a:lnTo>
                  <a:lnTo>
                    <a:pt x="7034" y="6554"/>
                  </a:lnTo>
                  <a:lnTo>
                    <a:pt x="7423" y="6531"/>
                  </a:lnTo>
                  <a:lnTo>
                    <a:pt x="7790" y="6439"/>
                  </a:lnTo>
                  <a:lnTo>
                    <a:pt x="8180" y="6325"/>
                  </a:lnTo>
                  <a:lnTo>
                    <a:pt x="8363" y="6233"/>
                  </a:lnTo>
                  <a:lnTo>
                    <a:pt x="8523" y="6141"/>
                  </a:lnTo>
                  <a:lnTo>
                    <a:pt x="8844" y="5912"/>
                  </a:lnTo>
                  <a:lnTo>
                    <a:pt x="9119" y="5660"/>
                  </a:lnTo>
                  <a:lnTo>
                    <a:pt x="9371" y="5362"/>
                  </a:lnTo>
                  <a:lnTo>
                    <a:pt x="9577" y="5042"/>
                  </a:lnTo>
                  <a:lnTo>
                    <a:pt x="9738" y="4698"/>
                  </a:lnTo>
                  <a:lnTo>
                    <a:pt x="9875" y="4331"/>
                  </a:lnTo>
                  <a:lnTo>
                    <a:pt x="9944" y="3942"/>
                  </a:lnTo>
                  <a:lnTo>
                    <a:pt x="9967" y="3690"/>
                  </a:lnTo>
                  <a:lnTo>
                    <a:pt x="9967" y="3438"/>
                  </a:lnTo>
                  <a:lnTo>
                    <a:pt x="9944" y="3186"/>
                  </a:lnTo>
                  <a:lnTo>
                    <a:pt x="9921" y="2934"/>
                  </a:lnTo>
                  <a:lnTo>
                    <a:pt x="9852" y="2682"/>
                  </a:lnTo>
                  <a:lnTo>
                    <a:pt x="9783" y="2430"/>
                  </a:lnTo>
                  <a:lnTo>
                    <a:pt x="9600" y="1926"/>
                  </a:lnTo>
                  <a:lnTo>
                    <a:pt x="9371" y="1444"/>
                  </a:lnTo>
                  <a:lnTo>
                    <a:pt x="9119" y="963"/>
                  </a:lnTo>
                  <a:lnTo>
                    <a:pt x="8592" y="93"/>
                  </a:lnTo>
                  <a:lnTo>
                    <a:pt x="8546" y="24"/>
                  </a:lnTo>
                  <a:lnTo>
                    <a:pt x="8477"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66"/>
            <p:cNvSpPr/>
            <p:nvPr/>
          </p:nvSpPr>
          <p:spPr>
            <a:xfrm>
              <a:off x="1120733" y="2343659"/>
              <a:ext cx="95050" cy="76354"/>
            </a:xfrm>
            <a:custGeom>
              <a:avLst/>
              <a:gdLst/>
              <a:ahLst/>
              <a:cxnLst/>
              <a:rect l="l" t="t" r="r" b="b"/>
              <a:pathLst>
                <a:path w="4423" h="3553" extrusionOk="0">
                  <a:moveTo>
                    <a:pt x="1" y="1"/>
                  </a:moveTo>
                  <a:lnTo>
                    <a:pt x="276" y="459"/>
                  </a:lnTo>
                  <a:lnTo>
                    <a:pt x="642" y="963"/>
                  </a:lnTo>
                  <a:lnTo>
                    <a:pt x="849" y="1215"/>
                  </a:lnTo>
                  <a:lnTo>
                    <a:pt x="1055" y="1490"/>
                  </a:lnTo>
                  <a:lnTo>
                    <a:pt x="1307" y="1742"/>
                  </a:lnTo>
                  <a:lnTo>
                    <a:pt x="1582" y="2017"/>
                  </a:lnTo>
                  <a:lnTo>
                    <a:pt x="1857" y="2269"/>
                  </a:lnTo>
                  <a:lnTo>
                    <a:pt x="2177" y="2498"/>
                  </a:lnTo>
                  <a:lnTo>
                    <a:pt x="2498" y="2727"/>
                  </a:lnTo>
                  <a:lnTo>
                    <a:pt x="2842" y="2933"/>
                  </a:lnTo>
                  <a:lnTo>
                    <a:pt x="3208" y="3140"/>
                  </a:lnTo>
                  <a:lnTo>
                    <a:pt x="3598" y="3300"/>
                  </a:lnTo>
                  <a:lnTo>
                    <a:pt x="3987" y="3437"/>
                  </a:lnTo>
                  <a:lnTo>
                    <a:pt x="4423" y="3552"/>
                  </a:lnTo>
                  <a:lnTo>
                    <a:pt x="4377" y="3117"/>
                  </a:lnTo>
                  <a:lnTo>
                    <a:pt x="4331" y="2658"/>
                  </a:lnTo>
                  <a:lnTo>
                    <a:pt x="4308" y="1650"/>
                  </a:lnTo>
                  <a:lnTo>
                    <a:pt x="4308" y="1146"/>
                  </a:lnTo>
                  <a:lnTo>
                    <a:pt x="4148" y="1169"/>
                  </a:lnTo>
                  <a:lnTo>
                    <a:pt x="3896" y="1215"/>
                  </a:lnTo>
                  <a:lnTo>
                    <a:pt x="3644" y="1215"/>
                  </a:lnTo>
                  <a:lnTo>
                    <a:pt x="3392" y="1238"/>
                  </a:lnTo>
                  <a:lnTo>
                    <a:pt x="3140" y="1215"/>
                  </a:lnTo>
                  <a:lnTo>
                    <a:pt x="2865" y="1192"/>
                  </a:lnTo>
                  <a:lnTo>
                    <a:pt x="2613" y="1146"/>
                  </a:lnTo>
                  <a:lnTo>
                    <a:pt x="2063" y="1009"/>
                  </a:lnTo>
                  <a:lnTo>
                    <a:pt x="1536" y="826"/>
                  </a:lnTo>
                  <a:lnTo>
                    <a:pt x="1009" y="596"/>
                  </a:lnTo>
                  <a:lnTo>
                    <a:pt x="505" y="321"/>
                  </a:lnTo>
                  <a:lnTo>
                    <a:pt x="1"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66"/>
            <p:cNvSpPr/>
            <p:nvPr/>
          </p:nvSpPr>
          <p:spPr>
            <a:xfrm>
              <a:off x="992225" y="2060555"/>
              <a:ext cx="272794" cy="312680"/>
            </a:xfrm>
            <a:custGeom>
              <a:avLst/>
              <a:gdLst/>
              <a:ahLst/>
              <a:cxnLst/>
              <a:rect l="l" t="t" r="r" b="b"/>
              <a:pathLst>
                <a:path w="12694" h="14550" extrusionOk="0">
                  <a:moveTo>
                    <a:pt x="5545" y="1"/>
                  </a:moveTo>
                  <a:lnTo>
                    <a:pt x="5133" y="23"/>
                  </a:lnTo>
                  <a:lnTo>
                    <a:pt x="4744" y="69"/>
                  </a:lnTo>
                  <a:lnTo>
                    <a:pt x="4377" y="138"/>
                  </a:lnTo>
                  <a:lnTo>
                    <a:pt x="4010" y="207"/>
                  </a:lnTo>
                  <a:lnTo>
                    <a:pt x="3690" y="298"/>
                  </a:lnTo>
                  <a:lnTo>
                    <a:pt x="3392" y="413"/>
                  </a:lnTo>
                  <a:lnTo>
                    <a:pt x="3094" y="527"/>
                  </a:lnTo>
                  <a:lnTo>
                    <a:pt x="2819" y="665"/>
                  </a:lnTo>
                  <a:lnTo>
                    <a:pt x="2567" y="802"/>
                  </a:lnTo>
                  <a:lnTo>
                    <a:pt x="2315" y="940"/>
                  </a:lnTo>
                  <a:lnTo>
                    <a:pt x="2109" y="1100"/>
                  </a:lnTo>
                  <a:lnTo>
                    <a:pt x="1880" y="1261"/>
                  </a:lnTo>
                  <a:lnTo>
                    <a:pt x="1696" y="1444"/>
                  </a:lnTo>
                  <a:lnTo>
                    <a:pt x="1513" y="1627"/>
                  </a:lnTo>
                  <a:lnTo>
                    <a:pt x="1215" y="1994"/>
                  </a:lnTo>
                  <a:lnTo>
                    <a:pt x="940" y="2383"/>
                  </a:lnTo>
                  <a:lnTo>
                    <a:pt x="711" y="2773"/>
                  </a:lnTo>
                  <a:lnTo>
                    <a:pt x="551" y="3162"/>
                  </a:lnTo>
                  <a:lnTo>
                    <a:pt x="413" y="3552"/>
                  </a:lnTo>
                  <a:lnTo>
                    <a:pt x="299" y="3941"/>
                  </a:lnTo>
                  <a:lnTo>
                    <a:pt x="207" y="4285"/>
                  </a:lnTo>
                  <a:lnTo>
                    <a:pt x="161" y="4606"/>
                  </a:lnTo>
                  <a:lnTo>
                    <a:pt x="138" y="4766"/>
                  </a:lnTo>
                  <a:lnTo>
                    <a:pt x="161" y="5041"/>
                  </a:lnTo>
                  <a:lnTo>
                    <a:pt x="230" y="5706"/>
                  </a:lnTo>
                  <a:lnTo>
                    <a:pt x="276" y="6049"/>
                  </a:lnTo>
                  <a:lnTo>
                    <a:pt x="345" y="6347"/>
                  </a:lnTo>
                  <a:lnTo>
                    <a:pt x="436" y="6599"/>
                  </a:lnTo>
                  <a:lnTo>
                    <a:pt x="482" y="6691"/>
                  </a:lnTo>
                  <a:lnTo>
                    <a:pt x="528" y="6759"/>
                  </a:lnTo>
                  <a:lnTo>
                    <a:pt x="390" y="6874"/>
                  </a:lnTo>
                  <a:lnTo>
                    <a:pt x="253" y="7011"/>
                  </a:lnTo>
                  <a:lnTo>
                    <a:pt x="161" y="7149"/>
                  </a:lnTo>
                  <a:lnTo>
                    <a:pt x="93" y="7332"/>
                  </a:lnTo>
                  <a:lnTo>
                    <a:pt x="47" y="7493"/>
                  </a:lnTo>
                  <a:lnTo>
                    <a:pt x="24" y="7676"/>
                  </a:lnTo>
                  <a:lnTo>
                    <a:pt x="1" y="7859"/>
                  </a:lnTo>
                  <a:lnTo>
                    <a:pt x="1" y="8042"/>
                  </a:lnTo>
                  <a:lnTo>
                    <a:pt x="47" y="8295"/>
                  </a:lnTo>
                  <a:lnTo>
                    <a:pt x="93" y="8547"/>
                  </a:lnTo>
                  <a:lnTo>
                    <a:pt x="161" y="8799"/>
                  </a:lnTo>
                  <a:lnTo>
                    <a:pt x="276" y="9051"/>
                  </a:lnTo>
                  <a:lnTo>
                    <a:pt x="390" y="9303"/>
                  </a:lnTo>
                  <a:lnTo>
                    <a:pt x="551" y="9532"/>
                  </a:lnTo>
                  <a:lnTo>
                    <a:pt x="711" y="9761"/>
                  </a:lnTo>
                  <a:lnTo>
                    <a:pt x="894" y="9990"/>
                  </a:lnTo>
                  <a:lnTo>
                    <a:pt x="1101" y="10173"/>
                  </a:lnTo>
                  <a:lnTo>
                    <a:pt x="1330" y="10357"/>
                  </a:lnTo>
                  <a:lnTo>
                    <a:pt x="1582" y="10517"/>
                  </a:lnTo>
                  <a:lnTo>
                    <a:pt x="1857" y="10654"/>
                  </a:lnTo>
                  <a:lnTo>
                    <a:pt x="2132" y="10769"/>
                  </a:lnTo>
                  <a:lnTo>
                    <a:pt x="2429" y="10838"/>
                  </a:lnTo>
                  <a:lnTo>
                    <a:pt x="2727" y="10884"/>
                  </a:lnTo>
                  <a:lnTo>
                    <a:pt x="3048" y="10906"/>
                  </a:lnTo>
                  <a:lnTo>
                    <a:pt x="3094" y="10906"/>
                  </a:lnTo>
                  <a:lnTo>
                    <a:pt x="3208" y="11113"/>
                  </a:lnTo>
                  <a:lnTo>
                    <a:pt x="3254" y="11227"/>
                  </a:lnTo>
                  <a:lnTo>
                    <a:pt x="3506" y="11640"/>
                  </a:lnTo>
                  <a:lnTo>
                    <a:pt x="3804" y="12006"/>
                  </a:lnTo>
                  <a:lnTo>
                    <a:pt x="4148" y="12350"/>
                  </a:lnTo>
                  <a:lnTo>
                    <a:pt x="4514" y="12694"/>
                  </a:lnTo>
                  <a:lnTo>
                    <a:pt x="4904" y="12991"/>
                  </a:lnTo>
                  <a:lnTo>
                    <a:pt x="5316" y="13266"/>
                  </a:lnTo>
                  <a:lnTo>
                    <a:pt x="5752" y="13518"/>
                  </a:lnTo>
                  <a:lnTo>
                    <a:pt x="6187" y="13747"/>
                  </a:lnTo>
                  <a:lnTo>
                    <a:pt x="6645" y="13931"/>
                  </a:lnTo>
                  <a:lnTo>
                    <a:pt x="7103" y="14114"/>
                  </a:lnTo>
                  <a:lnTo>
                    <a:pt x="7539" y="14252"/>
                  </a:lnTo>
                  <a:lnTo>
                    <a:pt x="7974" y="14366"/>
                  </a:lnTo>
                  <a:lnTo>
                    <a:pt x="8409" y="14458"/>
                  </a:lnTo>
                  <a:lnTo>
                    <a:pt x="8799" y="14504"/>
                  </a:lnTo>
                  <a:lnTo>
                    <a:pt x="9188" y="14549"/>
                  </a:lnTo>
                  <a:lnTo>
                    <a:pt x="9532" y="14549"/>
                  </a:lnTo>
                  <a:lnTo>
                    <a:pt x="9945" y="14526"/>
                  </a:lnTo>
                  <a:lnTo>
                    <a:pt x="10288" y="14458"/>
                  </a:lnTo>
                  <a:lnTo>
                    <a:pt x="10701" y="14343"/>
                  </a:lnTo>
                  <a:lnTo>
                    <a:pt x="10861" y="14274"/>
                  </a:lnTo>
                  <a:lnTo>
                    <a:pt x="11021" y="14229"/>
                  </a:lnTo>
                  <a:lnTo>
                    <a:pt x="11319" y="14068"/>
                  </a:lnTo>
                  <a:lnTo>
                    <a:pt x="11571" y="13862"/>
                  </a:lnTo>
                  <a:lnTo>
                    <a:pt x="11777" y="13633"/>
                  </a:lnTo>
                  <a:lnTo>
                    <a:pt x="11984" y="13358"/>
                  </a:lnTo>
                  <a:lnTo>
                    <a:pt x="12121" y="13060"/>
                  </a:lnTo>
                  <a:lnTo>
                    <a:pt x="12259" y="12739"/>
                  </a:lnTo>
                  <a:lnTo>
                    <a:pt x="12350" y="12396"/>
                  </a:lnTo>
                  <a:lnTo>
                    <a:pt x="12442" y="12052"/>
                  </a:lnTo>
                  <a:lnTo>
                    <a:pt x="12488" y="11663"/>
                  </a:lnTo>
                  <a:lnTo>
                    <a:pt x="12511" y="11296"/>
                  </a:lnTo>
                  <a:lnTo>
                    <a:pt x="12511" y="10906"/>
                  </a:lnTo>
                  <a:lnTo>
                    <a:pt x="12511" y="10540"/>
                  </a:lnTo>
                  <a:lnTo>
                    <a:pt x="12465" y="10150"/>
                  </a:lnTo>
                  <a:lnTo>
                    <a:pt x="12419" y="9784"/>
                  </a:lnTo>
                  <a:lnTo>
                    <a:pt x="12350" y="9417"/>
                  </a:lnTo>
                  <a:lnTo>
                    <a:pt x="12259" y="9005"/>
                  </a:lnTo>
                  <a:lnTo>
                    <a:pt x="12144" y="8638"/>
                  </a:lnTo>
                  <a:lnTo>
                    <a:pt x="12121" y="8592"/>
                  </a:lnTo>
                  <a:lnTo>
                    <a:pt x="12373" y="7080"/>
                  </a:lnTo>
                  <a:lnTo>
                    <a:pt x="12556" y="5797"/>
                  </a:lnTo>
                  <a:lnTo>
                    <a:pt x="12648" y="5201"/>
                  </a:lnTo>
                  <a:lnTo>
                    <a:pt x="12694" y="4697"/>
                  </a:lnTo>
                  <a:lnTo>
                    <a:pt x="12694" y="4262"/>
                  </a:lnTo>
                  <a:lnTo>
                    <a:pt x="12671" y="3850"/>
                  </a:lnTo>
                  <a:lnTo>
                    <a:pt x="12602" y="3437"/>
                  </a:lnTo>
                  <a:lnTo>
                    <a:pt x="12488" y="3025"/>
                  </a:lnTo>
                  <a:lnTo>
                    <a:pt x="12304" y="2635"/>
                  </a:lnTo>
                  <a:lnTo>
                    <a:pt x="12213" y="2452"/>
                  </a:lnTo>
                  <a:lnTo>
                    <a:pt x="12098" y="2269"/>
                  </a:lnTo>
                  <a:lnTo>
                    <a:pt x="11961" y="2085"/>
                  </a:lnTo>
                  <a:lnTo>
                    <a:pt x="11823" y="1902"/>
                  </a:lnTo>
                  <a:lnTo>
                    <a:pt x="11663" y="1719"/>
                  </a:lnTo>
                  <a:lnTo>
                    <a:pt x="11480" y="1558"/>
                  </a:lnTo>
                  <a:lnTo>
                    <a:pt x="11296" y="1398"/>
                  </a:lnTo>
                  <a:lnTo>
                    <a:pt x="11090" y="1261"/>
                  </a:lnTo>
                  <a:lnTo>
                    <a:pt x="10884" y="1100"/>
                  </a:lnTo>
                  <a:lnTo>
                    <a:pt x="10655" y="963"/>
                  </a:lnTo>
                  <a:lnTo>
                    <a:pt x="10403" y="825"/>
                  </a:lnTo>
                  <a:lnTo>
                    <a:pt x="10128" y="711"/>
                  </a:lnTo>
                  <a:lnTo>
                    <a:pt x="9830" y="596"/>
                  </a:lnTo>
                  <a:lnTo>
                    <a:pt x="9532" y="482"/>
                  </a:lnTo>
                  <a:lnTo>
                    <a:pt x="9211" y="390"/>
                  </a:lnTo>
                  <a:lnTo>
                    <a:pt x="8868" y="298"/>
                  </a:lnTo>
                  <a:lnTo>
                    <a:pt x="8524" y="230"/>
                  </a:lnTo>
                  <a:lnTo>
                    <a:pt x="8134" y="161"/>
                  </a:lnTo>
                  <a:lnTo>
                    <a:pt x="7333" y="69"/>
                  </a:lnTo>
                  <a:lnTo>
                    <a:pt x="6439"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66"/>
            <p:cNvSpPr/>
            <p:nvPr/>
          </p:nvSpPr>
          <p:spPr>
            <a:xfrm>
              <a:off x="992225" y="2060555"/>
              <a:ext cx="272794" cy="312680"/>
            </a:xfrm>
            <a:custGeom>
              <a:avLst/>
              <a:gdLst/>
              <a:ahLst/>
              <a:cxnLst/>
              <a:rect l="l" t="t" r="r" b="b"/>
              <a:pathLst>
                <a:path w="12694" h="14550" fill="none" extrusionOk="0">
                  <a:moveTo>
                    <a:pt x="1" y="8042"/>
                  </a:moveTo>
                  <a:lnTo>
                    <a:pt x="1" y="8042"/>
                  </a:lnTo>
                  <a:lnTo>
                    <a:pt x="47" y="8295"/>
                  </a:lnTo>
                  <a:lnTo>
                    <a:pt x="93" y="8547"/>
                  </a:lnTo>
                  <a:lnTo>
                    <a:pt x="161" y="8799"/>
                  </a:lnTo>
                  <a:lnTo>
                    <a:pt x="276" y="9051"/>
                  </a:lnTo>
                  <a:lnTo>
                    <a:pt x="390" y="9303"/>
                  </a:lnTo>
                  <a:lnTo>
                    <a:pt x="551" y="9532"/>
                  </a:lnTo>
                  <a:lnTo>
                    <a:pt x="711" y="9761"/>
                  </a:lnTo>
                  <a:lnTo>
                    <a:pt x="894" y="9990"/>
                  </a:lnTo>
                  <a:lnTo>
                    <a:pt x="1101" y="10173"/>
                  </a:lnTo>
                  <a:lnTo>
                    <a:pt x="1330" y="10357"/>
                  </a:lnTo>
                  <a:lnTo>
                    <a:pt x="1582" y="10517"/>
                  </a:lnTo>
                  <a:lnTo>
                    <a:pt x="1857" y="10654"/>
                  </a:lnTo>
                  <a:lnTo>
                    <a:pt x="2132" y="10769"/>
                  </a:lnTo>
                  <a:lnTo>
                    <a:pt x="2429" y="10838"/>
                  </a:lnTo>
                  <a:lnTo>
                    <a:pt x="2727" y="10884"/>
                  </a:lnTo>
                  <a:lnTo>
                    <a:pt x="3048" y="10906"/>
                  </a:lnTo>
                  <a:lnTo>
                    <a:pt x="3071" y="10906"/>
                  </a:lnTo>
                  <a:lnTo>
                    <a:pt x="3071" y="10906"/>
                  </a:lnTo>
                  <a:lnTo>
                    <a:pt x="3094" y="10906"/>
                  </a:lnTo>
                  <a:lnTo>
                    <a:pt x="3094" y="10906"/>
                  </a:lnTo>
                  <a:lnTo>
                    <a:pt x="3208" y="11113"/>
                  </a:lnTo>
                  <a:lnTo>
                    <a:pt x="3208" y="11113"/>
                  </a:lnTo>
                  <a:lnTo>
                    <a:pt x="3254" y="11227"/>
                  </a:lnTo>
                  <a:lnTo>
                    <a:pt x="3254" y="11227"/>
                  </a:lnTo>
                  <a:lnTo>
                    <a:pt x="3254" y="11227"/>
                  </a:lnTo>
                  <a:lnTo>
                    <a:pt x="3506" y="11640"/>
                  </a:lnTo>
                  <a:lnTo>
                    <a:pt x="3804" y="12006"/>
                  </a:lnTo>
                  <a:lnTo>
                    <a:pt x="4148" y="12350"/>
                  </a:lnTo>
                  <a:lnTo>
                    <a:pt x="4514" y="12694"/>
                  </a:lnTo>
                  <a:lnTo>
                    <a:pt x="4904" y="12991"/>
                  </a:lnTo>
                  <a:lnTo>
                    <a:pt x="5316" y="13266"/>
                  </a:lnTo>
                  <a:lnTo>
                    <a:pt x="5752" y="13518"/>
                  </a:lnTo>
                  <a:lnTo>
                    <a:pt x="6187" y="13747"/>
                  </a:lnTo>
                  <a:lnTo>
                    <a:pt x="6645" y="13931"/>
                  </a:lnTo>
                  <a:lnTo>
                    <a:pt x="7103" y="14114"/>
                  </a:lnTo>
                  <a:lnTo>
                    <a:pt x="7539" y="14252"/>
                  </a:lnTo>
                  <a:lnTo>
                    <a:pt x="7974" y="14366"/>
                  </a:lnTo>
                  <a:lnTo>
                    <a:pt x="8409" y="14458"/>
                  </a:lnTo>
                  <a:lnTo>
                    <a:pt x="8799" y="14504"/>
                  </a:lnTo>
                  <a:lnTo>
                    <a:pt x="9188" y="14549"/>
                  </a:lnTo>
                  <a:lnTo>
                    <a:pt x="9532" y="14549"/>
                  </a:lnTo>
                  <a:lnTo>
                    <a:pt x="9532" y="14549"/>
                  </a:lnTo>
                  <a:lnTo>
                    <a:pt x="9945" y="14526"/>
                  </a:lnTo>
                  <a:lnTo>
                    <a:pt x="10288" y="14458"/>
                  </a:lnTo>
                  <a:lnTo>
                    <a:pt x="10701" y="14343"/>
                  </a:lnTo>
                  <a:lnTo>
                    <a:pt x="10701" y="14343"/>
                  </a:lnTo>
                  <a:lnTo>
                    <a:pt x="10861" y="14274"/>
                  </a:lnTo>
                  <a:lnTo>
                    <a:pt x="11021" y="14229"/>
                  </a:lnTo>
                  <a:lnTo>
                    <a:pt x="11319" y="14068"/>
                  </a:lnTo>
                  <a:lnTo>
                    <a:pt x="11571" y="13862"/>
                  </a:lnTo>
                  <a:lnTo>
                    <a:pt x="11777" y="13633"/>
                  </a:lnTo>
                  <a:lnTo>
                    <a:pt x="11984" y="13358"/>
                  </a:lnTo>
                  <a:lnTo>
                    <a:pt x="12121" y="13060"/>
                  </a:lnTo>
                  <a:lnTo>
                    <a:pt x="12259" y="12739"/>
                  </a:lnTo>
                  <a:lnTo>
                    <a:pt x="12350" y="12396"/>
                  </a:lnTo>
                  <a:lnTo>
                    <a:pt x="12442" y="12052"/>
                  </a:lnTo>
                  <a:lnTo>
                    <a:pt x="12488" y="11663"/>
                  </a:lnTo>
                  <a:lnTo>
                    <a:pt x="12511" y="11296"/>
                  </a:lnTo>
                  <a:lnTo>
                    <a:pt x="12511" y="10906"/>
                  </a:lnTo>
                  <a:lnTo>
                    <a:pt x="12511" y="10540"/>
                  </a:lnTo>
                  <a:lnTo>
                    <a:pt x="12465" y="10150"/>
                  </a:lnTo>
                  <a:lnTo>
                    <a:pt x="12419" y="9784"/>
                  </a:lnTo>
                  <a:lnTo>
                    <a:pt x="12350" y="9417"/>
                  </a:lnTo>
                  <a:lnTo>
                    <a:pt x="12350" y="9417"/>
                  </a:lnTo>
                  <a:lnTo>
                    <a:pt x="12259" y="9005"/>
                  </a:lnTo>
                  <a:lnTo>
                    <a:pt x="12144" y="8638"/>
                  </a:lnTo>
                  <a:lnTo>
                    <a:pt x="12144" y="8638"/>
                  </a:lnTo>
                  <a:lnTo>
                    <a:pt x="12121" y="8592"/>
                  </a:lnTo>
                  <a:lnTo>
                    <a:pt x="12121" y="8592"/>
                  </a:lnTo>
                  <a:lnTo>
                    <a:pt x="12373" y="7080"/>
                  </a:lnTo>
                  <a:lnTo>
                    <a:pt x="12556" y="5797"/>
                  </a:lnTo>
                  <a:lnTo>
                    <a:pt x="12648" y="5201"/>
                  </a:lnTo>
                  <a:lnTo>
                    <a:pt x="12694" y="4697"/>
                  </a:lnTo>
                  <a:lnTo>
                    <a:pt x="12694" y="4697"/>
                  </a:lnTo>
                  <a:lnTo>
                    <a:pt x="12694" y="4262"/>
                  </a:lnTo>
                  <a:lnTo>
                    <a:pt x="12671" y="3850"/>
                  </a:lnTo>
                  <a:lnTo>
                    <a:pt x="12602" y="3437"/>
                  </a:lnTo>
                  <a:lnTo>
                    <a:pt x="12488" y="3025"/>
                  </a:lnTo>
                  <a:lnTo>
                    <a:pt x="12304" y="2635"/>
                  </a:lnTo>
                  <a:lnTo>
                    <a:pt x="12213" y="2452"/>
                  </a:lnTo>
                  <a:lnTo>
                    <a:pt x="12098" y="2269"/>
                  </a:lnTo>
                  <a:lnTo>
                    <a:pt x="11961" y="2085"/>
                  </a:lnTo>
                  <a:lnTo>
                    <a:pt x="11823" y="1902"/>
                  </a:lnTo>
                  <a:lnTo>
                    <a:pt x="11663" y="1719"/>
                  </a:lnTo>
                  <a:lnTo>
                    <a:pt x="11480" y="1558"/>
                  </a:lnTo>
                  <a:lnTo>
                    <a:pt x="11296" y="1398"/>
                  </a:lnTo>
                  <a:lnTo>
                    <a:pt x="11090" y="1261"/>
                  </a:lnTo>
                  <a:lnTo>
                    <a:pt x="10884" y="1100"/>
                  </a:lnTo>
                  <a:lnTo>
                    <a:pt x="10655" y="963"/>
                  </a:lnTo>
                  <a:lnTo>
                    <a:pt x="10403" y="825"/>
                  </a:lnTo>
                  <a:lnTo>
                    <a:pt x="10128" y="711"/>
                  </a:lnTo>
                  <a:lnTo>
                    <a:pt x="9830" y="596"/>
                  </a:lnTo>
                  <a:lnTo>
                    <a:pt x="9532" y="482"/>
                  </a:lnTo>
                  <a:lnTo>
                    <a:pt x="9211" y="390"/>
                  </a:lnTo>
                  <a:lnTo>
                    <a:pt x="8868" y="298"/>
                  </a:lnTo>
                  <a:lnTo>
                    <a:pt x="8524" y="230"/>
                  </a:lnTo>
                  <a:lnTo>
                    <a:pt x="8134" y="161"/>
                  </a:lnTo>
                  <a:lnTo>
                    <a:pt x="7333" y="69"/>
                  </a:lnTo>
                  <a:lnTo>
                    <a:pt x="6439" y="1"/>
                  </a:lnTo>
                  <a:lnTo>
                    <a:pt x="6439" y="1"/>
                  </a:lnTo>
                  <a:lnTo>
                    <a:pt x="5981" y="1"/>
                  </a:lnTo>
                  <a:lnTo>
                    <a:pt x="5545" y="1"/>
                  </a:lnTo>
                  <a:lnTo>
                    <a:pt x="5133" y="23"/>
                  </a:lnTo>
                  <a:lnTo>
                    <a:pt x="4744" y="69"/>
                  </a:lnTo>
                  <a:lnTo>
                    <a:pt x="4377" y="138"/>
                  </a:lnTo>
                  <a:lnTo>
                    <a:pt x="4010" y="207"/>
                  </a:lnTo>
                  <a:lnTo>
                    <a:pt x="3690" y="298"/>
                  </a:lnTo>
                  <a:lnTo>
                    <a:pt x="3392" y="413"/>
                  </a:lnTo>
                  <a:lnTo>
                    <a:pt x="3094" y="527"/>
                  </a:lnTo>
                  <a:lnTo>
                    <a:pt x="2819" y="665"/>
                  </a:lnTo>
                  <a:lnTo>
                    <a:pt x="2567" y="802"/>
                  </a:lnTo>
                  <a:lnTo>
                    <a:pt x="2315" y="940"/>
                  </a:lnTo>
                  <a:lnTo>
                    <a:pt x="2109" y="1100"/>
                  </a:lnTo>
                  <a:lnTo>
                    <a:pt x="1880" y="1261"/>
                  </a:lnTo>
                  <a:lnTo>
                    <a:pt x="1696" y="1444"/>
                  </a:lnTo>
                  <a:lnTo>
                    <a:pt x="1513" y="1627"/>
                  </a:lnTo>
                  <a:lnTo>
                    <a:pt x="1215" y="1994"/>
                  </a:lnTo>
                  <a:lnTo>
                    <a:pt x="940" y="2383"/>
                  </a:lnTo>
                  <a:lnTo>
                    <a:pt x="711" y="2773"/>
                  </a:lnTo>
                  <a:lnTo>
                    <a:pt x="551" y="3162"/>
                  </a:lnTo>
                  <a:lnTo>
                    <a:pt x="413" y="3552"/>
                  </a:lnTo>
                  <a:lnTo>
                    <a:pt x="299" y="3941"/>
                  </a:lnTo>
                  <a:lnTo>
                    <a:pt x="207" y="4285"/>
                  </a:lnTo>
                  <a:lnTo>
                    <a:pt x="161" y="4606"/>
                  </a:lnTo>
                  <a:lnTo>
                    <a:pt x="161" y="4606"/>
                  </a:lnTo>
                  <a:lnTo>
                    <a:pt x="138" y="4766"/>
                  </a:lnTo>
                  <a:lnTo>
                    <a:pt x="161" y="5041"/>
                  </a:lnTo>
                  <a:lnTo>
                    <a:pt x="230" y="5706"/>
                  </a:lnTo>
                  <a:lnTo>
                    <a:pt x="276" y="6049"/>
                  </a:lnTo>
                  <a:lnTo>
                    <a:pt x="345" y="6347"/>
                  </a:lnTo>
                  <a:lnTo>
                    <a:pt x="436" y="6599"/>
                  </a:lnTo>
                  <a:lnTo>
                    <a:pt x="482" y="6691"/>
                  </a:lnTo>
                  <a:lnTo>
                    <a:pt x="528" y="6759"/>
                  </a:lnTo>
                  <a:lnTo>
                    <a:pt x="528" y="6759"/>
                  </a:lnTo>
                  <a:lnTo>
                    <a:pt x="390" y="6874"/>
                  </a:lnTo>
                  <a:lnTo>
                    <a:pt x="253" y="7011"/>
                  </a:lnTo>
                  <a:lnTo>
                    <a:pt x="161" y="7149"/>
                  </a:lnTo>
                  <a:lnTo>
                    <a:pt x="93" y="7332"/>
                  </a:lnTo>
                  <a:lnTo>
                    <a:pt x="47" y="7493"/>
                  </a:lnTo>
                  <a:lnTo>
                    <a:pt x="24" y="7676"/>
                  </a:lnTo>
                  <a:lnTo>
                    <a:pt x="1" y="7859"/>
                  </a:lnTo>
                  <a:lnTo>
                    <a:pt x="1" y="804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66"/>
            <p:cNvSpPr/>
            <p:nvPr/>
          </p:nvSpPr>
          <p:spPr>
            <a:xfrm>
              <a:off x="1176864" y="2283101"/>
              <a:ext cx="57636" cy="32514"/>
            </a:xfrm>
            <a:custGeom>
              <a:avLst/>
              <a:gdLst/>
              <a:ahLst/>
              <a:cxnLst/>
              <a:rect l="l" t="t" r="r" b="b"/>
              <a:pathLst>
                <a:path w="2682" h="1513" extrusionOk="0">
                  <a:moveTo>
                    <a:pt x="1" y="1"/>
                  </a:moveTo>
                  <a:lnTo>
                    <a:pt x="24" y="230"/>
                  </a:lnTo>
                  <a:lnTo>
                    <a:pt x="92" y="459"/>
                  </a:lnTo>
                  <a:lnTo>
                    <a:pt x="207" y="734"/>
                  </a:lnTo>
                  <a:lnTo>
                    <a:pt x="276" y="871"/>
                  </a:lnTo>
                  <a:lnTo>
                    <a:pt x="367" y="1009"/>
                  </a:lnTo>
                  <a:lnTo>
                    <a:pt x="482" y="1146"/>
                  </a:lnTo>
                  <a:lnTo>
                    <a:pt x="596" y="1261"/>
                  </a:lnTo>
                  <a:lnTo>
                    <a:pt x="757" y="1352"/>
                  </a:lnTo>
                  <a:lnTo>
                    <a:pt x="917" y="1444"/>
                  </a:lnTo>
                  <a:lnTo>
                    <a:pt x="1100" y="1490"/>
                  </a:lnTo>
                  <a:lnTo>
                    <a:pt x="1330" y="1513"/>
                  </a:lnTo>
                  <a:lnTo>
                    <a:pt x="1536" y="1513"/>
                  </a:lnTo>
                  <a:lnTo>
                    <a:pt x="1742" y="1490"/>
                  </a:lnTo>
                  <a:lnTo>
                    <a:pt x="1902" y="1444"/>
                  </a:lnTo>
                  <a:lnTo>
                    <a:pt x="2063" y="1352"/>
                  </a:lnTo>
                  <a:lnTo>
                    <a:pt x="2177" y="1284"/>
                  </a:lnTo>
                  <a:lnTo>
                    <a:pt x="2292" y="1169"/>
                  </a:lnTo>
                  <a:lnTo>
                    <a:pt x="2384" y="1077"/>
                  </a:lnTo>
                  <a:lnTo>
                    <a:pt x="2452" y="963"/>
                  </a:lnTo>
                  <a:lnTo>
                    <a:pt x="2567" y="734"/>
                  </a:lnTo>
                  <a:lnTo>
                    <a:pt x="2636" y="550"/>
                  </a:lnTo>
                  <a:lnTo>
                    <a:pt x="2681" y="367"/>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66"/>
            <p:cNvSpPr/>
            <p:nvPr/>
          </p:nvSpPr>
          <p:spPr>
            <a:xfrm>
              <a:off x="1191649" y="2319053"/>
              <a:ext cx="17729" cy="8875"/>
            </a:xfrm>
            <a:custGeom>
              <a:avLst/>
              <a:gdLst/>
              <a:ahLst/>
              <a:cxnLst/>
              <a:rect l="l" t="t" r="r" b="b"/>
              <a:pathLst>
                <a:path w="825" h="413" extrusionOk="0">
                  <a:moveTo>
                    <a:pt x="92" y="0"/>
                  </a:moveTo>
                  <a:lnTo>
                    <a:pt x="46" y="23"/>
                  </a:lnTo>
                  <a:lnTo>
                    <a:pt x="23" y="69"/>
                  </a:lnTo>
                  <a:lnTo>
                    <a:pt x="0" y="92"/>
                  </a:lnTo>
                  <a:lnTo>
                    <a:pt x="0" y="138"/>
                  </a:lnTo>
                  <a:lnTo>
                    <a:pt x="23" y="183"/>
                  </a:lnTo>
                  <a:lnTo>
                    <a:pt x="115" y="275"/>
                  </a:lnTo>
                  <a:lnTo>
                    <a:pt x="252" y="344"/>
                  </a:lnTo>
                  <a:lnTo>
                    <a:pt x="390" y="413"/>
                  </a:lnTo>
                  <a:lnTo>
                    <a:pt x="573" y="413"/>
                  </a:lnTo>
                  <a:lnTo>
                    <a:pt x="756" y="367"/>
                  </a:lnTo>
                  <a:lnTo>
                    <a:pt x="779" y="367"/>
                  </a:lnTo>
                  <a:lnTo>
                    <a:pt x="825" y="321"/>
                  </a:lnTo>
                  <a:lnTo>
                    <a:pt x="825" y="275"/>
                  </a:lnTo>
                  <a:lnTo>
                    <a:pt x="825" y="229"/>
                  </a:lnTo>
                  <a:lnTo>
                    <a:pt x="802" y="206"/>
                  </a:lnTo>
                  <a:lnTo>
                    <a:pt x="779" y="183"/>
                  </a:lnTo>
                  <a:lnTo>
                    <a:pt x="733" y="161"/>
                  </a:lnTo>
                  <a:lnTo>
                    <a:pt x="687" y="161"/>
                  </a:lnTo>
                  <a:lnTo>
                    <a:pt x="573" y="183"/>
                  </a:lnTo>
                  <a:lnTo>
                    <a:pt x="390" y="183"/>
                  </a:lnTo>
                  <a:lnTo>
                    <a:pt x="321" y="138"/>
                  </a:lnTo>
                  <a:lnTo>
                    <a:pt x="229" y="92"/>
                  </a:lnTo>
                  <a:lnTo>
                    <a:pt x="206" y="46"/>
                  </a:lnTo>
                  <a:lnTo>
                    <a:pt x="160" y="23"/>
                  </a:lnTo>
                  <a:lnTo>
                    <a:pt x="11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5" name="Google Shape;5155;p66"/>
            <p:cNvSpPr/>
            <p:nvPr/>
          </p:nvSpPr>
          <p:spPr>
            <a:xfrm>
              <a:off x="1226097" y="2219578"/>
              <a:ext cx="12830" cy="25143"/>
            </a:xfrm>
            <a:custGeom>
              <a:avLst/>
              <a:gdLst/>
              <a:ahLst/>
              <a:cxnLst/>
              <a:rect l="l" t="t" r="r" b="b"/>
              <a:pathLst>
                <a:path w="597" h="1170" extrusionOk="0">
                  <a:moveTo>
                    <a:pt x="345" y="1"/>
                  </a:moveTo>
                  <a:lnTo>
                    <a:pt x="276" y="24"/>
                  </a:lnTo>
                  <a:lnTo>
                    <a:pt x="230" y="47"/>
                  </a:lnTo>
                  <a:lnTo>
                    <a:pt x="161" y="93"/>
                  </a:lnTo>
                  <a:lnTo>
                    <a:pt x="115" y="161"/>
                  </a:lnTo>
                  <a:lnTo>
                    <a:pt x="47" y="345"/>
                  </a:lnTo>
                  <a:lnTo>
                    <a:pt x="1" y="574"/>
                  </a:lnTo>
                  <a:lnTo>
                    <a:pt x="1" y="803"/>
                  </a:lnTo>
                  <a:lnTo>
                    <a:pt x="47" y="986"/>
                  </a:lnTo>
                  <a:lnTo>
                    <a:pt x="93" y="1055"/>
                  </a:lnTo>
                  <a:lnTo>
                    <a:pt x="138" y="1124"/>
                  </a:lnTo>
                  <a:lnTo>
                    <a:pt x="184" y="1147"/>
                  </a:lnTo>
                  <a:lnTo>
                    <a:pt x="253" y="1169"/>
                  </a:lnTo>
                  <a:lnTo>
                    <a:pt x="322" y="1169"/>
                  </a:lnTo>
                  <a:lnTo>
                    <a:pt x="367" y="1124"/>
                  </a:lnTo>
                  <a:lnTo>
                    <a:pt x="436" y="1078"/>
                  </a:lnTo>
                  <a:lnTo>
                    <a:pt x="482" y="1009"/>
                  </a:lnTo>
                  <a:lnTo>
                    <a:pt x="551" y="826"/>
                  </a:lnTo>
                  <a:lnTo>
                    <a:pt x="597" y="620"/>
                  </a:lnTo>
                  <a:lnTo>
                    <a:pt x="597" y="390"/>
                  </a:lnTo>
                  <a:lnTo>
                    <a:pt x="551" y="184"/>
                  </a:lnTo>
                  <a:lnTo>
                    <a:pt x="505" y="116"/>
                  </a:lnTo>
                  <a:lnTo>
                    <a:pt x="459" y="70"/>
                  </a:lnTo>
                  <a:lnTo>
                    <a:pt x="413" y="24"/>
                  </a:lnTo>
                  <a:lnTo>
                    <a:pt x="345"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66"/>
            <p:cNvSpPr/>
            <p:nvPr/>
          </p:nvSpPr>
          <p:spPr>
            <a:xfrm>
              <a:off x="1215266" y="2214162"/>
              <a:ext cx="33503" cy="8897"/>
            </a:xfrm>
            <a:custGeom>
              <a:avLst/>
              <a:gdLst/>
              <a:ahLst/>
              <a:cxnLst/>
              <a:rect l="l" t="t" r="r" b="b"/>
              <a:pathLst>
                <a:path w="1559" h="414" extrusionOk="0">
                  <a:moveTo>
                    <a:pt x="757" y="1"/>
                  </a:moveTo>
                  <a:lnTo>
                    <a:pt x="528" y="47"/>
                  </a:lnTo>
                  <a:lnTo>
                    <a:pt x="344" y="116"/>
                  </a:lnTo>
                  <a:lnTo>
                    <a:pt x="184" y="184"/>
                  </a:lnTo>
                  <a:lnTo>
                    <a:pt x="47" y="276"/>
                  </a:lnTo>
                  <a:lnTo>
                    <a:pt x="1" y="322"/>
                  </a:lnTo>
                  <a:lnTo>
                    <a:pt x="24" y="390"/>
                  </a:lnTo>
                  <a:lnTo>
                    <a:pt x="70" y="413"/>
                  </a:lnTo>
                  <a:lnTo>
                    <a:pt x="138" y="413"/>
                  </a:lnTo>
                  <a:lnTo>
                    <a:pt x="253" y="345"/>
                  </a:lnTo>
                  <a:lnTo>
                    <a:pt x="390" y="276"/>
                  </a:lnTo>
                  <a:lnTo>
                    <a:pt x="574" y="207"/>
                  </a:lnTo>
                  <a:lnTo>
                    <a:pt x="757" y="184"/>
                  </a:lnTo>
                  <a:lnTo>
                    <a:pt x="1101" y="184"/>
                  </a:lnTo>
                  <a:lnTo>
                    <a:pt x="1192" y="230"/>
                  </a:lnTo>
                  <a:lnTo>
                    <a:pt x="1307" y="276"/>
                  </a:lnTo>
                  <a:lnTo>
                    <a:pt x="1421" y="345"/>
                  </a:lnTo>
                  <a:lnTo>
                    <a:pt x="1490" y="345"/>
                  </a:lnTo>
                  <a:lnTo>
                    <a:pt x="1536" y="322"/>
                  </a:lnTo>
                  <a:lnTo>
                    <a:pt x="1559" y="253"/>
                  </a:lnTo>
                  <a:lnTo>
                    <a:pt x="1513" y="207"/>
                  </a:lnTo>
                  <a:lnTo>
                    <a:pt x="1398" y="116"/>
                  </a:lnTo>
                  <a:lnTo>
                    <a:pt x="1261" y="70"/>
                  </a:lnTo>
                  <a:lnTo>
                    <a:pt x="1146" y="24"/>
                  </a:lnTo>
                  <a:lnTo>
                    <a:pt x="100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66"/>
            <p:cNvSpPr/>
            <p:nvPr/>
          </p:nvSpPr>
          <p:spPr>
            <a:xfrm>
              <a:off x="1165539" y="2216139"/>
              <a:ext cx="13324" cy="25143"/>
            </a:xfrm>
            <a:custGeom>
              <a:avLst/>
              <a:gdLst/>
              <a:ahLst/>
              <a:cxnLst/>
              <a:rect l="l" t="t" r="r" b="b"/>
              <a:pathLst>
                <a:path w="620" h="1170" extrusionOk="0">
                  <a:moveTo>
                    <a:pt x="299" y="1"/>
                  </a:moveTo>
                  <a:lnTo>
                    <a:pt x="230" y="24"/>
                  </a:lnTo>
                  <a:lnTo>
                    <a:pt x="184" y="92"/>
                  </a:lnTo>
                  <a:lnTo>
                    <a:pt x="138" y="161"/>
                  </a:lnTo>
                  <a:lnTo>
                    <a:pt x="47" y="321"/>
                  </a:lnTo>
                  <a:lnTo>
                    <a:pt x="1" y="550"/>
                  </a:lnTo>
                  <a:lnTo>
                    <a:pt x="24" y="780"/>
                  </a:lnTo>
                  <a:lnTo>
                    <a:pt x="69" y="963"/>
                  </a:lnTo>
                  <a:lnTo>
                    <a:pt x="115" y="1055"/>
                  </a:lnTo>
                  <a:lnTo>
                    <a:pt x="161" y="1100"/>
                  </a:lnTo>
                  <a:lnTo>
                    <a:pt x="207" y="1146"/>
                  </a:lnTo>
                  <a:lnTo>
                    <a:pt x="276" y="1169"/>
                  </a:lnTo>
                  <a:lnTo>
                    <a:pt x="322" y="1146"/>
                  </a:lnTo>
                  <a:lnTo>
                    <a:pt x="390" y="1123"/>
                  </a:lnTo>
                  <a:lnTo>
                    <a:pt x="436" y="1077"/>
                  </a:lnTo>
                  <a:lnTo>
                    <a:pt x="505" y="1009"/>
                  </a:lnTo>
                  <a:lnTo>
                    <a:pt x="574" y="825"/>
                  </a:lnTo>
                  <a:lnTo>
                    <a:pt x="619" y="596"/>
                  </a:lnTo>
                  <a:lnTo>
                    <a:pt x="619" y="367"/>
                  </a:lnTo>
                  <a:lnTo>
                    <a:pt x="551" y="184"/>
                  </a:lnTo>
                  <a:lnTo>
                    <a:pt x="528" y="115"/>
                  </a:lnTo>
                  <a:lnTo>
                    <a:pt x="482" y="46"/>
                  </a:lnTo>
                  <a:lnTo>
                    <a:pt x="413" y="24"/>
                  </a:lnTo>
                  <a:lnTo>
                    <a:pt x="367"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66"/>
            <p:cNvSpPr/>
            <p:nvPr/>
          </p:nvSpPr>
          <p:spPr>
            <a:xfrm>
              <a:off x="1151764" y="2210724"/>
              <a:ext cx="33009" cy="11347"/>
            </a:xfrm>
            <a:custGeom>
              <a:avLst/>
              <a:gdLst/>
              <a:ahLst/>
              <a:cxnLst/>
              <a:rect l="l" t="t" r="r" b="b"/>
              <a:pathLst>
                <a:path w="1536" h="528" extrusionOk="0">
                  <a:moveTo>
                    <a:pt x="963" y="1"/>
                  </a:moveTo>
                  <a:lnTo>
                    <a:pt x="710" y="23"/>
                  </a:lnTo>
                  <a:lnTo>
                    <a:pt x="504" y="92"/>
                  </a:lnTo>
                  <a:lnTo>
                    <a:pt x="321" y="184"/>
                  </a:lnTo>
                  <a:lnTo>
                    <a:pt x="184" y="276"/>
                  </a:lnTo>
                  <a:lnTo>
                    <a:pt x="46" y="367"/>
                  </a:lnTo>
                  <a:lnTo>
                    <a:pt x="0" y="436"/>
                  </a:lnTo>
                  <a:lnTo>
                    <a:pt x="23" y="482"/>
                  </a:lnTo>
                  <a:lnTo>
                    <a:pt x="69" y="528"/>
                  </a:lnTo>
                  <a:lnTo>
                    <a:pt x="115" y="528"/>
                  </a:lnTo>
                  <a:lnTo>
                    <a:pt x="161" y="505"/>
                  </a:lnTo>
                  <a:lnTo>
                    <a:pt x="252" y="413"/>
                  </a:lnTo>
                  <a:lnTo>
                    <a:pt x="390" y="344"/>
                  </a:lnTo>
                  <a:lnTo>
                    <a:pt x="550" y="253"/>
                  </a:lnTo>
                  <a:lnTo>
                    <a:pt x="733" y="184"/>
                  </a:lnTo>
                  <a:lnTo>
                    <a:pt x="963" y="161"/>
                  </a:lnTo>
                  <a:lnTo>
                    <a:pt x="1077" y="161"/>
                  </a:lnTo>
                  <a:lnTo>
                    <a:pt x="1192" y="184"/>
                  </a:lnTo>
                  <a:lnTo>
                    <a:pt x="1306" y="207"/>
                  </a:lnTo>
                  <a:lnTo>
                    <a:pt x="1421" y="276"/>
                  </a:lnTo>
                  <a:lnTo>
                    <a:pt x="1489" y="276"/>
                  </a:lnTo>
                  <a:lnTo>
                    <a:pt x="1535" y="230"/>
                  </a:lnTo>
                  <a:lnTo>
                    <a:pt x="1535" y="161"/>
                  </a:lnTo>
                  <a:lnTo>
                    <a:pt x="1489" y="115"/>
                  </a:lnTo>
                  <a:lnTo>
                    <a:pt x="1352" y="46"/>
                  </a:lnTo>
                  <a:lnTo>
                    <a:pt x="1215" y="23"/>
                  </a:lnTo>
                  <a:lnTo>
                    <a:pt x="1100"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66"/>
            <p:cNvSpPr/>
            <p:nvPr/>
          </p:nvSpPr>
          <p:spPr>
            <a:xfrm>
              <a:off x="1235466" y="2246182"/>
              <a:ext cx="22178" cy="16762"/>
            </a:xfrm>
            <a:custGeom>
              <a:avLst/>
              <a:gdLst/>
              <a:ahLst/>
              <a:cxnLst/>
              <a:rect l="l" t="t" r="r" b="b"/>
              <a:pathLst>
                <a:path w="1032" h="780" extrusionOk="0">
                  <a:moveTo>
                    <a:pt x="825" y="0"/>
                  </a:moveTo>
                  <a:lnTo>
                    <a:pt x="481" y="69"/>
                  </a:lnTo>
                  <a:lnTo>
                    <a:pt x="206" y="183"/>
                  </a:lnTo>
                  <a:lnTo>
                    <a:pt x="115" y="252"/>
                  </a:lnTo>
                  <a:lnTo>
                    <a:pt x="46" y="321"/>
                  </a:lnTo>
                  <a:lnTo>
                    <a:pt x="0" y="390"/>
                  </a:lnTo>
                  <a:lnTo>
                    <a:pt x="0" y="436"/>
                  </a:lnTo>
                  <a:lnTo>
                    <a:pt x="23" y="527"/>
                  </a:lnTo>
                  <a:lnTo>
                    <a:pt x="69" y="573"/>
                  </a:lnTo>
                  <a:lnTo>
                    <a:pt x="161" y="642"/>
                  </a:lnTo>
                  <a:lnTo>
                    <a:pt x="298" y="688"/>
                  </a:lnTo>
                  <a:lnTo>
                    <a:pt x="436" y="733"/>
                  </a:lnTo>
                  <a:lnTo>
                    <a:pt x="619" y="756"/>
                  </a:lnTo>
                  <a:lnTo>
                    <a:pt x="1008" y="779"/>
                  </a:lnTo>
                  <a:lnTo>
                    <a:pt x="1031" y="779"/>
                  </a:lnTo>
                  <a:lnTo>
                    <a:pt x="1008" y="710"/>
                  </a:lnTo>
                  <a:lnTo>
                    <a:pt x="917" y="321"/>
                  </a:lnTo>
                  <a:lnTo>
                    <a:pt x="825"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66"/>
            <p:cNvSpPr/>
            <p:nvPr/>
          </p:nvSpPr>
          <p:spPr>
            <a:xfrm>
              <a:off x="1235466" y="2246182"/>
              <a:ext cx="22178" cy="16762"/>
            </a:xfrm>
            <a:custGeom>
              <a:avLst/>
              <a:gdLst/>
              <a:ahLst/>
              <a:cxnLst/>
              <a:rect l="l" t="t" r="r" b="b"/>
              <a:pathLst>
                <a:path w="1032" h="780" fill="none" extrusionOk="0">
                  <a:moveTo>
                    <a:pt x="825" y="0"/>
                  </a:moveTo>
                  <a:lnTo>
                    <a:pt x="825" y="0"/>
                  </a:lnTo>
                  <a:lnTo>
                    <a:pt x="481" y="69"/>
                  </a:lnTo>
                  <a:lnTo>
                    <a:pt x="206" y="183"/>
                  </a:lnTo>
                  <a:lnTo>
                    <a:pt x="115" y="252"/>
                  </a:lnTo>
                  <a:lnTo>
                    <a:pt x="46" y="321"/>
                  </a:lnTo>
                  <a:lnTo>
                    <a:pt x="0" y="390"/>
                  </a:lnTo>
                  <a:lnTo>
                    <a:pt x="0" y="436"/>
                  </a:lnTo>
                  <a:lnTo>
                    <a:pt x="0" y="436"/>
                  </a:lnTo>
                  <a:lnTo>
                    <a:pt x="23" y="527"/>
                  </a:lnTo>
                  <a:lnTo>
                    <a:pt x="69" y="573"/>
                  </a:lnTo>
                  <a:lnTo>
                    <a:pt x="161" y="642"/>
                  </a:lnTo>
                  <a:lnTo>
                    <a:pt x="298" y="688"/>
                  </a:lnTo>
                  <a:lnTo>
                    <a:pt x="436" y="733"/>
                  </a:lnTo>
                  <a:lnTo>
                    <a:pt x="619" y="756"/>
                  </a:lnTo>
                  <a:lnTo>
                    <a:pt x="1008" y="779"/>
                  </a:lnTo>
                  <a:lnTo>
                    <a:pt x="1008" y="779"/>
                  </a:lnTo>
                  <a:lnTo>
                    <a:pt x="1031" y="779"/>
                  </a:lnTo>
                  <a:lnTo>
                    <a:pt x="1031" y="779"/>
                  </a:lnTo>
                  <a:lnTo>
                    <a:pt x="1008" y="710"/>
                  </a:lnTo>
                  <a:lnTo>
                    <a:pt x="1008" y="710"/>
                  </a:lnTo>
                  <a:lnTo>
                    <a:pt x="917" y="321"/>
                  </a:lnTo>
                  <a:lnTo>
                    <a:pt x="917" y="321"/>
                  </a:lnTo>
                  <a:lnTo>
                    <a:pt x="825" y="0"/>
                  </a:lnTo>
                  <a:lnTo>
                    <a:pt x="82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66"/>
            <p:cNvSpPr/>
            <p:nvPr/>
          </p:nvSpPr>
          <p:spPr>
            <a:xfrm>
              <a:off x="1114824" y="2252586"/>
              <a:ext cx="54198" cy="18224"/>
            </a:xfrm>
            <a:custGeom>
              <a:avLst/>
              <a:gdLst/>
              <a:ahLst/>
              <a:cxnLst/>
              <a:rect l="l" t="t" r="r" b="b"/>
              <a:pathLst>
                <a:path w="2522" h="848" extrusionOk="0">
                  <a:moveTo>
                    <a:pt x="1513" y="0"/>
                  </a:moveTo>
                  <a:lnTo>
                    <a:pt x="1238" y="23"/>
                  </a:lnTo>
                  <a:lnTo>
                    <a:pt x="986" y="46"/>
                  </a:lnTo>
                  <a:lnTo>
                    <a:pt x="757" y="92"/>
                  </a:lnTo>
                  <a:lnTo>
                    <a:pt x="528" y="138"/>
                  </a:lnTo>
                  <a:lnTo>
                    <a:pt x="345" y="206"/>
                  </a:lnTo>
                  <a:lnTo>
                    <a:pt x="207" y="275"/>
                  </a:lnTo>
                  <a:lnTo>
                    <a:pt x="93" y="344"/>
                  </a:lnTo>
                  <a:lnTo>
                    <a:pt x="24" y="435"/>
                  </a:lnTo>
                  <a:lnTo>
                    <a:pt x="1" y="527"/>
                  </a:lnTo>
                  <a:lnTo>
                    <a:pt x="24" y="596"/>
                  </a:lnTo>
                  <a:lnTo>
                    <a:pt x="93" y="664"/>
                  </a:lnTo>
                  <a:lnTo>
                    <a:pt x="184" y="710"/>
                  </a:lnTo>
                  <a:lnTo>
                    <a:pt x="299" y="756"/>
                  </a:lnTo>
                  <a:lnTo>
                    <a:pt x="459" y="802"/>
                  </a:lnTo>
                  <a:lnTo>
                    <a:pt x="619" y="825"/>
                  </a:lnTo>
                  <a:lnTo>
                    <a:pt x="1032" y="848"/>
                  </a:lnTo>
                  <a:lnTo>
                    <a:pt x="1284" y="848"/>
                  </a:lnTo>
                  <a:lnTo>
                    <a:pt x="1559" y="802"/>
                  </a:lnTo>
                  <a:lnTo>
                    <a:pt x="1788" y="779"/>
                  </a:lnTo>
                  <a:lnTo>
                    <a:pt x="1994" y="710"/>
                  </a:lnTo>
                  <a:lnTo>
                    <a:pt x="2177" y="664"/>
                  </a:lnTo>
                  <a:lnTo>
                    <a:pt x="2315" y="573"/>
                  </a:lnTo>
                  <a:lnTo>
                    <a:pt x="2429" y="504"/>
                  </a:lnTo>
                  <a:lnTo>
                    <a:pt x="2498" y="412"/>
                  </a:lnTo>
                  <a:lnTo>
                    <a:pt x="2521" y="344"/>
                  </a:lnTo>
                  <a:lnTo>
                    <a:pt x="2498" y="275"/>
                  </a:lnTo>
                  <a:lnTo>
                    <a:pt x="2429" y="206"/>
                  </a:lnTo>
                  <a:lnTo>
                    <a:pt x="2338" y="160"/>
                  </a:lnTo>
                  <a:lnTo>
                    <a:pt x="2223" y="92"/>
                  </a:lnTo>
                  <a:lnTo>
                    <a:pt x="2086" y="69"/>
                  </a:lnTo>
                  <a:lnTo>
                    <a:pt x="1903" y="23"/>
                  </a:lnTo>
                  <a:lnTo>
                    <a:pt x="1513" y="0"/>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66"/>
            <p:cNvSpPr/>
            <p:nvPr/>
          </p:nvSpPr>
          <p:spPr>
            <a:xfrm>
              <a:off x="1114824" y="2252586"/>
              <a:ext cx="54198" cy="18224"/>
            </a:xfrm>
            <a:custGeom>
              <a:avLst/>
              <a:gdLst/>
              <a:ahLst/>
              <a:cxnLst/>
              <a:rect l="l" t="t" r="r" b="b"/>
              <a:pathLst>
                <a:path w="2522" h="848" fill="none" extrusionOk="0">
                  <a:moveTo>
                    <a:pt x="1513" y="0"/>
                  </a:moveTo>
                  <a:lnTo>
                    <a:pt x="1513" y="0"/>
                  </a:lnTo>
                  <a:lnTo>
                    <a:pt x="1238" y="23"/>
                  </a:lnTo>
                  <a:lnTo>
                    <a:pt x="1238" y="23"/>
                  </a:lnTo>
                  <a:lnTo>
                    <a:pt x="986" y="46"/>
                  </a:lnTo>
                  <a:lnTo>
                    <a:pt x="757" y="92"/>
                  </a:lnTo>
                  <a:lnTo>
                    <a:pt x="528" y="138"/>
                  </a:lnTo>
                  <a:lnTo>
                    <a:pt x="345" y="206"/>
                  </a:lnTo>
                  <a:lnTo>
                    <a:pt x="207" y="275"/>
                  </a:lnTo>
                  <a:lnTo>
                    <a:pt x="93" y="344"/>
                  </a:lnTo>
                  <a:lnTo>
                    <a:pt x="24" y="435"/>
                  </a:lnTo>
                  <a:lnTo>
                    <a:pt x="1" y="527"/>
                  </a:lnTo>
                  <a:lnTo>
                    <a:pt x="1" y="527"/>
                  </a:lnTo>
                  <a:lnTo>
                    <a:pt x="24" y="596"/>
                  </a:lnTo>
                  <a:lnTo>
                    <a:pt x="93" y="664"/>
                  </a:lnTo>
                  <a:lnTo>
                    <a:pt x="184" y="710"/>
                  </a:lnTo>
                  <a:lnTo>
                    <a:pt x="299" y="756"/>
                  </a:lnTo>
                  <a:lnTo>
                    <a:pt x="459" y="802"/>
                  </a:lnTo>
                  <a:lnTo>
                    <a:pt x="619" y="825"/>
                  </a:lnTo>
                  <a:lnTo>
                    <a:pt x="1032" y="848"/>
                  </a:lnTo>
                  <a:lnTo>
                    <a:pt x="1032" y="848"/>
                  </a:lnTo>
                  <a:lnTo>
                    <a:pt x="1284" y="848"/>
                  </a:lnTo>
                  <a:lnTo>
                    <a:pt x="1284" y="848"/>
                  </a:lnTo>
                  <a:lnTo>
                    <a:pt x="1559" y="802"/>
                  </a:lnTo>
                  <a:lnTo>
                    <a:pt x="1788" y="779"/>
                  </a:lnTo>
                  <a:lnTo>
                    <a:pt x="1994" y="710"/>
                  </a:lnTo>
                  <a:lnTo>
                    <a:pt x="2177" y="664"/>
                  </a:lnTo>
                  <a:lnTo>
                    <a:pt x="2315" y="573"/>
                  </a:lnTo>
                  <a:lnTo>
                    <a:pt x="2429" y="504"/>
                  </a:lnTo>
                  <a:lnTo>
                    <a:pt x="2498" y="412"/>
                  </a:lnTo>
                  <a:lnTo>
                    <a:pt x="2521" y="344"/>
                  </a:lnTo>
                  <a:lnTo>
                    <a:pt x="2521" y="344"/>
                  </a:lnTo>
                  <a:lnTo>
                    <a:pt x="2498" y="275"/>
                  </a:lnTo>
                  <a:lnTo>
                    <a:pt x="2429" y="206"/>
                  </a:lnTo>
                  <a:lnTo>
                    <a:pt x="2338" y="160"/>
                  </a:lnTo>
                  <a:lnTo>
                    <a:pt x="2223" y="92"/>
                  </a:lnTo>
                  <a:lnTo>
                    <a:pt x="2086" y="69"/>
                  </a:lnTo>
                  <a:lnTo>
                    <a:pt x="1903" y="23"/>
                  </a:lnTo>
                  <a:lnTo>
                    <a:pt x="151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66"/>
            <p:cNvSpPr/>
            <p:nvPr/>
          </p:nvSpPr>
          <p:spPr>
            <a:xfrm>
              <a:off x="1057726" y="2281124"/>
              <a:ext cx="26605" cy="20716"/>
            </a:xfrm>
            <a:custGeom>
              <a:avLst/>
              <a:gdLst/>
              <a:ahLst/>
              <a:cxnLst/>
              <a:rect l="l" t="t" r="r" b="b"/>
              <a:pathLst>
                <a:path w="1238" h="964" extrusionOk="0">
                  <a:moveTo>
                    <a:pt x="985" y="1"/>
                  </a:moveTo>
                  <a:lnTo>
                    <a:pt x="939" y="24"/>
                  </a:lnTo>
                  <a:lnTo>
                    <a:pt x="894" y="93"/>
                  </a:lnTo>
                  <a:lnTo>
                    <a:pt x="802" y="207"/>
                  </a:lnTo>
                  <a:lnTo>
                    <a:pt x="710" y="322"/>
                  </a:lnTo>
                  <a:lnTo>
                    <a:pt x="596" y="413"/>
                  </a:lnTo>
                  <a:lnTo>
                    <a:pt x="481" y="482"/>
                  </a:lnTo>
                  <a:lnTo>
                    <a:pt x="321" y="551"/>
                  </a:lnTo>
                  <a:lnTo>
                    <a:pt x="160" y="597"/>
                  </a:lnTo>
                  <a:lnTo>
                    <a:pt x="0" y="642"/>
                  </a:lnTo>
                  <a:lnTo>
                    <a:pt x="46" y="642"/>
                  </a:lnTo>
                  <a:lnTo>
                    <a:pt x="160" y="849"/>
                  </a:lnTo>
                  <a:lnTo>
                    <a:pt x="206" y="963"/>
                  </a:lnTo>
                  <a:lnTo>
                    <a:pt x="367" y="917"/>
                  </a:lnTo>
                  <a:lnTo>
                    <a:pt x="527" y="872"/>
                  </a:lnTo>
                  <a:lnTo>
                    <a:pt x="710" y="780"/>
                  </a:lnTo>
                  <a:lnTo>
                    <a:pt x="871" y="665"/>
                  </a:lnTo>
                  <a:lnTo>
                    <a:pt x="1054" y="482"/>
                  </a:lnTo>
                  <a:lnTo>
                    <a:pt x="1146" y="368"/>
                  </a:lnTo>
                  <a:lnTo>
                    <a:pt x="1214" y="253"/>
                  </a:lnTo>
                  <a:lnTo>
                    <a:pt x="1237" y="184"/>
                  </a:lnTo>
                  <a:lnTo>
                    <a:pt x="1214" y="115"/>
                  </a:lnTo>
                  <a:lnTo>
                    <a:pt x="1192" y="47"/>
                  </a:lnTo>
                  <a:lnTo>
                    <a:pt x="1123" y="24"/>
                  </a:lnTo>
                  <a:lnTo>
                    <a:pt x="1054"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66"/>
            <p:cNvSpPr/>
            <p:nvPr/>
          </p:nvSpPr>
          <p:spPr>
            <a:xfrm>
              <a:off x="1010943" y="2269326"/>
              <a:ext cx="56648" cy="56132"/>
            </a:xfrm>
            <a:custGeom>
              <a:avLst/>
              <a:gdLst/>
              <a:ahLst/>
              <a:cxnLst/>
              <a:rect l="l" t="t" r="r" b="b"/>
              <a:pathLst>
                <a:path w="2636" h="2612" extrusionOk="0">
                  <a:moveTo>
                    <a:pt x="1077" y="0"/>
                  </a:moveTo>
                  <a:lnTo>
                    <a:pt x="825" y="46"/>
                  </a:lnTo>
                  <a:lnTo>
                    <a:pt x="619" y="160"/>
                  </a:lnTo>
                  <a:lnTo>
                    <a:pt x="436" y="298"/>
                  </a:lnTo>
                  <a:lnTo>
                    <a:pt x="275" y="481"/>
                  </a:lnTo>
                  <a:lnTo>
                    <a:pt x="138" y="664"/>
                  </a:lnTo>
                  <a:lnTo>
                    <a:pt x="46" y="894"/>
                  </a:lnTo>
                  <a:lnTo>
                    <a:pt x="1" y="1123"/>
                  </a:lnTo>
                  <a:lnTo>
                    <a:pt x="1" y="1375"/>
                  </a:lnTo>
                  <a:lnTo>
                    <a:pt x="46" y="1650"/>
                  </a:lnTo>
                  <a:lnTo>
                    <a:pt x="138" y="1879"/>
                  </a:lnTo>
                  <a:lnTo>
                    <a:pt x="275" y="2108"/>
                  </a:lnTo>
                  <a:lnTo>
                    <a:pt x="459" y="2291"/>
                  </a:lnTo>
                  <a:lnTo>
                    <a:pt x="665" y="2429"/>
                  </a:lnTo>
                  <a:lnTo>
                    <a:pt x="894" y="2543"/>
                  </a:lnTo>
                  <a:lnTo>
                    <a:pt x="1146" y="2589"/>
                  </a:lnTo>
                  <a:lnTo>
                    <a:pt x="1398" y="2612"/>
                  </a:lnTo>
                  <a:lnTo>
                    <a:pt x="1673" y="2566"/>
                  </a:lnTo>
                  <a:lnTo>
                    <a:pt x="1902" y="2452"/>
                  </a:lnTo>
                  <a:lnTo>
                    <a:pt x="2131" y="2314"/>
                  </a:lnTo>
                  <a:lnTo>
                    <a:pt x="2315" y="2154"/>
                  </a:lnTo>
                  <a:lnTo>
                    <a:pt x="2452" y="1948"/>
                  </a:lnTo>
                  <a:lnTo>
                    <a:pt x="2567" y="1718"/>
                  </a:lnTo>
                  <a:lnTo>
                    <a:pt x="2612" y="1466"/>
                  </a:lnTo>
                  <a:lnTo>
                    <a:pt x="2635" y="1191"/>
                  </a:lnTo>
                  <a:lnTo>
                    <a:pt x="2612" y="1123"/>
                  </a:lnTo>
                  <a:lnTo>
                    <a:pt x="2429" y="1169"/>
                  </a:lnTo>
                  <a:lnTo>
                    <a:pt x="2246" y="1191"/>
                  </a:lnTo>
                  <a:lnTo>
                    <a:pt x="2246" y="1214"/>
                  </a:lnTo>
                  <a:lnTo>
                    <a:pt x="2246" y="1398"/>
                  </a:lnTo>
                  <a:lnTo>
                    <a:pt x="2200" y="1581"/>
                  </a:lnTo>
                  <a:lnTo>
                    <a:pt x="2131" y="1741"/>
                  </a:lnTo>
                  <a:lnTo>
                    <a:pt x="2017" y="1902"/>
                  </a:lnTo>
                  <a:lnTo>
                    <a:pt x="1879" y="2016"/>
                  </a:lnTo>
                  <a:lnTo>
                    <a:pt x="1742" y="2108"/>
                  </a:lnTo>
                  <a:lnTo>
                    <a:pt x="1558" y="2177"/>
                  </a:lnTo>
                  <a:lnTo>
                    <a:pt x="1375" y="2222"/>
                  </a:lnTo>
                  <a:lnTo>
                    <a:pt x="1192" y="2200"/>
                  </a:lnTo>
                  <a:lnTo>
                    <a:pt x="1009" y="2177"/>
                  </a:lnTo>
                  <a:lnTo>
                    <a:pt x="848" y="2085"/>
                  </a:lnTo>
                  <a:lnTo>
                    <a:pt x="711" y="1993"/>
                  </a:lnTo>
                  <a:lnTo>
                    <a:pt x="573" y="1856"/>
                  </a:lnTo>
                  <a:lnTo>
                    <a:pt x="482" y="1718"/>
                  </a:lnTo>
                  <a:lnTo>
                    <a:pt x="413" y="1535"/>
                  </a:lnTo>
                  <a:lnTo>
                    <a:pt x="390" y="1352"/>
                  </a:lnTo>
                  <a:lnTo>
                    <a:pt x="390" y="1191"/>
                  </a:lnTo>
                  <a:lnTo>
                    <a:pt x="413" y="1008"/>
                  </a:lnTo>
                  <a:lnTo>
                    <a:pt x="482" y="871"/>
                  </a:lnTo>
                  <a:lnTo>
                    <a:pt x="573" y="733"/>
                  </a:lnTo>
                  <a:lnTo>
                    <a:pt x="665" y="619"/>
                  </a:lnTo>
                  <a:lnTo>
                    <a:pt x="802" y="504"/>
                  </a:lnTo>
                  <a:lnTo>
                    <a:pt x="940" y="435"/>
                  </a:lnTo>
                  <a:lnTo>
                    <a:pt x="1100" y="367"/>
                  </a:lnTo>
                  <a:lnTo>
                    <a:pt x="1146" y="275"/>
                  </a:lnTo>
                  <a:lnTo>
                    <a:pt x="1169" y="183"/>
                  </a:lnTo>
                  <a:lnTo>
                    <a:pt x="1146" y="69"/>
                  </a:lnTo>
                  <a:lnTo>
                    <a:pt x="107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66"/>
            <p:cNvSpPr/>
            <p:nvPr/>
          </p:nvSpPr>
          <p:spPr>
            <a:xfrm>
              <a:off x="1013887" y="2052668"/>
              <a:ext cx="260008" cy="198460"/>
            </a:xfrm>
            <a:custGeom>
              <a:avLst/>
              <a:gdLst/>
              <a:ahLst/>
              <a:cxnLst/>
              <a:rect l="l" t="t" r="r" b="b"/>
              <a:pathLst>
                <a:path w="12099" h="9235" extrusionOk="0">
                  <a:moveTo>
                    <a:pt x="4308" y="1"/>
                  </a:moveTo>
                  <a:lnTo>
                    <a:pt x="3965" y="47"/>
                  </a:lnTo>
                  <a:lnTo>
                    <a:pt x="3667" y="93"/>
                  </a:lnTo>
                  <a:lnTo>
                    <a:pt x="3346" y="161"/>
                  </a:lnTo>
                  <a:lnTo>
                    <a:pt x="3048" y="253"/>
                  </a:lnTo>
                  <a:lnTo>
                    <a:pt x="2773" y="345"/>
                  </a:lnTo>
                  <a:lnTo>
                    <a:pt x="2498" y="482"/>
                  </a:lnTo>
                  <a:lnTo>
                    <a:pt x="2223" y="620"/>
                  </a:lnTo>
                  <a:lnTo>
                    <a:pt x="1948" y="757"/>
                  </a:lnTo>
                  <a:lnTo>
                    <a:pt x="1696" y="940"/>
                  </a:lnTo>
                  <a:lnTo>
                    <a:pt x="1467" y="1101"/>
                  </a:lnTo>
                  <a:lnTo>
                    <a:pt x="1238" y="1284"/>
                  </a:lnTo>
                  <a:lnTo>
                    <a:pt x="780" y="1696"/>
                  </a:lnTo>
                  <a:lnTo>
                    <a:pt x="390" y="2109"/>
                  </a:lnTo>
                  <a:lnTo>
                    <a:pt x="299" y="2430"/>
                  </a:lnTo>
                  <a:lnTo>
                    <a:pt x="207" y="2727"/>
                  </a:lnTo>
                  <a:lnTo>
                    <a:pt x="138" y="3048"/>
                  </a:lnTo>
                  <a:lnTo>
                    <a:pt x="93" y="3369"/>
                  </a:lnTo>
                  <a:lnTo>
                    <a:pt x="24" y="4010"/>
                  </a:lnTo>
                  <a:lnTo>
                    <a:pt x="1" y="4652"/>
                  </a:lnTo>
                  <a:lnTo>
                    <a:pt x="24" y="5294"/>
                  </a:lnTo>
                  <a:lnTo>
                    <a:pt x="70" y="5935"/>
                  </a:lnTo>
                  <a:lnTo>
                    <a:pt x="161" y="6577"/>
                  </a:lnTo>
                  <a:lnTo>
                    <a:pt x="276" y="7218"/>
                  </a:lnTo>
                  <a:lnTo>
                    <a:pt x="505" y="7310"/>
                  </a:lnTo>
                  <a:lnTo>
                    <a:pt x="734" y="7401"/>
                  </a:lnTo>
                  <a:lnTo>
                    <a:pt x="940" y="7516"/>
                  </a:lnTo>
                  <a:lnTo>
                    <a:pt x="1124" y="7631"/>
                  </a:lnTo>
                  <a:lnTo>
                    <a:pt x="1307" y="7768"/>
                  </a:lnTo>
                  <a:lnTo>
                    <a:pt x="1467" y="7928"/>
                  </a:lnTo>
                  <a:lnTo>
                    <a:pt x="1765" y="8226"/>
                  </a:lnTo>
                  <a:lnTo>
                    <a:pt x="1834" y="8364"/>
                  </a:lnTo>
                  <a:lnTo>
                    <a:pt x="1903" y="8501"/>
                  </a:lnTo>
                  <a:lnTo>
                    <a:pt x="1994" y="8639"/>
                  </a:lnTo>
                  <a:lnTo>
                    <a:pt x="2109" y="8822"/>
                  </a:lnTo>
                  <a:lnTo>
                    <a:pt x="2292" y="8982"/>
                  </a:lnTo>
                  <a:lnTo>
                    <a:pt x="2475" y="9120"/>
                  </a:lnTo>
                  <a:lnTo>
                    <a:pt x="2590" y="9166"/>
                  </a:lnTo>
                  <a:lnTo>
                    <a:pt x="2705" y="9211"/>
                  </a:lnTo>
                  <a:lnTo>
                    <a:pt x="2819" y="9234"/>
                  </a:lnTo>
                  <a:lnTo>
                    <a:pt x="2911" y="9234"/>
                  </a:lnTo>
                  <a:lnTo>
                    <a:pt x="2979" y="9188"/>
                  </a:lnTo>
                  <a:lnTo>
                    <a:pt x="3025" y="9120"/>
                  </a:lnTo>
                  <a:lnTo>
                    <a:pt x="3071" y="9028"/>
                  </a:lnTo>
                  <a:lnTo>
                    <a:pt x="3071" y="8936"/>
                  </a:lnTo>
                  <a:lnTo>
                    <a:pt x="3071" y="8662"/>
                  </a:lnTo>
                  <a:lnTo>
                    <a:pt x="3025" y="8318"/>
                  </a:lnTo>
                  <a:lnTo>
                    <a:pt x="2934" y="7951"/>
                  </a:lnTo>
                  <a:lnTo>
                    <a:pt x="2773" y="7195"/>
                  </a:lnTo>
                  <a:lnTo>
                    <a:pt x="2750" y="7035"/>
                  </a:lnTo>
                  <a:lnTo>
                    <a:pt x="2750" y="6852"/>
                  </a:lnTo>
                  <a:lnTo>
                    <a:pt x="2773" y="6691"/>
                  </a:lnTo>
                  <a:lnTo>
                    <a:pt x="2819" y="6554"/>
                  </a:lnTo>
                  <a:lnTo>
                    <a:pt x="2865" y="6393"/>
                  </a:lnTo>
                  <a:lnTo>
                    <a:pt x="2911" y="6256"/>
                  </a:lnTo>
                  <a:lnTo>
                    <a:pt x="3071" y="6027"/>
                  </a:lnTo>
                  <a:lnTo>
                    <a:pt x="3209" y="5820"/>
                  </a:lnTo>
                  <a:lnTo>
                    <a:pt x="3346" y="5660"/>
                  </a:lnTo>
                  <a:lnTo>
                    <a:pt x="3506" y="5500"/>
                  </a:lnTo>
                  <a:lnTo>
                    <a:pt x="3529" y="5500"/>
                  </a:lnTo>
                  <a:lnTo>
                    <a:pt x="3827" y="5339"/>
                  </a:lnTo>
                  <a:lnTo>
                    <a:pt x="4171" y="5202"/>
                  </a:lnTo>
                  <a:lnTo>
                    <a:pt x="4560" y="5064"/>
                  </a:lnTo>
                  <a:lnTo>
                    <a:pt x="4996" y="4950"/>
                  </a:lnTo>
                  <a:lnTo>
                    <a:pt x="5133" y="4904"/>
                  </a:lnTo>
                  <a:lnTo>
                    <a:pt x="5225" y="4652"/>
                  </a:lnTo>
                  <a:lnTo>
                    <a:pt x="5271" y="4400"/>
                  </a:lnTo>
                  <a:lnTo>
                    <a:pt x="5316" y="4171"/>
                  </a:lnTo>
                  <a:lnTo>
                    <a:pt x="5316" y="3965"/>
                  </a:lnTo>
                  <a:lnTo>
                    <a:pt x="5316" y="3690"/>
                  </a:lnTo>
                  <a:lnTo>
                    <a:pt x="5294" y="3575"/>
                  </a:lnTo>
                  <a:lnTo>
                    <a:pt x="5271" y="3461"/>
                  </a:lnTo>
                  <a:lnTo>
                    <a:pt x="5294" y="3369"/>
                  </a:lnTo>
                  <a:lnTo>
                    <a:pt x="5339" y="3277"/>
                  </a:lnTo>
                  <a:lnTo>
                    <a:pt x="5408" y="3186"/>
                  </a:lnTo>
                  <a:lnTo>
                    <a:pt x="5523" y="3094"/>
                  </a:lnTo>
                  <a:lnTo>
                    <a:pt x="5637" y="3025"/>
                  </a:lnTo>
                  <a:lnTo>
                    <a:pt x="5798" y="2957"/>
                  </a:lnTo>
                  <a:lnTo>
                    <a:pt x="5981" y="2911"/>
                  </a:lnTo>
                  <a:lnTo>
                    <a:pt x="6393" y="2796"/>
                  </a:lnTo>
                  <a:lnTo>
                    <a:pt x="6874" y="2750"/>
                  </a:lnTo>
                  <a:lnTo>
                    <a:pt x="7401" y="2704"/>
                  </a:lnTo>
                  <a:lnTo>
                    <a:pt x="7951" y="2727"/>
                  </a:lnTo>
                  <a:lnTo>
                    <a:pt x="8501" y="2750"/>
                  </a:lnTo>
                  <a:lnTo>
                    <a:pt x="9051" y="2842"/>
                  </a:lnTo>
                  <a:lnTo>
                    <a:pt x="9601" y="2957"/>
                  </a:lnTo>
                  <a:lnTo>
                    <a:pt x="10082" y="3094"/>
                  </a:lnTo>
                  <a:lnTo>
                    <a:pt x="10311" y="3186"/>
                  </a:lnTo>
                  <a:lnTo>
                    <a:pt x="10517" y="3300"/>
                  </a:lnTo>
                  <a:lnTo>
                    <a:pt x="10701" y="3415"/>
                  </a:lnTo>
                  <a:lnTo>
                    <a:pt x="10861" y="3529"/>
                  </a:lnTo>
                  <a:lnTo>
                    <a:pt x="10999" y="3667"/>
                  </a:lnTo>
                  <a:lnTo>
                    <a:pt x="11113" y="3804"/>
                  </a:lnTo>
                  <a:lnTo>
                    <a:pt x="11205" y="3965"/>
                  </a:lnTo>
                  <a:lnTo>
                    <a:pt x="11251" y="4148"/>
                  </a:lnTo>
                  <a:lnTo>
                    <a:pt x="11480" y="5110"/>
                  </a:lnTo>
                  <a:lnTo>
                    <a:pt x="11617" y="5752"/>
                  </a:lnTo>
                  <a:lnTo>
                    <a:pt x="11686" y="6279"/>
                  </a:lnTo>
                  <a:lnTo>
                    <a:pt x="11709" y="6370"/>
                  </a:lnTo>
                  <a:lnTo>
                    <a:pt x="11732" y="6393"/>
                  </a:lnTo>
                  <a:lnTo>
                    <a:pt x="11869" y="6393"/>
                  </a:lnTo>
                  <a:lnTo>
                    <a:pt x="11915" y="6347"/>
                  </a:lnTo>
                  <a:lnTo>
                    <a:pt x="11961" y="6279"/>
                  </a:lnTo>
                  <a:lnTo>
                    <a:pt x="12007" y="6187"/>
                  </a:lnTo>
                  <a:lnTo>
                    <a:pt x="12030" y="6050"/>
                  </a:lnTo>
                  <a:lnTo>
                    <a:pt x="12075" y="5889"/>
                  </a:lnTo>
                  <a:lnTo>
                    <a:pt x="12075" y="5683"/>
                  </a:lnTo>
                  <a:lnTo>
                    <a:pt x="12098" y="5408"/>
                  </a:lnTo>
                  <a:lnTo>
                    <a:pt x="12075" y="5087"/>
                  </a:lnTo>
                  <a:lnTo>
                    <a:pt x="12007" y="4240"/>
                  </a:lnTo>
                  <a:lnTo>
                    <a:pt x="11961" y="3942"/>
                  </a:lnTo>
                  <a:lnTo>
                    <a:pt x="11892" y="3644"/>
                  </a:lnTo>
                  <a:lnTo>
                    <a:pt x="11778" y="3346"/>
                  </a:lnTo>
                  <a:lnTo>
                    <a:pt x="11640" y="3071"/>
                  </a:lnTo>
                  <a:lnTo>
                    <a:pt x="11480" y="2796"/>
                  </a:lnTo>
                  <a:lnTo>
                    <a:pt x="11296" y="2544"/>
                  </a:lnTo>
                  <a:lnTo>
                    <a:pt x="11090" y="2292"/>
                  </a:lnTo>
                  <a:lnTo>
                    <a:pt x="10861" y="2040"/>
                  </a:lnTo>
                  <a:lnTo>
                    <a:pt x="10586" y="1811"/>
                  </a:lnTo>
                  <a:lnTo>
                    <a:pt x="10311" y="1582"/>
                  </a:lnTo>
                  <a:lnTo>
                    <a:pt x="9990" y="1376"/>
                  </a:lnTo>
                  <a:lnTo>
                    <a:pt x="9670" y="1192"/>
                  </a:lnTo>
                  <a:lnTo>
                    <a:pt x="9326" y="1009"/>
                  </a:lnTo>
                  <a:lnTo>
                    <a:pt x="8959" y="826"/>
                  </a:lnTo>
                  <a:lnTo>
                    <a:pt x="8570" y="688"/>
                  </a:lnTo>
                  <a:lnTo>
                    <a:pt x="8180" y="551"/>
                  </a:lnTo>
                  <a:lnTo>
                    <a:pt x="7768" y="413"/>
                  </a:lnTo>
                  <a:lnTo>
                    <a:pt x="7356" y="322"/>
                  </a:lnTo>
                  <a:lnTo>
                    <a:pt x="6920" y="207"/>
                  </a:lnTo>
                  <a:lnTo>
                    <a:pt x="6462" y="138"/>
                  </a:lnTo>
                  <a:lnTo>
                    <a:pt x="6027" y="70"/>
                  </a:lnTo>
                  <a:lnTo>
                    <a:pt x="5568" y="24"/>
                  </a:lnTo>
                  <a:lnTo>
                    <a:pt x="508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66"/>
            <p:cNvSpPr/>
            <p:nvPr/>
          </p:nvSpPr>
          <p:spPr>
            <a:xfrm>
              <a:off x="977956" y="2081228"/>
              <a:ext cx="150194" cy="169900"/>
            </a:xfrm>
            <a:custGeom>
              <a:avLst/>
              <a:gdLst/>
              <a:ahLst/>
              <a:cxnLst/>
              <a:rect l="l" t="t" r="r" b="b"/>
              <a:pathLst>
                <a:path w="6989" h="7906" extrusionOk="0">
                  <a:moveTo>
                    <a:pt x="2292" y="1"/>
                  </a:moveTo>
                  <a:lnTo>
                    <a:pt x="1994" y="299"/>
                  </a:lnTo>
                  <a:lnTo>
                    <a:pt x="1696" y="619"/>
                  </a:lnTo>
                  <a:lnTo>
                    <a:pt x="1329" y="1055"/>
                  </a:lnTo>
                  <a:lnTo>
                    <a:pt x="940" y="1559"/>
                  </a:lnTo>
                  <a:lnTo>
                    <a:pt x="596" y="2086"/>
                  </a:lnTo>
                  <a:lnTo>
                    <a:pt x="436" y="2361"/>
                  </a:lnTo>
                  <a:lnTo>
                    <a:pt x="298" y="2636"/>
                  </a:lnTo>
                  <a:lnTo>
                    <a:pt x="184" y="2911"/>
                  </a:lnTo>
                  <a:lnTo>
                    <a:pt x="92" y="3186"/>
                  </a:lnTo>
                  <a:lnTo>
                    <a:pt x="46" y="3438"/>
                  </a:lnTo>
                  <a:lnTo>
                    <a:pt x="0" y="3712"/>
                  </a:lnTo>
                  <a:lnTo>
                    <a:pt x="0" y="3965"/>
                  </a:lnTo>
                  <a:lnTo>
                    <a:pt x="0" y="4217"/>
                  </a:lnTo>
                  <a:lnTo>
                    <a:pt x="0" y="4469"/>
                  </a:lnTo>
                  <a:lnTo>
                    <a:pt x="23" y="4698"/>
                  </a:lnTo>
                  <a:lnTo>
                    <a:pt x="115" y="5133"/>
                  </a:lnTo>
                  <a:lnTo>
                    <a:pt x="230" y="5477"/>
                  </a:lnTo>
                  <a:lnTo>
                    <a:pt x="298" y="5614"/>
                  </a:lnTo>
                  <a:lnTo>
                    <a:pt x="367" y="5729"/>
                  </a:lnTo>
                  <a:lnTo>
                    <a:pt x="436" y="5820"/>
                  </a:lnTo>
                  <a:lnTo>
                    <a:pt x="527" y="5889"/>
                  </a:lnTo>
                  <a:lnTo>
                    <a:pt x="596" y="5912"/>
                  </a:lnTo>
                  <a:lnTo>
                    <a:pt x="665" y="5889"/>
                  </a:lnTo>
                  <a:lnTo>
                    <a:pt x="848" y="5843"/>
                  </a:lnTo>
                  <a:lnTo>
                    <a:pt x="1031" y="5820"/>
                  </a:lnTo>
                  <a:lnTo>
                    <a:pt x="1467" y="5820"/>
                  </a:lnTo>
                  <a:lnTo>
                    <a:pt x="1810" y="5866"/>
                  </a:lnTo>
                  <a:lnTo>
                    <a:pt x="1948" y="5889"/>
                  </a:lnTo>
                  <a:lnTo>
                    <a:pt x="2177" y="5958"/>
                  </a:lnTo>
                  <a:lnTo>
                    <a:pt x="2406" y="6072"/>
                  </a:lnTo>
                  <a:lnTo>
                    <a:pt x="2612" y="6187"/>
                  </a:lnTo>
                  <a:lnTo>
                    <a:pt x="2796" y="6302"/>
                  </a:lnTo>
                  <a:lnTo>
                    <a:pt x="2979" y="6439"/>
                  </a:lnTo>
                  <a:lnTo>
                    <a:pt x="3139" y="6599"/>
                  </a:lnTo>
                  <a:lnTo>
                    <a:pt x="3437" y="6897"/>
                  </a:lnTo>
                  <a:lnTo>
                    <a:pt x="3506" y="7035"/>
                  </a:lnTo>
                  <a:lnTo>
                    <a:pt x="3575" y="7172"/>
                  </a:lnTo>
                  <a:lnTo>
                    <a:pt x="3666" y="7310"/>
                  </a:lnTo>
                  <a:lnTo>
                    <a:pt x="3781" y="7493"/>
                  </a:lnTo>
                  <a:lnTo>
                    <a:pt x="3964" y="7653"/>
                  </a:lnTo>
                  <a:lnTo>
                    <a:pt x="4147" y="7791"/>
                  </a:lnTo>
                  <a:lnTo>
                    <a:pt x="4262" y="7837"/>
                  </a:lnTo>
                  <a:lnTo>
                    <a:pt x="4377" y="7882"/>
                  </a:lnTo>
                  <a:lnTo>
                    <a:pt x="4491" y="7905"/>
                  </a:lnTo>
                  <a:lnTo>
                    <a:pt x="4583" y="7905"/>
                  </a:lnTo>
                  <a:lnTo>
                    <a:pt x="4651" y="7859"/>
                  </a:lnTo>
                  <a:lnTo>
                    <a:pt x="4697" y="7791"/>
                  </a:lnTo>
                  <a:lnTo>
                    <a:pt x="4743" y="7699"/>
                  </a:lnTo>
                  <a:lnTo>
                    <a:pt x="4743" y="7607"/>
                  </a:lnTo>
                  <a:lnTo>
                    <a:pt x="4743" y="7333"/>
                  </a:lnTo>
                  <a:lnTo>
                    <a:pt x="4697" y="6989"/>
                  </a:lnTo>
                  <a:lnTo>
                    <a:pt x="4606" y="6622"/>
                  </a:lnTo>
                  <a:lnTo>
                    <a:pt x="4445" y="5866"/>
                  </a:lnTo>
                  <a:lnTo>
                    <a:pt x="4422" y="5706"/>
                  </a:lnTo>
                  <a:lnTo>
                    <a:pt x="4422" y="5523"/>
                  </a:lnTo>
                  <a:lnTo>
                    <a:pt x="4445" y="5362"/>
                  </a:lnTo>
                  <a:lnTo>
                    <a:pt x="4491" y="5225"/>
                  </a:lnTo>
                  <a:lnTo>
                    <a:pt x="4537" y="5064"/>
                  </a:lnTo>
                  <a:lnTo>
                    <a:pt x="4583" y="4927"/>
                  </a:lnTo>
                  <a:lnTo>
                    <a:pt x="4743" y="4698"/>
                  </a:lnTo>
                  <a:lnTo>
                    <a:pt x="4881" y="4491"/>
                  </a:lnTo>
                  <a:lnTo>
                    <a:pt x="5018" y="4331"/>
                  </a:lnTo>
                  <a:lnTo>
                    <a:pt x="5178" y="4171"/>
                  </a:lnTo>
                  <a:lnTo>
                    <a:pt x="5201" y="4171"/>
                  </a:lnTo>
                  <a:lnTo>
                    <a:pt x="5499" y="4010"/>
                  </a:lnTo>
                  <a:lnTo>
                    <a:pt x="5843" y="3873"/>
                  </a:lnTo>
                  <a:lnTo>
                    <a:pt x="6232" y="3735"/>
                  </a:lnTo>
                  <a:lnTo>
                    <a:pt x="6668" y="3621"/>
                  </a:lnTo>
                  <a:lnTo>
                    <a:pt x="6805" y="3575"/>
                  </a:lnTo>
                  <a:lnTo>
                    <a:pt x="6897" y="3323"/>
                  </a:lnTo>
                  <a:lnTo>
                    <a:pt x="6943" y="3071"/>
                  </a:lnTo>
                  <a:lnTo>
                    <a:pt x="6988" y="2842"/>
                  </a:lnTo>
                  <a:lnTo>
                    <a:pt x="6988" y="2636"/>
                  </a:lnTo>
                  <a:lnTo>
                    <a:pt x="6714" y="2498"/>
                  </a:lnTo>
                  <a:lnTo>
                    <a:pt x="6278" y="2338"/>
                  </a:lnTo>
                  <a:lnTo>
                    <a:pt x="5728" y="2154"/>
                  </a:lnTo>
                  <a:lnTo>
                    <a:pt x="5064" y="1971"/>
                  </a:lnTo>
                  <a:lnTo>
                    <a:pt x="4720" y="1880"/>
                  </a:lnTo>
                  <a:lnTo>
                    <a:pt x="4354" y="1811"/>
                  </a:lnTo>
                  <a:lnTo>
                    <a:pt x="3964" y="1742"/>
                  </a:lnTo>
                  <a:lnTo>
                    <a:pt x="3598" y="1696"/>
                  </a:lnTo>
                  <a:lnTo>
                    <a:pt x="2864" y="1696"/>
                  </a:lnTo>
                  <a:lnTo>
                    <a:pt x="2521" y="1719"/>
                  </a:lnTo>
                  <a:lnTo>
                    <a:pt x="2177" y="1788"/>
                  </a:lnTo>
                  <a:lnTo>
                    <a:pt x="2223" y="1696"/>
                  </a:lnTo>
                  <a:lnTo>
                    <a:pt x="2269" y="1582"/>
                  </a:lnTo>
                  <a:lnTo>
                    <a:pt x="2337" y="1307"/>
                  </a:lnTo>
                  <a:lnTo>
                    <a:pt x="2360" y="1009"/>
                  </a:lnTo>
                  <a:lnTo>
                    <a:pt x="2360" y="711"/>
                  </a:lnTo>
                  <a:lnTo>
                    <a:pt x="2337" y="207"/>
                  </a:lnTo>
                  <a:lnTo>
                    <a:pt x="22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66"/>
            <p:cNvSpPr/>
            <p:nvPr/>
          </p:nvSpPr>
          <p:spPr>
            <a:xfrm>
              <a:off x="1196570" y="2221061"/>
              <a:ext cx="31526" cy="49749"/>
            </a:xfrm>
            <a:custGeom>
              <a:avLst/>
              <a:gdLst/>
              <a:ahLst/>
              <a:cxnLst/>
              <a:rect l="l" t="t" r="r" b="b"/>
              <a:pathLst>
                <a:path w="1467" h="2315" extrusionOk="0">
                  <a:moveTo>
                    <a:pt x="115" y="1"/>
                  </a:moveTo>
                  <a:lnTo>
                    <a:pt x="46" y="24"/>
                  </a:lnTo>
                  <a:lnTo>
                    <a:pt x="23" y="69"/>
                  </a:lnTo>
                  <a:lnTo>
                    <a:pt x="0" y="115"/>
                  </a:lnTo>
                  <a:lnTo>
                    <a:pt x="0" y="184"/>
                  </a:lnTo>
                  <a:lnTo>
                    <a:pt x="92" y="436"/>
                  </a:lnTo>
                  <a:lnTo>
                    <a:pt x="183" y="688"/>
                  </a:lnTo>
                  <a:lnTo>
                    <a:pt x="275" y="894"/>
                  </a:lnTo>
                  <a:lnTo>
                    <a:pt x="413" y="1100"/>
                  </a:lnTo>
                  <a:lnTo>
                    <a:pt x="527" y="1284"/>
                  </a:lnTo>
                  <a:lnTo>
                    <a:pt x="688" y="1444"/>
                  </a:lnTo>
                  <a:lnTo>
                    <a:pt x="848" y="1605"/>
                  </a:lnTo>
                  <a:lnTo>
                    <a:pt x="1031" y="1719"/>
                  </a:lnTo>
                  <a:lnTo>
                    <a:pt x="573" y="2017"/>
                  </a:lnTo>
                  <a:lnTo>
                    <a:pt x="550" y="2063"/>
                  </a:lnTo>
                  <a:lnTo>
                    <a:pt x="527" y="2131"/>
                  </a:lnTo>
                  <a:lnTo>
                    <a:pt x="527" y="2177"/>
                  </a:lnTo>
                  <a:lnTo>
                    <a:pt x="550" y="2246"/>
                  </a:lnTo>
                  <a:lnTo>
                    <a:pt x="596" y="2292"/>
                  </a:lnTo>
                  <a:lnTo>
                    <a:pt x="665" y="2315"/>
                  </a:lnTo>
                  <a:lnTo>
                    <a:pt x="756" y="2269"/>
                  </a:lnTo>
                  <a:lnTo>
                    <a:pt x="1398" y="1857"/>
                  </a:lnTo>
                  <a:lnTo>
                    <a:pt x="1467" y="1788"/>
                  </a:lnTo>
                  <a:lnTo>
                    <a:pt x="1467" y="1719"/>
                  </a:lnTo>
                  <a:lnTo>
                    <a:pt x="1444" y="1627"/>
                  </a:lnTo>
                  <a:lnTo>
                    <a:pt x="1398" y="1582"/>
                  </a:lnTo>
                  <a:lnTo>
                    <a:pt x="1192" y="1467"/>
                  </a:lnTo>
                  <a:lnTo>
                    <a:pt x="1008" y="1330"/>
                  </a:lnTo>
                  <a:lnTo>
                    <a:pt x="848" y="1169"/>
                  </a:lnTo>
                  <a:lnTo>
                    <a:pt x="710" y="1009"/>
                  </a:lnTo>
                  <a:lnTo>
                    <a:pt x="573" y="826"/>
                  </a:lnTo>
                  <a:lnTo>
                    <a:pt x="481" y="596"/>
                  </a:lnTo>
                  <a:lnTo>
                    <a:pt x="367" y="367"/>
                  </a:lnTo>
                  <a:lnTo>
                    <a:pt x="298" y="115"/>
                  </a:lnTo>
                  <a:lnTo>
                    <a:pt x="275" y="47"/>
                  </a:lnTo>
                  <a:lnTo>
                    <a:pt x="229" y="24"/>
                  </a:lnTo>
                  <a:lnTo>
                    <a:pt x="16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66"/>
            <p:cNvSpPr/>
            <p:nvPr/>
          </p:nvSpPr>
          <p:spPr>
            <a:xfrm>
              <a:off x="1120733" y="2193489"/>
              <a:ext cx="77815" cy="77815"/>
            </a:xfrm>
            <a:custGeom>
              <a:avLst/>
              <a:gdLst/>
              <a:ahLst/>
              <a:cxnLst/>
              <a:rect l="l" t="t" r="r" b="b"/>
              <a:pathLst>
                <a:path w="3621" h="3621" extrusionOk="0">
                  <a:moveTo>
                    <a:pt x="1811" y="276"/>
                  </a:moveTo>
                  <a:lnTo>
                    <a:pt x="1948" y="299"/>
                  </a:lnTo>
                  <a:lnTo>
                    <a:pt x="2109" y="321"/>
                  </a:lnTo>
                  <a:lnTo>
                    <a:pt x="2246" y="344"/>
                  </a:lnTo>
                  <a:lnTo>
                    <a:pt x="2407" y="390"/>
                  </a:lnTo>
                  <a:lnTo>
                    <a:pt x="2521" y="459"/>
                  </a:lnTo>
                  <a:lnTo>
                    <a:pt x="2659" y="551"/>
                  </a:lnTo>
                  <a:lnTo>
                    <a:pt x="2773" y="619"/>
                  </a:lnTo>
                  <a:lnTo>
                    <a:pt x="2888" y="734"/>
                  </a:lnTo>
                  <a:lnTo>
                    <a:pt x="2979" y="825"/>
                  </a:lnTo>
                  <a:lnTo>
                    <a:pt x="3071" y="963"/>
                  </a:lnTo>
                  <a:lnTo>
                    <a:pt x="3140" y="1078"/>
                  </a:lnTo>
                  <a:lnTo>
                    <a:pt x="3208" y="1215"/>
                  </a:lnTo>
                  <a:lnTo>
                    <a:pt x="3254" y="1352"/>
                  </a:lnTo>
                  <a:lnTo>
                    <a:pt x="3300" y="1490"/>
                  </a:lnTo>
                  <a:lnTo>
                    <a:pt x="3323" y="1650"/>
                  </a:lnTo>
                  <a:lnTo>
                    <a:pt x="3323" y="1811"/>
                  </a:lnTo>
                  <a:lnTo>
                    <a:pt x="3323" y="1948"/>
                  </a:lnTo>
                  <a:lnTo>
                    <a:pt x="3300" y="2109"/>
                  </a:lnTo>
                  <a:lnTo>
                    <a:pt x="3254" y="2246"/>
                  </a:lnTo>
                  <a:lnTo>
                    <a:pt x="3208" y="2406"/>
                  </a:lnTo>
                  <a:lnTo>
                    <a:pt x="3140" y="2521"/>
                  </a:lnTo>
                  <a:lnTo>
                    <a:pt x="3071" y="2658"/>
                  </a:lnTo>
                  <a:lnTo>
                    <a:pt x="2979" y="2773"/>
                  </a:lnTo>
                  <a:lnTo>
                    <a:pt x="2888" y="2888"/>
                  </a:lnTo>
                  <a:lnTo>
                    <a:pt x="2773" y="2979"/>
                  </a:lnTo>
                  <a:lnTo>
                    <a:pt x="2659" y="3071"/>
                  </a:lnTo>
                  <a:lnTo>
                    <a:pt x="2521" y="3140"/>
                  </a:lnTo>
                  <a:lnTo>
                    <a:pt x="2407" y="3208"/>
                  </a:lnTo>
                  <a:lnTo>
                    <a:pt x="2246" y="3254"/>
                  </a:lnTo>
                  <a:lnTo>
                    <a:pt x="2109" y="3300"/>
                  </a:lnTo>
                  <a:lnTo>
                    <a:pt x="1948" y="3323"/>
                  </a:lnTo>
                  <a:lnTo>
                    <a:pt x="1650" y="3323"/>
                  </a:lnTo>
                  <a:lnTo>
                    <a:pt x="1490" y="3300"/>
                  </a:lnTo>
                  <a:lnTo>
                    <a:pt x="1353" y="3254"/>
                  </a:lnTo>
                  <a:lnTo>
                    <a:pt x="1215" y="3208"/>
                  </a:lnTo>
                  <a:lnTo>
                    <a:pt x="1078" y="3140"/>
                  </a:lnTo>
                  <a:lnTo>
                    <a:pt x="963" y="3071"/>
                  </a:lnTo>
                  <a:lnTo>
                    <a:pt x="826" y="2979"/>
                  </a:lnTo>
                  <a:lnTo>
                    <a:pt x="734" y="2888"/>
                  </a:lnTo>
                  <a:lnTo>
                    <a:pt x="619" y="2773"/>
                  </a:lnTo>
                  <a:lnTo>
                    <a:pt x="551" y="2658"/>
                  </a:lnTo>
                  <a:lnTo>
                    <a:pt x="459" y="2521"/>
                  </a:lnTo>
                  <a:lnTo>
                    <a:pt x="390" y="2406"/>
                  </a:lnTo>
                  <a:lnTo>
                    <a:pt x="344" y="2246"/>
                  </a:lnTo>
                  <a:lnTo>
                    <a:pt x="322" y="2109"/>
                  </a:lnTo>
                  <a:lnTo>
                    <a:pt x="299" y="1948"/>
                  </a:lnTo>
                  <a:lnTo>
                    <a:pt x="276" y="1811"/>
                  </a:lnTo>
                  <a:lnTo>
                    <a:pt x="299" y="1650"/>
                  </a:lnTo>
                  <a:lnTo>
                    <a:pt x="322" y="1490"/>
                  </a:lnTo>
                  <a:lnTo>
                    <a:pt x="344" y="1352"/>
                  </a:lnTo>
                  <a:lnTo>
                    <a:pt x="390" y="1215"/>
                  </a:lnTo>
                  <a:lnTo>
                    <a:pt x="459" y="1078"/>
                  </a:lnTo>
                  <a:lnTo>
                    <a:pt x="551" y="963"/>
                  </a:lnTo>
                  <a:lnTo>
                    <a:pt x="619" y="825"/>
                  </a:lnTo>
                  <a:lnTo>
                    <a:pt x="734" y="734"/>
                  </a:lnTo>
                  <a:lnTo>
                    <a:pt x="826" y="619"/>
                  </a:lnTo>
                  <a:lnTo>
                    <a:pt x="963" y="551"/>
                  </a:lnTo>
                  <a:lnTo>
                    <a:pt x="1078" y="459"/>
                  </a:lnTo>
                  <a:lnTo>
                    <a:pt x="1215" y="390"/>
                  </a:lnTo>
                  <a:lnTo>
                    <a:pt x="1353" y="344"/>
                  </a:lnTo>
                  <a:lnTo>
                    <a:pt x="1490" y="321"/>
                  </a:lnTo>
                  <a:lnTo>
                    <a:pt x="1650" y="299"/>
                  </a:lnTo>
                  <a:lnTo>
                    <a:pt x="1811" y="276"/>
                  </a:lnTo>
                  <a:close/>
                  <a:moveTo>
                    <a:pt x="1628" y="1"/>
                  </a:moveTo>
                  <a:lnTo>
                    <a:pt x="1444" y="24"/>
                  </a:lnTo>
                  <a:lnTo>
                    <a:pt x="1261" y="69"/>
                  </a:lnTo>
                  <a:lnTo>
                    <a:pt x="1101" y="138"/>
                  </a:lnTo>
                  <a:lnTo>
                    <a:pt x="940" y="207"/>
                  </a:lnTo>
                  <a:lnTo>
                    <a:pt x="803" y="299"/>
                  </a:lnTo>
                  <a:lnTo>
                    <a:pt x="665" y="413"/>
                  </a:lnTo>
                  <a:lnTo>
                    <a:pt x="528" y="528"/>
                  </a:lnTo>
                  <a:lnTo>
                    <a:pt x="413" y="665"/>
                  </a:lnTo>
                  <a:lnTo>
                    <a:pt x="299" y="803"/>
                  </a:lnTo>
                  <a:lnTo>
                    <a:pt x="207" y="940"/>
                  </a:lnTo>
                  <a:lnTo>
                    <a:pt x="138" y="1100"/>
                  </a:lnTo>
                  <a:lnTo>
                    <a:pt x="70" y="1261"/>
                  </a:lnTo>
                  <a:lnTo>
                    <a:pt x="24" y="1444"/>
                  </a:lnTo>
                  <a:lnTo>
                    <a:pt x="1" y="1627"/>
                  </a:lnTo>
                  <a:lnTo>
                    <a:pt x="1" y="1811"/>
                  </a:lnTo>
                  <a:lnTo>
                    <a:pt x="1" y="1994"/>
                  </a:lnTo>
                  <a:lnTo>
                    <a:pt x="24" y="2177"/>
                  </a:lnTo>
                  <a:lnTo>
                    <a:pt x="70" y="2338"/>
                  </a:lnTo>
                  <a:lnTo>
                    <a:pt x="138" y="2498"/>
                  </a:lnTo>
                  <a:lnTo>
                    <a:pt x="207" y="2658"/>
                  </a:lnTo>
                  <a:lnTo>
                    <a:pt x="299" y="2819"/>
                  </a:lnTo>
                  <a:lnTo>
                    <a:pt x="413" y="2956"/>
                  </a:lnTo>
                  <a:lnTo>
                    <a:pt x="528" y="3071"/>
                  </a:lnTo>
                  <a:lnTo>
                    <a:pt x="665" y="3185"/>
                  </a:lnTo>
                  <a:lnTo>
                    <a:pt x="803" y="3300"/>
                  </a:lnTo>
                  <a:lnTo>
                    <a:pt x="940" y="3392"/>
                  </a:lnTo>
                  <a:lnTo>
                    <a:pt x="1101" y="3460"/>
                  </a:lnTo>
                  <a:lnTo>
                    <a:pt x="1261" y="3529"/>
                  </a:lnTo>
                  <a:lnTo>
                    <a:pt x="1444" y="3575"/>
                  </a:lnTo>
                  <a:lnTo>
                    <a:pt x="1628" y="3598"/>
                  </a:lnTo>
                  <a:lnTo>
                    <a:pt x="1811" y="3621"/>
                  </a:lnTo>
                  <a:lnTo>
                    <a:pt x="1994" y="3598"/>
                  </a:lnTo>
                  <a:lnTo>
                    <a:pt x="2177" y="3575"/>
                  </a:lnTo>
                  <a:lnTo>
                    <a:pt x="2338" y="3529"/>
                  </a:lnTo>
                  <a:lnTo>
                    <a:pt x="2498" y="3460"/>
                  </a:lnTo>
                  <a:lnTo>
                    <a:pt x="2659" y="3392"/>
                  </a:lnTo>
                  <a:lnTo>
                    <a:pt x="2819" y="3300"/>
                  </a:lnTo>
                  <a:lnTo>
                    <a:pt x="2956" y="3185"/>
                  </a:lnTo>
                  <a:lnTo>
                    <a:pt x="3071" y="3071"/>
                  </a:lnTo>
                  <a:lnTo>
                    <a:pt x="3208" y="2956"/>
                  </a:lnTo>
                  <a:lnTo>
                    <a:pt x="3300" y="2819"/>
                  </a:lnTo>
                  <a:lnTo>
                    <a:pt x="3392" y="2658"/>
                  </a:lnTo>
                  <a:lnTo>
                    <a:pt x="3460" y="2498"/>
                  </a:lnTo>
                  <a:lnTo>
                    <a:pt x="3529" y="2338"/>
                  </a:lnTo>
                  <a:lnTo>
                    <a:pt x="3575" y="2177"/>
                  </a:lnTo>
                  <a:lnTo>
                    <a:pt x="3598" y="1994"/>
                  </a:lnTo>
                  <a:lnTo>
                    <a:pt x="3621" y="1811"/>
                  </a:lnTo>
                  <a:lnTo>
                    <a:pt x="3598" y="1627"/>
                  </a:lnTo>
                  <a:lnTo>
                    <a:pt x="3575" y="1444"/>
                  </a:lnTo>
                  <a:lnTo>
                    <a:pt x="3529" y="1261"/>
                  </a:lnTo>
                  <a:lnTo>
                    <a:pt x="3460" y="1100"/>
                  </a:lnTo>
                  <a:lnTo>
                    <a:pt x="3392" y="940"/>
                  </a:lnTo>
                  <a:lnTo>
                    <a:pt x="3300" y="803"/>
                  </a:lnTo>
                  <a:lnTo>
                    <a:pt x="3208" y="665"/>
                  </a:lnTo>
                  <a:lnTo>
                    <a:pt x="3071" y="528"/>
                  </a:lnTo>
                  <a:lnTo>
                    <a:pt x="2956" y="413"/>
                  </a:lnTo>
                  <a:lnTo>
                    <a:pt x="2819" y="299"/>
                  </a:lnTo>
                  <a:lnTo>
                    <a:pt x="2659" y="207"/>
                  </a:lnTo>
                  <a:lnTo>
                    <a:pt x="2498" y="138"/>
                  </a:lnTo>
                  <a:lnTo>
                    <a:pt x="2338" y="69"/>
                  </a:lnTo>
                  <a:lnTo>
                    <a:pt x="2177" y="24"/>
                  </a:lnTo>
                  <a:lnTo>
                    <a:pt x="199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66"/>
            <p:cNvSpPr/>
            <p:nvPr/>
          </p:nvSpPr>
          <p:spPr>
            <a:xfrm>
              <a:off x="1212816" y="2193489"/>
              <a:ext cx="77815" cy="77815"/>
            </a:xfrm>
            <a:custGeom>
              <a:avLst/>
              <a:gdLst/>
              <a:ahLst/>
              <a:cxnLst/>
              <a:rect l="l" t="t" r="r" b="b"/>
              <a:pathLst>
                <a:path w="3621" h="3621" extrusionOk="0">
                  <a:moveTo>
                    <a:pt x="1810" y="276"/>
                  </a:moveTo>
                  <a:lnTo>
                    <a:pt x="1948" y="299"/>
                  </a:lnTo>
                  <a:lnTo>
                    <a:pt x="2108" y="321"/>
                  </a:lnTo>
                  <a:lnTo>
                    <a:pt x="2246" y="344"/>
                  </a:lnTo>
                  <a:lnTo>
                    <a:pt x="2406" y="390"/>
                  </a:lnTo>
                  <a:lnTo>
                    <a:pt x="2521" y="459"/>
                  </a:lnTo>
                  <a:lnTo>
                    <a:pt x="2658" y="551"/>
                  </a:lnTo>
                  <a:lnTo>
                    <a:pt x="2773" y="619"/>
                  </a:lnTo>
                  <a:lnTo>
                    <a:pt x="2887" y="734"/>
                  </a:lnTo>
                  <a:lnTo>
                    <a:pt x="2979" y="825"/>
                  </a:lnTo>
                  <a:lnTo>
                    <a:pt x="3070" y="963"/>
                  </a:lnTo>
                  <a:lnTo>
                    <a:pt x="3139" y="1078"/>
                  </a:lnTo>
                  <a:lnTo>
                    <a:pt x="3208" y="1215"/>
                  </a:lnTo>
                  <a:lnTo>
                    <a:pt x="3254" y="1352"/>
                  </a:lnTo>
                  <a:lnTo>
                    <a:pt x="3300" y="1490"/>
                  </a:lnTo>
                  <a:lnTo>
                    <a:pt x="3322" y="1650"/>
                  </a:lnTo>
                  <a:lnTo>
                    <a:pt x="3322" y="1811"/>
                  </a:lnTo>
                  <a:lnTo>
                    <a:pt x="3322" y="1948"/>
                  </a:lnTo>
                  <a:lnTo>
                    <a:pt x="3300" y="2109"/>
                  </a:lnTo>
                  <a:lnTo>
                    <a:pt x="3254" y="2246"/>
                  </a:lnTo>
                  <a:lnTo>
                    <a:pt x="3208" y="2406"/>
                  </a:lnTo>
                  <a:lnTo>
                    <a:pt x="3139" y="2521"/>
                  </a:lnTo>
                  <a:lnTo>
                    <a:pt x="3070" y="2658"/>
                  </a:lnTo>
                  <a:lnTo>
                    <a:pt x="2979" y="2773"/>
                  </a:lnTo>
                  <a:lnTo>
                    <a:pt x="2887" y="2888"/>
                  </a:lnTo>
                  <a:lnTo>
                    <a:pt x="2773" y="2979"/>
                  </a:lnTo>
                  <a:lnTo>
                    <a:pt x="2658" y="3071"/>
                  </a:lnTo>
                  <a:lnTo>
                    <a:pt x="2521" y="3140"/>
                  </a:lnTo>
                  <a:lnTo>
                    <a:pt x="2406" y="3208"/>
                  </a:lnTo>
                  <a:lnTo>
                    <a:pt x="2246" y="3254"/>
                  </a:lnTo>
                  <a:lnTo>
                    <a:pt x="2108" y="3300"/>
                  </a:lnTo>
                  <a:lnTo>
                    <a:pt x="1948" y="3323"/>
                  </a:lnTo>
                  <a:lnTo>
                    <a:pt x="1650" y="3323"/>
                  </a:lnTo>
                  <a:lnTo>
                    <a:pt x="1490" y="3300"/>
                  </a:lnTo>
                  <a:lnTo>
                    <a:pt x="1352" y="3254"/>
                  </a:lnTo>
                  <a:lnTo>
                    <a:pt x="1215" y="3208"/>
                  </a:lnTo>
                  <a:lnTo>
                    <a:pt x="1077" y="3140"/>
                  </a:lnTo>
                  <a:lnTo>
                    <a:pt x="963" y="3071"/>
                  </a:lnTo>
                  <a:lnTo>
                    <a:pt x="825" y="2979"/>
                  </a:lnTo>
                  <a:lnTo>
                    <a:pt x="733" y="2888"/>
                  </a:lnTo>
                  <a:lnTo>
                    <a:pt x="619" y="2773"/>
                  </a:lnTo>
                  <a:lnTo>
                    <a:pt x="550" y="2658"/>
                  </a:lnTo>
                  <a:lnTo>
                    <a:pt x="458" y="2521"/>
                  </a:lnTo>
                  <a:lnTo>
                    <a:pt x="390" y="2406"/>
                  </a:lnTo>
                  <a:lnTo>
                    <a:pt x="344" y="2246"/>
                  </a:lnTo>
                  <a:lnTo>
                    <a:pt x="321" y="2109"/>
                  </a:lnTo>
                  <a:lnTo>
                    <a:pt x="298" y="1948"/>
                  </a:lnTo>
                  <a:lnTo>
                    <a:pt x="275" y="1811"/>
                  </a:lnTo>
                  <a:lnTo>
                    <a:pt x="298" y="1650"/>
                  </a:lnTo>
                  <a:lnTo>
                    <a:pt x="321" y="1490"/>
                  </a:lnTo>
                  <a:lnTo>
                    <a:pt x="344" y="1352"/>
                  </a:lnTo>
                  <a:lnTo>
                    <a:pt x="390" y="1215"/>
                  </a:lnTo>
                  <a:lnTo>
                    <a:pt x="458" y="1078"/>
                  </a:lnTo>
                  <a:lnTo>
                    <a:pt x="550" y="963"/>
                  </a:lnTo>
                  <a:lnTo>
                    <a:pt x="619" y="825"/>
                  </a:lnTo>
                  <a:lnTo>
                    <a:pt x="733" y="734"/>
                  </a:lnTo>
                  <a:lnTo>
                    <a:pt x="825" y="619"/>
                  </a:lnTo>
                  <a:lnTo>
                    <a:pt x="963" y="551"/>
                  </a:lnTo>
                  <a:lnTo>
                    <a:pt x="1077" y="459"/>
                  </a:lnTo>
                  <a:lnTo>
                    <a:pt x="1215" y="390"/>
                  </a:lnTo>
                  <a:lnTo>
                    <a:pt x="1352" y="344"/>
                  </a:lnTo>
                  <a:lnTo>
                    <a:pt x="1490" y="321"/>
                  </a:lnTo>
                  <a:lnTo>
                    <a:pt x="1650" y="299"/>
                  </a:lnTo>
                  <a:lnTo>
                    <a:pt x="1810" y="276"/>
                  </a:lnTo>
                  <a:close/>
                  <a:moveTo>
                    <a:pt x="1627" y="1"/>
                  </a:moveTo>
                  <a:lnTo>
                    <a:pt x="1444" y="24"/>
                  </a:lnTo>
                  <a:lnTo>
                    <a:pt x="1260" y="69"/>
                  </a:lnTo>
                  <a:lnTo>
                    <a:pt x="1100" y="138"/>
                  </a:lnTo>
                  <a:lnTo>
                    <a:pt x="940" y="207"/>
                  </a:lnTo>
                  <a:lnTo>
                    <a:pt x="802" y="299"/>
                  </a:lnTo>
                  <a:lnTo>
                    <a:pt x="665" y="413"/>
                  </a:lnTo>
                  <a:lnTo>
                    <a:pt x="527" y="528"/>
                  </a:lnTo>
                  <a:lnTo>
                    <a:pt x="413" y="665"/>
                  </a:lnTo>
                  <a:lnTo>
                    <a:pt x="298" y="803"/>
                  </a:lnTo>
                  <a:lnTo>
                    <a:pt x="206" y="940"/>
                  </a:lnTo>
                  <a:lnTo>
                    <a:pt x="138" y="1100"/>
                  </a:lnTo>
                  <a:lnTo>
                    <a:pt x="69" y="1261"/>
                  </a:lnTo>
                  <a:lnTo>
                    <a:pt x="23" y="1444"/>
                  </a:lnTo>
                  <a:lnTo>
                    <a:pt x="0" y="1627"/>
                  </a:lnTo>
                  <a:lnTo>
                    <a:pt x="0" y="1811"/>
                  </a:lnTo>
                  <a:lnTo>
                    <a:pt x="0" y="1994"/>
                  </a:lnTo>
                  <a:lnTo>
                    <a:pt x="23" y="2177"/>
                  </a:lnTo>
                  <a:lnTo>
                    <a:pt x="69" y="2338"/>
                  </a:lnTo>
                  <a:lnTo>
                    <a:pt x="138" y="2498"/>
                  </a:lnTo>
                  <a:lnTo>
                    <a:pt x="206" y="2658"/>
                  </a:lnTo>
                  <a:lnTo>
                    <a:pt x="298" y="2819"/>
                  </a:lnTo>
                  <a:lnTo>
                    <a:pt x="413" y="2956"/>
                  </a:lnTo>
                  <a:lnTo>
                    <a:pt x="527" y="3071"/>
                  </a:lnTo>
                  <a:lnTo>
                    <a:pt x="665" y="3185"/>
                  </a:lnTo>
                  <a:lnTo>
                    <a:pt x="802" y="3300"/>
                  </a:lnTo>
                  <a:lnTo>
                    <a:pt x="940" y="3392"/>
                  </a:lnTo>
                  <a:lnTo>
                    <a:pt x="1100" y="3460"/>
                  </a:lnTo>
                  <a:lnTo>
                    <a:pt x="1260" y="3529"/>
                  </a:lnTo>
                  <a:lnTo>
                    <a:pt x="1444" y="3575"/>
                  </a:lnTo>
                  <a:lnTo>
                    <a:pt x="1627" y="3598"/>
                  </a:lnTo>
                  <a:lnTo>
                    <a:pt x="1810" y="3621"/>
                  </a:lnTo>
                  <a:lnTo>
                    <a:pt x="1994" y="3598"/>
                  </a:lnTo>
                  <a:lnTo>
                    <a:pt x="2177" y="3575"/>
                  </a:lnTo>
                  <a:lnTo>
                    <a:pt x="2337" y="3529"/>
                  </a:lnTo>
                  <a:lnTo>
                    <a:pt x="2498" y="3460"/>
                  </a:lnTo>
                  <a:lnTo>
                    <a:pt x="2658" y="3392"/>
                  </a:lnTo>
                  <a:lnTo>
                    <a:pt x="2818" y="3300"/>
                  </a:lnTo>
                  <a:lnTo>
                    <a:pt x="2956" y="3185"/>
                  </a:lnTo>
                  <a:lnTo>
                    <a:pt x="3070" y="3071"/>
                  </a:lnTo>
                  <a:lnTo>
                    <a:pt x="3208" y="2956"/>
                  </a:lnTo>
                  <a:lnTo>
                    <a:pt x="3300" y="2819"/>
                  </a:lnTo>
                  <a:lnTo>
                    <a:pt x="3391" y="2658"/>
                  </a:lnTo>
                  <a:lnTo>
                    <a:pt x="3460" y="2498"/>
                  </a:lnTo>
                  <a:lnTo>
                    <a:pt x="3529" y="2338"/>
                  </a:lnTo>
                  <a:lnTo>
                    <a:pt x="3574" y="2177"/>
                  </a:lnTo>
                  <a:lnTo>
                    <a:pt x="3597" y="1994"/>
                  </a:lnTo>
                  <a:lnTo>
                    <a:pt x="3620" y="1811"/>
                  </a:lnTo>
                  <a:lnTo>
                    <a:pt x="3597" y="1627"/>
                  </a:lnTo>
                  <a:lnTo>
                    <a:pt x="3574" y="1444"/>
                  </a:lnTo>
                  <a:lnTo>
                    <a:pt x="3529" y="1261"/>
                  </a:lnTo>
                  <a:lnTo>
                    <a:pt x="3460" y="1100"/>
                  </a:lnTo>
                  <a:lnTo>
                    <a:pt x="3391" y="940"/>
                  </a:lnTo>
                  <a:lnTo>
                    <a:pt x="3300" y="803"/>
                  </a:lnTo>
                  <a:lnTo>
                    <a:pt x="3208" y="665"/>
                  </a:lnTo>
                  <a:lnTo>
                    <a:pt x="3070" y="528"/>
                  </a:lnTo>
                  <a:lnTo>
                    <a:pt x="2956" y="413"/>
                  </a:lnTo>
                  <a:lnTo>
                    <a:pt x="2818" y="299"/>
                  </a:lnTo>
                  <a:lnTo>
                    <a:pt x="2658" y="207"/>
                  </a:lnTo>
                  <a:lnTo>
                    <a:pt x="2498" y="138"/>
                  </a:lnTo>
                  <a:lnTo>
                    <a:pt x="2337" y="69"/>
                  </a:lnTo>
                  <a:lnTo>
                    <a:pt x="2177" y="24"/>
                  </a:lnTo>
                  <a:lnTo>
                    <a:pt x="199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66"/>
            <p:cNvSpPr/>
            <p:nvPr/>
          </p:nvSpPr>
          <p:spPr>
            <a:xfrm>
              <a:off x="1041480" y="2202365"/>
              <a:ext cx="87658" cy="21189"/>
            </a:xfrm>
            <a:custGeom>
              <a:avLst/>
              <a:gdLst/>
              <a:ahLst/>
              <a:cxnLst/>
              <a:rect l="l" t="t" r="r" b="b"/>
              <a:pathLst>
                <a:path w="4079" h="986" extrusionOk="0">
                  <a:moveTo>
                    <a:pt x="2108" y="0"/>
                  </a:moveTo>
                  <a:lnTo>
                    <a:pt x="1787" y="46"/>
                  </a:lnTo>
                  <a:lnTo>
                    <a:pt x="1489" y="92"/>
                  </a:lnTo>
                  <a:lnTo>
                    <a:pt x="1191" y="183"/>
                  </a:lnTo>
                  <a:lnTo>
                    <a:pt x="939" y="252"/>
                  </a:lnTo>
                  <a:lnTo>
                    <a:pt x="710" y="344"/>
                  </a:lnTo>
                  <a:lnTo>
                    <a:pt x="344" y="527"/>
                  </a:lnTo>
                  <a:lnTo>
                    <a:pt x="92" y="687"/>
                  </a:lnTo>
                  <a:lnTo>
                    <a:pt x="0" y="756"/>
                  </a:lnTo>
                  <a:lnTo>
                    <a:pt x="183" y="985"/>
                  </a:lnTo>
                  <a:lnTo>
                    <a:pt x="252" y="917"/>
                  </a:lnTo>
                  <a:lnTo>
                    <a:pt x="458" y="802"/>
                  </a:lnTo>
                  <a:lnTo>
                    <a:pt x="802" y="619"/>
                  </a:lnTo>
                  <a:lnTo>
                    <a:pt x="1031" y="527"/>
                  </a:lnTo>
                  <a:lnTo>
                    <a:pt x="1260" y="458"/>
                  </a:lnTo>
                  <a:lnTo>
                    <a:pt x="1535" y="390"/>
                  </a:lnTo>
                  <a:lnTo>
                    <a:pt x="1833" y="321"/>
                  </a:lnTo>
                  <a:lnTo>
                    <a:pt x="2131" y="298"/>
                  </a:lnTo>
                  <a:lnTo>
                    <a:pt x="2474" y="275"/>
                  </a:lnTo>
                  <a:lnTo>
                    <a:pt x="2818" y="298"/>
                  </a:lnTo>
                  <a:lnTo>
                    <a:pt x="3185" y="344"/>
                  </a:lnTo>
                  <a:lnTo>
                    <a:pt x="3574" y="435"/>
                  </a:lnTo>
                  <a:lnTo>
                    <a:pt x="3987" y="573"/>
                  </a:lnTo>
                  <a:lnTo>
                    <a:pt x="4078" y="298"/>
                  </a:lnTo>
                  <a:lnTo>
                    <a:pt x="3666" y="160"/>
                  </a:lnTo>
                  <a:lnTo>
                    <a:pt x="3253" y="69"/>
                  </a:lnTo>
                  <a:lnTo>
                    <a:pt x="28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66"/>
            <p:cNvSpPr/>
            <p:nvPr/>
          </p:nvSpPr>
          <p:spPr>
            <a:xfrm>
              <a:off x="1193110" y="2222543"/>
              <a:ext cx="24649" cy="9370"/>
            </a:xfrm>
            <a:custGeom>
              <a:avLst/>
              <a:gdLst/>
              <a:ahLst/>
              <a:cxnLst/>
              <a:rect l="l" t="t" r="r" b="b"/>
              <a:pathLst>
                <a:path w="1147" h="436" extrusionOk="0">
                  <a:moveTo>
                    <a:pt x="642" y="0"/>
                  </a:moveTo>
                  <a:lnTo>
                    <a:pt x="482" y="23"/>
                  </a:lnTo>
                  <a:lnTo>
                    <a:pt x="344" y="46"/>
                  </a:lnTo>
                  <a:lnTo>
                    <a:pt x="207" y="92"/>
                  </a:lnTo>
                  <a:lnTo>
                    <a:pt x="92" y="138"/>
                  </a:lnTo>
                  <a:lnTo>
                    <a:pt x="1" y="207"/>
                  </a:lnTo>
                  <a:lnTo>
                    <a:pt x="184" y="436"/>
                  </a:lnTo>
                  <a:lnTo>
                    <a:pt x="253" y="390"/>
                  </a:lnTo>
                  <a:lnTo>
                    <a:pt x="344" y="344"/>
                  </a:lnTo>
                  <a:lnTo>
                    <a:pt x="436" y="298"/>
                  </a:lnTo>
                  <a:lnTo>
                    <a:pt x="688" y="298"/>
                  </a:lnTo>
                  <a:lnTo>
                    <a:pt x="826" y="344"/>
                  </a:lnTo>
                  <a:lnTo>
                    <a:pt x="963" y="436"/>
                  </a:lnTo>
                  <a:lnTo>
                    <a:pt x="1146" y="207"/>
                  </a:lnTo>
                  <a:lnTo>
                    <a:pt x="986" y="92"/>
                  </a:lnTo>
                  <a:lnTo>
                    <a:pt x="803" y="23"/>
                  </a:lnTo>
                  <a:lnTo>
                    <a:pt x="6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66"/>
            <p:cNvSpPr/>
            <p:nvPr/>
          </p:nvSpPr>
          <p:spPr>
            <a:xfrm>
              <a:off x="1120733" y="2169357"/>
              <a:ext cx="63546" cy="22672"/>
            </a:xfrm>
            <a:custGeom>
              <a:avLst/>
              <a:gdLst/>
              <a:ahLst/>
              <a:cxnLst/>
              <a:rect l="l" t="t" r="r" b="b"/>
              <a:pathLst>
                <a:path w="2957" h="1055" extrusionOk="0">
                  <a:moveTo>
                    <a:pt x="1857" y="1"/>
                  </a:moveTo>
                  <a:lnTo>
                    <a:pt x="1628" y="47"/>
                  </a:lnTo>
                  <a:lnTo>
                    <a:pt x="1398" y="93"/>
                  </a:lnTo>
                  <a:lnTo>
                    <a:pt x="1192" y="161"/>
                  </a:lnTo>
                  <a:lnTo>
                    <a:pt x="1009" y="230"/>
                  </a:lnTo>
                  <a:lnTo>
                    <a:pt x="826" y="322"/>
                  </a:lnTo>
                  <a:lnTo>
                    <a:pt x="528" y="528"/>
                  </a:lnTo>
                  <a:lnTo>
                    <a:pt x="299" y="711"/>
                  </a:lnTo>
                  <a:lnTo>
                    <a:pt x="138" y="895"/>
                  </a:lnTo>
                  <a:lnTo>
                    <a:pt x="1" y="1055"/>
                  </a:lnTo>
                  <a:lnTo>
                    <a:pt x="207" y="1009"/>
                  </a:lnTo>
                  <a:lnTo>
                    <a:pt x="757" y="872"/>
                  </a:lnTo>
                  <a:lnTo>
                    <a:pt x="1101" y="826"/>
                  </a:lnTo>
                  <a:lnTo>
                    <a:pt x="1444" y="780"/>
                  </a:lnTo>
                  <a:lnTo>
                    <a:pt x="1765" y="757"/>
                  </a:lnTo>
                  <a:lnTo>
                    <a:pt x="2063" y="757"/>
                  </a:lnTo>
                  <a:lnTo>
                    <a:pt x="2269" y="803"/>
                  </a:lnTo>
                  <a:lnTo>
                    <a:pt x="2452" y="872"/>
                  </a:lnTo>
                  <a:lnTo>
                    <a:pt x="2590" y="895"/>
                  </a:lnTo>
                  <a:lnTo>
                    <a:pt x="2704" y="872"/>
                  </a:lnTo>
                  <a:lnTo>
                    <a:pt x="2819" y="803"/>
                  </a:lnTo>
                  <a:lnTo>
                    <a:pt x="2888" y="711"/>
                  </a:lnTo>
                  <a:lnTo>
                    <a:pt x="2933" y="597"/>
                  </a:lnTo>
                  <a:lnTo>
                    <a:pt x="2956" y="459"/>
                  </a:lnTo>
                  <a:lnTo>
                    <a:pt x="2911" y="345"/>
                  </a:lnTo>
                  <a:lnTo>
                    <a:pt x="2819" y="253"/>
                  </a:lnTo>
                  <a:lnTo>
                    <a:pt x="2681" y="138"/>
                  </a:lnTo>
                  <a:lnTo>
                    <a:pt x="2521" y="70"/>
                  </a:lnTo>
                  <a:lnTo>
                    <a:pt x="2338" y="24"/>
                  </a:lnTo>
                  <a:lnTo>
                    <a:pt x="2109"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66"/>
            <p:cNvSpPr/>
            <p:nvPr/>
          </p:nvSpPr>
          <p:spPr>
            <a:xfrm>
              <a:off x="1212816" y="2169851"/>
              <a:ext cx="53188" cy="22178"/>
            </a:xfrm>
            <a:custGeom>
              <a:avLst/>
              <a:gdLst/>
              <a:ahLst/>
              <a:cxnLst/>
              <a:rect l="l" t="t" r="r" b="b"/>
              <a:pathLst>
                <a:path w="2475" h="1032" extrusionOk="0">
                  <a:moveTo>
                    <a:pt x="642" y="1"/>
                  </a:moveTo>
                  <a:lnTo>
                    <a:pt x="458" y="24"/>
                  </a:lnTo>
                  <a:lnTo>
                    <a:pt x="298" y="93"/>
                  </a:lnTo>
                  <a:lnTo>
                    <a:pt x="161" y="184"/>
                  </a:lnTo>
                  <a:lnTo>
                    <a:pt x="46" y="276"/>
                  </a:lnTo>
                  <a:lnTo>
                    <a:pt x="0" y="390"/>
                  </a:lnTo>
                  <a:lnTo>
                    <a:pt x="0" y="528"/>
                  </a:lnTo>
                  <a:lnTo>
                    <a:pt x="46" y="642"/>
                  </a:lnTo>
                  <a:lnTo>
                    <a:pt x="115" y="734"/>
                  </a:lnTo>
                  <a:lnTo>
                    <a:pt x="206" y="803"/>
                  </a:lnTo>
                  <a:lnTo>
                    <a:pt x="321" y="849"/>
                  </a:lnTo>
                  <a:lnTo>
                    <a:pt x="458" y="826"/>
                  </a:lnTo>
                  <a:lnTo>
                    <a:pt x="642" y="780"/>
                  </a:lnTo>
                  <a:lnTo>
                    <a:pt x="871" y="757"/>
                  </a:lnTo>
                  <a:lnTo>
                    <a:pt x="1146" y="757"/>
                  </a:lnTo>
                  <a:lnTo>
                    <a:pt x="1421" y="780"/>
                  </a:lnTo>
                  <a:lnTo>
                    <a:pt x="1696" y="826"/>
                  </a:lnTo>
                  <a:lnTo>
                    <a:pt x="1948" y="894"/>
                  </a:lnTo>
                  <a:lnTo>
                    <a:pt x="2337" y="986"/>
                  </a:lnTo>
                  <a:lnTo>
                    <a:pt x="2475" y="1032"/>
                  </a:lnTo>
                  <a:lnTo>
                    <a:pt x="2429" y="894"/>
                  </a:lnTo>
                  <a:lnTo>
                    <a:pt x="2337" y="734"/>
                  </a:lnTo>
                  <a:lnTo>
                    <a:pt x="2200" y="551"/>
                  </a:lnTo>
                  <a:lnTo>
                    <a:pt x="2108" y="459"/>
                  </a:lnTo>
                  <a:lnTo>
                    <a:pt x="1994" y="367"/>
                  </a:lnTo>
                  <a:lnTo>
                    <a:pt x="1856" y="276"/>
                  </a:lnTo>
                  <a:lnTo>
                    <a:pt x="1719" y="207"/>
                  </a:lnTo>
                  <a:lnTo>
                    <a:pt x="1535" y="115"/>
                  </a:lnTo>
                  <a:lnTo>
                    <a:pt x="1352" y="70"/>
                  </a:lnTo>
                  <a:lnTo>
                    <a:pt x="1123" y="24"/>
                  </a:lnTo>
                  <a:lnTo>
                    <a:pt x="871"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66"/>
            <p:cNvSpPr/>
            <p:nvPr/>
          </p:nvSpPr>
          <p:spPr>
            <a:xfrm>
              <a:off x="1014381" y="2224993"/>
              <a:ext cx="50244" cy="47299"/>
            </a:xfrm>
            <a:custGeom>
              <a:avLst/>
              <a:gdLst/>
              <a:ahLst/>
              <a:cxnLst/>
              <a:rect l="l" t="t" r="r" b="b"/>
              <a:pathLst>
                <a:path w="2338" h="2201" extrusionOk="0">
                  <a:moveTo>
                    <a:pt x="161" y="1"/>
                  </a:moveTo>
                  <a:lnTo>
                    <a:pt x="93" y="24"/>
                  </a:lnTo>
                  <a:lnTo>
                    <a:pt x="24" y="70"/>
                  </a:lnTo>
                  <a:lnTo>
                    <a:pt x="1" y="116"/>
                  </a:lnTo>
                  <a:lnTo>
                    <a:pt x="1" y="184"/>
                  </a:lnTo>
                  <a:lnTo>
                    <a:pt x="24" y="253"/>
                  </a:lnTo>
                  <a:lnTo>
                    <a:pt x="47" y="322"/>
                  </a:lnTo>
                  <a:lnTo>
                    <a:pt x="115" y="345"/>
                  </a:lnTo>
                  <a:lnTo>
                    <a:pt x="367" y="436"/>
                  </a:lnTo>
                  <a:lnTo>
                    <a:pt x="642" y="574"/>
                  </a:lnTo>
                  <a:lnTo>
                    <a:pt x="940" y="734"/>
                  </a:lnTo>
                  <a:lnTo>
                    <a:pt x="1261" y="963"/>
                  </a:lnTo>
                  <a:lnTo>
                    <a:pt x="1421" y="1101"/>
                  </a:lnTo>
                  <a:lnTo>
                    <a:pt x="1559" y="1261"/>
                  </a:lnTo>
                  <a:lnTo>
                    <a:pt x="1696" y="1444"/>
                  </a:lnTo>
                  <a:lnTo>
                    <a:pt x="1811" y="1628"/>
                  </a:lnTo>
                  <a:lnTo>
                    <a:pt x="1903" y="1834"/>
                  </a:lnTo>
                  <a:lnTo>
                    <a:pt x="1971" y="2063"/>
                  </a:lnTo>
                  <a:lnTo>
                    <a:pt x="1994" y="2109"/>
                  </a:lnTo>
                  <a:lnTo>
                    <a:pt x="2040" y="2155"/>
                  </a:lnTo>
                  <a:lnTo>
                    <a:pt x="2086" y="2178"/>
                  </a:lnTo>
                  <a:lnTo>
                    <a:pt x="2132" y="2201"/>
                  </a:lnTo>
                  <a:lnTo>
                    <a:pt x="2200" y="2201"/>
                  </a:lnTo>
                  <a:lnTo>
                    <a:pt x="2246" y="2155"/>
                  </a:lnTo>
                  <a:lnTo>
                    <a:pt x="2292" y="2109"/>
                  </a:lnTo>
                  <a:lnTo>
                    <a:pt x="2338" y="2040"/>
                  </a:lnTo>
                  <a:lnTo>
                    <a:pt x="2315" y="1971"/>
                  </a:lnTo>
                  <a:lnTo>
                    <a:pt x="2246" y="1719"/>
                  </a:lnTo>
                  <a:lnTo>
                    <a:pt x="2132" y="1467"/>
                  </a:lnTo>
                  <a:lnTo>
                    <a:pt x="1994" y="1261"/>
                  </a:lnTo>
                  <a:lnTo>
                    <a:pt x="1857" y="1055"/>
                  </a:lnTo>
                  <a:lnTo>
                    <a:pt x="1696" y="872"/>
                  </a:lnTo>
                  <a:lnTo>
                    <a:pt x="1513" y="711"/>
                  </a:lnTo>
                  <a:lnTo>
                    <a:pt x="1353" y="574"/>
                  </a:lnTo>
                  <a:lnTo>
                    <a:pt x="1169" y="459"/>
                  </a:lnTo>
                  <a:lnTo>
                    <a:pt x="826" y="253"/>
                  </a:lnTo>
                  <a:lnTo>
                    <a:pt x="528" y="116"/>
                  </a:lnTo>
                  <a:lnTo>
                    <a:pt x="230"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66"/>
            <p:cNvSpPr/>
            <p:nvPr/>
          </p:nvSpPr>
          <p:spPr>
            <a:xfrm>
              <a:off x="1022268" y="2240272"/>
              <a:ext cx="27099" cy="18718"/>
            </a:xfrm>
            <a:custGeom>
              <a:avLst/>
              <a:gdLst/>
              <a:ahLst/>
              <a:cxnLst/>
              <a:rect l="l" t="t" r="r" b="b"/>
              <a:pathLst>
                <a:path w="1261" h="871" extrusionOk="0">
                  <a:moveTo>
                    <a:pt x="1077" y="0"/>
                  </a:moveTo>
                  <a:lnTo>
                    <a:pt x="825" y="23"/>
                  </a:lnTo>
                  <a:lnTo>
                    <a:pt x="596" y="92"/>
                  </a:lnTo>
                  <a:lnTo>
                    <a:pt x="413" y="184"/>
                  </a:lnTo>
                  <a:lnTo>
                    <a:pt x="275" y="298"/>
                  </a:lnTo>
                  <a:lnTo>
                    <a:pt x="161" y="413"/>
                  </a:lnTo>
                  <a:lnTo>
                    <a:pt x="92" y="504"/>
                  </a:lnTo>
                  <a:lnTo>
                    <a:pt x="23" y="596"/>
                  </a:lnTo>
                  <a:lnTo>
                    <a:pt x="0" y="665"/>
                  </a:lnTo>
                  <a:lnTo>
                    <a:pt x="0" y="733"/>
                  </a:lnTo>
                  <a:lnTo>
                    <a:pt x="46" y="802"/>
                  </a:lnTo>
                  <a:lnTo>
                    <a:pt x="92" y="848"/>
                  </a:lnTo>
                  <a:lnTo>
                    <a:pt x="161" y="871"/>
                  </a:lnTo>
                  <a:lnTo>
                    <a:pt x="207" y="871"/>
                  </a:lnTo>
                  <a:lnTo>
                    <a:pt x="252" y="848"/>
                  </a:lnTo>
                  <a:lnTo>
                    <a:pt x="298" y="825"/>
                  </a:lnTo>
                  <a:lnTo>
                    <a:pt x="344" y="779"/>
                  </a:lnTo>
                  <a:lnTo>
                    <a:pt x="390" y="711"/>
                  </a:lnTo>
                  <a:lnTo>
                    <a:pt x="505" y="573"/>
                  </a:lnTo>
                  <a:lnTo>
                    <a:pt x="619" y="504"/>
                  </a:lnTo>
                  <a:lnTo>
                    <a:pt x="734" y="436"/>
                  </a:lnTo>
                  <a:lnTo>
                    <a:pt x="894" y="390"/>
                  </a:lnTo>
                  <a:lnTo>
                    <a:pt x="1077" y="367"/>
                  </a:lnTo>
                  <a:lnTo>
                    <a:pt x="1146" y="344"/>
                  </a:lnTo>
                  <a:lnTo>
                    <a:pt x="1215" y="321"/>
                  </a:lnTo>
                  <a:lnTo>
                    <a:pt x="1238" y="252"/>
                  </a:lnTo>
                  <a:lnTo>
                    <a:pt x="1261" y="184"/>
                  </a:lnTo>
                  <a:lnTo>
                    <a:pt x="1238" y="115"/>
                  </a:lnTo>
                  <a:lnTo>
                    <a:pt x="1215" y="46"/>
                  </a:lnTo>
                  <a:lnTo>
                    <a:pt x="1146" y="23"/>
                  </a:lnTo>
                  <a:lnTo>
                    <a:pt x="107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66"/>
            <p:cNvSpPr/>
            <p:nvPr/>
          </p:nvSpPr>
          <p:spPr>
            <a:xfrm>
              <a:off x="1043930" y="3007365"/>
              <a:ext cx="772050" cy="457436"/>
            </a:xfrm>
            <a:custGeom>
              <a:avLst/>
              <a:gdLst/>
              <a:ahLst/>
              <a:cxnLst/>
              <a:rect l="l" t="t" r="r" b="b"/>
              <a:pathLst>
                <a:path w="35926" h="21286" extrusionOk="0">
                  <a:moveTo>
                    <a:pt x="16657" y="1"/>
                  </a:moveTo>
                  <a:lnTo>
                    <a:pt x="15580" y="367"/>
                  </a:lnTo>
                  <a:lnTo>
                    <a:pt x="14527" y="665"/>
                  </a:lnTo>
                  <a:lnTo>
                    <a:pt x="13473" y="940"/>
                  </a:lnTo>
                  <a:lnTo>
                    <a:pt x="12465" y="1146"/>
                  </a:lnTo>
                  <a:lnTo>
                    <a:pt x="12167" y="1192"/>
                  </a:lnTo>
                  <a:lnTo>
                    <a:pt x="11479" y="1307"/>
                  </a:lnTo>
                  <a:lnTo>
                    <a:pt x="10792" y="1375"/>
                  </a:lnTo>
                  <a:lnTo>
                    <a:pt x="10128" y="1444"/>
                  </a:lnTo>
                  <a:lnTo>
                    <a:pt x="9440" y="1490"/>
                  </a:lnTo>
                  <a:lnTo>
                    <a:pt x="8776" y="1513"/>
                  </a:lnTo>
                  <a:lnTo>
                    <a:pt x="8134" y="1536"/>
                  </a:lnTo>
                  <a:lnTo>
                    <a:pt x="7470" y="1513"/>
                  </a:lnTo>
                  <a:lnTo>
                    <a:pt x="6828" y="1490"/>
                  </a:lnTo>
                  <a:lnTo>
                    <a:pt x="6187" y="1444"/>
                  </a:lnTo>
                  <a:lnTo>
                    <a:pt x="5568" y="1375"/>
                  </a:lnTo>
                  <a:lnTo>
                    <a:pt x="4949" y="1307"/>
                  </a:lnTo>
                  <a:lnTo>
                    <a:pt x="4308" y="1215"/>
                  </a:lnTo>
                  <a:lnTo>
                    <a:pt x="3712" y="1100"/>
                  </a:lnTo>
                  <a:lnTo>
                    <a:pt x="3094" y="986"/>
                  </a:lnTo>
                  <a:lnTo>
                    <a:pt x="1879" y="711"/>
                  </a:lnTo>
                  <a:lnTo>
                    <a:pt x="1788" y="963"/>
                  </a:lnTo>
                  <a:lnTo>
                    <a:pt x="1513" y="1650"/>
                  </a:lnTo>
                  <a:lnTo>
                    <a:pt x="1329" y="2154"/>
                  </a:lnTo>
                  <a:lnTo>
                    <a:pt x="1146" y="2750"/>
                  </a:lnTo>
                  <a:lnTo>
                    <a:pt x="940" y="3437"/>
                  </a:lnTo>
                  <a:lnTo>
                    <a:pt x="734" y="4216"/>
                  </a:lnTo>
                  <a:lnTo>
                    <a:pt x="665" y="4491"/>
                  </a:lnTo>
                  <a:lnTo>
                    <a:pt x="482" y="5293"/>
                  </a:lnTo>
                  <a:lnTo>
                    <a:pt x="321" y="6187"/>
                  </a:lnTo>
                  <a:lnTo>
                    <a:pt x="184" y="7103"/>
                  </a:lnTo>
                  <a:lnTo>
                    <a:pt x="92" y="8066"/>
                  </a:lnTo>
                  <a:lnTo>
                    <a:pt x="69" y="8340"/>
                  </a:lnTo>
                  <a:lnTo>
                    <a:pt x="23" y="9074"/>
                  </a:lnTo>
                  <a:lnTo>
                    <a:pt x="1" y="9830"/>
                  </a:lnTo>
                  <a:lnTo>
                    <a:pt x="1" y="10586"/>
                  </a:lnTo>
                  <a:lnTo>
                    <a:pt x="46" y="11365"/>
                  </a:lnTo>
                  <a:lnTo>
                    <a:pt x="69" y="11686"/>
                  </a:lnTo>
                  <a:lnTo>
                    <a:pt x="138" y="12304"/>
                  </a:lnTo>
                  <a:lnTo>
                    <a:pt x="207" y="12923"/>
                  </a:lnTo>
                  <a:lnTo>
                    <a:pt x="321" y="13564"/>
                  </a:lnTo>
                  <a:lnTo>
                    <a:pt x="459" y="14183"/>
                  </a:lnTo>
                  <a:lnTo>
                    <a:pt x="619" y="14824"/>
                  </a:lnTo>
                  <a:lnTo>
                    <a:pt x="802" y="15466"/>
                  </a:lnTo>
                  <a:lnTo>
                    <a:pt x="1009" y="16108"/>
                  </a:lnTo>
                  <a:lnTo>
                    <a:pt x="1261" y="16726"/>
                  </a:lnTo>
                  <a:lnTo>
                    <a:pt x="1444" y="17116"/>
                  </a:lnTo>
                  <a:lnTo>
                    <a:pt x="1673" y="17505"/>
                  </a:lnTo>
                  <a:lnTo>
                    <a:pt x="1948" y="17849"/>
                  </a:lnTo>
                  <a:lnTo>
                    <a:pt x="2269" y="18170"/>
                  </a:lnTo>
                  <a:lnTo>
                    <a:pt x="2635" y="18490"/>
                  </a:lnTo>
                  <a:lnTo>
                    <a:pt x="3025" y="18788"/>
                  </a:lnTo>
                  <a:lnTo>
                    <a:pt x="3460" y="19063"/>
                  </a:lnTo>
                  <a:lnTo>
                    <a:pt x="3941" y="19315"/>
                  </a:lnTo>
                  <a:lnTo>
                    <a:pt x="4193" y="19453"/>
                  </a:lnTo>
                  <a:lnTo>
                    <a:pt x="4812" y="19728"/>
                  </a:lnTo>
                  <a:lnTo>
                    <a:pt x="5476" y="19980"/>
                  </a:lnTo>
                  <a:lnTo>
                    <a:pt x="6187" y="20186"/>
                  </a:lnTo>
                  <a:lnTo>
                    <a:pt x="6920" y="20392"/>
                  </a:lnTo>
                  <a:lnTo>
                    <a:pt x="7195" y="20461"/>
                  </a:lnTo>
                  <a:lnTo>
                    <a:pt x="8088" y="20667"/>
                  </a:lnTo>
                  <a:lnTo>
                    <a:pt x="9051" y="20827"/>
                  </a:lnTo>
                  <a:lnTo>
                    <a:pt x="10036" y="20965"/>
                  </a:lnTo>
                  <a:lnTo>
                    <a:pt x="11067" y="21079"/>
                  </a:lnTo>
                  <a:lnTo>
                    <a:pt x="12121" y="21171"/>
                  </a:lnTo>
                  <a:lnTo>
                    <a:pt x="13198" y="21240"/>
                  </a:lnTo>
                  <a:lnTo>
                    <a:pt x="14275" y="21263"/>
                  </a:lnTo>
                  <a:lnTo>
                    <a:pt x="15397" y="21286"/>
                  </a:lnTo>
                  <a:lnTo>
                    <a:pt x="15787" y="21286"/>
                  </a:lnTo>
                  <a:lnTo>
                    <a:pt x="16726" y="21263"/>
                  </a:lnTo>
                  <a:lnTo>
                    <a:pt x="17688" y="21240"/>
                  </a:lnTo>
                  <a:lnTo>
                    <a:pt x="18628" y="21194"/>
                  </a:lnTo>
                  <a:lnTo>
                    <a:pt x="19590" y="21125"/>
                  </a:lnTo>
                  <a:lnTo>
                    <a:pt x="20529" y="21056"/>
                  </a:lnTo>
                  <a:lnTo>
                    <a:pt x="21469" y="20965"/>
                  </a:lnTo>
                  <a:lnTo>
                    <a:pt x="22408" y="20850"/>
                  </a:lnTo>
                  <a:lnTo>
                    <a:pt x="23325" y="20736"/>
                  </a:lnTo>
                  <a:lnTo>
                    <a:pt x="23622" y="20690"/>
                  </a:lnTo>
                  <a:lnTo>
                    <a:pt x="24631" y="20552"/>
                  </a:lnTo>
                  <a:lnTo>
                    <a:pt x="25593" y="20392"/>
                  </a:lnTo>
                  <a:lnTo>
                    <a:pt x="26555" y="20209"/>
                  </a:lnTo>
                  <a:lnTo>
                    <a:pt x="27472" y="20025"/>
                  </a:lnTo>
                  <a:lnTo>
                    <a:pt x="27747" y="19957"/>
                  </a:lnTo>
                  <a:lnTo>
                    <a:pt x="29007" y="19659"/>
                  </a:lnTo>
                  <a:lnTo>
                    <a:pt x="30198" y="19315"/>
                  </a:lnTo>
                  <a:lnTo>
                    <a:pt x="30152" y="18582"/>
                  </a:lnTo>
                  <a:lnTo>
                    <a:pt x="30129" y="17734"/>
                  </a:lnTo>
                  <a:lnTo>
                    <a:pt x="30129" y="16634"/>
                  </a:lnTo>
                  <a:lnTo>
                    <a:pt x="30152" y="16016"/>
                  </a:lnTo>
                  <a:lnTo>
                    <a:pt x="30175" y="15351"/>
                  </a:lnTo>
                  <a:lnTo>
                    <a:pt x="30221" y="14664"/>
                  </a:lnTo>
                  <a:lnTo>
                    <a:pt x="30290" y="13931"/>
                  </a:lnTo>
                  <a:lnTo>
                    <a:pt x="30381" y="13198"/>
                  </a:lnTo>
                  <a:lnTo>
                    <a:pt x="30496" y="12442"/>
                  </a:lnTo>
                  <a:lnTo>
                    <a:pt x="30656" y="11686"/>
                  </a:lnTo>
                  <a:lnTo>
                    <a:pt x="30840" y="10929"/>
                  </a:lnTo>
                  <a:lnTo>
                    <a:pt x="30977" y="10380"/>
                  </a:lnTo>
                  <a:lnTo>
                    <a:pt x="31137" y="9898"/>
                  </a:lnTo>
                  <a:lnTo>
                    <a:pt x="31321" y="9417"/>
                  </a:lnTo>
                  <a:lnTo>
                    <a:pt x="31504" y="8936"/>
                  </a:lnTo>
                  <a:lnTo>
                    <a:pt x="31710" y="8478"/>
                  </a:lnTo>
                  <a:lnTo>
                    <a:pt x="31939" y="8020"/>
                  </a:lnTo>
                  <a:lnTo>
                    <a:pt x="32191" y="7584"/>
                  </a:lnTo>
                  <a:lnTo>
                    <a:pt x="32443" y="7172"/>
                  </a:lnTo>
                  <a:lnTo>
                    <a:pt x="32741" y="6782"/>
                  </a:lnTo>
                  <a:lnTo>
                    <a:pt x="33062" y="6416"/>
                  </a:lnTo>
                  <a:lnTo>
                    <a:pt x="33383" y="6072"/>
                  </a:lnTo>
                  <a:lnTo>
                    <a:pt x="33749" y="5751"/>
                  </a:lnTo>
                  <a:lnTo>
                    <a:pt x="34139" y="5477"/>
                  </a:lnTo>
                  <a:lnTo>
                    <a:pt x="34551" y="5224"/>
                  </a:lnTo>
                  <a:lnTo>
                    <a:pt x="34987" y="4995"/>
                  </a:lnTo>
                  <a:lnTo>
                    <a:pt x="35445" y="4812"/>
                  </a:lnTo>
                  <a:lnTo>
                    <a:pt x="35926" y="4652"/>
                  </a:lnTo>
                  <a:lnTo>
                    <a:pt x="33979" y="4537"/>
                  </a:lnTo>
                  <a:lnTo>
                    <a:pt x="31894" y="4377"/>
                  </a:lnTo>
                  <a:lnTo>
                    <a:pt x="29396" y="4171"/>
                  </a:lnTo>
                  <a:lnTo>
                    <a:pt x="28915" y="4125"/>
                  </a:lnTo>
                  <a:lnTo>
                    <a:pt x="26509" y="3873"/>
                  </a:lnTo>
                  <a:lnTo>
                    <a:pt x="26166" y="3827"/>
                  </a:lnTo>
                  <a:lnTo>
                    <a:pt x="25066" y="3712"/>
                  </a:lnTo>
                  <a:lnTo>
                    <a:pt x="24012" y="3552"/>
                  </a:lnTo>
                  <a:lnTo>
                    <a:pt x="23233" y="3414"/>
                  </a:lnTo>
                  <a:lnTo>
                    <a:pt x="22477" y="3277"/>
                  </a:lnTo>
                  <a:lnTo>
                    <a:pt x="21790" y="3094"/>
                  </a:lnTo>
                  <a:lnTo>
                    <a:pt x="21171" y="2910"/>
                  </a:lnTo>
                  <a:lnTo>
                    <a:pt x="20575" y="2704"/>
                  </a:lnTo>
                  <a:lnTo>
                    <a:pt x="20048" y="2498"/>
                  </a:lnTo>
                  <a:lnTo>
                    <a:pt x="19567" y="2292"/>
                  </a:lnTo>
                  <a:lnTo>
                    <a:pt x="19132" y="2063"/>
                  </a:lnTo>
                  <a:lnTo>
                    <a:pt x="18880" y="1925"/>
                  </a:lnTo>
                  <a:lnTo>
                    <a:pt x="18559" y="1742"/>
                  </a:lnTo>
                  <a:lnTo>
                    <a:pt x="18284" y="1559"/>
                  </a:lnTo>
                  <a:lnTo>
                    <a:pt x="17780" y="1192"/>
                  </a:lnTo>
                  <a:lnTo>
                    <a:pt x="17574" y="1009"/>
                  </a:lnTo>
                  <a:lnTo>
                    <a:pt x="17345" y="803"/>
                  </a:lnTo>
                  <a:lnTo>
                    <a:pt x="17138" y="619"/>
                  </a:lnTo>
                  <a:lnTo>
                    <a:pt x="16864" y="298"/>
                  </a:lnTo>
                  <a:lnTo>
                    <a:pt x="16726" y="69"/>
                  </a:lnTo>
                  <a:lnTo>
                    <a:pt x="16657"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66"/>
            <p:cNvSpPr/>
            <p:nvPr/>
          </p:nvSpPr>
          <p:spPr>
            <a:xfrm>
              <a:off x="1044918" y="3251573"/>
              <a:ext cx="90129" cy="173833"/>
            </a:xfrm>
            <a:custGeom>
              <a:avLst/>
              <a:gdLst/>
              <a:ahLst/>
              <a:cxnLst/>
              <a:rect l="l" t="t" r="r" b="b"/>
              <a:pathLst>
                <a:path w="4194" h="8089" extrusionOk="0">
                  <a:moveTo>
                    <a:pt x="0" y="1"/>
                  </a:moveTo>
                  <a:lnTo>
                    <a:pt x="23" y="322"/>
                  </a:lnTo>
                  <a:lnTo>
                    <a:pt x="459" y="574"/>
                  </a:lnTo>
                  <a:lnTo>
                    <a:pt x="894" y="849"/>
                  </a:lnTo>
                  <a:lnTo>
                    <a:pt x="1283" y="1169"/>
                  </a:lnTo>
                  <a:lnTo>
                    <a:pt x="1673" y="1490"/>
                  </a:lnTo>
                  <a:lnTo>
                    <a:pt x="2017" y="1857"/>
                  </a:lnTo>
                  <a:lnTo>
                    <a:pt x="2337" y="2246"/>
                  </a:lnTo>
                  <a:lnTo>
                    <a:pt x="2635" y="2659"/>
                  </a:lnTo>
                  <a:lnTo>
                    <a:pt x="2910" y="3094"/>
                  </a:lnTo>
                  <a:lnTo>
                    <a:pt x="3071" y="3369"/>
                  </a:lnTo>
                  <a:lnTo>
                    <a:pt x="3208" y="3644"/>
                  </a:lnTo>
                  <a:lnTo>
                    <a:pt x="3437" y="4239"/>
                  </a:lnTo>
                  <a:lnTo>
                    <a:pt x="3643" y="4835"/>
                  </a:lnTo>
                  <a:lnTo>
                    <a:pt x="3781" y="5454"/>
                  </a:lnTo>
                  <a:lnTo>
                    <a:pt x="3872" y="6072"/>
                  </a:lnTo>
                  <a:lnTo>
                    <a:pt x="3918" y="6691"/>
                  </a:lnTo>
                  <a:lnTo>
                    <a:pt x="3918" y="7333"/>
                  </a:lnTo>
                  <a:lnTo>
                    <a:pt x="3895" y="7951"/>
                  </a:lnTo>
                  <a:lnTo>
                    <a:pt x="4147" y="8089"/>
                  </a:lnTo>
                  <a:lnTo>
                    <a:pt x="4193" y="7653"/>
                  </a:lnTo>
                  <a:lnTo>
                    <a:pt x="4193" y="7218"/>
                  </a:lnTo>
                  <a:lnTo>
                    <a:pt x="4193" y="6806"/>
                  </a:lnTo>
                  <a:lnTo>
                    <a:pt x="4170" y="6370"/>
                  </a:lnTo>
                  <a:lnTo>
                    <a:pt x="4124" y="5935"/>
                  </a:lnTo>
                  <a:lnTo>
                    <a:pt x="4056" y="5523"/>
                  </a:lnTo>
                  <a:lnTo>
                    <a:pt x="3964" y="5087"/>
                  </a:lnTo>
                  <a:lnTo>
                    <a:pt x="3872" y="4675"/>
                  </a:lnTo>
                  <a:lnTo>
                    <a:pt x="3735" y="4285"/>
                  </a:lnTo>
                  <a:lnTo>
                    <a:pt x="3598" y="3919"/>
                  </a:lnTo>
                  <a:lnTo>
                    <a:pt x="3460" y="3575"/>
                  </a:lnTo>
                  <a:lnTo>
                    <a:pt x="3277" y="3208"/>
                  </a:lnTo>
                  <a:lnTo>
                    <a:pt x="3093" y="2865"/>
                  </a:lnTo>
                  <a:lnTo>
                    <a:pt x="2887" y="2544"/>
                  </a:lnTo>
                  <a:lnTo>
                    <a:pt x="2658" y="2223"/>
                  </a:lnTo>
                  <a:lnTo>
                    <a:pt x="2429" y="1925"/>
                  </a:lnTo>
                  <a:lnTo>
                    <a:pt x="2177" y="1628"/>
                  </a:lnTo>
                  <a:lnTo>
                    <a:pt x="1902" y="1353"/>
                  </a:lnTo>
                  <a:lnTo>
                    <a:pt x="1604" y="1078"/>
                  </a:lnTo>
                  <a:lnTo>
                    <a:pt x="1329" y="826"/>
                  </a:lnTo>
                  <a:lnTo>
                    <a:pt x="1009" y="597"/>
                  </a:lnTo>
                  <a:lnTo>
                    <a:pt x="688" y="390"/>
                  </a:lnTo>
                  <a:lnTo>
                    <a:pt x="344" y="184"/>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66"/>
            <p:cNvSpPr/>
            <p:nvPr/>
          </p:nvSpPr>
          <p:spPr>
            <a:xfrm>
              <a:off x="1192616" y="3095989"/>
              <a:ext cx="483052" cy="351082"/>
            </a:xfrm>
            <a:custGeom>
              <a:avLst/>
              <a:gdLst/>
              <a:ahLst/>
              <a:cxnLst/>
              <a:rect l="l" t="t" r="r" b="b"/>
              <a:pathLst>
                <a:path w="22478" h="16337" extrusionOk="0">
                  <a:moveTo>
                    <a:pt x="21996" y="1"/>
                  </a:moveTo>
                  <a:lnTo>
                    <a:pt x="21652" y="207"/>
                  </a:lnTo>
                  <a:lnTo>
                    <a:pt x="21332" y="436"/>
                  </a:lnTo>
                  <a:lnTo>
                    <a:pt x="21011" y="688"/>
                  </a:lnTo>
                  <a:lnTo>
                    <a:pt x="20713" y="940"/>
                  </a:lnTo>
                  <a:lnTo>
                    <a:pt x="20415" y="1215"/>
                  </a:lnTo>
                  <a:lnTo>
                    <a:pt x="20140" y="1490"/>
                  </a:lnTo>
                  <a:lnTo>
                    <a:pt x="19865" y="1788"/>
                  </a:lnTo>
                  <a:lnTo>
                    <a:pt x="19613" y="2109"/>
                  </a:lnTo>
                  <a:lnTo>
                    <a:pt x="19338" y="2475"/>
                  </a:lnTo>
                  <a:lnTo>
                    <a:pt x="19086" y="2842"/>
                  </a:lnTo>
                  <a:lnTo>
                    <a:pt x="18834" y="3231"/>
                  </a:lnTo>
                  <a:lnTo>
                    <a:pt x="18605" y="3621"/>
                  </a:lnTo>
                  <a:lnTo>
                    <a:pt x="18170" y="4423"/>
                  </a:lnTo>
                  <a:lnTo>
                    <a:pt x="17757" y="5247"/>
                  </a:lnTo>
                  <a:lnTo>
                    <a:pt x="17345" y="6072"/>
                  </a:lnTo>
                  <a:lnTo>
                    <a:pt x="16933" y="6897"/>
                  </a:lnTo>
                  <a:lnTo>
                    <a:pt x="16497" y="7699"/>
                  </a:lnTo>
                  <a:lnTo>
                    <a:pt x="16268" y="8089"/>
                  </a:lnTo>
                  <a:lnTo>
                    <a:pt x="16016" y="8478"/>
                  </a:lnTo>
                  <a:lnTo>
                    <a:pt x="15741" y="8868"/>
                  </a:lnTo>
                  <a:lnTo>
                    <a:pt x="15466" y="9257"/>
                  </a:lnTo>
                  <a:lnTo>
                    <a:pt x="15168" y="9624"/>
                  </a:lnTo>
                  <a:lnTo>
                    <a:pt x="14848" y="9967"/>
                  </a:lnTo>
                  <a:lnTo>
                    <a:pt x="14504" y="10288"/>
                  </a:lnTo>
                  <a:lnTo>
                    <a:pt x="14137" y="10609"/>
                  </a:lnTo>
                  <a:lnTo>
                    <a:pt x="13748" y="10884"/>
                  </a:lnTo>
                  <a:lnTo>
                    <a:pt x="13358" y="11136"/>
                  </a:lnTo>
                  <a:lnTo>
                    <a:pt x="12923" y="11365"/>
                  </a:lnTo>
                  <a:lnTo>
                    <a:pt x="12465" y="11548"/>
                  </a:lnTo>
                  <a:lnTo>
                    <a:pt x="12029" y="11663"/>
                  </a:lnTo>
                  <a:lnTo>
                    <a:pt x="11571" y="11754"/>
                  </a:lnTo>
                  <a:lnTo>
                    <a:pt x="11113" y="11800"/>
                  </a:lnTo>
                  <a:lnTo>
                    <a:pt x="10632" y="11800"/>
                  </a:lnTo>
                  <a:lnTo>
                    <a:pt x="10151" y="11777"/>
                  </a:lnTo>
                  <a:lnTo>
                    <a:pt x="9670" y="11709"/>
                  </a:lnTo>
                  <a:lnTo>
                    <a:pt x="8776" y="11525"/>
                  </a:lnTo>
                  <a:lnTo>
                    <a:pt x="7860" y="11342"/>
                  </a:lnTo>
                  <a:lnTo>
                    <a:pt x="7401" y="11273"/>
                  </a:lnTo>
                  <a:lnTo>
                    <a:pt x="6943" y="11227"/>
                  </a:lnTo>
                  <a:lnTo>
                    <a:pt x="6485" y="11205"/>
                  </a:lnTo>
                  <a:lnTo>
                    <a:pt x="6004" y="11227"/>
                  </a:lnTo>
                  <a:lnTo>
                    <a:pt x="5637" y="11273"/>
                  </a:lnTo>
                  <a:lnTo>
                    <a:pt x="5248" y="11365"/>
                  </a:lnTo>
                  <a:lnTo>
                    <a:pt x="4881" y="11457"/>
                  </a:lnTo>
                  <a:lnTo>
                    <a:pt x="4514" y="11571"/>
                  </a:lnTo>
                  <a:lnTo>
                    <a:pt x="4171" y="11731"/>
                  </a:lnTo>
                  <a:lnTo>
                    <a:pt x="3827" y="11892"/>
                  </a:lnTo>
                  <a:lnTo>
                    <a:pt x="3483" y="12075"/>
                  </a:lnTo>
                  <a:lnTo>
                    <a:pt x="3163" y="12281"/>
                  </a:lnTo>
                  <a:lnTo>
                    <a:pt x="2888" y="12465"/>
                  </a:lnTo>
                  <a:lnTo>
                    <a:pt x="2636" y="12648"/>
                  </a:lnTo>
                  <a:lnTo>
                    <a:pt x="2384" y="12877"/>
                  </a:lnTo>
                  <a:lnTo>
                    <a:pt x="2155" y="13083"/>
                  </a:lnTo>
                  <a:lnTo>
                    <a:pt x="1696" y="13542"/>
                  </a:lnTo>
                  <a:lnTo>
                    <a:pt x="1284" y="14046"/>
                  </a:lnTo>
                  <a:lnTo>
                    <a:pt x="917" y="14573"/>
                  </a:lnTo>
                  <a:lnTo>
                    <a:pt x="574" y="15122"/>
                  </a:lnTo>
                  <a:lnTo>
                    <a:pt x="276" y="15695"/>
                  </a:lnTo>
                  <a:lnTo>
                    <a:pt x="1" y="16268"/>
                  </a:lnTo>
                  <a:lnTo>
                    <a:pt x="276" y="16337"/>
                  </a:lnTo>
                  <a:lnTo>
                    <a:pt x="528" y="15787"/>
                  </a:lnTo>
                  <a:lnTo>
                    <a:pt x="803" y="15260"/>
                  </a:lnTo>
                  <a:lnTo>
                    <a:pt x="1124" y="14756"/>
                  </a:lnTo>
                  <a:lnTo>
                    <a:pt x="1467" y="14252"/>
                  </a:lnTo>
                  <a:lnTo>
                    <a:pt x="1834" y="13794"/>
                  </a:lnTo>
                  <a:lnTo>
                    <a:pt x="2246" y="13358"/>
                  </a:lnTo>
                  <a:lnTo>
                    <a:pt x="2704" y="12946"/>
                  </a:lnTo>
                  <a:lnTo>
                    <a:pt x="3186" y="12579"/>
                  </a:lnTo>
                  <a:lnTo>
                    <a:pt x="3529" y="12350"/>
                  </a:lnTo>
                  <a:lnTo>
                    <a:pt x="3896" y="12167"/>
                  </a:lnTo>
                  <a:lnTo>
                    <a:pt x="4285" y="11984"/>
                  </a:lnTo>
                  <a:lnTo>
                    <a:pt x="4652" y="11823"/>
                  </a:lnTo>
                  <a:lnTo>
                    <a:pt x="5064" y="11686"/>
                  </a:lnTo>
                  <a:lnTo>
                    <a:pt x="5454" y="11594"/>
                  </a:lnTo>
                  <a:lnTo>
                    <a:pt x="5866" y="11525"/>
                  </a:lnTo>
                  <a:lnTo>
                    <a:pt x="6302" y="11479"/>
                  </a:lnTo>
                  <a:lnTo>
                    <a:pt x="6783" y="11479"/>
                  </a:lnTo>
                  <a:lnTo>
                    <a:pt x="7264" y="11525"/>
                  </a:lnTo>
                  <a:lnTo>
                    <a:pt x="7722" y="11594"/>
                  </a:lnTo>
                  <a:lnTo>
                    <a:pt x="8203" y="11686"/>
                  </a:lnTo>
                  <a:lnTo>
                    <a:pt x="9143" y="11869"/>
                  </a:lnTo>
                  <a:lnTo>
                    <a:pt x="9624" y="11961"/>
                  </a:lnTo>
                  <a:lnTo>
                    <a:pt x="10082" y="12052"/>
                  </a:lnTo>
                  <a:lnTo>
                    <a:pt x="10494" y="12075"/>
                  </a:lnTo>
                  <a:lnTo>
                    <a:pt x="10884" y="12098"/>
                  </a:lnTo>
                  <a:lnTo>
                    <a:pt x="11273" y="12075"/>
                  </a:lnTo>
                  <a:lnTo>
                    <a:pt x="11640" y="12006"/>
                  </a:lnTo>
                  <a:lnTo>
                    <a:pt x="12029" y="11938"/>
                  </a:lnTo>
                  <a:lnTo>
                    <a:pt x="12396" y="11846"/>
                  </a:lnTo>
                  <a:lnTo>
                    <a:pt x="12740" y="11709"/>
                  </a:lnTo>
                  <a:lnTo>
                    <a:pt x="13083" y="11571"/>
                  </a:lnTo>
                  <a:lnTo>
                    <a:pt x="13427" y="11388"/>
                  </a:lnTo>
                  <a:lnTo>
                    <a:pt x="13748" y="11205"/>
                  </a:lnTo>
                  <a:lnTo>
                    <a:pt x="14069" y="10998"/>
                  </a:lnTo>
                  <a:lnTo>
                    <a:pt x="14366" y="10746"/>
                  </a:lnTo>
                  <a:lnTo>
                    <a:pt x="14664" y="10517"/>
                  </a:lnTo>
                  <a:lnTo>
                    <a:pt x="14962" y="10242"/>
                  </a:lnTo>
                  <a:lnTo>
                    <a:pt x="15237" y="9944"/>
                  </a:lnTo>
                  <a:lnTo>
                    <a:pt x="15489" y="9647"/>
                  </a:lnTo>
                  <a:lnTo>
                    <a:pt x="15764" y="9303"/>
                  </a:lnTo>
                  <a:lnTo>
                    <a:pt x="16039" y="8936"/>
                  </a:lnTo>
                  <a:lnTo>
                    <a:pt x="16268" y="8570"/>
                  </a:lnTo>
                  <a:lnTo>
                    <a:pt x="16520" y="8180"/>
                  </a:lnTo>
                  <a:lnTo>
                    <a:pt x="16955" y="7424"/>
                  </a:lnTo>
                  <a:lnTo>
                    <a:pt x="17368" y="6622"/>
                  </a:lnTo>
                  <a:lnTo>
                    <a:pt x="18170" y="5018"/>
                  </a:lnTo>
                  <a:lnTo>
                    <a:pt x="18582" y="4216"/>
                  </a:lnTo>
                  <a:lnTo>
                    <a:pt x="19018" y="3437"/>
                  </a:lnTo>
                  <a:lnTo>
                    <a:pt x="19361" y="2910"/>
                  </a:lnTo>
                  <a:lnTo>
                    <a:pt x="19751" y="2406"/>
                  </a:lnTo>
                  <a:lnTo>
                    <a:pt x="20140" y="1948"/>
                  </a:lnTo>
                  <a:lnTo>
                    <a:pt x="20553" y="1490"/>
                  </a:lnTo>
                  <a:lnTo>
                    <a:pt x="21011" y="1078"/>
                  </a:lnTo>
                  <a:lnTo>
                    <a:pt x="21469" y="711"/>
                  </a:lnTo>
                  <a:lnTo>
                    <a:pt x="21973" y="367"/>
                  </a:lnTo>
                  <a:lnTo>
                    <a:pt x="22477" y="47"/>
                  </a:lnTo>
                  <a:lnTo>
                    <a:pt x="2199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66"/>
            <p:cNvSpPr/>
            <p:nvPr/>
          </p:nvSpPr>
          <p:spPr>
            <a:xfrm>
              <a:off x="1633282" y="3230406"/>
              <a:ext cx="76354" cy="207314"/>
            </a:xfrm>
            <a:custGeom>
              <a:avLst/>
              <a:gdLst/>
              <a:ahLst/>
              <a:cxnLst/>
              <a:rect l="l" t="t" r="r" b="b"/>
              <a:pathLst>
                <a:path w="3553" h="9647" extrusionOk="0">
                  <a:moveTo>
                    <a:pt x="3552" y="1"/>
                  </a:moveTo>
                  <a:lnTo>
                    <a:pt x="3140" y="436"/>
                  </a:lnTo>
                  <a:lnTo>
                    <a:pt x="2750" y="894"/>
                  </a:lnTo>
                  <a:lnTo>
                    <a:pt x="2384" y="1352"/>
                  </a:lnTo>
                  <a:lnTo>
                    <a:pt x="2040" y="1834"/>
                  </a:lnTo>
                  <a:lnTo>
                    <a:pt x="1719" y="2338"/>
                  </a:lnTo>
                  <a:lnTo>
                    <a:pt x="1421" y="2865"/>
                  </a:lnTo>
                  <a:lnTo>
                    <a:pt x="1146" y="3392"/>
                  </a:lnTo>
                  <a:lnTo>
                    <a:pt x="917" y="3941"/>
                  </a:lnTo>
                  <a:lnTo>
                    <a:pt x="642" y="4629"/>
                  </a:lnTo>
                  <a:lnTo>
                    <a:pt x="436" y="5316"/>
                  </a:lnTo>
                  <a:lnTo>
                    <a:pt x="276" y="6026"/>
                  </a:lnTo>
                  <a:lnTo>
                    <a:pt x="138" y="6737"/>
                  </a:lnTo>
                  <a:lnTo>
                    <a:pt x="47" y="7470"/>
                  </a:lnTo>
                  <a:lnTo>
                    <a:pt x="1" y="8180"/>
                  </a:lnTo>
                  <a:lnTo>
                    <a:pt x="1" y="8913"/>
                  </a:lnTo>
                  <a:lnTo>
                    <a:pt x="47" y="9646"/>
                  </a:lnTo>
                  <a:lnTo>
                    <a:pt x="322" y="9578"/>
                  </a:lnTo>
                  <a:lnTo>
                    <a:pt x="276" y="8890"/>
                  </a:lnTo>
                  <a:lnTo>
                    <a:pt x="276" y="8203"/>
                  </a:lnTo>
                  <a:lnTo>
                    <a:pt x="322" y="7516"/>
                  </a:lnTo>
                  <a:lnTo>
                    <a:pt x="413" y="6828"/>
                  </a:lnTo>
                  <a:lnTo>
                    <a:pt x="528" y="6141"/>
                  </a:lnTo>
                  <a:lnTo>
                    <a:pt x="688" y="5476"/>
                  </a:lnTo>
                  <a:lnTo>
                    <a:pt x="871" y="4812"/>
                  </a:lnTo>
                  <a:lnTo>
                    <a:pt x="1123" y="4148"/>
                  </a:lnTo>
                  <a:lnTo>
                    <a:pt x="1330" y="3666"/>
                  </a:lnTo>
                  <a:lnTo>
                    <a:pt x="1559" y="3185"/>
                  </a:lnTo>
                  <a:lnTo>
                    <a:pt x="1834" y="2704"/>
                  </a:lnTo>
                  <a:lnTo>
                    <a:pt x="2109" y="2246"/>
                  </a:lnTo>
                  <a:lnTo>
                    <a:pt x="2407" y="1811"/>
                  </a:lnTo>
                  <a:lnTo>
                    <a:pt x="2727" y="1375"/>
                  </a:lnTo>
                  <a:lnTo>
                    <a:pt x="3048" y="963"/>
                  </a:lnTo>
                  <a:lnTo>
                    <a:pt x="3415" y="550"/>
                  </a:lnTo>
                  <a:lnTo>
                    <a:pt x="35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66"/>
            <p:cNvSpPr/>
            <p:nvPr/>
          </p:nvSpPr>
          <p:spPr>
            <a:xfrm>
              <a:off x="1374805" y="3399787"/>
              <a:ext cx="177271" cy="65007"/>
            </a:xfrm>
            <a:custGeom>
              <a:avLst/>
              <a:gdLst/>
              <a:ahLst/>
              <a:cxnLst/>
              <a:rect l="l" t="t" r="r" b="b"/>
              <a:pathLst>
                <a:path w="8249" h="3025" extrusionOk="0">
                  <a:moveTo>
                    <a:pt x="5705" y="0"/>
                  </a:moveTo>
                  <a:lnTo>
                    <a:pt x="5316" y="46"/>
                  </a:lnTo>
                  <a:lnTo>
                    <a:pt x="4949" y="92"/>
                  </a:lnTo>
                  <a:lnTo>
                    <a:pt x="4468" y="206"/>
                  </a:lnTo>
                  <a:lnTo>
                    <a:pt x="3987" y="344"/>
                  </a:lnTo>
                  <a:lnTo>
                    <a:pt x="3529" y="504"/>
                  </a:lnTo>
                  <a:lnTo>
                    <a:pt x="3093" y="710"/>
                  </a:lnTo>
                  <a:lnTo>
                    <a:pt x="2658" y="940"/>
                  </a:lnTo>
                  <a:lnTo>
                    <a:pt x="2223" y="1169"/>
                  </a:lnTo>
                  <a:lnTo>
                    <a:pt x="1833" y="1444"/>
                  </a:lnTo>
                  <a:lnTo>
                    <a:pt x="1421" y="1741"/>
                  </a:lnTo>
                  <a:lnTo>
                    <a:pt x="1054" y="2039"/>
                  </a:lnTo>
                  <a:lnTo>
                    <a:pt x="688" y="2360"/>
                  </a:lnTo>
                  <a:lnTo>
                    <a:pt x="344" y="2681"/>
                  </a:lnTo>
                  <a:lnTo>
                    <a:pt x="0" y="3025"/>
                  </a:lnTo>
                  <a:lnTo>
                    <a:pt x="390" y="3025"/>
                  </a:lnTo>
                  <a:lnTo>
                    <a:pt x="962" y="2498"/>
                  </a:lnTo>
                  <a:lnTo>
                    <a:pt x="1535" y="1994"/>
                  </a:lnTo>
                  <a:lnTo>
                    <a:pt x="1833" y="1764"/>
                  </a:lnTo>
                  <a:lnTo>
                    <a:pt x="2154" y="1558"/>
                  </a:lnTo>
                  <a:lnTo>
                    <a:pt x="2452" y="1352"/>
                  </a:lnTo>
                  <a:lnTo>
                    <a:pt x="2772" y="1169"/>
                  </a:lnTo>
                  <a:lnTo>
                    <a:pt x="3116" y="985"/>
                  </a:lnTo>
                  <a:lnTo>
                    <a:pt x="3460" y="825"/>
                  </a:lnTo>
                  <a:lnTo>
                    <a:pt x="3804" y="688"/>
                  </a:lnTo>
                  <a:lnTo>
                    <a:pt x="4147" y="550"/>
                  </a:lnTo>
                  <a:lnTo>
                    <a:pt x="4514" y="458"/>
                  </a:lnTo>
                  <a:lnTo>
                    <a:pt x="4880" y="367"/>
                  </a:lnTo>
                  <a:lnTo>
                    <a:pt x="5270" y="321"/>
                  </a:lnTo>
                  <a:lnTo>
                    <a:pt x="5659" y="275"/>
                  </a:lnTo>
                  <a:lnTo>
                    <a:pt x="6163" y="275"/>
                  </a:lnTo>
                  <a:lnTo>
                    <a:pt x="6438" y="298"/>
                  </a:lnTo>
                  <a:lnTo>
                    <a:pt x="6690" y="344"/>
                  </a:lnTo>
                  <a:lnTo>
                    <a:pt x="6942" y="436"/>
                  </a:lnTo>
                  <a:lnTo>
                    <a:pt x="7194" y="527"/>
                  </a:lnTo>
                  <a:lnTo>
                    <a:pt x="7401" y="688"/>
                  </a:lnTo>
                  <a:lnTo>
                    <a:pt x="7607" y="848"/>
                  </a:lnTo>
                  <a:lnTo>
                    <a:pt x="7721" y="1031"/>
                  </a:lnTo>
                  <a:lnTo>
                    <a:pt x="7813" y="1215"/>
                  </a:lnTo>
                  <a:lnTo>
                    <a:pt x="7905" y="1421"/>
                  </a:lnTo>
                  <a:lnTo>
                    <a:pt x="7951" y="1627"/>
                  </a:lnTo>
                  <a:lnTo>
                    <a:pt x="7973" y="1833"/>
                  </a:lnTo>
                  <a:lnTo>
                    <a:pt x="7973" y="2039"/>
                  </a:lnTo>
                  <a:lnTo>
                    <a:pt x="7973" y="2268"/>
                  </a:lnTo>
                  <a:lnTo>
                    <a:pt x="7928" y="2475"/>
                  </a:lnTo>
                  <a:lnTo>
                    <a:pt x="8225" y="2429"/>
                  </a:lnTo>
                  <a:lnTo>
                    <a:pt x="8248" y="2223"/>
                  </a:lnTo>
                  <a:lnTo>
                    <a:pt x="8248" y="1994"/>
                  </a:lnTo>
                  <a:lnTo>
                    <a:pt x="8248" y="1764"/>
                  </a:lnTo>
                  <a:lnTo>
                    <a:pt x="8203" y="1558"/>
                  </a:lnTo>
                  <a:lnTo>
                    <a:pt x="8157" y="1352"/>
                  </a:lnTo>
                  <a:lnTo>
                    <a:pt x="8088" y="1146"/>
                  </a:lnTo>
                  <a:lnTo>
                    <a:pt x="7996" y="940"/>
                  </a:lnTo>
                  <a:lnTo>
                    <a:pt x="7882" y="756"/>
                  </a:lnTo>
                  <a:lnTo>
                    <a:pt x="7744" y="619"/>
                  </a:lnTo>
                  <a:lnTo>
                    <a:pt x="7584" y="481"/>
                  </a:lnTo>
                  <a:lnTo>
                    <a:pt x="7446" y="367"/>
                  </a:lnTo>
                  <a:lnTo>
                    <a:pt x="7263" y="275"/>
                  </a:lnTo>
                  <a:lnTo>
                    <a:pt x="7080" y="184"/>
                  </a:lnTo>
                  <a:lnTo>
                    <a:pt x="6897" y="115"/>
                  </a:lnTo>
                  <a:lnTo>
                    <a:pt x="6713" y="69"/>
                  </a:lnTo>
                  <a:lnTo>
                    <a:pt x="6507" y="46"/>
                  </a:lnTo>
                  <a:lnTo>
                    <a:pt x="611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66"/>
            <p:cNvSpPr/>
            <p:nvPr/>
          </p:nvSpPr>
          <p:spPr>
            <a:xfrm>
              <a:off x="1377749" y="3048733"/>
              <a:ext cx="235874" cy="185631"/>
            </a:xfrm>
            <a:custGeom>
              <a:avLst/>
              <a:gdLst/>
              <a:ahLst/>
              <a:cxnLst/>
              <a:rect l="l" t="t" r="r" b="b"/>
              <a:pathLst>
                <a:path w="10976" h="8638" extrusionOk="0">
                  <a:moveTo>
                    <a:pt x="3346" y="0"/>
                  </a:moveTo>
                  <a:lnTo>
                    <a:pt x="2979" y="436"/>
                  </a:lnTo>
                  <a:lnTo>
                    <a:pt x="2635" y="894"/>
                  </a:lnTo>
                  <a:lnTo>
                    <a:pt x="2315" y="1352"/>
                  </a:lnTo>
                  <a:lnTo>
                    <a:pt x="1994" y="1833"/>
                  </a:lnTo>
                  <a:lnTo>
                    <a:pt x="1696" y="2314"/>
                  </a:lnTo>
                  <a:lnTo>
                    <a:pt x="1421" y="2795"/>
                  </a:lnTo>
                  <a:lnTo>
                    <a:pt x="1169" y="3299"/>
                  </a:lnTo>
                  <a:lnTo>
                    <a:pt x="917" y="3826"/>
                  </a:lnTo>
                  <a:lnTo>
                    <a:pt x="665" y="4399"/>
                  </a:lnTo>
                  <a:lnTo>
                    <a:pt x="436" y="4995"/>
                  </a:lnTo>
                  <a:lnTo>
                    <a:pt x="253" y="5614"/>
                  </a:lnTo>
                  <a:lnTo>
                    <a:pt x="92" y="6209"/>
                  </a:lnTo>
                  <a:lnTo>
                    <a:pt x="46" y="6438"/>
                  </a:lnTo>
                  <a:lnTo>
                    <a:pt x="24" y="6667"/>
                  </a:lnTo>
                  <a:lnTo>
                    <a:pt x="1" y="6920"/>
                  </a:lnTo>
                  <a:lnTo>
                    <a:pt x="1" y="7149"/>
                  </a:lnTo>
                  <a:lnTo>
                    <a:pt x="46" y="7378"/>
                  </a:lnTo>
                  <a:lnTo>
                    <a:pt x="92" y="7607"/>
                  </a:lnTo>
                  <a:lnTo>
                    <a:pt x="184" y="7813"/>
                  </a:lnTo>
                  <a:lnTo>
                    <a:pt x="299" y="8019"/>
                  </a:lnTo>
                  <a:lnTo>
                    <a:pt x="390" y="8134"/>
                  </a:lnTo>
                  <a:lnTo>
                    <a:pt x="505" y="8225"/>
                  </a:lnTo>
                  <a:lnTo>
                    <a:pt x="711" y="8409"/>
                  </a:lnTo>
                  <a:lnTo>
                    <a:pt x="963" y="8523"/>
                  </a:lnTo>
                  <a:lnTo>
                    <a:pt x="1215" y="8592"/>
                  </a:lnTo>
                  <a:lnTo>
                    <a:pt x="1490" y="8638"/>
                  </a:lnTo>
                  <a:lnTo>
                    <a:pt x="1765" y="8638"/>
                  </a:lnTo>
                  <a:lnTo>
                    <a:pt x="2063" y="8615"/>
                  </a:lnTo>
                  <a:lnTo>
                    <a:pt x="2361" y="8569"/>
                  </a:lnTo>
                  <a:lnTo>
                    <a:pt x="2658" y="8500"/>
                  </a:lnTo>
                  <a:lnTo>
                    <a:pt x="2956" y="8409"/>
                  </a:lnTo>
                  <a:lnTo>
                    <a:pt x="3231" y="8294"/>
                  </a:lnTo>
                  <a:lnTo>
                    <a:pt x="3529" y="8180"/>
                  </a:lnTo>
                  <a:lnTo>
                    <a:pt x="4033" y="7928"/>
                  </a:lnTo>
                  <a:lnTo>
                    <a:pt x="4468" y="7676"/>
                  </a:lnTo>
                  <a:lnTo>
                    <a:pt x="5064" y="7286"/>
                  </a:lnTo>
                  <a:lnTo>
                    <a:pt x="5660" y="6874"/>
                  </a:lnTo>
                  <a:lnTo>
                    <a:pt x="6233" y="6438"/>
                  </a:lnTo>
                  <a:lnTo>
                    <a:pt x="6783" y="5957"/>
                  </a:lnTo>
                  <a:lnTo>
                    <a:pt x="7332" y="5499"/>
                  </a:lnTo>
                  <a:lnTo>
                    <a:pt x="7859" y="4995"/>
                  </a:lnTo>
                  <a:lnTo>
                    <a:pt x="8913" y="4010"/>
                  </a:lnTo>
                  <a:lnTo>
                    <a:pt x="9944" y="3002"/>
                  </a:lnTo>
                  <a:lnTo>
                    <a:pt x="10975" y="1948"/>
                  </a:lnTo>
                  <a:lnTo>
                    <a:pt x="10632" y="1902"/>
                  </a:lnTo>
                  <a:lnTo>
                    <a:pt x="9509" y="3047"/>
                  </a:lnTo>
                  <a:lnTo>
                    <a:pt x="8363" y="4170"/>
                  </a:lnTo>
                  <a:lnTo>
                    <a:pt x="7768" y="4720"/>
                  </a:lnTo>
                  <a:lnTo>
                    <a:pt x="7172" y="5247"/>
                  </a:lnTo>
                  <a:lnTo>
                    <a:pt x="6553" y="5774"/>
                  </a:lnTo>
                  <a:lnTo>
                    <a:pt x="5935" y="6278"/>
                  </a:lnTo>
                  <a:lnTo>
                    <a:pt x="5477" y="6645"/>
                  </a:lnTo>
                  <a:lnTo>
                    <a:pt x="4950" y="7034"/>
                  </a:lnTo>
                  <a:lnTo>
                    <a:pt x="4423" y="7401"/>
                  </a:lnTo>
                  <a:lnTo>
                    <a:pt x="3850" y="7744"/>
                  </a:lnTo>
                  <a:lnTo>
                    <a:pt x="3552" y="7882"/>
                  </a:lnTo>
                  <a:lnTo>
                    <a:pt x="3277" y="8019"/>
                  </a:lnTo>
                  <a:lnTo>
                    <a:pt x="2956" y="8134"/>
                  </a:lnTo>
                  <a:lnTo>
                    <a:pt x="2658" y="8225"/>
                  </a:lnTo>
                  <a:lnTo>
                    <a:pt x="2361" y="8294"/>
                  </a:lnTo>
                  <a:lnTo>
                    <a:pt x="2040" y="8340"/>
                  </a:lnTo>
                  <a:lnTo>
                    <a:pt x="1742" y="8340"/>
                  </a:lnTo>
                  <a:lnTo>
                    <a:pt x="1421" y="8317"/>
                  </a:lnTo>
                  <a:lnTo>
                    <a:pt x="1238" y="8294"/>
                  </a:lnTo>
                  <a:lnTo>
                    <a:pt x="1078" y="8248"/>
                  </a:lnTo>
                  <a:lnTo>
                    <a:pt x="940" y="8180"/>
                  </a:lnTo>
                  <a:lnTo>
                    <a:pt x="803" y="8111"/>
                  </a:lnTo>
                  <a:lnTo>
                    <a:pt x="688" y="8042"/>
                  </a:lnTo>
                  <a:lnTo>
                    <a:pt x="596" y="7951"/>
                  </a:lnTo>
                  <a:lnTo>
                    <a:pt x="505" y="7836"/>
                  </a:lnTo>
                  <a:lnTo>
                    <a:pt x="436" y="7744"/>
                  </a:lnTo>
                  <a:lnTo>
                    <a:pt x="390" y="7607"/>
                  </a:lnTo>
                  <a:lnTo>
                    <a:pt x="344" y="7492"/>
                  </a:lnTo>
                  <a:lnTo>
                    <a:pt x="299" y="7217"/>
                  </a:lnTo>
                  <a:lnTo>
                    <a:pt x="276" y="6920"/>
                  </a:lnTo>
                  <a:lnTo>
                    <a:pt x="299" y="6599"/>
                  </a:lnTo>
                  <a:lnTo>
                    <a:pt x="344" y="6278"/>
                  </a:lnTo>
                  <a:lnTo>
                    <a:pt x="436" y="5934"/>
                  </a:lnTo>
                  <a:lnTo>
                    <a:pt x="528" y="5614"/>
                  </a:lnTo>
                  <a:lnTo>
                    <a:pt x="619" y="5293"/>
                  </a:lnTo>
                  <a:lnTo>
                    <a:pt x="848" y="4697"/>
                  </a:lnTo>
                  <a:lnTo>
                    <a:pt x="1032" y="4216"/>
                  </a:lnTo>
                  <a:lnTo>
                    <a:pt x="1284" y="3666"/>
                  </a:lnTo>
                  <a:lnTo>
                    <a:pt x="1559" y="3139"/>
                  </a:lnTo>
                  <a:lnTo>
                    <a:pt x="1834" y="2589"/>
                  </a:lnTo>
                  <a:lnTo>
                    <a:pt x="2154" y="2085"/>
                  </a:lnTo>
                  <a:lnTo>
                    <a:pt x="2475" y="1581"/>
                  </a:lnTo>
                  <a:lnTo>
                    <a:pt x="2842" y="1077"/>
                  </a:lnTo>
                  <a:lnTo>
                    <a:pt x="3208" y="596"/>
                  </a:lnTo>
                  <a:lnTo>
                    <a:pt x="3598" y="138"/>
                  </a:lnTo>
                  <a:lnTo>
                    <a:pt x="334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66"/>
            <p:cNvSpPr/>
            <p:nvPr/>
          </p:nvSpPr>
          <p:spPr>
            <a:xfrm>
              <a:off x="1045412" y="3029027"/>
              <a:ext cx="380609" cy="235380"/>
            </a:xfrm>
            <a:custGeom>
              <a:avLst/>
              <a:gdLst/>
              <a:ahLst/>
              <a:cxnLst/>
              <a:rect l="l" t="t" r="r" b="b"/>
              <a:pathLst>
                <a:path w="17711" h="10953" extrusionOk="0">
                  <a:moveTo>
                    <a:pt x="17505" y="1"/>
                  </a:moveTo>
                  <a:lnTo>
                    <a:pt x="17092" y="299"/>
                  </a:lnTo>
                  <a:lnTo>
                    <a:pt x="16726" y="619"/>
                  </a:lnTo>
                  <a:lnTo>
                    <a:pt x="16359" y="963"/>
                  </a:lnTo>
                  <a:lnTo>
                    <a:pt x="16016" y="1307"/>
                  </a:lnTo>
                  <a:lnTo>
                    <a:pt x="15695" y="1696"/>
                  </a:lnTo>
                  <a:lnTo>
                    <a:pt x="15374" y="2086"/>
                  </a:lnTo>
                  <a:lnTo>
                    <a:pt x="15099" y="2475"/>
                  </a:lnTo>
                  <a:lnTo>
                    <a:pt x="14824" y="2911"/>
                  </a:lnTo>
                  <a:lnTo>
                    <a:pt x="14503" y="3483"/>
                  </a:lnTo>
                  <a:lnTo>
                    <a:pt x="14206" y="4056"/>
                  </a:lnTo>
                  <a:lnTo>
                    <a:pt x="13931" y="4652"/>
                  </a:lnTo>
                  <a:lnTo>
                    <a:pt x="13701" y="5270"/>
                  </a:lnTo>
                  <a:lnTo>
                    <a:pt x="13449" y="5958"/>
                  </a:lnTo>
                  <a:lnTo>
                    <a:pt x="13243" y="6645"/>
                  </a:lnTo>
                  <a:lnTo>
                    <a:pt x="12991" y="7332"/>
                  </a:lnTo>
                  <a:lnTo>
                    <a:pt x="12877" y="7676"/>
                  </a:lnTo>
                  <a:lnTo>
                    <a:pt x="12739" y="8020"/>
                  </a:lnTo>
                  <a:lnTo>
                    <a:pt x="12556" y="8363"/>
                  </a:lnTo>
                  <a:lnTo>
                    <a:pt x="12373" y="8684"/>
                  </a:lnTo>
                  <a:lnTo>
                    <a:pt x="12166" y="8982"/>
                  </a:lnTo>
                  <a:lnTo>
                    <a:pt x="11937" y="9257"/>
                  </a:lnTo>
                  <a:lnTo>
                    <a:pt x="11685" y="9532"/>
                  </a:lnTo>
                  <a:lnTo>
                    <a:pt x="11410" y="9761"/>
                  </a:lnTo>
                  <a:lnTo>
                    <a:pt x="11112" y="9990"/>
                  </a:lnTo>
                  <a:lnTo>
                    <a:pt x="10815" y="10174"/>
                  </a:lnTo>
                  <a:lnTo>
                    <a:pt x="10517" y="10334"/>
                  </a:lnTo>
                  <a:lnTo>
                    <a:pt x="10173" y="10471"/>
                  </a:lnTo>
                  <a:lnTo>
                    <a:pt x="9829" y="10563"/>
                  </a:lnTo>
                  <a:lnTo>
                    <a:pt x="9486" y="10655"/>
                  </a:lnTo>
                  <a:lnTo>
                    <a:pt x="9119" y="10678"/>
                  </a:lnTo>
                  <a:lnTo>
                    <a:pt x="8753" y="10678"/>
                  </a:lnTo>
                  <a:lnTo>
                    <a:pt x="8386" y="10655"/>
                  </a:lnTo>
                  <a:lnTo>
                    <a:pt x="7996" y="10586"/>
                  </a:lnTo>
                  <a:lnTo>
                    <a:pt x="7653" y="10494"/>
                  </a:lnTo>
                  <a:lnTo>
                    <a:pt x="7332" y="10380"/>
                  </a:lnTo>
                  <a:lnTo>
                    <a:pt x="7011" y="10265"/>
                  </a:lnTo>
                  <a:lnTo>
                    <a:pt x="6713" y="10105"/>
                  </a:lnTo>
                  <a:lnTo>
                    <a:pt x="6118" y="9784"/>
                  </a:lnTo>
                  <a:lnTo>
                    <a:pt x="5522" y="9417"/>
                  </a:lnTo>
                  <a:lnTo>
                    <a:pt x="4399" y="8638"/>
                  </a:lnTo>
                  <a:lnTo>
                    <a:pt x="3804" y="8249"/>
                  </a:lnTo>
                  <a:lnTo>
                    <a:pt x="3231" y="7905"/>
                  </a:lnTo>
                  <a:lnTo>
                    <a:pt x="2841" y="7722"/>
                  </a:lnTo>
                  <a:lnTo>
                    <a:pt x="2452" y="7562"/>
                  </a:lnTo>
                  <a:lnTo>
                    <a:pt x="2062" y="7424"/>
                  </a:lnTo>
                  <a:lnTo>
                    <a:pt x="1650" y="7310"/>
                  </a:lnTo>
                  <a:lnTo>
                    <a:pt x="1260" y="7218"/>
                  </a:lnTo>
                  <a:lnTo>
                    <a:pt x="848" y="7149"/>
                  </a:lnTo>
                  <a:lnTo>
                    <a:pt x="436" y="7103"/>
                  </a:lnTo>
                  <a:lnTo>
                    <a:pt x="23" y="7058"/>
                  </a:lnTo>
                  <a:lnTo>
                    <a:pt x="0" y="7332"/>
                  </a:lnTo>
                  <a:lnTo>
                    <a:pt x="413" y="7378"/>
                  </a:lnTo>
                  <a:lnTo>
                    <a:pt x="848" y="7424"/>
                  </a:lnTo>
                  <a:lnTo>
                    <a:pt x="1260" y="7493"/>
                  </a:lnTo>
                  <a:lnTo>
                    <a:pt x="1673" y="7607"/>
                  </a:lnTo>
                  <a:lnTo>
                    <a:pt x="2085" y="7722"/>
                  </a:lnTo>
                  <a:lnTo>
                    <a:pt x="2498" y="7882"/>
                  </a:lnTo>
                  <a:lnTo>
                    <a:pt x="2887" y="8043"/>
                  </a:lnTo>
                  <a:lnTo>
                    <a:pt x="3277" y="8249"/>
                  </a:lnTo>
                  <a:lnTo>
                    <a:pt x="3849" y="8593"/>
                  </a:lnTo>
                  <a:lnTo>
                    <a:pt x="4399" y="8959"/>
                  </a:lnTo>
                  <a:lnTo>
                    <a:pt x="5522" y="9715"/>
                  </a:lnTo>
                  <a:lnTo>
                    <a:pt x="6072" y="10082"/>
                  </a:lnTo>
                  <a:lnTo>
                    <a:pt x="6668" y="10380"/>
                  </a:lnTo>
                  <a:lnTo>
                    <a:pt x="6965" y="10540"/>
                  </a:lnTo>
                  <a:lnTo>
                    <a:pt x="7286" y="10655"/>
                  </a:lnTo>
                  <a:lnTo>
                    <a:pt x="7584" y="10769"/>
                  </a:lnTo>
                  <a:lnTo>
                    <a:pt x="7928" y="10838"/>
                  </a:lnTo>
                  <a:lnTo>
                    <a:pt x="8226" y="10907"/>
                  </a:lnTo>
                  <a:lnTo>
                    <a:pt x="8523" y="10953"/>
                  </a:lnTo>
                  <a:lnTo>
                    <a:pt x="9142" y="10953"/>
                  </a:lnTo>
                  <a:lnTo>
                    <a:pt x="9440" y="10930"/>
                  </a:lnTo>
                  <a:lnTo>
                    <a:pt x="9738" y="10861"/>
                  </a:lnTo>
                  <a:lnTo>
                    <a:pt x="10036" y="10792"/>
                  </a:lnTo>
                  <a:lnTo>
                    <a:pt x="10333" y="10700"/>
                  </a:lnTo>
                  <a:lnTo>
                    <a:pt x="10608" y="10609"/>
                  </a:lnTo>
                  <a:lnTo>
                    <a:pt x="10883" y="10471"/>
                  </a:lnTo>
                  <a:lnTo>
                    <a:pt x="11158" y="10311"/>
                  </a:lnTo>
                  <a:lnTo>
                    <a:pt x="11410" y="10151"/>
                  </a:lnTo>
                  <a:lnTo>
                    <a:pt x="11639" y="9967"/>
                  </a:lnTo>
                  <a:lnTo>
                    <a:pt x="11869" y="9761"/>
                  </a:lnTo>
                  <a:lnTo>
                    <a:pt x="12098" y="9532"/>
                  </a:lnTo>
                  <a:lnTo>
                    <a:pt x="12304" y="9303"/>
                  </a:lnTo>
                  <a:lnTo>
                    <a:pt x="12487" y="9028"/>
                  </a:lnTo>
                  <a:lnTo>
                    <a:pt x="12670" y="8730"/>
                  </a:lnTo>
                  <a:lnTo>
                    <a:pt x="12854" y="8432"/>
                  </a:lnTo>
                  <a:lnTo>
                    <a:pt x="12991" y="8111"/>
                  </a:lnTo>
                  <a:lnTo>
                    <a:pt x="13266" y="7470"/>
                  </a:lnTo>
                  <a:lnTo>
                    <a:pt x="13495" y="6828"/>
                  </a:lnTo>
                  <a:lnTo>
                    <a:pt x="13931" y="5500"/>
                  </a:lnTo>
                  <a:lnTo>
                    <a:pt x="14160" y="4835"/>
                  </a:lnTo>
                  <a:lnTo>
                    <a:pt x="14435" y="4216"/>
                  </a:lnTo>
                  <a:lnTo>
                    <a:pt x="14732" y="3621"/>
                  </a:lnTo>
                  <a:lnTo>
                    <a:pt x="15053" y="3048"/>
                  </a:lnTo>
                  <a:lnTo>
                    <a:pt x="15420" y="2498"/>
                  </a:lnTo>
                  <a:lnTo>
                    <a:pt x="15809" y="1971"/>
                  </a:lnTo>
                  <a:lnTo>
                    <a:pt x="16245" y="1467"/>
                  </a:lnTo>
                  <a:lnTo>
                    <a:pt x="16703" y="1009"/>
                  </a:lnTo>
                  <a:lnTo>
                    <a:pt x="17184" y="574"/>
                  </a:lnTo>
                  <a:lnTo>
                    <a:pt x="17711" y="184"/>
                  </a:lnTo>
                  <a:lnTo>
                    <a:pt x="1750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66"/>
            <p:cNvSpPr/>
            <p:nvPr/>
          </p:nvSpPr>
          <p:spPr>
            <a:xfrm>
              <a:off x="1058220" y="3031992"/>
              <a:ext cx="253582" cy="99971"/>
            </a:xfrm>
            <a:custGeom>
              <a:avLst/>
              <a:gdLst/>
              <a:ahLst/>
              <a:cxnLst/>
              <a:rect l="l" t="t" r="r" b="b"/>
              <a:pathLst>
                <a:path w="11800" h="4652" extrusionOk="0">
                  <a:moveTo>
                    <a:pt x="11800" y="0"/>
                  </a:moveTo>
                  <a:lnTo>
                    <a:pt x="11502" y="46"/>
                  </a:lnTo>
                  <a:lnTo>
                    <a:pt x="11433" y="436"/>
                  </a:lnTo>
                  <a:lnTo>
                    <a:pt x="11295" y="825"/>
                  </a:lnTo>
                  <a:lnTo>
                    <a:pt x="11135" y="1192"/>
                  </a:lnTo>
                  <a:lnTo>
                    <a:pt x="10952" y="1558"/>
                  </a:lnTo>
                  <a:lnTo>
                    <a:pt x="10723" y="1902"/>
                  </a:lnTo>
                  <a:lnTo>
                    <a:pt x="10448" y="2223"/>
                  </a:lnTo>
                  <a:lnTo>
                    <a:pt x="10173" y="2520"/>
                  </a:lnTo>
                  <a:lnTo>
                    <a:pt x="9852" y="2795"/>
                  </a:lnTo>
                  <a:lnTo>
                    <a:pt x="9623" y="2979"/>
                  </a:lnTo>
                  <a:lnTo>
                    <a:pt x="9371" y="3162"/>
                  </a:lnTo>
                  <a:lnTo>
                    <a:pt x="9119" y="3299"/>
                  </a:lnTo>
                  <a:lnTo>
                    <a:pt x="8867" y="3460"/>
                  </a:lnTo>
                  <a:lnTo>
                    <a:pt x="8317" y="3712"/>
                  </a:lnTo>
                  <a:lnTo>
                    <a:pt x="7767" y="3918"/>
                  </a:lnTo>
                  <a:lnTo>
                    <a:pt x="7171" y="4101"/>
                  </a:lnTo>
                  <a:lnTo>
                    <a:pt x="6599" y="4239"/>
                  </a:lnTo>
                  <a:lnTo>
                    <a:pt x="6003" y="4308"/>
                  </a:lnTo>
                  <a:lnTo>
                    <a:pt x="5407" y="4376"/>
                  </a:lnTo>
                  <a:lnTo>
                    <a:pt x="4720" y="4376"/>
                  </a:lnTo>
                  <a:lnTo>
                    <a:pt x="4010" y="4331"/>
                  </a:lnTo>
                  <a:lnTo>
                    <a:pt x="3322" y="4239"/>
                  </a:lnTo>
                  <a:lnTo>
                    <a:pt x="2635" y="4101"/>
                  </a:lnTo>
                  <a:lnTo>
                    <a:pt x="1970" y="3918"/>
                  </a:lnTo>
                  <a:lnTo>
                    <a:pt x="1306" y="3666"/>
                  </a:lnTo>
                  <a:lnTo>
                    <a:pt x="687" y="3391"/>
                  </a:lnTo>
                  <a:lnTo>
                    <a:pt x="69" y="3070"/>
                  </a:lnTo>
                  <a:lnTo>
                    <a:pt x="0" y="3345"/>
                  </a:lnTo>
                  <a:lnTo>
                    <a:pt x="435" y="3574"/>
                  </a:lnTo>
                  <a:lnTo>
                    <a:pt x="894" y="3781"/>
                  </a:lnTo>
                  <a:lnTo>
                    <a:pt x="1329" y="3964"/>
                  </a:lnTo>
                  <a:lnTo>
                    <a:pt x="1810" y="4147"/>
                  </a:lnTo>
                  <a:lnTo>
                    <a:pt x="2268" y="4285"/>
                  </a:lnTo>
                  <a:lnTo>
                    <a:pt x="2749" y="4399"/>
                  </a:lnTo>
                  <a:lnTo>
                    <a:pt x="3253" y="4514"/>
                  </a:lnTo>
                  <a:lnTo>
                    <a:pt x="3735" y="4583"/>
                  </a:lnTo>
                  <a:lnTo>
                    <a:pt x="4193" y="4628"/>
                  </a:lnTo>
                  <a:lnTo>
                    <a:pt x="4674" y="4651"/>
                  </a:lnTo>
                  <a:lnTo>
                    <a:pt x="5155" y="4651"/>
                  </a:lnTo>
                  <a:lnTo>
                    <a:pt x="5636" y="4628"/>
                  </a:lnTo>
                  <a:lnTo>
                    <a:pt x="6117" y="4583"/>
                  </a:lnTo>
                  <a:lnTo>
                    <a:pt x="6599" y="4514"/>
                  </a:lnTo>
                  <a:lnTo>
                    <a:pt x="7080" y="4422"/>
                  </a:lnTo>
                  <a:lnTo>
                    <a:pt x="7561" y="4285"/>
                  </a:lnTo>
                  <a:lnTo>
                    <a:pt x="8019" y="4147"/>
                  </a:lnTo>
                  <a:lnTo>
                    <a:pt x="8454" y="3964"/>
                  </a:lnTo>
                  <a:lnTo>
                    <a:pt x="8890" y="3758"/>
                  </a:lnTo>
                  <a:lnTo>
                    <a:pt x="9325" y="3529"/>
                  </a:lnTo>
                  <a:lnTo>
                    <a:pt x="9715" y="3254"/>
                  </a:lnTo>
                  <a:lnTo>
                    <a:pt x="10081" y="2979"/>
                  </a:lnTo>
                  <a:lnTo>
                    <a:pt x="10448" y="2635"/>
                  </a:lnTo>
                  <a:lnTo>
                    <a:pt x="10768" y="2291"/>
                  </a:lnTo>
                  <a:lnTo>
                    <a:pt x="10975" y="2039"/>
                  </a:lnTo>
                  <a:lnTo>
                    <a:pt x="11135" y="1764"/>
                  </a:lnTo>
                  <a:lnTo>
                    <a:pt x="11295" y="1489"/>
                  </a:lnTo>
                  <a:lnTo>
                    <a:pt x="11456" y="1215"/>
                  </a:lnTo>
                  <a:lnTo>
                    <a:pt x="11570" y="917"/>
                  </a:lnTo>
                  <a:lnTo>
                    <a:pt x="11662" y="619"/>
                  </a:lnTo>
                  <a:lnTo>
                    <a:pt x="11731" y="298"/>
                  </a:lnTo>
                  <a:lnTo>
                    <a:pt x="1180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66"/>
            <p:cNvSpPr/>
            <p:nvPr/>
          </p:nvSpPr>
          <p:spPr>
            <a:xfrm>
              <a:off x="874076" y="2501715"/>
              <a:ext cx="675538" cy="485996"/>
            </a:xfrm>
            <a:custGeom>
              <a:avLst/>
              <a:gdLst/>
              <a:ahLst/>
              <a:cxnLst/>
              <a:rect l="l" t="t" r="r" b="b"/>
              <a:pathLst>
                <a:path w="31435" h="22615" extrusionOk="0">
                  <a:moveTo>
                    <a:pt x="2795" y="0"/>
                  </a:moveTo>
                  <a:lnTo>
                    <a:pt x="2497" y="46"/>
                  </a:lnTo>
                  <a:lnTo>
                    <a:pt x="2223" y="138"/>
                  </a:lnTo>
                  <a:lnTo>
                    <a:pt x="1925" y="229"/>
                  </a:lnTo>
                  <a:lnTo>
                    <a:pt x="1650" y="367"/>
                  </a:lnTo>
                  <a:lnTo>
                    <a:pt x="1375" y="527"/>
                  </a:lnTo>
                  <a:lnTo>
                    <a:pt x="1123" y="711"/>
                  </a:lnTo>
                  <a:lnTo>
                    <a:pt x="894" y="940"/>
                  </a:lnTo>
                  <a:lnTo>
                    <a:pt x="687" y="1169"/>
                  </a:lnTo>
                  <a:lnTo>
                    <a:pt x="504" y="1398"/>
                  </a:lnTo>
                  <a:lnTo>
                    <a:pt x="367" y="1673"/>
                  </a:lnTo>
                  <a:lnTo>
                    <a:pt x="229" y="1948"/>
                  </a:lnTo>
                  <a:lnTo>
                    <a:pt x="138" y="2223"/>
                  </a:lnTo>
                  <a:lnTo>
                    <a:pt x="46" y="2521"/>
                  </a:lnTo>
                  <a:lnTo>
                    <a:pt x="0" y="2818"/>
                  </a:lnTo>
                  <a:lnTo>
                    <a:pt x="0" y="3116"/>
                  </a:lnTo>
                  <a:lnTo>
                    <a:pt x="0" y="3414"/>
                  </a:lnTo>
                  <a:lnTo>
                    <a:pt x="46" y="3735"/>
                  </a:lnTo>
                  <a:lnTo>
                    <a:pt x="115" y="4033"/>
                  </a:lnTo>
                  <a:lnTo>
                    <a:pt x="229" y="4331"/>
                  </a:lnTo>
                  <a:lnTo>
                    <a:pt x="367" y="4629"/>
                  </a:lnTo>
                  <a:lnTo>
                    <a:pt x="917" y="5614"/>
                  </a:lnTo>
                  <a:lnTo>
                    <a:pt x="1466" y="6576"/>
                  </a:lnTo>
                  <a:lnTo>
                    <a:pt x="2039" y="7538"/>
                  </a:lnTo>
                  <a:lnTo>
                    <a:pt x="2612" y="8501"/>
                  </a:lnTo>
                  <a:lnTo>
                    <a:pt x="3208" y="9463"/>
                  </a:lnTo>
                  <a:lnTo>
                    <a:pt x="3803" y="10402"/>
                  </a:lnTo>
                  <a:lnTo>
                    <a:pt x="4399" y="11365"/>
                  </a:lnTo>
                  <a:lnTo>
                    <a:pt x="5018" y="12304"/>
                  </a:lnTo>
                  <a:lnTo>
                    <a:pt x="6278" y="14183"/>
                  </a:lnTo>
                  <a:lnTo>
                    <a:pt x="6919" y="15099"/>
                  </a:lnTo>
                  <a:lnTo>
                    <a:pt x="7607" y="16039"/>
                  </a:lnTo>
                  <a:lnTo>
                    <a:pt x="8294" y="16955"/>
                  </a:lnTo>
                  <a:lnTo>
                    <a:pt x="9004" y="17871"/>
                  </a:lnTo>
                  <a:lnTo>
                    <a:pt x="9760" y="18788"/>
                  </a:lnTo>
                  <a:lnTo>
                    <a:pt x="10173" y="19246"/>
                  </a:lnTo>
                  <a:lnTo>
                    <a:pt x="10608" y="19727"/>
                  </a:lnTo>
                  <a:lnTo>
                    <a:pt x="11066" y="20208"/>
                  </a:lnTo>
                  <a:lnTo>
                    <a:pt x="11593" y="20690"/>
                  </a:lnTo>
                  <a:lnTo>
                    <a:pt x="11731" y="20827"/>
                  </a:lnTo>
                  <a:lnTo>
                    <a:pt x="11891" y="20942"/>
                  </a:lnTo>
                  <a:lnTo>
                    <a:pt x="12052" y="21079"/>
                  </a:lnTo>
                  <a:lnTo>
                    <a:pt x="12258" y="21217"/>
                  </a:lnTo>
                  <a:lnTo>
                    <a:pt x="12349" y="21285"/>
                  </a:lnTo>
                  <a:lnTo>
                    <a:pt x="12464" y="21377"/>
                  </a:lnTo>
                  <a:lnTo>
                    <a:pt x="12579" y="21446"/>
                  </a:lnTo>
                  <a:lnTo>
                    <a:pt x="12693" y="21514"/>
                  </a:lnTo>
                  <a:lnTo>
                    <a:pt x="12968" y="21675"/>
                  </a:lnTo>
                  <a:lnTo>
                    <a:pt x="13220" y="21812"/>
                  </a:lnTo>
                  <a:lnTo>
                    <a:pt x="13335" y="21858"/>
                  </a:lnTo>
                  <a:lnTo>
                    <a:pt x="13449" y="21904"/>
                  </a:lnTo>
                  <a:lnTo>
                    <a:pt x="13564" y="21950"/>
                  </a:lnTo>
                  <a:lnTo>
                    <a:pt x="13678" y="21996"/>
                  </a:lnTo>
                  <a:lnTo>
                    <a:pt x="13907" y="22064"/>
                  </a:lnTo>
                  <a:lnTo>
                    <a:pt x="14114" y="22133"/>
                  </a:lnTo>
                  <a:lnTo>
                    <a:pt x="14297" y="22179"/>
                  </a:lnTo>
                  <a:lnTo>
                    <a:pt x="14503" y="22248"/>
                  </a:lnTo>
                  <a:lnTo>
                    <a:pt x="14870" y="22316"/>
                  </a:lnTo>
                  <a:lnTo>
                    <a:pt x="15580" y="22431"/>
                  </a:lnTo>
                  <a:lnTo>
                    <a:pt x="16244" y="22523"/>
                  </a:lnTo>
                  <a:lnTo>
                    <a:pt x="16863" y="22568"/>
                  </a:lnTo>
                  <a:lnTo>
                    <a:pt x="17505" y="22591"/>
                  </a:lnTo>
                  <a:lnTo>
                    <a:pt x="18100" y="22614"/>
                  </a:lnTo>
                  <a:lnTo>
                    <a:pt x="18696" y="22614"/>
                  </a:lnTo>
                  <a:lnTo>
                    <a:pt x="19887" y="22591"/>
                  </a:lnTo>
                  <a:lnTo>
                    <a:pt x="21033" y="22523"/>
                  </a:lnTo>
                  <a:lnTo>
                    <a:pt x="22201" y="22431"/>
                  </a:lnTo>
                  <a:lnTo>
                    <a:pt x="23324" y="22316"/>
                  </a:lnTo>
                  <a:lnTo>
                    <a:pt x="24447" y="22179"/>
                  </a:lnTo>
                  <a:lnTo>
                    <a:pt x="25569" y="22018"/>
                  </a:lnTo>
                  <a:lnTo>
                    <a:pt x="26692" y="21835"/>
                  </a:lnTo>
                  <a:lnTo>
                    <a:pt x="27815" y="21629"/>
                  </a:lnTo>
                  <a:lnTo>
                    <a:pt x="28915" y="21400"/>
                  </a:lnTo>
                  <a:lnTo>
                    <a:pt x="29464" y="21285"/>
                  </a:lnTo>
                  <a:lnTo>
                    <a:pt x="30037" y="21171"/>
                  </a:lnTo>
                  <a:lnTo>
                    <a:pt x="30312" y="21056"/>
                  </a:lnTo>
                  <a:lnTo>
                    <a:pt x="30587" y="20919"/>
                  </a:lnTo>
                  <a:lnTo>
                    <a:pt x="30816" y="20735"/>
                  </a:lnTo>
                  <a:lnTo>
                    <a:pt x="31022" y="20529"/>
                  </a:lnTo>
                  <a:lnTo>
                    <a:pt x="31206" y="20277"/>
                  </a:lnTo>
                  <a:lnTo>
                    <a:pt x="31320" y="20002"/>
                  </a:lnTo>
                  <a:lnTo>
                    <a:pt x="31412" y="19727"/>
                  </a:lnTo>
                  <a:lnTo>
                    <a:pt x="31435" y="19407"/>
                  </a:lnTo>
                  <a:lnTo>
                    <a:pt x="31435" y="19223"/>
                  </a:lnTo>
                  <a:lnTo>
                    <a:pt x="31412" y="19040"/>
                  </a:lnTo>
                  <a:lnTo>
                    <a:pt x="31366" y="18857"/>
                  </a:lnTo>
                  <a:lnTo>
                    <a:pt x="31297" y="18696"/>
                  </a:lnTo>
                  <a:lnTo>
                    <a:pt x="31229" y="18536"/>
                  </a:lnTo>
                  <a:lnTo>
                    <a:pt x="31137" y="18375"/>
                  </a:lnTo>
                  <a:lnTo>
                    <a:pt x="31045" y="18238"/>
                  </a:lnTo>
                  <a:lnTo>
                    <a:pt x="30908" y="18101"/>
                  </a:lnTo>
                  <a:lnTo>
                    <a:pt x="30793" y="17986"/>
                  </a:lnTo>
                  <a:lnTo>
                    <a:pt x="30656" y="17871"/>
                  </a:lnTo>
                  <a:lnTo>
                    <a:pt x="30495" y="17780"/>
                  </a:lnTo>
                  <a:lnTo>
                    <a:pt x="30335" y="17711"/>
                  </a:lnTo>
                  <a:lnTo>
                    <a:pt x="30175" y="17642"/>
                  </a:lnTo>
                  <a:lnTo>
                    <a:pt x="29991" y="17597"/>
                  </a:lnTo>
                  <a:lnTo>
                    <a:pt x="29808" y="17551"/>
                  </a:lnTo>
                  <a:lnTo>
                    <a:pt x="29602" y="17551"/>
                  </a:lnTo>
                  <a:lnTo>
                    <a:pt x="27448" y="17528"/>
                  </a:lnTo>
                  <a:lnTo>
                    <a:pt x="25272" y="17482"/>
                  </a:lnTo>
                  <a:lnTo>
                    <a:pt x="23118" y="17436"/>
                  </a:lnTo>
                  <a:lnTo>
                    <a:pt x="20987" y="17344"/>
                  </a:lnTo>
                  <a:lnTo>
                    <a:pt x="19933" y="17276"/>
                  </a:lnTo>
                  <a:lnTo>
                    <a:pt x="18925" y="17207"/>
                  </a:lnTo>
                  <a:lnTo>
                    <a:pt x="17917" y="17092"/>
                  </a:lnTo>
                  <a:lnTo>
                    <a:pt x="17459" y="17024"/>
                  </a:lnTo>
                  <a:lnTo>
                    <a:pt x="17000" y="16932"/>
                  </a:lnTo>
                  <a:lnTo>
                    <a:pt x="16565" y="16840"/>
                  </a:lnTo>
                  <a:lnTo>
                    <a:pt x="16176" y="16749"/>
                  </a:lnTo>
                  <a:lnTo>
                    <a:pt x="16015" y="16703"/>
                  </a:lnTo>
                  <a:lnTo>
                    <a:pt x="15947" y="16680"/>
                  </a:lnTo>
                  <a:lnTo>
                    <a:pt x="15901" y="16634"/>
                  </a:lnTo>
                  <a:lnTo>
                    <a:pt x="15832" y="16611"/>
                  </a:lnTo>
                  <a:lnTo>
                    <a:pt x="15786" y="16588"/>
                  </a:lnTo>
                  <a:lnTo>
                    <a:pt x="15763" y="16588"/>
                  </a:lnTo>
                  <a:lnTo>
                    <a:pt x="15763" y="16577"/>
                  </a:lnTo>
                  <a:lnTo>
                    <a:pt x="15763" y="16577"/>
                  </a:lnTo>
                  <a:lnTo>
                    <a:pt x="15786" y="16588"/>
                  </a:lnTo>
                  <a:lnTo>
                    <a:pt x="15809" y="16588"/>
                  </a:lnTo>
                  <a:lnTo>
                    <a:pt x="15786" y="16565"/>
                  </a:lnTo>
                  <a:lnTo>
                    <a:pt x="15717" y="16497"/>
                  </a:lnTo>
                  <a:lnTo>
                    <a:pt x="15672" y="16428"/>
                  </a:lnTo>
                  <a:lnTo>
                    <a:pt x="15603" y="16382"/>
                  </a:lnTo>
                  <a:lnTo>
                    <a:pt x="15351" y="16107"/>
                  </a:lnTo>
                  <a:lnTo>
                    <a:pt x="15053" y="15764"/>
                  </a:lnTo>
                  <a:lnTo>
                    <a:pt x="14480" y="15007"/>
                  </a:lnTo>
                  <a:lnTo>
                    <a:pt x="13885" y="14183"/>
                  </a:lnTo>
                  <a:lnTo>
                    <a:pt x="13289" y="13335"/>
                  </a:lnTo>
                  <a:lnTo>
                    <a:pt x="12693" y="12464"/>
                  </a:lnTo>
                  <a:lnTo>
                    <a:pt x="11525" y="10677"/>
                  </a:lnTo>
                  <a:lnTo>
                    <a:pt x="10379" y="8844"/>
                  </a:lnTo>
                  <a:lnTo>
                    <a:pt x="9233" y="7011"/>
                  </a:lnTo>
                  <a:lnTo>
                    <a:pt x="8088" y="5155"/>
                  </a:lnTo>
                  <a:lnTo>
                    <a:pt x="6942" y="3323"/>
                  </a:lnTo>
                  <a:lnTo>
                    <a:pt x="6370" y="2383"/>
                  </a:lnTo>
                  <a:lnTo>
                    <a:pt x="5820" y="1467"/>
                  </a:lnTo>
                  <a:lnTo>
                    <a:pt x="5797" y="1467"/>
                  </a:lnTo>
                  <a:lnTo>
                    <a:pt x="5636" y="1215"/>
                  </a:lnTo>
                  <a:lnTo>
                    <a:pt x="5430" y="986"/>
                  </a:lnTo>
                  <a:lnTo>
                    <a:pt x="5224" y="779"/>
                  </a:lnTo>
                  <a:lnTo>
                    <a:pt x="4995" y="596"/>
                  </a:lnTo>
                  <a:lnTo>
                    <a:pt x="4743" y="436"/>
                  </a:lnTo>
                  <a:lnTo>
                    <a:pt x="4491" y="298"/>
                  </a:lnTo>
                  <a:lnTo>
                    <a:pt x="4239" y="184"/>
                  </a:lnTo>
                  <a:lnTo>
                    <a:pt x="3964" y="92"/>
                  </a:lnTo>
                  <a:lnTo>
                    <a:pt x="3666" y="46"/>
                  </a:lnTo>
                  <a:lnTo>
                    <a:pt x="3391"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66"/>
            <p:cNvSpPr/>
            <p:nvPr/>
          </p:nvSpPr>
          <p:spPr>
            <a:xfrm>
              <a:off x="1471788" y="2865083"/>
              <a:ext cx="164484" cy="100466"/>
            </a:xfrm>
            <a:custGeom>
              <a:avLst/>
              <a:gdLst/>
              <a:ahLst/>
              <a:cxnLst/>
              <a:rect l="l" t="t" r="r" b="b"/>
              <a:pathLst>
                <a:path w="7654" h="4675" extrusionOk="0">
                  <a:moveTo>
                    <a:pt x="4285" y="0"/>
                  </a:moveTo>
                  <a:lnTo>
                    <a:pt x="3896" y="23"/>
                  </a:lnTo>
                  <a:lnTo>
                    <a:pt x="3140" y="115"/>
                  </a:lnTo>
                  <a:lnTo>
                    <a:pt x="2429" y="229"/>
                  </a:lnTo>
                  <a:lnTo>
                    <a:pt x="1788" y="367"/>
                  </a:lnTo>
                  <a:lnTo>
                    <a:pt x="1261" y="504"/>
                  </a:lnTo>
                  <a:lnTo>
                    <a:pt x="803" y="619"/>
                  </a:lnTo>
                  <a:lnTo>
                    <a:pt x="1" y="4674"/>
                  </a:lnTo>
                  <a:lnTo>
                    <a:pt x="6737" y="4445"/>
                  </a:lnTo>
                  <a:lnTo>
                    <a:pt x="7653" y="1169"/>
                  </a:lnTo>
                  <a:lnTo>
                    <a:pt x="7539" y="1031"/>
                  </a:lnTo>
                  <a:lnTo>
                    <a:pt x="7378" y="894"/>
                  </a:lnTo>
                  <a:lnTo>
                    <a:pt x="7149" y="710"/>
                  </a:lnTo>
                  <a:lnTo>
                    <a:pt x="6851" y="527"/>
                  </a:lnTo>
                  <a:lnTo>
                    <a:pt x="6439" y="367"/>
                  </a:lnTo>
                  <a:lnTo>
                    <a:pt x="6210" y="275"/>
                  </a:lnTo>
                  <a:lnTo>
                    <a:pt x="5935" y="183"/>
                  </a:lnTo>
                  <a:lnTo>
                    <a:pt x="5660" y="115"/>
                  </a:lnTo>
                  <a:lnTo>
                    <a:pt x="5339" y="69"/>
                  </a:lnTo>
                  <a:lnTo>
                    <a:pt x="4996" y="23"/>
                  </a:lnTo>
                  <a:lnTo>
                    <a:pt x="4652"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66"/>
            <p:cNvSpPr/>
            <p:nvPr/>
          </p:nvSpPr>
          <p:spPr>
            <a:xfrm>
              <a:off x="1441767" y="2863600"/>
              <a:ext cx="199427" cy="25616"/>
            </a:xfrm>
            <a:custGeom>
              <a:avLst/>
              <a:gdLst/>
              <a:ahLst/>
              <a:cxnLst/>
              <a:rect l="l" t="t" r="r" b="b"/>
              <a:pathLst>
                <a:path w="9280" h="1192" extrusionOk="0">
                  <a:moveTo>
                    <a:pt x="6095" y="0"/>
                  </a:moveTo>
                  <a:lnTo>
                    <a:pt x="5820" y="23"/>
                  </a:lnTo>
                  <a:lnTo>
                    <a:pt x="5568" y="46"/>
                  </a:lnTo>
                  <a:lnTo>
                    <a:pt x="5293" y="92"/>
                  </a:lnTo>
                  <a:lnTo>
                    <a:pt x="4674" y="230"/>
                  </a:lnTo>
                  <a:lnTo>
                    <a:pt x="4033" y="321"/>
                  </a:lnTo>
                  <a:lnTo>
                    <a:pt x="3414" y="413"/>
                  </a:lnTo>
                  <a:lnTo>
                    <a:pt x="2750" y="459"/>
                  </a:lnTo>
                  <a:lnTo>
                    <a:pt x="92" y="482"/>
                  </a:lnTo>
                  <a:lnTo>
                    <a:pt x="46" y="504"/>
                  </a:lnTo>
                  <a:lnTo>
                    <a:pt x="23" y="527"/>
                  </a:lnTo>
                  <a:lnTo>
                    <a:pt x="0" y="596"/>
                  </a:lnTo>
                  <a:lnTo>
                    <a:pt x="0" y="642"/>
                  </a:lnTo>
                  <a:lnTo>
                    <a:pt x="23" y="665"/>
                  </a:lnTo>
                  <a:lnTo>
                    <a:pt x="46" y="688"/>
                  </a:lnTo>
                  <a:lnTo>
                    <a:pt x="2406" y="688"/>
                  </a:lnTo>
                  <a:lnTo>
                    <a:pt x="2979" y="665"/>
                  </a:lnTo>
                  <a:lnTo>
                    <a:pt x="3551" y="619"/>
                  </a:lnTo>
                  <a:lnTo>
                    <a:pt x="4124" y="550"/>
                  </a:lnTo>
                  <a:lnTo>
                    <a:pt x="4697" y="436"/>
                  </a:lnTo>
                  <a:lnTo>
                    <a:pt x="5270" y="321"/>
                  </a:lnTo>
                  <a:lnTo>
                    <a:pt x="5843" y="230"/>
                  </a:lnTo>
                  <a:lnTo>
                    <a:pt x="6140" y="207"/>
                  </a:lnTo>
                  <a:lnTo>
                    <a:pt x="6415" y="207"/>
                  </a:lnTo>
                  <a:lnTo>
                    <a:pt x="6713" y="230"/>
                  </a:lnTo>
                  <a:lnTo>
                    <a:pt x="7011" y="275"/>
                  </a:lnTo>
                  <a:lnTo>
                    <a:pt x="7286" y="344"/>
                  </a:lnTo>
                  <a:lnTo>
                    <a:pt x="7561" y="413"/>
                  </a:lnTo>
                  <a:lnTo>
                    <a:pt x="7836" y="504"/>
                  </a:lnTo>
                  <a:lnTo>
                    <a:pt x="8111" y="619"/>
                  </a:lnTo>
                  <a:lnTo>
                    <a:pt x="8615" y="871"/>
                  </a:lnTo>
                  <a:lnTo>
                    <a:pt x="9119" y="1169"/>
                  </a:lnTo>
                  <a:lnTo>
                    <a:pt x="9165" y="1192"/>
                  </a:lnTo>
                  <a:lnTo>
                    <a:pt x="9211" y="1169"/>
                  </a:lnTo>
                  <a:lnTo>
                    <a:pt x="9234" y="1169"/>
                  </a:lnTo>
                  <a:lnTo>
                    <a:pt x="9256" y="1123"/>
                  </a:lnTo>
                  <a:lnTo>
                    <a:pt x="9279" y="1054"/>
                  </a:lnTo>
                  <a:lnTo>
                    <a:pt x="9256" y="1031"/>
                  </a:lnTo>
                  <a:lnTo>
                    <a:pt x="9234" y="986"/>
                  </a:lnTo>
                  <a:lnTo>
                    <a:pt x="8775" y="734"/>
                  </a:lnTo>
                  <a:lnTo>
                    <a:pt x="8294" y="504"/>
                  </a:lnTo>
                  <a:lnTo>
                    <a:pt x="7836" y="298"/>
                  </a:lnTo>
                  <a:lnTo>
                    <a:pt x="7332" y="161"/>
                  </a:lnTo>
                  <a:lnTo>
                    <a:pt x="6851" y="69"/>
                  </a:lnTo>
                  <a:lnTo>
                    <a:pt x="6599" y="23"/>
                  </a:lnTo>
                  <a:lnTo>
                    <a:pt x="6347"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66"/>
            <p:cNvSpPr/>
            <p:nvPr/>
          </p:nvSpPr>
          <p:spPr>
            <a:xfrm>
              <a:off x="1181291" y="2857690"/>
              <a:ext cx="33997" cy="34491"/>
            </a:xfrm>
            <a:custGeom>
              <a:avLst/>
              <a:gdLst/>
              <a:ahLst/>
              <a:cxnLst/>
              <a:rect l="l" t="t" r="r" b="b"/>
              <a:pathLst>
                <a:path w="1582" h="1605" extrusionOk="0">
                  <a:moveTo>
                    <a:pt x="1467" y="0"/>
                  </a:moveTo>
                  <a:lnTo>
                    <a:pt x="1444" y="23"/>
                  </a:lnTo>
                  <a:lnTo>
                    <a:pt x="1215" y="161"/>
                  </a:lnTo>
                  <a:lnTo>
                    <a:pt x="986" y="298"/>
                  </a:lnTo>
                  <a:lnTo>
                    <a:pt x="780" y="459"/>
                  </a:lnTo>
                  <a:lnTo>
                    <a:pt x="597" y="619"/>
                  </a:lnTo>
                  <a:lnTo>
                    <a:pt x="413" y="802"/>
                  </a:lnTo>
                  <a:lnTo>
                    <a:pt x="253" y="1009"/>
                  </a:lnTo>
                  <a:lnTo>
                    <a:pt x="138" y="1238"/>
                  </a:lnTo>
                  <a:lnTo>
                    <a:pt x="24" y="1490"/>
                  </a:lnTo>
                  <a:lnTo>
                    <a:pt x="1" y="1513"/>
                  </a:lnTo>
                  <a:lnTo>
                    <a:pt x="24" y="1558"/>
                  </a:lnTo>
                  <a:lnTo>
                    <a:pt x="47" y="1581"/>
                  </a:lnTo>
                  <a:lnTo>
                    <a:pt x="93" y="1604"/>
                  </a:lnTo>
                  <a:lnTo>
                    <a:pt x="161" y="1604"/>
                  </a:lnTo>
                  <a:lnTo>
                    <a:pt x="184" y="1581"/>
                  </a:lnTo>
                  <a:lnTo>
                    <a:pt x="207" y="1536"/>
                  </a:lnTo>
                  <a:lnTo>
                    <a:pt x="322" y="1306"/>
                  </a:lnTo>
                  <a:lnTo>
                    <a:pt x="436" y="1100"/>
                  </a:lnTo>
                  <a:lnTo>
                    <a:pt x="597" y="917"/>
                  </a:lnTo>
                  <a:lnTo>
                    <a:pt x="757" y="757"/>
                  </a:lnTo>
                  <a:lnTo>
                    <a:pt x="940" y="596"/>
                  </a:lnTo>
                  <a:lnTo>
                    <a:pt x="1124" y="459"/>
                  </a:lnTo>
                  <a:lnTo>
                    <a:pt x="1536" y="184"/>
                  </a:lnTo>
                  <a:lnTo>
                    <a:pt x="1582" y="161"/>
                  </a:lnTo>
                  <a:lnTo>
                    <a:pt x="1582" y="138"/>
                  </a:lnTo>
                  <a:lnTo>
                    <a:pt x="1582" y="92"/>
                  </a:lnTo>
                  <a:lnTo>
                    <a:pt x="1582" y="46"/>
                  </a:lnTo>
                  <a:lnTo>
                    <a:pt x="1559" y="23"/>
                  </a:lnTo>
                  <a:lnTo>
                    <a:pt x="1513"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66"/>
            <p:cNvSpPr/>
            <p:nvPr/>
          </p:nvSpPr>
          <p:spPr>
            <a:xfrm>
              <a:off x="1171943" y="2864094"/>
              <a:ext cx="32514" cy="10358"/>
            </a:xfrm>
            <a:custGeom>
              <a:avLst/>
              <a:gdLst/>
              <a:ahLst/>
              <a:cxnLst/>
              <a:rect l="l" t="t" r="r" b="b"/>
              <a:pathLst>
                <a:path w="1513" h="482" extrusionOk="0">
                  <a:moveTo>
                    <a:pt x="1055" y="0"/>
                  </a:moveTo>
                  <a:lnTo>
                    <a:pt x="871" y="23"/>
                  </a:lnTo>
                  <a:lnTo>
                    <a:pt x="688" y="46"/>
                  </a:lnTo>
                  <a:lnTo>
                    <a:pt x="505" y="92"/>
                  </a:lnTo>
                  <a:lnTo>
                    <a:pt x="344" y="138"/>
                  </a:lnTo>
                  <a:lnTo>
                    <a:pt x="184" y="229"/>
                  </a:lnTo>
                  <a:lnTo>
                    <a:pt x="24" y="321"/>
                  </a:lnTo>
                  <a:lnTo>
                    <a:pt x="1" y="344"/>
                  </a:lnTo>
                  <a:lnTo>
                    <a:pt x="1" y="390"/>
                  </a:lnTo>
                  <a:lnTo>
                    <a:pt x="1" y="413"/>
                  </a:lnTo>
                  <a:lnTo>
                    <a:pt x="24" y="459"/>
                  </a:lnTo>
                  <a:lnTo>
                    <a:pt x="92" y="481"/>
                  </a:lnTo>
                  <a:lnTo>
                    <a:pt x="138" y="481"/>
                  </a:lnTo>
                  <a:lnTo>
                    <a:pt x="184" y="459"/>
                  </a:lnTo>
                  <a:lnTo>
                    <a:pt x="298" y="367"/>
                  </a:lnTo>
                  <a:lnTo>
                    <a:pt x="459" y="321"/>
                  </a:lnTo>
                  <a:lnTo>
                    <a:pt x="596" y="275"/>
                  </a:lnTo>
                  <a:lnTo>
                    <a:pt x="757" y="229"/>
                  </a:lnTo>
                  <a:lnTo>
                    <a:pt x="1100" y="207"/>
                  </a:lnTo>
                  <a:lnTo>
                    <a:pt x="1398" y="229"/>
                  </a:lnTo>
                  <a:lnTo>
                    <a:pt x="1444" y="229"/>
                  </a:lnTo>
                  <a:lnTo>
                    <a:pt x="1490" y="207"/>
                  </a:lnTo>
                  <a:lnTo>
                    <a:pt x="1490" y="184"/>
                  </a:lnTo>
                  <a:lnTo>
                    <a:pt x="1513" y="138"/>
                  </a:lnTo>
                  <a:lnTo>
                    <a:pt x="1467" y="69"/>
                  </a:lnTo>
                  <a:lnTo>
                    <a:pt x="1444" y="46"/>
                  </a:lnTo>
                  <a:lnTo>
                    <a:pt x="1398" y="23"/>
                  </a:lnTo>
                  <a:lnTo>
                    <a:pt x="1055"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66"/>
            <p:cNvSpPr/>
            <p:nvPr/>
          </p:nvSpPr>
          <p:spPr>
            <a:xfrm>
              <a:off x="1219715" y="2934494"/>
              <a:ext cx="540151" cy="71411"/>
            </a:xfrm>
            <a:custGeom>
              <a:avLst/>
              <a:gdLst/>
              <a:ahLst/>
              <a:cxnLst/>
              <a:rect l="l" t="t" r="r" b="b"/>
              <a:pathLst>
                <a:path w="25135" h="3323" extrusionOk="0">
                  <a:moveTo>
                    <a:pt x="25042" y="1"/>
                  </a:moveTo>
                  <a:lnTo>
                    <a:pt x="69" y="47"/>
                  </a:lnTo>
                  <a:lnTo>
                    <a:pt x="46" y="47"/>
                  </a:lnTo>
                  <a:lnTo>
                    <a:pt x="23" y="69"/>
                  </a:lnTo>
                  <a:lnTo>
                    <a:pt x="0" y="92"/>
                  </a:lnTo>
                  <a:lnTo>
                    <a:pt x="0" y="115"/>
                  </a:lnTo>
                  <a:lnTo>
                    <a:pt x="0" y="3231"/>
                  </a:lnTo>
                  <a:lnTo>
                    <a:pt x="0" y="3254"/>
                  </a:lnTo>
                  <a:lnTo>
                    <a:pt x="23" y="3277"/>
                  </a:lnTo>
                  <a:lnTo>
                    <a:pt x="92" y="3323"/>
                  </a:lnTo>
                  <a:lnTo>
                    <a:pt x="25042" y="3277"/>
                  </a:lnTo>
                  <a:lnTo>
                    <a:pt x="25088" y="3254"/>
                  </a:lnTo>
                  <a:lnTo>
                    <a:pt x="25111" y="3254"/>
                  </a:lnTo>
                  <a:lnTo>
                    <a:pt x="25134" y="3208"/>
                  </a:lnTo>
                  <a:lnTo>
                    <a:pt x="25134" y="3185"/>
                  </a:lnTo>
                  <a:lnTo>
                    <a:pt x="25134" y="92"/>
                  </a:lnTo>
                  <a:lnTo>
                    <a:pt x="25134" y="47"/>
                  </a:lnTo>
                  <a:lnTo>
                    <a:pt x="25111" y="24"/>
                  </a:lnTo>
                  <a:lnTo>
                    <a:pt x="25088"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66"/>
            <p:cNvSpPr/>
            <p:nvPr/>
          </p:nvSpPr>
          <p:spPr>
            <a:xfrm>
              <a:off x="1527424" y="2547015"/>
              <a:ext cx="433797" cy="458403"/>
            </a:xfrm>
            <a:custGeom>
              <a:avLst/>
              <a:gdLst/>
              <a:ahLst/>
              <a:cxnLst/>
              <a:rect l="l" t="t" r="r" b="b"/>
              <a:pathLst>
                <a:path w="20186" h="21331" extrusionOk="0">
                  <a:moveTo>
                    <a:pt x="18490" y="0"/>
                  </a:moveTo>
                  <a:lnTo>
                    <a:pt x="7241" y="23"/>
                  </a:lnTo>
                  <a:lnTo>
                    <a:pt x="6966" y="46"/>
                  </a:lnTo>
                  <a:lnTo>
                    <a:pt x="6691" y="115"/>
                  </a:lnTo>
                  <a:lnTo>
                    <a:pt x="6439" y="206"/>
                  </a:lnTo>
                  <a:lnTo>
                    <a:pt x="6210" y="367"/>
                  </a:lnTo>
                  <a:lnTo>
                    <a:pt x="6004" y="550"/>
                  </a:lnTo>
                  <a:lnTo>
                    <a:pt x="5843" y="756"/>
                  </a:lnTo>
                  <a:lnTo>
                    <a:pt x="5706" y="985"/>
                  </a:lnTo>
                  <a:lnTo>
                    <a:pt x="5614" y="1260"/>
                  </a:lnTo>
                  <a:lnTo>
                    <a:pt x="1" y="21331"/>
                  </a:lnTo>
                  <a:lnTo>
                    <a:pt x="13450" y="21308"/>
                  </a:lnTo>
                  <a:lnTo>
                    <a:pt x="13610" y="21285"/>
                  </a:lnTo>
                  <a:lnTo>
                    <a:pt x="13794" y="21262"/>
                  </a:lnTo>
                  <a:lnTo>
                    <a:pt x="13954" y="21239"/>
                  </a:lnTo>
                  <a:lnTo>
                    <a:pt x="14114" y="21194"/>
                  </a:lnTo>
                  <a:lnTo>
                    <a:pt x="14275" y="21125"/>
                  </a:lnTo>
                  <a:lnTo>
                    <a:pt x="14435" y="21056"/>
                  </a:lnTo>
                  <a:lnTo>
                    <a:pt x="14710" y="20873"/>
                  </a:lnTo>
                  <a:lnTo>
                    <a:pt x="14962" y="20644"/>
                  </a:lnTo>
                  <a:lnTo>
                    <a:pt x="15077" y="20506"/>
                  </a:lnTo>
                  <a:lnTo>
                    <a:pt x="15168" y="20369"/>
                  </a:lnTo>
                  <a:lnTo>
                    <a:pt x="15260" y="20231"/>
                  </a:lnTo>
                  <a:lnTo>
                    <a:pt x="15352" y="20071"/>
                  </a:lnTo>
                  <a:lnTo>
                    <a:pt x="15397" y="19910"/>
                  </a:lnTo>
                  <a:lnTo>
                    <a:pt x="15466" y="19750"/>
                  </a:lnTo>
                  <a:lnTo>
                    <a:pt x="20140" y="2131"/>
                  </a:lnTo>
                  <a:lnTo>
                    <a:pt x="20186" y="1925"/>
                  </a:lnTo>
                  <a:lnTo>
                    <a:pt x="20186" y="1719"/>
                  </a:lnTo>
                  <a:lnTo>
                    <a:pt x="20186" y="1535"/>
                  </a:lnTo>
                  <a:lnTo>
                    <a:pt x="20163" y="1329"/>
                  </a:lnTo>
                  <a:lnTo>
                    <a:pt x="20094" y="1146"/>
                  </a:lnTo>
                  <a:lnTo>
                    <a:pt x="20026" y="985"/>
                  </a:lnTo>
                  <a:lnTo>
                    <a:pt x="19934" y="802"/>
                  </a:lnTo>
                  <a:lnTo>
                    <a:pt x="19842" y="665"/>
                  </a:lnTo>
                  <a:lnTo>
                    <a:pt x="19705" y="504"/>
                  </a:lnTo>
                  <a:lnTo>
                    <a:pt x="19567" y="390"/>
                  </a:lnTo>
                  <a:lnTo>
                    <a:pt x="19430" y="275"/>
                  </a:lnTo>
                  <a:lnTo>
                    <a:pt x="19269" y="184"/>
                  </a:lnTo>
                  <a:lnTo>
                    <a:pt x="19086" y="92"/>
                  </a:lnTo>
                  <a:lnTo>
                    <a:pt x="18903" y="46"/>
                  </a:lnTo>
                  <a:lnTo>
                    <a:pt x="186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66"/>
            <p:cNvSpPr/>
            <p:nvPr/>
          </p:nvSpPr>
          <p:spPr>
            <a:xfrm>
              <a:off x="1733725" y="2748394"/>
              <a:ext cx="75365" cy="76827"/>
            </a:xfrm>
            <a:custGeom>
              <a:avLst/>
              <a:gdLst/>
              <a:ahLst/>
              <a:cxnLst/>
              <a:rect l="l" t="t" r="r" b="b"/>
              <a:pathLst>
                <a:path w="3507" h="3575" extrusionOk="0">
                  <a:moveTo>
                    <a:pt x="2154" y="0"/>
                  </a:moveTo>
                  <a:lnTo>
                    <a:pt x="1994" y="23"/>
                  </a:lnTo>
                  <a:lnTo>
                    <a:pt x="1811" y="69"/>
                  </a:lnTo>
                  <a:lnTo>
                    <a:pt x="1650" y="138"/>
                  </a:lnTo>
                  <a:lnTo>
                    <a:pt x="1467" y="206"/>
                  </a:lnTo>
                  <a:lnTo>
                    <a:pt x="1307" y="298"/>
                  </a:lnTo>
                  <a:lnTo>
                    <a:pt x="986" y="504"/>
                  </a:lnTo>
                  <a:lnTo>
                    <a:pt x="711" y="779"/>
                  </a:lnTo>
                  <a:lnTo>
                    <a:pt x="459" y="1077"/>
                  </a:lnTo>
                  <a:lnTo>
                    <a:pt x="344" y="1237"/>
                  </a:lnTo>
                  <a:lnTo>
                    <a:pt x="253" y="1421"/>
                  </a:lnTo>
                  <a:lnTo>
                    <a:pt x="161" y="1581"/>
                  </a:lnTo>
                  <a:lnTo>
                    <a:pt x="92" y="1764"/>
                  </a:lnTo>
                  <a:lnTo>
                    <a:pt x="47" y="1948"/>
                  </a:lnTo>
                  <a:lnTo>
                    <a:pt x="24" y="2131"/>
                  </a:lnTo>
                  <a:lnTo>
                    <a:pt x="1" y="2314"/>
                  </a:lnTo>
                  <a:lnTo>
                    <a:pt x="1" y="2475"/>
                  </a:lnTo>
                  <a:lnTo>
                    <a:pt x="24" y="2635"/>
                  </a:lnTo>
                  <a:lnTo>
                    <a:pt x="69" y="2772"/>
                  </a:lnTo>
                  <a:lnTo>
                    <a:pt x="115" y="2910"/>
                  </a:lnTo>
                  <a:lnTo>
                    <a:pt x="184" y="3047"/>
                  </a:lnTo>
                  <a:lnTo>
                    <a:pt x="253" y="3162"/>
                  </a:lnTo>
                  <a:lnTo>
                    <a:pt x="344" y="3254"/>
                  </a:lnTo>
                  <a:lnTo>
                    <a:pt x="459" y="3345"/>
                  </a:lnTo>
                  <a:lnTo>
                    <a:pt x="574" y="3414"/>
                  </a:lnTo>
                  <a:lnTo>
                    <a:pt x="711" y="3483"/>
                  </a:lnTo>
                  <a:lnTo>
                    <a:pt x="848" y="3528"/>
                  </a:lnTo>
                  <a:lnTo>
                    <a:pt x="1009" y="3551"/>
                  </a:lnTo>
                  <a:lnTo>
                    <a:pt x="1169" y="3574"/>
                  </a:lnTo>
                  <a:lnTo>
                    <a:pt x="1353" y="3551"/>
                  </a:lnTo>
                  <a:lnTo>
                    <a:pt x="1513" y="3528"/>
                  </a:lnTo>
                  <a:lnTo>
                    <a:pt x="1696" y="3483"/>
                  </a:lnTo>
                  <a:lnTo>
                    <a:pt x="1857" y="3437"/>
                  </a:lnTo>
                  <a:lnTo>
                    <a:pt x="2040" y="3345"/>
                  </a:lnTo>
                  <a:lnTo>
                    <a:pt x="2200" y="3276"/>
                  </a:lnTo>
                  <a:lnTo>
                    <a:pt x="2521" y="3047"/>
                  </a:lnTo>
                  <a:lnTo>
                    <a:pt x="2796" y="2795"/>
                  </a:lnTo>
                  <a:lnTo>
                    <a:pt x="3048" y="2475"/>
                  </a:lnTo>
                  <a:lnTo>
                    <a:pt x="3163" y="2314"/>
                  </a:lnTo>
                  <a:lnTo>
                    <a:pt x="3254" y="2154"/>
                  </a:lnTo>
                  <a:lnTo>
                    <a:pt x="3346" y="1970"/>
                  </a:lnTo>
                  <a:lnTo>
                    <a:pt x="3392" y="1787"/>
                  </a:lnTo>
                  <a:lnTo>
                    <a:pt x="3460" y="1604"/>
                  </a:lnTo>
                  <a:lnTo>
                    <a:pt x="3483" y="1421"/>
                  </a:lnTo>
                  <a:lnTo>
                    <a:pt x="3506" y="1260"/>
                  </a:lnTo>
                  <a:lnTo>
                    <a:pt x="3506" y="1100"/>
                  </a:lnTo>
                  <a:lnTo>
                    <a:pt x="3483" y="939"/>
                  </a:lnTo>
                  <a:lnTo>
                    <a:pt x="3438" y="779"/>
                  </a:lnTo>
                  <a:lnTo>
                    <a:pt x="3392" y="642"/>
                  </a:lnTo>
                  <a:lnTo>
                    <a:pt x="3323" y="527"/>
                  </a:lnTo>
                  <a:lnTo>
                    <a:pt x="3254" y="413"/>
                  </a:lnTo>
                  <a:lnTo>
                    <a:pt x="3163" y="298"/>
                  </a:lnTo>
                  <a:lnTo>
                    <a:pt x="3048" y="206"/>
                  </a:lnTo>
                  <a:lnTo>
                    <a:pt x="2933" y="138"/>
                  </a:lnTo>
                  <a:lnTo>
                    <a:pt x="2796" y="69"/>
                  </a:lnTo>
                  <a:lnTo>
                    <a:pt x="2659" y="23"/>
                  </a:lnTo>
                  <a:lnTo>
                    <a:pt x="2498"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66"/>
            <p:cNvSpPr/>
            <p:nvPr/>
          </p:nvSpPr>
          <p:spPr>
            <a:xfrm>
              <a:off x="1500842" y="2547509"/>
              <a:ext cx="182192" cy="453976"/>
            </a:xfrm>
            <a:custGeom>
              <a:avLst/>
              <a:gdLst/>
              <a:ahLst/>
              <a:cxnLst/>
              <a:rect l="l" t="t" r="r" b="b"/>
              <a:pathLst>
                <a:path w="8478" h="21125" extrusionOk="0">
                  <a:moveTo>
                    <a:pt x="7195" y="0"/>
                  </a:moveTo>
                  <a:lnTo>
                    <a:pt x="6897" y="23"/>
                  </a:lnTo>
                  <a:lnTo>
                    <a:pt x="6645" y="92"/>
                  </a:lnTo>
                  <a:lnTo>
                    <a:pt x="6393" y="183"/>
                  </a:lnTo>
                  <a:lnTo>
                    <a:pt x="6164" y="344"/>
                  </a:lnTo>
                  <a:lnTo>
                    <a:pt x="5958" y="527"/>
                  </a:lnTo>
                  <a:lnTo>
                    <a:pt x="5797" y="733"/>
                  </a:lnTo>
                  <a:lnTo>
                    <a:pt x="5660" y="962"/>
                  </a:lnTo>
                  <a:lnTo>
                    <a:pt x="5545" y="1237"/>
                  </a:lnTo>
                  <a:lnTo>
                    <a:pt x="1" y="21125"/>
                  </a:lnTo>
                  <a:lnTo>
                    <a:pt x="1284" y="21125"/>
                  </a:lnTo>
                  <a:lnTo>
                    <a:pt x="6851" y="1237"/>
                  </a:lnTo>
                  <a:lnTo>
                    <a:pt x="6943" y="962"/>
                  </a:lnTo>
                  <a:lnTo>
                    <a:pt x="7080" y="733"/>
                  </a:lnTo>
                  <a:lnTo>
                    <a:pt x="7241" y="527"/>
                  </a:lnTo>
                  <a:lnTo>
                    <a:pt x="7447" y="344"/>
                  </a:lnTo>
                  <a:lnTo>
                    <a:pt x="7676" y="183"/>
                  </a:lnTo>
                  <a:lnTo>
                    <a:pt x="7928" y="92"/>
                  </a:lnTo>
                  <a:lnTo>
                    <a:pt x="8203" y="23"/>
                  </a:lnTo>
                  <a:lnTo>
                    <a:pt x="8478"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66"/>
            <p:cNvSpPr/>
            <p:nvPr/>
          </p:nvSpPr>
          <p:spPr>
            <a:xfrm>
              <a:off x="2678086" y="2934494"/>
              <a:ext cx="540151" cy="71411"/>
            </a:xfrm>
            <a:custGeom>
              <a:avLst/>
              <a:gdLst/>
              <a:ahLst/>
              <a:cxnLst/>
              <a:rect l="l" t="t" r="r" b="b"/>
              <a:pathLst>
                <a:path w="25135" h="3323" extrusionOk="0">
                  <a:moveTo>
                    <a:pt x="25043" y="1"/>
                  </a:moveTo>
                  <a:lnTo>
                    <a:pt x="92" y="47"/>
                  </a:lnTo>
                  <a:lnTo>
                    <a:pt x="46" y="47"/>
                  </a:lnTo>
                  <a:lnTo>
                    <a:pt x="23" y="69"/>
                  </a:lnTo>
                  <a:lnTo>
                    <a:pt x="0" y="92"/>
                  </a:lnTo>
                  <a:lnTo>
                    <a:pt x="0" y="115"/>
                  </a:lnTo>
                  <a:lnTo>
                    <a:pt x="0" y="3231"/>
                  </a:lnTo>
                  <a:lnTo>
                    <a:pt x="0" y="3254"/>
                  </a:lnTo>
                  <a:lnTo>
                    <a:pt x="23" y="3277"/>
                  </a:lnTo>
                  <a:lnTo>
                    <a:pt x="92" y="3323"/>
                  </a:lnTo>
                  <a:lnTo>
                    <a:pt x="25066" y="3277"/>
                  </a:lnTo>
                  <a:lnTo>
                    <a:pt x="25088" y="3254"/>
                  </a:lnTo>
                  <a:lnTo>
                    <a:pt x="25111" y="3254"/>
                  </a:lnTo>
                  <a:lnTo>
                    <a:pt x="25134" y="3185"/>
                  </a:lnTo>
                  <a:lnTo>
                    <a:pt x="25134" y="92"/>
                  </a:lnTo>
                  <a:lnTo>
                    <a:pt x="25134" y="47"/>
                  </a:lnTo>
                  <a:lnTo>
                    <a:pt x="25111" y="24"/>
                  </a:lnTo>
                  <a:lnTo>
                    <a:pt x="25088"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66"/>
            <p:cNvSpPr/>
            <p:nvPr/>
          </p:nvSpPr>
          <p:spPr>
            <a:xfrm>
              <a:off x="2985817" y="2547015"/>
              <a:ext cx="433797" cy="458403"/>
            </a:xfrm>
            <a:custGeom>
              <a:avLst/>
              <a:gdLst/>
              <a:ahLst/>
              <a:cxnLst/>
              <a:rect l="l" t="t" r="r" b="b"/>
              <a:pathLst>
                <a:path w="20186" h="21331" extrusionOk="0">
                  <a:moveTo>
                    <a:pt x="18490" y="0"/>
                  </a:moveTo>
                  <a:lnTo>
                    <a:pt x="7240" y="23"/>
                  </a:lnTo>
                  <a:lnTo>
                    <a:pt x="6965" y="46"/>
                  </a:lnTo>
                  <a:lnTo>
                    <a:pt x="6690" y="115"/>
                  </a:lnTo>
                  <a:lnTo>
                    <a:pt x="6438" y="206"/>
                  </a:lnTo>
                  <a:lnTo>
                    <a:pt x="6209" y="367"/>
                  </a:lnTo>
                  <a:lnTo>
                    <a:pt x="6026" y="550"/>
                  </a:lnTo>
                  <a:lnTo>
                    <a:pt x="5842" y="756"/>
                  </a:lnTo>
                  <a:lnTo>
                    <a:pt x="5705" y="985"/>
                  </a:lnTo>
                  <a:lnTo>
                    <a:pt x="5613" y="1260"/>
                  </a:lnTo>
                  <a:lnTo>
                    <a:pt x="0" y="21331"/>
                  </a:lnTo>
                  <a:lnTo>
                    <a:pt x="0" y="21331"/>
                  </a:lnTo>
                  <a:lnTo>
                    <a:pt x="13449" y="21308"/>
                  </a:lnTo>
                  <a:lnTo>
                    <a:pt x="13632" y="21285"/>
                  </a:lnTo>
                  <a:lnTo>
                    <a:pt x="13793" y="21262"/>
                  </a:lnTo>
                  <a:lnTo>
                    <a:pt x="13976" y="21239"/>
                  </a:lnTo>
                  <a:lnTo>
                    <a:pt x="14136" y="21194"/>
                  </a:lnTo>
                  <a:lnTo>
                    <a:pt x="14297" y="21125"/>
                  </a:lnTo>
                  <a:lnTo>
                    <a:pt x="14434" y="21056"/>
                  </a:lnTo>
                  <a:lnTo>
                    <a:pt x="14732" y="20873"/>
                  </a:lnTo>
                  <a:lnTo>
                    <a:pt x="14961" y="20644"/>
                  </a:lnTo>
                  <a:lnTo>
                    <a:pt x="15076" y="20506"/>
                  </a:lnTo>
                  <a:lnTo>
                    <a:pt x="15190" y="20369"/>
                  </a:lnTo>
                  <a:lnTo>
                    <a:pt x="15259" y="20231"/>
                  </a:lnTo>
                  <a:lnTo>
                    <a:pt x="15351" y="20071"/>
                  </a:lnTo>
                  <a:lnTo>
                    <a:pt x="15420" y="19910"/>
                  </a:lnTo>
                  <a:lnTo>
                    <a:pt x="15465" y="19750"/>
                  </a:lnTo>
                  <a:lnTo>
                    <a:pt x="20139" y="2131"/>
                  </a:lnTo>
                  <a:lnTo>
                    <a:pt x="20185" y="1925"/>
                  </a:lnTo>
                  <a:lnTo>
                    <a:pt x="20185" y="1719"/>
                  </a:lnTo>
                  <a:lnTo>
                    <a:pt x="20185" y="1535"/>
                  </a:lnTo>
                  <a:lnTo>
                    <a:pt x="20162" y="1329"/>
                  </a:lnTo>
                  <a:lnTo>
                    <a:pt x="20116" y="1146"/>
                  </a:lnTo>
                  <a:lnTo>
                    <a:pt x="20048" y="985"/>
                  </a:lnTo>
                  <a:lnTo>
                    <a:pt x="19956" y="802"/>
                  </a:lnTo>
                  <a:lnTo>
                    <a:pt x="19841" y="665"/>
                  </a:lnTo>
                  <a:lnTo>
                    <a:pt x="19727" y="504"/>
                  </a:lnTo>
                  <a:lnTo>
                    <a:pt x="19589" y="390"/>
                  </a:lnTo>
                  <a:lnTo>
                    <a:pt x="19429" y="275"/>
                  </a:lnTo>
                  <a:lnTo>
                    <a:pt x="19269" y="184"/>
                  </a:lnTo>
                  <a:lnTo>
                    <a:pt x="19085" y="92"/>
                  </a:lnTo>
                  <a:lnTo>
                    <a:pt x="18902" y="46"/>
                  </a:lnTo>
                  <a:lnTo>
                    <a:pt x="1869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66"/>
            <p:cNvSpPr/>
            <p:nvPr/>
          </p:nvSpPr>
          <p:spPr>
            <a:xfrm>
              <a:off x="3192096" y="2748394"/>
              <a:ext cx="75365" cy="76827"/>
            </a:xfrm>
            <a:custGeom>
              <a:avLst/>
              <a:gdLst/>
              <a:ahLst/>
              <a:cxnLst/>
              <a:rect l="l" t="t" r="r" b="b"/>
              <a:pathLst>
                <a:path w="3507" h="3575" extrusionOk="0">
                  <a:moveTo>
                    <a:pt x="2155" y="0"/>
                  </a:moveTo>
                  <a:lnTo>
                    <a:pt x="1994" y="23"/>
                  </a:lnTo>
                  <a:lnTo>
                    <a:pt x="1811" y="69"/>
                  </a:lnTo>
                  <a:lnTo>
                    <a:pt x="1651" y="138"/>
                  </a:lnTo>
                  <a:lnTo>
                    <a:pt x="1490" y="206"/>
                  </a:lnTo>
                  <a:lnTo>
                    <a:pt x="1307" y="298"/>
                  </a:lnTo>
                  <a:lnTo>
                    <a:pt x="1009" y="504"/>
                  </a:lnTo>
                  <a:lnTo>
                    <a:pt x="711" y="779"/>
                  </a:lnTo>
                  <a:lnTo>
                    <a:pt x="459" y="1077"/>
                  </a:lnTo>
                  <a:lnTo>
                    <a:pt x="345" y="1237"/>
                  </a:lnTo>
                  <a:lnTo>
                    <a:pt x="253" y="1421"/>
                  </a:lnTo>
                  <a:lnTo>
                    <a:pt x="184" y="1581"/>
                  </a:lnTo>
                  <a:lnTo>
                    <a:pt x="116" y="1764"/>
                  </a:lnTo>
                  <a:lnTo>
                    <a:pt x="70" y="1948"/>
                  </a:lnTo>
                  <a:lnTo>
                    <a:pt x="24" y="2131"/>
                  </a:lnTo>
                  <a:lnTo>
                    <a:pt x="1" y="2314"/>
                  </a:lnTo>
                  <a:lnTo>
                    <a:pt x="24" y="2475"/>
                  </a:lnTo>
                  <a:lnTo>
                    <a:pt x="24" y="2635"/>
                  </a:lnTo>
                  <a:lnTo>
                    <a:pt x="70" y="2772"/>
                  </a:lnTo>
                  <a:lnTo>
                    <a:pt x="116" y="2910"/>
                  </a:lnTo>
                  <a:lnTo>
                    <a:pt x="184" y="3047"/>
                  </a:lnTo>
                  <a:lnTo>
                    <a:pt x="276" y="3162"/>
                  </a:lnTo>
                  <a:lnTo>
                    <a:pt x="368" y="3254"/>
                  </a:lnTo>
                  <a:lnTo>
                    <a:pt x="459" y="3345"/>
                  </a:lnTo>
                  <a:lnTo>
                    <a:pt x="597" y="3414"/>
                  </a:lnTo>
                  <a:lnTo>
                    <a:pt x="711" y="3483"/>
                  </a:lnTo>
                  <a:lnTo>
                    <a:pt x="872" y="3528"/>
                  </a:lnTo>
                  <a:lnTo>
                    <a:pt x="1009" y="3551"/>
                  </a:lnTo>
                  <a:lnTo>
                    <a:pt x="1192" y="3574"/>
                  </a:lnTo>
                  <a:lnTo>
                    <a:pt x="1353" y="3551"/>
                  </a:lnTo>
                  <a:lnTo>
                    <a:pt x="1536" y="3528"/>
                  </a:lnTo>
                  <a:lnTo>
                    <a:pt x="1696" y="3483"/>
                  </a:lnTo>
                  <a:lnTo>
                    <a:pt x="1880" y="3437"/>
                  </a:lnTo>
                  <a:lnTo>
                    <a:pt x="2040" y="3345"/>
                  </a:lnTo>
                  <a:lnTo>
                    <a:pt x="2200" y="3276"/>
                  </a:lnTo>
                  <a:lnTo>
                    <a:pt x="2521" y="3047"/>
                  </a:lnTo>
                  <a:lnTo>
                    <a:pt x="2796" y="2795"/>
                  </a:lnTo>
                  <a:lnTo>
                    <a:pt x="3048" y="2475"/>
                  </a:lnTo>
                  <a:lnTo>
                    <a:pt x="3163" y="2314"/>
                  </a:lnTo>
                  <a:lnTo>
                    <a:pt x="3254" y="2154"/>
                  </a:lnTo>
                  <a:lnTo>
                    <a:pt x="3346" y="1970"/>
                  </a:lnTo>
                  <a:lnTo>
                    <a:pt x="3415" y="1787"/>
                  </a:lnTo>
                  <a:lnTo>
                    <a:pt x="3461" y="1604"/>
                  </a:lnTo>
                  <a:lnTo>
                    <a:pt x="3484" y="1421"/>
                  </a:lnTo>
                  <a:lnTo>
                    <a:pt x="3506" y="1260"/>
                  </a:lnTo>
                  <a:lnTo>
                    <a:pt x="3506" y="1100"/>
                  </a:lnTo>
                  <a:lnTo>
                    <a:pt x="3484" y="939"/>
                  </a:lnTo>
                  <a:lnTo>
                    <a:pt x="3438" y="779"/>
                  </a:lnTo>
                  <a:lnTo>
                    <a:pt x="3392" y="642"/>
                  </a:lnTo>
                  <a:lnTo>
                    <a:pt x="3323" y="527"/>
                  </a:lnTo>
                  <a:lnTo>
                    <a:pt x="3254" y="413"/>
                  </a:lnTo>
                  <a:lnTo>
                    <a:pt x="3163" y="298"/>
                  </a:lnTo>
                  <a:lnTo>
                    <a:pt x="3048" y="206"/>
                  </a:lnTo>
                  <a:lnTo>
                    <a:pt x="2934" y="138"/>
                  </a:lnTo>
                  <a:lnTo>
                    <a:pt x="2796" y="69"/>
                  </a:lnTo>
                  <a:lnTo>
                    <a:pt x="2659" y="23"/>
                  </a:lnTo>
                  <a:lnTo>
                    <a:pt x="2498" y="0"/>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66"/>
            <p:cNvSpPr/>
            <p:nvPr/>
          </p:nvSpPr>
          <p:spPr>
            <a:xfrm>
              <a:off x="2959213" y="2547509"/>
              <a:ext cx="182214" cy="453976"/>
            </a:xfrm>
            <a:custGeom>
              <a:avLst/>
              <a:gdLst/>
              <a:ahLst/>
              <a:cxnLst/>
              <a:rect l="l" t="t" r="r" b="b"/>
              <a:pathLst>
                <a:path w="8479" h="21125" extrusionOk="0">
                  <a:moveTo>
                    <a:pt x="7195" y="0"/>
                  </a:moveTo>
                  <a:lnTo>
                    <a:pt x="6920" y="23"/>
                  </a:lnTo>
                  <a:lnTo>
                    <a:pt x="6645" y="92"/>
                  </a:lnTo>
                  <a:lnTo>
                    <a:pt x="6393" y="183"/>
                  </a:lnTo>
                  <a:lnTo>
                    <a:pt x="6164" y="344"/>
                  </a:lnTo>
                  <a:lnTo>
                    <a:pt x="5958" y="527"/>
                  </a:lnTo>
                  <a:lnTo>
                    <a:pt x="5797" y="733"/>
                  </a:lnTo>
                  <a:lnTo>
                    <a:pt x="5660" y="962"/>
                  </a:lnTo>
                  <a:lnTo>
                    <a:pt x="5568" y="1237"/>
                  </a:lnTo>
                  <a:lnTo>
                    <a:pt x="1" y="21125"/>
                  </a:lnTo>
                  <a:lnTo>
                    <a:pt x="1284" y="21125"/>
                  </a:lnTo>
                  <a:lnTo>
                    <a:pt x="6851" y="1237"/>
                  </a:lnTo>
                  <a:lnTo>
                    <a:pt x="6943" y="962"/>
                  </a:lnTo>
                  <a:lnTo>
                    <a:pt x="7080" y="733"/>
                  </a:lnTo>
                  <a:lnTo>
                    <a:pt x="7264" y="527"/>
                  </a:lnTo>
                  <a:lnTo>
                    <a:pt x="7447" y="344"/>
                  </a:lnTo>
                  <a:lnTo>
                    <a:pt x="7676" y="183"/>
                  </a:lnTo>
                  <a:lnTo>
                    <a:pt x="7928" y="92"/>
                  </a:lnTo>
                  <a:lnTo>
                    <a:pt x="8203" y="23"/>
                  </a:lnTo>
                  <a:lnTo>
                    <a:pt x="8478"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66"/>
            <p:cNvSpPr/>
            <p:nvPr/>
          </p:nvSpPr>
          <p:spPr>
            <a:xfrm>
              <a:off x="3404306" y="2778415"/>
              <a:ext cx="144778" cy="220616"/>
            </a:xfrm>
            <a:custGeom>
              <a:avLst/>
              <a:gdLst/>
              <a:ahLst/>
              <a:cxnLst/>
              <a:rect l="l" t="t" r="r" b="b"/>
              <a:pathLst>
                <a:path w="6737" h="10266" extrusionOk="0">
                  <a:moveTo>
                    <a:pt x="1" y="1"/>
                  </a:moveTo>
                  <a:lnTo>
                    <a:pt x="115" y="1352"/>
                  </a:lnTo>
                  <a:lnTo>
                    <a:pt x="138" y="1559"/>
                  </a:lnTo>
                  <a:lnTo>
                    <a:pt x="161" y="1788"/>
                  </a:lnTo>
                  <a:lnTo>
                    <a:pt x="230" y="2590"/>
                  </a:lnTo>
                  <a:lnTo>
                    <a:pt x="230" y="2704"/>
                  </a:lnTo>
                  <a:lnTo>
                    <a:pt x="367" y="4331"/>
                  </a:lnTo>
                  <a:lnTo>
                    <a:pt x="459" y="5362"/>
                  </a:lnTo>
                  <a:lnTo>
                    <a:pt x="459" y="5385"/>
                  </a:lnTo>
                  <a:lnTo>
                    <a:pt x="551" y="6347"/>
                  </a:lnTo>
                  <a:lnTo>
                    <a:pt x="597" y="6783"/>
                  </a:lnTo>
                  <a:lnTo>
                    <a:pt x="620" y="7103"/>
                  </a:lnTo>
                  <a:lnTo>
                    <a:pt x="711" y="8134"/>
                  </a:lnTo>
                  <a:lnTo>
                    <a:pt x="849" y="9876"/>
                  </a:lnTo>
                  <a:lnTo>
                    <a:pt x="894" y="10265"/>
                  </a:lnTo>
                  <a:lnTo>
                    <a:pt x="5820" y="10265"/>
                  </a:lnTo>
                  <a:lnTo>
                    <a:pt x="5981" y="8501"/>
                  </a:lnTo>
                  <a:lnTo>
                    <a:pt x="6118" y="7057"/>
                  </a:lnTo>
                  <a:lnTo>
                    <a:pt x="6141" y="6783"/>
                  </a:lnTo>
                  <a:lnTo>
                    <a:pt x="6164" y="6347"/>
                  </a:lnTo>
                  <a:lnTo>
                    <a:pt x="6256" y="5454"/>
                  </a:lnTo>
                  <a:lnTo>
                    <a:pt x="6256" y="5385"/>
                  </a:lnTo>
                  <a:lnTo>
                    <a:pt x="6370" y="3987"/>
                  </a:lnTo>
                  <a:lnTo>
                    <a:pt x="6485" y="2704"/>
                  </a:lnTo>
                  <a:lnTo>
                    <a:pt x="6508" y="2406"/>
                  </a:lnTo>
                  <a:lnTo>
                    <a:pt x="6577" y="1788"/>
                  </a:lnTo>
                  <a:lnTo>
                    <a:pt x="6599" y="1352"/>
                  </a:lnTo>
                  <a:lnTo>
                    <a:pt x="6645" y="894"/>
                  </a:lnTo>
                  <a:lnTo>
                    <a:pt x="6737"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66"/>
            <p:cNvSpPr/>
            <p:nvPr/>
          </p:nvSpPr>
          <p:spPr>
            <a:xfrm>
              <a:off x="3406777" y="2807469"/>
              <a:ext cx="139363" cy="9370"/>
            </a:xfrm>
            <a:custGeom>
              <a:avLst/>
              <a:gdLst/>
              <a:ahLst/>
              <a:cxnLst/>
              <a:rect l="l" t="t" r="r" b="b"/>
              <a:pathLst>
                <a:path w="6485" h="436" extrusionOk="0">
                  <a:moveTo>
                    <a:pt x="0" y="0"/>
                  </a:moveTo>
                  <a:lnTo>
                    <a:pt x="23" y="207"/>
                  </a:lnTo>
                  <a:lnTo>
                    <a:pt x="46" y="436"/>
                  </a:lnTo>
                  <a:lnTo>
                    <a:pt x="6462" y="436"/>
                  </a:lnTo>
                  <a:lnTo>
                    <a:pt x="6484"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66"/>
            <p:cNvSpPr/>
            <p:nvPr/>
          </p:nvSpPr>
          <p:spPr>
            <a:xfrm>
              <a:off x="3416125" y="2914810"/>
              <a:ext cx="120666" cy="9370"/>
            </a:xfrm>
            <a:custGeom>
              <a:avLst/>
              <a:gdLst/>
              <a:ahLst/>
              <a:cxnLst/>
              <a:rect l="l" t="t" r="r" b="b"/>
              <a:pathLst>
                <a:path w="5615" h="436" extrusionOk="0">
                  <a:moveTo>
                    <a:pt x="1" y="0"/>
                  </a:moveTo>
                  <a:lnTo>
                    <a:pt x="47" y="436"/>
                  </a:lnTo>
                  <a:lnTo>
                    <a:pt x="5591" y="436"/>
                  </a:lnTo>
                  <a:lnTo>
                    <a:pt x="5614"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66"/>
            <p:cNvSpPr/>
            <p:nvPr/>
          </p:nvSpPr>
          <p:spPr>
            <a:xfrm>
              <a:off x="3409249" y="2836523"/>
              <a:ext cx="134420" cy="57615"/>
            </a:xfrm>
            <a:custGeom>
              <a:avLst/>
              <a:gdLst/>
              <a:ahLst/>
              <a:cxnLst/>
              <a:rect l="l" t="t" r="r" b="b"/>
              <a:pathLst>
                <a:path w="6255" h="2681" extrusionOk="0">
                  <a:moveTo>
                    <a:pt x="0" y="0"/>
                  </a:moveTo>
                  <a:lnTo>
                    <a:pt x="137" y="1627"/>
                  </a:lnTo>
                  <a:lnTo>
                    <a:pt x="229" y="2658"/>
                  </a:lnTo>
                  <a:lnTo>
                    <a:pt x="229" y="2681"/>
                  </a:lnTo>
                  <a:lnTo>
                    <a:pt x="6026" y="2681"/>
                  </a:lnTo>
                  <a:lnTo>
                    <a:pt x="6140" y="1283"/>
                  </a:lnTo>
                  <a:lnTo>
                    <a:pt x="6255"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66"/>
            <p:cNvSpPr/>
            <p:nvPr/>
          </p:nvSpPr>
          <p:spPr>
            <a:xfrm>
              <a:off x="3396935" y="2749855"/>
              <a:ext cx="159542" cy="28582"/>
            </a:xfrm>
            <a:custGeom>
              <a:avLst/>
              <a:gdLst/>
              <a:ahLst/>
              <a:cxnLst/>
              <a:rect l="l" t="t" r="r" b="b"/>
              <a:pathLst>
                <a:path w="7424" h="1330" extrusionOk="0">
                  <a:moveTo>
                    <a:pt x="0" y="1"/>
                  </a:moveTo>
                  <a:lnTo>
                    <a:pt x="0" y="1330"/>
                  </a:lnTo>
                  <a:lnTo>
                    <a:pt x="7424" y="1330"/>
                  </a:lnTo>
                  <a:lnTo>
                    <a:pt x="7424"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66"/>
            <p:cNvSpPr/>
            <p:nvPr/>
          </p:nvSpPr>
          <p:spPr>
            <a:xfrm>
              <a:off x="3408754" y="2726238"/>
              <a:ext cx="135408" cy="23639"/>
            </a:xfrm>
            <a:custGeom>
              <a:avLst/>
              <a:gdLst/>
              <a:ahLst/>
              <a:cxnLst/>
              <a:rect l="l" t="t" r="r" b="b"/>
              <a:pathLst>
                <a:path w="6301" h="1100" extrusionOk="0">
                  <a:moveTo>
                    <a:pt x="92" y="0"/>
                  </a:moveTo>
                  <a:lnTo>
                    <a:pt x="23" y="23"/>
                  </a:lnTo>
                  <a:lnTo>
                    <a:pt x="0" y="69"/>
                  </a:lnTo>
                  <a:lnTo>
                    <a:pt x="0" y="1100"/>
                  </a:lnTo>
                  <a:lnTo>
                    <a:pt x="6301" y="1100"/>
                  </a:lnTo>
                  <a:lnTo>
                    <a:pt x="6301" y="69"/>
                  </a:lnTo>
                  <a:lnTo>
                    <a:pt x="6278" y="23"/>
                  </a:lnTo>
                  <a:lnTo>
                    <a:pt x="6232" y="0"/>
                  </a:lnTo>
                  <a:close/>
                </a:path>
              </a:pathLst>
            </a:custGeom>
            <a:solidFill>
              <a:srgbClr val="025F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66"/>
            <p:cNvSpPr/>
            <p:nvPr/>
          </p:nvSpPr>
          <p:spPr>
            <a:xfrm>
              <a:off x="1210839" y="3043318"/>
              <a:ext cx="453009" cy="1258025"/>
            </a:xfrm>
            <a:custGeom>
              <a:avLst/>
              <a:gdLst/>
              <a:ahLst/>
              <a:cxnLst/>
              <a:rect l="l" t="t" r="r" b="b"/>
              <a:pathLst>
                <a:path w="21080" h="58540" extrusionOk="0">
                  <a:moveTo>
                    <a:pt x="1284" y="0"/>
                  </a:moveTo>
                  <a:lnTo>
                    <a:pt x="1055" y="23"/>
                  </a:lnTo>
                  <a:lnTo>
                    <a:pt x="803" y="69"/>
                  </a:lnTo>
                  <a:lnTo>
                    <a:pt x="596" y="161"/>
                  </a:lnTo>
                  <a:lnTo>
                    <a:pt x="390" y="298"/>
                  </a:lnTo>
                  <a:lnTo>
                    <a:pt x="230" y="481"/>
                  </a:lnTo>
                  <a:lnTo>
                    <a:pt x="115" y="665"/>
                  </a:lnTo>
                  <a:lnTo>
                    <a:pt x="24" y="871"/>
                  </a:lnTo>
                  <a:lnTo>
                    <a:pt x="1" y="1100"/>
                  </a:lnTo>
                  <a:lnTo>
                    <a:pt x="1" y="1352"/>
                  </a:lnTo>
                  <a:lnTo>
                    <a:pt x="46" y="1581"/>
                  </a:lnTo>
                  <a:lnTo>
                    <a:pt x="18742" y="57715"/>
                  </a:lnTo>
                  <a:lnTo>
                    <a:pt x="18834" y="57898"/>
                  </a:lnTo>
                  <a:lnTo>
                    <a:pt x="18926" y="58058"/>
                  </a:lnTo>
                  <a:lnTo>
                    <a:pt x="19040" y="58196"/>
                  </a:lnTo>
                  <a:lnTo>
                    <a:pt x="19201" y="58333"/>
                  </a:lnTo>
                  <a:lnTo>
                    <a:pt x="19361" y="58425"/>
                  </a:lnTo>
                  <a:lnTo>
                    <a:pt x="19521" y="58494"/>
                  </a:lnTo>
                  <a:lnTo>
                    <a:pt x="19705" y="58539"/>
                  </a:lnTo>
                  <a:lnTo>
                    <a:pt x="20071" y="58539"/>
                  </a:lnTo>
                  <a:lnTo>
                    <a:pt x="20277" y="58494"/>
                  </a:lnTo>
                  <a:lnTo>
                    <a:pt x="20484" y="58379"/>
                  </a:lnTo>
                  <a:lnTo>
                    <a:pt x="20690" y="58242"/>
                  </a:lnTo>
                  <a:lnTo>
                    <a:pt x="20850" y="58081"/>
                  </a:lnTo>
                  <a:lnTo>
                    <a:pt x="20965" y="57875"/>
                  </a:lnTo>
                  <a:lnTo>
                    <a:pt x="21056" y="57669"/>
                  </a:lnTo>
                  <a:lnTo>
                    <a:pt x="21079" y="57440"/>
                  </a:lnTo>
                  <a:lnTo>
                    <a:pt x="21079" y="57211"/>
                  </a:lnTo>
                  <a:lnTo>
                    <a:pt x="21033" y="56959"/>
                  </a:lnTo>
                  <a:lnTo>
                    <a:pt x="2338" y="825"/>
                  </a:lnTo>
                  <a:lnTo>
                    <a:pt x="2223" y="596"/>
                  </a:lnTo>
                  <a:lnTo>
                    <a:pt x="2086" y="413"/>
                  </a:lnTo>
                  <a:lnTo>
                    <a:pt x="1925" y="252"/>
                  </a:lnTo>
                  <a:lnTo>
                    <a:pt x="1719" y="138"/>
                  </a:lnTo>
                  <a:lnTo>
                    <a:pt x="1513" y="46"/>
                  </a:lnTo>
                  <a:lnTo>
                    <a:pt x="1284" y="0"/>
                  </a:lnTo>
                  <a:close/>
                </a:path>
              </a:pathLst>
            </a:custGeom>
            <a:gradFill>
              <a:gsLst>
                <a:gs pos="0">
                  <a:schemeClr val="accent6"/>
                </a:gs>
                <a:gs pos="100000">
                  <a:srgbClr val="9E7B70"/>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66"/>
            <p:cNvSpPr/>
            <p:nvPr/>
          </p:nvSpPr>
          <p:spPr>
            <a:xfrm>
              <a:off x="984360" y="3043318"/>
              <a:ext cx="453482" cy="1258025"/>
            </a:xfrm>
            <a:custGeom>
              <a:avLst/>
              <a:gdLst/>
              <a:ahLst/>
              <a:cxnLst/>
              <a:rect l="l" t="t" r="r" b="b"/>
              <a:pathLst>
                <a:path w="21102" h="58540" extrusionOk="0">
                  <a:moveTo>
                    <a:pt x="19796" y="0"/>
                  </a:moveTo>
                  <a:lnTo>
                    <a:pt x="19590" y="46"/>
                  </a:lnTo>
                  <a:lnTo>
                    <a:pt x="19361" y="138"/>
                  </a:lnTo>
                  <a:lnTo>
                    <a:pt x="19177" y="252"/>
                  </a:lnTo>
                  <a:lnTo>
                    <a:pt x="18994" y="413"/>
                  </a:lnTo>
                  <a:lnTo>
                    <a:pt x="18857" y="596"/>
                  </a:lnTo>
                  <a:lnTo>
                    <a:pt x="18765" y="825"/>
                  </a:lnTo>
                  <a:lnTo>
                    <a:pt x="69" y="56959"/>
                  </a:lnTo>
                  <a:lnTo>
                    <a:pt x="0" y="57211"/>
                  </a:lnTo>
                  <a:lnTo>
                    <a:pt x="0" y="57440"/>
                  </a:lnTo>
                  <a:lnTo>
                    <a:pt x="46" y="57669"/>
                  </a:lnTo>
                  <a:lnTo>
                    <a:pt x="138" y="57875"/>
                  </a:lnTo>
                  <a:lnTo>
                    <a:pt x="252" y="58081"/>
                  </a:lnTo>
                  <a:lnTo>
                    <a:pt x="413" y="58242"/>
                  </a:lnTo>
                  <a:lnTo>
                    <a:pt x="596" y="58379"/>
                  </a:lnTo>
                  <a:lnTo>
                    <a:pt x="825" y="58494"/>
                  </a:lnTo>
                  <a:lnTo>
                    <a:pt x="1008" y="58539"/>
                  </a:lnTo>
                  <a:lnTo>
                    <a:pt x="1398" y="58539"/>
                  </a:lnTo>
                  <a:lnTo>
                    <a:pt x="1558" y="58494"/>
                  </a:lnTo>
                  <a:lnTo>
                    <a:pt x="1742" y="58425"/>
                  </a:lnTo>
                  <a:lnTo>
                    <a:pt x="1902" y="58333"/>
                  </a:lnTo>
                  <a:lnTo>
                    <a:pt x="2039" y="58196"/>
                  </a:lnTo>
                  <a:lnTo>
                    <a:pt x="2154" y="58058"/>
                  </a:lnTo>
                  <a:lnTo>
                    <a:pt x="2269" y="57898"/>
                  </a:lnTo>
                  <a:lnTo>
                    <a:pt x="2337" y="57715"/>
                  </a:lnTo>
                  <a:lnTo>
                    <a:pt x="21033" y="1581"/>
                  </a:lnTo>
                  <a:lnTo>
                    <a:pt x="21102" y="1352"/>
                  </a:lnTo>
                  <a:lnTo>
                    <a:pt x="21102" y="1100"/>
                  </a:lnTo>
                  <a:lnTo>
                    <a:pt x="21056" y="871"/>
                  </a:lnTo>
                  <a:lnTo>
                    <a:pt x="20964" y="665"/>
                  </a:lnTo>
                  <a:lnTo>
                    <a:pt x="20850" y="481"/>
                  </a:lnTo>
                  <a:lnTo>
                    <a:pt x="20689" y="298"/>
                  </a:lnTo>
                  <a:lnTo>
                    <a:pt x="20506" y="161"/>
                  </a:lnTo>
                  <a:lnTo>
                    <a:pt x="20277" y="69"/>
                  </a:lnTo>
                  <a:lnTo>
                    <a:pt x="20048" y="23"/>
                  </a:lnTo>
                  <a:lnTo>
                    <a:pt x="19796" y="0"/>
                  </a:lnTo>
                  <a:close/>
                </a:path>
              </a:pathLst>
            </a:custGeom>
            <a:gradFill>
              <a:gsLst>
                <a:gs pos="0">
                  <a:schemeClr val="accent6"/>
                </a:gs>
                <a:gs pos="100000">
                  <a:srgbClr val="9E7B70"/>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66"/>
            <p:cNvSpPr/>
            <p:nvPr/>
          </p:nvSpPr>
          <p:spPr>
            <a:xfrm>
              <a:off x="3283685" y="3798097"/>
              <a:ext cx="373733" cy="51726"/>
            </a:xfrm>
            <a:custGeom>
              <a:avLst/>
              <a:gdLst/>
              <a:ahLst/>
              <a:cxnLst/>
              <a:rect l="l" t="t" r="r" b="b"/>
              <a:pathLst>
                <a:path w="17391" h="2407" extrusionOk="0">
                  <a:moveTo>
                    <a:pt x="1215" y="1"/>
                  </a:moveTo>
                  <a:lnTo>
                    <a:pt x="963" y="24"/>
                  </a:lnTo>
                  <a:lnTo>
                    <a:pt x="734" y="92"/>
                  </a:lnTo>
                  <a:lnTo>
                    <a:pt x="528" y="207"/>
                  </a:lnTo>
                  <a:lnTo>
                    <a:pt x="367" y="367"/>
                  </a:lnTo>
                  <a:lnTo>
                    <a:pt x="207" y="528"/>
                  </a:lnTo>
                  <a:lnTo>
                    <a:pt x="92" y="734"/>
                  </a:lnTo>
                  <a:lnTo>
                    <a:pt x="23" y="963"/>
                  </a:lnTo>
                  <a:lnTo>
                    <a:pt x="1" y="1215"/>
                  </a:lnTo>
                  <a:lnTo>
                    <a:pt x="23" y="1444"/>
                  </a:lnTo>
                  <a:lnTo>
                    <a:pt x="92" y="1673"/>
                  </a:lnTo>
                  <a:lnTo>
                    <a:pt x="207" y="1879"/>
                  </a:lnTo>
                  <a:lnTo>
                    <a:pt x="367" y="2063"/>
                  </a:lnTo>
                  <a:lnTo>
                    <a:pt x="528" y="2200"/>
                  </a:lnTo>
                  <a:lnTo>
                    <a:pt x="734" y="2315"/>
                  </a:lnTo>
                  <a:lnTo>
                    <a:pt x="963" y="2384"/>
                  </a:lnTo>
                  <a:lnTo>
                    <a:pt x="1215" y="2406"/>
                  </a:lnTo>
                  <a:lnTo>
                    <a:pt x="16199" y="2406"/>
                  </a:lnTo>
                  <a:lnTo>
                    <a:pt x="16428" y="2384"/>
                  </a:lnTo>
                  <a:lnTo>
                    <a:pt x="16657" y="2315"/>
                  </a:lnTo>
                  <a:lnTo>
                    <a:pt x="16863" y="2200"/>
                  </a:lnTo>
                  <a:lnTo>
                    <a:pt x="17047" y="2063"/>
                  </a:lnTo>
                  <a:lnTo>
                    <a:pt x="17184" y="1879"/>
                  </a:lnTo>
                  <a:lnTo>
                    <a:pt x="17299" y="1673"/>
                  </a:lnTo>
                  <a:lnTo>
                    <a:pt x="17368" y="1444"/>
                  </a:lnTo>
                  <a:lnTo>
                    <a:pt x="17390" y="1215"/>
                  </a:lnTo>
                  <a:lnTo>
                    <a:pt x="17368" y="963"/>
                  </a:lnTo>
                  <a:lnTo>
                    <a:pt x="17299" y="734"/>
                  </a:lnTo>
                  <a:lnTo>
                    <a:pt x="17184" y="528"/>
                  </a:lnTo>
                  <a:lnTo>
                    <a:pt x="17047" y="367"/>
                  </a:lnTo>
                  <a:lnTo>
                    <a:pt x="16863" y="207"/>
                  </a:lnTo>
                  <a:lnTo>
                    <a:pt x="16657" y="92"/>
                  </a:lnTo>
                  <a:lnTo>
                    <a:pt x="16428" y="24"/>
                  </a:lnTo>
                  <a:lnTo>
                    <a:pt x="16199" y="1"/>
                  </a:lnTo>
                  <a:close/>
                </a:path>
              </a:pathLst>
            </a:custGeom>
            <a:solidFill>
              <a:srgbClr val="5C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66"/>
            <p:cNvSpPr/>
            <p:nvPr/>
          </p:nvSpPr>
          <p:spPr>
            <a:xfrm>
              <a:off x="3359500" y="3043318"/>
              <a:ext cx="453503" cy="1258025"/>
            </a:xfrm>
            <a:custGeom>
              <a:avLst/>
              <a:gdLst/>
              <a:ahLst/>
              <a:cxnLst/>
              <a:rect l="l" t="t" r="r" b="b"/>
              <a:pathLst>
                <a:path w="21103" h="58540" extrusionOk="0">
                  <a:moveTo>
                    <a:pt x="1307" y="0"/>
                  </a:moveTo>
                  <a:lnTo>
                    <a:pt x="1078" y="23"/>
                  </a:lnTo>
                  <a:lnTo>
                    <a:pt x="826" y="69"/>
                  </a:lnTo>
                  <a:lnTo>
                    <a:pt x="597" y="161"/>
                  </a:lnTo>
                  <a:lnTo>
                    <a:pt x="413" y="298"/>
                  </a:lnTo>
                  <a:lnTo>
                    <a:pt x="253" y="481"/>
                  </a:lnTo>
                  <a:lnTo>
                    <a:pt x="138" y="665"/>
                  </a:lnTo>
                  <a:lnTo>
                    <a:pt x="47" y="871"/>
                  </a:lnTo>
                  <a:lnTo>
                    <a:pt x="1" y="1100"/>
                  </a:lnTo>
                  <a:lnTo>
                    <a:pt x="24" y="1352"/>
                  </a:lnTo>
                  <a:lnTo>
                    <a:pt x="70" y="1581"/>
                  </a:lnTo>
                  <a:lnTo>
                    <a:pt x="18766" y="57715"/>
                  </a:lnTo>
                  <a:lnTo>
                    <a:pt x="18857" y="57898"/>
                  </a:lnTo>
                  <a:lnTo>
                    <a:pt x="18949" y="58058"/>
                  </a:lnTo>
                  <a:lnTo>
                    <a:pt x="19063" y="58196"/>
                  </a:lnTo>
                  <a:lnTo>
                    <a:pt x="19224" y="58333"/>
                  </a:lnTo>
                  <a:lnTo>
                    <a:pt x="19361" y="58425"/>
                  </a:lnTo>
                  <a:lnTo>
                    <a:pt x="19545" y="58494"/>
                  </a:lnTo>
                  <a:lnTo>
                    <a:pt x="19728" y="58539"/>
                  </a:lnTo>
                  <a:lnTo>
                    <a:pt x="20094" y="58539"/>
                  </a:lnTo>
                  <a:lnTo>
                    <a:pt x="20278" y="58494"/>
                  </a:lnTo>
                  <a:lnTo>
                    <a:pt x="20507" y="58379"/>
                  </a:lnTo>
                  <a:lnTo>
                    <a:pt x="20713" y="58242"/>
                  </a:lnTo>
                  <a:lnTo>
                    <a:pt x="20851" y="58081"/>
                  </a:lnTo>
                  <a:lnTo>
                    <a:pt x="20988" y="57875"/>
                  </a:lnTo>
                  <a:lnTo>
                    <a:pt x="21057" y="57669"/>
                  </a:lnTo>
                  <a:lnTo>
                    <a:pt x="21103" y="57440"/>
                  </a:lnTo>
                  <a:lnTo>
                    <a:pt x="21103" y="57211"/>
                  </a:lnTo>
                  <a:lnTo>
                    <a:pt x="21057" y="56959"/>
                  </a:lnTo>
                  <a:lnTo>
                    <a:pt x="2338" y="825"/>
                  </a:lnTo>
                  <a:lnTo>
                    <a:pt x="2246" y="596"/>
                  </a:lnTo>
                  <a:lnTo>
                    <a:pt x="2109" y="413"/>
                  </a:lnTo>
                  <a:lnTo>
                    <a:pt x="1948" y="252"/>
                  </a:lnTo>
                  <a:lnTo>
                    <a:pt x="1742" y="138"/>
                  </a:lnTo>
                  <a:lnTo>
                    <a:pt x="1536" y="46"/>
                  </a:lnTo>
                  <a:lnTo>
                    <a:pt x="1307"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66"/>
            <p:cNvSpPr/>
            <p:nvPr/>
          </p:nvSpPr>
          <p:spPr>
            <a:xfrm>
              <a:off x="3133515" y="3043318"/>
              <a:ext cx="453503" cy="1258025"/>
            </a:xfrm>
            <a:custGeom>
              <a:avLst/>
              <a:gdLst/>
              <a:ahLst/>
              <a:cxnLst/>
              <a:rect l="l" t="t" r="r" b="b"/>
              <a:pathLst>
                <a:path w="21103" h="58540" extrusionOk="0">
                  <a:moveTo>
                    <a:pt x="19796" y="0"/>
                  </a:moveTo>
                  <a:lnTo>
                    <a:pt x="19567" y="46"/>
                  </a:lnTo>
                  <a:lnTo>
                    <a:pt x="19361" y="138"/>
                  </a:lnTo>
                  <a:lnTo>
                    <a:pt x="19155" y="252"/>
                  </a:lnTo>
                  <a:lnTo>
                    <a:pt x="18994" y="413"/>
                  </a:lnTo>
                  <a:lnTo>
                    <a:pt x="18857" y="596"/>
                  </a:lnTo>
                  <a:lnTo>
                    <a:pt x="18765" y="825"/>
                  </a:lnTo>
                  <a:lnTo>
                    <a:pt x="69" y="56959"/>
                  </a:lnTo>
                  <a:lnTo>
                    <a:pt x="0" y="57211"/>
                  </a:lnTo>
                  <a:lnTo>
                    <a:pt x="0" y="57440"/>
                  </a:lnTo>
                  <a:lnTo>
                    <a:pt x="46" y="57669"/>
                  </a:lnTo>
                  <a:lnTo>
                    <a:pt x="115" y="57875"/>
                  </a:lnTo>
                  <a:lnTo>
                    <a:pt x="253" y="58081"/>
                  </a:lnTo>
                  <a:lnTo>
                    <a:pt x="413" y="58242"/>
                  </a:lnTo>
                  <a:lnTo>
                    <a:pt x="596" y="58379"/>
                  </a:lnTo>
                  <a:lnTo>
                    <a:pt x="825" y="58494"/>
                  </a:lnTo>
                  <a:lnTo>
                    <a:pt x="1009" y="58539"/>
                  </a:lnTo>
                  <a:lnTo>
                    <a:pt x="1375" y="58539"/>
                  </a:lnTo>
                  <a:lnTo>
                    <a:pt x="1558" y="58494"/>
                  </a:lnTo>
                  <a:lnTo>
                    <a:pt x="1742" y="58425"/>
                  </a:lnTo>
                  <a:lnTo>
                    <a:pt x="1902" y="58333"/>
                  </a:lnTo>
                  <a:lnTo>
                    <a:pt x="2040" y="58196"/>
                  </a:lnTo>
                  <a:lnTo>
                    <a:pt x="2154" y="58058"/>
                  </a:lnTo>
                  <a:lnTo>
                    <a:pt x="2269" y="57898"/>
                  </a:lnTo>
                  <a:lnTo>
                    <a:pt x="2337" y="57715"/>
                  </a:lnTo>
                  <a:lnTo>
                    <a:pt x="21033" y="1581"/>
                  </a:lnTo>
                  <a:lnTo>
                    <a:pt x="21102" y="1352"/>
                  </a:lnTo>
                  <a:lnTo>
                    <a:pt x="21102" y="1100"/>
                  </a:lnTo>
                  <a:lnTo>
                    <a:pt x="21056" y="871"/>
                  </a:lnTo>
                  <a:lnTo>
                    <a:pt x="20965" y="665"/>
                  </a:lnTo>
                  <a:lnTo>
                    <a:pt x="20850" y="481"/>
                  </a:lnTo>
                  <a:lnTo>
                    <a:pt x="20690" y="298"/>
                  </a:lnTo>
                  <a:lnTo>
                    <a:pt x="20506" y="161"/>
                  </a:lnTo>
                  <a:lnTo>
                    <a:pt x="20277" y="69"/>
                  </a:lnTo>
                  <a:lnTo>
                    <a:pt x="20048" y="23"/>
                  </a:lnTo>
                  <a:lnTo>
                    <a:pt x="19796"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66"/>
            <p:cNvSpPr/>
            <p:nvPr/>
          </p:nvSpPr>
          <p:spPr>
            <a:xfrm>
              <a:off x="1102037" y="2999006"/>
              <a:ext cx="2600226" cy="114241"/>
            </a:xfrm>
            <a:custGeom>
              <a:avLst/>
              <a:gdLst/>
              <a:ahLst/>
              <a:cxnLst/>
              <a:rect l="l" t="t" r="r" b="b"/>
              <a:pathLst>
                <a:path w="120997" h="5316" extrusionOk="0">
                  <a:moveTo>
                    <a:pt x="0" y="0"/>
                  </a:moveTo>
                  <a:lnTo>
                    <a:pt x="0" y="5316"/>
                  </a:lnTo>
                  <a:lnTo>
                    <a:pt x="120996" y="5316"/>
                  </a:lnTo>
                  <a:lnTo>
                    <a:pt x="120996" y="0"/>
                  </a:lnTo>
                  <a:close/>
                </a:path>
              </a:pathLst>
            </a:custGeom>
            <a:gradFill>
              <a:gsLst>
                <a:gs pos="0">
                  <a:schemeClr val="accent6"/>
                </a:gs>
                <a:gs pos="100000">
                  <a:srgbClr val="9E7B70"/>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66"/>
            <p:cNvSpPr/>
            <p:nvPr/>
          </p:nvSpPr>
          <p:spPr>
            <a:xfrm>
              <a:off x="1102037" y="3071877"/>
              <a:ext cx="2600226" cy="12314"/>
            </a:xfrm>
            <a:custGeom>
              <a:avLst/>
              <a:gdLst/>
              <a:ahLst/>
              <a:cxnLst/>
              <a:rect l="l" t="t" r="r" b="b"/>
              <a:pathLst>
                <a:path w="120997" h="573" extrusionOk="0">
                  <a:moveTo>
                    <a:pt x="0" y="0"/>
                  </a:moveTo>
                  <a:lnTo>
                    <a:pt x="0" y="573"/>
                  </a:lnTo>
                  <a:lnTo>
                    <a:pt x="120996" y="573"/>
                  </a:lnTo>
                  <a:lnTo>
                    <a:pt x="1209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0" name="Google Shape;5210;p66"/>
          <p:cNvGrpSpPr/>
          <p:nvPr/>
        </p:nvGrpSpPr>
        <p:grpSpPr>
          <a:xfrm>
            <a:off x="1409494" y="1100280"/>
            <a:ext cx="611648" cy="365223"/>
            <a:chOff x="4504125" y="1762525"/>
            <a:chExt cx="985575" cy="588500"/>
          </a:xfrm>
        </p:grpSpPr>
        <p:sp>
          <p:nvSpPr>
            <p:cNvPr id="5211" name="Google Shape;5211;p6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6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6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6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5" name="Google Shape;5215;p66"/>
          <p:cNvGrpSpPr/>
          <p:nvPr/>
        </p:nvGrpSpPr>
        <p:grpSpPr>
          <a:xfrm flipH="1">
            <a:off x="110742" y="3542694"/>
            <a:ext cx="611638" cy="609195"/>
            <a:chOff x="778525" y="3588975"/>
            <a:chExt cx="1073425" cy="1068950"/>
          </a:xfrm>
        </p:grpSpPr>
        <p:sp>
          <p:nvSpPr>
            <p:cNvPr id="5216" name="Google Shape;5216;p66"/>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17" name="Google Shape;5217;p66"/>
            <p:cNvGrpSpPr/>
            <p:nvPr/>
          </p:nvGrpSpPr>
          <p:grpSpPr>
            <a:xfrm>
              <a:off x="778525" y="3588975"/>
              <a:ext cx="1073425" cy="1010450"/>
              <a:chOff x="5329875" y="761550"/>
              <a:chExt cx="1073425" cy="1010450"/>
            </a:xfrm>
          </p:grpSpPr>
          <p:sp>
            <p:nvSpPr>
              <p:cNvPr id="5218" name="Google Shape;5218;p66"/>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66"/>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66"/>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66"/>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66"/>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66"/>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66"/>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66"/>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66"/>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66"/>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66"/>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66"/>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230" name="Google Shape;5230;p66"/>
          <p:cNvGrpSpPr/>
          <p:nvPr/>
        </p:nvGrpSpPr>
        <p:grpSpPr>
          <a:xfrm flipH="1">
            <a:off x="8637154" y="3839606"/>
            <a:ext cx="560435" cy="558099"/>
            <a:chOff x="778525" y="3588975"/>
            <a:chExt cx="1073425" cy="1068950"/>
          </a:xfrm>
        </p:grpSpPr>
        <p:sp>
          <p:nvSpPr>
            <p:cNvPr id="5231" name="Google Shape;5231;p66"/>
            <p:cNvSpPr/>
            <p:nvPr/>
          </p:nvSpPr>
          <p:spPr>
            <a:xfrm>
              <a:off x="802800" y="4540925"/>
              <a:ext cx="665100" cy="1170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32" name="Google Shape;5232;p66"/>
            <p:cNvGrpSpPr/>
            <p:nvPr/>
          </p:nvGrpSpPr>
          <p:grpSpPr>
            <a:xfrm>
              <a:off x="778525" y="3588975"/>
              <a:ext cx="1073425" cy="1010450"/>
              <a:chOff x="5329875" y="761550"/>
              <a:chExt cx="1073425" cy="1010450"/>
            </a:xfrm>
          </p:grpSpPr>
          <p:sp>
            <p:nvSpPr>
              <p:cNvPr id="5233" name="Google Shape;5233;p66"/>
              <p:cNvSpPr/>
              <p:nvPr/>
            </p:nvSpPr>
            <p:spPr>
              <a:xfrm>
                <a:off x="5674725" y="1263225"/>
                <a:ext cx="728575" cy="490300"/>
              </a:xfrm>
              <a:custGeom>
                <a:avLst/>
                <a:gdLst/>
                <a:ahLst/>
                <a:cxnLst/>
                <a:rect l="l" t="t" r="r" b="b"/>
                <a:pathLst>
                  <a:path w="29143" h="19612" extrusionOk="0">
                    <a:moveTo>
                      <a:pt x="24482" y="0"/>
                    </a:moveTo>
                    <a:lnTo>
                      <a:pt x="23951" y="19"/>
                    </a:lnTo>
                    <a:lnTo>
                      <a:pt x="23440" y="76"/>
                    </a:lnTo>
                    <a:lnTo>
                      <a:pt x="22909" y="152"/>
                    </a:lnTo>
                    <a:lnTo>
                      <a:pt x="22378" y="247"/>
                    </a:lnTo>
                    <a:lnTo>
                      <a:pt x="21867" y="379"/>
                    </a:lnTo>
                    <a:lnTo>
                      <a:pt x="21355" y="512"/>
                    </a:lnTo>
                    <a:lnTo>
                      <a:pt x="20844" y="663"/>
                    </a:lnTo>
                    <a:lnTo>
                      <a:pt x="20010" y="948"/>
                    </a:lnTo>
                    <a:lnTo>
                      <a:pt x="19176" y="1251"/>
                    </a:lnTo>
                    <a:lnTo>
                      <a:pt x="18342" y="1554"/>
                    </a:lnTo>
                    <a:lnTo>
                      <a:pt x="17528" y="1895"/>
                    </a:lnTo>
                    <a:lnTo>
                      <a:pt x="16713" y="2274"/>
                    </a:lnTo>
                    <a:lnTo>
                      <a:pt x="15917" y="2653"/>
                    </a:lnTo>
                    <a:lnTo>
                      <a:pt x="15140" y="3051"/>
                    </a:lnTo>
                    <a:lnTo>
                      <a:pt x="14363" y="3487"/>
                    </a:lnTo>
                    <a:lnTo>
                      <a:pt x="13586" y="3923"/>
                    </a:lnTo>
                    <a:lnTo>
                      <a:pt x="12847" y="4396"/>
                    </a:lnTo>
                    <a:lnTo>
                      <a:pt x="12090" y="4870"/>
                    </a:lnTo>
                    <a:lnTo>
                      <a:pt x="11369" y="5382"/>
                    </a:lnTo>
                    <a:lnTo>
                      <a:pt x="10649" y="5893"/>
                    </a:lnTo>
                    <a:lnTo>
                      <a:pt x="9948" y="6443"/>
                    </a:lnTo>
                    <a:lnTo>
                      <a:pt x="9266" y="6992"/>
                    </a:lnTo>
                    <a:lnTo>
                      <a:pt x="8584" y="7561"/>
                    </a:lnTo>
                    <a:lnTo>
                      <a:pt x="7921" y="8167"/>
                    </a:lnTo>
                    <a:lnTo>
                      <a:pt x="7277" y="8773"/>
                    </a:lnTo>
                    <a:lnTo>
                      <a:pt x="6651" y="9399"/>
                    </a:lnTo>
                    <a:lnTo>
                      <a:pt x="6026" y="10024"/>
                    </a:lnTo>
                    <a:lnTo>
                      <a:pt x="5439" y="10687"/>
                    </a:lnTo>
                    <a:lnTo>
                      <a:pt x="4851" y="11350"/>
                    </a:lnTo>
                    <a:lnTo>
                      <a:pt x="4302" y="12032"/>
                    </a:lnTo>
                    <a:lnTo>
                      <a:pt x="3752" y="12734"/>
                    </a:lnTo>
                    <a:lnTo>
                      <a:pt x="3222" y="13454"/>
                    </a:lnTo>
                    <a:lnTo>
                      <a:pt x="2710" y="14174"/>
                    </a:lnTo>
                    <a:lnTo>
                      <a:pt x="2217" y="14913"/>
                    </a:lnTo>
                    <a:lnTo>
                      <a:pt x="1763" y="15652"/>
                    </a:lnTo>
                    <a:lnTo>
                      <a:pt x="1308" y="16429"/>
                    </a:lnTo>
                    <a:lnTo>
                      <a:pt x="872" y="17186"/>
                    </a:lnTo>
                    <a:lnTo>
                      <a:pt x="474" y="17982"/>
                    </a:lnTo>
                    <a:lnTo>
                      <a:pt x="76" y="18778"/>
                    </a:lnTo>
                    <a:lnTo>
                      <a:pt x="1" y="18930"/>
                    </a:lnTo>
                    <a:lnTo>
                      <a:pt x="834" y="19612"/>
                    </a:lnTo>
                    <a:lnTo>
                      <a:pt x="1857" y="18816"/>
                    </a:lnTo>
                    <a:lnTo>
                      <a:pt x="2900" y="18039"/>
                    </a:lnTo>
                    <a:lnTo>
                      <a:pt x="3961" y="17300"/>
                    </a:lnTo>
                    <a:lnTo>
                      <a:pt x="5060" y="16580"/>
                    </a:lnTo>
                    <a:lnTo>
                      <a:pt x="6178" y="15898"/>
                    </a:lnTo>
                    <a:lnTo>
                      <a:pt x="7296" y="15254"/>
                    </a:lnTo>
                    <a:lnTo>
                      <a:pt x="8451" y="14647"/>
                    </a:lnTo>
                    <a:lnTo>
                      <a:pt x="9607" y="14079"/>
                    </a:lnTo>
                    <a:lnTo>
                      <a:pt x="10801" y="13529"/>
                    </a:lnTo>
                    <a:lnTo>
                      <a:pt x="11995" y="13037"/>
                    </a:lnTo>
                    <a:lnTo>
                      <a:pt x="13207" y="12563"/>
                    </a:lnTo>
                    <a:lnTo>
                      <a:pt x="14439" y="12127"/>
                    </a:lnTo>
                    <a:lnTo>
                      <a:pt x="15671" y="11729"/>
                    </a:lnTo>
                    <a:lnTo>
                      <a:pt x="16921" y="11369"/>
                    </a:lnTo>
                    <a:lnTo>
                      <a:pt x="18191" y="11047"/>
                    </a:lnTo>
                    <a:lnTo>
                      <a:pt x="19460" y="10763"/>
                    </a:lnTo>
                    <a:lnTo>
                      <a:pt x="21317" y="10403"/>
                    </a:lnTo>
                    <a:lnTo>
                      <a:pt x="22246" y="10194"/>
                    </a:lnTo>
                    <a:lnTo>
                      <a:pt x="23155" y="9967"/>
                    </a:lnTo>
                    <a:lnTo>
                      <a:pt x="23610" y="9853"/>
                    </a:lnTo>
                    <a:lnTo>
                      <a:pt x="24065" y="9702"/>
                    </a:lnTo>
                    <a:lnTo>
                      <a:pt x="24501" y="9550"/>
                    </a:lnTo>
                    <a:lnTo>
                      <a:pt x="24936" y="9380"/>
                    </a:lnTo>
                    <a:lnTo>
                      <a:pt x="25353" y="9190"/>
                    </a:lnTo>
                    <a:lnTo>
                      <a:pt x="25770" y="8982"/>
                    </a:lnTo>
                    <a:lnTo>
                      <a:pt x="26187" y="8754"/>
                    </a:lnTo>
                    <a:lnTo>
                      <a:pt x="26585" y="8508"/>
                    </a:lnTo>
                    <a:lnTo>
                      <a:pt x="26964" y="8224"/>
                    </a:lnTo>
                    <a:lnTo>
                      <a:pt x="27324" y="7902"/>
                    </a:lnTo>
                    <a:lnTo>
                      <a:pt x="27646" y="7561"/>
                    </a:lnTo>
                    <a:lnTo>
                      <a:pt x="27949" y="7182"/>
                    </a:lnTo>
                    <a:lnTo>
                      <a:pt x="28233" y="6803"/>
                    </a:lnTo>
                    <a:lnTo>
                      <a:pt x="28480" y="6386"/>
                    </a:lnTo>
                    <a:lnTo>
                      <a:pt x="28688" y="5950"/>
                    </a:lnTo>
                    <a:lnTo>
                      <a:pt x="28878" y="5514"/>
                    </a:lnTo>
                    <a:lnTo>
                      <a:pt x="29010" y="5078"/>
                    </a:lnTo>
                    <a:lnTo>
                      <a:pt x="29105" y="4624"/>
                    </a:lnTo>
                    <a:lnTo>
                      <a:pt x="29124" y="4396"/>
                    </a:lnTo>
                    <a:lnTo>
                      <a:pt x="29143" y="4169"/>
                    </a:lnTo>
                    <a:lnTo>
                      <a:pt x="29143" y="3942"/>
                    </a:lnTo>
                    <a:lnTo>
                      <a:pt x="29143" y="3714"/>
                    </a:lnTo>
                    <a:lnTo>
                      <a:pt x="29124" y="3487"/>
                    </a:lnTo>
                    <a:lnTo>
                      <a:pt x="29086" y="3278"/>
                    </a:lnTo>
                    <a:lnTo>
                      <a:pt x="29048" y="3051"/>
                    </a:lnTo>
                    <a:lnTo>
                      <a:pt x="28991" y="2843"/>
                    </a:lnTo>
                    <a:lnTo>
                      <a:pt x="28916" y="2615"/>
                    </a:lnTo>
                    <a:lnTo>
                      <a:pt x="28821" y="2407"/>
                    </a:lnTo>
                    <a:lnTo>
                      <a:pt x="28726" y="2198"/>
                    </a:lnTo>
                    <a:lnTo>
                      <a:pt x="28612" y="2009"/>
                    </a:lnTo>
                    <a:lnTo>
                      <a:pt x="28461" y="1781"/>
                    </a:lnTo>
                    <a:lnTo>
                      <a:pt x="28290" y="1573"/>
                    </a:lnTo>
                    <a:lnTo>
                      <a:pt x="28120" y="1384"/>
                    </a:lnTo>
                    <a:lnTo>
                      <a:pt x="27930" y="1213"/>
                    </a:lnTo>
                    <a:lnTo>
                      <a:pt x="27722" y="1042"/>
                    </a:lnTo>
                    <a:lnTo>
                      <a:pt x="27513" y="891"/>
                    </a:lnTo>
                    <a:lnTo>
                      <a:pt x="27286" y="739"/>
                    </a:lnTo>
                    <a:lnTo>
                      <a:pt x="27059" y="607"/>
                    </a:lnTo>
                    <a:lnTo>
                      <a:pt x="26812" y="493"/>
                    </a:lnTo>
                    <a:lnTo>
                      <a:pt x="26566" y="398"/>
                    </a:lnTo>
                    <a:lnTo>
                      <a:pt x="26320" y="303"/>
                    </a:lnTo>
                    <a:lnTo>
                      <a:pt x="26054" y="228"/>
                    </a:lnTo>
                    <a:lnTo>
                      <a:pt x="25808" y="152"/>
                    </a:lnTo>
                    <a:lnTo>
                      <a:pt x="25543" y="95"/>
                    </a:lnTo>
                    <a:lnTo>
                      <a:pt x="25278" y="57"/>
                    </a:lnTo>
                    <a:lnTo>
                      <a:pt x="25012" y="38"/>
                    </a:lnTo>
                    <a:lnTo>
                      <a:pt x="24482"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4" name="Google Shape;5234;p66"/>
              <p:cNvSpPr/>
              <p:nvPr/>
            </p:nvSpPr>
            <p:spPr>
              <a:xfrm>
                <a:off x="5679450" y="1337125"/>
                <a:ext cx="650900" cy="404575"/>
              </a:xfrm>
              <a:custGeom>
                <a:avLst/>
                <a:gdLst/>
                <a:ahLst/>
                <a:cxnLst/>
                <a:rect l="l" t="t" r="r" b="b"/>
                <a:pathLst>
                  <a:path w="26036" h="16183" extrusionOk="0">
                    <a:moveTo>
                      <a:pt x="25903" y="0"/>
                    </a:moveTo>
                    <a:lnTo>
                      <a:pt x="25164" y="171"/>
                    </a:lnTo>
                    <a:lnTo>
                      <a:pt x="24425" y="341"/>
                    </a:lnTo>
                    <a:lnTo>
                      <a:pt x="23705" y="531"/>
                    </a:lnTo>
                    <a:lnTo>
                      <a:pt x="22985" y="739"/>
                    </a:lnTo>
                    <a:lnTo>
                      <a:pt x="22246" y="948"/>
                    </a:lnTo>
                    <a:lnTo>
                      <a:pt x="21526" y="1175"/>
                    </a:lnTo>
                    <a:lnTo>
                      <a:pt x="20825" y="1421"/>
                    </a:lnTo>
                    <a:lnTo>
                      <a:pt x="20105" y="1668"/>
                    </a:lnTo>
                    <a:lnTo>
                      <a:pt x="19404" y="1933"/>
                    </a:lnTo>
                    <a:lnTo>
                      <a:pt x="18684" y="2198"/>
                    </a:lnTo>
                    <a:lnTo>
                      <a:pt x="17983" y="2482"/>
                    </a:lnTo>
                    <a:lnTo>
                      <a:pt x="17301" y="2786"/>
                    </a:lnTo>
                    <a:lnTo>
                      <a:pt x="16600" y="3108"/>
                    </a:lnTo>
                    <a:lnTo>
                      <a:pt x="15918" y="3430"/>
                    </a:lnTo>
                    <a:lnTo>
                      <a:pt x="15235" y="3752"/>
                    </a:lnTo>
                    <a:lnTo>
                      <a:pt x="14553" y="4093"/>
                    </a:lnTo>
                    <a:lnTo>
                      <a:pt x="13890" y="4453"/>
                    </a:lnTo>
                    <a:lnTo>
                      <a:pt x="13227" y="4813"/>
                    </a:lnTo>
                    <a:lnTo>
                      <a:pt x="12583" y="5192"/>
                    </a:lnTo>
                    <a:lnTo>
                      <a:pt x="11919" y="5571"/>
                    </a:lnTo>
                    <a:lnTo>
                      <a:pt x="11294" y="5969"/>
                    </a:lnTo>
                    <a:lnTo>
                      <a:pt x="10650" y="6386"/>
                    </a:lnTo>
                    <a:lnTo>
                      <a:pt x="10025" y="6803"/>
                    </a:lnTo>
                    <a:lnTo>
                      <a:pt x="9399" y="7220"/>
                    </a:lnTo>
                    <a:lnTo>
                      <a:pt x="8774" y="7674"/>
                    </a:lnTo>
                    <a:lnTo>
                      <a:pt x="8168" y="8110"/>
                    </a:lnTo>
                    <a:lnTo>
                      <a:pt x="7561" y="8584"/>
                    </a:lnTo>
                    <a:lnTo>
                      <a:pt x="6974" y="9039"/>
                    </a:lnTo>
                    <a:lnTo>
                      <a:pt x="6387" y="9531"/>
                    </a:lnTo>
                    <a:lnTo>
                      <a:pt x="5818" y="10005"/>
                    </a:lnTo>
                    <a:lnTo>
                      <a:pt x="5231" y="10517"/>
                    </a:lnTo>
                    <a:lnTo>
                      <a:pt x="4681" y="11009"/>
                    </a:lnTo>
                    <a:lnTo>
                      <a:pt x="4132" y="11540"/>
                    </a:lnTo>
                    <a:lnTo>
                      <a:pt x="3582" y="12070"/>
                    </a:lnTo>
                    <a:lnTo>
                      <a:pt x="3033" y="12601"/>
                    </a:lnTo>
                    <a:lnTo>
                      <a:pt x="2521" y="13150"/>
                    </a:lnTo>
                    <a:lnTo>
                      <a:pt x="1991" y="13700"/>
                    </a:lnTo>
                    <a:lnTo>
                      <a:pt x="1479" y="14249"/>
                    </a:lnTo>
                    <a:lnTo>
                      <a:pt x="986" y="14837"/>
                    </a:lnTo>
                    <a:lnTo>
                      <a:pt x="494" y="15405"/>
                    </a:lnTo>
                    <a:lnTo>
                      <a:pt x="39" y="15974"/>
                    </a:lnTo>
                    <a:lnTo>
                      <a:pt x="1" y="16031"/>
                    </a:lnTo>
                    <a:lnTo>
                      <a:pt x="1" y="16068"/>
                    </a:lnTo>
                    <a:lnTo>
                      <a:pt x="20" y="16125"/>
                    </a:lnTo>
                    <a:lnTo>
                      <a:pt x="58" y="16163"/>
                    </a:lnTo>
                    <a:lnTo>
                      <a:pt x="96" y="16182"/>
                    </a:lnTo>
                    <a:lnTo>
                      <a:pt x="190" y="16182"/>
                    </a:lnTo>
                    <a:lnTo>
                      <a:pt x="228" y="16144"/>
                    </a:lnTo>
                    <a:lnTo>
                      <a:pt x="702" y="15557"/>
                    </a:lnTo>
                    <a:lnTo>
                      <a:pt x="1176" y="14988"/>
                    </a:lnTo>
                    <a:lnTo>
                      <a:pt x="1668" y="14420"/>
                    </a:lnTo>
                    <a:lnTo>
                      <a:pt x="2180" y="13870"/>
                    </a:lnTo>
                    <a:lnTo>
                      <a:pt x="2692" y="13321"/>
                    </a:lnTo>
                    <a:lnTo>
                      <a:pt x="3222" y="12771"/>
                    </a:lnTo>
                    <a:lnTo>
                      <a:pt x="3753" y="12241"/>
                    </a:lnTo>
                    <a:lnTo>
                      <a:pt x="4283" y="11729"/>
                    </a:lnTo>
                    <a:lnTo>
                      <a:pt x="4833" y="11199"/>
                    </a:lnTo>
                    <a:lnTo>
                      <a:pt x="5401" y="10706"/>
                    </a:lnTo>
                    <a:lnTo>
                      <a:pt x="5970" y="10213"/>
                    </a:lnTo>
                    <a:lnTo>
                      <a:pt x="6538" y="9721"/>
                    </a:lnTo>
                    <a:lnTo>
                      <a:pt x="7126" y="9247"/>
                    </a:lnTo>
                    <a:lnTo>
                      <a:pt x="7713" y="8773"/>
                    </a:lnTo>
                    <a:lnTo>
                      <a:pt x="8319" y="8319"/>
                    </a:lnTo>
                    <a:lnTo>
                      <a:pt x="8926" y="7883"/>
                    </a:lnTo>
                    <a:lnTo>
                      <a:pt x="9532" y="7447"/>
                    </a:lnTo>
                    <a:lnTo>
                      <a:pt x="10138" y="7011"/>
                    </a:lnTo>
                    <a:lnTo>
                      <a:pt x="10764" y="6613"/>
                    </a:lnTo>
                    <a:lnTo>
                      <a:pt x="11389" y="6196"/>
                    </a:lnTo>
                    <a:lnTo>
                      <a:pt x="12033" y="5798"/>
                    </a:lnTo>
                    <a:lnTo>
                      <a:pt x="12677" y="5419"/>
                    </a:lnTo>
                    <a:lnTo>
                      <a:pt x="13322" y="5059"/>
                    </a:lnTo>
                    <a:lnTo>
                      <a:pt x="13985" y="4699"/>
                    </a:lnTo>
                    <a:lnTo>
                      <a:pt x="14648" y="4339"/>
                    </a:lnTo>
                    <a:lnTo>
                      <a:pt x="15311" y="3998"/>
                    </a:lnTo>
                    <a:lnTo>
                      <a:pt x="15993" y="3657"/>
                    </a:lnTo>
                    <a:lnTo>
                      <a:pt x="16676" y="3335"/>
                    </a:lnTo>
                    <a:lnTo>
                      <a:pt x="17358" y="3032"/>
                    </a:lnTo>
                    <a:lnTo>
                      <a:pt x="18059" y="2729"/>
                    </a:lnTo>
                    <a:lnTo>
                      <a:pt x="18741" y="2445"/>
                    </a:lnTo>
                    <a:lnTo>
                      <a:pt x="19442" y="2179"/>
                    </a:lnTo>
                    <a:lnTo>
                      <a:pt x="20143" y="1914"/>
                    </a:lnTo>
                    <a:lnTo>
                      <a:pt x="20863" y="1668"/>
                    </a:lnTo>
                    <a:lnTo>
                      <a:pt x="21564" y="1421"/>
                    </a:lnTo>
                    <a:lnTo>
                      <a:pt x="22284" y="1194"/>
                    </a:lnTo>
                    <a:lnTo>
                      <a:pt x="23004" y="986"/>
                    </a:lnTo>
                    <a:lnTo>
                      <a:pt x="23724" y="777"/>
                    </a:lnTo>
                    <a:lnTo>
                      <a:pt x="24463" y="588"/>
                    </a:lnTo>
                    <a:lnTo>
                      <a:pt x="25183" y="417"/>
                    </a:lnTo>
                    <a:lnTo>
                      <a:pt x="25922" y="247"/>
                    </a:lnTo>
                    <a:lnTo>
                      <a:pt x="25979" y="228"/>
                    </a:lnTo>
                    <a:lnTo>
                      <a:pt x="26017" y="190"/>
                    </a:lnTo>
                    <a:lnTo>
                      <a:pt x="26036" y="152"/>
                    </a:lnTo>
                    <a:lnTo>
                      <a:pt x="26036" y="95"/>
                    </a:lnTo>
                    <a:lnTo>
                      <a:pt x="26017" y="57"/>
                    </a:lnTo>
                    <a:lnTo>
                      <a:pt x="25998" y="19"/>
                    </a:lnTo>
                    <a:lnTo>
                      <a:pt x="2596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5" name="Google Shape;5235;p66"/>
              <p:cNvSpPr/>
              <p:nvPr/>
            </p:nvSpPr>
            <p:spPr>
              <a:xfrm>
                <a:off x="5988325" y="1317225"/>
                <a:ext cx="251550" cy="157300"/>
              </a:xfrm>
              <a:custGeom>
                <a:avLst/>
                <a:gdLst/>
                <a:ahLst/>
                <a:cxnLst/>
                <a:rect l="l" t="t" r="r" b="b"/>
                <a:pathLst>
                  <a:path w="10062" h="6292" extrusionOk="0">
                    <a:moveTo>
                      <a:pt x="7352" y="0"/>
                    </a:moveTo>
                    <a:lnTo>
                      <a:pt x="7295" y="19"/>
                    </a:lnTo>
                    <a:lnTo>
                      <a:pt x="6537" y="531"/>
                    </a:lnTo>
                    <a:lnTo>
                      <a:pt x="5780" y="1061"/>
                    </a:lnTo>
                    <a:lnTo>
                      <a:pt x="5022" y="1611"/>
                    </a:lnTo>
                    <a:lnTo>
                      <a:pt x="4302" y="2179"/>
                    </a:lnTo>
                    <a:lnTo>
                      <a:pt x="3582" y="2767"/>
                    </a:lnTo>
                    <a:lnTo>
                      <a:pt x="2880" y="3373"/>
                    </a:lnTo>
                    <a:lnTo>
                      <a:pt x="2179" y="3980"/>
                    </a:lnTo>
                    <a:lnTo>
                      <a:pt x="1516" y="4605"/>
                    </a:lnTo>
                    <a:lnTo>
                      <a:pt x="758" y="5344"/>
                    </a:lnTo>
                    <a:lnTo>
                      <a:pt x="38" y="6102"/>
                    </a:lnTo>
                    <a:lnTo>
                      <a:pt x="0" y="6140"/>
                    </a:lnTo>
                    <a:lnTo>
                      <a:pt x="0" y="6178"/>
                    </a:lnTo>
                    <a:lnTo>
                      <a:pt x="19" y="6215"/>
                    </a:lnTo>
                    <a:lnTo>
                      <a:pt x="38" y="6253"/>
                    </a:lnTo>
                    <a:lnTo>
                      <a:pt x="57" y="6272"/>
                    </a:lnTo>
                    <a:lnTo>
                      <a:pt x="95" y="6291"/>
                    </a:lnTo>
                    <a:lnTo>
                      <a:pt x="171" y="6291"/>
                    </a:lnTo>
                    <a:lnTo>
                      <a:pt x="626" y="6121"/>
                    </a:lnTo>
                    <a:lnTo>
                      <a:pt x="1080" y="5950"/>
                    </a:lnTo>
                    <a:lnTo>
                      <a:pt x="1554" y="5818"/>
                    </a:lnTo>
                    <a:lnTo>
                      <a:pt x="2009" y="5666"/>
                    </a:lnTo>
                    <a:lnTo>
                      <a:pt x="2483" y="5552"/>
                    </a:lnTo>
                    <a:lnTo>
                      <a:pt x="2956" y="5439"/>
                    </a:lnTo>
                    <a:lnTo>
                      <a:pt x="3430" y="5344"/>
                    </a:lnTo>
                    <a:lnTo>
                      <a:pt x="3904" y="5249"/>
                    </a:lnTo>
                    <a:lnTo>
                      <a:pt x="4377" y="5173"/>
                    </a:lnTo>
                    <a:lnTo>
                      <a:pt x="4870" y="5116"/>
                    </a:lnTo>
                    <a:lnTo>
                      <a:pt x="5344" y="5079"/>
                    </a:lnTo>
                    <a:lnTo>
                      <a:pt x="5836" y="5041"/>
                    </a:lnTo>
                    <a:lnTo>
                      <a:pt x="6310" y="5022"/>
                    </a:lnTo>
                    <a:lnTo>
                      <a:pt x="7295" y="5022"/>
                    </a:lnTo>
                    <a:lnTo>
                      <a:pt x="7769" y="5041"/>
                    </a:lnTo>
                    <a:lnTo>
                      <a:pt x="8319" y="5079"/>
                    </a:lnTo>
                    <a:lnTo>
                      <a:pt x="8849" y="5135"/>
                    </a:lnTo>
                    <a:lnTo>
                      <a:pt x="9399" y="5211"/>
                    </a:lnTo>
                    <a:lnTo>
                      <a:pt x="9929" y="5287"/>
                    </a:lnTo>
                    <a:lnTo>
                      <a:pt x="9986" y="5287"/>
                    </a:lnTo>
                    <a:lnTo>
                      <a:pt x="10024" y="5268"/>
                    </a:lnTo>
                    <a:lnTo>
                      <a:pt x="10043" y="5230"/>
                    </a:lnTo>
                    <a:lnTo>
                      <a:pt x="10062" y="5192"/>
                    </a:lnTo>
                    <a:lnTo>
                      <a:pt x="10062" y="5135"/>
                    </a:lnTo>
                    <a:lnTo>
                      <a:pt x="10043" y="5097"/>
                    </a:lnTo>
                    <a:lnTo>
                      <a:pt x="10024" y="5060"/>
                    </a:lnTo>
                    <a:lnTo>
                      <a:pt x="9967" y="5041"/>
                    </a:lnTo>
                    <a:lnTo>
                      <a:pt x="9474" y="4965"/>
                    </a:lnTo>
                    <a:lnTo>
                      <a:pt x="9001" y="4908"/>
                    </a:lnTo>
                    <a:lnTo>
                      <a:pt x="8508" y="4851"/>
                    </a:lnTo>
                    <a:lnTo>
                      <a:pt x="8015" y="4813"/>
                    </a:lnTo>
                    <a:lnTo>
                      <a:pt x="7523" y="4775"/>
                    </a:lnTo>
                    <a:lnTo>
                      <a:pt x="6064" y="4775"/>
                    </a:lnTo>
                    <a:lnTo>
                      <a:pt x="5571" y="4813"/>
                    </a:lnTo>
                    <a:lnTo>
                      <a:pt x="5078" y="4851"/>
                    </a:lnTo>
                    <a:lnTo>
                      <a:pt x="4605" y="4908"/>
                    </a:lnTo>
                    <a:lnTo>
                      <a:pt x="4112" y="4965"/>
                    </a:lnTo>
                    <a:lnTo>
                      <a:pt x="3638" y="5041"/>
                    </a:lnTo>
                    <a:lnTo>
                      <a:pt x="3146" y="5135"/>
                    </a:lnTo>
                    <a:lnTo>
                      <a:pt x="2672" y="5249"/>
                    </a:lnTo>
                    <a:lnTo>
                      <a:pt x="2198" y="5363"/>
                    </a:lnTo>
                    <a:lnTo>
                      <a:pt x="1402" y="5590"/>
                    </a:lnTo>
                    <a:lnTo>
                      <a:pt x="607" y="5855"/>
                    </a:lnTo>
                    <a:lnTo>
                      <a:pt x="1213" y="5249"/>
                    </a:lnTo>
                    <a:lnTo>
                      <a:pt x="1819" y="4662"/>
                    </a:lnTo>
                    <a:lnTo>
                      <a:pt x="2445" y="4093"/>
                    </a:lnTo>
                    <a:lnTo>
                      <a:pt x="3070" y="3525"/>
                    </a:lnTo>
                    <a:lnTo>
                      <a:pt x="3714" y="2975"/>
                    </a:lnTo>
                    <a:lnTo>
                      <a:pt x="4377" y="2445"/>
                    </a:lnTo>
                    <a:lnTo>
                      <a:pt x="5041" y="1933"/>
                    </a:lnTo>
                    <a:lnTo>
                      <a:pt x="5723" y="1422"/>
                    </a:lnTo>
                    <a:lnTo>
                      <a:pt x="6575" y="815"/>
                    </a:lnTo>
                    <a:lnTo>
                      <a:pt x="7447" y="228"/>
                    </a:lnTo>
                    <a:lnTo>
                      <a:pt x="7485" y="190"/>
                    </a:lnTo>
                    <a:lnTo>
                      <a:pt x="7504" y="152"/>
                    </a:lnTo>
                    <a:lnTo>
                      <a:pt x="7485" y="95"/>
                    </a:lnTo>
                    <a:lnTo>
                      <a:pt x="7466" y="57"/>
                    </a:lnTo>
                    <a:lnTo>
                      <a:pt x="7428" y="19"/>
                    </a:lnTo>
                    <a:lnTo>
                      <a:pt x="73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66"/>
              <p:cNvSpPr/>
              <p:nvPr/>
            </p:nvSpPr>
            <p:spPr>
              <a:xfrm>
                <a:off x="5788425" y="1465975"/>
                <a:ext cx="169600" cy="156825"/>
              </a:xfrm>
              <a:custGeom>
                <a:avLst/>
                <a:gdLst/>
                <a:ahLst/>
                <a:cxnLst/>
                <a:rect l="l" t="t" r="r" b="b"/>
                <a:pathLst>
                  <a:path w="6784" h="6273" extrusionOk="0">
                    <a:moveTo>
                      <a:pt x="5021" y="0"/>
                    </a:moveTo>
                    <a:lnTo>
                      <a:pt x="4984" y="19"/>
                    </a:lnTo>
                    <a:lnTo>
                      <a:pt x="4396" y="531"/>
                    </a:lnTo>
                    <a:lnTo>
                      <a:pt x="3828" y="1042"/>
                    </a:lnTo>
                    <a:lnTo>
                      <a:pt x="3297" y="1592"/>
                    </a:lnTo>
                    <a:lnTo>
                      <a:pt x="2767" y="2160"/>
                    </a:lnTo>
                    <a:lnTo>
                      <a:pt x="2274" y="2729"/>
                    </a:lnTo>
                    <a:lnTo>
                      <a:pt x="1800" y="3335"/>
                    </a:lnTo>
                    <a:lnTo>
                      <a:pt x="1345" y="3960"/>
                    </a:lnTo>
                    <a:lnTo>
                      <a:pt x="910" y="4586"/>
                    </a:lnTo>
                    <a:lnTo>
                      <a:pt x="455" y="5325"/>
                    </a:lnTo>
                    <a:lnTo>
                      <a:pt x="19" y="6102"/>
                    </a:lnTo>
                    <a:lnTo>
                      <a:pt x="0" y="6139"/>
                    </a:lnTo>
                    <a:lnTo>
                      <a:pt x="19" y="6177"/>
                    </a:lnTo>
                    <a:lnTo>
                      <a:pt x="38" y="6215"/>
                    </a:lnTo>
                    <a:lnTo>
                      <a:pt x="57" y="6234"/>
                    </a:lnTo>
                    <a:lnTo>
                      <a:pt x="95" y="6253"/>
                    </a:lnTo>
                    <a:lnTo>
                      <a:pt x="133" y="6272"/>
                    </a:lnTo>
                    <a:lnTo>
                      <a:pt x="171" y="6272"/>
                    </a:lnTo>
                    <a:lnTo>
                      <a:pt x="209" y="6253"/>
                    </a:lnTo>
                    <a:lnTo>
                      <a:pt x="758" y="5836"/>
                    </a:lnTo>
                    <a:lnTo>
                      <a:pt x="1345" y="5476"/>
                    </a:lnTo>
                    <a:lnTo>
                      <a:pt x="1933" y="5135"/>
                    </a:lnTo>
                    <a:lnTo>
                      <a:pt x="2558" y="4813"/>
                    </a:lnTo>
                    <a:lnTo>
                      <a:pt x="3183" y="4529"/>
                    </a:lnTo>
                    <a:lnTo>
                      <a:pt x="3809" y="4283"/>
                    </a:lnTo>
                    <a:lnTo>
                      <a:pt x="4472" y="4055"/>
                    </a:lnTo>
                    <a:lnTo>
                      <a:pt x="5135" y="3866"/>
                    </a:lnTo>
                    <a:lnTo>
                      <a:pt x="5514" y="3771"/>
                    </a:lnTo>
                    <a:lnTo>
                      <a:pt x="5912" y="3695"/>
                    </a:lnTo>
                    <a:lnTo>
                      <a:pt x="6689" y="3581"/>
                    </a:lnTo>
                    <a:lnTo>
                      <a:pt x="6746" y="3562"/>
                    </a:lnTo>
                    <a:lnTo>
                      <a:pt x="6765" y="3525"/>
                    </a:lnTo>
                    <a:lnTo>
                      <a:pt x="6784" y="3487"/>
                    </a:lnTo>
                    <a:lnTo>
                      <a:pt x="6784" y="3430"/>
                    </a:lnTo>
                    <a:lnTo>
                      <a:pt x="6784" y="3392"/>
                    </a:lnTo>
                    <a:lnTo>
                      <a:pt x="6746" y="3354"/>
                    </a:lnTo>
                    <a:lnTo>
                      <a:pt x="6708" y="3335"/>
                    </a:lnTo>
                    <a:lnTo>
                      <a:pt x="6670" y="3316"/>
                    </a:lnTo>
                    <a:lnTo>
                      <a:pt x="5969" y="3430"/>
                    </a:lnTo>
                    <a:lnTo>
                      <a:pt x="5287" y="3581"/>
                    </a:lnTo>
                    <a:lnTo>
                      <a:pt x="4605" y="3752"/>
                    </a:lnTo>
                    <a:lnTo>
                      <a:pt x="3941" y="3979"/>
                    </a:lnTo>
                    <a:lnTo>
                      <a:pt x="3297" y="4207"/>
                    </a:lnTo>
                    <a:lnTo>
                      <a:pt x="2653" y="4491"/>
                    </a:lnTo>
                    <a:lnTo>
                      <a:pt x="2028" y="4794"/>
                    </a:lnTo>
                    <a:lnTo>
                      <a:pt x="1402" y="5135"/>
                    </a:lnTo>
                    <a:lnTo>
                      <a:pt x="966" y="5419"/>
                    </a:lnTo>
                    <a:lnTo>
                      <a:pt x="531" y="5704"/>
                    </a:lnTo>
                    <a:lnTo>
                      <a:pt x="985" y="4946"/>
                    </a:lnTo>
                    <a:lnTo>
                      <a:pt x="1478" y="4188"/>
                    </a:lnTo>
                    <a:lnTo>
                      <a:pt x="2009" y="3468"/>
                    </a:lnTo>
                    <a:lnTo>
                      <a:pt x="2577" y="2767"/>
                    </a:lnTo>
                    <a:lnTo>
                      <a:pt x="3164" y="2084"/>
                    </a:lnTo>
                    <a:lnTo>
                      <a:pt x="3790" y="1440"/>
                    </a:lnTo>
                    <a:lnTo>
                      <a:pt x="4434" y="815"/>
                    </a:lnTo>
                    <a:lnTo>
                      <a:pt x="5116" y="228"/>
                    </a:lnTo>
                    <a:lnTo>
                      <a:pt x="5154" y="190"/>
                    </a:lnTo>
                    <a:lnTo>
                      <a:pt x="5173" y="133"/>
                    </a:lnTo>
                    <a:lnTo>
                      <a:pt x="5154" y="95"/>
                    </a:lnTo>
                    <a:lnTo>
                      <a:pt x="5135" y="57"/>
                    </a:lnTo>
                    <a:lnTo>
                      <a:pt x="5116" y="19"/>
                    </a:lnTo>
                    <a:lnTo>
                      <a:pt x="505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66"/>
              <p:cNvSpPr/>
              <p:nvPr/>
            </p:nvSpPr>
            <p:spPr>
              <a:xfrm>
                <a:off x="5329875" y="943950"/>
                <a:ext cx="249175" cy="828050"/>
              </a:xfrm>
              <a:custGeom>
                <a:avLst/>
                <a:gdLst/>
                <a:ahLst/>
                <a:cxnLst/>
                <a:rect l="l" t="t" r="r" b="b"/>
                <a:pathLst>
                  <a:path w="9967" h="33122" extrusionOk="0">
                    <a:moveTo>
                      <a:pt x="5097" y="0"/>
                    </a:moveTo>
                    <a:lnTo>
                      <a:pt x="4851" y="19"/>
                    </a:lnTo>
                    <a:lnTo>
                      <a:pt x="4605" y="76"/>
                    </a:lnTo>
                    <a:lnTo>
                      <a:pt x="4339" y="133"/>
                    </a:lnTo>
                    <a:lnTo>
                      <a:pt x="4093" y="209"/>
                    </a:lnTo>
                    <a:lnTo>
                      <a:pt x="3847" y="303"/>
                    </a:lnTo>
                    <a:lnTo>
                      <a:pt x="3619" y="417"/>
                    </a:lnTo>
                    <a:lnTo>
                      <a:pt x="3373" y="531"/>
                    </a:lnTo>
                    <a:lnTo>
                      <a:pt x="3165" y="682"/>
                    </a:lnTo>
                    <a:lnTo>
                      <a:pt x="2937" y="834"/>
                    </a:lnTo>
                    <a:lnTo>
                      <a:pt x="2729" y="1004"/>
                    </a:lnTo>
                    <a:lnTo>
                      <a:pt x="2539" y="1175"/>
                    </a:lnTo>
                    <a:lnTo>
                      <a:pt x="2350" y="1364"/>
                    </a:lnTo>
                    <a:lnTo>
                      <a:pt x="2160" y="1554"/>
                    </a:lnTo>
                    <a:lnTo>
                      <a:pt x="1990" y="1762"/>
                    </a:lnTo>
                    <a:lnTo>
                      <a:pt x="1838" y="1971"/>
                    </a:lnTo>
                    <a:lnTo>
                      <a:pt x="1687" y="2198"/>
                    </a:lnTo>
                    <a:lnTo>
                      <a:pt x="1535" y="2425"/>
                    </a:lnTo>
                    <a:lnTo>
                      <a:pt x="1289" y="2899"/>
                    </a:lnTo>
                    <a:lnTo>
                      <a:pt x="1080" y="3373"/>
                    </a:lnTo>
                    <a:lnTo>
                      <a:pt x="891" y="3866"/>
                    </a:lnTo>
                    <a:lnTo>
                      <a:pt x="739" y="4377"/>
                    </a:lnTo>
                    <a:lnTo>
                      <a:pt x="606" y="4889"/>
                    </a:lnTo>
                    <a:lnTo>
                      <a:pt x="512" y="5419"/>
                    </a:lnTo>
                    <a:lnTo>
                      <a:pt x="417" y="5931"/>
                    </a:lnTo>
                    <a:lnTo>
                      <a:pt x="322" y="6461"/>
                    </a:lnTo>
                    <a:lnTo>
                      <a:pt x="228" y="7352"/>
                    </a:lnTo>
                    <a:lnTo>
                      <a:pt x="133" y="8224"/>
                    </a:lnTo>
                    <a:lnTo>
                      <a:pt x="57" y="9114"/>
                    </a:lnTo>
                    <a:lnTo>
                      <a:pt x="19" y="9986"/>
                    </a:lnTo>
                    <a:lnTo>
                      <a:pt x="0" y="10876"/>
                    </a:lnTo>
                    <a:lnTo>
                      <a:pt x="19" y="11767"/>
                    </a:lnTo>
                    <a:lnTo>
                      <a:pt x="38" y="12658"/>
                    </a:lnTo>
                    <a:lnTo>
                      <a:pt x="95" y="13529"/>
                    </a:lnTo>
                    <a:lnTo>
                      <a:pt x="171" y="14420"/>
                    </a:lnTo>
                    <a:lnTo>
                      <a:pt x="265" y="15291"/>
                    </a:lnTo>
                    <a:lnTo>
                      <a:pt x="379" y="16182"/>
                    </a:lnTo>
                    <a:lnTo>
                      <a:pt x="531" y="17054"/>
                    </a:lnTo>
                    <a:lnTo>
                      <a:pt x="701" y="17925"/>
                    </a:lnTo>
                    <a:lnTo>
                      <a:pt x="872" y="18778"/>
                    </a:lnTo>
                    <a:lnTo>
                      <a:pt x="1080" y="19650"/>
                    </a:lnTo>
                    <a:lnTo>
                      <a:pt x="1308" y="20502"/>
                    </a:lnTo>
                    <a:lnTo>
                      <a:pt x="1573" y="21355"/>
                    </a:lnTo>
                    <a:lnTo>
                      <a:pt x="1838" y="22189"/>
                    </a:lnTo>
                    <a:lnTo>
                      <a:pt x="2141" y="23022"/>
                    </a:lnTo>
                    <a:lnTo>
                      <a:pt x="2444" y="23856"/>
                    </a:lnTo>
                    <a:lnTo>
                      <a:pt x="2786" y="24671"/>
                    </a:lnTo>
                    <a:lnTo>
                      <a:pt x="3146" y="25486"/>
                    </a:lnTo>
                    <a:lnTo>
                      <a:pt x="3506" y="26300"/>
                    </a:lnTo>
                    <a:lnTo>
                      <a:pt x="3903" y="27077"/>
                    </a:lnTo>
                    <a:lnTo>
                      <a:pt x="4320" y="27873"/>
                    </a:lnTo>
                    <a:lnTo>
                      <a:pt x="4775" y="28631"/>
                    </a:lnTo>
                    <a:lnTo>
                      <a:pt x="5230" y="29389"/>
                    </a:lnTo>
                    <a:lnTo>
                      <a:pt x="5704" y="30147"/>
                    </a:lnTo>
                    <a:lnTo>
                      <a:pt x="6196" y="30867"/>
                    </a:lnTo>
                    <a:lnTo>
                      <a:pt x="6708" y="31587"/>
                    </a:lnTo>
                    <a:lnTo>
                      <a:pt x="7257" y="32288"/>
                    </a:lnTo>
                    <a:lnTo>
                      <a:pt x="7807" y="32989"/>
                    </a:lnTo>
                    <a:lnTo>
                      <a:pt x="7921" y="33122"/>
                    </a:lnTo>
                    <a:lnTo>
                      <a:pt x="8868" y="32667"/>
                    </a:lnTo>
                    <a:lnTo>
                      <a:pt x="8584" y="31398"/>
                    </a:lnTo>
                    <a:lnTo>
                      <a:pt x="8337" y="30128"/>
                    </a:lnTo>
                    <a:lnTo>
                      <a:pt x="8129" y="28839"/>
                    </a:lnTo>
                    <a:lnTo>
                      <a:pt x="7958" y="27551"/>
                    </a:lnTo>
                    <a:lnTo>
                      <a:pt x="7807" y="26263"/>
                    </a:lnTo>
                    <a:lnTo>
                      <a:pt x="7712" y="24955"/>
                    </a:lnTo>
                    <a:lnTo>
                      <a:pt x="7655" y="23648"/>
                    </a:lnTo>
                    <a:lnTo>
                      <a:pt x="7636" y="22359"/>
                    </a:lnTo>
                    <a:lnTo>
                      <a:pt x="7655" y="21052"/>
                    </a:lnTo>
                    <a:lnTo>
                      <a:pt x="7712" y="19763"/>
                    </a:lnTo>
                    <a:lnTo>
                      <a:pt x="7807" y="18456"/>
                    </a:lnTo>
                    <a:lnTo>
                      <a:pt x="7939" y="17167"/>
                    </a:lnTo>
                    <a:lnTo>
                      <a:pt x="8110" y="15879"/>
                    </a:lnTo>
                    <a:lnTo>
                      <a:pt x="8318" y="14590"/>
                    </a:lnTo>
                    <a:lnTo>
                      <a:pt x="8565" y="13321"/>
                    </a:lnTo>
                    <a:lnTo>
                      <a:pt x="8849" y="12051"/>
                    </a:lnTo>
                    <a:lnTo>
                      <a:pt x="9323" y="10213"/>
                    </a:lnTo>
                    <a:lnTo>
                      <a:pt x="9531" y="9285"/>
                    </a:lnTo>
                    <a:lnTo>
                      <a:pt x="9721" y="8356"/>
                    </a:lnTo>
                    <a:lnTo>
                      <a:pt x="9815" y="7902"/>
                    </a:lnTo>
                    <a:lnTo>
                      <a:pt x="9872" y="7428"/>
                    </a:lnTo>
                    <a:lnTo>
                      <a:pt x="9929" y="6973"/>
                    </a:lnTo>
                    <a:lnTo>
                      <a:pt x="9948" y="6499"/>
                    </a:lnTo>
                    <a:lnTo>
                      <a:pt x="9967" y="6026"/>
                    </a:lnTo>
                    <a:lnTo>
                      <a:pt x="9967" y="5571"/>
                    </a:lnTo>
                    <a:lnTo>
                      <a:pt x="9929" y="5097"/>
                    </a:lnTo>
                    <a:lnTo>
                      <a:pt x="9872" y="4642"/>
                    </a:lnTo>
                    <a:lnTo>
                      <a:pt x="9777" y="4169"/>
                    </a:lnTo>
                    <a:lnTo>
                      <a:pt x="9645" y="3714"/>
                    </a:lnTo>
                    <a:lnTo>
                      <a:pt x="9474" y="3259"/>
                    </a:lnTo>
                    <a:lnTo>
                      <a:pt x="9266" y="2823"/>
                    </a:lnTo>
                    <a:lnTo>
                      <a:pt x="9038" y="2407"/>
                    </a:lnTo>
                    <a:lnTo>
                      <a:pt x="8754" y="2009"/>
                    </a:lnTo>
                    <a:lnTo>
                      <a:pt x="8470" y="1630"/>
                    </a:lnTo>
                    <a:lnTo>
                      <a:pt x="8148" y="1289"/>
                    </a:lnTo>
                    <a:lnTo>
                      <a:pt x="7807" y="985"/>
                    </a:lnTo>
                    <a:lnTo>
                      <a:pt x="7428" y="701"/>
                    </a:lnTo>
                    <a:lnTo>
                      <a:pt x="7238" y="569"/>
                    </a:lnTo>
                    <a:lnTo>
                      <a:pt x="7049" y="455"/>
                    </a:lnTo>
                    <a:lnTo>
                      <a:pt x="6840" y="360"/>
                    </a:lnTo>
                    <a:lnTo>
                      <a:pt x="6632" y="265"/>
                    </a:lnTo>
                    <a:lnTo>
                      <a:pt x="6424" y="190"/>
                    </a:lnTo>
                    <a:lnTo>
                      <a:pt x="6215" y="133"/>
                    </a:lnTo>
                    <a:lnTo>
                      <a:pt x="5988" y="76"/>
                    </a:lnTo>
                    <a:lnTo>
                      <a:pt x="5779" y="38"/>
                    </a:lnTo>
                    <a:lnTo>
                      <a:pt x="5552" y="19"/>
                    </a:lnTo>
                    <a:lnTo>
                      <a:pt x="5325" y="0"/>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66"/>
              <p:cNvSpPr/>
              <p:nvPr/>
            </p:nvSpPr>
            <p:spPr>
              <a:xfrm>
                <a:off x="5416550" y="1009300"/>
                <a:ext cx="119400" cy="759400"/>
              </a:xfrm>
              <a:custGeom>
                <a:avLst/>
                <a:gdLst/>
                <a:ahLst/>
                <a:cxnLst/>
                <a:rect l="l" t="t" r="r" b="b"/>
                <a:pathLst>
                  <a:path w="4776" h="30376" extrusionOk="0">
                    <a:moveTo>
                      <a:pt x="1270" y="1"/>
                    </a:moveTo>
                    <a:lnTo>
                      <a:pt x="1232" y="20"/>
                    </a:lnTo>
                    <a:lnTo>
                      <a:pt x="1194" y="39"/>
                    </a:lnTo>
                    <a:lnTo>
                      <a:pt x="1175" y="96"/>
                    </a:lnTo>
                    <a:lnTo>
                      <a:pt x="1005" y="835"/>
                    </a:lnTo>
                    <a:lnTo>
                      <a:pt x="853" y="1574"/>
                    </a:lnTo>
                    <a:lnTo>
                      <a:pt x="721" y="2313"/>
                    </a:lnTo>
                    <a:lnTo>
                      <a:pt x="588" y="3052"/>
                    </a:lnTo>
                    <a:lnTo>
                      <a:pt x="474" y="3791"/>
                    </a:lnTo>
                    <a:lnTo>
                      <a:pt x="361" y="4549"/>
                    </a:lnTo>
                    <a:lnTo>
                      <a:pt x="285" y="5288"/>
                    </a:lnTo>
                    <a:lnTo>
                      <a:pt x="190" y="6045"/>
                    </a:lnTo>
                    <a:lnTo>
                      <a:pt x="133" y="6803"/>
                    </a:lnTo>
                    <a:lnTo>
                      <a:pt x="76" y="7561"/>
                    </a:lnTo>
                    <a:lnTo>
                      <a:pt x="39" y="8319"/>
                    </a:lnTo>
                    <a:lnTo>
                      <a:pt x="20" y="9058"/>
                    </a:lnTo>
                    <a:lnTo>
                      <a:pt x="1" y="9816"/>
                    </a:lnTo>
                    <a:lnTo>
                      <a:pt x="1" y="10574"/>
                    </a:lnTo>
                    <a:lnTo>
                      <a:pt x="1" y="11332"/>
                    </a:lnTo>
                    <a:lnTo>
                      <a:pt x="20" y="12090"/>
                    </a:lnTo>
                    <a:lnTo>
                      <a:pt x="58" y="12848"/>
                    </a:lnTo>
                    <a:lnTo>
                      <a:pt x="95" y="13606"/>
                    </a:lnTo>
                    <a:lnTo>
                      <a:pt x="171" y="14364"/>
                    </a:lnTo>
                    <a:lnTo>
                      <a:pt x="228" y="15103"/>
                    </a:lnTo>
                    <a:lnTo>
                      <a:pt x="323" y="15861"/>
                    </a:lnTo>
                    <a:lnTo>
                      <a:pt x="418" y="16600"/>
                    </a:lnTo>
                    <a:lnTo>
                      <a:pt x="512" y="17358"/>
                    </a:lnTo>
                    <a:lnTo>
                      <a:pt x="645" y="18097"/>
                    </a:lnTo>
                    <a:lnTo>
                      <a:pt x="778" y="18855"/>
                    </a:lnTo>
                    <a:lnTo>
                      <a:pt x="910" y="19594"/>
                    </a:lnTo>
                    <a:lnTo>
                      <a:pt x="1081" y="20333"/>
                    </a:lnTo>
                    <a:lnTo>
                      <a:pt x="1251" y="21072"/>
                    </a:lnTo>
                    <a:lnTo>
                      <a:pt x="1422" y="21811"/>
                    </a:lnTo>
                    <a:lnTo>
                      <a:pt x="1611" y="22531"/>
                    </a:lnTo>
                    <a:lnTo>
                      <a:pt x="1820" y="23270"/>
                    </a:lnTo>
                    <a:lnTo>
                      <a:pt x="2047" y="23990"/>
                    </a:lnTo>
                    <a:lnTo>
                      <a:pt x="2274" y="24710"/>
                    </a:lnTo>
                    <a:lnTo>
                      <a:pt x="2521" y="25430"/>
                    </a:lnTo>
                    <a:lnTo>
                      <a:pt x="2767" y="26150"/>
                    </a:lnTo>
                    <a:lnTo>
                      <a:pt x="3032" y="26851"/>
                    </a:lnTo>
                    <a:lnTo>
                      <a:pt x="3317" y="27552"/>
                    </a:lnTo>
                    <a:lnTo>
                      <a:pt x="3601" y="28253"/>
                    </a:lnTo>
                    <a:lnTo>
                      <a:pt x="3904" y="28954"/>
                    </a:lnTo>
                    <a:lnTo>
                      <a:pt x="4226" y="29636"/>
                    </a:lnTo>
                    <a:lnTo>
                      <a:pt x="4548" y="30318"/>
                    </a:lnTo>
                    <a:lnTo>
                      <a:pt x="4567" y="30356"/>
                    </a:lnTo>
                    <a:lnTo>
                      <a:pt x="4624" y="30375"/>
                    </a:lnTo>
                    <a:lnTo>
                      <a:pt x="4700" y="30375"/>
                    </a:lnTo>
                    <a:lnTo>
                      <a:pt x="4738" y="30337"/>
                    </a:lnTo>
                    <a:lnTo>
                      <a:pt x="4776" y="30299"/>
                    </a:lnTo>
                    <a:lnTo>
                      <a:pt x="4776" y="30261"/>
                    </a:lnTo>
                    <a:lnTo>
                      <a:pt x="4757" y="30205"/>
                    </a:lnTo>
                    <a:lnTo>
                      <a:pt x="4435" y="29523"/>
                    </a:lnTo>
                    <a:lnTo>
                      <a:pt x="4131" y="28840"/>
                    </a:lnTo>
                    <a:lnTo>
                      <a:pt x="3828" y="28158"/>
                    </a:lnTo>
                    <a:lnTo>
                      <a:pt x="3544" y="27457"/>
                    </a:lnTo>
                    <a:lnTo>
                      <a:pt x="3279" y="26775"/>
                    </a:lnTo>
                    <a:lnTo>
                      <a:pt x="3013" y="26055"/>
                    </a:lnTo>
                    <a:lnTo>
                      <a:pt x="2748" y="25354"/>
                    </a:lnTo>
                    <a:lnTo>
                      <a:pt x="2521" y="24653"/>
                    </a:lnTo>
                    <a:lnTo>
                      <a:pt x="2274" y="23933"/>
                    </a:lnTo>
                    <a:lnTo>
                      <a:pt x="2066" y="23213"/>
                    </a:lnTo>
                    <a:lnTo>
                      <a:pt x="1858" y="22474"/>
                    </a:lnTo>
                    <a:lnTo>
                      <a:pt x="1668" y="21754"/>
                    </a:lnTo>
                    <a:lnTo>
                      <a:pt x="1498" y="21015"/>
                    </a:lnTo>
                    <a:lnTo>
                      <a:pt x="1327" y="20295"/>
                    </a:lnTo>
                    <a:lnTo>
                      <a:pt x="1157" y="19556"/>
                    </a:lnTo>
                    <a:lnTo>
                      <a:pt x="1024" y="18817"/>
                    </a:lnTo>
                    <a:lnTo>
                      <a:pt x="891" y="18078"/>
                    </a:lnTo>
                    <a:lnTo>
                      <a:pt x="778" y="17339"/>
                    </a:lnTo>
                    <a:lnTo>
                      <a:pt x="664" y="16600"/>
                    </a:lnTo>
                    <a:lnTo>
                      <a:pt x="569" y="15861"/>
                    </a:lnTo>
                    <a:lnTo>
                      <a:pt x="493" y="15122"/>
                    </a:lnTo>
                    <a:lnTo>
                      <a:pt x="418" y="14364"/>
                    </a:lnTo>
                    <a:lnTo>
                      <a:pt x="361" y="13625"/>
                    </a:lnTo>
                    <a:lnTo>
                      <a:pt x="304" y="12886"/>
                    </a:lnTo>
                    <a:lnTo>
                      <a:pt x="266" y="12128"/>
                    </a:lnTo>
                    <a:lnTo>
                      <a:pt x="247" y="11370"/>
                    </a:lnTo>
                    <a:lnTo>
                      <a:pt x="247" y="10612"/>
                    </a:lnTo>
                    <a:lnTo>
                      <a:pt x="247" y="9873"/>
                    </a:lnTo>
                    <a:lnTo>
                      <a:pt x="266" y="9115"/>
                    </a:lnTo>
                    <a:lnTo>
                      <a:pt x="285" y="8357"/>
                    </a:lnTo>
                    <a:lnTo>
                      <a:pt x="323" y="7599"/>
                    </a:lnTo>
                    <a:lnTo>
                      <a:pt x="380" y="6860"/>
                    </a:lnTo>
                    <a:lnTo>
                      <a:pt x="436" y="6102"/>
                    </a:lnTo>
                    <a:lnTo>
                      <a:pt x="512" y="5363"/>
                    </a:lnTo>
                    <a:lnTo>
                      <a:pt x="607" y="4624"/>
                    </a:lnTo>
                    <a:lnTo>
                      <a:pt x="721" y="3866"/>
                    </a:lnTo>
                    <a:lnTo>
                      <a:pt x="834" y="3127"/>
                    </a:lnTo>
                    <a:lnTo>
                      <a:pt x="948" y="2388"/>
                    </a:lnTo>
                    <a:lnTo>
                      <a:pt x="1100" y="1649"/>
                    </a:lnTo>
                    <a:lnTo>
                      <a:pt x="1251" y="910"/>
                    </a:lnTo>
                    <a:lnTo>
                      <a:pt x="1422" y="171"/>
                    </a:lnTo>
                    <a:lnTo>
                      <a:pt x="1422" y="115"/>
                    </a:lnTo>
                    <a:lnTo>
                      <a:pt x="1403" y="77"/>
                    </a:lnTo>
                    <a:lnTo>
                      <a:pt x="1365" y="39"/>
                    </a:lnTo>
                    <a:lnTo>
                      <a:pt x="1327" y="20"/>
                    </a:lnTo>
                    <a:lnTo>
                      <a:pt x="12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66"/>
              <p:cNvSpPr/>
              <p:nvPr/>
            </p:nvSpPr>
            <p:spPr>
              <a:xfrm>
                <a:off x="5361600" y="1136750"/>
                <a:ext cx="147825" cy="238775"/>
              </a:xfrm>
              <a:custGeom>
                <a:avLst/>
                <a:gdLst/>
                <a:ahLst/>
                <a:cxnLst/>
                <a:rect l="l" t="t" r="r" b="b"/>
                <a:pathLst>
                  <a:path w="5913" h="9551" extrusionOk="0">
                    <a:moveTo>
                      <a:pt x="5761" y="0"/>
                    </a:moveTo>
                    <a:lnTo>
                      <a:pt x="5723" y="19"/>
                    </a:lnTo>
                    <a:lnTo>
                      <a:pt x="5685" y="57"/>
                    </a:lnTo>
                    <a:lnTo>
                      <a:pt x="5401" y="455"/>
                    </a:lnTo>
                    <a:lnTo>
                      <a:pt x="5136" y="872"/>
                    </a:lnTo>
                    <a:lnTo>
                      <a:pt x="4870" y="1289"/>
                    </a:lnTo>
                    <a:lnTo>
                      <a:pt x="4643" y="1705"/>
                    </a:lnTo>
                    <a:lnTo>
                      <a:pt x="4397" y="2141"/>
                    </a:lnTo>
                    <a:lnTo>
                      <a:pt x="4188" y="2577"/>
                    </a:lnTo>
                    <a:lnTo>
                      <a:pt x="3980" y="3013"/>
                    </a:lnTo>
                    <a:lnTo>
                      <a:pt x="3771" y="3468"/>
                    </a:lnTo>
                    <a:lnTo>
                      <a:pt x="3582" y="3922"/>
                    </a:lnTo>
                    <a:lnTo>
                      <a:pt x="3411" y="4377"/>
                    </a:lnTo>
                    <a:lnTo>
                      <a:pt x="3260" y="4832"/>
                    </a:lnTo>
                    <a:lnTo>
                      <a:pt x="3108" y="5306"/>
                    </a:lnTo>
                    <a:lnTo>
                      <a:pt x="2976" y="5779"/>
                    </a:lnTo>
                    <a:lnTo>
                      <a:pt x="2843" y="6253"/>
                    </a:lnTo>
                    <a:lnTo>
                      <a:pt x="2729" y="6727"/>
                    </a:lnTo>
                    <a:lnTo>
                      <a:pt x="2634" y="7200"/>
                    </a:lnTo>
                    <a:lnTo>
                      <a:pt x="2502" y="8034"/>
                    </a:lnTo>
                    <a:lnTo>
                      <a:pt x="2407" y="8849"/>
                    </a:lnTo>
                    <a:lnTo>
                      <a:pt x="2123" y="8053"/>
                    </a:lnTo>
                    <a:lnTo>
                      <a:pt x="1858" y="7257"/>
                    </a:lnTo>
                    <a:lnTo>
                      <a:pt x="1592" y="6443"/>
                    </a:lnTo>
                    <a:lnTo>
                      <a:pt x="1365" y="5628"/>
                    </a:lnTo>
                    <a:lnTo>
                      <a:pt x="1138" y="4813"/>
                    </a:lnTo>
                    <a:lnTo>
                      <a:pt x="929" y="3998"/>
                    </a:lnTo>
                    <a:lnTo>
                      <a:pt x="759" y="3164"/>
                    </a:lnTo>
                    <a:lnTo>
                      <a:pt x="588" y="2331"/>
                    </a:lnTo>
                    <a:lnTo>
                      <a:pt x="399" y="1307"/>
                    </a:lnTo>
                    <a:lnTo>
                      <a:pt x="247" y="265"/>
                    </a:lnTo>
                    <a:lnTo>
                      <a:pt x="228" y="227"/>
                    </a:lnTo>
                    <a:lnTo>
                      <a:pt x="190" y="190"/>
                    </a:lnTo>
                    <a:lnTo>
                      <a:pt x="152" y="171"/>
                    </a:lnTo>
                    <a:lnTo>
                      <a:pt x="114" y="171"/>
                    </a:lnTo>
                    <a:lnTo>
                      <a:pt x="58" y="190"/>
                    </a:lnTo>
                    <a:lnTo>
                      <a:pt x="20" y="208"/>
                    </a:lnTo>
                    <a:lnTo>
                      <a:pt x="1" y="265"/>
                    </a:lnTo>
                    <a:lnTo>
                      <a:pt x="1" y="303"/>
                    </a:lnTo>
                    <a:lnTo>
                      <a:pt x="133" y="1232"/>
                    </a:lnTo>
                    <a:lnTo>
                      <a:pt x="285" y="2141"/>
                    </a:lnTo>
                    <a:lnTo>
                      <a:pt x="474" y="3051"/>
                    </a:lnTo>
                    <a:lnTo>
                      <a:pt x="664" y="3941"/>
                    </a:lnTo>
                    <a:lnTo>
                      <a:pt x="891" y="4851"/>
                    </a:lnTo>
                    <a:lnTo>
                      <a:pt x="1119" y="5741"/>
                    </a:lnTo>
                    <a:lnTo>
                      <a:pt x="1384" y="6632"/>
                    </a:lnTo>
                    <a:lnTo>
                      <a:pt x="1668" y="7504"/>
                    </a:lnTo>
                    <a:lnTo>
                      <a:pt x="2009" y="8489"/>
                    </a:lnTo>
                    <a:lnTo>
                      <a:pt x="2369" y="9474"/>
                    </a:lnTo>
                    <a:lnTo>
                      <a:pt x="2407" y="9512"/>
                    </a:lnTo>
                    <a:lnTo>
                      <a:pt x="2426" y="9531"/>
                    </a:lnTo>
                    <a:lnTo>
                      <a:pt x="2464" y="9550"/>
                    </a:lnTo>
                    <a:lnTo>
                      <a:pt x="2502" y="9550"/>
                    </a:lnTo>
                    <a:lnTo>
                      <a:pt x="2540" y="9531"/>
                    </a:lnTo>
                    <a:lnTo>
                      <a:pt x="2578" y="9512"/>
                    </a:lnTo>
                    <a:lnTo>
                      <a:pt x="2597" y="9474"/>
                    </a:lnTo>
                    <a:lnTo>
                      <a:pt x="2616" y="9436"/>
                    </a:lnTo>
                    <a:lnTo>
                      <a:pt x="2653" y="8944"/>
                    </a:lnTo>
                    <a:lnTo>
                      <a:pt x="2710" y="8470"/>
                    </a:lnTo>
                    <a:lnTo>
                      <a:pt x="2767" y="7977"/>
                    </a:lnTo>
                    <a:lnTo>
                      <a:pt x="2843" y="7504"/>
                    </a:lnTo>
                    <a:lnTo>
                      <a:pt x="2938" y="7030"/>
                    </a:lnTo>
                    <a:lnTo>
                      <a:pt x="3032" y="6556"/>
                    </a:lnTo>
                    <a:lnTo>
                      <a:pt x="3146" y="6082"/>
                    </a:lnTo>
                    <a:lnTo>
                      <a:pt x="3279" y="5609"/>
                    </a:lnTo>
                    <a:lnTo>
                      <a:pt x="3411" y="5154"/>
                    </a:lnTo>
                    <a:lnTo>
                      <a:pt x="3563" y="4699"/>
                    </a:lnTo>
                    <a:lnTo>
                      <a:pt x="3733" y="4244"/>
                    </a:lnTo>
                    <a:lnTo>
                      <a:pt x="3904" y="3790"/>
                    </a:lnTo>
                    <a:lnTo>
                      <a:pt x="4094" y="3335"/>
                    </a:lnTo>
                    <a:lnTo>
                      <a:pt x="4302" y="2899"/>
                    </a:lnTo>
                    <a:lnTo>
                      <a:pt x="4510" y="2463"/>
                    </a:lnTo>
                    <a:lnTo>
                      <a:pt x="4738" y="2028"/>
                    </a:lnTo>
                    <a:lnTo>
                      <a:pt x="5003" y="1554"/>
                    </a:lnTo>
                    <a:lnTo>
                      <a:pt x="5287" y="1099"/>
                    </a:lnTo>
                    <a:lnTo>
                      <a:pt x="5571" y="644"/>
                    </a:lnTo>
                    <a:lnTo>
                      <a:pt x="5894" y="190"/>
                    </a:lnTo>
                    <a:lnTo>
                      <a:pt x="5913" y="133"/>
                    </a:lnTo>
                    <a:lnTo>
                      <a:pt x="5913" y="95"/>
                    </a:lnTo>
                    <a:lnTo>
                      <a:pt x="5894" y="57"/>
                    </a:lnTo>
                    <a:lnTo>
                      <a:pt x="5856" y="19"/>
                    </a:lnTo>
                    <a:lnTo>
                      <a:pt x="58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66"/>
              <p:cNvSpPr/>
              <p:nvPr/>
            </p:nvSpPr>
            <p:spPr>
              <a:xfrm>
                <a:off x="5385300" y="1436600"/>
                <a:ext cx="99025" cy="182875"/>
              </a:xfrm>
              <a:custGeom>
                <a:avLst/>
                <a:gdLst/>
                <a:ahLst/>
                <a:cxnLst/>
                <a:rect l="l" t="t" r="r" b="b"/>
                <a:pathLst>
                  <a:path w="3961" h="7315" extrusionOk="0">
                    <a:moveTo>
                      <a:pt x="3771" y="0"/>
                    </a:moveTo>
                    <a:lnTo>
                      <a:pt x="3733" y="38"/>
                    </a:lnTo>
                    <a:lnTo>
                      <a:pt x="3714" y="76"/>
                    </a:lnTo>
                    <a:lnTo>
                      <a:pt x="3524" y="758"/>
                    </a:lnTo>
                    <a:lnTo>
                      <a:pt x="3354" y="1440"/>
                    </a:lnTo>
                    <a:lnTo>
                      <a:pt x="3221" y="2123"/>
                    </a:lnTo>
                    <a:lnTo>
                      <a:pt x="3127" y="2805"/>
                    </a:lnTo>
                    <a:lnTo>
                      <a:pt x="3070" y="3506"/>
                    </a:lnTo>
                    <a:lnTo>
                      <a:pt x="3051" y="4207"/>
                    </a:lnTo>
                    <a:lnTo>
                      <a:pt x="3070" y="4908"/>
                    </a:lnTo>
                    <a:lnTo>
                      <a:pt x="3108" y="5609"/>
                    </a:lnTo>
                    <a:lnTo>
                      <a:pt x="3164" y="6121"/>
                    </a:lnTo>
                    <a:lnTo>
                      <a:pt x="3240" y="6651"/>
                    </a:lnTo>
                    <a:lnTo>
                      <a:pt x="2748" y="5893"/>
                    </a:lnTo>
                    <a:lnTo>
                      <a:pt x="2293" y="5135"/>
                    </a:lnTo>
                    <a:lnTo>
                      <a:pt x="1857" y="4340"/>
                    </a:lnTo>
                    <a:lnTo>
                      <a:pt x="1459" y="3525"/>
                    </a:lnTo>
                    <a:lnTo>
                      <a:pt x="1099" y="2710"/>
                    </a:lnTo>
                    <a:lnTo>
                      <a:pt x="777" y="1857"/>
                    </a:lnTo>
                    <a:lnTo>
                      <a:pt x="493" y="1005"/>
                    </a:lnTo>
                    <a:lnTo>
                      <a:pt x="265" y="152"/>
                    </a:lnTo>
                    <a:lnTo>
                      <a:pt x="227" y="95"/>
                    </a:lnTo>
                    <a:lnTo>
                      <a:pt x="190" y="57"/>
                    </a:lnTo>
                    <a:lnTo>
                      <a:pt x="57" y="57"/>
                    </a:lnTo>
                    <a:lnTo>
                      <a:pt x="19" y="95"/>
                    </a:lnTo>
                    <a:lnTo>
                      <a:pt x="0" y="133"/>
                    </a:lnTo>
                    <a:lnTo>
                      <a:pt x="19" y="190"/>
                    </a:lnTo>
                    <a:lnTo>
                      <a:pt x="209" y="929"/>
                    </a:lnTo>
                    <a:lnTo>
                      <a:pt x="455" y="1668"/>
                    </a:lnTo>
                    <a:lnTo>
                      <a:pt x="701" y="2388"/>
                    </a:lnTo>
                    <a:lnTo>
                      <a:pt x="985" y="3089"/>
                    </a:lnTo>
                    <a:lnTo>
                      <a:pt x="1308" y="3790"/>
                    </a:lnTo>
                    <a:lnTo>
                      <a:pt x="1649" y="4472"/>
                    </a:lnTo>
                    <a:lnTo>
                      <a:pt x="2009" y="5154"/>
                    </a:lnTo>
                    <a:lnTo>
                      <a:pt x="2388" y="5818"/>
                    </a:lnTo>
                    <a:lnTo>
                      <a:pt x="2861" y="6557"/>
                    </a:lnTo>
                    <a:lnTo>
                      <a:pt x="3373" y="7258"/>
                    </a:lnTo>
                    <a:lnTo>
                      <a:pt x="3411" y="7295"/>
                    </a:lnTo>
                    <a:lnTo>
                      <a:pt x="3449" y="7314"/>
                    </a:lnTo>
                    <a:lnTo>
                      <a:pt x="3487" y="7314"/>
                    </a:lnTo>
                    <a:lnTo>
                      <a:pt x="3524" y="7295"/>
                    </a:lnTo>
                    <a:lnTo>
                      <a:pt x="3543" y="7277"/>
                    </a:lnTo>
                    <a:lnTo>
                      <a:pt x="3581" y="7239"/>
                    </a:lnTo>
                    <a:lnTo>
                      <a:pt x="3600" y="7201"/>
                    </a:lnTo>
                    <a:lnTo>
                      <a:pt x="3600" y="7163"/>
                    </a:lnTo>
                    <a:lnTo>
                      <a:pt x="3468" y="6481"/>
                    </a:lnTo>
                    <a:lnTo>
                      <a:pt x="3373" y="5799"/>
                    </a:lnTo>
                    <a:lnTo>
                      <a:pt x="3316" y="5116"/>
                    </a:lnTo>
                    <a:lnTo>
                      <a:pt x="3297" y="4434"/>
                    </a:lnTo>
                    <a:lnTo>
                      <a:pt x="3316" y="3752"/>
                    </a:lnTo>
                    <a:lnTo>
                      <a:pt x="3354" y="3051"/>
                    </a:lnTo>
                    <a:lnTo>
                      <a:pt x="3449" y="2369"/>
                    </a:lnTo>
                    <a:lnTo>
                      <a:pt x="3562" y="1706"/>
                    </a:lnTo>
                    <a:lnTo>
                      <a:pt x="3638" y="1308"/>
                    </a:lnTo>
                    <a:lnTo>
                      <a:pt x="3733" y="929"/>
                    </a:lnTo>
                    <a:lnTo>
                      <a:pt x="3941" y="171"/>
                    </a:lnTo>
                    <a:lnTo>
                      <a:pt x="3960" y="114"/>
                    </a:lnTo>
                    <a:lnTo>
                      <a:pt x="3941" y="57"/>
                    </a:lnTo>
                    <a:lnTo>
                      <a:pt x="3903" y="19"/>
                    </a:lnTo>
                    <a:lnTo>
                      <a:pt x="38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66"/>
              <p:cNvSpPr/>
              <p:nvPr/>
            </p:nvSpPr>
            <p:spPr>
              <a:xfrm>
                <a:off x="5576675" y="761550"/>
                <a:ext cx="630525" cy="975875"/>
              </a:xfrm>
              <a:custGeom>
                <a:avLst/>
                <a:gdLst/>
                <a:ahLst/>
                <a:cxnLst/>
                <a:rect l="l" t="t" r="r" b="b"/>
                <a:pathLst>
                  <a:path w="25221" h="39035" extrusionOk="0">
                    <a:moveTo>
                      <a:pt x="19839" y="1"/>
                    </a:moveTo>
                    <a:lnTo>
                      <a:pt x="19498" y="20"/>
                    </a:lnTo>
                    <a:lnTo>
                      <a:pt x="19138" y="58"/>
                    </a:lnTo>
                    <a:lnTo>
                      <a:pt x="18797" y="96"/>
                    </a:lnTo>
                    <a:lnTo>
                      <a:pt x="18437" y="171"/>
                    </a:lnTo>
                    <a:lnTo>
                      <a:pt x="18096" y="266"/>
                    </a:lnTo>
                    <a:lnTo>
                      <a:pt x="17755" y="380"/>
                    </a:lnTo>
                    <a:lnTo>
                      <a:pt x="17414" y="494"/>
                    </a:lnTo>
                    <a:lnTo>
                      <a:pt x="17092" y="626"/>
                    </a:lnTo>
                    <a:lnTo>
                      <a:pt x="16769" y="778"/>
                    </a:lnTo>
                    <a:lnTo>
                      <a:pt x="16466" y="948"/>
                    </a:lnTo>
                    <a:lnTo>
                      <a:pt x="16144" y="1119"/>
                    </a:lnTo>
                    <a:lnTo>
                      <a:pt x="15860" y="1289"/>
                    </a:lnTo>
                    <a:lnTo>
                      <a:pt x="15273" y="1687"/>
                    </a:lnTo>
                    <a:lnTo>
                      <a:pt x="14704" y="2123"/>
                    </a:lnTo>
                    <a:lnTo>
                      <a:pt x="14174" y="2578"/>
                    </a:lnTo>
                    <a:lnTo>
                      <a:pt x="13643" y="3052"/>
                    </a:lnTo>
                    <a:lnTo>
                      <a:pt x="13131" y="3544"/>
                    </a:lnTo>
                    <a:lnTo>
                      <a:pt x="12639" y="4056"/>
                    </a:lnTo>
                    <a:lnTo>
                      <a:pt x="11843" y="4928"/>
                    </a:lnTo>
                    <a:lnTo>
                      <a:pt x="11047" y="5799"/>
                    </a:lnTo>
                    <a:lnTo>
                      <a:pt x="10308" y="6709"/>
                    </a:lnTo>
                    <a:lnTo>
                      <a:pt x="9569" y="7637"/>
                    </a:lnTo>
                    <a:lnTo>
                      <a:pt x="8868" y="8585"/>
                    </a:lnTo>
                    <a:lnTo>
                      <a:pt x="8186" y="9532"/>
                    </a:lnTo>
                    <a:lnTo>
                      <a:pt x="7523" y="10517"/>
                    </a:lnTo>
                    <a:lnTo>
                      <a:pt x="6878" y="11522"/>
                    </a:lnTo>
                    <a:lnTo>
                      <a:pt x="6291" y="12526"/>
                    </a:lnTo>
                    <a:lnTo>
                      <a:pt x="5704" y="13549"/>
                    </a:lnTo>
                    <a:lnTo>
                      <a:pt x="5154" y="14591"/>
                    </a:lnTo>
                    <a:lnTo>
                      <a:pt x="4624" y="15652"/>
                    </a:lnTo>
                    <a:lnTo>
                      <a:pt x="4131" y="16732"/>
                    </a:lnTo>
                    <a:lnTo>
                      <a:pt x="3657" y="17812"/>
                    </a:lnTo>
                    <a:lnTo>
                      <a:pt x="3202" y="18892"/>
                    </a:lnTo>
                    <a:lnTo>
                      <a:pt x="2786" y="20010"/>
                    </a:lnTo>
                    <a:lnTo>
                      <a:pt x="2388" y="21109"/>
                    </a:lnTo>
                    <a:lnTo>
                      <a:pt x="2028" y="22246"/>
                    </a:lnTo>
                    <a:lnTo>
                      <a:pt x="1706" y="23364"/>
                    </a:lnTo>
                    <a:lnTo>
                      <a:pt x="1402" y="24520"/>
                    </a:lnTo>
                    <a:lnTo>
                      <a:pt x="1118" y="25657"/>
                    </a:lnTo>
                    <a:lnTo>
                      <a:pt x="872" y="26813"/>
                    </a:lnTo>
                    <a:lnTo>
                      <a:pt x="663" y="27969"/>
                    </a:lnTo>
                    <a:lnTo>
                      <a:pt x="474" y="29144"/>
                    </a:lnTo>
                    <a:lnTo>
                      <a:pt x="322" y="30299"/>
                    </a:lnTo>
                    <a:lnTo>
                      <a:pt x="190" y="31474"/>
                    </a:lnTo>
                    <a:lnTo>
                      <a:pt x="95" y="32649"/>
                    </a:lnTo>
                    <a:lnTo>
                      <a:pt x="38" y="33843"/>
                    </a:lnTo>
                    <a:lnTo>
                      <a:pt x="0" y="35018"/>
                    </a:lnTo>
                    <a:lnTo>
                      <a:pt x="0" y="36192"/>
                    </a:lnTo>
                    <a:lnTo>
                      <a:pt x="19" y="37367"/>
                    </a:lnTo>
                    <a:lnTo>
                      <a:pt x="95" y="38561"/>
                    </a:lnTo>
                    <a:lnTo>
                      <a:pt x="114" y="38788"/>
                    </a:lnTo>
                    <a:lnTo>
                      <a:pt x="1497" y="39035"/>
                    </a:lnTo>
                    <a:lnTo>
                      <a:pt x="1838" y="38239"/>
                    </a:lnTo>
                    <a:lnTo>
                      <a:pt x="2179" y="37443"/>
                    </a:lnTo>
                    <a:lnTo>
                      <a:pt x="2520" y="36647"/>
                    </a:lnTo>
                    <a:lnTo>
                      <a:pt x="2899" y="35870"/>
                    </a:lnTo>
                    <a:lnTo>
                      <a:pt x="3278" y="35093"/>
                    </a:lnTo>
                    <a:lnTo>
                      <a:pt x="3657" y="34316"/>
                    </a:lnTo>
                    <a:lnTo>
                      <a:pt x="4074" y="33540"/>
                    </a:lnTo>
                    <a:lnTo>
                      <a:pt x="4472" y="32782"/>
                    </a:lnTo>
                    <a:lnTo>
                      <a:pt x="4908" y="32024"/>
                    </a:lnTo>
                    <a:lnTo>
                      <a:pt x="5344" y="31285"/>
                    </a:lnTo>
                    <a:lnTo>
                      <a:pt x="5779" y="30527"/>
                    </a:lnTo>
                    <a:lnTo>
                      <a:pt x="6253" y="29807"/>
                    </a:lnTo>
                    <a:lnTo>
                      <a:pt x="6708" y="29068"/>
                    </a:lnTo>
                    <a:lnTo>
                      <a:pt x="7201" y="28348"/>
                    </a:lnTo>
                    <a:lnTo>
                      <a:pt x="7674" y="27628"/>
                    </a:lnTo>
                    <a:lnTo>
                      <a:pt x="8186" y="26927"/>
                    </a:lnTo>
                    <a:lnTo>
                      <a:pt x="8697" y="26225"/>
                    </a:lnTo>
                    <a:lnTo>
                      <a:pt x="9209" y="25524"/>
                    </a:lnTo>
                    <a:lnTo>
                      <a:pt x="9740" y="24842"/>
                    </a:lnTo>
                    <a:lnTo>
                      <a:pt x="10289" y="24179"/>
                    </a:lnTo>
                    <a:lnTo>
                      <a:pt x="10839" y="23497"/>
                    </a:lnTo>
                    <a:lnTo>
                      <a:pt x="11388" y="22834"/>
                    </a:lnTo>
                    <a:lnTo>
                      <a:pt x="11957" y="22189"/>
                    </a:lnTo>
                    <a:lnTo>
                      <a:pt x="12544" y="21545"/>
                    </a:lnTo>
                    <a:lnTo>
                      <a:pt x="13131" y="20901"/>
                    </a:lnTo>
                    <a:lnTo>
                      <a:pt x="13738" y="20276"/>
                    </a:lnTo>
                    <a:lnTo>
                      <a:pt x="14344" y="19669"/>
                    </a:lnTo>
                    <a:lnTo>
                      <a:pt x="14950" y="19063"/>
                    </a:lnTo>
                    <a:lnTo>
                      <a:pt x="15595" y="18457"/>
                    </a:lnTo>
                    <a:lnTo>
                      <a:pt x="16220" y="17869"/>
                    </a:lnTo>
                    <a:lnTo>
                      <a:pt x="16864" y="17301"/>
                    </a:lnTo>
                    <a:lnTo>
                      <a:pt x="17527" y="16732"/>
                    </a:lnTo>
                    <a:lnTo>
                      <a:pt x="19441" y="15103"/>
                    </a:lnTo>
                    <a:lnTo>
                      <a:pt x="20408" y="14269"/>
                    </a:lnTo>
                    <a:lnTo>
                      <a:pt x="20881" y="13852"/>
                    </a:lnTo>
                    <a:lnTo>
                      <a:pt x="21336" y="13416"/>
                    </a:lnTo>
                    <a:lnTo>
                      <a:pt x="21772" y="12981"/>
                    </a:lnTo>
                    <a:lnTo>
                      <a:pt x="22208" y="12526"/>
                    </a:lnTo>
                    <a:lnTo>
                      <a:pt x="22624" y="12052"/>
                    </a:lnTo>
                    <a:lnTo>
                      <a:pt x="23022" y="11578"/>
                    </a:lnTo>
                    <a:lnTo>
                      <a:pt x="23401" y="11086"/>
                    </a:lnTo>
                    <a:lnTo>
                      <a:pt x="23742" y="10574"/>
                    </a:lnTo>
                    <a:lnTo>
                      <a:pt x="24084" y="10044"/>
                    </a:lnTo>
                    <a:lnTo>
                      <a:pt x="24368" y="9494"/>
                    </a:lnTo>
                    <a:lnTo>
                      <a:pt x="24500" y="9210"/>
                    </a:lnTo>
                    <a:lnTo>
                      <a:pt x="24633" y="8926"/>
                    </a:lnTo>
                    <a:lnTo>
                      <a:pt x="24747" y="8622"/>
                    </a:lnTo>
                    <a:lnTo>
                      <a:pt x="24841" y="8319"/>
                    </a:lnTo>
                    <a:lnTo>
                      <a:pt x="24936" y="8016"/>
                    </a:lnTo>
                    <a:lnTo>
                      <a:pt x="25012" y="7713"/>
                    </a:lnTo>
                    <a:lnTo>
                      <a:pt x="25069" y="7391"/>
                    </a:lnTo>
                    <a:lnTo>
                      <a:pt x="25126" y="7069"/>
                    </a:lnTo>
                    <a:lnTo>
                      <a:pt x="25183" y="6766"/>
                    </a:lnTo>
                    <a:lnTo>
                      <a:pt x="25201" y="6443"/>
                    </a:lnTo>
                    <a:lnTo>
                      <a:pt x="25220" y="6121"/>
                    </a:lnTo>
                    <a:lnTo>
                      <a:pt x="25220" y="5799"/>
                    </a:lnTo>
                    <a:lnTo>
                      <a:pt x="25220" y="5477"/>
                    </a:lnTo>
                    <a:lnTo>
                      <a:pt x="25201" y="5174"/>
                    </a:lnTo>
                    <a:lnTo>
                      <a:pt x="25164" y="4852"/>
                    </a:lnTo>
                    <a:lnTo>
                      <a:pt x="25126" y="4549"/>
                    </a:lnTo>
                    <a:lnTo>
                      <a:pt x="25069" y="4226"/>
                    </a:lnTo>
                    <a:lnTo>
                      <a:pt x="24993" y="3942"/>
                    </a:lnTo>
                    <a:lnTo>
                      <a:pt x="24898" y="3639"/>
                    </a:lnTo>
                    <a:lnTo>
                      <a:pt x="24804" y="3355"/>
                    </a:lnTo>
                    <a:lnTo>
                      <a:pt x="24690" y="3071"/>
                    </a:lnTo>
                    <a:lnTo>
                      <a:pt x="24576" y="2786"/>
                    </a:lnTo>
                    <a:lnTo>
                      <a:pt x="24425" y="2521"/>
                    </a:lnTo>
                    <a:lnTo>
                      <a:pt x="24273" y="2256"/>
                    </a:lnTo>
                    <a:lnTo>
                      <a:pt x="24121" y="2009"/>
                    </a:lnTo>
                    <a:lnTo>
                      <a:pt x="23932" y="1782"/>
                    </a:lnTo>
                    <a:lnTo>
                      <a:pt x="23742" y="1555"/>
                    </a:lnTo>
                    <a:lnTo>
                      <a:pt x="23534" y="1346"/>
                    </a:lnTo>
                    <a:lnTo>
                      <a:pt x="23307" y="1138"/>
                    </a:lnTo>
                    <a:lnTo>
                      <a:pt x="23060" y="948"/>
                    </a:lnTo>
                    <a:lnTo>
                      <a:pt x="22814" y="778"/>
                    </a:lnTo>
                    <a:lnTo>
                      <a:pt x="22549" y="626"/>
                    </a:lnTo>
                    <a:lnTo>
                      <a:pt x="22227" y="456"/>
                    </a:lnTo>
                    <a:lnTo>
                      <a:pt x="21904" y="323"/>
                    </a:lnTo>
                    <a:lnTo>
                      <a:pt x="21582" y="209"/>
                    </a:lnTo>
                    <a:lnTo>
                      <a:pt x="21241" y="134"/>
                    </a:lnTo>
                    <a:lnTo>
                      <a:pt x="20900" y="58"/>
                    </a:lnTo>
                    <a:lnTo>
                      <a:pt x="20559" y="20"/>
                    </a:lnTo>
                    <a:lnTo>
                      <a:pt x="20199" y="1"/>
                    </a:lnTo>
                    <a:close/>
                  </a:path>
                </a:pathLst>
              </a:custGeom>
              <a:gradFill>
                <a:gsLst>
                  <a:gs pos="0">
                    <a:schemeClr val="accent1"/>
                  </a:gs>
                  <a:gs pos="18000">
                    <a:srgbClr val="72B576"/>
                  </a:gs>
                  <a:gs pos="100000">
                    <a:schemeClr val="accen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66"/>
              <p:cNvSpPr/>
              <p:nvPr/>
            </p:nvSpPr>
            <p:spPr>
              <a:xfrm>
                <a:off x="5585675" y="844450"/>
                <a:ext cx="503100" cy="888250"/>
              </a:xfrm>
              <a:custGeom>
                <a:avLst/>
                <a:gdLst/>
                <a:ahLst/>
                <a:cxnLst/>
                <a:rect l="l" t="t" r="r" b="b"/>
                <a:pathLst>
                  <a:path w="20124" h="35530" extrusionOk="0">
                    <a:moveTo>
                      <a:pt x="19934" y="1"/>
                    </a:moveTo>
                    <a:lnTo>
                      <a:pt x="19877" y="39"/>
                    </a:lnTo>
                    <a:lnTo>
                      <a:pt x="19119" y="702"/>
                    </a:lnTo>
                    <a:lnTo>
                      <a:pt x="18380" y="1384"/>
                    </a:lnTo>
                    <a:lnTo>
                      <a:pt x="17660" y="2066"/>
                    </a:lnTo>
                    <a:lnTo>
                      <a:pt x="16940" y="2767"/>
                    </a:lnTo>
                    <a:lnTo>
                      <a:pt x="16220" y="3487"/>
                    </a:lnTo>
                    <a:lnTo>
                      <a:pt x="15538" y="4207"/>
                    </a:lnTo>
                    <a:lnTo>
                      <a:pt x="14856" y="4946"/>
                    </a:lnTo>
                    <a:lnTo>
                      <a:pt x="14174" y="5704"/>
                    </a:lnTo>
                    <a:lnTo>
                      <a:pt x="13529" y="6462"/>
                    </a:lnTo>
                    <a:lnTo>
                      <a:pt x="12885" y="7239"/>
                    </a:lnTo>
                    <a:lnTo>
                      <a:pt x="12241" y="8035"/>
                    </a:lnTo>
                    <a:lnTo>
                      <a:pt x="11634" y="8831"/>
                    </a:lnTo>
                    <a:lnTo>
                      <a:pt x="11028" y="9627"/>
                    </a:lnTo>
                    <a:lnTo>
                      <a:pt x="10422" y="10460"/>
                    </a:lnTo>
                    <a:lnTo>
                      <a:pt x="9853" y="11275"/>
                    </a:lnTo>
                    <a:lnTo>
                      <a:pt x="9285" y="12109"/>
                    </a:lnTo>
                    <a:lnTo>
                      <a:pt x="8735" y="12962"/>
                    </a:lnTo>
                    <a:lnTo>
                      <a:pt x="8205" y="13814"/>
                    </a:lnTo>
                    <a:lnTo>
                      <a:pt x="7674" y="14667"/>
                    </a:lnTo>
                    <a:lnTo>
                      <a:pt x="7163" y="15539"/>
                    </a:lnTo>
                    <a:lnTo>
                      <a:pt x="6670" y="16410"/>
                    </a:lnTo>
                    <a:lnTo>
                      <a:pt x="6196" y="17301"/>
                    </a:lnTo>
                    <a:lnTo>
                      <a:pt x="5723" y="18191"/>
                    </a:lnTo>
                    <a:lnTo>
                      <a:pt x="5287" y="19082"/>
                    </a:lnTo>
                    <a:lnTo>
                      <a:pt x="4851" y="19991"/>
                    </a:lnTo>
                    <a:lnTo>
                      <a:pt x="4415" y="20920"/>
                    </a:lnTo>
                    <a:lnTo>
                      <a:pt x="4017" y="21829"/>
                    </a:lnTo>
                    <a:lnTo>
                      <a:pt x="3619" y="22758"/>
                    </a:lnTo>
                    <a:lnTo>
                      <a:pt x="3240" y="23705"/>
                    </a:lnTo>
                    <a:lnTo>
                      <a:pt x="2880" y="24653"/>
                    </a:lnTo>
                    <a:lnTo>
                      <a:pt x="2539" y="25600"/>
                    </a:lnTo>
                    <a:lnTo>
                      <a:pt x="2217" y="26548"/>
                    </a:lnTo>
                    <a:lnTo>
                      <a:pt x="1895" y="27514"/>
                    </a:lnTo>
                    <a:lnTo>
                      <a:pt x="1611" y="28480"/>
                    </a:lnTo>
                    <a:lnTo>
                      <a:pt x="1327" y="29447"/>
                    </a:lnTo>
                    <a:lnTo>
                      <a:pt x="1061" y="30413"/>
                    </a:lnTo>
                    <a:lnTo>
                      <a:pt x="815" y="31398"/>
                    </a:lnTo>
                    <a:lnTo>
                      <a:pt x="588" y="32384"/>
                    </a:lnTo>
                    <a:lnTo>
                      <a:pt x="360" y="33369"/>
                    </a:lnTo>
                    <a:lnTo>
                      <a:pt x="171" y="34354"/>
                    </a:lnTo>
                    <a:lnTo>
                      <a:pt x="0" y="35340"/>
                    </a:lnTo>
                    <a:lnTo>
                      <a:pt x="0" y="35396"/>
                    </a:lnTo>
                    <a:lnTo>
                      <a:pt x="19" y="35453"/>
                    </a:lnTo>
                    <a:lnTo>
                      <a:pt x="76" y="35491"/>
                    </a:lnTo>
                    <a:lnTo>
                      <a:pt x="133" y="35510"/>
                    </a:lnTo>
                    <a:lnTo>
                      <a:pt x="190" y="35529"/>
                    </a:lnTo>
                    <a:lnTo>
                      <a:pt x="247" y="35491"/>
                    </a:lnTo>
                    <a:lnTo>
                      <a:pt x="303" y="35453"/>
                    </a:lnTo>
                    <a:lnTo>
                      <a:pt x="322" y="35396"/>
                    </a:lnTo>
                    <a:lnTo>
                      <a:pt x="493" y="34411"/>
                    </a:lnTo>
                    <a:lnTo>
                      <a:pt x="701" y="33426"/>
                    </a:lnTo>
                    <a:lnTo>
                      <a:pt x="910" y="32441"/>
                    </a:lnTo>
                    <a:lnTo>
                      <a:pt x="1137" y="31474"/>
                    </a:lnTo>
                    <a:lnTo>
                      <a:pt x="1383" y="30508"/>
                    </a:lnTo>
                    <a:lnTo>
                      <a:pt x="1649" y="29541"/>
                    </a:lnTo>
                    <a:lnTo>
                      <a:pt x="1914" y="28575"/>
                    </a:lnTo>
                    <a:lnTo>
                      <a:pt x="2217" y="27628"/>
                    </a:lnTo>
                    <a:lnTo>
                      <a:pt x="2520" y="26661"/>
                    </a:lnTo>
                    <a:lnTo>
                      <a:pt x="2842" y="25714"/>
                    </a:lnTo>
                    <a:lnTo>
                      <a:pt x="3184" y="24785"/>
                    </a:lnTo>
                    <a:lnTo>
                      <a:pt x="3544" y="23838"/>
                    </a:lnTo>
                    <a:lnTo>
                      <a:pt x="3923" y="22909"/>
                    </a:lnTo>
                    <a:lnTo>
                      <a:pt x="4320" y="21981"/>
                    </a:lnTo>
                    <a:lnTo>
                      <a:pt x="4718" y="21071"/>
                    </a:lnTo>
                    <a:lnTo>
                      <a:pt x="5135" y="20162"/>
                    </a:lnTo>
                    <a:lnTo>
                      <a:pt x="5571" y="19252"/>
                    </a:lnTo>
                    <a:lnTo>
                      <a:pt x="6007" y="18362"/>
                    </a:lnTo>
                    <a:lnTo>
                      <a:pt x="6481" y="17471"/>
                    </a:lnTo>
                    <a:lnTo>
                      <a:pt x="6954" y="16600"/>
                    </a:lnTo>
                    <a:lnTo>
                      <a:pt x="7428" y="15728"/>
                    </a:lnTo>
                    <a:lnTo>
                      <a:pt x="7940" y="14875"/>
                    </a:lnTo>
                    <a:lnTo>
                      <a:pt x="8451" y="14023"/>
                    </a:lnTo>
                    <a:lnTo>
                      <a:pt x="8982" y="13189"/>
                    </a:lnTo>
                    <a:lnTo>
                      <a:pt x="9531" y="12336"/>
                    </a:lnTo>
                    <a:lnTo>
                      <a:pt x="10100" y="11503"/>
                    </a:lnTo>
                    <a:lnTo>
                      <a:pt x="10668" y="10688"/>
                    </a:lnTo>
                    <a:lnTo>
                      <a:pt x="11256" y="9873"/>
                    </a:lnTo>
                    <a:lnTo>
                      <a:pt x="11862" y="9077"/>
                    </a:lnTo>
                    <a:lnTo>
                      <a:pt x="12468" y="8281"/>
                    </a:lnTo>
                    <a:lnTo>
                      <a:pt x="13112" y="7504"/>
                    </a:lnTo>
                    <a:lnTo>
                      <a:pt x="13738" y="6728"/>
                    </a:lnTo>
                    <a:lnTo>
                      <a:pt x="14401" y="5970"/>
                    </a:lnTo>
                    <a:lnTo>
                      <a:pt x="15064" y="5212"/>
                    </a:lnTo>
                    <a:lnTo>
                      <a:pt x="15746" y="4473"/>
                    </a:lnTo>
                    <a:lnTo>
                      <a:pt x="16428" y="3753"/>
                    </a:lnTo>
                    <a:lnTo>
                      <a:pt x="17130" y="3052"/>
                    </a:lnTo>
                    <a:lnTo>
                      <a:pt x="17850" y="2351"/>
                    </a:lnTo>
                    <a:lnTo>
                      <a:pt x="18570" y="1649"/>
                    </a:lnTo>
                    <a:lnTo>
                      <a:pt x="19309" y="986"/>
                    </a:lnTo>
                    <a:lnTo>
                      <a:pt x="20066" y="304"/>
                    </a:lnTo>
                    <a:lnTo>
                      <a:pt x="20104" y="247"/>
                    </a:lnTo>
                    <a:lnTo>
                      <a:pt x="20123" y="190"/>
                    </a:lnTo>
                    <a:lnTo>
                      <a:pt x="20123" y="115"/>
                    </a:lnTo>
                    <a:lnTo>
                      <a:pt x="20085" y="58"/>
                    </a:lnTo>
                    <a:lnTo>
                      <a:pt x="20048" y="20"/>
                    </a:lnTo>
                    <a:lnTo>
                      <a:pt x="1999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66"/>
              <p:cNvSpPr/>
              <p:nvPr/>
            </p:nvSpPr>
            <p:spPr>
              <a:xfrm>
                <a:off x="5773725" y="921200"/>
                <a:ext cx="278100" cy="300825"/>
              </a:xfrm>
              <a:custGeom>
                <a:avLst/>
                <a:gdLst/>
                <a:ahLst/>
                <a:cxnLst/>
                <a:rect l="l" t="t" r="r" b="b"/>
                <a:pathLst>
                  <a:path w="11124" h="12033" extrusionOk="0">
                    <a:moveTo>
                      <a:pt x="4662" y="1"/>
                    </a:moveTo>
                    <a:lnTo>
                      <a:pt x="4605" y="38"/>
                    </a:lnTo>
                    <a:lnTo>
                      <a:pt x="4567" y="95"/>
                    </a:lnTo>
                    <a:lnTo>
                      <a:pt x="3999" y="1175"/>
                    </a:lnTo>
                    <a:lnTo>
                      <a:pt x="3468" y="2293"/>
                    </a:lnTo>
                    <a:lnTo>
                      <a:pt x="2938" y="3411"/>
                    </a:lnTo>
                    <a:lnTo>
                      <a:pt x="2464" y="4529"/>
                    </a:lnTo>
                    <a:lnTo>
                      <a:pt x="1990" y="5685"/>
                    </a:lnTo>
                    <a:lnTo>
                      <a:pt x="1554" y="6822"/>
                    </a:lnTo>
                    <a:lnTo>
                      <a:pt x="1157" y="7997"/>
                    </a:lnTo>
                    <a:lnTo>
                      <a:pt x="759" y="9153"/>
                    </a:lnTo>
                    <a:lnTo>
                      <a:pt x="361" y="10498"/>
                    </a:lnTo>
                    <a:lnTo>
                      <a:pt x="1" y="11843"/>
                    </a:lnTo>
                    <a:lnTo>
                      <a:pt x="1" y="11900"/>
                    </a:lnTo>
                    <a:lnTo>
                      <a:pt x="20" y="11957"/>
                    </a:lnTo>
                    <a:lnTo>
                      <a:pt x="58" y="11995"/>
                    </a:lnTo>
                    <a:lnTo>
                      <a:pt x="95" y="12014"/>
                    </a:lnTo>
                    <a:lnTo>
                      <a:pt x="152" y="12033"/>
                    </a:lnTo>
                    <a:lnTo>
                      <a:pt x="190" y="12033"/>
                    </a:lnTo>
                    <a:lnTo>
                      <a:pt x="247" y="12014"/>
                    </a:lnTo>
                    <a:lnTo>
                      <a:pt x="285" y="11976"/>
                    </a:lnTo>
                    <a:lnTo>
                      <a:pt x="702" y="11483"/>
                    </a:lnTo>
                    <a:lnTo>
                      <a:pt x="1138" y="11010"/>
                    </a:lnTo>
                    <a:lnTo>
                      <a:pt x="1573" y="10536"/>
                    </a:lnTo>
                    <a:lnTo>
                      <a:pt x="2028" y="10081"/>
                    </a:lnTo>
                    <a:lnTo>
                      <a:pt x="2502" y="9626"/>
                    </a:lnTo>
                    <a:lnTo>
                      <a:pt x="2976" y="9191"/>
                    </a:lnTo>
                    <a:lnTo>
                      <a:pt x="3468" y="8774"/>
                    </a:lnTo>
                    <a:lnTo>
                      <a:pt x="3980" y="8376"/>
                    </a:lnTo>
                    <a:lnTo>
                      <a:pt x="4491" y="7978"/>
                    </a:lnTo>
                    <a:lnTo>
                      <a:pt x="5003" y="7599"/>
                    </a:lnTo>
                    <a:lnTo>
                      <a:pt x="5553" y="7239"/>
                    </a:lnTo>
                    <a:lnTo>
                      <a:pt x="6083" y="6879"/>
                    </a:lnTo>
                    <a:lnTo>
                      <a:pt x="6633" y="6538"/>
                    </a:lnTo>
                    <a:lnTo>
                      <a:pt x="7201" y="6235"/>
                    </a:lnTo>
                    <a:lnTo>
                      <a:pt x="7770" y="5912"/>
                    </a:lnTo>
                    <a:lnTo>
                      <a:pt x="8357" y="5628"/>
                    </a:lnTo>
                    <a:lnTo>
                      <a:pt x="9001" y="5325"/>
                    </a:lnTo>
                    <a:lnTo>
                      <a:pt x="9664" y="5041"/>
                    </a:lnTo>
                    <a:lnTo>
                      <a:pt x="10346" y="4776"/>
                    </a:lnTo>
                    <a:lnTo>
                      <a:pt x="11029" y="4529"/>
                    </a:lnTo>
                    <a:lnTo>
                      <a:pt x="11085" y="4491"/>
                    </a:lnTo>
                    <a:lnTo>
                      <a:pt x="11123" y="4453"/>
                    </a:lnTo>
                    <a:lnTo>
                      <a:pt x="11123" y="4397"/>
                    </a:lnTo>
                    <a:lnTo>
                      <a:pt x="11123" y="4321"/>
                    </a:lnTo>
                    <a:lnTo>
                      <a:pt x="11085" y="4264"/>
                    </a:lnTo>
                    <a:lnTo>
                      <a:pt x="11048" y="4226"/>
                    </a:lnTo>
                    <a:lnTo>
                      <a:pt x="10972" y="4207"/>
                    </a:lnTo>
                    <a:lnTo>
                      <a:pt x="10915" y="4226"/>
                    </a:lnTo>
                    <a:lnTo>
                      <a:pt x="10290" y="4434"/>
                    </a:lnTo>
                    <a:lnTo>
                      <a:pt x="9683" y="4681"/>
                    </a:lnTo>
                    <a:lnTo>
                      <a:pt x="9077" y="4927"/>
                    </a:lnTo>
                    <a:lnTo>
                      <a:pt x="8490" y="5192"/>
                    </a:lnTo>
                    <a:lnTo>
                      <a:pt x="7902" y="5477"/>
                    </a:lnTo>
                    <a:lnTo>
                      <a:pt x="7315" y="5780"/>
                    </a:lnTo>
                    <a:lnTo>
                      <a:pt x="6746" y="6102"/>
                    </a:lnTo>
                    <a:lnTo>
                      <a:pt x="6197" y="6424"/>
                    </a:lnTo>
                    <a:lnTo>
                      <a:pt x="5628" y="6784"/>
                    </a:lnTo>
                    <a:lnTo>
                      <a:pt x="5098" y="7144"/>
                    </a:lnTo>
                    <a:lnTo>
                      <a:pt x="4567" y="7504"/>
                    </a:lnTo>
                    <a:lnTo>
                      <a:pt x="4037" y="7902"/>
                    </a:lnTo>
                    <a:lnTo>
                      <a:pt x="3525" y="8300"/>
                    </a:lnTo>
                    <a:lnTo>
                      <a:pt x="3013" y="8717"/>
                    </a:lnTo>
                    <a:lnTo>
                      <a:pt x="2521" y="9153"/>
                    </a:lnTo>
                    <a:lnTo>
                      <a:pt x="2047" y="9588"/>
                    </a:lnTo>
                    <a:lnTo>
                      <a:pt x="1649" y="9986"/>
                    </a:lnTo>
                    <a:lnTo>
                      <a:pt x="1270" y="10384"/>
                    </a:lnTo>
                    <a:lnTo>
                      <a:pt x="891" y="10782"/>
                    </a:lnTo>
                    <a:lnTo>
                      <a:pt x="512" y="11199"/>
                    </a:lnTo>
                    <a:lnTo>
                      <a:pt x="834" y="10119"/>
                    </a:lnTo>
                    <a:lnTo>
                      <a:pt x="1157" y="9039"/>
                    </a:lnTo>
                    <a:lnTo>
                      <a:pt x="1517" y="7959"/>
                    </a:lnTo>
                    <a:lnTo>
                      <a:pt x="1896" y="6898"/>
                    </a:lnTo>
                    <a:lnTo>
                      <a:pt x="2293" y="5837"/>
                    </a:lnTo>
                    <a:lnTo>
                      <a:pt x="2710" y="4794"/>
                    </a:lnTo>
                    <a:lnTo>
                      <a:pt x="3146" y="3752"/>
                    </a:lnTo>
                    <a:lnTo>
                      <a:pt x="3620" y="2729"/>
                    </a:lnTo>
                    <a:lnTo>
                      <a:pt x="4226" y="1479"/>
                    </a:lnTo>
                    <a:lnTo>
                      <a:pt x="4870" y="228"/>
                    </a:lnTo>
                    <a:lnTo>
                      <a:pt x="4889" y="171"/>
                    </a:lnTo>
                    <a:lnTo>
                      <a:pt x="4870" y="95"/>
                    </a:lnTo>
                    <a:lnTo>
                      <a:pt x="4833" y="57"/>
                    </a:lnTo>
                    <a:lnTo>
                      <a:pt x="4795" y="19"/>
                    </a:lnTo>
                    <a:lnTo>
                      <a:pt x="47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66"/>
              <p:cNvSpPr/>
              <p:nvPr/>
            </p:nvSpPr>
            <p:spPr>
              <a:xfrm>
                <a:off x="5635875" y="1260375"/>
                <a:ext cx="155400" cy="262925"/>
              </a:xfrm>
              <a:custGeom>
                <a:avLst/>
                <a:gdLst/>
                <a:ahLst/>
                <a:cxnLst/>
                <a:rect l="l" t="t" r="r" b="b"/>
                <a:pathLst>
                  <a:path w="6216" h="10517" extrusionOk="0">
                    <a:moveTo>
                      <a:pt x="2028" y="1"/>
                    </a:moveTo>
                    <a:lnTo>
                      <a:pt x="1971" y="20"/>
                    </a:lnTo>
                    <a:lnTo>
                      <a:pt x="1915" y="38"/>
                    </a:lnTo>
                    <a:lnTo>
                      <a:pt x="1877" y="95"/>
                    </a:lnTo>
                    <a:lnTo>
                      <a:pt x="1517" y="1062"/>
                    </a:lnTo>
                    <a:lnTo>
                      <a:pt x="1213" y="2028"/>
                    </a:lnTo>
                    <a:lnTo>
                      <a:pt x="929" y="3013"/>
                    </a:lnTo>
                    <a:lnTo>
                      <a:pt x="683" y="3999"/>
                    </a:lnTo>
                    <a:lnTo>
                      <a:pt x="474" y="5003"/>
                    </a:lnTo>
                    <a:lnTo>
                      <a:pt x="304" y="6007"/>
                    </a:lnTo>
                    <a:lnTo>
                      <a:pt x="171" y="7030"/>
                    </a:lnTo>
                    <a:lnTo>
                      <a:pt x="77" y="8035"/>
                    </a:lnTo>
                    <a:lnTo>
                      <a:pt x="39" y="8622"/>
                    </a:lnTo>
                    <a:lnTo>
                      <a:pt x="20" y="9209"/>
                    </a:lnTo>
                    <a:lnTo>
                      <a:pt x="1" y="9778"/>
                    </a:lnTo>
                    <a:lnTo>
                      <a:pt x="1" y="10365"/>
                    </a:lnTo>
                    <a:lnTo>
                      <a:pt x="20" y="10422"/>
                    </a:lnTo>
                    <a:lnTo>
                      <a:pt x="58" y="10460"/>
                    </a:lnTo>
                    <a:lnTo>
                      <a:pt x="95" y="10498"/>
                    </a:lnTo>
                    <a:lnTo>
                      <a:pt x="133" y="10517"/>
                    </a:lnTo>
                    <a:lnTo>
                      <a:pt x="190" y="10517"/>
                    </a:lnTo>
                    <a:lnTo>
                      <a:pt x="247" y="10498"/>
                    </a:lnTo>
                    <a:lnTo>
                      <a:pt x="285" y="10479"/>
                    </a:lnTo>
                    <a:lnTo>
                      <a:pt x="323" y="10422"/>
                    </a:lnTo>
                    <a:lnTo>
                      <a:pt x="512" y="10005"/>
                    </a:lnTo>
                    <a:lnTo>
                      <a:pt x="721" y="9607"/>
                    </a:lnTo>
                    <a:lnTo>
                      <a:pt x="929" y="9191"/>
                    </a:lnTo>
                    <a:lnTo>
                      <a:pt x="1157" y="8793"/>
                    </a:lnTo>
                    <a:lnTo>
                      <a:pt x="1384" y="8395"/>
                    </a:lnTo>
                    <a:lnTo>
                      <a:pt x="1630" y="8016"/>
                    </a:lnTo>
                    <a:lnTo>
                      <a:pt x="2142" y="7258"/>
                    </a:lnTo>
                    <a:lnTo>
                      <a:pt x="2672" y="6519"/>
                    </a:lnTo>
                    <a:lnTo>
                      <a:pt x="3260" y="5818"/>
                    </a:lnTo>
                    <a:lnTo>
                      <a:pt x="3563" y="5477"/>
                    </a:lnTo>
                    <a:lnTo>
                      <a:pt x="3885" y="5136"/>
                    </a:lnTo>
                    <a:lnTo>
                      <a:pt x="4207" y="4813"/>
                    </a:lnTo>
                    <a:lnTo>
                      <a:pt x="4529" y="4491"/>
                    </a:lnTo>
                    <a:lnTo>
                      <a:pt x="4927" y="4131"/>
                    </a:lnTo>
                    <a:lnTo>
                      <a:pt x="5325" y="3790"/>
                    </a:lnTo>
                    <a:lnTo>
                      <a:pt x="5742" y="3468"/>
                    </a:lnTo>
                    <a:lnTo>
                      <a:pt x="6159" y="3146"/>
                    </a:lnTo>
                    <a:lnTo>
                      <a:pt x="6197" y="3089"/>
                    </a:lnTo>
                    <a:lnTo>
                      <a:pt x="6216" y="3032"/>
                    </a:lnTo>
                    <a:lnTo>
                      <a:pt x="6216" y="2957"/>
                    </a:lnTo>
                    <a:lnTo>
                      <a:pt x="6197" y="2900"/>
                    </a:lnTo>
                    <a:lnTo>
                      <a:pt x="6140" y="2862"/>
                    </a:lnTo>
                    <a:lnTo>
                      <a:pt x="6102" y="2843"/>
                    </a:lnTo>
                    <a:lnTo>
                      <a:pt x="6026" y="2843"/>
                    </a:lnTo>
                    <a:lnTo>
                      <a:pt x="5969" y="2862"/>
                    </a:lnTo>
                    <a:lnTo>
                      <a:pt x="5591" y="3146"/>
                    </a:lnTo>
                    <a:lnTo>
                      <a:pt x="5230" y="3430"/>
                    </a:lnTo>
                    <a:lnTo>
                      <a:pt x="4870" y="3733"/>
                    </a:lnTo>
                    <a:lnTo>
                      <a:pt x="4529" y="4056"/>
                    </a:lnTo>
                    <a:lnTo>
                      <a:pt x="4188" y="4359"/>
                    </a:lnTo>
                    <a:lnTo>
                      <a:pt x="3847" y="4700"/>
                    </a:lnTo>
                    <a:lnTo>
                      <a:pt x="3525" y="5022"/>
                    </a:lnTo>
                    <a:lnTo>
                      <a:pt x="3222" y="5363"/>
                    </a:lnTo>
                    <a:lnTo>
                      <a:pt x="2900" y="5723"/>
                    </a:lnTo>
                    <a:lnTo>
                      <a:pt x="2616" y="6083"/>
                    </a:lnTo>
                    <a:lnTo>
                      <a:pt x="2312" y="6443"/>
                    </a:lnTo>
                    <a:lnTo>
                      <a:pt x="2047" y="6803"/>
                    </a:lnTo>
                    <a:lnTo>
                      <a:pt x="1763" y="7182"/>
                    </a:lnTo>
                    <a:lnTo>
                      <a:pt x="1498" y="7580"/>
                    </a:lnTo>
                    <a:lnTo>
                      <a:pt x="1251" y="7978"/>
                    </a:lnTo>
                    <a:lnTo>
                      <a:pt x="1005" y="8376"/>
                    </a:lnTo>
                    <a:lnTo>
                      <a:pt x="664" y="8982"/>
                    </a:lnTo>
                    <a:lnTo>
                      <a:pt x="342" y="9607"/>
                    </a:lnTo>
                    <a:lnTo>
                      <a:pt x="361" y="9001"/>
                    </a:lnTo>
                    <a:lnTo>
                      <a:pt x="399" y="8414"/>
                    </a:lnTo>
                    <a:lnTo>
                      <a:pt x="437" y="7807"/>
                    </a:lnTo>
                    <a:lnTo>
                      <a:pt x="493" y="7220"/>
                    </a:lnTo>
                    <a:lnTo>
                      <a:pt x="569" y="6614"/>
                    </a:lnTo>
                    <a:lnTo>
                      <a:pt x="645" y="6026"/>
                    </a:lnTo>
                    <a:lnTo>
                      <a:pt x="740" y="5439"/>
                    </a:lnTo>
                    <a:lnTo>
                      <a:pt x="853" y="4851"/>
                    </a:lnTo>
                    <a:lnTo>
                      <a:pt x="967" y="4264"/>
                    </a:lnTo>
                    <a:lnTo>
                      <a:pt x="1100" y="3677"/>
                    </a:lnTo>
                    <a:lnTo>
                      <a:pt x="1251" y="3089"/>
                    </a:lnTo>
                    <a:lnTo>
                      <a:pt x="1403" y="2521"/>
                    </a:lnTo>
                    <a:lnTo>
                      <a:pt x="1573" y="1933"/>
                    </a:lnTo>
                    <a:lnTo>
                      <a:pt x="1763" y="1365"/>
                    </a:lnTo>
                    <a:lnTo>
                      <a:pt x="1971" y="815"/>
                    </a:lnTo>
                    <a:lnTo>
                      <a:pt x="2180" y="247"/>
                    </a:lnTo>
                    <a:lnTo>
                      <a:pt x="2180" y="171"/>
                    </a:lnTo>
                    <a:lnTo>
                      <a:pt x="2180" y="114"/>
                    </a:lnTo>
                    <a:lnTo>
                      <a:pt x="2142" y="57"/>
                    </a:lnTo>
                    <a:lnTo>
                      <a:pt x="2085" y="20"/>
                    </a:lnTo>
                    <a:lnTo>
                      <a:pt x="20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245" name="Google Shape;5245;p66"/>
          <p:cNvGrpSpPr/>
          <p:nvPr/>
        </p:nvGrpSpPr>
        <p:grpSpPr>
          <a:xfrm>
            <a:off x="3959007" y="3922959"/>
            <a:ext cx="930353" cy="829089"/>
            <a:chOff x="2236010" y="3967511"/>
            <a:chExt cx="930353" cy="829089"/>
          </a:xfrm>
        </p:grpSpPr>
        <p:sp>
          <p:nvSpPr>
            <p:cNvPr id="5246" name="Google Shape;5246;p66"/>
            <p:cNvSpPr/>
            <p:nvPr/>
          </p:nvSpPr>
          <p:spPr>
            <a:xfrm>
              <a:off x="2265825" y="4694000"/>
              <a:ext cx="767100" cy="1026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7" name="Google Shape;5247;p66"/>
            <p:cNvGrpSpPr/>
            <p:nvPr/>
          </p:nvGrpSpPr>
          <p:grpSpPr>
            <a:xfrm>
              <a:off x="2236010" y="3967511"/>
              <a:ext cx="930353" cy="794959"/>
              <a:chOff x="1627375" y="-1981850"/>
              <a:chExt cx="1305575" cy="1115575"/>
            </a:xfrm>
          </p:grpSpPr>
          <p:sp>
            <p:nvSpPr>
              <p:cNvPr id="5248" name="Google Shape;5248;p66"/>
              <p:cNvSpPr/>
              <p:nvPr/>
            </p:nvSpPr>
            <p:spPr>
              <a:xfrm>
                <a:off x="1627375" y="-1981850"/>
                <a:ext cx="1115075" cy="1115575"/>
              </a:xfrm>
              <a:custGeom>
                <a:avLst/>
                <a:gdLst/>
                <a:ahLst/>
                <a:cxnLst/>
                <a:rect l="l" t="t" r="r" b="b"/>
                <a:pathLst>
                  <a:path w="44603" h="44623" extrusionOk="0">
                    <a:moveTo>
                      <a:pt x="21725" y="1"/>
                    </a:moveTo>
                    <a:lnTo>
                      <a:pt x="21158" y="39"/>
                    </a:lnTo>
                    <a:lnTo>
                      <a:pt x="20590" y="57"/>
                    </a:lnTo>
                    <a:lnTo>
                      <a:pt x="20023" y="114"/>
                    </a:lnTo>
                    <a:lnTo>
                      <a:pt x="19456" y="190"/>
                    </a:lnTo>
                    <a:lnTo>
                      <a:pt x="18908" y="265"/>
                    </a:lnTo>
                    <a:lnTo>
                      <a:pt x="18359" y="341"/>
                    </a:lnTo>
                    <a:lnTo>
                      <a:pt x="17811" y="455"/>
                    </a:lnTo>
                    <a:lnTo>
                      <a:pt x="17263" y="568"/>
                    </a:lnTo>
                    <a:lnTo>
                      <a:pt x="16733" y="700"/>
                    </a:lnTo>
                    <a:lnTo>
                      <a:pt x="16204" y="852"/>
                    </a:lnTo>
                    <a:lnTo>
                      <a:pt x="15674" y="1003"/>
                    </a:lnTo>
                    <a:lnTo>
                      <a:pt x="15145" y="1173"/>
                    </a:lnTo>
                    <a:lnTo>
                      <a:pt x="14634" y="1362"/>
                    </a:lnTo>
                    <a:lnTo>
                      <a:pt x="14124" y="1551"/>
                    </a:lnTo>
                    <a:lnTo>
                      <a:pt x="13613" y="1759"/>
                    </a:lnTo>
                    <a:lnTo>
                      <a:pt x="13122" y="1967"/>
                    </a:lnTo>
                    <a:lnTo>
                      <a:pt x="12630" y="2194"/>
                    </a:lnTo>
                    <a:lnTo>
                      <a:pt x="12139" y="2440"/>
                    </a:lnTo>
                    <a:lnTo>
                      <a:pt x="11666" y="2686"/>
                    </a:lnTo>
                    <a:lnTo>
                      <a:pt x="11193" y="2950"/>
                    </a:lnTo>
                    <a:lnTo>
                      <a:pt x="10740" y="3234"/>
                    </a:lnTo>
                    <a:lnTo>
                      <a:pt x="10286" y="3517"/>
                    </a:lnTo>
                    <a:lnTo>
                      <a:pt x="9832" y="3820"/>
                    </a:lnTo>
                    <a:lnTo>
                      <a:pt x="9397" y="4123"/>
                    </a:lnTo>
                    <a:lnTo>
                      <a:pt x="8962" y="4425"/>
                    </a:lnTo>
                    <a:lnTo>
                      <a:pt x="8527" y="4765"/>
                    </a:lnTo>
                    <a:lnTo>
                      <a:pt x="8111" y="5087"/>
                    </a:lnTo>
                    <a:lnTo>
                      <a:pt x="7696" y="5446"/>
                    </a:lnTo>
                    <a:lnTo>
                      <a:pt x="7298" y="5805"/>
                    </a:lnTo>
                    <a:lnTo>
                      <a:pt x="6920" y="6165"/>
                    </a:lnTo>
                    <a:lnTo>
                      <a:pt x="6523" y="6543"/>
                    </a:lnTo>
                    <a:lnTo>
                      <a:pt x="6164" y="6921"/>
                    </a:lnTo>
                    <a:lnTo>
                      <a:pt x="5786" y="7318"/>
                    </a:lnTo>
                    <a:lnTo>
                      <a:pt x="5427" y="7715"/>
                    </a:lnTo>
                    <a:lnTo>
                      <a:pt x="5086" y="8112"/>
                    </a:lnTo>
                    <a:lnTo>
                      <a:pt x="4746" y="8528"/>
                    </a:lnTo>
                    <a:lnTo>
                      <a:pt x="4425" y="8963"/>
                    </a:lnTo>
                    <a:lnTo>
                      <a:pt x="4103" y="9398"/>
                    </a:lnTo>
                    <a:lnTo>
                      <a:pt x="3801" y="9833"/>
                    </a:lnTo>
                    <a:lnTo>
                      <a:pt x="3517" y="10286"/>
                    </a:lnTo>
                    <a:lnTo>
                      <a:pt x="3233" y="10740"/>
                    </a:lnTo>
                    <a:lnTo>
                      <a:pt x="2950" y="11213"/>
                    </a:lnTo>
                    <a:lnTo>
                      <a:pt x="2685" y="11685"/>
                    </a:lnTo>
                    <a:lnTo>
                      <a:pt x="2439" y="12158"/>
                    </a:lnTo>
                    <a:lnTo>
                      <a:pt x="2193" y="12631"/>
                    </a:lnTo>
                    <a:lnTo>
                      <a:pt x="1967" y="13122"/>
                    </a:lnTo>
                    <a:lnTo>
                      <a:pt x="1740" y="13633"/>
                    </a:lnTo>
                    <a:lnTo>
                      <a:pt x="1551" y="14125"/>
                    </a:lnTo>
                    <a:lnTo>
                      <a:pt x="1343" y="14635"/>
                    </a:lnTo>
                    <a:lnTo>
                      <a:pt x="1172" y="15164"/>
                    </a:lnTo>
                    <a:lnTo>
                      <a:pt x="1002" y="15675"/>
                    </a:lnTo>
                    <a:lnTo>
                      <a:pt x="832" y="16204"/>
                    </a:lnTo>
                    <a:lnTo>
                      <a:pt x="700" y="16734"/>
                    </a:lnTo>
                    <a:lnTo>
                      <a:pt x="567" y="17263"/>
                    </a:lnTo>
                    <a:lnTo>
                      <a:pt x="454" y="17811"/>
                    </a:lnTo>
                    <a:lnTo>
                      <a:pt x="341" y="18360"/>
                    </a:lnTo>
                    <a:lnTo>
                      <a:pt x="246" y="18908"/>
                    </a:lnTo>
                    <a:lnTo>
                      <a:pt x="170" y="19475"/>
                    </a:lnTo>
                    <a:lnTo>
                      <a:pt x="114" y="20024"/>
                    </a:lnTo>
                    <a:lnTo>
                      <a:pt x="57" y="20591"/>
                    </a:lnTo>
                    <a:lnTo>
                      <a:pt x="19" y="21158"/>
                    </a:lnTo>
                    <a:lnTo>
                      <a:pt x="0" y="21725"/>
                    </a:lnTo>
                    <a:lnTo>
                      <a:pt x="0" y="22311"/>
                    </a:lnTo>
                    <a:lnTo>
                      <a:pt x="0" y="22879"/>
                    </a:lnTo>
                    <a:lnTo>
                      <a:pt x="19" y="23465"/>
                    </a:lnTo>
                    <a:lnTo>
                      <a:pt x="57" y="24032"/>
                    </a:lnTo>
                    <a:lnTo>
                      <a:pt x="114" y="24599"/>
                    </a:lnTo>
                    <a:lnTo>
                      <a:pt x="170" y="25147"/>
                    </a:lnTo>
                    <a:lnTo>
                      <a:pt x="246" y="25715"/>
                    </a:lnTo>
                    <a:lnTo>
                      <a:pt x="341" y="26263"/>
                    </a:lnTo>
                    <a:lnTo>
                      <a:pt x="454" y="26811"/>
                    </a:lnTo>
                    <a:lnTo>
                      <a:pt x="567" y="27341"/>
                    </a:lnTo>
                    <a:lnTo>
                      <a:pt x="700" y="27889"/>
                    </a:lnTo>
                    <a:lnTo>
                      <a:pt x="832" y="28418"/>
                    </a:lnTo>
                    <a:lnTo>
                      <a:pt x="1002" y="28948"/>
                    </a:lnTo>
                    <a:lnTo>
                      <a:pt x="1172" y="29458"/>
                    </a:lnTo>
                    <a:lnTo>
                      <a:pt x="1343" y="29988"/>
                    </a:lnTo>
                    <a:lnTo>
                      <a:pt x="1551" y="30498"/>
                    </a:lnTo>
                    <a:lnTo>
                      <a:pt x="1740" y="30990"/>
                    </a:lnTo>
                    <a:lnTo>
                      <a:pt x="1967" y="31481"/>
                    </a:lnTo>
                    <a:lnTo>
                      <a:pt x="2193" y="31973"/>
                    </a:lnTo>
                    <a:lnTo>
                      <a:pt x="2439" y="32465"/>
                    </a:lnTo>
                    <a:lnTo>
                      <a:pt x="2685" y="32937"/>
                    </a:lnTo>
                    <a:lnTo>
                      <a:pt x="2950" y="33410"/>
                    </a:lnTo>
                    <a:lnTo>
                      <a:pt x="3233" y="33883"/>
                    </a:lnTo>
                    <a:lnTo>
                      <a:pt x="3517" y="34336"/>
                    </a:lnTo>
                    <a:lnTo>
                      <a:pt x="3801" y="34790"/>
                    </a:lnTo>
                    <a:lnTo>
                      <a:pt x="4103" y="35225"/>
                    </a:lnTo>
                    <a:lnTo>
                      <a:pt x="4425" y="35660"/>
                    </a:lnTo>
                    <a:lnTo>
                      <a:pt x="4746" y="36076"/>
                    </a:lnTo>
                    <a:lnTo>
                      <a:pt x="5086" y="36492"/>
                    </a:lnTo>
                    <a:lnTo>
                      <a:pt x="5427" y="36908"/>
                    </a:lnTo>
                    <a:lnTo>
                      <a:pt x="5786" y="37305"/>
                    </a:lnTo>
                    <a:lnTo>
                      <a:pt x="6164" y="37702"/>
                    </a:lnTo>
                    <a:lnTo>
                      <a:pt x="6523" y="38080"/>
                    </a:lnTo>
                    <a:lnTo>
                      <a:pt x="6920" y="38458"/>
                    </a:lnTo>
                    <a:lnTo>
                      <a:pt x="7298" y="38817"/>
                    </a:lnTo>
                    <a:lnTo>
                      <a:pt x="7696" y="39177"/>
                    </a:lnTo>
                    <a:lnTo>
                      <a:pt x="8111" y="39517"/>
                    </a:lnTo>
                    <a:lnTo>
                      <a:pt x="8527" y="39857"/>
                    </a:lnTo>
                    <a:lnTo>
                      <a:pt x="8962" y="40179"/>
                    </a:lnTo>
                    <a:lnTo>
                      <a:pt x="9397" y="40500"/>
                    </a:lnTo>
                    <a:lnTo>
                      <a:pt x="9832" y="40803"/>
                    </a:lnTo>
                    <a:lnTo>
                      <a:pt x="10286" y="41105"/>
                    </a:lnTo>
                    <a:lnTo>
                      <a:pt x="10740" y="41389"/>
                    </a:lnTo>
                    <a:lnTo>
                      <a:pt x="11193" y="41654"/>
                    </a:lnTo>
                    <a:lnTo>
                      <a:pt x="11666" y="41918"/>
                    </a:lnTo>
                    <a:lnTo>
                      <a:pt x="12139" y="42183"/>
                    </a:lnTo>
                    <a:lnTo>
                      <a:pt x="12630" y="42410"/>
                    </a:lnTo>
                    <a:lnTo>
                      <a:pt x="13122" y="42656"/>
                    </a:lnTo>
                    <a:lnTo>
                      <a:pt x="13613" y="42864"/>
                    </a:lnTo>
                    <a:lnTo>
                      <a:pt x="14124" y="43072"/>
                    </a:lnTo>
                    <a:lnTo>
                      <a:pt x="14634" y="43261"/>
                    </a:lnTo>
                    <a:lnTo>
                      <a:pt x="15145" y="43450"/>
                    </a:lnTo>
                    <a:lnTo>
                      <a:pt x="15674" y="43620"/>
                    </a:lnTo>
                    <a:lnTo>
                      <a:pt x="16204" y="43771"/>
                    </a:lnTo>
                    <a:lnTo>
                      <a:pt x="16733" y="43922"/>
                    </a:lnTo>
                    <a:lnTo>
                      <a:pt x="17263" y="44055"/>
                    </a:lnTo>
                    <a:lnTo>
                      <a:pt x="17811" y="44168"/>
                    </a:lnTo>
                    <a:lnTo>
                      <a:pt x="18359" y="44263"/>
                    </a:lnTo>
                    <a:lnTo>
                      <a:pt x="18908" y="44357"/>
                    </a:lnTo>
                    <a:lnTo>
                      <a:pt x="19456" y="44433"/>
                    </a:lnTo>
                    <a:lnTo>
                      <a:pt x="20023" y="44509"/>
                    </a:lnTo>
                    <a:lnTo>
                      <a:pt x="20590" y="44546"/>
                    </a:lnTo>
                    <a:lnTo>
                      <a:pt x="21158" y="44584"/>
                    </a:lnTo>
                    <a:lnTo>
                      <a:pt x="21725" y="44603"/>
                    </a:lnTo>
                    <a:lnTo>
                      <a:pt x="22311" y="44622"/>
                    </a:lnTo>
                    <a:lnTo>
                      <a:pt x="22878" y="44603"/>
                    </a:lnTo>
                    <a:lnTo>
                      <a:pt x="23445" y="44584"/>
                    </a:lnTo>
                    <a:lnTo>
                      <a:pt x="24013" y="44546"/>
                    </a:lnTo>
                    <a:lnTo>
                      <a:pt x="24580" y="44509"/>
                    </a:lnTo>
                    <a:lnTo>
                      <a:pt x="25147" y="44433"/>
                    </a:lnTo>
                    <a:lnTo>
                      <a:pt x="25695" y="44357"/>
                    </a:lnTo>
                    <a:lnTo>
                      <a:pt x="26244" y="44263"/>
                    </a:lnTo>
                    <a:lnTo>
                      <a:pt x="26792" y="44168"/>
                    </a:lnTo>
                    <a:lnTo>
                      <a:pt x="27340" y="44055"/>
                    </a:lnTo>
                    <a:lnTo>
                      <a:pt x="27870" y="43922"/>
                    </a:lnTo>
                    <a:lnTo>
                      <a:pt x="28418" y="43771"/>
                    </a:lnTo>
                    <a:lnTo>
                      <a:pt x="28928" y="43620"/>
                    </a:lnTo>
                    <a:lnTo>
                      <a:pt x="29458" y="43450"/>
                    </a:lnTo>
                    <a:lnTo>
                      <a:pt x="29968" y="43261"/>
                    </a:lnTo>
                    <a:lnTo>
                      <a:pt x="30479" y="43072"/>
                    </a:lnTo>
                    <a:lnTo>
                      <a:pt x="30989" y="42864"/>
                    </a:lnTo>
                    <a:lnTo>
                      <a:pt x="31481" y="42656"/>
                    </a:lnTo>
                    <a:lnTo>
                      <a:pt x="31972" y="42410"/>
                    </a:lnTo>
                    <a:lnTo>
                      <a:pt x="32464" y="42183"/>
                    </a:lnTo>
                    <a:lnTo>
                      <a:pt x="32937" y="41918"/>
                    </a:lnTo>
                    <a:lnTo>
                      <a:pt x="33409" y="41654"/>
                    </a:lnTo>
                    <a:lnTo>
                      <a:pt x="33863" y="41389"/>
                    </a:lnTo>
                    <a:lnTo>
                      <a:pt x="34336" y="41105"/>
                    </a:lnTo>
                    <a:lnTo>
                      <a:pt x="34771" y="40803"/>
                    </a:lnTo>
                    <a:lnTo>
                      <a:pt x="35225" y="40500"/>
                    </a:lnTo>
                    <a:lnTo>
                      <a:pt x="35659" y="40179"/>
                    </a:lnTo>
                    <a:lnTo>
                      <a:pt x="36075" y="39857"/>
                    </a:lnTo>
                    <a:lnTo>
                      <a:pt x="36491" y="39517"/>
                    </a:lnTo>
                    <a:lnTo>
                      <a:pt x="36907" y="39177"/>
                    </a:lnTo>
                    <a:lnTo>
                      <a:pt x="37304" y="38817"/>
                    </a:lnTo>
                    <a:lnTo>
                      <a:pt x="37701" y="38458"/>
                    </a:lnTo>
                    <a:lnTo>
                      <a:pt x="38080" y="38080"/>
                    </a:lnTo>
                    <a:lnTo>
                      <a:pt x="38458" y="37702"/>
                    </a:lnTo>
                    <a:lnTo>
                      <a:pt x="38817" y="37305"/>
                    </a:lnTo>
                    <a:lnTo>
                      <a:pt x="39176" y="36908"/>
                    </a:lnTo>
                    <a:lnTo>
                      <a:pt x="39517" y="36492"/>
                    </a:lnTo>
                    <a:lnTo>
                      <a:pt x="39857" y="36076"/>
                    </a:lnTo>
                    <a:lnTo>
                      <a:pt x="40178" y="35660"/>
                    </a:lnTo>
                    <a:lnTo>
                      <a:pt x="40500" y="35225"/>
                    </a:lnTo>
                    <a:lnTo>
                      <a:pt x="40802" y="34790"/>
                    </a:lnTo>
                    <a:lnTo>
                      <a:pt x="41105" y="34336"/>
                    </a:lnTo>
                    <a:lnTo>
                      <a:pt x="41388" y="33883"/>
                    </a:lnTo>
                    <a:lnTo>
                      <a:pt x="41653" y="33410"/>
                    </a:lnTo>
                    <a:lnTo>
                      <a:pt x="41918" y="32937"/>
                    </a:lnTo>
                    <a:lnTo>
                      <a:pt x="42164" y="32465"/>
                    </a:lnTo>
                    <a:lnTo>
                      <a:pt x="42409" y="31973"/>
                    </a:lnTo>
                    <a:lnTo>
                      <a:pt x="42636" y="31481"/>
                    </a:lnTo>
                    <a:lnTo>
                      <a:pt x="42863" y="30990"/>
                    </a:lnTo>
                    <a:lnTo>
                      <a:pt x="43071" y="30498"/>
                    </a:lnTo>
                    <a:lnTo>
                      <a:pt x="43260" y="29988"/>
                    </a:lnTo>
                    <a:lnTo>
                      <a:pt x="43430" y="29458"/>
                    </a:lnTo>
                    <a:lnTo>
                      <a:pt x="43600" y="28948"/>
                    </a:lnTo>
                    <a:lnTo>
                      <a:pt x="43771" y="28418"/>
                    </a:lnTo>
                    <a:lnTo>
                      <a:pt x="43903" y="27889"/>
                    </a:lnTo>
                    <a:lnTo>
                      <a:pt x="44035" y="27341"/>
                    </a:lnTo>
                    <a:lnTo>
                      <a:pt x="44149" y="26811"/>
                    </a:lnTo>
                    <a:lnTo>
                      <a:pt x="44262" y="26263"/>
                    </a:lnTo>
                    <a:lnTo>
                      <a:pt x="44357" y="25715"/>
                    </a:lnTo>
                    <a:lnTo>
                      <a:pt x="44432" y="25147"/>
                    </a:lnTo>
                    <a:lnTo>
                      <a:pt x="44489" y="24599"/>
                    </a:lnTo>
                    <a:lnTo>
                      <a:pt x="44546" y="24032"/>
                    </a:lnTo>
                    <a:lnTo>
                      <a:pt x="44584" y="23465"/>
                    </a:lnTo>
                    <a:lnTo>
                      <a:pt x="44603" y="22879"/>
                    </a:lnTo>
                    <a:lnTo>
                      <a:pt x="44603" y="22311"/>
                    </a:lnTo>
                    <a:lnTo>
                      <a:pt x="44603" y="21725"/>
                    </a:lnTo>
                    <a:lnTo>
                      <a:pt x="44584" y="21158"/>
                    </a:lnTo>
                    <a:lnTo>
                      <a:pt x="44546" y="20591"/>
                    </a:lnTo>
                    <a:lnTo>
                      <a:pt x="44489" y="20024"/>
                    </a:lnTo>
                    <a:lnTo>
                      <a:pt x="44432" y="19475"/>
                    </a:lnTo>
                    <a:lnTo>
                      <a:pt x="44357" y="18908"/>
                    </a:lnTo>
                    <a:lnTo>
                      <a:pt x="44262" y="18360"/>
                    </a:lnTo>
                    <a:lnTo>
                      <a:pt x="44149" y="17811"/>
                    </a:lnTo>
                    <a:lnTo>
                      <a:pt x="44035" y="17263"/>
                    </a:lnTo>
                    <a:lnTo>
                      <a:pt x="43903" y="16734"/>
                    </a:lnTo>
                    <a:lnTo>
                      <a:pt x="43771" y="16204"/>
                    </a:lnTo>
                    <a:lnTo>
                      <a:pt x="43600" y="15675"/>
                    </a:lnTo>
                    <a:lnTo>
                      <a:pt x="43430" y="15164"/>
                    </a:lnTo>
                    <a:lnTo>
                      <a:pt x="43260" y="14635"/>
                    </a:lnTo>
                    <a:lnTo>
                      <a:pt x="43071" y="14125"/>
                    </a:lnTo>
                    <a:lnTo>
                      <a:pt x="42863" y="13633"/>
                    </a:lnTo>
                    <a:lnTo>
                      <a:pt x="42636" y="13122"/>
                    </a:lnTo>
                    <a:lnTo>
                      <a:pt x="42409" y="12631"/>
                    </a:lnTo>
                    <a:lnTo>
                      <a:pt x="42164" y="12158"/>
                    </a:lnTo>
                    <a:lnTo>
                      <a:pt x="41918" y="11685"/>
                    </a:lnTo>
                    <a:lnTo>
                      <a:pt x="41653" y="11213"/>
                    </a:lnTo>
                    <a:lnTo>
                      <a:pt x="41388" y="10740"/>
                    </a:lnTo>
                    <a:lnTo>
                      <a:pt x="41105" y="10286"/>
                    </a:lnTo>
                    <a:lnTo>
                      <a:pt x="40802" y="9833"/>
                    </a:lnTo>
                    <a:lnTo>
                      <a:pt x="40500" y="9398"/>
                    </a:lnTo>
                    <a:lnTo>
                      <a:pt x="40178" y="8963"/>
                    </a:lnTo>
                    <a:lnTo>
                      <a:pt x="39857" y="8528"/>
                    </a:lnTo>
                    <a:lnTo>
                      <a:pt x="39517" y="8112"/>
                    </a:lnTo>
                    <a:lnTo>
                      <a:pt x="39176" y="7715"/>
                    </a:lnTo>
                    <a:lnTo>
                      <a:pt x="38817" y="7318"/>
                    </a:lnTo>
                    <a:lnTo>
                      <a:pt x="38458" y="6921"/>
                    </a:lnTo>
                    <a:lnTo>
                      <a:pt x="38080" y="6543"/>
                    </a:lnTo>
                    <a:lnTo>
                      <a:pt x="37701" y="6165"/>
                    </a:lnTo>
                    <a:lnTo>
                      <a:pt x="37304" y="5805"/>
                    </a:lnTo>
                    <a:lnTo>
                      <a:pt x="36907" y="5446"/>
                    </a:lnTo>
                    <a:lnTo>
                      <a:pt x="36491" y="5087"/>
                    </a:lnTo>
                    <a:lnTo>
                      <a:pt x="36075" y="4765"/>
                    </a:lnTo>
                    <a:lnTo>
                      <a:pt x="35659" y="4425"/>
                    </a:lnTo>
                    <a:lnTo>
                      <a:pt x="35225" y="4123"/>
                    </a:lnTo>
                    <a:lnTo>
                      <a:pt x="34771" y="3820"/>
                    </a:lnTo>
                    <a:lnTo>
                      <a:pt x="34336" y="3517"/>
                    </a:lnTo>
                    <a:lnTo>
                      <a:pt x="33863" y="3234"/>
                    </a:lnTo>
                    <a:lnTo>
                      <a:pt x="33409" y="2950"/>
                    </a:lnTo>
                    <a:lnTo>
                      <a:pt x="32937" y="2686"/>
                    </a:lnTo>
                    <a:lnTo>
                      <a:pt x="32464" y="2440"/>
                    </a:lnTo>
                    <a:lnTo>
                      <a:pt x="31972" y="2194"/>
                    </a:lnTo>
                    <a:lnTo>
                      <a:pt x="31481" y="1967"/>
                    </a:lnTo>
                    <a:lnTo>
                      <a:pt x="30989" y="1759"/>
                    </a:lnTo>
                    <a:lnTo>
                      <a:pt x="30479" y="1551"/>
                    </a:lnTo>
                    <a:lnTo>
                      <a:pt x="29968" y="1362"/>
                    </a:lnTo>
                    <a:lnTo>
                      <a:pt x="29458" y="1173"/>
                    </a:lnTo>
                    <a:lnTo>
                      <a:pt x="28928" y="1003"/>
                    </a:lnTo>
                    <a:lnTo>
                      <a:pt x="28418" y="852"/>
                    </a:lnTo>
                    <a:lnTo>
                      <a:pt x="27870" y="700"/>
                    </a:lnTo>
                    <a:lnTo>
                      <a:pt x="27340" y="568"/>
                    </a:lnTo>
                    <a:lnTo>
                      <a:pt x="26792" y="455"/>
                    </a:lnTo>
                    <a:lnTo>
                      <a:pt x="26244" y="341"/>
                    </a:lnTo>
                    <a:lnTo>
                      <a:pt x="25695" y="265"/>
                    </a:lnTo>
                    <a:lnTo>
                      <a:pt x="25147" y="190"/>
                    </a:lnTo>
                    <a:lnTo>
                      <a:pt x="24580" y="114"/>
                    </a:lnTo>
                    <a:lnTo>
                      <a:pt x="24013" y="57"/>
                    </a:lnTo>
                    <a:lnTo>
                      <a:pt x="23445" y="39"/>
                    </a:lnTo>
                    <a:lnTo>
                      <a:pt x="22878" y="1"/>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66"/>
              <p:cNvSpPr/>
              <p:nvPr/>
            </p:nvSpPr>
            <p:spPr>
              <a:xfrm>
                <a:off x="1764450" y="-1858000"/>
                <a:ext cx="854150" cy="854625"/>
              </a:xfrm>
              <a:custGeom>
                <a:avLst/>
                <a:gdLst/>
                <a:ahLst/>
                <a:cxnLst/>
                <a:rect l="l" t="t" r="r" b="b"/>
                <a:pathLst>
                  <a:path w="34166" h="34185" extrusionOk="0">
                    <a:moveTo>
                      <a:pt x="17093" y="0"/>
                    </a:moveTo>
                    <a:lnTo>
                      <a:pt x="16204" y="19"/>
                    </a:lnTo>
                    <a:lnTo>
                      <a:pt x="15334" y="95"/>
                    </a:lnTo>
                    <a:lnTo>
                      <a:pt x="14483" y="208"/>
                    </a:lnTo>
                    <a:lnTo>
                      <a:pt x="13651" y="360"/>
                    </a:lnTo>
                    <a:lnTo>
                      <a:pt x="12820" y="549"/>
                    </a:lnTo>
                    <a:lnTo>
                      <a:pt x="12006" y="776"/>
                    </a:lnTo>
                    <a:lnTo>
                      <a:pt x="11212" y="1040"/>
                    </a:lnTo>
                    <a:lnTo>
                      <a:pt x="10437" y="1343"/>
                    </a:lnTo>
                    <a:lnTo>
                      <a:pt x="9681" y="1683"/>
                    </a:lnTo>
                    <a:lnTo>
                      <a:pt x="8944" y="2061"/>
                    </a:lnTo>
                    <a:lnTo>
                      <a:pt x="8225" y="2477"/>
                    </a:lnTo>
                    <a:lnTo>
                      <a:pt x="7525" y="2931"/>
                    </a:lnTo>
                    <a:lnTo>
                      <a:pt x="6864" y="3404"/>
                    </a:lnTo>
                    <a:lnTo>
                      <a:pt x="6221" y="3914"/>
                    </a:lnTo>
                    <a:lnTo>
                      <a:pt x="5597" y="4444"/>
                    </a:lnTo>
                    <a:lnTo>
                      <a:pt x="5011" y="5011"/>
                    </a:lnTo>
                    <a:lnTo>
                      <a:pt x="4444" y="5597"/>
                    </a:lnTo>
                    <a:lnTo>
                      <a:pt x="3895" y="6221"/>
                    </a:lnTo>
                    <a:lnTo>
                      <a:pt x="3404" y="6864"/>
                    </a:lnTo>
                    <a:lnTo>
                      <a:pt x="2912" y="7544"/>
                    </a:lnTo>
                    <a:lnTo>
                      <a:pt x="2477" y="8225"/>
                    </a:lnTo>
                    <a:lnTo>
                      <a:pt x="2061" y="8944"/>
                    </a:lnTo>
                    <a:lnTo>
                      <a:pt x="1683" y="9681"/>
                    </a:lnTo>
                    <a:lnTo>
                      <a:pt x="1343" y="10437"/>
                    </a:lnTo>
                    <a:lnTo>
                      <a:pt x="1040" y="11213"/>
                    </a:lnTo>
                    <a:lnTo>
                      <a:pt x="776" y="12007"/>
                    </a:lnTo>
                    <a:lnTo>
                      <a:pt x="530" y="12820"/>
                    </a:lnTo>
                    <a:lnTo>
                      <a:pt x="341" y="13652"/>
                    </a:lnTo>
                    <a:lnTo>
                      <a:pt x="189" y="14483"/>
                    </a:lnTo>
                    <a:lnTo>
                      <a:pt x="95" y="15334"/>
                    </a:lnTo>
                    <a:lnTo>
                      <a:pt x="19" y="16204"/>
                    </a:lnTo>
                    <a:lnTo>
                      <a:pt x="0" y="17093"/>
                    </a:lnTo>
                    <a:lnTo>
                      <a:pt x="19" y="17962"/>
                    </a:lnTo>
                    <a:lnTo>
                      <a:pt x="95" y="18832"/>
                    </a:lnTo>
                    <a:lnTo>
                      <a:pt x="189" y="19683"/>
                    </a:lnTo>
                    <a:lnTo>
                      <a:pt x="341" y="20534"/>
                    </a:lnTo>
                    <a:lnTo>
                      <a:pt x="530" y="21366"/>
                    </a:lnTo>
                    <a:lnTo>
                      <a:pt x="776" y="22179"/>
                    </a:lnTo>
                    <a:lnTo>
                      <a:pt x="1040" y="22973"/>
                    </a:lnTo>
                    <a:lnTo>
                      <a:pt x="1343" y="23748"/>
                    </a:lnTo>
                    <a:lnTo>
                      <a:pt x="1683" y="24504"/>
                    </a:lnTo>
                    <a:lnTo>
                      <a:pt x="2061" y="25242"/>
                    </a:lnTo>
                    <a:lnTo>
                      <a:pt x="2477" y="25941"/>
                    </a:lnTo>
                    <a:lnTo>
                      <a:pt x="2912" y="26641"/>
                    </a:lnTo>
                    <a:lnTo>
                      <a:pt x="3404" y="27322"/>
                    </a:lnTo>
                    <a:lnTo>
                      <a:pt x="3895" y="27964"/>
                    </a:lnTo>
                    <a:lnTo>
                      <a:pt x="4444" y="28569"/>
                    </a:lnTo>
                    <a:lnTo>
                      <a:pt x="5011" y="29174"/>
                    </a:lnTo>
                    <a:lnTo>
                      <a:pt x="5597" y="29742"/>
                    </a:lnTo>
                    <a:lnTo>
                      <a:pt x="6221" y="30271"/>
                    </a:lnTo>
                    <a:lnTo>
                      <a:pt x="6864" y="30782"/>
                    </a:lnTo>
                    <a:lnTo>
                      <a:pt x="7525" y="31254"/>
                    </a:lnTo>
                    <a:lnTo>
                      <a:pt x="8225" y="31708"/>
                    </a:lnTo>
                    <a:lnTo>
                      <a:pt x="8944" y="32105"/>
                    </a:lnTo>
                    <a:lnTo>
                      <a:pt x="9681" y="32483"/>
                    </a:lnTo>
                    <a:lnTo>
                      <a:pt x="10437" y="32824"/>
                    </a:lnTo>
                    <a:lnTo>
                      <a:pt x="11212" y="33145"/>
                    </a:lnTo>
                    <a:lnTo>
                      <a:pt x="12006" y="33410"/>
                    </a:lnTo>
                    <a:lnTo>
                      <a:pt x="12820" y="33637"/>
                    </a:lnTo>
                    <a:lnTo>
                      <a:pt x="13651" y="33826"/>
                    </a:lnTo>
                    <a:lnTo>
                      <a:pt x="14483" y="33977"/>
                    </a:lnTo>
                    <a:lnTo>
                      <a:pt x="15334" y="34090"/>
                    </a:lnTo>
                    <a:lnTo>
                      <a:pt x="16204" y="34147"/>
                    </a:lnTo>
                    <a:lnTo>
                      <a:pt x="17093" y="34185"/>
                    </a:lnTo>
                    <a:lnTo>
                      <a:pt x="17962" y="34147"/>
                    </a:lnTo>
                    <a:lnTo>
                      <a:pt x="18832" y="34090"/>
                    </a:lnTo>
                    <a:lnTo>
                      <a:pt x="19683" y="33977"/>
                    </a:lnTo>
                    <a:lnTo>
                      <a:pt x="20534" y="33826"/>
                    </a:lnTo>
                    <a:lnTo>
                      <a:pt x="21347" y="33637"/>
                    </a:lnTo>
                    <a:lnTo>
                      <a:pt x="22160" y="33410"/>
                    </a:lnTo>
                    <a:lnTo>
                      <a:pt x="22954" y="33145"/>
                    </a:lnTo>
                    <a:lnTo>
                      <a:pt x="23729" y="32824"/>
                    </a:lnTo>
                    <a:lnTo>
                      <a:pt x="24485" y="32483"/>
                    </a:lnTo>
                    <a:lnTo>
                      <a:pt x="25223" y="32105"/>
                    </a:lnTo>
                    <a:lnTo>
                      <a:pt x="25941" y="31708"/>
                    </a:lnTo>
                    <a:lnTo>
                      <a:pt x="26641" y="31254"/>
                    </a:lnTo>
                    <a:lnTo>
                      <a:pt x="27303" y="30782"/>
                    </a:lnTo>
                    <a:lnTo>
                      <a:pt x="27945" y="30271"/>
                    </a:lnTo>
                    <a:lnTo>
                      <a:pt x="28569" y="29742"/>
                    </a:lnTo>
                    <a:lnTo>
                      <a:pt x="29174" y="29174"/>
                    </a:lnTo>
                    <a:lnTo>
                      <a:pt x="29723" y="28569"/>
                    </a:lnTo>
                    <a:lnTo>
                      <a:pt x="30271" y="27964"/>
                    </a:lnTo>
                    <a:lnTo>
                      <a:pt x="30781" y="27322"/>
                    </a:lnTo>
                    <a:lnTo>
                      <a:pt x="31254" y="26641"/>
                    </a:lnTo>
                    <a:lnTo>
                      <a:pt x="31689" y="25941"/>
                    </a:lnTo>
                    <a:lnTo>
                      <a:pt x="32105" y="25242"/>
                    </a:lnTo>
                    <a:lnTo>
                      <a:pt x="32483" y="24504"/>
                    </a:lnTo>
                    <a:lnTo>
                      <a:pt x="32823" y="23748"/>
                    </a:lnTo>
                    <a:lnTo>
                      <a:pt x="33126" y="22973"/>
                    </a:lnTo>
                    <a:lnTo>
                      <a:pt x="33410" y="22179"/>
                    </a:lnTo>
                    <a:lnTo>
                      <a:pt x="33636" y="21366"/>
                    </a:lnTo>
                    <a:lnTo>
                      <a:pt x="33826" y="20534"/>
                    </a:lnTo>
                    <a:lnTo>
                      <a:pt x="33977" y="19683"/>
                    </a:lnTo>
                    <a:lnTo>
                      <a:pt x="34090" y="18832"/>
                    </a:lnTo>
                    <a:lnTo>
                      <a:pt x="34147" y="17962"/>
                    </a:lnTo>
                    <a:lnTo>
                      <a:pt x="34166" y="17093"/>
                    </a:lnTo>
                    <a:lnTo>
                      <a:pt x="34147" y="16204"/>
                    </a:lnTo>
                    <a:lnTo>
                      <a:pt x="34090" y="15334"/>
                    </a:lnTo>
                    <a:lnTo>
                      <a:pt x="33977" y="14483"/>
                    </a:lnTo>
                    <a:lnTo>
                      <a:pt x="33826" y="13652"/>
                    </a:lnTo>
                    <a:lnTo>
                      <a:pt x="33636" y="12820"/>
                    </a:lnTo>
                    <a:lnTo>
                      <a:pt x="33410" y="12007"/>
                    </a:lnTo>
                    <a:lnTo>
                      <a:pt x="33126" y="11213"/>
                    </a:lnTo>
                    <a:lnTo>
                      <a:pt x="32823" y="10437"/>
                    </a:lnTo>
                    <a:lnTo>
                      <a:pt x="32483" y="9681"/>
                    </a:lnTo>
                    <a:lnTo>
                      <a:pt x="32105" y="8944"/>
                    </a:lnTo>
                    <a:lnTo>
                      <a:pt x="31689" y="8225"/>
                    </a:lnTo>
                    <a:lnTo>
                      <a:pt x="31254" y="7544"/>
                    </a:lnTo>
                    <a:lnTo>
                      <a:pt x="30781" y="6864"/>
                    </a:lnTo>
                    <a:lnTo>
                      <a:pt x="30271" y="6221"/>
                    </a:lnTo>
                    <a:lnTo>
                      <a:pt x="29723" y="5597"/>
                    </a:lnTo>
                    <a:lnTo>
                      <a:pt x="29174" y="5011"/>
                    </a:lnTo>
                    <a:lnTo>
                      <a:pt x="28569" y="4444"/>
                    </a:lnTo>
                    <a:lnTo>
                      <a:pt x="27945" y="3914"/>
                    </a:lnTo>
                    <a:lnTo>
                      <a:pt x="27303" y="3404"/>
                    </a:lnTo>
                    <a:lnTo>
                      <a:pt x="26641" y="2931"/>
                    </a:lnTo>
                    <a:lnTo>
                      <a:pt x="25941" y="2477"/>
                    </a:lnTo>
                    <a:lnTo>
                      <a:pt x="25223" y="2061"/>
                    </a:lnTo>
                    <a:lnTo>
                      <a:pt x="24485" y="1683"/>
                    </a:lnTo>
                    <a:lnTo>
                      <a:pt x="23729" y="1343"/>
                    </a:lnTo>
                    <a:lnTo>
                      <a:pt x="22954" y="1040"/>
                    </a:lnTo>
                    <a:lnTo>
                      <a:pt x="22160" y="776"/>
                    </a:lnTo>
                    <a:lnTo>
                      <a:pt x="21347" y="549"/>
                    </a:lnTo>
                    <a:lnTo>
                      <a:pt x="20534" y="360"/>
                    </a:lnTo>
                    <a:lnTo>
                      <a:pt x="19683" y="208"/>
                    </a:lnTo>
                    <a:lnTo>
                      <a:pt x="18832" y="95"/>
                    </a:lnTo>
                    <a:lnTo>
                      <a:pt x="17962" y="19"/>
                    </a:lnTo>
                    <a:lnTo>
                      <a:pt x="1709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66"/>
              <p:cNvSpPr/>
              <p:nvPr/>
            </p:nvSpPr>
            <p:spPr>
              <a:xfrm>
                <a:off x="1875050" y="-1734150"/>
                <a:ext cx="619725" cy="619700"/>
              </a:xfrm>
              <a:custGeom>
                <a:avLst/>
                <a:gdLst/>
                <a:ahLst/>
                <a:cxnLst/>
                <a:rect l="l" t="t" r="r" b="b"/>
                <a:pathLst>
                  <a:path w="24789" h="24788" extrusionOk="0">
                    <a:moveTo>
                      <a:pt x="12404" y="0"/>
                    </a:moveTo>
                    <a:lnTo>
                      <a:pt x="11761" y="19"/>
                    </a:lnTo>
                    <a:lnTo>
                      <a:pt x="11137" y="76"/>
                    </a:lnTo>
                    <a:lnTo>
                      <a:pt x="10513" y="151"/>
                    </a:lnTo>
                    <a:lnTo>
                      <a:pt x="9889" y="265"/>
                    </a:lnTo>
                    <a:lnTo>
                      <a:pt x="9303" y="397"/>
                    </a:lnTo>
                    <a:lnTo>
                      <a:pt x="8717" y="567"/>
                    </a:lnTo>
                    <a:lnTo>
                      <a:pt x="8131" y="756"/>
                    </a:lnTo>
                    <a:lnTo>
                      <a:pt x="7564" y="983"/>
                    </a:lnTo>
                    <a:lnTo>
                      <a:pt x="7015" y="1229"/>
                    </a:lnTo>
                    <a:lnTo>
                      <a:pt x="6486" y="1513"/>
                    </a:lnTo>
                    <a:lnTo>
                      <a:pt x="5975" y="1796"/>
                    </a:lnTo>
                    <a:lnTo>
                      <a:pt x="5465" y="2118"/>
                    </a:lnTo>
                    <a:lnTo>
                      <a:pt x="4973" y="2477"/>
                    </a:lnTo>
                    <a:lnTo>
                      <a:pt x="4520" y="2836"/>
                    </a:lnTo>
                    <a:lnTo>
                      <a:pt x="4066" y="3233"/>
                    </a:lnTo>
                    <a:lnTo>
                      <a:pt x="3631" y="3630"/>
                    </a:lnTo>
                    <a:lnTo>
                      <a:pt x="3215" y="4065"/>
                    </a:lnTo>
                    <a:lnTo>
                      <a:pt x="2837" y="4519"/>
                    </a:lnTo>
                    <a:lnTo>
                      <a:pt x="2459" y="4992"/>
                    </a:lnTo>
                    <a:lnTo>
                      <a:pt x="2118" y="5464"/>
                    </a:lnTo>
                    <a:lnTo>
                      <a:pt x="1797" y="5975"/>
                    </a:lnTo>
                    <a:lnTo>
                      <a:pt x="1494" y="6485"/>
                    </a:lnTo>
                    <a:lnTo>
                      <a:pt x="1230" y="7034"/>
                    </a:lnTo>
                    <a:lnTo>
                      <a:pt x="984" y="7582"/>
                    </a:lnTo>
                    <a:lnTo>
                      <a:pt x="757" y="8149"/>
                    </a:lnTo>
                    <a:lnTo>
                      <a:pt x="568" y="8716"/>
                    </a:lnTo>
                    <a:lnTo>
                      <a:pt x="398" y="9303"/>
                    </a:lnTo>
                    <a:lnTo>
                      <a:pt x="246" y="9908"/>
                    </a:lnTo>
                    <a:lnTo>
                      <a:pt x="152" y="10513"/>
                    </a:lnTo>
                    <a:lnTo>
                      <a:pt x="57" y="11137"/>
                    </a:lnTo>
                    <a:lnTo>
                      <a:pt x="20" y="11761"/>
                    </a:lnTo>
                    <a:lnTo>
                      <a:pt x="1" y="12403"/>
                    </a:lnTo>
                    <a:lnTo>
                      <a:pt x="20" y="13046"/>
                    </a:lnTo>
                    <a:lnTo>
                      <a:pt x="57" y="13670"/>
                    </a:lnTo>
                    <a:lnTo>
                      <a:pt x="152" y="14294"/>
                    </a:lnTo>
                    <a:lnTo>
                      <a:pt x="246" y="14899"/>
                    </a:lnTo>
                    <a:lnTo>
                      <a:pt x="398" y="15504"/>
                    </a:lnTo>
                    <a:lnTo>
                      <a:pt x="568" y="16090"/>
                    </a:lnTo>
                    <a:lnTo>
                      <a:pt x="757" y="16658"/>
                    </a:lnTo>
                    <a:lnTo>
                      <a:pt x="984" y="17225"/>
                    </a:lnTo>
                    <a:lnTo>
                      <a:pt x="1230" y="17773"/>
                    </a:lnTo>
                    <a:lnTo>
                      <a:pt x="1494" y="18302"/>
                    </a:lnTo>
                    <a:lnTo>
                      <a:pt x="1797" y="18832"/>
                    </a:lnTo>
                    <a:lnTo>
                      <a:pt x="2118" y="19323"/>
                    </a:lnTo>
                    <a:lnTo>
                      <a:pt x="2459" y="19815"/>
                    </a:lnTo>
                    <a:lnTo>
                      <a:pt x="2837" y="20288"/>
                    </a:lnTo>
                    <a:lnTo>
                      <a:pt x="3215" y="20742"/>
                    </a:lnTo>
                    <a:lnTo>
                      <a:pt x="3631" y="21157"/>
                    </a:lnTo>
                    <a:lnTo>
                      <a:pt x="4066" y="21573"/>
                    </a:lnTo>
                    <a:lnTo>
                      <a:pt x="4520" y="21971"/>
                    </a:lnTo>
                    <a:lnTo>
                      <a:pt x="4973" y="22330"/>
                    </a:lnTo>
                    <a:lnTo>
                      <a:pt x="5465" y="22670"/>
                    </a:lnTo>
                    <a:lnTo>
                      <a:pt x="5975" y="22991"/>
                    </a:lnTo>
                    <a:lnTo>
                      <a:pt x="6486" y="23294"/>
                    </a:lnTo>
                    <a:lnTo>
                      <a:pt x="7015" y="23578"/>
                    </a:lnTo>
                    <a:lnTo>
                      <a:pt x="7564" y="23823"/>
                    </a:lnTo>
                    <a:lnTo>
                      <a:pt x="8131" y="24050"/>
                    </a:lnTo>
                    <a:lnTo>
                      <a:pt x="8717" y="24239"/>
                    </a:lnTo>
                    <a:lnTo>
                      <a:pt x="9303" y="24410"/>
                    </a:lnTo>
                    <a:lnTo>
                      <a:pt x="9889" y="24542"/>
                    </a:lnTo>
                    <a:lnTo>
                      <a:pt x="10513" y="24655"/>
                    </a:lnTo>
                    <a:lnTo>
                      <a:pt x="11137" y="24731"/>
                    </a:lnTo>
                    <a:lnTo>
                      <a:pt x="11761" y="24788"/>
                    </a:lnTo>
                    <a:lnTo>
                      <a:pt x="13028" y="24788"/>
                    </a:lnTo>
                    <a:lnTo>
                      <a:pt x="13671" y="24731"/>
                    </a:lnTo>
                    <a:lnTo>
                      <a:pt x="14276" y="24655"/>
                    </a:lnTo>
                    <a:lnTo>
                      <a:pt x="14900" y="24542"/>
                    </a:lnTo>
                    <a:lnTo>
                      <a:pt x="15486" y="24410"/>
                    </a:lnTo>
                    <a:lnTo>
                      <a:pt x="16072" y="24239"/>
                    </a:lnTo>
                    <a:lnTo>
                      <a:pt x="16658" y="24050"/>
                    </a:lnTo>
                    <a:lnTo>
                      <a:pt x="17225" y="23823"/>
                    </a:lnTo>
                    <a:lnTo>
                      <a:pt x="17774" y="23578"/>
                    </a:lnTo>
                    <a:lnTo>
                      <a:pt x="18303" y="23294"/>
                    </a:lnTo>
                    <a:lnTo>
                      <a:pt x="18813" y="22991"/>
                    </a:lnTo>
                    <a:lnTo>
                      <a:pt x="19324" y="22670"/>
                    </a:lnTo>
                    <a:lnTo>
                      <a:pt x="19816" y="22330"/>
                    </a:lnTo>
                    <a:lnTo>
                      <a:pt x="20288" y="21971"/>
                    </a:lnTo>
                    <a:lnTo>
                      <a:pt x="20723" y="21573"/>
                    </a:lnTo>
                    <a:lnTo>
                      <a:pt x="21158" y="21157"/>
                    </a:lnTo>
                    <a:lnTo>
                      <a:pt x="21574" y="20742"/>
                    </a:lnTo>
                    <a:lnTo>
                      <a:pt x="21952" y="20288"/>
                    </a:lnTo>
                    <a:lnTo>
                      <a:pt x="22330" y="19815"/>
                    </a:lnTo>
                    <a:lnTo>
                      <a:pt x="22671" y="19323"/>
                    </a:lnTo>
                    <a:lnTo>
                      <a:pt x="22992" y="18832"/>
                    </a:lnTo>
                    <a:lnTo>
                      <a:pt x="23294" y="18302"/>
                    </a:lnTo>
                    <a:lnTo>
                      <a:pt x="23559" y="17773"/>
                    </a:lnTo>
                    <a:lnTo>
                      <a:pt x="23824" y="17225"/>
                    </a:lnTo>
                    <a:lnTo>
                      <a:pt x="24032" y="16658"/>
                    </a:lnTo>
                    <a:lnTo>
                      <a:pt x="24240" y="16090"/>
                    </a:lnTo>
                    <a:lnTo>
                      <a:pt x="24391" y="15504"/>
                    </a:lnTo>
                    <a:lnTo>
                      <a:pt x="24542" y="14899"/>
                    </a:lnTo>
                    <a:lnTo>
                      <a:pt x="24656" y="14294"/>
                    </a:lnTo>
                    <a:lnTo>
                      <a:pt x="24731" y="13670"/>
                    </a:lnTo>
                    <a:lnTo>
                      <a:pt x="24769" y="13046"/>
                    </a:lnTo>
                    <a:lnTo>
                      <a:pt x="24788" y="12403"/>
                    </a:lnTo>
                    <a:lnTo>
                      <a:pt x="24769" y="11761"/>
                    </a:lnTo>
                    <a:lnTo>
                      <a:pt x="24731" y="11137"/>
                    </a:lnTo>
                    <a:lnTo>
                      <a:pt x="24656" y="10513"/>
                    </a:lnTo>
                    <a:lnTo>
                      <a:pt x="24542" y="9908"/>
                    </a:lnTo>
                    <a:lnTo>
                      <a:pt x="24391" y="9303"/>
                    </a:lnTo>
                    <a:lnTo>
                      <a:pt x="24240" y="8716"/>
                    </a:lnTo>
                    <a:lnTo>
                      <a:pt x="24032" y="8149"/>
                    </a:lnTo>
                    <a:lnTo>
                      <a:pt x="23824" y="7582"/>
                    </a:lnTo>
                    <a:lnTo>
                      <a:pt x="23559" y="7034"/>
                    </a:lnTo>
                    <a:lnTo>
                      <a:pt x="23294" y="6485"/>
                    </a:lnTo>
                    <a:lnTo>
                      <a:pt x="22992" y="5975"/>
                    </a:lnTo>
                    <a:lnTo>
                      <a:pt x="22671" y="5464"/>
                    </a:lnTo>
                    <a:lnTo>
                      <a:pt x="22330" y="4992"/>
                    </a:lnTo>
                    <a:lnTo>
                      <a:pt x="21952" y="4519"/>
                    </a:lnTo>
                    <a:lnTo>
                      <a:pt x="21574" y="4065"/>
                    </a:lnTo>
                    <a:lnTo>
                      <a:pt x="21158" y="3630"/>
                    </a:lnTo>
                    <a:lnTo>
                      <a:pt x="20723" y="3233"/>
                    </a:lnTo>
                    <a:lnTo>
                      <a:pt x="20288" y="2836"/>
                    </a:lnTo>
                    <a:lnTo>
                      <a:pt x="19816" y="2477"/>
                    </a:lnTo>
                    <a:lnTo>
                      <a:pt x="19324" y="2118"/>
                    </a:lnTo>
                    <a:lnTo>
                      <a:pt x="18813" y="1796"/>
                    </a:lnTo>
                    <a:lnTo>
                      <a:pt x="18303" y="1513"/>
                    </a:lnTo>
                    <a:lnTo>
                      <a:pt x="17774" y="1229"/>
                    </a:lnTo>
                    <a:lnTo>
                      <a:pt x="17225" y="983"/>
                    </a:lnTo>
                    <a:lnTo>
                      <a:pt x="16658" y="756"/>
                    </a:lnTo>
                    <a:lnTo>
                      <a:pt x="16072" y="567"/>
                    </a:lnTo>
                    <a:lnTo>
                      <a:pt x="15486" y="397"/>
                    </a:lnTo>
                    <a:lnTo>
                      <a:pt x="14900" y="265"/>
                    </a:lnTo>
                    <a:lnTo>
                      <a:pt x="14276" y="151"/>
                    </a:lnTo>
                    <a:lnTo>
                      <a:pt x="13671" y="76"/>
                    </a:lnTo>
                    <a:lnTo>
                      <a:pt x="13028" y="19"/>
                    </a:lnTo>
                    <a:lnTo>
                      <a:pt x="1240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66"/>
              <p:cNvSpPr/>
              <p:nvPr/>
            </p:nvSpPr>
            <p:spPr>
              <a:xfrm>
                <a:off x="1974325" y="-1634425"/>
                <a:ext cx="421175" cy="420725"/>
              </a:xfrm>
              <a:custGeom>
                <a:avLst/>
                <a:gdLst/>
                <a:ahLst/>
                <a:cxnLst/>
                <a:rect l="l" t="t" r="r" b="b"/>
                <a:pathLst>
                  <a:path w="16847" h="16829" extrusionOk="0">
                    <a:moveTo>
                      <a:pt x="7998" y="1"/>
                    </a:moveTo>
                    <a:lnTo>
                      <a:pt x="7563" y="38"/>
                    </a:lnTo>
                    <a:lnTo>
                      <a:pt x="7147" y="95"/>
                    </a:lnTo>
                    <a:lnTo>
                      <a:pt x="6731" y="171"/>
                    </a:lnTo>
                    <a:lnTo>
                      <a:pt x="6315" y="265"/>
                    </a:lnTo>
                    <a:lnTo>
                      <a:pt x="5918" y="379"/>
                    </a:lnTo>
                    <a:lnTo>
                      <a:pt x="5521" y="511"/>
                    </a:lnTo>
                    <a:lnTo>
                      <a:pt x="5143" y="662"/>
                    </a:lnTo>
                    <a:lnTo>
                      <a:pt x="4765" y="814"/>
                    </a:lnTo>
                    <a:lnTo>
                      <a:pt x="4406" y="1003"/>
                    </a:lnTo>
                    <a:lnTo>
                      <a:pt x="4065" y="1211"/>
                    </a:lnTo>
                    <a:lnTo>
                      <a:pt x="3725" y="1438"/>
                    </a:lnTo>
                    <a:lnTo>
                      <a:pt x="3385" y="1664"/>
                    </a:lnTo>
                    <a:lnTo>
                      <a:pt x="3063" y="1910"/>
                    </a:lnTo>
                    <a:lnTo>
                      <a:pt x="2761" y="2175"/>
                    </a:lnTo>
                    <a:lnTo>
                      <a:pt x="2477" y="2459"/>
                    </a:lnTo>
                    <a:lnTo>
                      <a:pt x="2193" y="2742"/>
                    </a:lnTo>
                    <a:lnTo>
                      <a:pt x="1929" y="3064"/>
                    </a:lnTo>
                    <a:lnTo>
                      <a:pt x="1683" y="3366"/>
                    </a:lnTo>
                    <a:lnTo>
                      <a:pt x="1437" y="3706"/>
                    </a:lnTo>
                    <a:lnTo>
                      <a:pt x="1229" y="4047"/>
                    </a:lnTo>
                    <a:lnTo>
                      <a:pt x="1021" y="4406"/>
                    </a:lnTo>
                    <a:lnTo>
                      <a:pt x="832" y="4765"/>
                    </a:lnTo>
                    <a:lnTo>
                      <a:pt x="662" y="5143"/>
                    </a:lnTo>
                    <a:lnTo>
                      <a:pt x="511" y="5522"/>
                    </a:lnTo>
                    <a:lnTo>
                      <a:pt x="378" y="5900"/>
                    </a:lnTo>
                    <a:lnTo>
                      <a:pt x="265" y="6316"/>
                    </a:lnTo>
                    <a:lnTo>
                      <a:pt x="170" y="6713"/>
                    </a:lnTo>
                    <a:lnTo>
                      <a:pt x="95" y="7129"/>
                    </a:lnTo>
                    <a:lnTo>
                      <a:pt x="38" y="7545"/>
                    </a:lnTo>
                    <a:lnTo>
                      <a:pt x="19" y="7980"/>
                    </a:lnTo>
                    <a:lnTo>
                      <a:pt x="0" y="8414"/>
                    </a:lnTo>
                    <a:lnTo>
                      <a:pt x="19" y="8849"/>
                    </a:lnTo>
                    <a:lnTo>
                      <a:pt x="38" y="9265"/>
                    </a:lnTo>
                    <a:lnTo>
                      <a:pt x="95" y="9700"/>
                    </a:lnTo>
                    <a:lnTo>
                      <a:pt x="170" y="10116"/>
                    </a:lnTo>
                    <a:lnTo>
                      <a:pt x="265" y="10513"/>
                    </a:lnTo>
                    <a:lnTo>
                      <a:pt x="378" y="10910"/>
                    </a:lnTo>
                    <a:lnTo>
                      <a:pt x="511" y="11307"/>
                    </a:lnTo>
                    <a:lnTo>
                      <a:pt x="662" y="11685"/>
                    </a:lnTo>
                    <a:lnTo>
                      <a:pt x="832" y="12064"/>
                    </a:lnTo>
                    <a:lnTo>
                      <a:pt x="1021" y="12423"/>
                    </a:lnTo>
                    <a:lnTo>
                      <a:pt x="1229" y="12782"/>
                    </a:lnTo>
                    <a:lnTo>
                      <a:pt x="1437" y="13122"/>
                    </a:lnTo>
                    <a:lnTo>
                      <a:pt x="1683" y="13444"/>
                    </a:lnTo>
                    <a:lnTo>
                      <a:pt x="1929" y="13765"/>
                    </a:lnTo>
                    <a:lnTo>
                      <a:pt x="2193" y="14068"/>
                    </a:lnTo>
                    <a:lnTo>
                      <a:pt x="2477" y="14370"/>
                    </a:lnTo>
                    <a:lnTo>
                      <a:pt x="2761" y="14654"/>
                    </a:lnTo>
                    <a:lnTo>
                      <a:pt x="3063" y="14919"/>
                    </a:lnTo>
                    <a:lnTo>
                      <a:pt x="3385" y="15164"/>
                    </a:lnTo>
                    <a:lnTo>
                      <a:pt x="3725" y="15391"/>
                    </a:lnTo>
                    <a:lnTo>
                      <a:pt x="4065" y="15618"/>
                    </a:lnTo>
                    <a:lnTo>
                      <a:pt x="4406" y="15826"/>
                    </a:lnTo>
                    <a:lnTo>
                      <a:pt x="4765" y="15996"/>
                    </a:lnTo>
                    <a:lnTo>
                      <a:pt x="5143" y="16166"/>
                    </a:lnTo>
                    <a:lnTo>
                      <a:pt x="5521" y="16318"/>
                    </a:lnTo>
                    <a:lnTo>
                      <a:pt x="5918" y="16450"/>
                    </a:lnTo>
                    <a:lnTo>
                      <a:pt x="6315" y="16563"/>
                    </a:lnTo>
                    <a:lnTo>
                      <a:pt x="6731" y="16658"/>
                    </a:lnTo>
                    <a:lnTo>
                      <a:pt x="7147" y="16734"/>
                    </a:lnTo>
                    <a:lnTo>
                      <a:pt x="7563" y="16790"/>
                    </a:lnTo>
                    <a:lnTo>
                      <a:pt x="7998" y="16828"/>
                    </a:lnTo>
                    <a:lnTo>
                      <a:pt x="8849" y="16828"/>
                    </a:lnTo>
                    <a:lnTo>
                      <a:pt x="9284" y="16790"/>
                    </a:lnTo>
                    <a:lnTo>
                      <a:pt x="9700" y="16734"/>
                    </a:lnTo>
                    <a:lnTo>
                      <a:pt x="10116" y="16658"/>
                    </a:lnTo>
                    <a:lnTo>
                      <a:pt x="10532" y="16563"/>
                    </a:lnTo>
                    <a:lnTo>
                      <a:pt x="10929" y="16450"/>
                    </a:lnTo>
                    <a:lnTo>
                      <a:pt x="11326" y="16318"/>
                    </a:lnTo>
                    <a:lnTo>
                      <a:pt x="11704" y="16166"/>
                    </a:lnTo>
                    <a:lnTo>
                      <a:pt x="12082" y="15996"/>
                    </a:lnTo>
                    <a:lnTo>
                      <a:pt x="12441" y="15826"/>
                    </a:lnTo>
                    <a:lnTo>
                      <a:pt x="12800" y="15618"/>
                    </a:lnTo>
                    <a:lnTo>
                      <a:pt x="13141" y="15391"/>
                    </a:lnTo>
                    <a:lnTo>
                      <a:pt x="13462" y="15164"/>
                    </a:lnTo>
                    <a:lnTo>
                      <a:pt x="13784" y="14919"/>
                    </a:lnTo>
                    <a:lnTo>
                      <a:pt x="14086" y="14654"/>
                    </a:lnTo>
                    <a:lnTo>
                      <a:pt x="14389" y="14370"/>
                    </a:lnTo>
                    <a:lnTo>
                      <a:pt x="14653" y="14068"/>
                    </a:lnTo>
                    <a:lnTo>
                      <a:pt x="14918" y="13765"/>
                    </a:lnTo>
                    <a:lnTo>
                      <a:pt x="15183" y="13444"/>
                    </a:lnTo>
                    <a:lnTo>
                      <a:pt x="15410" y="13122"/>
                    </a:lnTo>
                    <a:lnTo>
                      <a:pt x="15637" y="12782"/>
                    </a:lnTo>
                    <a:lnTo>
                      <a:pt x="15826" y="12423"/>
                    </a:lnTo>
                    <a:lnTo>
                      <a:pt x="16015" y="12064"/>
                    </a:lnTo>
                    <a:lnTo>
                      <a:pt x="16185" y="11685"/>
                    </a:lnTo>
                    <a:lnTo>
                      <a:pt x="16336" y="11307"/>
                    </a:lnTo>
                    <a:lnTo>
                      <a:pt x="16468" y="10910"/>
                    </a:lnTo>
                    <a:lnTo>
                      <a:pt x="16582" y="10513"/>
                    </a:lnTo>
                    <a:lnTo>
                      <a:pt x="16676" y="10116"/>
                    </a:lnTo>
                    <a:lnTo>
                      <a:pt x="16752" y="9700"/>
                    </a:lnTo>
                    <a:lnTo>
                      <a:pt x="16809" y="9265"/>
                    </a:lnTo>
                    <a:lnTo>
                      <a:pt x="16828" y="8849"/>
                    </a:lnTo>
                    <a:lnTo>
                      <a:pt x="16847" y="8414"/>
                    </a:lnTo>
                    <a:lnTo>
                      <a:pt x="16828" y="7980"/>
                    </a:lnTo>
                    <a:lnTo>
                      <a:pt x="16809" y="7545"/>
                    </a:lnTo>
                    <a:lnTo>
                      <a:pt x="16752" y="7129"/>
                    </a:lnTo>
                    <a:lnTo>
                      <a:pt x="16676" y="6713"/>
                    </a:lnTo>
                    <a:lnTo>
                      <a:pt x="16582" y="6316"/>
                    </a:lnTo>
                    <a:lnTo>
                      <a:pt x="16468" y="5900"/>
                    </a:lnTo>
                    <a:lnTo>
                      <a:pt x="16336" y="5522"/>
                    </a:lnTo>
                    <a:lnTo>
                      <a:pt x="16185" y="5143"/>
                    </a:lnTo>
                    <a:lnTo>
                      <a:pt x="16015" y="4765"/>
                    </a:lnTo>
                    <a:lnTo>
                      <a:pt x="15826" y="4406"/>
                    </a:lnTo>
                    <a:lnTo>
                      <a:pt x="15637" y="4047"/>
                    </a:lnTo>
                    <a:lnTo>
                      <a:pt x="15410" y="3706"/>
                    </a:lnTo>
                    <a:lnTo>
                      <a:pt x="15183" y="3366"/>
                    </a:lnTo>
                    <a:lnTo>
                      <a:pt x="14918" y="3064"/>
                    </a:lnTo>
                    <a:lnTo>
                      <a:pt x="14653" y="2742"/>
                    </a:lnTo>
                    <a:lnTo>
                      <a:pt x="14389" y="2459"/>
                    </a:lnTo>
                    <a:lnTo>
                      <a:pt x="14086" y="2175"/>
                    </a:lnTo>
                    <a:lnTo>
                      <a:pt x="13784" y="1910"/>
                    </a:lnTo>
                    <a:lnTo>
                      <a:pt x="13462" y="1664"/>
                    </a:lnTo>
                    <a:lnTo>
                      <a:pt x="13141" y="1438"/>
                    </a:lnTo>
                    <a:lnTo>
                      <a:pt x="12800" y="1211"/>
                    </a:lnTo>
                    <a:lnTo>
                      <a:pt x="12441" y="1003"/>
                    </a:lnTo>
                    <a:lnTo>
                      <a:pt x="12082" y="814"/>
                    </a:lnTo>
                    <a:lnTo>
                      <a:pt x="11704" y="662"/>
                    </a:lnTo>
                    <a:lnTo>
                      <a:pt x="11326" y="511"/>
                    </a:lnTo>
                    <a:lnTo>
                      <a:pt x="10929" y="379"/>
                    </a:lnTo>
                    <a:lnTo>
                      <a:pt x="10532" y="265"/>
                    </a:lnTo>
                    <a:lnTo>
                      <a:pt x="10116" y="171"/>
                    </a:lnTo>
                    <a:lnTo>
                      <a:pt x="9700" y="95"/>
                    </a:lnTo>
                    <a:lnTo>
                      <a:pt x="9284" y="38"/>
                    </a:lnTo>
                    <a:lnTo>
                      <a:pt x="884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66"/>
              <p:cNvSpPr/>
              <p:nvPr/>
            </p:nvSpPr>
            <p:spPr>
              <a:xfrm>
                <a:off x="2074050" y="-1535150"/>
                <a:ext cx="221725" cy="222175"/>
              </a:xfrm>
              <a:custGeom>
                <a:avLst/>
                <a:gdLst/>
                <a:ahLst/>
                <a:cxnLst/>
                <a:rect l="l" t="t" r="r" b="b"/>
                <a:pathLst>
                  <a:path w="8869" h="8887" extrusionOk="0">
                    <a:moveTo>
                      <a:pt x="4444" y="0"/>
                    </a:moveTo>
                    <a:lnTo>
                      <a:pt x="4198" y="19"/>
                    </a:lnTo>
                    <a:lnTo>
                      <a:pt x="3990" y="19"/>
                    </a:lnTo>
                    <a:lnTo>
                      <a:pt x="3536" y="95"/>
                    </a:lnTo>
                    <a:lnTo>
                      <a:pt x="3120" y="208"/>
                    </a:lnTo>
                    <a:lnTo>
                      <a:pt x="2704" y="359"/>
                    </a:lnTo>
                    <a:lnTo>
                      <a:pt x="2326" y="548"/>
                    </a:lnTo>
                    <a:lnTo>
                      <a:pt x="1948" y="756"/>
                    </a:lnTo>
                    <a:lnTo>
                      <a:pt x="1608" y="1021"/>
                    </a:lnTo>
                    <a:lnTo>
                      <a:pt x="1305" y="1305"/>
                    </a:lnTo>
                    <a:lnTo>
                      <a:pt x="1003" y="1626"/>
                    </a:lnTo>
                    <a:lnTo>
                      <a:pt x="757" y="1967"/>
                    </a:lnTo>
                    <a:lnTo>
                      <a:pt x="530" y="2326"/>
                    </a:lnTo>
                    <a:lnTo>
                      <a:pt x="341" y="2723"/>
                    </a:lnTo>
                    <a:lnTo>
                      <a:pt x="190" y="3120"/>
                    </a:lnTo>
                    <a:lnTo>
                      <a:pt x="95" y="3555"/>
                    </a:lnTo>
                    <a:lnTo>
                      <a:pt x="20" y="3990"/>
                    </a:lnTo>
                    <a:lnTo>
                      <a:pt x="1" y="4217"/>
                    </a:lnTo>
                    <a:lnTo>
                      <a:pt x="1" y="4443"/>
                    </a:lnTo>
                    <a:lnTo>
                      <a:pt x="1" y="4670"/>
                    </a:lnTo>
                    <a:lnTo>
                      <a:pt x="20" y="4897"/>
                    </a:lnTo>
                    <a:lnTo>
                      <a:pt x="95" y="5332"/>
                    </a:lnTo>
                    <a:lnTo>
                      <a:pt x="190" y="5767"/>
                    </a:lnTo>
                    <a:lnTo>
                      <a:pt x="341" y="6164"/>
                    </a:lnTo>
                    <a:lnTo>
                      <a:pt x="530" y="6561"/>
                    </a:lnTo>
                    <a:lnTo>
                      <a:pt x="757" y="6920"/>
                    </a:lnTo>
                    <a:lnTo>
                      <a:pt x="1003" y="7261"/>
                    </a:lnTo>
                    <a:lnTo>
                      <a:pt x="1305" y="7582"/>
                    </a:lnTo>
                    <a:lnTo>
                      <a:pt x="1608" y="7866"/>
                    </a:lnTo>
                    <a:lnTo>
                      <a:pt x="1948" y="8130"/>
                    </a:lnTo>
                    <a:lnTo>
                      <a:pt x="2326" y="8338"/>
                    </a:lnTo>
                    <a:lnTo>
                      <a:pt x="2704" y="8527"/>
                    </a:lnTo>
                    <a:lnTo>
                      <a:pt x="3120" y="8679"/>
                    </a:lnTo>
                    <a:lnTo>
                      <a:pt x="3536" y="8792"/>
                    </a:lnTo>
                    <a:lnTo>
                      <a:pt x="3990" y="8849"/>
                    </a:lnTo>
                    <a:lnTo>
                      <a:pt x="4198" y="8868"/>
                    </a:lnTo>
                    <a:lnTo>
                      <a:pt x="4444" y="8887"/>
                    </a:lnTo>
                    <a:lnTo>
                      <a:pt x="4671" y="8868"/>
                    </a:lnTo>
                    <a:lnTo>
                      <a:pt x="4898" y="8849"/>
                    </a:lnTo>
                    <a:lnTo>
                      <a:pt x="5333" y="8792"/>
                    </a:lnTo>
                    <a:lnTo>
                      <a:pt x="5748" y="8679"/>
                    </a:lnTo>
                    <a:lnTo>
                      <a:pt x="6164" y="8527"/>
                    </a:lnTo>
                    <a:lnTo>
                      <a:pt x="6543" y="8338"/>
                    </a:lnTo>
                    <a:lnTo>
                      <a:pt x="6921" y="8130"/>
                    </a:lnTo>
                    <a:lnTo>
                      <a:pt x="7261" y="7866"/>
                    </a:lnTo>
                    <a:lnTo>
                      <a:pt x="7582" y="7582"/>
                    </a:lnTo>
                    <a:lnTo>
                      <a:pt x="7866" y="7261"/>
                    </a:lnTo>
                    <a:lnTo>
                      <a:pt x="8112" y="6920"/>
                    </a:lnTo>
                    <a:lnTo>
                      <a:pt x="8339" y="6561"/>
                    </a:lnTo>
                    <a:lnTo>
                      <a:pt x="8528" y="6164"/>
                    </a:lnTo>
                    <a:lnTo>
                      <a:pt x="8679" y="5767"/>
                    </a:lnTo>
                    <a:lnTo>
                      <a:pt x="8793" y="5332"/>
                    </a:lnTo>
                    <a:lnTo>
                      <a:pt x="8849" y="4897"/>
                    </a:lnTo>
                    <a:lnTo>
                      <a:pt x="8868" y="4670"/>
                    </a:lnTo>
                    <a:lnTo>
                      <a:pt x="8868" y="4443"/>
                    </a:lnTo>
                    <a:lnTo>
                      <a:pt x="8868" y="4217"/>
                    </a:lnTo>
                    <a:lnTo>
                      <a:pt x="8849" y="3990"/>
                    </a:lnTo>
                    <a:lnTo>
                      <a:pt x="8793" y="3555"/>
                    </a:lnTo>
                    <a:lnTo>
                      <a:pt x="8679" y="3120"/>
                    </a:lnTo>
                    <a:lnTo>
                      <a:pt x="8528" y="2723"/>
                    </a:lnTo>
                    <a:lnTo>
                      <a:pt x="8339" y="2326"/>
                    </a:lnTo>
                    <a:lnTo>
                      <a:pt x="8112" y="1967"/>
                    </a:lnTo>
                    <a:lnTo>
                      <a:pt x="7866" y="1626"/>
                    </a:lnTo>
                    <a:lnTo>
                      <a:pt x="7582" y="1305"/>
                    </a:lnTo>
                    <a:lnTo>
                      <a:pt x="7261" y="1021"/>
                    </a:lnTo>
                    <a:lnTo>
                      <a:pt x="6921" y="756"/>
                    </a:lnTo>
                    <a:lnTo>
                      <a:pt x="6543" y="548"/>
                    </a:lnTo>
                    <a:lnTo>
                      <a:pt x="6164" y="359"/>
                    </a:lnTo>
                    <a:lnTo>
                      <a:pt x="5748" y="208"/>
                    </a:lnTo>
                    <a:lnTo>
                      <a:pt x="5333" y="95"/>
                    </a:lnTo>
                    <a:lnTo>
                      <a:pt x="4898" y="19"/>
                    </a:lnTo>
                    <a:lnTo>
                      <a:pt x="4671" y="19"/>
                    </a:lnTo>
                    <a:lnTo>
                      <a:pt x="4444" y="0"/>
                    </a:lnTo>
                    <a:close/>
                  </a:path>
                </a:pathLst>
              </a:custGeom>
              <a:gradFill>
                <a:gsLst>
                  <a:gs pos="0">
                    <a:srgbClr val="71BFC3"/>
                  </a:gs>
                  <a:gs pos="100000">
                    <a:srgbClr val="3B747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66"/>
              <p:cNvSpPr/>
              <p:nvPr/>
            </p:nvSpPr>
            <p:spPr>
              <a:xfrm>
                <a:off x="2192700" y="-1659475"/>
                <a:ext cx="515250" cy="237775"/>
              </a:xfrm>
              <a:custGeom>
                <a:avLst/>
                <a:gdLst/>
                <a:ahLst/>
                <a:cxnLst/>
                <a:rect l="l" t="t" r="r" b="b"/>
                <a:pathLst>
                  <a:path w="20610" h="9511" extrusionOk="0">
                    <a:moveTo>
                      <a:pt x="19815" y="1"/>
                    </a:moveTo>
                    <a:lnTo>
                      <a:pt x="0" y="9114"/>
                    </a:lnTo>
                    <a:lnTo>
                      <a:pt x="152" y="9511"/>
                    </a:lnTo>
                    <a:lnTo>
                      <a:pt x="20609" y="1040"/>
                    </a:lnTo>
                    <a:lnTo>
                      <a:pt x="19815"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66"/>
              <p:cNvSpPr/>
              <p:nvPr/>
            </p:nvSpPr>
            <p:spPr>
              <a:xfrm>
                <a:off x="2620475" y="-1822550"/>
                <a:ext cx="312475" cy="245350"/>
              </a:xfrm>
              <a:custGeom>
                <a:avLst/>
                <a:gdLst/>
                <a:ahLst/>
                <a:cxnLst/>
                <a:rect l="l" t="t" r="r" b="b"/>
                <a:pathLst>
                  <a:path w="12499" h="9814" extrusionOk="0">
                    <a:moveTo>
                      <a:pt x="8509" y="1"/>
                    </a:moveTo>
                    <a:lnTo>
                      <a:pt x="1078" y="4803"/>
                    </a:lnTo>
                    <a:lnTo>
                      <a:pt x="0" y="8358"/>
                    </a:lnTo>
                    <a:lnTo>
                      <a:pt x="3820" y="9813"/>
                    </a:lnTo>
                    <a:lnTo>
                      <a:pt x="12498" y="5862"/>
                    </a:lnTo>
                    <a:lnTo>
                      <a:pt x="8376" y="4160"/>
                    </a:lnTo>
                    <a:lnTo>
                      <a:pt x="850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255" name="Google Shape;5255;p66"/>
          <p:cNvGrpSpPr/>
          <p:nvPr/>
        </p:nvGrpSpPr>
        <p:grpSpPr>
          <a:xfrm>
            <a:off x="2675680" y="1300855"/>
            <a:ext cx="611648" cy="365223"/>
            <a:chOff x="4504125" y="1762525"/>
            <a:chExt cx="985575" cy="588500"/>
          </a:xfrm>
        </p:grpSpPr>
        <p:sp>
          <p:nvSpPr>
            <p:cNvPr id="5256" name="Google Shape;5256;p66"/>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66"/>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66"/>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66"/>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p:cNvSpPr txBox="1"/>
          <p:nvPr/>
        </p:nvSpPr>
        <p:spPr>
          <a:xfrm>
            <a:off x="4108329" y="53091"/>
            <a:ext cx="4669292" cy="1938992"/>
          </a:xfrm>
          <a:prstGeom prst="rect">
            <a:avLst/>
          </a:prstGeom>
          <a:noFill/>
        </p:spPr>
        <p:txBody>
          <a:bodyPr wrap="square" rtlCol="0">
            <a:spAutoFit/>
          </a:bodyPr>
          <a:lstStyle/>
          <a:p>
            <a:r>
              <a:rPr lang="en-US" sz="4000" b="1" dirty="0">
                <a:solidFill>
                  <a:schemeClr val="tx2"/>
                </a:solidFill>
                <a:latin typeface="Days One" panose="020B0604020202020204" charset="0"/>
              </a:rPr>
              <a:t>Pitfalls of Team Roles Model</a:t>
            </a:r>
          </a:p>
          <a:p>
            <a:endParaRPr lang="en-US" sz="4000" dirty="0">
              <a:solidFill>
                <a:schemeClr val="tx2"/>
              </a:solidFill>
              <a:latin typeface="Days One" panose="020B060402020202020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263"/>
        <p:cNvGrpSpPr/>
        <p:nvPr/>
      </p:nvGrpSpPr>
      <p:grpSpPr>
        <a:xfrm>
          <a:off x="0" y="0"/>
          <a:ext cx="0" cy="0"/>
          <a:chOff x="0" y="0"/>
          <a:chExt cx="0" cy="0"/>
        </a:xfrm>
      </p:grpSpPr>
      <p:grpSp>
        <p:nvGrpSpPr>
          <p:cNvPr id="5264" name="Google Shape;5264;p67"/>
          <p:cNvGrpSpPr/>
          <p:nvPr/>
        </p:nvGrpSpPr>
        <p:grpSpPr>
          <a:xfrm>
            <a:off x="1314532" y="481275"/>
            <a:ext cx="6514936" cy="573648"/>
            <a:chOff x="1119355" y="481275"/>
            <a:chExt cx="6514936" cy="573648"/>
          </a:xfrm>
        </p:grpSpPr>
        <p:sp>
          <p:nvSpPr>
            <p:cNvPr id="5265" name="Google Shape;5265;p67"/>
            <p:cNvSpPr/>
            <p:nvPr/>
          </p:nvSpPr>
          <p:spPr>
            <a:xfrm flipH="1">
              <a:off x="6897980" y="481275"/>
              <a:ext cx="736311" cy="573648"/>
            </a:xfrm>
            <a:custGeom>
              <a:avLst/>
              <a:gdLst/>
              <a:ahLst/>
              <a:cxnLst/>
              <a:rect l="l" t="t" r="r" b="b"/>
              <a:pathLst>
                <a:path w="52332" h="40771" extrusionOk="0">
                  <a:moveTo>
                    <a:pt x="0" y="0"/>
                  </a:moveTo>
                  <a:lnTo>
                    <a:pt x="16432" y="20386"/>
                  </a:lnTo>
                  <a:lnTo>
                    <a:pt x="0" y="40771"/>
                  </a:lnTo>
                  <a:lnTo>
                    <a:pt x="52331" y="40771"/>
                  </a:lnTo>
                  <a:lnTo>
                    <a:pt x="52331" y="0"/>
                  </a:lnTo>
                  <a:close/>
                </a:path>
              </a:pathLst>
            </a:custGeom>
            <a:gradFill>
              <a:gsLst>
                <a:gs pos="0">
                  <a:schemeClr val="dk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67"/>
            <p:cNvSpPr/>
            <p:nvPr/>
          </p:nvSpPr>
          <p:spPr>
            <a:xfrm>
              <a:off x="1119355" y="481275"/>
              <a:ext cx="736311" cy="573648"/>
            </a:xfrm>
            <a:custGeom>
              <a:avLst/>
              <a:gdLst/>
              <a:ahLst/>
              <a:cxnLst/>
              <a:rect l="l" t="t" r="r" b="b"/>
              <a:pathLst>
                <a:path w="52332" h="40771" extrusionOk="0">
                  <a:moveTo>
                    <a:pt x="0" y="0"/>
                  </a:moveTo>
                  <a:lnTo>
                    <a:pt x="16432" y="20386"/>
                  </a:lnTo>
                  <a:lnTo>
                    <a:pt x="0" y="40771"/>
                  </a:lnTo>
                  <a:lnTo>
                    <a:pt x="52331" y="40771"/>
                  </a:lnTo>
                  <a:lnTo>
                    <a:pt x="52331" y="0"/>
                  </a:lnTo>
                  <a:close/>
                </a:path>
              </a:pathLst>
            </a:custGeom>
            <a:gradFill>
              <a:gsLst>
                <a:gs pos="0">
                  <a:schemeClr val="dk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7" name="Google Shape;5267;p67"/>
            <p:cNvSpPr/>
            <p:nvPr/>
          </p:nvSpPr>
          <p:spPr>
            <a:xfrm>
              <a:off x="1849800" y="481300"/>
              <a:ext cx="5444400" cy="573600"/>
            </a:xfrm>
            <a:prstGeom prst="roundRect">
              <a:avLst>
                <a:gd name="adj" fmla="val 0"/>
              </a:avLst>
            </a:prstGeom>
            <a:gradFill>
              <a:gsLst>
                <a:gs pos="0">
                  <a:schemeClr val="dk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8" name="Google Shape;5268;p67"/>
          <p:cNvSpPr txBox="1">
            <a:spLocks noGrp="1"/>
          </p:cNvSpPr>
          <p:nvPr>
            <p:ph type="title"/>
          </p:nvPr>
        </p:nvSpPr>
        <p:spPr>
          <a:xfrm>
            <a:off x="737128" y="689284"/>
            <a:ext cx="7704000" cy="457200"/>
          </a:xfrm>
          <a:prstGeom prst="rect">
            <a:avLst/>
          </a:prstGeom>
        </p:spPr>
        <p:txBody>
          <a:bodyPr spcFirstLastPara="1" wrap="square" lIns="91425" tIns="91425" rIns="91425" bIns="91425" anchor="ctr" anchorCtr="0">
            <a:noAutofit/>
          </a:bodyPr>
          <a:lstStyle/>
          <a:p>
            <a:r>
              <a:rPr lang="en-US" dirty="0"/>
              <a:t>Managing conflict</a:t>
            </a:r>
            <a:br>
              <a:rPr lang="en-US" dirty="0"/>
            </a:br>
            <a:endParaRPr dirty="0">
              <a:solidFill>
                <a:schemeClr val="lt2"/>
              </a:solidFill>
            </a:endParaRPr>
          </a:p>
        </p:txBody>
      </p:sp>
      <p:sp>
        <p:nvSpPr>
          <p:cNvPr id="5273" name="Google Shape;5273;p67"/>
          <p:cNvSpPr txBox="1">
            <a:spLocks noGrp="1"/>
          </p:cNvSpPr>
          <p:nvPr>
            <p:ph type="subTitle" idx="5"/>
          </p:nvPr>
        </p:nvSpPr>
        <p:spPr>
          <a:xfrm>
            <a:off x="419917" y="2886059"/>
            <a:ext cx="3858900" cy="613800"/>
          </a:xfrm>
          <a:prstGeom prst="rect">
            <a:avLst/>
          </a:prstGeom>
        </p:spPr>
        <p:txBody>
          <a:bodyPr spcFirstLastPara="1" wrap="square" lIns="91425" tIns="91425" rIns="91425" bIns="91425" anchor="ctr" anchorCtr="0">
            <a:noAutofit/>
          </a:bodyPr>
          <a:lstStyle/>
          <a:p>
            <a:pPr lvl="0" algn="just">
              <a:buFont typeface="Arial" panose="020B0604020202020204" pitchFamily="34" charset="0"/>
              <a:buChar char="•"/>
            </a:pPr>
            <a:r>
              <a:rPr lang="en-US" dirty="0">
                <a:solidFill>
                  <a:schemeClr val="tx2"/>
                </a:solidFill>
                <a:latin typeface="Days One" panose="020B0604020202020204" charset="0"/>
              </a:rPr>
              <a:t>Conflict is a commonplace incident which occurs due to employees having different priorities and coming from various background</a:t>
            </a:r>
          </a:p>
          <a:p>
            <a:pPr lvl="0" algn="just">
              <a:buFont typeface="Arial" panose="020B0604020202020204" pitchFamily="34" charset="0"/>
              <a:buChar char="•"/>
            </a:pPr>
            <a:r>
              <a:rPr lang="en-US" dirty="0">
                <a:solidFill>
                  <a:schemeClr val="tx2"/>
                </a:solidFill>
                <a:latin typeface="Days One" panose="020B0604020202020204" charset="0"/>
              </a:rPr>
              <a:t>Insults, anger and noncooperation are root causes of workplace conflict </a:t>
            </a:r>
          </a:p>
          <a:p>
            <a:pPr lvl="0" algn="just">
              <a:buFont typeface="Arial" panose="020B0604020202020204" pitchFamily="34" charset="0"/>
              <a:buChar char="•"/>
            </a:pPr>
            <a:r>
              <a:rPr lang="en-US" dirty="0">
                <a:solidFill>
                  <a:schemeClr val="tx2"/>
                </a:solidFill>
                <a:latin typeface="Days One" panose="020B0604020202020204" charset="0"/>
              </a:rPr>
              <a:t>The negative impacts include decreased productivity, absenteeism, high turnover and diminished productivity (</a:t>
            </a:r>
            <a:r>
              <a:rPr lang="en-US" dirty="0" err="1">
                <a:solidFill>
                  <a:schemeClr val="tx2"/>
                </a:solidFill>
                <a:latin typeface="Days One" panose="020B0604020202020204" charset="0"/>
              </a:rPr>
              <a:t>Chandolia</a:t>
            </a:r>
            <a:r>
              <a:rPr lang="en-US" dirty="0">
                <a:solidFill>
                  <a:schemeClr val="tx2"/>
                </a:solidFill>
                <a:latin typeface="Days One" panose="020B0604020202020204" charset="0"/>
              </a:rPr>
              <a:t> and </a:t>
            </a:r>
            <a:r>
              <a:rPr lang="en-US" dirty="0" err="1">
                <a:solidFill>
                  <a:schemeClr val="tx2"/>
                </a:solidFill>
                <a:latin typeface="Days One" panose="020B0604020202020204" charset="0"/>
              </a:rPr>
              <a:t>Anastasiou</a:t>
            </a:r>
            <a:r>
              <a:rPr lang="en-US" dirty="0">
                <a:solidFill>
                  <a:schemeClr val="tx2"/>
                </a:solidFill>
                <a:latin typeface="Days One" panose="020B0604020202020204" charset="0"/>
              </a:rPr>
              <a:t>, 2020)</a:t>
            </a:r>
          </a:p>
          <a:p>
            <a:pPr marL="285750" lvl="0" indent="-285750" algn="just" rtl="0">
              <a:spcBef>
                <a:spcPts val="0"/>
              </a:spcBef>
              <a:spcAft>
                <a:spcPts val="0"/>
              </a:spcAft>
              <a:buFont typeface="Arial" panose="020B0604020202020204" pitchFamily="34" charset="0"/>
              <a:buChar char="•"/>
            </a:pPr>
            <a:endParaRPr dirty="0">
              <a:solidFill>
                <a:schemeClr val="tx2"/>
              </a:solidFill>
              <a:latin typeface="Days One" panose="020B0604020202020204" charset="0"/>
            </a:endParaRPr>
          </a:p>
        </p:txBody>
      </p:sp>
      <p:grpSp>
        <p:nvGrpSpPr>
          <p:cNvPr id="5304" name="Google Shape;5304;p67"/>
          <p:cNvGrpSpPr/>
          <p:nvPr/>
        </p:nvGrpSpPr>
        <p:grpSpPr>
          <a:xfrm>
            <a:off x="5009626" y="1146484"/>
            <a:ext cx="3269100" cy="3361378"/>
            <a:chOff x="5075226" y="1184822"/>
            <a:chExt cx="3269100" cy="3361378"/>
          </a:xfrm>
        </p:grpSpPr>
        <p:sp>
          <p:nvSpPr>
            <p:cNvPr id="5305" name="Google Shape;5305;p67"/>
            <p:cNvSpPr/>
            <p:nvPr/>
          </p:nvSpPr>
          <p:spPr>
            <a:xfrm>
              <a:off x="5075226" y="4311900"/>
              <a:ext cx="3269100" cy="234300"/>
            </a:xfrm>
            <a:prstGeom prst="ellipse">
              <a:avLst/>
            </a:prstGeom>
            <a:solidFill>
              <a:srgbClr val="363636">
                <a:alpha val="184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67"/>
            <p:cNvSpPr/>
            <p:nvPr/>
          </p:nvSpPr>
          <p:spPr>
            <a:xfrm>
              <a:off x="5533989" y="2908554"/>
              <a:ext cx="278106" cy="1280851"/>
            </a:xfrm>
            <a:custGeom>
              <a:avLst/>
              <a:gdLst/>
              <a:ahLst/>
              <a:cxnLst/>
              <a:rect l="l" t="t" r="r" b="b"/>
              <a:pathLst>
                <a:path w="17742" h="81713" extrusionOk="0">
                  <a:moveTo>
                    <a:pt x="17275" y="1"/>
                  </a:moveTo>
                  <a:lnTo>
                    <a:pt x="17223" y="27"/>
                  </a:lnTo>
                  <a:lnTo>
                    <a:pt x="17172" y="53"/>
                  </a:lnTo>
                  <a:lnTo>
                    <a:pt x="17094" y="130"/>
                  </a:lnTo>
                  <a:lnTo>
                    <a:pt x="16964" y="363"/>
                  </a:lnTo>
                  <a:lnTo>
                    <a:pt x="959" y="53"/>
                  </a:lnTo>
                  <a:lnTo>
                    <a:pt x="777" y="519"/>
                  </a:lnTo>
                  <a:lnTo>
                    <a:pt x="622" y="1037"/>
                  </a:lnTo>
                  <a:lnTo>
                    <a:pt x="467" y="1555"/>
                  </a:lnTo>
                  <a:lnTo>
                    <a:pt x="363" y="2099"/>
                  </a:lnTo>
                  <a:lnTo>
                    <a:pt x="260" y="2668"/>
                  </a:lnTo>
                  <a:lnTo>
                    <a:pt x="156" y="3238"/>
                  </a:lnTo>
                  <a:lnTo>
                    <a:pt x="104" y="3860"/>
                  </a:lnTo>
                  <a:lnTo>
                    <a:pt x="52" y="4481"/>
                  </a:lnTo>
                  <a:lnTo>
                    <a:pt x="1" y="5129"/>
                  </a:lnTo>
                  <a:lnTo>
                    <a:pt x="1" y="5776"/>
                  </a:lnTo>
                  <a:lnTo>
                    <a:pt x="1" y="6476"/>
                  </a:lnTo>
                  <a:lnTo>
                    <a:pt x="1" y="7201"/>
                  </a:lnTo>
                  <a:lnTo>
                    <a:pt x="78" y="8677"/>
                  </a:lnTo>
                  <a:lnTo>
                    <a:pt x="208" y="10231"/>
                  </a:lnTo>
                  <a:lnTo>
                    <a:pt x="337" y="11422"/>
                  </a:lnTo>
                  <a:lnTo>
                    <a:pt x="493" y="12665"/>
                  </a:lnTo>
                  <a:lnTo>
                    <a:pt x="674" y="13935"/>
                  </a:lnTo>
                  <a:lnTo>
                    <a:pt x="881" y="15281"/>
                  </a:lnTo>
                  <a:lnTo>
                    <a:pt x="1347" y="18052"/>
                  </a:lnTo>
                  <a:lnTo>
                    <a:pt x="1891" y="21031"/>
                  </a:lnTo>
                  <a:lnTo>
                    <a:pt x="2642" y="24890"/>
                  </a:lnTo>
                  <a:lnTo>
                    <a:pt x="3471" y="29034"/>
                  </a:lnTo>
                  <a:lnTo>
                    <a:pt x="3264" y="29345"/>
                  </a:lnTo>
                  <a:lnTo>
                    <a:pt x="3108" y="29681"/>
                  </a:lnTo>
                  <a:lnTo>
                    <a:pt x="2772" y="30406"/>
                  </a:lnTo>
                  <a:lnTo>
                    <a:pt x="2513" y="31183"/>
                  </a:lnTo>
                  <a:lnTo>
                    <a:pt x="2254" y="32012"/>
                  </a:lnTo>
                  <a:lnTo>
                    <a:pt x="2072" y="32893"/>
                  </a:lnTo>
                  <a:lnTo>
                    <a:pt x="1891" y="33799"/>
                  </a:lnTo>
                  <a:lnTo>
                    <a:pt x="1762" y="34757"/>
                  </a:lnTo>
                  <a:lnTo>
                    <a:pt x="1658" y="35768"/>
                  </a:lnTo>
                  <a:lnTo>
                    <a:pt x="1580" y="36803"/>
                  </a:lnTo>
                  <a:lnTo>
                    <a:pt x="1529" y="37839"/>
                  </a:lnTo>
                  <a:lnTo>
                    <a:pt x="1503" y="38927"/>
                  </a:lnTo>
                  <a:lnTo>
                    <a:pt x="1477" y="40041"/>
                  </a:lnTo>
                  <a:lnTo>
                    <a:pt x="1503" y="41155"/>
                  </a:lnTo>
                  <a:lnTo>
                    <a:pt x="1554" y="42294"/>
                  </a:lnTo>
                  <a:lnTo>
                    <a:pt x="1606" y="43434"/>
                  </a:lnTo>
                  <a:lnTo>
                    <a:pt x="1658" y="44573"/>
                  </a:lnTo>
                  <a:lnTo>
                    <a:pt x="1839" y="46904"/>
                  </a:lnTo>
                  <a:lnTo>
                    <a:pt x="2072" y="49183"/>
                  </a:lnTo>
                  <a:lnTo>
                    <a:pt x="2331" y="51436"/>
                  </a:lnTo>
                  <a:lnTo>
                    <a:pt x="2590" y="53586"/>
                  </a:lnTo>
                  <a:lnTo>
                    <a:pt x="3082" y="57600"/>
                  </a:lnTo>
                  <a:lnTo>
                    <a:pt x="3290" y="59362"/>
                  </a:lnTo>
                  <a:lnTo>
                    <a:pt x="3471" y="60916"/>
                  </a:lnTo>
                  <a:lnTo>
                    <a:pt x="3704" y="63169"/>
                  </a:lnTo>
                  <a:lnTo>
                    <a:pt x="3989" y="65655"/>
                  </a:lnTo>
                  <a:lnTo>
                    <a:pt x="4352" y="68323"/>
                  </a:lnTo>
                  <a:lnTo>
                    <a:pt x="4714" y="70990"/>
                  </a:lnTo>
                  <a:lnTo>
                    <a:pt x="5413" y="75963"/>
                  </a:lnTo>
                  <a:lnTo>
                    <a:pt x="5698" y="78035"/>
                  </a:lnTo>
                  <a:lnTo>
                    <a:pt x="5905" y="79692"/>
                  </a:lnTo>
                  <a:lnTo>
                    <a:pt x="6657" y="80418"/>
                  </a:lnTo>
                  <a:lnTo>
                    <a:pt x="7019" y="80728"/>
                  </a:lnTo>
                  <a:lnTo>
                    <a:pt x="7330" y="81013"/>
                  </a:lnTo>
                  <a:lnTo>
                    <a:pt x="7641" y="81246"/>
                  </a:lnTo>
                  <a:lnTo>
                    <a:pt x="7926" y="81428"/>
                  </a:lnTo>
                  <a:lnTo>
                    <a:pt x="8211" y="81557"/>
                  </a:lnTo>
                  <a:lnTo>
                    <a:pt x="8469" y="81661"/>
                  </a:lnTo>
                  <a:lnTo>
                    <a:pt x="8728" y="81713"/>
                  </a:lnTo>
                  <a:lnTo>
                    <a:pt x="8987" y="81713"/>
                  </a:lnTo>
                  <a:lnTo>
                    <a:pt x="9221" y="81661"/>
                  </a:lnTo>
                  <a:lnTo>
                    <a:pt x="9480" y="81583"/>
                  </a:lnTo>
                  <a:lnTo>
                    <a:pt x="9739" y="81454"/>
                  </a:lnTo>
                  <a:lnTo>
                    <a:pt x="9998" y="81246"/>
                  </a:lnTo>
                  <a:lnTo>
                    <a:pt x="10282" y="81013"/>
                  </a:lnTo>
                  <a:lnTo>
                    <a:pt x="10567" y="80728"/>
                  </a:lnTo>
                  <a:lnTo>
                    <a:pt x="11474" y="73684"/>
                  </a:lnTo>
                  <a:lnTo>
                    <a:pt x="12846" y="63376"/>
                  </a:lnTo>
                  <a:lnTo>
                    <a:pt x="14271" y="52783"/>
                  </a:lnTo>
                  <a:lnTo>
                    <a:pt x="14918" y="48303"/>
                  </a:lnTo>
                  <a:lnTo>
                    <a:pt x="15410" y="44806"/>
                  </a:lnTo>
                  <a:lnTo>
                    <a:pt x="15669" y="42890"/>
                  </a:lnTo>
                  <a:lnTo>
                    <a:pt x="15877" y="41051"/>
                  </a:lnTo>
                  <a:lnTo>
                    <a:pt x="16032" y="39290"/>
                  </a:lnTo>
                  <a:lnTo>
                    <a:pt x="16162" y="37658"/>
                  </a:lnTo>
                  <a:lnTo>
                    <a:pt x="16239" y="36156"/>
                  </a:lnTo>
                  <a:lnTo>
                    <a:pt x="16291" y="34732"/>
                  </a:lnTo>
                  <a:lnTo>
                    <a:pt x="16317" y="33437"/>
                  </a:lnTo>
                  <a:lnTo>
                    <a:pt x="16291" y="32271"/>
                  </a:lnTo>
                  <a:lnTo>
                    <a:pt x="16265" y="31235"/>
                  </a:lnTo>
                  <a:lnTo>
                    <a:pt x="16239" y="30303"/>
                  </a:lnTo>
                  <a:lnTo>
                    <a:pt x="16162" y="28852"/>
                  </a:lnTo>
                  <a:lnTo>
                    <a:pt x="16058" y="27972"/>
                  </a:lnTo>
                  <a:lnTo>
                    <a:pt x="16032" y="27687"/>
                  </a:lnTo>
                  <a:lnTo>
                    <a:pt x="16395" y="24320"/>
                  </a:lnTo>
                  <a:lnTo>
                    <a:pt x="16705" y="21109"/>
                  </a:lnTo>
                  <a:lnTo>
                    <a:pt x="16990" y="18182"/>
                  </a:lnTo>
                  <a:lnTo>
                    <a:pt x="17223" y="15411"/>
                  </a:lnTo>
                  <a:lnTo>
                    <a:pt x="17405" y="12873"/>
                  </a:lnTo>
                  <a:lnTo>
                    <a:pt x="17534" y="10516"/>
                  </a:lnTo>
                  <a:lnTo>
                    <a:pt x="17664" y="7771"/>
                  </a:lnTo>
                  <a:lnTo>
                    <a:pt x="17741" y="5414"/>
                  </a:lnTo>
                  <a:lnTo>
                    <a:pt x="17741" y="3471"/>
                  </a:lnTo>
                  <a:lnTo>
                    <a:pt x="17741" y="2642"/>
                  </a:lnTo>
                  <a:lnTo>
                    <a:pt x="17690" y="1917"/>
                  </a:lnTo>
                  <a:lnTo>
                    <a:pt x="17664" y="1322"/>
                  </a:lnTo>
                  <a:lnTo>
                    <a:pt x="17586" y="830"/>
                  </a:lnTo>
                  <a:lnTo>
                    <a:pt x="17534" y="441"/>
                  </a:lnTo>
                  <a:lnTo>
                    <a:pt x="17431" y="182"/>
                  </a:lnTo>
                  <a:lnTo>
                    <a:pt x="17379" y="104"/>
                  </a:lnTo>
                  <a:lnTo>
                    <a:pt x="17327" y="27"/>
                  </a:lnTo>
                  <a:lnTo>
                    <a:pt x="17275"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67"/>
            <p:cNvSpPr/>
            <p:nvPr/>
          </p:nvSpPr>
          <p:spPr>
            <a:xfrm>
              <a:off x="5584729" y="4173966"/>
              <a:ext cx="183930" cy="295552"/>
            </a:xfrm>
            <a:custGeom>
              <a:avLst/>
              <a:gdLst/>
              <a:ahLst/>
              <a:cxnLst/>
              <a:rect l="l" t="t" r="r" b="b"/>
              <a:pathLst>
                <a:path w="11734" h="18855" extrusionOk="0">
                  <a:moveTo>
                    <a:pt x="2280" y="0"/>
                  </a:moveTo>
                  <a:lnTo>
                    <a:pt x="2176" y="26"/>
                  </a:lnTo>
                  <a:lnTo>
                    <a:pt x="1943" y="182"/>
                  </a:lnTo>
                  <a:lnTo>
                    <a:pt x="1581" y="441"/>
                  </a:lnTo>
                  <a:lnTo>
                    <a:pt x="1399" y="596"/>
                  </a:lnTo>
                  <a:lnTo>
                    <a:pt x="1192" y="829"/>
                  </a:lnTo>
                  <a:lnTo>
                    <a:pt x="985" y="1062"/>
                  </a:lnTo>
                  <a:lnTo>
                    <a:pt x="778" y="1347"/>
                  </a:lnTo>
                  <a:lnTo>
                    <a:pt x="597" y="1658"/>
                  </a:lnTo>
                  <a:lnTo>
                    <a:pt x="415" y="2021"/>
                  </a:lnTo>
                  <a:lnTo>
                    <a:pt x="260" y="2435"/>
                  </a:lnTo>
                  <a:lnTo>
                    <a:pt x="156" y="2875"/>
                  </a:lnTo>
                  <a:lnTo>
                    <a:pt x="79" y="3393"/>
                  </a:lnTo>
                  <a:lnTo>
                    <a:pt x="27" y="3937"/>
                  </a:lnTo>
                  <a:lnTo>
                    <a:pt x="1" y="5284"/>
                  </a:lnTo>
                  <a:lnTo>
                    <a:pt x="1" y="6916"/>
                  </a:lnTo>
                  <a:lnTo>
                    <a:pt x="1" y="10541"/>
                  </a:lnTo>
                  <a:lnTo>
                    <a:pt x="27" y="14867"/>
                  </a:lnTo>
                  <a:lnTo>
                    <a:pt x="1140" y="14867"/>
                  </a:lnTo>
                  <a:lnTo>
                    <a:pt x="1736" y="12069"/>
                  </a:lnTo>
                  <a:lnTo>
                    <a:pt x="1814" y="12587"/>
                  </a:lnTo>
                  <a:lnTo>
                    <a:pt x="1943" y="13131"/>
                  </a:lnTo>
                  <a:lnTo>
                    <a:pt x="2125" y="13831"/>
                  </a:lnTo>
                  <a:lnTo>
                    <a:pt x="2384" y="14608"/>
                  </a:lnTo>
                  <a:lnTo>
                    <a:pt x="2539" y="15022"/>
                  </a:lnTo>
                  <a:lnTo>
                    <a:pt x="2694" y="15436"/>
                  </a:lnTo>
                  <a:lnTo>
                    <a:pt x="2902" y="15851"/>
                  </a:lnTo>
                  <a:lnTo>
                    <a:pt x="3135" y="16265"/>
                  </a:lnTo>
                  <a:lnTo>
                    <a:pt x="3368" y="16654"/>
                  </a:lnTo>
                  <a:lnTo>
                    <a:pt x="3653" y="17016"/>
                  </a:lnTo>
                  <a:lnTo>
                    <a:pt x="3963" y="17379"/>
                  </a:lnTo>
                  <a:lnTo>
                    <a:pt x="4300" y="17664"/>
                  </a:lnTo>
                  <a:lnTo>
                    <a:pt x="4663" y="17923"/>
                  </a:lnTo>
                  <a:lnTo>
                    <a:pt x="5077" y="18156"/>
                  </a:lnTo>
                  <a:lnTo>
                    <a:pt x="5517" y="18337"/>
                  </a:lnTo>
                  <a:lnTo>
                    <a:pt x="5958" y="18492"/>
                  </a:lnTo>
                  <a:lnTo>
                    <a:pt x="6424" y="18622"/>
                  </a:lnTo>
                  <a:lnTo>
                    <a:pt x="6890" y="18726"/>
                  </a:lnTo>
                  <a:lnTo>
                    <a:pt x="7382" y="18777"/>
                  </a:lnTo>
                  <a:lnTo>
                    <a:pt x="7874" y="18829"/>
                  </a:lnTo>
                  <a:lnTo>
                    <a:pt x="8366" y="18855"/>
                  </a:lnTo>
                  <a:lnTo>
                    <a:pt x="9325" y="18855"/>
                  </a:lnTo>
                  <a:lnTo>
                    <a:pt x="9765" y="18803"/>
                  </a:lnTo>
                  <a:lnTo>
                    <a:pt x="10645" y="18726"/>
                  </a:lnTo>
                  <a:lnTo>
                    <a:pt x="10827" y="18674"/>
                  </a:lnTo>
                  <a:lnTo>
                    <a:pt x="11008" y="18622"/>
                  </a:lnTo>
                  <a:lnTo>
                    <a:pt x="11163" y="18518"/>
                  </a:lnTo>
                  <a:lnTo>
                    <a:pt x="11293" y="18441"/>
                  </a:lnTo>
                  <a:lnTo>
                    <a:pt x="11396" y="18311"/>
                  </a:lnTo>
                  <a:lnTo>
                    <a:pt x="11500" y="18182"/>
                  </a:lnTo>
                  <a:lnTo>
                    <a:pt x="11578" y="18026"/>
                  </a:lnTo>
                  <a:lnTo>
                    <a:pt x="11630" y="17871"/>
                  </a:lnTo>
                  <a:lnTo>
                    <a:pt x="11681" y="17690"/>
                  </a:lnTo>
                  <a:lnTo>
                    <a:pt x="11707" y="17508"/>
                  </a:lnTo>
                  <a:lnTo>
                    <a:pt x="11733" y="17094"/>
                  </a:lnTo>
                  <a:lnTo>
                    <a:pt x="11681" y="16628"/>
                  </a:lnTo>
                  <a:lnTo>
                    <a:pt x="11630" y="16136"/>
                  </a:lnTo>
                  <a:lnTo>
                    <a:pt x="11526" y="15644"/>
                  </a:lnTo>
                  <a:lnTo>
                    <a:pt x="11371" y="15126"/>
                  </a:lnTo>
                  <a:lnTo>
                    <a:pt x="11215" y="14582"/>
                  </a:lnTo>
                  <a:lnTo>
                    <a:pt x="11034" y="14064"/>
                  </a:lnTo>
                  <a:lnTo>
                    <a:pt x="10671" y="13054"/>
                  </a:lnTo>
                  <a:lnTo>
                    <a:pt x="10309" y="12121"/>
                  </a:lnTo>
                  <a:lnTo>
                    <a:pt x="9506" y="9972"/>
                  </a:lnTo>
                  <a:lnTo>
                    <a:pt x="8625" y="7459"/>
                  </a:lnTo>
                  <a:lnTo>
                    <a:pt x="7589" y="4481"/>
                  </a:lnTo>
                  <a:lnTo>
                    <a:pt x="2280"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67"/>
            <p:cNvSpPr/>
            <p:nvPr/>
          </p:nvSpPr>
          <p:spPr>
            <a:xfrm>
              <a:off x="5603006" y="4105356"/>
              <a:ext cx="134382" cy="295960"/>
            </a:xfrm>
            <a:custGeom>
              <a:avLst/>
              <a:gdLst/>
              <a:ahLst/>
              <a:cxnLst/>
              <a:rect l="l" t="t" r="r" b="b"/>
              <a:pathLst>
                <a:path w="8573" h="18881" extrusionOk="0">
                  <a:moveTo>
                    <a:pt x="1684" y="0"/>
                  </a:moveTo>
                  <a:lnTo>
                    <a:pt x="1684" y="596"/>
                  </a:lnTo>
                  <a:lnTo>
                    <a:pt x="1684" y="1218"/>
                  </a:lnTo>
                  <a:lnTo>
                    <a:pt x="1632" y="1943"/>
                  </a:lnTo>
                  <a:lnTo>
                    <a:pt x="1580" y="2694"/>
                  </a:lnTo>
                  <a:lnTo>
                    <a:pt x="1477" y="3419"/>
                  </a:lnTo>
                  <a:lnTo>
                    <a:pt x="1399" y="3730"/>
                  </a:lnTo>
                  <a:lnTo>
                    <a:pt x="1321" y="3989"/>
                  </a:lnTo>
                  <a:lnTo>
                    <a:pt x="1218" y="4222"/>
                  </a:lnTo>
                  <a:lnTo>
                    <a:pt x="1114" y="4377"/>
                  </a:lnTo>
                  <a:lnTo>
                    <a:pt x="985" y="4507"/>
                  </a:lnTo>
                  <a:lnTo>
                    <a:pt x="855" y="4688"/>
                  </a:lnTo>
                  <a:lnTo>
                    <a:pt x="751" y="4870"/>
                  </a:lnTo>
                  <a:lnTo>
                    <a:pt x="622" y="5103"/>
                  </a:lnTo>
                  <a:lnTo>
                    <a:pt x="492" y="5362"/>
                  </a:lnTo>
                  <a:lnTo>
                    <a:pt x="389" y="5646"/>
                  </a:lnTo>
                  <a:lnTo>
                    <a:pt x="285" y="5957"/>
                  </a:lnTo>
                  <a:lnTo>
                    <a:pt x="182" y="6294"/>
                  </a:lnTo>
                  <a:lnTo>
                    <a:pt x="104" y="6657"/>
                  </a:lnTo>
                  <a:lnTo>
                    <a:pt x="52" y="7045"/>
                  </a:lnTo>
                  <a:lnTo>
                    <a:pt x="26" y="7434"/>
                  </a:lnTo>
                  <a:lnTo>
                    <a:pt x="0" y="7848"/>
                  </a:lnTo>
                  <a:lnTo>
                    <a:pt x="26" y="8288"/>
                  </a:lnTo>
                  <a:lnTo>
                    <a:pt x="52" y="8728"/>
                  </a:lnTo>
                  <a:lnTo>
                    <a:pt x="130" y="9195"/>
                  </a:lnTo>
                  <a:lnTo>
                    <a:pt x="233" y="9661"/>
                  </a:lnTo>
                  <a:lnTo>
                    <a:pt x="467" y="10697"/>
                  </a:lnTo>
                  <a:lnTo>
                    <a:pt x="700" y="11759"/>
                  </a:lnTo>
                  <a:lnTo>
                    <a:pt x="933" y="12898"/>
                  </a:lnTo>
                  <a:lnTo>
                    <a:pt x="1192" y="13986"/>
                  </a:lnTo>
                  <a:lnTo>
                    <a:pt x="1347" y="14530"/>
                  </a:lnTo>
                  <a:lnTo>
                    <a:pt x="1502" y="15074"/>
                  </a:lnTo>
                  <a:lnTo>
                    <a:pt x="1684" y="15566"/>
                  </a:lnTo>
                  <a:lnTo>
                    <a:pt x="1865" y="16058"/>
                  </a:lnTo>
                  <a:lnTo>
                    <a:pt x="2072" y="16498"/>
                  </a:lnTo>
                  <a:lnTo>
                    <a:pt x="2279" y="16913"/>
                  </a:lnTo>
                  <a:lnTo>
                    <a:pt x="2538" y="17275"/>
                  </a:lnTo>
                  <a:lnTo>
                    <a:pt x="2797" y="17612"/>
                  </a:lnTo>
                  <a:lnTo>
                    <a:pt x="2953" y="17741"/>
                  </a:lnTo>
                  <a:lnTo>
                    <a:pt x="3108" y="17871"/>
                  </a:lnTo>
                  <a:lnTo>
                    <a:pt x="3471" y="18130"/>
                  </a:lnTo>
                  <a:lnTo>
                    <a:pt x="3859" y="18337"/>
                  </a:lnTo>
                  <a:lnTo>
                    <a:pt x="4274" y="18518"/>
                  </a:lnTo>
                  <a:lnTo>
                    <a:pt x="4740" y="18648"/>
                  </a:lnTo>
                  <a:lnTo>
                    <a:pt x="5180" y="18751"/>
                  </a:lnTo>
                  <a:lnTo>
                    <a:pt x="5646" y="18829"/>
                  </a:lnTo>
                  <a:lnTo>
                    <a:pt x="6113" y="18881"/>
                  </a:lnTo>
                  <a:lnTo>
                    <a:pt x="6553" y="18881"/>
                  </a:lnTo>
                  <a:lnTo>
                    <a:pt x="6967" y="18855"/>
                  </a:lnTo>
                  <a:lnTo>
                    <a:pt x="7356" y="18777"/>
                  </a:lnTo>
                  <a:lnTo>
                    <a:pt x="7718" y="18674"/>
                  </a:lnTo>
                  <a:lnTo>
                    <a:pt x="8003" y="18544"/>
                  </a:lnTo>
                  <a:lnTo>
                    <a:pt x="8262" y="18389"/>
                  </a:lnTo>
                  <a:lnTo>
                    <a:pt x="8366" y="18311"/>
                  </a:lnTo>
                  <a:lnTo>
                    <a:pt x="8443" y="18208"/>
                  </a:lnTo>
                  <a:lnTo>
                    <a:pt x="8495" y="18104"/>
                  </a:lnTo>
                  <a:lnTo>
                    <a:pt x="8521" y="17974"/>
                  </a:lnTo>
                  <a:lnTo>
                    <a:pt x="8547" y="17845"/>
                  </a:lnTo>
                  <a:lnTo>
                    <a:pt x="8573" y="17690"/>
                  </a:lnTo>
                  <a:lnTo>
                    <a:pt x="8547" y="17353"/>
                  </a:lnTo>
                  <a:lnTo>
                    <a:pt x="8469" y="16913"/>
                  </a:lnTo>
                  <a:lnTo>
                    <a:pt x="8366" y="16446"/>
                  </a:lnTo>
                  <a:lnTo>
                    <a:pt x="8210" y="15928"/>
                  </a:lnTo>
                  <a:lnTo>
                    <a:pt x="8055" y="15359"/>
                  </a:lnTo>
                  <a:lnTo>
                    <a:pt x="7641" y="14167"/>
                  </a:lnTo>
                  <a:lnTo>
                    <a:pt x="7226" y="12898"/>
                  </a:lnTo>
                  <a:lnTo>
                    <a:pt x="6864" y="11655"/>
                  </a:lnTo>
                  <a:lnTo>
                    <a:pt x="6708" y="11059"/>
                  </a:lnTo>
                  <a:lnTo>
                    <a:pt x="6579" y="10490"/>
                  </a:lnTo>
                  <a:lnTo>
                    <a:pt x="6501" y="9946"/>
                  </a:lnTo>
                  <a:lnTo>
                    <a:pt x="6449" y="9454"/>
                  </a:lnTo>
                  <a:lnTo>
                    <a:pt x="6320" y="6993"/>
                  </a:lnTo>
                  <a:lnTo>
                    <a:pt x="6138" y="3989"/>
                  </a:lnTo>
                  <a:lnTo>
                    <a:pt x="5905" y="363"/>
                  </a:lnTo>
                  <a:lnTo>
                    <a:pt x="1684"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67"/>
            <p:cNvSpPr/>
            <p:nvPr/>
          </p:nvSpPr>
          <p:spPr>
            <a:xfrm>
              <a:off x="5695974" y="3351875"/>
              <a:ext cx="84864" cy="13010"/>
            </a:xfrm>
            <a:custGeom>
              <a:avLst/>
              <a:gdLst/>
              <a:ahLst/>
              <a:cxnLst/>
              <a:rect l="l" t="t" r="r" b="b"/>
              <a:pathLst>
                <a:path w="5414" h="830" extrusionOk="0">
                  <a:moveTo>
                    <a:pt x="78" y="1"/>
                  </a:moveTo>
                  <a:lnTo>
                    <a:pt x="52" y="52"/>
                  </a:lnTo>
                  <a:lnTo>
                    <a:pt x="26" y="104"/>
                  </a:lnTo>
                  <a:lnTo>
                    <a:pt x="0" y="156"/>
                  </a:lnTo>
                  <a:lnTo>
                    <a:pt x="26" y="208"/>
                  </a:lnTo>
                  <a:lnTo>
                    <a:pt x="52" y="260"/>
                  </a:lnTo>
                  <a:lnTo>
                    <a:pt x="130" y="311"/>
                  </a:lnTo>
                  <a:lnTo>
                    <a:pt x="751" y="493"/>
                  </a:lnTo>
                  <a:lnTo>
                    <a:pt x="1399" y="674"/>
                  </a:lnTo>
                  <a:lnTo>
                    <a:pt x="2046" y="778"/>
                  </a:lnTo>
                  <a:lnTo>
                    <a:pt x="2694" y="829"/>
                  </a:lnTo>
                  <a:lnTo>
                    <a:pt x="3341" y="829"/>
                  </a:lnTo>
                  <a:lnTo>
                    <a:pt x="3989" y="778"/>
                  </a:lnTo>
                  <a:lnTo>
                    <a:pt x="4662" y="700"/>
                  </a:lnTo>
                  <a:lnTo>
                    <a:pt x="5310" y="545"/>
                  </a:lnTo>
                  <a:lnTo>
                    <a:pt x="5361" y="519"/>
                  </a:lnTo>
                  <a:lnTo>
                    <a:pt x="5387" y="493"/>
                  </a:lnTo>
                  <a:lnTo>
                    <a:pt x="5413" y="415"/>
                  </a:lnTo>
                  <a:lnTo>
                    <a:pt x="5413" y="363"/>
                  </a:lnTo>
                  <a:lnTo>
                    <a:pt x="5387" y="311"/>
                  </a:lnTo>
                  <a:lnTo>
                    <a:pt x="5335" y="286"/>
                  </a:lnTo>
                  <a:lnTo>
                    <a:pt x="5284" y="260"/>
                  </a:lnTo>
                  <a:lnTo>
                    <a:pt x="5232" y="260"/>
                  </a:lnTo>
                  <a:lnTo>
                    <a:pt x="4584" y="389"/>
                  </a:lnTo>
                  <a:lnTo>
                    <a:pt x="3963" y="493"/>
                  </a:lnTo>
                  <a:lnTo>
                    <a:pt x="3315" y="519"/>
                  </a:lnTo>
                  <a:lnTo>
                    <a:pt x="2694" y="519"/>
                  </a:lnTo>
                  <a:lnTo>
                    <a:pt x="2072" y="467"/>
                  </a:lnTo>
                  <a:lnTo>
                    <a:pt x="1425" y="363"/>
                  </a:lnTo>
                  <a:lnTo>
                    <a:pt x="803" y="208"/>
                  </a:lnTo>
                  <a:lnTo>
                    <a:pt x="207"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67"/>
            <p:cNvSpPr/>
            <p:nvPr/>
          </p:nvSpPr>
          <p:spPr>
            <a:xfrm>
              <a:off x="5813301" y="2891516"/>
              <a:ext cx="274030" cy="1277591"/>
            </a:xfrm>
            <a:custGeom>
              <a:avLst/>
              <a:gdLst/>
              <a:ahLst/>
              <a:cxnLst/>
              <a:rect l="l" t="t" r="r" b="b"/>
              <a:pathLst>
                <a:path w="17482" h="81505" extrusionOk="0">
                  <a:moveTo>
                    <a:pt x="15565" y="0"/>
                  </a:moveTo>
                  <a:lnTo>
                    <a:pt x="699" y="1036"/>
                  </a:lnTo>
                  <a:lnTo>
                    <a:pt x="518" y="2486"/>
                  </a:lnTo>
                  <a:lnTo>
                    <a:pt x="389" y="3911"/>
                  </a:lnTo>
                  <a:lnTo>
                    <a:pt x="259" y="5283"/>
                  </a:lnTo>
                  <a:lnTo>
                    <a:pt x="155" y="6630"/>
                  </a:lnTo>
                  <a:lnTo>
                    <a:pt x="78" y="7925"/>
                  </a:lnTo>
                  <a:lnTo>
                    <a:pt x="26" y="9168"/>
                  </a:lnTo>
                  <a:lnTo>
                    <a:pt x="0" y="10411"/>
                  </a:lnTo>
                  <a:lnTo>
                    <a:pt x="0" y="11603"/>
                  </a:lnTo>
                  <a:lnTo>
                    <a:pt x="26" y="13027"/>
                  </a:lnTo>
                  <a:lnTo>
                    <a:pt x="78" y="14426"/>
                  </a:lnTo>
                  <a:lnTo>
                    <a:pt x="155" y="15773"/>
                  </a:lnTo>
                  <a:lnTo>
                    <a:pt x="259" y="17068"/>
                  </a:lnTo>
                  <a:lnTo>
                    <a:pt x="389" y="18337"/>
                  </a:lnTo>
                  <a:lnTo>
                    <a:pt x="544" y="19580"/>
                  </a:lnTo>
                  <a:lnTo>
                    <a:pt x="699" y="20797"/>
                  </a:lnTo>
                  <a:lnTo>
                    <a:pt x="907" y="21962"/>
                  </a:lnTo>
                  <a:lnTo>
                    <a:pt x="1269" y="23801"/>
                  </a:lnTo>
                  <a:lnTo>
                    <a:pt x="1658" y="25562"/>
                  </a:lnTo>
                  <a:lnTo>
                    <a:pt x="2098" y="27324"/>
                  </a:lnTo>
                  <a:lnTo>
                    <a:pt x="2564" y="29059"/>
                  </a:lnTo>
                  <a:lnTo>
                    <a:pt x="3056" y="30794"/>
                  </a:lnTo>
                  <a:lnTo>
                    <a:pt x="3600" y="32555"/>
                  </a:lnTo>
                  <a:lnTo>
                    <a:pt x="4662" y="36129"/>
                  </a:lnTo>
                  <a:lnTo>
                    <a:pt x="4325" y="36803"/>
                  </a:lnTo>
                  <a:lnTo>
                    <a:pt x="4014" y="37476"/>
                  </a:lnTo>
                  <a:lnTo>
                    <a:pt x="3729" y="38201"/>
                  </a:lnTo>
                  <a:lnTo>
                    <a:pt x="3496" y="38952"/>
                  </a:lnTo>
                  <a:lnTo>
                    <a:pt x="3315" y="39729"/>
                  </a:lnTo>
                  <a:lnTo>
                    <a:pt x="3160" y="40532"/>
                  </a:lnTo>
                  <a:lnTo>
                    <a:pt x="3030" y="41361"/>
                  </a:lnTo>
                  <a:lnTo>
                    <a:pt x="2953" y="42190"/>
                  </a:lnTo>
                  <a:lnTo>
                    <a:pt x="2875" y="43070"/>
                  </a:lnTo>
                  <a:lnTo>
                    <a:pt x="2849" y="43951"/>
                  </a:lnTo>
                  <a:lnTo>
                    <a:pt x="2849" y="44831"/>
                  </a:lnTo>
                  <a:lnTo>
                    <a:pt x="2875" y="45764"/>
                  </a:lnTo>
                  <a:lnTo>
                    <a:pt x="2927" y="46670"/>
                  </a:lnTo>
                  <a:lnTo>
                    <a:pt x="2978" y="47603"/>
                  </a:lnTo>
                  <a:lnTo>
                    <a:pt x="3056" y="48535"/>
                  </a:lnTo>
                  <a:lnTo>
                    <a:pt x="3160" y="49467"/>
                  </a:lnTo>
                  <a:lnTo>
                    <a:pt x="3419" y="51332"/>
                  </a:lnTo>
                  <a:lnTo>
                    <a:pt x="3678" y="53171"/>
                  </a:lnTo>
                  <a:lnTo>
                    <a:pt x="3988" y="55010"/>
                  </a:lnTo>
                  <a:lnTo>
                    <a:pt x="4325" y="56771"/>
                  </a:lnTo>
                  <a:lnTo>
                    <a:pt x="4921" y="60060"/>
                  </a:lnTo>
                  <a:lnTo>
                    <a:pt x="5180" y="61562"/>
                  </a:lnTo>
                  <a:lnTo>
                    <a:pt x="5387" y="62935"/>
                  </a:lnTo>
                  <a:lnTo>
                    <a:pt x="5568" y="64178"/>
                  </a:lnTo>
                  <a:lnTo>
                    <a:pt x="5776" y="65473"/>
                  </a:lnTo>
                  <a:lnTo>
                    <a:pt x="6268" y="68192"/>
                  </a:lnTo>
                  <a:lnTo>
                    <a:pt x="6811" y="70938"/>
                  </a:lnTo>
                  <a:lnTo>
                    <a:pt x="7355" y="73605"/>
                  </a:lnTo>
                  <a:lnTo>
                    <a:pt x="7899" y="76014"/>
                  </a:lnTo>
                  <a:lnTo>
                    <a:pt x="8365" y="78086"/>
                  </a:lnTo>
                  <a:lnTo>
                    <a:pt x="8961" y="80598"/>
                  </a:lnTo>
                  <a:lnTo>
                    <a:pt x="9298" y="80831"/>
                  </a:lnTo>
                  <a:lnTo>
                    <a:pt x="9609" y="81013"/>
                  </a:lnTo>
                  <a:lnTo>
                    <a:pt x="9945" y="81168"/>
                  </a:lnTo>
                  <a:lnTo>
                    <a:pt x="10256" y="81297"/>
                  </a:lnTo>
                  <a:lnTo>
                    <a:pt x="10567" y="81401"/>
                  </a:lnTo>
                  <a:lnTo>
                    <a:pt x="10878" y="81479"/>
                  </a:lnTo>
                  <a:lnTo>
                    <a:pt x="11188" y="81505"/>
                  </a:lnTo>
                  <a:lnTo>
                    <a:pt x="11499" y="81505"/>
                  </a:lnTo>
                  <a:lnTo>
                    <a:pt x="11810" y="81479"/>
                  </a:lnTo>
                  <a:lnTo>
                    <a:pt x="12095" y="81453"/>
                  </a:lnTo>
                  <a:lnTo>
                    <a:pt x="12406" y="81375"/>
                  </a:lnTo>
                  <a:lnTo>
                    <a:pt x="12691" y="81272"/>
                  </a:lnTo>
                  <a:lnTo>
                    <a:pt x="12975" y="81142"/>
                  </a:lnTo>
                  <a:lnTo>
                    <a:pt x="13260" y="80987"/>
                  </a:lnTo>
                  <a:lnTo>
                    <a:pt x="13545" y="80805"/>
                  </a:lnTo>
                  <a:lnTo>
                    <a:pt x="13830" y="80598"/>
                  </a:lnTo>
                  <a:lnTo>
                    <a:pt x="14219" y="72155"/>
                  </a:lnTo>
                  <a:lnTo>
                    <a:pt x="14555" y="65499"/>
                  </a:lnTo>
                  <a:lnTo>
                    <a:pt x="14970" y="57988"/>
                  </a:lnTo>
                  <a:lnTo>
                    <a:pt x="15462" y="50193"/>
                  </a:lnTo>
                  <a:lnTo>
                    <a:pt x="15695" y="46385"/>
                  </a:lnTo>
                  <a:lnTo>
                    <a:pt x="15954" y="42708"/>
                  </a:lnTo>
                  <a:lnTo>
                    <a:pt x="16239" y="39289"/>
                  </a:lnTo>
                  <a:lnTo>
                    <a:pt x="16498" y="36129"/>
                  </a:lnTo>
                  <a:lnTo>
                    <a:pt x="16757" y="33384"/>
                  </a:lnTo>
                  <a:lnTo>
                    <a:pt x="17042" y="31053"/>
                  </a:lnTo>
                  <a:lnTo>
                    <a:pt x="17197" y="29551"/>
                  </a:lnTo>
                  <a:lnTo>
                    <a:pt x="17326" y="27997"/>
                  </a:lnTo>
                  <a:lnTo>
                    <a:pt x="17404" y="26391"/>
                  </a:lnTo>
                  <a:lnTo>
                    <a:pt x="17456" y="24760"/>
                  </a:lnTo>
                  <a:lnTo>
                    <a:pt x="17482" y="23076"/>
                  </a:lnTo>
                  <a:lnTo>
                    <a:pt x="17456" y="21393"/>
                  </a:lnTo>
                  <a:lnTo>
                    <a:pt x="17430" y="19709"/>
                  </a:lnTo>
                  <a:lnTo>
                    <a:pt x="17352" y="18026"/>
                  </a:lnTo>
                  <a:lnTo>
                    <a:pt x="17275" y="16446"/>
                  </a:lnTo>
                  <a:lnTo>
                    <a:pt x="17197" y="14866"/>
                  </a:lnTo>
                  <a:lnTo>
                    <a:pt x="16964" y="11862"/>
                  </a:lnTo>
                  <a:lnTo>
                    <a:pt x="16731" y="9427"/>
                  </a:lnTo>
                  <a:lnTo>
                    <a:pt x="16498" y="7174"/>
                  </a:lnTo>
                  <a:lnTo>
                    <a:pt x="16265" y="5154"/>
                  </a:lnTo>
                  <a:lnTo>
                    <a:pt x="16032" y="3419"/>
                  </a:lnTo>
                  <a:lnTo>
                    <a:pt x="15695" y="906"/>
                  </a:lnTo>
                  <a:lnTo>
                    <a:pt x="15565"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67"/>
            <p:cNvSpPr/>
            <p:nvPr/>
          </p:nvSpPr>
          <p:spPr>
            <a:xfrm>
              <a:off x="5917227" y="4188167"/>
              <a:ext cx="267948" cy="267964"/>
            </a:xfrm>
            <a:custGeom>
              <a:avLst/>
              <a:gdLst/>
              <a:ahLst/>
              <a:cxnLst/>
              <a:rect l="l" t="t" r="r" b="b"/>
              <a:pathLst>
                <a:path w="17094" h="17095" extrusionOk="0">
                  <a:moveTo>
                    <a:pt x="1865" y="1"/>
                  </a:moveTo>
                  <a:lnTo>
                    <a:pt x="1554" y="260"/>
                  </a:lnTo>
                  <a:lnTo>
                    <a:pt x="1269" y="571"/>
                  </a:lnTo>
                  <a:lnTo>
                    <a:pt x="907" y="959"/>
                  </a:lnTo>
                  <a:lnTo>
                    <a:pt x="725" y="1192"/>
                  </a:lnTo>
                  <a:lnTo>
                    <a:pt x="570" y="1451"/>
                  </a:lnTo>
                  <a:lnTo>
                    <a:pt x="415" y="1710"/>
                  </a:lnTo>
                  <a:lnTo>
                    <a:pt x="259" y="1995"/>
                  </a:lnTo>
                  <a:lnTo>
                    <a:pt x="156" y="2280"/>
                  </a:lnTo>
                  <a:lnTo>
                    <a:pt x="78" y="2591"/>
                  </a:lnTo>
                  <a:lnTo>
                    <a:pt x="26" y="2902"/>
                  </a:lnTo>
                  <a:lnTo>
                    <a:pt x="0" y="3212"/>
                  </a:lnTo>
                  <a:lnTo>
                    <a:pt x="52" y="4093"/>
                  </a:lnTo>
                  <a:lnTo>
                    <a:pt x="52" y="5466"/>
                  </a:lnTo>
                  <a:lnTo>
                    <a:pt x="52" y="8936"/>
                  </a:lnTo>
                  <a:lnTo>
                    <a:pt x="52" y="12277"/>
                  </a:lnTo>
                  <a:lnTo>
                    <a:pt x="52" y="14142"/>
                  </a:lnTo>
                  <a:lnTo>
                    <a:pt x="1217" y="14142"/>
                  </a:lnTo>
                  <a:lnTo>
                    <a:pt x="1865" y="10283"/>
                  </a:lnTo>
                  <a:lnTo>
                    <a:pt x="2305" y="10982"/>
                  </a:lnTo>
                  <a:lnTo>
                    <a:pt x="2823" y="11707"/>
                  </a:lnTo>
                  <a:lnTo>
                    <a:pt x="3445" y="12588"/>
                  </a:lnTo>
                  <a:lnTo>
                    <a:pt x="4170" y="13546"/>
                  </a:lnTo>
                  <a:lnTo>
                    <a:pt x="4533" y="14012"/>
                  </a:lnTo>
                  <a:lnTo>
                    <a:pt x="4921" y="14479"/>
                  </a:lnTo>
                  <a:lnTo>
                    <a:pt x="5335" y="14893"/>
                  </a:lnTo>
                  <a:lnTo>
                    <a:pt x="5724" y="15307"/>
                  </a:lnTo>
                  <a:lnTo>
                    <a:pt x="6112" y="15670"/>
                  </a:lnTo>
                  <a:lnTo>
                    <a:pt x="6501" y="15955"/>
                  </a:lnTo>
                  <a:lnTo>
                    <a:pt x="6682" y="16084"/>
                  </a:lnTo>
                  <a:lnTo>
                    <a:pt x="6915" y="16214"/>
                  </a:lnTo>
                  <a:lnTo>
                    <a:pt x="7174" y="16317"/>
                  </a:lnTo>
                  <a:lnTo>
                    <a:pt x="7433" y="16421"/>
                  </a:lnTo>
                  <a:lnTo>
                    <a:pt x="8029" y="16602"/>
                  </a:lnTo>
                  <a:lnTo>
                    <a:pt x="8702" y="16758"/>
                  </a:lnTo>
                  <a:lnTo>
                    <a:pt x="9427" y="16861"/>
                  </a:lnTo>
                  <a:lnTo>
                    <a:pt x="10204" y="16965"/>
                  </a:lnTo>
                  <a:lnTo>
                    <a:pt x="10981" y="17017"/>
                  </a:lnTo>
                  <a:lnTo>
                    <a:pt x="11784" y="17068"/>
                  </a:lnTo>
                  <a:lnTo>
                    <a:pt x="12561" y="17094"/>
                  </a:lnTo>
                  <a:lnTo>
                    <a:pt x="13338" y="17094"/>
                  </a:lnTo>
                  <a:lnTo>
                    <a:pt x="14763" y="17068"/>
                  </a:lnTo>
                  <a:lnTo>
                    <a:pt x="15954" y="17017"/>
                  </a:lnTo>
                  <a:lnTo>
                    <a:pt x="16783" y="16939"/>
                  </a:lnTo>
                  <a:lnTo>
                    <a:pt x="16912" y="16913"/>
                  </a:lnTo>
                  <a:lnTo>
                    <a:pt x="17016" y="16861"/>
                  </a:lnTo>
                  <a:lnTo>
                    <a:pt x="17068" y="16784"/>
                  </a:lnTo>
                  <a:lnTo>
                    <a:pt x="17094" y="16680"/>
                  </a:lnTo>
                  <a:lnTo>
                    <a:pt x="17094" y="16576"/>
                  </a:lnTo>
                  <a:lnTo>
                    <a:pt x="17068" y="16447"/>
                  </a:lnTo>
                  <a:lnTo>
                    <a:pt x="17016" y="16291"/>
                  </a:lnTo>
                  <a:lnTo>
                    <a:pt x="16938" y="16136"/>
                  </a:lnTo>
                  <a:lnTo>
                    <a:pt x="16705" y="15773"/>
                  </a:lnTo>
                  <a:lnTo>
                    <a:pt x="16394" y="15385"/>
                  </a:lnTo>
                  <a:lnTo>
                    <a:pt x="16032" y="14945"/>
                  </a:lnTo>
                  <a:lnTo>
                    <a:pt x="15643" y="14479"/>
                  </a:lnTo>
                  <a:lnTo>
                    <a:pt x="14737" y="13494"/>
                  </a:lnTo>
                  <a:lnTo>
                    <a:pt x="13830" y="12510"/>
                  </a:lnTo>
                  <a:lnTo>
                    <a:pt x="13027" y="11604"/>
                  </a:lnTo>
                  <a:lnTo>
                    <a:pt x="12717" y="11215"/>
                  </a:lnTo>
                  <a:lnTo>
                    <a:pt x="12484" y="10879"/>
                  </a:lnTo>
                  <a:lnTo>
                    <a:pt x="12199" y="10464"/>
                  </a:lnTo>
                  <a:lnTo>
                    <a:pt x="11732" y="9920"/>
                  </a:lnTo>
                  <a:lnTo>
                    <a:pt x="11111" y="9221"/>
                  </a:lnTo>
                  <a:lnTo>
                    <a:pt x="10386" y="8444"/>
                  </a:lnTo>
                  <a:lnTo>
                    <a:pt x="8650" y="6683"/>
                  </a:lnTo>
                  <a:lnTo>
                    <a:pt x="6786" y="4792"/>
                  </a:lnTo>
                  <a:lnTo>
                    <a:pt x="4947" y="2979"/>
                  </a:lnTo>
                  <a:lnTo>
                    <a:pt x="3367" y="1451"/>
                  </a:lnTo>
                  <a:lnTo>
                    <a:pt x="1865"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67"/>
            <p:cNvSpPr/>
            <p:nvPr/>
          </p:nvSpPr>
          <p:spPr>
            <a:xfrm>
              <a:off x="5944830" y="4109824"/>
              <a:ext cx="176610" cy="278513"/>
            </a:xfrm>
            <a:custGeom>
              <a:avLst/>
              <a:gdLst/>
              <a:ahLst/>
              <a:cxnLst/>
              <a:rect l="l" t="t" r="r" b="b"/>
              <a:pathLst>
                <a:path w="11267" h="17768" extrusionOk="0">
                  <a:moveTo>
                    <a:pt x="5569" y="0"/>
                  </a:moveTo>
                  <a:lnTo>
                    <a:pt x="78" y="441"/>
                  </a:lnTo>
                  <a:lnTo>
                    <a:pt x="233" y="4585"/>
                  </a:lnTo>
                  <a:lnTo>
                    <a:pt x="156" y="4792"/>
                  </a:lnTo>
                  <a:lnTo>
                    <a:pt x="104" y="5077"/>
                  </a:lnTo>
                  <a:lnTo>
                    <a:pt x="26" y="5413"/>
                  </a:lnTo>
                  <a:lnTo>
                    <a:pt x="0" y="5854"/>
                  </a:lnTo>
                  <a:lnTo>
                    <a:pt x="0" y="6397"/>
                  </a:lnTo>
                  <a:lnTo>
                    <a:pt x="26" y="6682"/>
                  </a:lnTo>
                  <a:lnTo>
                    <a:pt x="78" y="6967"/>
                  </a:lnTo>
                  <a:lnTo>
                    <a:pt x="156" y="7304"/>
                  </a:lnTo>
                  <a:lnTo>
                    <a:pt x="233" y="7641"/>
                  </a:lnTo>
                  <a:lnTo>
                    <a:pt x="363" y="7977"/>
                  </a:lnTo>
                  <a:lnTo>
                    <a:pt x="492" y="8366"/>
                  </a:lnTo>
                  <a:lnTo>
                    <a:pt x="674" y="8754"/>
                  </a:lnTo>
                  <a:lnTo>
                    <a:pt x="881" y="9169"/>
                  </a:lnTo>
                  <a:lnTo>
                    <a:pt x="1373" y="10049"/>
                  </a:lnTo>
                  <a:lnTo>
                    <a:pt x="1969" y="10930"/>
                  </a:lnTo>
                  <a:lnTo>
                    <a:pt x="2590" y="11862"/>
                  </a:lnTo>
                  <a:lnTo>
                    <a:pt x="3289" y="12769"/>
                  </a:lnTo>
                  <a:lnTo>
                    <a:pt x="4015" y="13649"/>
                  </a:lnTo>
                  <a:lnTo>
                    <a:pt x="4740" y="14478"/>
                  </a:lnTo>
                  <a:lnTo>
                    <a:pt x="5077" y="14841"/>
                  </a:lnTo>
                  <a:lnTo>
                    <a:pt x="5439" y="15177"/>
                  </a:lnTo>
                  <a:lnTo>
                    <a:pt x="5853" y="15514"/>
                  </a:lnTo>
                  <a:lnTo>
                    <a:pt x="6268" y="15851"/>
                  </a:lnTo>
                  <a:lnTo>
                    <a:pt x="6734" y="16161"/>
                  </a:lnTo>
                  <a:lnTo>
                    <a:pt x="7174" y="16446"/>
                  </a:lnTo>
                  <a:lnTo>
                    <a:pt x="7641" y="16731"/>
                  </a:lnTo>
                  <a:lnTo>
                    <a:pt x="8107" y="16964"/>
                  </a:lnTo>
                  <a:lnTo>
                    <a:pt x="8573" y="17197"/>
                  </a:lnTo>
                  <a:lnTo>
                    <a:pt x="9013" y="17379"/>
                  </a:lnTo>
                  <a:lnTo>
                    <a:pt x="9453" y="17534"/>
                  </a:lnTo>
                  <a:lnTo>
                    <a:pt x="9842" y="17664"/>
                  </a:lnTo>
                  <a:lnTo>
                    <a:pt x="10205" y="17741"/>
                  </a:lnTo>
                  <a:lnTo>
                    <a:pt x="10541" y="17767"/>
                  </a:lnTo>
                  <a:lnTo>
                    <a:pt x="10826" y="17767"/>
                  </a:lnTo>
                  <a:lnTo>
                    <a:pt x="10956" y="17741"/>
                  </a:lnTo>
                  <a:lnTo>
                    <a:pt x="11059" y="17689"/>
                  </a:lnTo>
                  <a:lnTo>
                    <a:pt x="11137" y="17638"/>
                  </a:lnTo>
                  <a:lnTo>
                    <a:pt x="11215" y="17586"/>
                  </a:lnTo>
                  <a:lnTo>
                    <a:pt x="11240" y="17482"/>
                  </a:lnTo>
                  <a:lnTo>
                    <a:pt x="11266" y="17379"/>
                  </a:lnTo>
                  <a:lnTo>
                    <a:pt x="11266" y="17249"/>
                  </a:lnTo>
                  <a:lnTo>
                    <a:pt x="11266" y="17120"/>
                  </a:lnTo>
                  <a:lnTo>
                    <a:pt x="11163" y="16809"/>
                  </a:lnTo>
                  <a:lnTo>
                    <a:pt x="11033" y="16472"/>
                  </a:lnTo>
                  <a:lnTo>
                    <a:pt x="10826" y="16058"/>
                  </a:lnTo>
                  <a:lnTo>
                    <a:pt x="10593" y="15643"/>
                  </a:lnTo>
                  <a:lnTo>
                    <a:pt x="10334" y="15203"/>
                  </a:lnTo>
                  <a:lnTo>
                    <a:pt x="9712" y="14245"/>
                  </a:lnTo>
                  <a:lnTo>
                    <a:pt x="9091" y="13287"/>
                  </a:lnTo>
                  <a:lnTo>
                    <a:pt x="8547" y="12380"/>
                  </a:lnTo>
                  <a:lnTo>
                    <a:pt x="8314" y="11966"/>
                  </a:lnTo>
                  <a:lnTo>
                    <a:pt x="8107" y="11603"/>
                  </a:lnTo>
                  <a:lnTo>
                    <a:pt x="7770" y="10878"/>
                  </a:lnTo>
                  <a:lnTo>
                    <a:pt x="7485" y="10153"/>
                  </a:lnTo>
                  <a:lnTo>
                    <a:pt x="7200" y="9454"/>
                  </a:lnTo>
                  <a:lnTo>
                    <a:pt x="6941" y="8754"/>
                  </a:lnTo>
                  <a:lnTo>
                    <a:pt x="6501" y="7408"/>
                  </a:lnTo>
                  <a:lnTo>
                    <a:pt x="6138" y="6164"/>
                  </a:lnTo>
                  <a:lnTo>
                    <a:pt x="6035" y="5802"/>
                  </a:lnTo>
                  <a:lnTo>
                    <a:pt x="5957" y="5387"/>
                  </a:lnTo>
                  <a:lnTo>
                    <a:pt x="5828" y="4429"/>
                  </a:lnTo>
                  <a:lnTo>
                    <a:pt x="5724" y="3419"/>
                  </a:lnTo>
                  <a:lnTo>
                    <a:pt x="5672" y="2383"/>
                  </a:lnTo>
                  <a:lnTo>
                    <a:pt x="5595" y="700"/>
                  </a:lnTo>
                  <a:lnTo>
                    <a:pt x="5569"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3" name="Google Shape;5313;p67"/>
            <p:cNvSpPr/>
            <p:nvPr/>
          </p:nvSpPr>
          <p:spPr>
            <a:xfrm>
              <a:off x="6000445" y="3387598"/>
              <a:ext cx="76745" cy="16663"/>
            </a:xfrm>
            <a:custGeom>
              <a:avLst/>
              <a:gdLst/>
              <a:ahLst/>
              <a:cxnLst/>
              <a:rect l="l" t="t" r="r" b="b"/>
              <a:pathLst>
                <a:path w="4896" h="1063" extrusionOk="0">
                  <a:moveTo>
                    <a:pt x="4714" y="1"/>
                  </a:moveTo>
                  <a:lnTo>
                    <a:pt x="4662" y="27"/>
                  </a:lnTo>
                  <a:lnTo>
                    <a:pt x="4403" y="182"/>
                  </a:lnTo>
                  <a:lnTo>
                    <a:pt x="4144" y="312"/>
                  </a:lnTo>
                  <a:lnTo>
                    <a:pt x="3885" y="441"/>
                  </a:lnTo>
                  <a:lnTo>
                    <a:pt x="3600" y="519"/>
                  </a:lnTo>
                  <a:lnTo>
                    <a:pt x="3341" y="596"/>
                  </a:lnTo>
                  <a:lnTo>
                    <a:pt x="3057" y="674"/>
                  </a:lnTo>
                  <a:lnTo>
                    <a:pt x="2772" y="700"/>
                  </a:lnTo>
                  <a:lnTo>
                    <a:pt x="2487" y="752"/>
                  </a:lnTo>
                  <a:lnTo>
                    <a:pt x="1917" y="752"/>
                  </a:lnTo>
                  <a:lnTo>
                    <a:pt x="1632" y="726"/>
                  </a:lnTo>
                  <a:lnTo>
                    <a:pt x="1347" y="674"/>
                  </a:lnTo>
                  <a:lnTo>
                    <a:pt x="1062" y="622"/>
                  </a:lnTo>
                  <a:lnTo>
                    <a:pt x="777" y="519"/>
                  </a:lnTo>
                  <a:lnTo>
                    <a:pt x="518" y="441"/>
                  </a:lnTo>
                  <a:lnTo>
                    <a:pt x="234" y="312"/>
                  </a:lnTo>
                  <a:lnTo>
                    <a:pt x="104" y="312"/>
                  </a:lnTo>
                  <a:lnTo>
                    <a:pt x="52" y="337"/>
                  </a:lnTo>
                  <a:lnTo>
                    <a:pt x="26" y="389"/>
                  </a:lnTo>
                  <a:lnTo>
                    <a:pt x="0" y="441"/>
                  </a:lnTo>
                  <a:lnTo>
                    <a:pt x="0" y="493"/>
                  </a:lnTo>
                  <a:lnTo>
                    <a:pt x="26" y="545"/>
                  </a:lnTo>
                  <a:lnTo>
                    <a:pt x="78" y="596"/>
                  </a:lnTo>
                  <a:lnTo>
                    <a:pt x="363" y="700"/>
                  </a:lnTo>
                  <a:lnTo>
                    <a:pt x="674" y="804"/>
                  </a:lnTo>
                  <a:lnTo>
                    <a:pt x="959" y="907"/>
                  </a:lnTo>
                  <a:lnTo>
                    <a:pt x="1270" y="959"/>
                  </a:lnTo>
                  <a:lnTo>
                    <a:pt x="1580" y="1011"/>
                  </a:lnTo>
                  <a:lnTo>
                    <a:pt x="1865" y="1037"/>
                  </a:lnTo>
                  <a:lnTo>
                    <a:pt x="2176" y="1063"/>
                  </a:lnTo>
                  <a:lnTo>
                    <a:pt x="2487" y="1037"/>
                  </a:lnTo>
                  <a:lnTo>
                    <a:pt x="2798" y="1011"/>
                  </a:lnTo>
                  <a:lnTo>
                    <a:pt x="3082" y="985"/>
                  </a:lnTo>
                  <a:lnTo>
                    <a:pt x="3393" y="907"/>
                  </a:lnTo>
                  <a:lnTo>
                    <a:pt x="3678" y="830"/>
                  </a:lnTo>
                  <a:lnTo>
                    <a:pt x="3989" y="726"/>
                  </a:lnTo>
                  <a:lnTo>
                    <a:pt x="4274" y="596"/>
                  </a:lnTo>
                  <a:lnTo>
                    <a:pt x="4533" y="467"/>
                  </a:lnTo>
                  <a:lnTo>
                    <a:pt x="4818" y="312"/>
                  </a:lnTo>
                  <a:lnTo>
                    <a:pt x="4869" y="260"/>
                  </a:lnTo>
                  <a:lnTo>
                    <a:pt x="4895" y="208"/>
                  </a:lnTo>
                  <a:lnTo>
                    <a:pt x="4895" y="156"/>
                  </a:lnTo>
                  <a:lnTo>
                    <a:pt x="4869" y="104"/>
                  </a:lnTo>
                  <a:lnTo>
                    <a:pt x="4818" y="53"/>
                  </a:lnTo>
                  <a:lnTo>
                    <a:pt x="4792" y="27"/>
                  </a:lnTo>
                  <a:lnTo>
                    <a:pt x="471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67"/>
            <p:cNvSpPr/>
            <p:nvPr/>
          </p:nvSpPr>
          <p:spPr>
            <a:xfrm>
              <a:off x="5823036" y="1717850"/>
              <a:ext cx="544424" cy="383254"/>
            </a:xfrm>
            <a:custGeom>
              <a:avLst/>
              <a:gdLst/>
              <a:ahLst/>
              <a:cxnLst/>
              <a:rect l="l" t="t" r="r" b="b"/>
              <a:pathLst>
                <a:path w="34732" h="24450" extrusionOk="0">
                  <a:moveTo>
                    <a:pt x="4144" y="1"/>
                  </a:moveTo>
                  <a:lnTo>
                    <a:pt x="3730" y="26"/>
                  </a:lnTo>
                  <a:lnTo>
                    <a:pt x="3316" y="104"/>
                  </a:lnTo>
                  <a:lnTo>
                    <a:pt x="2927" y="208"/>
                  </a:lnTo>
                  <a:lnTo>
                    <a:pt x="2539" y="363"/>
                  </a:lnTo>
                  <a:lnTo>
                    <a:pt x="2150" y="544"/>
                  </a:lnTo>
                  <a:lnTo>
                    <a:pt x="1788" y="778"/>
                  </a:lnTo>
                  <a:lnTo>
                    <a:pt x="1451" y="1037"/>
                  </a:lnTo>
                  <a:lnTo>
                    <a:pt x="1140" y="1321"/>
                  </a:lnTo>
                  <a:lnTo>
                    <a:pt x="881" y="1632"/>
                  </a:lnTo>
                  <a:lnTo>
                    <a:pt x="648" y="1969"/>
                  </a:lnTo>
                  <a:lnTo>
                    <a:pt x="441" y="2332"/>
                  </a:lnTo>
                  <a:lnTo>
                    <a:pt x="286" y="2694"/>
                  </a:lnTo>
                  <a:lnTo>
                    <a:pt x="156" y="3083"/>
                  </a:lnTo>
                  <a:lnTo>
                    <a:pt x="52" y="3471"/>
                  </a:lnTo>
                  <a:lnTo>
                    <a:pt x="1" y="3860"/>
                  </a:lnTo>
                  <a:lnTo>
                    <a:pt x="1" y="4274"/>
                  </a:lnTo>
                  <a:lnTo>
                    <a:pt x="27" y="4688"/>
                  </a:lnTo>
                  <a:lnTo>
                    <a:pt x="78" y="5077"/>
                  </a:lnTo>
                  <a:lnTo>
                    <a:pt x="182" y="5491"/>
                  </a:lnTo>
                  <a:lnTo>
                    <a:pt x="337" y="5880"/>
                  </a:lnTo>
                  <a:lnTo>
                    <a:pt x="544" y="6268"/>
                  </a:lnTo>
                  <a:lnTo>
                    <a:pt x="985" y="7045"/>
                  </a:lnTo>
                  <a:lnTo>
                    <a:pt x="2047" y="8910"/>
                  </a:lnTo>
                  <a:lnTo>
                    <a:pt x="3601" y="11500"/>
                  </a:lnTo>
                  <a:lnTo>
                    <a:pt x="4507" y="12950"/>
                  </a:lnTo>
                  <a:lnTo>
                    <a:pt x="5465" y="14452"/>
                  </a:lnTo>
                  <a:lnTo>
                    <a:pt x="6605" y="16188"/>
                  </a:lnTo>
                  <a:lnTo>
                    <a:pt x="7667" y="17767"/>
                  </a:lnTo>
                  <a:lnTo>
                    <a:pt x="8677" y="19140"/>
                  </a:lnTo>
                  <a:lnTo>
                    <a:pt x="9583" y="20331"/>
                  </a:lnTo>
                  <a:lnTo>
                    <a:pt x="10231" y="21082"/>
                  </a:lnTo>
                  <a:lnTo>
                    <a:pt x="10878" y="21834"/>
                  </a:lnTo>
                  <a:lnTo>
                    <a:pt x="11215" y="22170"/>
                  </a:lnTo>
                  <a:lnTo>
                    <a:pt x="11577" y="22507"/>
                  </a:lnTo>
                  <a:lnTo>
                    <a:pt x="11940" y="22818"/>
                  </a:lnTo>
                  <a:lnTo>
                    <a:pt x="12303" y="23129"/>
                  </a:lnTo>
                  <a:lnTo>
                    <a:pt x="12691" y="23388"/>
                  </a:lnTo>
                  <a:lnTo>
                    <a:pt x="13054" y="23647"/>
                  </a:lnTo>
                  <a:lnTo>
                    <a:pt x="13468" y="23854"/>
                  </a:lnTo>
                  <a:lnTo>
                    <a:pt x="13882" y="24035"/>
                  </a:lnTo>
                  <a:lnTo>
                    <a:pt x="14297" y="24190"/>
                  </a:lnTo>
                  <a:lnTo>
                    <a:pt x="14737" y="24320"/>
                  </a:lnTo>
                  <a:lnTo>
                    <a:pt x="15177" y="24398"/>
                  </a:lnTo>
                  <a:lnTo>
                    <a:pt x="15644" y="24449"/>
                  </a:lnTo>
                  <a:lnTo>
                    <a:pt x="15903" y="24449"/>
                  </a:lnTo>
                  <a:lnTo>
                    <a:pt x="16239" y="24423"/>
                  </a:lnTo>
                  <a:lnTo>
                    <a:pt x="16576" y="24398"/>
                  </a:lnTo>
                  <a:lnTo>
                    <a:pt x="16913" y="24372"/>
                  </a:lnTo>
                  <a:lnTo>
                    <a:pt x="17275" y="24294"/>
                  </a:lnTo>
                  <a:lnTo>
                    <a:pt x="17612" y="24216"/>
                  </a:lnTo>
                  <a:lnTo>
                    <a:pt x="17975" y="24113"/>
                  </a:lnTo>
                  <a:lnTo>
                    <a:pt x="18337" y="24009"/>
                  </a:lnTo>
                  <a:lnTo>
                    <a:pt x="18726" y="23854"/>
                  </a:lnTo>
                  <a:lnTo>
                    <a:pt x="19503" y="23517"/>
                  </a:lnTo>
                  <a:lnTo>
                    <a:pt x="20305" y="23103"/>
                  </a:lnTo>
                  <a:lnTo>
                    <a:pt x="21160" y="22611"/>
                  </a:lnTo>
                  <a:lnTo>
                    <a:pt x="22067" y="22015"/>
                  </a:lnTo>
                  <a:lnTo>
                    <a:pt x="22636" y="21626"/>
                  </a:lnTo>
                  <a:lnTo>
                    <a:pt x="23258" y="21160"/>
                  </a:lnTo>
                  <a:lnTo>
                    <a:pt x="24553" y="20176"/>
                  </a:lnTo>
                  <a:lnTo>
                    <a:pt x="25926" y="19036"/>
                  </a:lnTo>
                  <a:lnTo>
                    <a:pt x="27376" y="17793"/>
                  </a:lnTo>
                  <a:lnTo>
                    <a:pt x="28593" y="16680"/>
                  </a:lnTo>
                  <a:lnTo>
                    <a:pt x="29733" y="15644"/>
                  </a:lnTo>
                  <a:lnTo>
                    <a:pt x="30769" y="14634"/>
                  </a:lnTo>
                  <a:lnTo>
                    <a:pt x="31675" y="13753"/>
                  </a:lnTo>
                  <a:lnTo>
                    <a:pt x="33022" y="12406"/>
                  </a:lnTo>
                  <a:lnTo>
                    <a:pt x="33566" y="11811"/>
                  </a:lnTo>
                  <a:lnTo>
                    <a:pt x="33851" y="11500"/>
                  </a:lnTo>
                  <a:lnTo>
                    <a:pt x="34084" y="11163"/>
                  </a:lnTo>
                  <a:lnTo>
                    <a:pt x="34291" y="10801"/>
                  </a:lnTo>
                  <a:lnTo>
                    <a:pt x="34446" y="10412"/>
                  </a:lnTo>
                  <a:lnTo>
                    <a:pt x="34576" y="10024"/>
                  </a:lnTo>
                  <a:lnTo>
                    <a:pt x="34679" y="9635"/>
                  </a:lnTo>
                  <a:lnTo>
                    <a:pt x="34705" y="9221"/>
                  </a:lnTo>
                  <a:lnTo>
                    <a:pt x="34731" y="8832"/>
                  </a:lnTo>
                  <a:lnTo>
                    <a:pt x="34705" y="8418"/>
                  </a:lnTo>
                  <a:lnTo>
                    <a:pt x="34628" y="8029"/>
                  </a:lnTo>
                  <a:lnTo>
                    <a:pt x="34524" y="7641"/>
                  </a:lnTo>
                  <a:lnTo>
                    <a:pt x="34369" y="7252"/>
                  </a:lnTo>
                  <a:lnTo>
                    <a:pt x="34187" y="6890"/>
                  </a:lnTo>
                  <a:lnTo>
                    <a:pt x="33980" y="6527"/>
                  </a:lnTo>
                  <a:lnTo>
                    <a:pt x="33721" y="6190"/>
                  </a:lnTo>
                  <a:lnTo>
                    <a:pt x="33436" y="5880"/>
                  </a:lnTo>
                  <a:lnTo>
                    <a:pt x="33100" y="5595"/>
                  </a:lnTo>
                  <a:lnTo>
                    <a:pt x="32763" y="5362"/>
                  </a:lnTo>
                  <a:lnTo>
                    <a:pt x="32400" y="5155"/>
                  </a:lnTo>
                  <a:lnTo>
                    <a:pt x="32012" y="4999"/>
                  </a:lnTo>
                  <a:lnTo>
                    <a:pt x="31623" y="4870"/>
                  </a:lnTo>
                  <a:lnTo>
                    <a:pt x="31235" y="4792"/>
                  </a:lnTo>
                  <a:lnTo>
                    <a:pt x="30820" y="4740"/>
                  </a:lnTo>
                  <a:lnTo>
                    <a:pt x="30432" y="4714"/>
                  </a:lnTo>
                  <a:lnTo>
                    <a:pt x="30018" y="4740"/>
                  </a:lnTo>
                  <a:lnTo>
                    <a:pt x="29629" y="4818"/>
                  </a:lnTo>
                  <a:lnTo>
                    <a:pt x="29241" y="4921"/>
                  </a:lnTo>
                  <a:lnTo>
                    <a:pt x="28852" y="5077"/>
                  </a:lnTo>
                  <a:lnTo>
                    <a:pt x="28490" y="5258"/>
                  </a:lnTo>
                  <a:lnTo>
                    <a:pt x="28127" y="5465"/>
                  </a:lnTo>
                  <a:lnTo>
                    <a:pt x="27790" y="5724"/>
                  </a:lnTo>
                  <a:lnTo>
                    <a:pt x="27479" y="6035"/>
                  </a:lnTo>
                  <a:lnTo>
                    <a:pt x="27065" y="6449"/>
                  </a:lnTo>
                  <a:lnTo>
                    <a:pt x="25977" y="7563"/>
                  </a:lnTo>
                  <a:lnTo>
                    <a:pt x="24346" y="9143"/>
                  </a:lnTo>
                  <a:lnTo>
                    <a:pt x="23413" y="10049"/>
                  </a:lnTo>
                  <a:lnTo>
                    <a:pt x="22377" y="10982"/>
                  </a:lnTo>
                  <a:lnTo>
                    <a:pt x="21316" y="11914"/>
                  </a:lnTo>
                  <a:lnTo>
                    <a:pt x="20357" y="12743"/>
                  </a:lnTo>
                  <a:lnTo>
                    <a:pt x="19477" y="13468"/>
                  </a:lnTo>
                  <a:lnTo>
                    <a:pt x="18726" y="14064"/>
                  </a:lnTo>
                  <a:lnTo>
                    <a:pt x="18052" y="14556"/>
                  </a:lnTo>
                  <a:lnTo>
                    <a:pt x="17482" y="14970"/>
                  </a:lnTo>
                  <a:lnTo>
                    <a:pt x="16964" y="15307"/>
                  </a:lnTo>
                  <a:lnTo>
                    <a:pt x="16550" y="15566"/>
                  </a:lnTo>
                  <a:lnTo>
                    <a:pt x="16213" y="15152"/>
                  </a:lnTo>
                  <a:lnTo>
                    <a:pt x="15825" y="14634"/>
                  </a:lnTo>
                  <a:lnTo>
                    <a:pt x="15333" y="14012"/>
                  </a:lnTo>
                  <a:lnTo>
                    <a:pt x="14789" y="13287"/>
                  </a:lnTo>
                  <a:lnTo>
                    <a:pt x="14193" y="12406"/>
                  </a:lnTo>
                  <a:lnTo>
                    <a:pt x="13494" y="11396"/>
                  </a:lnTo>
                  <a:lnTo>
                    <a:pt x="12717" y="10231"/>
                  </a:lnTo>
                  <a:lnTo>
                    <a:pt x="11888" y="8884"/>
                  </a:lnTo>
                  <a:lnTo>
                    <a:pt x="10334" y="6372"/>
                  </a:lnTo>
                  <a:lnTo>
                    <a:pt x="9065" y="4248"/>
                  </a:lnTo>
                  <a:lnTo>
                    <a:pt x="7874" y="2150"/>
                  </a:lnTo>
                  <a:lnTo>
                    <a:pt x="7641" y="1788"/>
                  </a:lnTo>
                  <a:lnTo>
                    <a:pt x="7382" y="1451"/>
                  </a:lnTo>
                  <a:lnTo>
                    <a:pt x="7097" y="1166"/>
                  </a:lnTo>
                  <a:lnTo>
                    <a:pt x="6786" y="881"/>
                  </a:lnTo>
                  <a:lnTo>
                    <a:pt x="6449" y="648"/>
                  </a:lnTo>
                  <a:lnTo>
                    <a:pt x="6087" y="467"/>
                  </a:lnTo>
                  <a:lnTo>
                    <a:pt x="5724" y="285"/>
                  </a:lnTo>
                  <a:lnTo>
                    <a:pt x="5336" y="156"/>
                  </a:lnTo>
                  <a:lnTo>
                    <a:pt x="4947" y="78"/>
                  </a:lnTo>
                  <a:lnTo>
                    <a:pt x="4533" y="26"/>
                  </a:lnTo>
                  <a:lnTo>
                    <a:pt x="4144"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67"/>
            <p:cNvSpPr/>
            <p:nvPr/>
          </p:nvSpPr>
          <p:spPr>
            <a:xfrm>
              <a:off x="5823036" y="1717850"/>
              <a:ext cx="544424" cy="383254"/>
            </a:xfrm>
            <a:custGeom>
              <a:avLst/>
              <a:gdLst/>
              <a:ahLst/>
              <a:cxnLst/>
              <a:rect l="l" t="t" r="r" b="b"/>
              <a:pathLst>
                <a:path w="34732" h="24450" fill="none" extrusionOk="0">
                  <a:moveTo>
                    <a:pt x="15903" y="24449"/>
                  </a:moveTo>
                  <a:lnTo>
                    <a:pt x="15903" y="24449"/>
                  </a:lnTo>
                  <a:lnTo>
                    <a:pt x="15644" y="24449"/>
                  </a:lnTo>
                  <a:lnTo>
                    <a:pt x="15644" y="24449"/>
                  </a:lnTo>
                  <a:lnTo>
                    <a:pt x="15177" y="24398"/>
                  </a:lnTo>
                  <a:lnTo>
                    <a:pt x="14737" y="24320"/>
                  </a:lnTo>
                  <a:lnTo>
                    <a:pt x="14297" y="24190"/>
                  </a:lnTo>
                  <a:lnTo>
                    <a:pt x="13882" y="24035"/>
                  </a:lnTo>
                  <a:lnTo>
                    <a:pt x="13468" y="23854"/>
                  </a:lnTo>
                  <a:lnTo>
                    <a:pt x="13054" y="23647"/>
                  </a:lnTo>
                  <a:lnTo>
                    <a:pt x="12691" y="23388"/>
                  </a:lnTo>
                  <a:lnTo>
                    <a:pt x="12303" y="23129"/>
                  </a:lnTo>
                  <a:lnTo>
                    <a:pt x="11940" y="22818"/>
                  </a:lnTo>
                  <a:lnTo>
                    <a:pt x="11577" y="22507"/>
                  </a:lnTo>
                  <a:lnTo>
                    <a:pt x="11215" y="22170"/>
                  </a:lnTo>
                  <a:lnTo>
                    <a:pt x="10878" y="21834"/>
                  </a:lnTo>
                  <a:lnTo>
                    <a:pt x="10231" y="21082"/>
                  </a:lnTo>
                  <a:lnTo>
                    <a:pt x="9583" y="20331"/>
                  </a:lnTo>
                  <a:lnTo>
                    <a:pt x="9583" y="20331"/>
                  </a:lnTo>
                  <a:lnTo>
                    <a:pt x="8677" y="19140"/>
                  </a:lnTo>
                  <a:lnTo>
                    <a:pt x="7667" y="17767"/>
                  </a:lnTo>
                  <a:lnTo>
                    <a:pt x="6605" y="16188"/>
                  </a:lnTo>
                  <a:lnTo>
                    <a:pt x="5465" y="14452"/>
                  </a:lnTo>
                  <a:lnTo>
                    <a:pt x="5465" y="14452"/>
                  </a:lnTo>
                  <a:lnTo>
                    <a:pt x="4507" y="12950"/>
                  </a:lnTo>
                  <a:lnTo>
                    <a:pt x="3601" y="11500"/>
                  </a:lnTo>
                  <a:lnTo>
                    <a:pt x="2047" y="8910"/>
                  </a:lnTo>
                  <a:lnTo>
                    <a:pt x="985" y="7045"/>
                  </a:lnTo>
                  <a:lnTo>
                    <a:pt x="544" y="6268"/>
                  </a:lnTo>
                  <a:lnTo>
                    <a:pt x="544" y="6268"/>
                  </a:lnTo>
                  <a:lnTo>
                    <a:pt x="337" y="5880"/>
                  </a:lnTo>
                  <a:lnTo>
                    <a:pt x="182" y="5491"/>
                  </a:lnTo>
                  <a:lnTo>
                    <a:pt x="78" y="5077"/>
                  </a:lnTo>
                  <a:lnTo>
                    <a:pt x="27" y="4688"/>
                  </a:lnTo>
                  <a:lnTo>
                    <a:pt x="1" y="4274"/>
                  </a:lnTo>
                  <a:lnTo>
                    <a:pt x="1" y="3860"/>
                  </a:lnTo>
                  <a:lnTo>
                    <a:pt x="52" y="3471"/>
                  </a:lnTo>
                  <a:lnTo>
                    <a:pt x="156" y="3083"/>
                  </a:lnTo>
                  <a:lnTo>
                    <a:pt x="286" y="2694"/>
                  </a:lnTo>
                  <a:lnTo>
                    <a:pt x="441" y="2332"/>
                  </a:lnTo>
                  <a:lnTo>
                    <a:pt x="648" y="1969"/>
                  </a:lnTo>
                  <a:lnTo>
                    <a:pt x="881" y="1632"/>
                  </a:lnTo>
                  <a:lnTo>
                    <a:pt x="1140" y="1321"/>
                  </a:lnTo>
                  <a:lnTo>
                    <a:pt x="1451" y="1037"/>
                  </a:lnTo>
                  <a:lnTo>
                    <a:pt x="1788" y="778"/>
                  </a:lnTo>
                  <a:lnTo>
                    <a:pt x="2150" y="544"/>
                  </a:lnTo>
                  <a:lnTo>
                    <a:pt x="2150" y="544"/>
                  </a:lnTo>
                  <a:lnTo>
                    <a:pt x="2539" y="363"/>
                  </a:lnTo>
                  <a:lnTo>
                    <a:pt x="2927" y="208"/>
                  </a:lnTo>
                  <a:lnTo>
                    <a:pt x="3316" y="104"/>
                  </a:lnTo>
                  <a:lnTo>
                    <a:pt x="3730" y="26"/>
                  </a:lnTo>
                  <a:lnTo>
                    <a:pt x="4144" y="1"/>
                  </a:lnTo>
                  <a:lnTo>
                    <a:pt x="4533" y="26"/>
                  </a:lnTo>
                  <a:lnTo>
                    <a:pt x="4947" y="78"/>
                  </a:lnTo>
                  <a:lnTo>
                    <a:pt x="5336" y="156"/>
                  </a:lnTo>
                  <a:lnTo>
                    <a:pt x="5724" y="285"/>
                  </a:lnTo>
                  <a:lnTo>
                    <a:pt x="6087" y="467"/>
                  </a:lnTo>
                  <a:lnTo>
                    <a:pt x="6449" y="648"/>
                  </a:lnTo>
                  <a:lnTo>
                    <a:pt x="6786" y="881"/>
                  </a:lnTo>
                  <a:lnTo>
                    <a:pt x="7097" y="1166"/>
                  </a:lnTo>
                  <a:lnTo>
                    <a:pt x="7382" y="1451"/>
                  </a:lnTo>
                  <a:lnTo>
                    <a:pt x="7641" y="1788"/>
                  </a:lnTo>
                  <a:lnTo>
                    <a:pt x="7874" y="2150"/>
                  </a:lnTo>
                  <a:lnTo>
                    <a:pt x="7874" y="2150"/>
                  </a:lnTo>
                  <a:lnTo>
                    <a:pt x="9065" y="4248"/>
                  </a:lnTo>
                  <a:lnTo>
                    <a:pt x="10334" y="6372"/>
                  </a:lnTo>
                  <a:lnTo>
                    <a:pt x="11888" y="8884"/>
                  </a:lnTo>
                  <a:lnTo>
                    <a:pt x="11888" y="8884"/>
                  </a:lnTo>
                  <a:lnTo>
                    <a:pt x="12717" y="10231"/>
                  </a:lnTo>
                  <a:lnTo>
                    <a:pt x="13494" y="11396"/>
                  </a:lnTo>
                  <a:lnTo>
                    <a:pt x="14193" y="12406"/>
                  </a:lnTo>
                  <a:lnTo>
                    <a:pt x="14789" y="13287"/>
                  </a:lnTo>
                  <a:lnTo>
                    <a:pt x="15333" y="14012"/>
                  </a:lnTo>
                  <a:lnTo>
                    <a:pt x="15825" y="14634"/>
                  </a:lnTo>
                  <a:lnTo>
                    <a:pt x="16213" y="15152"/>
                  </a:lnTo>
                  <a:lnTo>
                    <a:pt x="16550" y="15566"/>
                  </a:lnTo>
                  <a:lnTo>
                    <a:pt x="16550" y="15566"/>
                  </a:lnTo>
                  <a:lnTo>
                    <a:pt x="16964" y="15307"/>
                  </a:lnTo>
                  <a:lnTo>
                    <a:pt x="17482" y="14970"/>
                  </a:lnTo>
                  <a:lnTo>
                    <a:pt x="18052" y="14556"/>
                  </a:lnTo>
                  <a:lnTo>
                    <a:pt x="18726" y="14064"/>
                  </a:lnTo>
                  <a:lnTo>
                    <a:pt x="19477" y="13468"/>
                  </a:lnTo>
                  <a:lnTo>
                    <a:pt x="20357" y="12743"/>
                  </a:lnTo>
                  <a:lnTo>
                    <a:pt x="21316" y="11914"/>
                  </a:lnTo>
                  <a:lnTo>
                    <a:pt x="22377" y="10982"/>
                  </a:lnTo>
                  <a:lnTo>
                    <a:pt x="22377" y="10982"/>
                  </a:lnTo>
                  <a:lnTo>
                    <a:pt x="23413" y="10049"/>
                  </a:lnTo>
                  <a:lnTo>
                    <a:pt x="24346" y="9143"/>
                  </a:lnTo>
                  <a:lnTo>
                    <a:pt x="25977" y="7563"/>
                  </a:lnTo>
                  <a:lnTo>
                    <a:pt x="27065" y="6449"/>
                  </a:lnTo>
                  <a:lnTo>
                    <a:pt x="27479" y="6035"/>
                  </a:lnTo>
                  <a:lnTo>
                    <a:pt x="27479" y="6035"/>
                  </a:lnTo>
                  <a:lnTo>
                    <a:pt x="27790" y="5724"/>
                  </a:lnTo>
                  <a:lnTo>
                    <a:pt x="28127" y="5465"/>
                  </a:lnTo>
                  <a:lnTo>
                    <a:pt x="28490" y="5258"/>
                  </a:lnTo>
                  <a:lnTo>
                    <a:pt x="28852" y="5077"/>
                  </a:lnTo>
                  <a:lnTo>
                    <a:pt x="29241" y="4921"/>
                  </a:lnTo>
                  <a:lnTo>
                    <a:pt x="29629" y="4818"/>
                  </a:lnTo>
                  <a:lnTo>
                    <a:pt x="30018" y="4740"/>
                  </a:lnTo>
                  <a:lnTo>
                    <a:pt x="30432" y="4714"/>
                  </a:lnTo>
                  <a:lnTo>
                    <a:pt x="30820" y="4740"/>
                  </a:lnTo>
                  <a:lnTo>
                    <a:pt x="31235" y="4792"/>
                  </a:lnTo>
                  <a:lnTo>
                    <a:pt x="31623" y="4870"/>
                  </a:lnTo>
                  <a:lnTo>
                    <a:pt x="32012" y="4999"/>
                  </a:lnTo>
                  <a:lnTo>
                    <a:pt x="32400" y="5155"/>
                  </a:lnTo>
                  <a:lnTo>
                    <a:pt x="32763" y="5362"/>
                  </a:lnTo>
                  <a:lnTo>
                    <a:pt x="33100" y="5595"/>
                  </a:lnTo>
                  <a:lnTo>
                    <a:pt x="33436" y="5880"/>
                  </a:lnTo>
                  <a:lnTo>
                    <a:pt x="33436" y="5880"/>
                  </a:lnTo>
                  <a:lnTo>
                    <a:pt x="33721" y="6190"/>
                  </a:lnTo>
                  <a:lnTo>
                    <a:pt x="33980" y="6527"/>
                  </a:lnTo>
                  <a:lnTo>
                    <a:pt x="34187" y="6890"/>
                  </a:lnTo>
                  <a:lnTo>
                    <a:pt x="34369" y="7252"/>
                  </a:lnTo>
                  <a:lnTo>
                    <a:pt x="34524" y="7641"/>
                  </a:lnTo>
                  <a:lnTo>
                    <a:pt x="34628" y="8029"/>
                  </a:lnTo>
                  <a:lnTo>
                    <a:pt x="34705" y="8418"/>
                  </a:lnTo>
                  <a:lnTo>
                    <a:pt x="34731" y="8832"/>
                  </a:lnTo>
                  <a:lnTo>
                    <a:pt x="34705" y="9221"/>
                  </a:lnTo>
                  <a:lnTo>
                    <a:pt x="34679" y="9635"/>
                  </a:lnTo>
                  <a:lnTo>
                    <a:pt x="34576" y="10024"/>
                  </a:lnTo>
                  <a:lnTo>
                    <a:pt x="34446" y="10412"/>
                  </a:lnTo>
                  <a:lnTo>
                    <a:pt x="34291" y="10801"/>
                  </a:lnTo>
                  <a:lnTo>
                    <a:pt x="34084" y="11163"/>
                  </a:lnTo>
                  <a:lnTo>
                    <a:pt x="33851" y="11500"/>
                  </a:lnTo>
                  <a:lnTo>
                    <a:pt x="33566" y="11811"/>
                  </a:lnTo>
                  <a:lnTo>
                    <a:pt x="33566" y="11811"/>
                  </a:lnTo>
                  <a:lnTo>
                    <a:pt x="33022" y="12406"/>
                  </a:lnTo>
                  <a:lnTo>
                    <a:pt x="31675" y="13753"/>
                  </a:lnTo>
                  <a:lnTo>
                    <a:pt x="30769" y="14634"/>
                  </a:lnTo>
                  <a:lnTo>
                    <a:pt x="29733" y="15644"/>
                  </a:lnTo>
                  <a:lnTo>
                    <a:pt x="28593" y="16680"/>
                  </a:lnTo>
                  <a:lnTo>
                    <a:pt x="27376" y="17793"/>
                  </a:lnTo>
                  <a:lnTo>
                    <a:pt x="27376" y="17793"/>
                  </a:lnTo>
                  <a:lnTo>
                    <a:pt x="25926" y="19036"/>
                  </a:lnTo>
                  <a:lnTo>
                    <a:pt x="24553" y="20176"/>
                  </a:lnTo>
                  <a:lnTo>
                    <a:pt x="23258" y="21160"/>
                  </a:lnTo>
                  <a:lnTo>
                    <a:pt x="22636" y="21626"/>
                  </a:lnTo>
                  <a:lnTo>
                    <a:pt x="22067" y="22015"/>
                  </a:lnTo>
                  <a:lnTo>
                    <a:pt x="22067" y="22015"/>
                  </a:lnTo>
                  <a:lnTo>
                    <a:pt x="21160" y="22611"/>
                  </a:lnTo>
                  <a:lnTo>
                    <a:pt x="20305" y="23103"/>
                  </a:lnTo>
                  <a:lnTo>
                    <a:pt x="19503" y="23517"/>
                  </a:lnTo>
                  <a:lnTo>
                    <a:pt x="18726" y="23854"/>
                  </a:lnTo>
                  <a:lnTo>
                    <a:pt x="18337" y="24009"/>
                  </a:lnTo>
                  <a:lnTo>
                    <a:pt x="17975" y="24113"/>
                  </a:lnTo>
                  <a:lnTo>
                    <a:pt x="17612" y="24216"/>
                  </a:lnTo>
                  <a:lnTo>
                    <a:pt x="17275" y="24294"/>
                  </a:lnTo>
                  <a:lnTo>
                    <a:pt x="16913" y="24372"/>
                  </a:lnTo>
                  <a:lnTo>
                    <a:pt x="16576" y="24398"/>
                  </a:lnTo>
                  <a:lnTo>
                    <a:pt x="16239" y="24423"/>
                  </a:lnTo>
                  <a:lnTo>
                    <a:pt x="15903" y="24449"/>
                  </a:lnTo>
                  <a:lnTo>
                    <a:pt x="15903" y="2444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67"/>
            <p:cNvSpPr/>
            <p:nvPr/>
          </p:nvSpPr>
          <p:spPr>
            <a:xfrm>
              <a:off x="6066625" y="1969951"/>
              <a:ext cx="16" cy="16"/>
            </a:xfrm>
            <a:custGeom>
              <a:avLst/>
              <a:gdLst/>
              <a:ahLst/>
              <a:cxnLst/>
              <a:rect l="l" t="t" r="r" b="b"/>
              <a:pathLst>
                <a:path w="1" h="1" fill="none" extrusionOk="0">
                  <a:moveTo>
                    <a:pt x="0" y="1"/>
                  </a:move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67"/>
            <p:cNvSpPr/>
            <p:nvPr/>
          </p:nvSpPr>
          <p:spPr>
            <a:xfrm>
              <a:off x="6060528" y="1963054"/>
              <a:ext cx="27619" cy="44674"/>
            </a:xfrm>
            <a:custGeom>
              <a:avLst/>
              <a:gdLst/>
              <a:ahLst/>
              <a:cxnLst/>
              <a:rect l="l" t="t" r="r" b="b"/>
              <a:pathLst>
                <a:path w="1762" h="2850" extrusionOk="0">
                  <a:moveTo>
                    <a:pt x="1554" y="1"/>
                  </a:moveTo>
                  <a:lnTo>
                    <a:pt x="1477" y="52"/>
                  </a:lnTo>
                  <a:lnTo>
                    <a:pt x="1192" y="311"/>
                  </a:lnTo>
                  <a:lnTo>
                    <a:pt x="933" y="596"/>
                  </a:lnTo>
                  <a:lnTo>
                    <a:pt x="700" y="881"/>
                  </a:lnTo>
                  <a:lnTo>
                    <a:pt x="493" y="1218"/>
                  </a:lnTo>
                  <a:lnTo>
                    <a:pt x="337" y="1555"/>
                  </a:lnTo>
                  <a:lnTo>
                    <a:pt x="182" y="1917"/>
                  </a:lnTo>
                  <a:lnTo>
                    <a:pt x="78" y="2280"/>
                  </a:lnTo>
                  <a:lnTo>
                    <a:pt x="1" y="2668"/>
                  </a:lnTo>
                  <a:lnTo>
                    <a:pt x="1" y="2746"/>
                  </a:lnTo>
                  <a:lnTo>
                    <a:pt x="26" y="2798"/>
                  </a:lnTo>
                  <a:lnTo>
                    <a:pt x="52" y="2824"/>
                  </a:lnTo>
                  <a:lnTo>
                    <a:pt x="104" y="2850"/>
                  </a:lnTo>
                  <a:lnTo>
                    <a:pt x="234" y="2850"/>
                  </a:lnTo>
                  <a:lnTo>
                    <a:pt x="260" y="2798"/>
                  </a:lnTo>
                  <a:lnTo>
                    <a:pt x="285" y="2746"/>
                  </a:lnTo>
                  <a:lnTo>
                    <a:pt x="363" y="2383"/>
                  </a:lnTo>
                  <a:lnTo>
                    <a:pt x="467" y="2021"/>
                  </a:lnTo>
                  <a:lnTo>
                    <a:pt x="596" y="1684"/>
                  </a:lnTo>
                  <a:lnTo>
                    <a:pt x="778" y="1373"/>
                  </a:lnTo>
                  <a:lnTo>
                    <a:pt x="959" y="1063"/>
                  </a:lnTo>
                  <a:lnTo>
                    <a:pt x="1192" y="778"/>
                  </a:lnTo>
                  <a:lnTo>
                    <a:pt x="1425" y="519"/>
                  </a:lnTo>
                  <a:lnTo>
                    <a:pt x="1710" y="260"/>
                  </a:lnTo>
                  <a:lnTo>
                    <a:pt x="1736" y="208"/>
                  </a:lnTo>
                  <a:lnTo>
                    <a:pt x="1762" y="156"/>
                  </a:lnTo>
                  <a:lnTo>
                    <a:pt x="1736" y="104"/>
                  </a:lnTo>
                  <a:lnTo>
                    <a:pt x="1710" y="52"/>
                  </a:lnTo>
                  <a:lnTo>
                    <a:pt x="1658" y="27"/>
                  </a:lnTo>
                  <a:lnTo>
                    <a:pt x="1606"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67"/>
            <p:cNvSpPr/>
            <p:nvPr/>
          </p:nvSpPr>
          <p:spPr>
            <a:xfrm>
              <a:off x="6051185" y="1973211"/>
              <a:ext cx="25597" cy="15032"/>
            </a:xfrm>
            <a:custGeom>
              <a:avLst/>
              <a:gdLst/>
              <a:ahLst/>
              <a:cxnLst/>
              <a:rect l="l" t="t" r="r" b="b"/>
              <a:pathLst>
                <a:path w="1633" h="959" extrusionOk="0">
                  <a:moveTo>
                    <a:pt x="1244" y="0"/>
                  </a:moveTo>
                  <a:lnTo>
                    <a:pt x="1037" y="52"/>
                  </a:lnTo>
                  <a:lnTo>
                    <a:pt x="856" y="104"/>
                  </a:lnTo>
                  <a:lnTo>
                    <a:pt x="648" y="181"/>
                  </a:lnTo>
                  <a:lnTo>
                    <a:pt x="467" y="285"/>
                  </a:lnTo>
                  <a:lnTo>
                    <a:pt x="312" y="415"/>
                  </a:lnTo>
                  <a:lnTo>
                    <a:pt x="156" y="570"/>
                  </a:lnTo>
                  <a:lnTo>
                    <a:pt x="27" y="751"/>
                  </a:lnTo>
                  <a:lnTo>
                    <a:pt x="1" y="803"/>
                  </a:lnTo>
                  <a:lnTo>
                    <a:pt x="1" y="855"/>
                  </a:lnTo>
                  <a:lnTo>
                    <a:pt x="27" y="907"/>
                  </a:lnTo>
                  <a:lnTo>
                    <a:pt x="79" y="933"/>
                  </a:lnTo>
                  <a:lnTo>
                    <a:pt x="130" y="958"/>
                  </a:lnTo>
                  <a:lnTo>
                    <a:pt x="182" y="958"/>
                  </a:lnTo>
                  <a:lnTo>
                    <a:pt x="260" y="933"/>
                  </a:lnTo>
                  <a:lnTo>
                    <a:pt x="286" y="907"/>
                  </a:lnTo>
                  <a:lnTo>
                    <a:pt x="415" y="751"/>
                  </a:lnTo>
                  <a:lnTo>
                    <a:pt x="519" y="648"/>
                  </a:lnTo>
                  <a:lnTo>
                    <a:pt x="674" y="544"/>
                  </a:lnTo>
                  <a:lnTo>
                    <a:pt x="804" y="440"/>
                  </a:lnTo>
                  <a:lnTo>
                    <a:pt x="959" y="389"/>
                  </a:lnTo>
                  <a:lnTo>
                    <a:pt x="1140" y="337"/>
                  </a:lnTo>
                  <a:lnTo>
                    <a:pt x="1296" y="311"/>
                  </a:lnTo>
                  <a:lnTo>
                    <a:pt x="1477" y="311"/>
                  </a:lnTo>
                  <a:lnTo>
                    <a:pt x="1529" y="285"/>
                  </a:lnTo>
                  <a:lnTo>
                    <a:pt x="1581" y="259"/>
                  </a:lnTo>
                  <a:lnTo>
                    <a:pt x="1607" y="207"/>
                  </a:lnTo>
                  <a:lnTo>
                    <a:pt x="1632" y="156"/>
                  </a:lnTo>
                  <a:lnTo>
                    <a:pt x="1607" y="104"/>
                  </a:lnTo>
                  <a:lnTo>
                    <a:pt x="1581" y="52"/>
                  </a:lnTo>
                  <a:lnTo>
                    <a:pt x="1529"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67"/>
            <p:cNvSpPr/>
            <p:nvPr/>
          </p:nvSpPr>
          <p:spPr>
            <a:xfrm>
              <a:off x="5449955" y="1184822"/>
              <a:ext cx="159963" cy="147784"/>
            </a:xfrm>
            <a:custGeom>
              <a:avLst/>
              <a:gdLst/>
              <a:ahLst/>
              <a:cxnLst/>
              <a:rect l="l" t="t" r="r" b="b"/>
              <a:pathLst>
                <a:path w="10205" h="9428" extrusionOk="0">
                  <a:moveTo>
                    <a:pt x="4895" y="0"/>
                  </a:moveTo>
                  <a:lnTo>
                    <a:pt x="4507" y="52"/>
                  </a:lnTo>
                  <a:lnTo>
                    <a:pt x="4170" y="104"/>
                  </a:lnTo>
                  <a:lnTo>
                    <a:pt x="3833" y="207"/>
                  </a:lnTo>
                  <a:lnTo>
                    <a:pt x="3523" y="311"/>
                  </a:lnTo>
                  <a:lnTo>
                    <a:pt x="3264" y="440"/>
                  </a:lnTo>
                  <a:lnTo>
                    <a:pt x="3031" y="596"/>
                  </a:lnTo>
                  <a:lnTo>
                    <a:pt x="2798" y="751"/>
                  </a:lnTo>
                  <a:lnTo>
                    <a:pt x="2616" y="932"/>
                  </a:lnTo>
                  <a:lnTo>
                    <a:pt x="2435" y="1114"/>
                  </a:lnTo>
                  <a:lnTo>
                    <a:pt x="2280" y="1321"/>
                  </a:lnTo>
                  <a:lnTo>
                    <a:pt x="2150" y="1528"/>
                  </a:lnTo>
                  <a:lnTo>
                    <a:pt x="2046" y="1761"/>
                  </a:lnTo>
                  <a:lnTo>
                    <a:pt x="1969" y="1994"/>
                  </a:lnTo>
                  <a:lnTo>
                    <a:pt x="1891" y="2227"/>
                  </a:lnTo>
                  <a:lnTo>
                    <a:pt x="1762" y="2694"/>
                  </a:lnTo>
                  <a:lnTo>
                    <a:pt x="1710" y="3160"/>
                  </a:lnTo>
                  <a:lnTo>
                    <a:pt x="1710" y="3626"/>
                  </a:lnTo>
                  <a:lnTo>
                    <a:pt x="1710" y="4040"/>
                  </a:lnTo>
                  <a:lnTo>
                    <a:pt x="1736" y="4429"/>
                  </a:lnTo>
                  <a:lnTo>
                    <a:pt x="1839" y="4973"/>
                  </a:lnTo>
                  <a:lnTo>
                    <a:pt x="1891" y="5180"/>
                  </a:lnTo>
                  <a:lnTo>
                    <a:pt x="1762" y="5154"/>
                  </a:lnTo>
                  <a:lnTo>
                    <a:pt x="1477" y="5050"/>
                  </a:lnTo>
                  <a:lnTo>
                    <a:pt x="1295" y="4999"/>
                  </a:lnTo>
                  <a:lnTo>
                    <a:pt x="1114" y="4973"/>
                  </a:lnTo>
                  <a:lnTo>
                    <a:pt x="907" y="4947"/>
                  </a:lnTo>
                  <a:lnTo>
                    <a:pt x="700" y="4973"/>
                  </a:lnTo>
                  <a:lnTo>
                    <a:pt x="492" y="5024"/>
                  </a:lnTo>
                  <a:lnTo>
                    <a:pt x="311" y="5128"/>
                  </a:lnTo>
                  <a:lnTo>
                    <a:pt x="234" y="5180"/>
                  </a:lnTo>
                  <a:lnTo>
                    <a:pt x="182" y="5283"/>
                  </a:lnTo>
                  <a:lnTo>
                    <a:pt x="104" y="5361"/>
                  </a:lnTo>
                  <a:lnTo>
                    <a:pt x="78" y="5491"/>
                  </a:lnTo>
                  <a:lnTo>
                    <a:pt x="26" y="5620"/>
                  </a:lnTo>
                  <a:lnTo>
                    <a:pt x="0" y="5776"/>
                  </a:lnTo>
                  <a:lnTo>
                    <a:pt x="0" y="5931"/>
                  </a:lnTo>
                  <a:lnTo>
                    <a:pt x="0" y="6138"/>
                  </a:lnTo>
                  <a:lnTo>
                    <a:pt x="78" y="6578"/>
                  </a:lnTo>
                  <a:lnTo>
                    <a:pt x="208" y="7122"/>
                  </a:lnTo>
                  <a:lnTo>
                    <a:pt x="311" y="7407"/>
                  </a:lnTo>
                  <a:lnTo>
                    <a:pt x="441" y="7666"/>
                  </a:lnTo>
                  <a:lnTo>
                    <a:pt x="596" y="7899"/>
                  </a:lnTo>
                  <a:lnTo>
                    <a:pt x="777" y="8106"/>
                  </a:lnTo>
                  <a:lnTo>
                    <a:pt x="959" y="8314"/>
                  </a:lnTo>
                  <a:lnTo>
                    <a:pt x="1192" y="8469"/>
                  </a:lnTo>
                  <a:lnTo>
                    <a:pt x="1425" y="8650"/>
                  </a:lnTo>
                  <a:lnTo>
                    <a:pt x="1684" y="8780"/>
                  </a:lnTo>
                  <a:lnTo>
                    <a:pt x="1943" y="8909"/>
                  </a:lnTo>
                  <a:lnTo>
                    <a:pt x="2228" y="9013"/>
                  </a:lnTo>
                  <a:lnTo>
                    <a:pt x="2513" y="9117"/>
                  </a:lnTo>
                  <a:lnTo>
                    <a:pt x="2823" y="9194"/>
                  </a:lnTo>
                  <a:lnTo>
                    <a:pt x="3419" y="9298"/>
                  </a:lnTo>
                  <a:lnTo>
                    <a:pt x="4041" y="9375"/>
                  </a:lnTo>
                  <a:lnTo>
                    <a:pt x="4636" y="9427"/>
                  </a:lnTo>
                  <a:lnTo>
                    <a:pt x="5750" y="9427"/>
                  </a:lnTo>
                  <a:lnTo>
                    <a:pt x="6216" y="9401"/>
                  </a:lnTo>
                  <a:lnTo>
                    <a:pt x="6915" y="9350"/>
                  </a:lnTo>
                  <a:lnTo>
                    <a:pt x="7174" y="9298"/>
                  </a:lnTo>
                  <a:lnTo>
                    <a:pt x="10205" y="6552"/>
                  </a:lnTo>
                  <a:lnTo>
                    <a:pt x="10153" y="6242"/>
                  </a:lnTo>
                  <a:lnTo>
                    <a:pt x="9997" y="5491"/>
                  </a:lnTo>
                  <a:lnTo>
                    <a:pt x="9842" y="4973"/>
                  </a:lnTo>
                  <a:lnTo>
                    <a:pt x="9661" y="4403"/>
                  </a:lnTo>
                  <a:lnTo>
                    <a:pt x="9454" y="3807"/>
                  </a:lnTo>
                  <a:lnTo>
                    <a:pt x="9169" y="3186"/>
                  </a:lnTo>
                  <a:lnTo>
                    <a:pt x="8858" y="2564"/>
                  </a:lnTo>
                  <a:lnTo>
                    <a:pt x="8677" y="2253"/>
                  </a:lnTo>
                  <a:lnTo>
                    <a:pt x="8469" y="1968"/>
                  </a:lnTo>
                  <a:lnTo>
                    <a:pt x="8262" y="1683"/>
                  </a:lnTo>
                  <a:lnTo>
                    <a:pt x="8055" y="1424"/>
                  </a:lnTo>
                  <a:lnTo>
                    <a:pt x="7822" y="1165"/>
                  </a:lnTo>
                  <a:lnTo>
                    <a:pt x="7563" y="932"/>
                  </a:lnTo>
                  <a:lnTo>
                    <a:pt x="7278" y="699"/>
                  </a:lnTo>
                  <a:lnTo>
                    <a:pt x="6993" y="518"/>
                  </a:lnTo>
                  <a:lnTo>
                    <a:pt x="6682" y="363"/>
                  </a:lnTo>
                  <a:lnTo>
                    <a:pt x="6372" y="207"/>
                  </a:lnTo>
                  <a:lnTo>
                    <a:pt x="6035" y="104"/>
                  </a:lnTo>
                  <a:lnTo>
                    <a:pt x="5672" y="52"/>
                  </a:lnTo>
                  <a:lnTo>
                    <a:pt x="531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67"/>
            <p:cNvSpPr/>
            <p:nvPr/>
          </p:nvSpPr>
          <p:spPr>
            <a:xfrm>
              <a:off x="5533989" y="1263573"/>
              <a:ext cx="77152" cy="80805"/>
            </a:xfrm>
            <a:custGeom>
              <a:avLst/>
              <a:gdLst/>
              <a:ahLst/>
              <a:cxnLst/>
              <a:rect l="l" t="t" r="r" b="b"/>
              <a:pathLst>
                <a:path w="4922" h="5155" extrusionOk="0">
                  <a:moveTo>
                    <a:pt x="4455" y="0"/>
                  </a:moveTo>
                  <a:lnTo>
                    <a:pt x="4300" y="78"/>
                  </a:lnTo>
                  <a:lnTo>
                    <a:pt x="3885" y="259"/>
                  </a:lnTo>
                  <a:lnTo>
                    <a:pt x="3290" y="570"/>
                  </a:lnTo>
                  <a:lnTo>
                    <a:pt x="2927" y="777"/>
                  </a:lnTo>
                  <a:lnTo>
                    <a:pt x="2565" y="1036"/>
                  </a:lnTo>
                  <a:lnTo>
                    <a:pt x="2176" y="1321"/>
                  </a:lnTo>
                  <a:lnTo>
                    <a:pt x="1813" y="1632"/>
                  </a:lnTo>
                  <a:lnTo>
                    <a:pt x="1425" y="1995"/>
                  </a:lnTo>
                  <a:lnTo>
                    <a:pt x="1062" y="2409"/>
                  </a:lnTo>
                  <a:lnTo>
                    <a:pt x="752" y="2849"/>
                  </a:lnTo>
                  <a:lnTo>
                    <a:pt x="441" y="3341"/>
                  </a:lnTo>
                  <a:lnTo>
                    <a:pt x="311" y="3600"/>
                  </a:lnTo>
                  <a:lnTo>
                    <a:pt x="182" y="3885"/>
                  </a:lnTo>
                  <a:lnTo>
                    <a:pt x="78" y="4170"/>
                  </a:lnTo>
                  <a:lnTo>
                    <a:pt x="1" y="4455"/>
                  </a:lnTo>
                  <a:lnTo>
                    <a:pt x="104" y="4559"/>
                  </a:lnTo>
                  <a:lnTo>
                    <a:pt x="234" y="4662"/>
                  </a:lnTo>
                  <a:lnTo>
                    <a:pt x="415" y="4766"/>
                  </a:lnTo>
                  <a:lnTo>
                    <a:pt x="674" y="4895"/>
                  </a:lnTo>
                  <a:lnTo>
                    <a:pt x="985" y="4999"/>
                  </a:lnTo>
                  <a:lnTo>
                    <a:pt x="1347" y="5103"/>
                  </a:lnTo>
                  <a:lnTo>
                    <a:pt x="1788" y="5154"/>
                  </a:lnTo>
                  <a:lnTo>
                    <a:pt x="1813" y="5051"/>
                  </a:lnTo>
                  <a:lnTo>
                    <a:pt x="1891" y="4792"/>
                  </a:lnTo>
                  <a:lnTo>
                    <a:pt x="2047" y="4403"/>
                  </a:lnTo>
                  <a:lnTo>
                    <a:pt x="2176" y="4170"/>
                  </a:lnTo>
                  <a:lnTo>
                    <a:pt x="2306" y="3911"/>
                  </a:lnTo>
                  <a:lnTo>
                    <a:pt x="2487" y="3626"/>
                  </a:lnTo>
                  <a:lnTo>
                    <a:pt x="2694" y="3341"/>
                  </a:lnTo>
                  <a:lnTo>
                    <a:pt x="2953" y="3031"/>
                  </a:lnTo>
                  <a:lnTo>
                    <a:pt x="3238" y="2720"/>
                  </a:lnTo>
                  <a:lnTo>
                    <a:pt x="3575" y="2409"/>
                  </a:lnTo>
                  <a:lnTo>
                    <a:pt x="3937" y="2098"/>
                  </a:lnTo>
                  <a:lnTo>
                    <a:pt x="4377" y="1813"/>
                  </a:lnTo>
                  <a:lnTo>
                    <a:pt x="4844" y="1528"/>
                  </a:lnTo>
                  <a:lnTo>
                    <a:pt x="4895" y="1347"/>
                  </a:lnTo>
                  <a:lnTo>
                    <a:pt x="4921" y="1166"/>
                  </a:lnTo>
                  <a:lnTo>
                    <a:pt x="4921" y="959"/>
                  </a:lnTo>
                  <a:lnTo>
                    <a:pt x="4895" y="700"/>
                  </a:lnTo>
                  <a:lnTo>
                    <a:pt x="4818" y="441"/>
                  </a:lnTo>
                  <a:lnTo>
                    <a:pt x="4766" y="337"/>
                  </a:lnTo>
                  <a:lnTo>
                    <a:pt x="4662" y="208"/>
                  </a:lnTo>
                  <a:lnTo>
                    <a:pt x="4585" y="104"/>
                  </a:lnTo>
                  <a:lnTo>
                    <a:pt x="4455"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67"/>
            <p:cNvSpPr/>
            <p:nvPr/>
          </p:nvSpPr>
          <p:spPr>
            <a:xfrm>
              <a:off x="5523439" y="1264795"/>
              <a:ext cx="359694" cy="390151"/>
            </a:xfrm>
            <a:custGeom>
              <a:avLst/>
              <a:gdLst/>
              <a:ahLst/>
              <a:cxnLst/>
              <a:rect l="l" t="t" r="r" b="b"/>
              <a:pathLst>
                <a:path w="22947" h="24890" extrusionOk="0">
                  <a:moveTo>
                    <a:pt x="10153" y="0"/>
                  </a:moveTo>
                  <a:lnTo>
                    <a:pt x="9376" y="52"/>
                  </a:lnTo>
                  <a:lnTo>
                    <a:pt x="8599" y="130"/>
                  </a:lnTo>
                  <a:lnTo>
                    <a:pt x="7796" y="259"/>
                  </a:lnTo>
                  <a:lnTo>
                    <a:pt x="6967" y="415"/>
                  </a:lnTo>
                  <a:lnTo>
                    <a:pt x="6578" y="518"/>
                  </a:lnTo>
                  <a:lnTo>
                    <a:pt x="6190" y="648"/>
                  </a:lnTo>
                  <a:lnTo>
                    <a:pt x="5827" y="777"/>
                  </a:lnTo>
                  <a:lnTo>
                    <a:pt x="5465" y="907"/>
                  </a:lnTo>
                  <a:lnTo>
                    <a:pt x="5128" y="1062"/>
                  </a:lnTo>
                  <a:lnTo>
                    <a:pt x="4791" y="1243"/>
                  </a:lnTo>
                  <a:lnTo>
                    <a:pt x="4481" y="1425"/>
                  </a:lnTo>
                  <a:lnTo>
                    <a:pt x="4170" y="1606"/>
                  </a:lnTo>
                  <a:lnTo>
                    <a:pt x="3885" y="1813"/>
                  </a:lnTo>
                  <a:lnTo>
                    <a:pt x="3600" y="2020"/>
                  </a:lnTo>
                  <a:lnTo>
                    <a:pt x="3341" y="2253"/>
                  </a:lnTo>
                  <a:lnTo>
                    <a:pt x="3082" y="2486"/>
                  </a:lnTo>
                  <a:lnTo>
                    <a:pt x="2616" y="2979"/>
                  </a:lnTo>
                  <a:lnTo>
                    <a:pt x="2202" y="3522"/>
                  </a:lnTo>
                  <a:lnTo>
                    <a:pt x="1813" y="4092"/>
                  </a:lnTo>
                  <a:lnTo>
                    <a:pt x="1476" y="4688"/>
                  </a:lnTo>
                  <a:lnTo>
                    <a:pt x="1191" y="5309"/>
                  </a:lnTo>
                  <a:lnTo>
                    <a:pt x="933" y="5957"/>
                  </a:lnTo>
                  <a:lnTo>
                    <a:pt x="699" y="6630"/>
                  </a:lnTo>
                  <a:lnTo>
                    <a:pt x="518" y="7304"/>
                  </a:lnTo>
                  <a:lnTo>
                    <a:pt x="363" y="8003"/>
                  </a:lnTo>
                  <a:lnTo>
                    <a:pt x="233" y="8702"/>
                  </a:lnTo>
                  <a:lnTo>
                    <a:pt x="130" y="9402"/>
                  </a:lnTo>
                  <a:lnTo>
                    <a:pt x="52" y="10127"/>
                  </a:lnTo>
                  <a:lnTo>
                    <a:pt x="26" y="10826"/>
                  </a:lnTo>
                  <a:lnTo>
                    <a:pt x="0" y="11551"/>
                  </a:lnTo>
                  <a:lnTo>
                    <a:pt x="0" y="12250"/>
                  </a:lnTo>
                  <a:lnTo>
                    <a:pt x="0" y="12950"/>
                  </a:lnTo>
                  <a:lnTo>
                    <a:pt x="52" y="13623"/>
                  </a:lnTo>
                  <a:lnTo>
                    <a:pt x="78" y="14296"/>
                  </a:lnTo>
                  <a:lnTo>
                    <a:pt x="233" y="15566"/>
                  </a:lnTo>
                  <a:lnTo>
                    <a:pt x="389" y="16731"/>
                  </a:lnTo>
                  <a:lnTo>
                    <a:pt x="596" y="17741"/>
                  </a:lnTo>
                  <a:lnTo>
                    <a:pt x="777" y="18622"/>
                  </a:lnTo>
                  <a:lnTo>
                    <a:pt x="1062" y="19917"/>
                  </a:lnTo>
                  <a:lnTo>
                    <a:pt x="1295" y="21134"/>
                  </a:lnTo>
                  <a:lnTo>
                    <a:pt x="1425" y="22299"/>
                  </a:lnTo>
                  <a:lnTo>
                    <a:pt x="1528" y="23361"/>
                  </a:lnTo>
                  <a:lnTo>
                    <a:pt x="2305" y="23620"/>
                  </a:lnTo>
                  <a:lnTo>
                    <a:pt x="3082" y="23827"/>
                  </a:lnTo>
                  <a:lnTo>
                    <a:pt x="3885" y="24035"/>
                  </a:lnTo>
                  <a:lnTo>
                    <a:pt x="4688" y="24216"/>
                  </a:lnTo>
                  <a:lnTo>
                    <a:pt x="5491" y="24371"/>
                  </a:lnTo>
                  <a:lnTo>
                    <a:pt x="6319" y="24501"/>
                  </a:lnTo>
                  <a:lnTo>
                    <a:pt x="7122" y="24604"/>
                  </a:lnTo>
                  <a:lnTo>
                    <a:pt x="7925" y="24708"/>
                  </a:lnTo>
                  <a:lnTo>
                    <a:pt x="8728" y="24760"/>
                  </a:lnTo>
                  <a:lnTo>
                    <a:pt x="9557" y="24837"/>
                  </a:lnTo>
                  <a:lnTo>
                    <a:pt x="10360" y="24863"/>
                  </a:lnTo>
                  <a:lnTo>
                    <a:pt x="11137" y="24889"/>
                  </a:lnTo>
                  <a:lnTo>
                    <a:pt x="12691" y="24889"/>
                  </a:lnTo>
                  <a:lnTo>
                    <a:pt x="14219" y="24812"/>
                  </a:lnTo>
                  <a:lnTo>
                    <a:pt x="15669" y="24708"/>
                  </a:lnTo>
                  <a:lnTo>
                    <a:pt x="17042" y="24578"/>
                  </a:lnTo>
                  <a:lnTo>
                    <a:pt x="18311" y="24397"/>
                  </a:lnTo>
                  <a:lnTo>
                    <a:pt x="19502" y="24216"/>
                  </a:lnTo>
                  <a:lnTo>
                    <a:pt x="20564" y="24009"/>
                  </a:lnTo>
                  <a:lnTo>
                    <a:pt x="21496" y="23776"/>
                  </a:lnTo>
                  <a:lnTo>
                    <a:pt x="22299" y="23568"/>
                  </a:lnTo>
                  <a:lnTo>
                    <a:pt x="22947" y="23361"/>
                  </a:lnTo>
                  <a:lnTo>
                    <a:pt x="22558" y="21859"/>
                  </a:lnTo>
                  <a:lnTo>
                    <a:pt x="22221" y="20331"/>
                  </a:lnTo>
                  <a:lnTo>
                    <a:pt x="21937" y="18829"/>
                  </a:lnTo>
                  <a:lnTo>
                    <a:pt x="21704" y="17327"/>
                  </a:lnTo>
                  <a:lnTo>
                    <a:pt x="21600" y="16576"/>
                  </a:lnTo>
                  <a:lnTo>
                    <a:pt x="21548" y="15850"/>
                  </a:lnTo>
                  <a:lnTo>
                    <a:pt x="21470" y="15125"/>
                  </a:lnTo>
                  <a:lnTo>
                    <a:pt x="21445" y="14426"/>
                  </a:lnTo>
                  <a:lnTo>
                    <a:pt x="21445" y="13727"/>
                  </a:lnTo>
                  <a:lnTo>
                    <a:pt x="21470" y="13053"/>
                  </a:lnTo>
                  <a:lnTo>
                    <a:pt x="21522" y="12406"/>
                  </a:lnTo>
                  <a:lnTo>
                    <a:pt x="21600" y="11758"/>
                  </a:lnTo>
                  <a:lnTo>
                    <a:pt x="21704" y="11007"/>
                  </a:lnTo>
                  <a:lnTo>
                    <a:pt x="21755" y="10282"/>
                  </a:lnTo>
                  <a:lnTo>
                    <a:pt x="21755" y="9583"/>
                  </a:lnTo>
                  <a:lnTo>
                    <a:pt x="21704" y="8884"/>
                  </a:lnTo>
                  <a:lnTo>
                    <a:pt x="21626" y="8210"/>
                  </a:lnTo>
                  <a:lnTo>
                    <a:pt x="21470" y="7537"/>
                  </a:lnTo>
                  <a:lnTo>
                    <a:pt x="21315" y="6915"/>
                  </a:lnTo>
                  <a:lnTo>
                    <a:pt x="21082" y="6294"/>
                  </a:lnTo>
                  <a:lnTo>
                    <a:pt x="20823" y="5698"/>
                  </a:lnTo>
                  <a:lnTo>
                    <a:pt x="20538" y="5154"/>
                  </a:lnTo>
                  <a:lnTo>
                    <a:pt x="20201" y="4610"/>
                  </a:lnTo>
                  <a:lnTo>
                    <a:pt x="19839" y="4092"/>
                  </a:lnTo>
                  <a:lnTo>
                    <a:pt x="19424" y="3600"/>
                  </a:lnTo>
                  <a:lnTo>
                    <a:pt x="19010" y="3134"/>
                  </a:lnTo>
                  <a:lnTo>
                    <a:pt x="18544" y="2720"/>
                  </a:lnTo>
                  <a:lnTo>
                    <a:pt x="18026" y="2305"/>
                  </a:lnTo>
                  <a:lnTo>
                    <a:pt x="17508" y="1917"/>
                  </a:lnTo>
                  <a:lnTo>
                    <a:pt x="16964" y="1580"/>
                  </a:lnTo>
                  <a:lnTo>
                    <a:pt x="16368" y="1269"/>
                  </a:lnTo>
                  <a:lnTo>
                    <a:pt x="15773" y="984"/>
                  </a:lnTo>
                  <a:lnTo>
                    <a:pt x="15125" y="751"/>
                  </a:lnTo>
                  <a:lnTo>
                    <a:pt x="14478" y="518"/>
                  </a:lnTo>
                  <a:lnTo>
                    <a:pt x="13804" y="363"/>
                  </a:lnTo>
                  <a:lnTo>
                    <a:pt x="13105" y="207"/>
                  </a:lnTo>
                  <a:lnTo>
                    <a:pt x="12406" y="104"/>
                  </a:lnTo>
                  <a:lnTo>
                    <a:pt x="11655" y="26"/>
                  </a:lnTo>
                  <a:lnTo>
                    <a:pt x="1093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67"/>
            <p:cNvSpPr/>
            <p:nvPr/>
          </p:nvSpPr>
          <p:spPr>
            <a:xfrm>
              <a:off x="5523439" y="1264795"/>
              <a:ext cx="359694" cy="390151"/>
            </a:xfrm>
            <a:custGeom>
              <a:avLst/>
              <a:gdLst/>
              <a:ahLst/>
              <a:cxnLst/>
              <a:rect l="l" t="t" r="r" b="b"/>
              <a:pathLst>
                <a:path w="22947" h="24890" fill="none" extrusionOk="0">
                  <a:moveTo>
                    <a:pt x="22947" y="23361"/>
                  </a:moveTo>
                  <a:lnTo>
                    <a:pt x="22947" y="23361"/>
                  </a:lnTo>
                  <a:lnTo>
                    <a:pt x="22299" y="23568"/>
                  </a:lnTo>
                  <a:lnTo>
                    <a:pt x="21496" y="23776"/>
                  </a:lnTo>
                  <a:lnTo>
                    <a:pt x="20564" y="24009"/>
                  </a:lnTo>
                  <a:lnTo>
                    <a:pt x="19502" y="24216"/>
                  </a:lnTo>
                  <a:lnTo>
                    <a:pt x="18311" y="24397"/>
                  </a:lnTo>
                  <a:lnTo>
                    <a:pt x="17042" y="24578"/>
                  </a:lnTo>
                  <a:lnTo>
                    <a:pt x="15669" y="24708"/>
                  </a:lnTo>
                  <a:lnTo>
                    <a:pt x="14219" y="24812"/>
                  </a:lnTo>
                  <a:lnTo>
                    <a:pt x="12691" y="24889"/>
                  </a:lnTo>
                  <a:lnTo>
                    <a:pt x="11137" y="24889"/>
                  </a:lnTo>
                  <a:lnTo>
                    <a:pt x="10360" y="24863"/>
                  </a:lnTo>
                  <a:lnTo>
                    <a:pt x="9557" y="24837"/>
                  </a:lnTo>
                  <a:lnTo>
                    <a:pt x="8728" y="24760"/>
                  </a:lnTo>
                  <a:lnTo>
                    <a:pt x="7925" y="24708"/>
                  </a:lnTo>
                  <a:lnTo>
                    <a:pt x="7122" y="24604"/>
                  </a:lnTo>
                  <a:lnTo>
                    <a:pt x="6319" y="24501"/>
                  </a:lnTo>
                  <a:lnTo>
                    <a:pt x="5491" y="24371"/>
                  </a:lnTo>
                  <a:lnTo>
                    <a:pt x="4688" y="24216"/>
                  </a:lnTo>
                  <a:lnTo>
                    <a:pt x="3885" y="24035"/>
                  </a:lnTo>
                  <a:lnTo>
                    <a:pt x="3082" y="23827"/>
                  </a:lnTo>
                  <a:lnTo>
                    <a:pt x="2305" y="23620"/>
                  </a:lnTo>
                  <a:lnTo>
                    <a:pt x="1528" y="23361"/>
                  </a:lnTo>
                  <a:lnTo>
                    <a:pt x="1528" y="23361"/>
                  </a:lnTo>
                  <a:lnTo>
                    <a:pt x="1425" y="22299"/>
                  </a:lnTo>
                  <a:lnTo>
                    <a:pt x="1295" y="21134"/>
                  </a:lnTo>
                  <a:lnTo>
                    <a:pt x="1062" y="19917"/>
                  </a:lnTo>
                  <a:lnTo>
                    <a:pt x="777" y="18622"/>
                  </a:lnTo>
                  <a:lnTo>
                    <a:pt x="777" y="18622"/>
                  </a:lnTo>
                  <a:lnTo>
                    <a:pt x="596" y="17741"/>
                  </a:lnTo>
                  <a:lnTo>
                    <a:pt x="389" y="16731"/>
                  </a:lnTo>
                  <a:lnTo>
                    <a:pt x="233" y="15566"/>
                  </a:lnTo>
                  <a:lnTo>
                    <a:pt x="78" y="14296"/>
                  </a:lnTo>
                  <a:lnTo>
                    <a:pt x="52" y="13623"/>
                  </a:lnTo>
                  <a:lnTo>
                    <a:pt x="0" y="12950"/>
                  </a:lnTo>
                  <a:lnTo>
                    <a:pt x="0" y="12250"/>
                  </a:lnTo>
                  <a:lnTo>
                    <a:pt x="0" y="11551"/>
                  </a:lnTo>
                  <a:lnTo>
                    <a:pt x="26" y="10826"/>
                  </a:lnTo>
                  <a:lnTo>
                    <a:pt x="52" y="10127"/>
                  </a:lnTo>
                  <a:lnTo>
                    <a:pt x="130" y="9402"/>
                  </a:lnTo>
                  <a:lnTo>
                    <a:pt x="233" y="8702"/>
                  </a:lnTo>
                  <a:lnTo>
                    <a:pt x="363" y="8003"/>
                  </a:lnTo>
                  <a:lnTo>
                    <a:pt x="518" y="7304"/>
                  </a:lnTo>
                  <a:lnTo>
                    <a:pt x="699" y="6630"/>
                  </a:lnTo>
                  <a:lnTo>
                    <a:pt x="933" y="5957"/>
                  </a:lnTo>
                  <a:lnTo>
                    <a:pt x="1191" y="5309"/>
                  </a:lnTo>
                  <a:lnTo>
                    <a:pt x="1476" y="4688"/>
                  </a:lnTo>
                  <a:lnTo>
                    <a:pt x="1813" y="4092"/>
                  </a:lnTo>
                  <a:lnTo>
                    <a:pt x="2202" y="3522"/>
                  </a:lnTo>
                  <a:lnTo>
                    <a:pt x="2616" y="2979"/>
                  </a:lnTo>
                  <a:lnTo>
                    <a:pt x="3082" y="2486"/>
                  </a:lnTo>
                  <a:lnTo>
                    <a:pt x="3341" y="2253"/>
                  </a:lnTo>
                  <a:lnTo>
                    <a:pt x="3600" y="2020"/>
                  </a:lnTo>
                  <a:lnTo>
                    <a:pt x="3885" y="1813"/>
                  </a:lnTo>
                  <a:lnTo>
                    <a:pt x="4170" y="1606"/>
                  </a:lnTo>
                  <a:lnTo>
                    <a:pt x="4481" y="1425"/>
                  </a:lnTo>
                  <a:lnTo>
                    <a:pt x="4791" y="1243"/>
                  </a:lnTo>
                  <a:lnTo>
                    <a:pt x="5128" y="1062"/>
                  </a:lnTo>
                  <a:lnTo>
                    <a:pt x="5465" y="907"/>
                  </a:lnTo>
                  <a:lnTo>
                    <a:pt x="5827" y="777"/>
                  </a:lnTo>
                  <a:lnTo>
                    <a:pt x="6190" y="648"/>
                  </a:lnTo>
                  <a:lnTo>
                    <a:pt x="6578" y="518"/>
                  </a:lnTo>
                  <a:lnTo>
                    <a:pt x="6967" y="415"/>
                  </a:lnTo>
                  <a:lnTo>
                    <a:pt x="6967" y="415"/>
                  </a:lnTo>
                  <a:lnTo>
                    <a:pt x="7796" y="259"/>
                  </a:lnTo>
                  <a:lnTo>
                    <a:pt x="8599" y="130"/>
                  </a:lnTo>
                  <a:lnTo>
                    <a:pt x="9376" y="52"/>
                  </a:lnTo>
                  <a:lnTo>
                    <a:pt x="10153" y="0"/>
                  </a:lnTo>
                  <a:lnTo>
                    <a:pt x="10930" y="0"/>
                  </a:lnTo>
                  <a:lnTo>
                    <a:pt x="11655" y="26"/>
                  </a:lnTo>
                  <a:lnTo>
                    <a:pt x="12406" y="104"/>
                  </a:lnTo>
                  <a:lnTo>
                    <a:pt x="13105" y="207"/>
                  </a:lnTo>
                  <a:lnTo>
                    <a:pt x="13804" y="363"/>
                  </a:lnTo>
                  <a:lnTo>
                    <a:pt x="14478" y="518"/>
                  </a:lnTo>
                  <a:lnTo>
                    <a:pt x="15125" y="751"/>
                  </a:lnTo>
                  <a:lnTo>
                    <a:pt x="15773" y="984"/>
                  </a:lnTo>
                  <a:lnTo>
                    <a:pt x="16368" y="1269"/>
                  </a:lnTo>
                  <a:lnTo>
                    <a:pt x="16964" y="1580"/>
                  </a:lnTo>
                  <a:lnTo>
                    <a:pt x="17508" y="1917"/>
                  </a:lnTo>
                  <a:lnTo>
                    <a:pt x="18026" y="2305"/>
                  </a:lnTo>
                  <a:lnTo>
                    <a:pt x="18544" y="2720"/>
                  </a:lnTo>
                  <a:lnTo>
                    <a:pt x="19010" y="3134"/>
                  </a:lnTo>
                  <a:lnTo>
                    <a:pt x="19424" y="3600"/>
                  </a:lnTo>
                  <a:lnTo>
                    <a:pt x="19839" y="4092"/>
                  </a:lnTo>
                  <a:lnTo>
                    <a:pt x="20201" y="4610"/>
                  </a:lnTo>
                  <a:lnTo>
                    <a:pt x="20538" y="5154"/>
                  </a:lnTo>
                  <a:lnTo>
                    <a:pt x="20823" y="5698"/>
                  </a:lnTo>
                  <a:lnTo>
                    <a:pt x="21082" y="6294"/>
                  </a:lnTo>
                  <a:lnTo>
                    <a:pt x="21315" y="6915"/>
                  </a:lnTo>
                  <a:lnTo>
                    <a:pt x="21470" y="7537"/>
                  </a:lnTo>
                  <a:lnTo>
                    <a:pt x="21626" y="8210"/>
                  </a:lnTo>
                  <a:lnTo>
                    <a:pt x="21704" y="8884"/>
                  </a:lnTo>
                  <a:lnTo>
                    <a:pt x="21755" y="9583"/>
                  </a:lnTo>
                  <a:lnTo>
                    <a:pt x="21755" y="10282"/>
                  </a:lnTo>
                  <a:lnTo>
                    <a:pt x="21704" y="11007"/>
                  </a:lnTo>
                  <a:lnTo>
                    <a:pt x="21600" y="11758"/>
                  </a:lnTo>
                  <a:lnTo>
                    <a:pt x="21600" y="11758"/>
                  </a:lnTo>
                  <a:lnTo>
                    <a:pt x="21522" y="12406"/>
                  </a:lnTo>
                  <a:lnTo>
                    <a:pt x="21470" y="13053"/>
                  </a:lnTo>
                  <a:lnTo>
                    <a:pt x="21445" y="13727"/>
                  </a:lnTo>
                  <a:lnTo>
                    <a:pt x="21445" y="14426"/>
                  </a:lnTo>
                  <a:lnTo>
                    <a:pt x="21470" y="15125"/>
                  </a:lnTo>
                  <a:lnTo>
                    <a:pt x="21548" y="15850"/>
                  </a:lnTo>
                  <a:lnTo>
                    <a:pt x="21600" y="16576"/>
                  </a:lnTo>
                  <a:lnTo>
                    <a:pt x="21704" y="17327"/>
                  </a:lnTo>
                  <a:lnTo>
                    <a:pt x="21937" y="18829"/>
                  </a:lnTo>
                  <a:lnTo>
                    <a:pt x="22221" y="20331"/>
                  </a:lnTo>
                  <a:lnTo>
                    <a:pt x="22558" y="21859"/>
                  </a:lnTo>
                  <a:lnTo>
                    <a:pt x="22947" y="233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67"/>
            <p:cNvSpPr/>
            <p:nvPr/>
          </p:nvSpPr>
          <p:spPr>
            <a:xfrm>
              <a:off x="5456444" y="1658990"/>
              <a:ext cx="590289" cy="895983"/>
            </a:xfrm>
            <a:custGeom>
              <a:avLst/>
              <a:gdLst/>
              <a:ahLst/>
              <a:cxnLst/>
              <a:rect l="l" t="t" r="r" b="b"/>
              <a:pathLst>
                <a:path w="37658" h="57160" extrusionOk="0">
                  <a:moveTo>
                    <a:pt x="11448" y="0"/>
                  </a:moveTo>
                  <a:lnTo>
                    <a:pt x="11345" y="181"/>
                  </a:lnTo>
                  <a:lnTo>
                    <a:pt x="11215" y="389"/>
                  </a:lnTo>
                  <a:lnTo>
                    <a:pt x="10982" y="674"/>
                  </a:lnTo>
                  <a:lnTo>
                    <a:pt x="10671" y="1010"/>
                  </a:lnTo>
                  <a:lnTo>
                    <a:pt x="10257" y="1425"/>
                  </a:lnTo>
                  <a:lnTo>
                    <a:pt x="9713" y="1839"/>
                  </a:lnTo>
                  <a:lnTo>
                    <a:pt x="9376" y="2072"/>
                  </a:lnTo>
                  <a:lnTo>
                    <a:pt x="9014" y="2331"/>
                  </a:lnTo>
                  <a:lnTo>
                    <a:pt x="8651" y="2538"/>
                  </a:lnTo>
                  <a:lnTo>
                    <a:pt x="7952" y="2927"/>
                  </a:lnTo>
                  <a:lnTo>
                    <a:pt x="7123" y="3341"/>
                  </a:lnTo>
                  <a:lnTo>
                    <a:pt x="6165" y="3756"/>
                  </a:lnTo>
                  <a:lnTo>
                    <a:pt x="5103" y="4144"/>
                  </a:lnTo>
                  <a:lnTo>
                    <a:pt x="4507" y="4377"/>
                  </a:lnTo>
                  <a:lnTo>
                    <a:pt x="3963" y="4610"/>
                  </a:lnTo>
                  <a:lnTo>
                    <a:pt x="3523" y="4817"/>
                  </a:lnTo>
                  <a:lnTo>
                    <a:pt x="2927" y="5128"/>
                  </a:lnTo>
                  <a:lnTo>
                    <a:pt x="2409" y="5465"/>
                  </a:lnTo>
                  <a:lnTo>
                    <a:pt x="1943" y="5802"/>
                  </a:lnTo>
                  <a:lnTo>
                    <a:pt x="1529" y="6164"/>
                  </a:lnTo>
                  <a:lnTo>
                    <a:pt x="1192" y="6527"/>
                  </a:lnTo>
                  <a:lnTo>
                    <a:pt x="907" y="6889"/>
                  </a:lnTo>
                  <a:lnTo>
                    <a:pt x="648" y="7252"/>
                  </a:lnTo>
                  <a:lnTo>
                    <a:pt x="441" y="7640"/>
                  </a:lnTo>
                  <a:lnTo>
                    <a:pt x="286" y="8055"/>
                  </a:lnTo>
                  <a:lnTo>
                    <a:pt x="156" y="8469"/>
                  </a:lnTo>
                  <a:lnTo>
                    <a:pt x="78" y="8884"/>
                  </a:lnTo>
                  <a:lnTo>
                    <a:pt x="27" y="9272"/>
                  </a:lnTo>
                  <a:lnTo>
                    <a:pt x="1" y="9583"/>
                  </a:lnTo>
                  <a:lnTo>
                    <a:pt x="1" y="9920"/>
                  </a:lnTo>
                  <a:lnTo>
                    <a:pt x="27" y="10541"/>
                  </a:lnTo>
                  <a:lnTo>
                    <a:pt x="78" y="11137"/>
                  </a:lnTo>
                  <a:lnTo>
                    <a:pt x="156" y="11733"/>
                  </a:lnTo>
                  <a:lnTo>
                    <a:pt x="234" y="12017"/>
                  </a:lnTo>
                  <a:lnTo>
                    <a:pt x="363" y="12354"/>
                  </a:lnTo>
                  <a:lnTo>
                    <a:pt x="571" y="12743"/>
                  </a:lnTo>
                  <a:lnTo>
                    <a:pt x="830" y="13183"/>
                  </a:lnTo>
                  <a:lnTo>
                    <a:pt x="1425" y="14219"/>
                  </a:lnTo>
                  <a:lnTo>
                    <a:pt x="2150" y="15462"/>
                  </a:lnTo>
                  <a:lnTo>
                    <a:pt x="2591" y="16239"/>
                  </a:lnTo>
                  <a:lnTo>
                    <a:pt x="2798" y="16602"/>
                  </a:lnTo>
                  <a:lnTo>
                    <a:pt x="3834" y="18440"/>
                  </a:lnTo>
                  <a:lnTo>
                    <a:pt x="4948" y="20435"/>
                  </a:lnTo>
                  <a:lnTo>
                    <a:pt x="6087" y="22558"/>
                  </a:lnTo>
                  <a:lnTo>
                    <a:pt x="7201" y="24734"/>
                  </a:lnTo>
                  <a:lnTo>
                    <a:pt x="7745" y="25822"/>
                  </a:lnTo>
                  <a:lnTo>
                    <a:pt x="8263" y="26935"/>
                  </a:lnTo>
                  <a:lnTo>
                    <a:pt x="8781" y="28023"/>
                  </a:lnTo>
                  <a:lnTo>
                    <a:pt x="9247" y="29085"/>
                  </a:lnTo>
                  <a:lnTo>
                    <a:pt x="9687" y="30147"/>
                  </a:lnTo>
                  <a:lnTo>
                    <a:pt x="10076" y="31183"/>
                  </a:lnTo>
                  <a:lnTo>
                    <a:pt x="10438" y="32193"/>
                  </a:lnTo>
                  <a:lnTo>
                    <a:pt x="10723" y="33151"/>
                  </a:lnTo>
                  <a:lnTo>
                    <a:pt x="10930" y="33902"/>
                  </a:lnTo>
                  <a:lnTo>
                    <a:pt x="11086" y="34601"/>
                  </a:lnTo>
                  <a:lnTo>
                    <a:pt x="11215" y="35301"/>
                  </a:lnTo>
                  <a:lnTo>
                    <a:pt x="11293" y="35922"/>
                  </a:lnTo>
                  <a:lnTo>
                    <a:pt x="11345" y="36518"/>
                  </a:lnTo>
                  <a:lnTo>
                    <a:pt x="11370" y="37088"/>
                  </a:lnTo>
                  <a:lnTo>
                    <a:pt x="11370" y="37658"/>
                  </a:lnTo>
                  <a:lnTo>
                    <a:pt x="11345" y="38227"/>
                  </a:lnTo>
                  <a:lnTo>
                    <a:pt x="11319" y="38797"/>
                  </a:lnTo>
                  <a:lnTo>
                    <a:pt x="11267" y="39341"/>
                  </a:lnTo>
                  <a:lnTo>
                    <a:pt x="11137" y="40429"/>
                  </a:lnTo>
                  <a:lnTo>
                    <a:pt x="10930" y="41465"/>
                  </a:lnTo>
                  <a:lnTo>
                    <a:pt x="10723" y="42449"/>
                  </a:lnTo>
                  <a:lnTo>
                    <a:pt x="10464" y="43381"/>
                  </a:lnTo>
                  <a:lnTo>
                    <a:pt x="10205" y="44262"/>
                  </a:lnTo>
                  <a:lnTo>
                    <a:pt x="9920" y="45065"/>
                  </a:lnTo>
                  <a:lnTo>
                    <a:pt x="9661" y="45790"/>
                  </a:lnTo>
                  <a:lnTo>
                    <a:pt x="9402" y="46411"/>
                  </a:lnTo>
                  <a:lnTo>
                    <a:pt x="9169" y="46955"/>
                  </a:lnTo>
                  <a:lnTo>
                    <a:pt x="8806" y="47681"/>
                  </a:lnTo>
                  <a:lnTo>
                    <a:pt x="8677" y="47940"/>
                  </a:lnTo>
                  <a:lnTo>
                    <a:pt x="10153" y="48846"/>
                  </a:lnTo>
                  <a:lnTo>
                    <a:pt x="11629" y="49675"/>
                  </a:lnTo>
                  <a:lnTo>
                    <a:pt x="13080" y="50452"/>
                  </a:lnTo>
                  <a:lnTo>
                    <a:pt x="14504" y="51177"/>
                  </a:lnTo>
                  <a:lnTo>
                    <a:pt x="15903" y="51850"/>
                  </a:lnTo>
                  <a:lnTo>
                    <a:pt x="17275" y="52472"/>
                  </a:lnTo>
                  <a:lnTo>
                    <a:pt x="18622" y="53042"/>
                  </a:lnTo>
                  <a:lnTo>
                    <a:pt x="19943" y="53560"/>
                  </a:lnTo>
                  <a:lnTo>
                    <a:pt x="21212" y="54026"/>
                  </a:lnTo>
                  <a:lnTo>
                    <a:pt x="22455" y="54466"/>
                  </a:lnTo>
                  <a:lnTo>
                    <a:pt x="23673" y="54855"/>
                  </a:lnTo>
                  <a:lnTo>
                    <a:pt x="24864" y="55191"/>
                  </a:lnTo>
                  <a:lnTo>
                    <a:pt x="26003" y="55502"/>
                  </a:lnTo>
                  <a:lnTo>
                    <a:pt x="27091" y="55787"/>
                  </a:lnTo>
                  <a:lnTo>
                    <a:pt x="28153" y="56020"/>
                  </a:lnTo>
                  <a:lnTo>
                    <a:pt x="29163" y="56253"/>
                  </a:lnTo>
                  <a:lnTo>
                    <a:pt x="30121" y="56434"/>
                  </a:lnTo>
                  <a:lnTo>
                    <a:pt x="31028" y="56590"/>
                  </a:lnTo>
                  <a:lnTo>
                    <a:pt x="31882" y="56719"/>
                  </a:lnTo>
                  <a:lnTo>
                    <a:pt x="32711" y="56849"/>
                  </a:lnTo>
                  <a:lnTo>
                    <a:pt x="34162" y="57004"/>
                  </a:lnTo>
                  <a:lnTo>
                    <a:pt x="35379" y="57108"/>
                  </a:lnTo>
                  <a:lnTo>
                    <a:pt x="36363" y="57134"/>
                  </a:lnTo>
                  <a:lnTo>
                    <a:pt x="37088" y="57160"/>
                  </a:lnTo>
                  <a:lnTo>
                    <a:pt x="37658" y="57134"/>
                  </a:lnTo>
                  <a:lnTo>
                    <a:pt x="37658" y="56901"/>
                  </a:lnTo>
                  <a:lnTo>
                    <a:pt x="37580" y="56150"/>
                  </a:lnTo>
                  <a:lnTo>
                    <a:pt x="37425" y="54932"/>
                  </a:lnTo>
                  <a:lnTo>
                    <a:pt x="37295" y="54155"/>
                  </a:lnTo>
                  <a:lnTo>
                    <a:pt x="37140" y="53223"/>
                  </a:lnTo>
                  <a:lnTo>
                    <a:pt x="36959" y="52187"/>
                  </a:lnTo>
                  <a:lnTo>
                    <a:pt x="36726" y="51047"/>
                  </a:lnTo>
                  <a:lnTo>
                    <a:pt x="36441" y="49778"/>
                  </a:lnTo>
                  <a:lnTo>
                    <a:pt x="36104" y="48380"/>
                  </a:lnTo>
                  <a:lnTo>
                    <a:pt x="35690" y="46878"/>
                  </a:lnTo>
                  <a:lnTo>
                    <a:pt x="35249" y="45246"/>
                  </a:lnTo>
                  <a:lnTo>
                    <a:pt x="34731" y="43511"/>
                  </a:lnTo>
                  <a:lnTo>
                    <a:pt x="34162" y="41646"/>
                  </a:lnTo>
                  <a:lnTo>
                    <a:pt x="33695" y="40196"/>
                  </a:lnTo>
                  <a:lnTo>
                    <a:pt x="33255" y="38616"/>
                  </a:lnTo>
                  <a:lnTo>
                    <a:pt x="32841" y="36958"/>
                  </a:lnTo>
                  <a:lnTo>
                    <a:pt x="32426" y="35275"/>
                  </a:lnTo>
                  <a:lnTo>
                    <a:pt x="32323" y="34757"/>
                  </a:lnTo>
                  <a:lnTo>
                    <a:pt x="32090" y="33591"/>
                  </a:lnTo>
                  <a:lnTo>
                    <a:pt x="31908" y="32452"/>
                  </a:lnTo>
                  <a:lnTo>
                    <a:pt x="31727" y="31235"/>
                  </a:lnTo>
                  <a:lnTo>
                    <a:pt x="31624" y="30095"/>
                  </a:lnTo>
                  <a:lnTo>
                    <a:pt x="31624" y="29577"/>
                  </a:lnTo>
                  <a:lnTo>
                    <a:pt x="31598" y="29059"/>
                  </a:lnTo>
                  <a:lnTo>
                    <a:pt x="31624" y="28593"/>
                  </a:lnTo>
                  <a:lnTo>
                    <a:pt x="31649" y="28178"/>
                  </a:lnTo>
                  <a:lnTo>
                    <a:pt x="31727" y="27712"/>
                  </a:lnTo>
                  <a:lnTo>
                    <a:pt x="31831" y="27246"/>
                  </a:lnTo>
                  <a:lnTo>
                    <a:pt x="31934" y="26858"/>
                  </a:lnTo>
                  <a:lnTo>
                    <a:pt x="32064" y="26366"/>
                  </a:lnTo>
                  <a:lnTo>
                    <a:pt x="32245" y="25848"/>
                  </a:lnTo>
                  <a:lnTo>
                    <a:pt x="32634" y="24837"/>
                  </a:lnTo>
                  <a:lnTo>
                    <a:pt x="33462" y="22817"/>
                  </a:lnTo>
                  <a:lnTo>
                    <a:pt x="33644" y="22351"/>
                  </a:lnTo>
                  <a:lnTo>
                    <a:pt x="33877" y="21730"/>
                  </a:lnTo>
                  <a:lnTo>
                    <a:pt x="34058" y="21134"/>
                  </a:lnTo>
                  <a:lnTo>
                    <a:pt x="34188" y="20745"/>
                  </a:lnTo>
                  <a:lnTo>
                    <a:pt x="34317" y="20227"/>
                  </a:lnTo>
                  <a:lnTo>
                    <a:pt x="34395" y="19735"/>
                  </a:lnTo>
                  <a:lnTo>
                    <a:pt x="34472" y="19243"/>
                  </a:lnTo>
                  <a:lnTo>
                    <a:pt x="34524" y="18751"/>
                  </a:lnTo>
                  <a:lnTo>
                    <a:pt x="34524" y="18389"/>
                  </a:lnTo>
                  <a:lnTo>
                    <a:pt x="34498" y="18052"/>
                  </a:lnTo>
                  <a:lnTo>
                    <a:pt x="34472" y="17663"/>
                  </a:lnTo>
                  <a:lnTo>
                    <a:pt x="34421" y="17327"/>
                  </a:lnTo>
                  <a:lnTo>
                    <a:pt x="34343" y="17016"/>
                  </a:lnTo>
                  <a:lnTo>
                    <a:pt x="34265" y="16705"/>
                  </a:lnTo>
                  <a:lnTo>
                    <a:pt x="34162" y="16420"/>
                  </a:lnTo>
                  <a:lnTo>
                    <a:pt x="33929" y="15850"/>
                  </a:lnTo>
                  <a:lnTo>
                    <a:pt x="33670" y="15307"/>
                  </a:lnTo>
                  <a:lnTo>
                    <a:pt x="33592" y="15229"/>
                  </a:lnTo>
                  <a:lnTo>
                    <a:pt x="33436" y="14970"/>
                  </a:lnTo>
                  <a:lnTo>
                    <a:pt x="33359" y="14815"/>
                  </a:lnTo>
                  <a:lnTo>
                    <a:pt x="33048" y="14400"/>
                  </a:lnTo>
                  <a:lnTo>
                    <a:pt x="32737" y="14012"/>
                  </a:lnTo>
                  <a:lnTo>
                    <a:pt x="32116" y="13286"/>
                  </a:lnTo>
                  <a:lnTo>
                    <a:pt x="31520" y="12639"/>
                  </a:lnTo>
                  <a:lnTo>
                    <a:pt x="31261" y="12354"/>
                  </a:lnTo>
                  <a:lnTo>
                    <a:pt x="31054" y="12095"/>
                  </a:lnTo>
                  <a:lnTo>
                    <a:pt x="30898" y="11836"/>
                  </a:lnTo>
                  <a:lnTo>
                    <a:pt x="30795" y="11577"/>
                  </a:lnTo>
                  <a:lnTo>
                    <a:pt x="30717" y="11292"/>
                  </a:lnTo>
                  <a:lnTo>
                    <a:pt x="30665" y="10981"/>
                  </a:lnTo>
                  <a:lnTo>
                    <a:pt x="30613" y="10645"/>
                  </a:lnTo>
                  <a:lnTo>
                    <a:pt x="30613" y="10308"/>
                  </a:lnTo>
                  <a:lnTo>
                    <a:pt x="30639" y="9557"/>
                  </a:lnTo>
                  <a:lnTo>
                    <a:pt x="30743" y="8003"/>
                  </a:lnTo>
                  <a:lnTo>
                    <a:pt x="30769" y="7174"/>
                  </a:lnTo>
                  <a:lnTo>
                    <a:pt x="30769" y="6786"/>
                  </a:lnTo>
                  <a:lnTo>
                    <a:pt x="30743" y="6371"/>
                  </a:lnTo>
                  <a:lnTo>
                    <a:pt x="30691" y="5957"/>
                  </a:lnTo>
                  <a:lnTo>
                    <a:pt x="30588" y="5465"/>
                  </a:lnTo>
                  <a:lnTo>
                    <a:pt x="30458" y="5051"/>
                  </a:lnTo>
                  <a:lnTo>
                    <a:pt x="30303" y="4688"/>
                  </a:lnTo>
                  <a:lnTo>
                    <a:pt x="30121" y="4377"/>
                  </a:lnTo>
                  <a:lnTo>
                    <a:pt x="29940" y="4118"/>
                  </a:lnTo>
                  <a:lnTo>
                    <a:pt x="29785" y="3937"/>
                  </a:lnTo>
                  <a:lnTo>
                    <a:pt x="29629" y="3781"/>
                  </a:lnTo>
                  <a:lnTo>
                    <a:pt x="29474" y="3678"/>
                  </a:lnTo>
                  <a:lnTo>
                    <a:pt x="29318" y="3548"/>
                  </a:lnTo>
                  <a:lnTo>
                    <a:pt x="29137" y="3445"/>
                  </a:lnTo>
                  <a:lnTo>
                    <a:pt x="28930" y="3367"/>
                  </a:lnTo>
                  <a:lnTo>
                    <a:pt x="28542" y="3238"/>
                  </a:lnTo>
                  <a:lnTo>
                    <a:pt x="28101" y="3134"/>
                  </a:lnTo>
                  <a:lnTo>
                    <a:pt x="27661" y="3082"/>
                  </a:lnTo>
                  <a:lnTo>
                    <a:pt x="27169" y="3030"/>
                  </a:lnTo>
                  <a:lnTo>
                    <a:pt x="26133" y="2979"/>
                  </a:lnTo>
                  <a:lnTo>
                    <a:pt x="25796" y="2927"/>
                  </a:lnTo>
                  <a:lnTo>
                    <a:pt x="25460" y="2875"/>
                  </a:lnTo>
                  <a:lnTo>
                    <a:pt x="25097" y="2797"/>
                  </a:lnTo>
                  <a:lnTo>
                    <a:pt x="24734" y="2694"/>
                  </a:lnTo>
                  <a:lnTo>
                    <a:pt x="24242" y="2538"/>
                  </a:lnTo>
                  <a:lnTo>
                    <a:pt x="23673" y="2331"/>
                  </a:lnTo>
                  <a:lnTo>
                    <a:pt x="23129" y="2098"/>
                  </a:lnTo>
                  <a:lnTo>
                    <a:pt x="22637" y="1865"/>
                  </a:lnTo>
                  <a:lnTo>
                    <a:pt x="22196" y="1632"/>
                  </a:lnTo>
                  <a:lnTo>
                    <a:pt x="21549" y="1269"/>
                  </a:lnTo>
                  <a:lnTo>
                    <a:pt x="21290" y="1140"/>
                  </a:lnTo>
                  <a:lnTo>
                    <a:pt x="11448"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67"/>
            <p:cNvSpPr/>
            <p:nvPr/>
          </p:nvSpPr>
          <p:spPr>
            <a:xfrm>
              <a:off x="5865672" y="1752366"/>
              <a:ext cx="118550" cy="152251"/>
            </a:xfrm>
            <a:custGeom>
              <a:avLst/>
              <a:gdLst/>
              <a:ahLst/>
              <a:cxnLst/>
              <a:rect l="l" t="t" r="r" b="b"/>
              <a:pathLst>
                <a:path w="7563" h="9713" extrusionOk="0">
                  <a:moveTo>
                    <a:pt x="4584" y="0"/>
                  </a:moveTo>
                  <a:lnTo>
                    <a:pt x="3937" y="259"/>
                  </a:lnTo>
                  <a:lnTo>
                    <a:pt x="3341" y="544"/>
                  </a:lnTo>
                  <a:lnTo>
                    <a:pt x="2745" y="881"/>
                  </a:lnTo>
                  <a:lnTo>
                    <a:pt x="2486" y="1088"/>
                  </a:lnTo>
                  <a:lnTo>
                    <a:pt x="2201" y="1269"/>
                  </a:lnTo>
                  <a:lnTo>
                    <a:pt x="1942" y="1502"/>
                  </a:lnTo>
                  <a:lnTo>
                    <a:pt x="1683" y="1735"/>
                  </a:lnTo>
                  <a:lnTo>
                    <a:pt x="1450" y="1968"/>
                  </a:lnTo>
                  <a:lnTo>
                    <a:pt x="1243" y="2227"/>
                  </a:lnTo>
                  <a:lnTo>
                    <a:pt x="1010" y="2512"/>
                  </a:lnTo>
                  <a:lnTo>
                    <a:pt x="829" y="2797"/>
                  </a:lnTo>
                  <a:lnTo>
                    <a:pt x="647" y="3108"/>
                  </a:lnTo>
                  <a:lnTo>
                    <a:pt x="492" y="3393"/>
                  </a:lnTo>
                  <a:lnTo>
                    <a:pt x="337" y="3729"/>
                  </a:lnTo>
                  <a:lnTo>
                    <a:pt x="233" y="4040"/>
                  </a:lnTo>
                  <a:lnTo>
                    <a:pt x="130" y="4377"/>
                  </a:lnTo>
                  <a:lnTo>
                    <a:pt x="52" y="4714"/>
                  </a:lnTo>
                  <a:lnTo>
                    <a:pt x="0" y="5050"/>
                  </a:lnTo>
                  <a:lnTo>
                    <a:pt x="0" y="5387"/>
                  </a:lnTo>
                  <a:lnTo>
                    <a:pt x="0" y="5724"/>
                  </a:lnTo>
                  <a:lnTo>
                    <a:pt x="26" y="6060"/>
                  </a:lnTo>
                  <a:lnTo>
                    <a:pt x="104" y="6397"/>
                  </a:lnTo>
                  <a:lnTo>
                    <a:pt x="181" y="6708"/>
                  </a:lnTo>
                  <a:lnTo>
                    <a:pt x="285" y="6993"/>
                  </a:lnTo>
                  <a:lnTo>
                    <a:pt x="440" y="7278"/>
                  </a:lnTo>
                  <a:lnTo>
                    <a:pt x="596" y="7563"/>
                  </a:lnTo>
                  <a:lnTo>
                    <a:pt x="777" y="7822"/>
                  </a:lnTo>
                  <a:lnTo>
                    <a:pt x="984" y="8055"/>
                  </a:lnTo>
                  <a:lnTo>
                    <a:pt x="1191" y="8288"/>
                  </a:lnTo>
                  <a:lnTo>
                    <a:pt x="1424" y="8495"/>
                  </a:lnTo>
                  <a:lnTo>
                    <a:pt x="1683" y="8676"/>
                  </a:lnTo>
                  <a:lnTo>
                    <a:pt x="1942" y="8858"/>
                  </a:lnTo>
                  <a:lnTo>
                    <a:pt x="2227" y="9013"/>
                  </a:lnTo>
                  <a:lnTo>
                    <a:pt x="2512" y="9168"/>
                  </a:lnTo>
                  <a:lnTo>
                    <a:pt x="2797" y="9298"/>
                  </a:lnTo>
                  <a:lnTo>
                    <a:pt x="3108" y="9401"/>
                  </a:lnTo>
                  <a:lnTo>
                    <a:pt x="3419" y="9505"/>
                  </a:lnTo>
                  <a:lnTo>
                    <a:pt x="3937" y="9609"/>
                  </a:lnTo>
                  <a:lnTo>
                    <a:pt x="4455" y="9686"/>
                  </a:lnTo>
                  <a:lnTo>
                    <a:pt x="4973" y="9712"/>
                  </a:lnTo>
                  <a:lnTo>
                    <a:pt x="5491" y="9712"/>
                  </a:lnTo>
                  <a:lnTo>
                    <a:pt x="6009" y="9660"/>
                  </a:lnTo>
                  <a:lnTo>
                    <a:pt x="6527" y="9583"/>
                  </a:lnTo>
                  <a:lnTo>
                    <a:pt x="7045" y="9479"/>
                  </a:lnTo>
                  <a:lnTo>
                    <a:pt x="7563" y="9350"/>
                  </a:lnTo>
                  <a:lnTo>
                    <a:pt x="7485" y="9272"/>
                  </a:lnTo>
                  <a:lnTo>
                    <a:pt x="7329" y="9013"/>
                  </a:lnTo>
                  <a:lnTo>
                    <a:pt x="6915" y="9117"/>
                  </a:lnTo>
                  <a:lnTo>
                    <a:pt x="6475" y="9194"/>
                  </a:lnTo>
                  <a:lnTo>
                    <a:pt x="6060" y="9272"/>
                  </a:lnTo>
                  <a:lnTo>
                    <a:pt x="5620" y="9298"/>
                  </a:lnTo>
                  <a:lnTo>
                    <a:pt x="5180" y="9324"/>
                  </a:lnTo>
                  <a:lnTo>
                    <a:pt x="4765" y="9324"/>
                  </a:lnTo>
                  <a:lnTo>
                    <a:pt x="4325" y="9272"/>
                  </a:lnTo>
                  <a:lnTo>
                    <a:pt x="3885" y="9194"/>
                  </a:lnTo>
                  <a:lnTo>
                    <a:pt x="3574" y="9117"/>
                  </a:lnTo>
                  <a:lnTo>
                    <a:pt x="3237" y="9039"/>
                  </a:lnTo>
                  <a:lnTo>
                    <a:pt x="2927" y="8909"/>
                  </a:lnTo>
                  <a:lnTo>
                    <a:pt x="2616" y="8780"/>
                  </a:lnTo>
                  <a:lnTo>
                    <a:pt x="2331" y="8624"/>
                  </a:lnTo>
                  <a:lnTo>
                    <a:pt x="2046" y="8443"/>
                  </a:lnTo>
                  <a:lnTo>
                    <a:pt x="1787" y="8236"/>
                  </a:lnTo>
                  <a:lnTo>
                    <a:pt x="1528" y="8029"/>
                  </a:lnTo>
                  <a:lnTo>
                    <a:pt x="1295" y="7796"/>
                  </a:lnTo>
                  <a:lnTo>
                    <a:pt x="1088" y="7563"/>
                  </a:lnTo>
                  <a:lnTo>
                    <a:pt x="906" y="7278"/>
                  </a:lnTo>
                  <a:lnTo>
                    <a:pt x="751" y="6993"/>
                  </a:lnTo>
                  <a:lnTo>
                    <a:pt x="622" y="6708"/>
                  </a:lnTo>
                  <a:lnTo>
                    <a:pt x="518" y="6397"/>
                  </a:lnTo>
                  <a:lnTo>
                    <a:pt x="440" y="6060"/>
                  </a:lnTo>
                  <a:lnTo>
                    <a:pt x="388" y="5698"/>
                  </a:lnTo>
                  <a:lnTo>
                    <a:pt x="388" y="5361"/>
                  </a:lnTo>
                  <a:lnTo>
                    <a:pt x="414" y="5024"/>
                  </a:lnTo>
                  <a:lnTo>
                    <a:pt x="466" y="4662"/>
                  </a:lnTo>
                  <a:lnTo>
                    <a:pt x="544" y="4351"/>
                  </a:lnTo>
                  <a:lnTo>
                    <a:pt x="647" y="4014"/>
                  </a:lnTo>
                  <a:lnTo>
                    <a:pt x="777" y="3704"/>
                  </a:lnTo>
                  <a:lnTo>
                    <a:pt x="932" y="3393"/>
                  </a:lnTo>
                  <a:lnTo>
                    <a:pt x="1114" y="3082"/>
                  </a:lnTo>
                  <a:lnTo>
                    <a:pt x="1321" y="2797"/>
                  </a:lnTo>
                  <a:lnTo>
                    <a:pt x="1528" y="2538"/>
                  </a:lnTo>
                  <a:lnTo>
                    <a:pt x="1735" y="2253"/>
                  </a:lnTo>
                  <a:lnTo>
                    <a:pt x="1994" y="2020"/>
                  </a:lnTo>
                  <a:lnTo>
                    <a:pt x="2253" y="1787"/>
                  </a:lnTo>
                  <a:lnTo>
                    <a:pt x="2512" y="1554"/>
                  </a:lnTo>
                  <a:lnTo>
                    <a:pt x="2771" y="1347"/>
                  </a:lnTo>
                  <a:lnTo>
                    <a:pt x="3056" y="1165"/>
                  </a:lnTo>
                  <a:lnTo>
                    <a:pt x="3445" y="958"/>
                  </a:lnTo>
                  <a:lnTo>
                    <a:pt x="3833" y="751"/>
                  </a:lnTo>
                  <a:lnTo>
                    <a:pt x="4222" y="570"/>
                  </a:lnTo>
                  <a:lnTo>
                    <a:pt x="4636" y="414"/>
                  </a:lnTo>
                  <a:lnTo>
                    <a:pt x="4584"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67"/>
            <p:cNvSpPr/>
            <p:nvPr/>
          </p:nvSpPr>
          <p:spPr>
            <a:xfrm>
              <a:off x="5460912" y="1778340"/>
              <a:ext cx="522902" cy="243605"/>
            </a:xfrm>
            <a:custGeom>
              <a:avLst/>
              <a:gdLst/>
              <a:ahLst/>
              <a:cxnLst/>
              <a:rect l="l" t="t" r="r" b="b"/>
              <a:pathLst>
                <a:path w="33359" h="15541" extrusionOk="0">
                  <a:moveTo>
                    <a:pt x="907" y="1"/>
                  </a:moveTo>
                  <a:lnTo>
                    <a:pt x="286" y="26"/>
                  </a:lnTo>
                  <a:lnTo>
                    <a:pt x="156" y="26"/>
                  </a:lnTo>
                  <a:lnTo>
                    <a:pt x="1" y="441"/>
                  </a:lnTo>
                  <a:lnTo>
                    <a:pt x="1" y="441"/>
                  </a:lnTo>
                  <a:lnTo>
                    <a:pt x="1192" y="415"/>
                  </a:lnTo>
                  <a:lnTo>
                    <a:pt x="2409" y="441"/>
                  </a:lnTo>
                  <a:lnTo>
                    <a:pt x="3083" y="493"/>
                  </a:lnTo>
                  <a:lnTo>
                    <a:pt x="3782" y="570"/>
                  </a:lnTo>
                  <a:lnTo>
                    <a:pt x="4429" y="674"/>
                  </a:lnTo>
                  <a:lnTo>
                    <a:pt x="5103" y="803"/>
                  </a:lnTo>
                  <a:lnTo>
                    <a:pt x="5750" y="933"/>
                  </a:lnTo>
                  <a:lnTo>
                    <a:pt x="6398" y="1114"/>
                  </a:lnTo>
                  <a:lnTo>
                    <a:pt x="7045" y="1321"/>
                  </a:lnTo>
                  <a:lnTo>
                    <a:pt x="7667" y="1529"/>
                  </a:lnTo>
                  <a:lnTo>
                    <a:pt x="8314" y="1762"/>
                  </a:lnTo>
                  <a:lnTo>
                    <a:pt x="8910" y="2021"/>
                  </a:lnTo>
                  <a:lnTo>
                    <a:pt x="9532" y="2306"/>
                  </a:lnTo>
                  <a:lnTo>
                    <a:pt x="10127" y="2590"/>
                  </a:lnTo>
                  <a:lnTo>
                    <a:pt x="10723" y="2901"/>
                  </a:lnTo>
                  <a:lnTo>
                    <a:pt x="11319" y="3238"/>
                  </a:lnTo>
                  <a:lnTo>
                    <a:pt x="11914" y="3575"/>
                  </a:lnTo>
                  <a:lnTo>
                    <a:pt x="12484" y="3937"/>
                  </a:lnTo>
                  <a:lnTo>
                    <a:pt x="13624" y="4714"/>
                  </a:lnTo>
                  <a:lnTo>
                    <a:pt x="14737" y="5543"/>
                  </a:lnTo>
                  <a:lnTo>
                    <a:pt x="15799" y="6372"/>
                  </a:lnTo>
                  <a:lnTo>
                    <a:pt x="16861" y="7252"/>
                  </a:lnTo>
                  <a:lnTo>
                    <a:pt x="18985" y="9013"/>
                  </a:lnTo>
                  <a:lnTo>
                    <a:pt x="20021" y="9894"/>
                  </a:lnTo>
                  <a:lnTo>
                    <a:pt x="21082" y="10749"/>
                  </a:lnTo>
                  <a:lnTo>
                    <a:pt x="22067" y="11526"/>
                  </a:lnTo>
                  <a:lnTo>
                    <a:pt x="23051" y="12277"/>
                  </a:lnTo>
                  <a:lnTo>
                    <a:pt x="24061" y="13002"/>
                  </a:lnTo>
                  <a:lnTo>
                    <a:pt x="24579" y="13339"/>
                  </a:lnTo>
                  <a:lnTo>
                    <a:pt x="25123" y="13675"/>
                  </a:lnTo>
                  <a:lnTo>
                    <a:pt x="25667" y="13986"/>
                  </a:lnTo>
                  <a:lnTo>
                    <a:pt x="26210" y="14297"/>
                  </a:lnTo>
                  <a:lnTo>
                    <a:pt x="26780" y="14556"/>
                  </a:lnTo>
                  <a:lnTo>
                    <a:pt x="27350" y="14789"/>
                  </a:lnTo>
                  <a:lnTo>
                    <a:pt x="27920" y="15022"/>
                  </a:lnTo>
                  <a:lnTo>
                    <a:pt x="28516" y="15203"/>
                  </a:lnTo>
                  <a:lnTo>
                    <a:pt x="29111" y="15359"/>
                  </a:lnTo>
                  <a:lnTo>
                    <a:pt x="29733" y="15462"/>
                  </a:lnTo>
                  <a:lnTo>
                    <a:pt x="30173" y="15514"/>
                  </a:lnTo>
                  <a:lnTo>
                    <a:pt x="30587" y="15540"/>
                  </a:lnTo>
                  <a:lnTo>
                    <a:pt x="31028" y="15540"/>
                  </a:lnTo>
                  <a:lnTo>
                    <a:pt x="31468" y="15514"/>
                  </a:lnTo>
                  <a:lnTo>
                    <a:pt x="31908" y="15488"/>
                  </a:lnTo>
                  <a:lnTo>
                    <a:pt x="32323" y="15411"/>
                  </a:lnTo>
                  <a:lnTo>
                    <a:pt x="32763" y="15307"/>
                  </a:lnTo>
                  <a:lnTo>
                    <a:pt x="33177" y="15203"/>
                  </a:lnTo>
                  <a:lnTo>
                    <a:pt x="33359" y="14737"/>
                  </a:lnTo>
                  <a:lnTo>
                    <a:pt x="32970" y="14867"/>
                  </a:lnTo>
                  <a:lnTo>
                    <a:pt x="32556" y="14944"/>
                  </a:lnTo>
                  <a:lnTo>
                    <a:pt x="32141" y="15022"/>
                  </a:lnTo>
                  <a:lnTo>
                    <a:pt x="31701" y="15074"/>
                  </a:lnTo>
                  <a:lnTo>
                    <a:pt x="31287" y="15100"/>
                  </a:lnTo>
                  <a:lnTo>
                    <a:pt x="30846" y="15100"/>
                  </a:lnTo>
                  <a:lnTo>
                    <a:pt x="30406" y="15074"/>
                  </a:lnTo>
                  <a:lnTo>
                    <a:pt x="29966" y="15022"/>
                  </a:lnTo>
                  <a:lnTo>
                    <a:pt x="29551" y="14970"/>
                  </a:lnTo>
                  <a:lnTo>
                    <a:pt x="29111" y="14893"/>
                  </a:lnTo>
                  <a:lnTo>
                    <a:pt x="28697" y="14789"/>
                  </a:lnTo>
                  <a:lnTo>
                    <a:pt x="28257" y="14659"/>
                  </a:lnTo>
                  <a:lnTo>
                    <a:pt x="27842" y="14530"/>
                  </a:lnTo>
                  <a:lnTo>
                    <a:pt x="27454" y="14375"/>
                  </a:lnTo>
                  <a:lnTo>
                    <a:pt x="27065" y="14219"/>
                  </a:lnTo>
                  <a:lnTo>
                    <a:pt x="26677" y="14038"/>
                  </a:lnTo>
                  <a:lnTo>
                    <a:pt x="26081" y="13753"/>
                  </a:lnTo>
                  <a:lnTo>
                    <a:pt x="25511" y="13416"/>
                  </a:lnTo>
                  <a:lnTo>
                    <a:pt x="24941" y="13080"/>
                  </a:lnTo>
                  <a:lnTo>
                    <a:pt x="24372" y="12717"/>
                  </a:lnTo>
                  <a:lnTo>
                    <a:pt x="23828" y="12354"/>
                  </a:lnTo>
                  <a:lnTo>
                    <a:pt x="23284" y="11966"/>
                  </a:lnTo>
                  <a:lnTo>
                    <a:pt x="22196" y="11163"/>
                  </a:lnTo>
                  <a:lnTo>
                    <a:pt x="21160" y="10308"/>
                  </a:lnTo>
                  <a:lnTo>
                    <a:pt x="20124" y="9454"/>
                  </a:lnTo>
                  <a:lnTo>
                    <a:pt x="18104" y="7744"/>
                  </a:lnTo>
                  <a:lnTo>
                    <a:pt x="17146" y="6942"/>
                  </a:lnTo>
                  <a:lnTo>
                    <a:pt x="16162" y="6165"/>
                  </a:lnTo>
                  <a:lnTo>
                    <a:pt x="15203" y="5388"/>
                  </a:lnTo>
                  <a:lnTo>
                    <a:pt x="14193" y="4637"/>
                  </a:lnTo>
                  <a:lnTo>
                    <a:pt x="13183" y="3911"/>
                  </a:lnTo>
                  <a:lnTo>
                    <a:pt x="12121" y="3238"/>
                  </a:lnTo>
                  <a:lnTo>
                    <a:pt x="11060" y="2616"/>
                  </a:lnTo>
                  <a:lnTo>
                    <a:pt x="10516" y="2306"/>
                  </a:lnTo>
                  <a:lnTo>
                    <a:pt x="9946" y="2021"/>
                  </a:lnTo>
                  <a:lnTo>
                    <a:pt x="9376" y="1762"/>
                  </a:lnTo>
                  <a:lnTo>
                    <a:pt x="8806" y="1503"/>
                  </a:lnTo>
                  <a:lnTo>
                    <a:pt x="8237" y="1270"/>
                  </a:lnTo>
                  <a:lnTo>
                    <a:pt x="7641" y="1062"/>
                  </a:lnTo>
                  <a:lnTo>
                    <a:pt x="7045" y="881"/>
                  </a:lnTo>
                  <a:lnTo>
                    <a:pt x="6450" y="700"/>
                  </a:lnTo>
                  <a:lnTo>
                    <a:pt x="5854" y="544"/>
                  </a:lnTo>
                  <a:lnTo>
                    <a:pt x="5232" y="415"/>
                  </a:lnTo>
                  <a:lnTo>
                    <a:pt x="4637" y="311"/>
                  </a:lnTo>
                  <a:lnTo>
                    <a:pt x="4015" y="208"/>
                  </a:lnTo>
                  <a:lnTo>
                    <a:pt x="3393" y="130"/>
                  </a:lnTo>
                  <a:lnTo>
                    <a:pt x="2772" y="78"/>
                  </a:lnTo>
                  <a:lnTo>
                    <a:pt x="2150" y="52"/>
                  </a:lnTo>
                  <a:lnTo>
                    <a:pt x="1529" y="26"/>
                  </a:lnTo>
                  <a:lnTo>
                    <a:pt x="907"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67"/>
            <p:cNvSpPr/>
            <p:nvPr/>
          </p:nvSpPr>
          <p:spPr>
            <a:xfrm>
              <a:off x="5825873" y="2062919"/>
              <a:ext cx="138865" cy="149007"/>
            </a:xfrm>
            <a:custGeom>
              <a:avLst/>
              <a:gdLst/>
              <a:ahLst/>
              <a:cxnLst/>
              <a:rect l="l" t="t" r="r" b="b"/>
              <a:pathLst>
                <a:path w="8859" h="9506" extrusionOk="0">
                  <a:moveTo>
                    <a:pt x="2384" y="1"/>
                  </a:moveTo>
                  <a:lnTo>
                    <a:pt x="2021" y="27"/>
                  </a:lnTo>
                  <a:lnTo>
                    <a:pt x="1684" y="53"/>
                  </a:lnTo>
                  <a:lnTo>
                    <a:pt x="1348" y="130"/>
                  </a:lnTo>
                  <a:lnTo>
                    <a:pt x="1089" y="208"/>
                  </a:lnTo>
                  <a:lnTo>
                    <a:pt x="856" y="312"/>
                  </a:lnTo>
                  <a:lnTo>
                    <a:pt x="648" y="415"/>
                  </a:lnTo>
                  <a:lnTo>
                    <a:pt x="467" y="571"/>
                  </a:lnTo>
                  <a:lnTo>
                    <a:pt x="312" y="752"/>
                  </a:lnTo>
                  <a:lnTo>
                    <a:pt x="156" y="959"/>
                  </a:lnTo>
                  <a:lnTo>
                    <a:pt x="79" y="1192"/>
                  </a:lnTo>
                  <a:lnTo>
                    <a:pt x="1" y="1451"/>
                  </a:lnTo>
                  <a:lnTo>
                    <a:pt x="1" y="1762"/>
                  </a:lnTo>
                  <a:lnTo>
                    <a:pt x="27" y="2047"/>
                  </a:lnTo>
                  <a:lnTo>
                    <a:pt x="105" y="2358"/>
                  </a:lnTo>
                  <a:lnTo>
                    <a:pt x="234" y="2617"/>
                  </a:lnTo>
                  <a:lnTo>
                    <a:pt x="389" y="2876"/>
                  </a:lnTo>
                  <a:lnTo>
                    <a:pt x="545" y="3135"/>
                  </a:lnTo>
                  <a:lnTo>
                    <a:pt x="726" y="3368"/>
                  </a:lnTo>
                  <a:lnTo>
                    <a:pt x="933" y="3601"/>
                  </a:lnTo>
                  <a:lnTo>
                    <a:pt x="1814" y="4481"/>
                  </a:lnTo>
                  <a:lnTo>
                    <a:pt x="2720" y="5310"/>
                  </a:lnTo>
                  <a:lnTo>
                    <a:pt x="3653" y="6113"/>
                  </a:lnTo>
                  <a:lnTo>
                    <a:pt x="4637" y="6890"/>
                  </a:lnTo>
                  <a:lnTo>
                    <a:pt x="5673" y="7589"/>
                  </a:lnTo>
                  <a:lnTo>
                    <a:pt x="6709" y="8289"/>
                  </a:lnTo>
                  <a:lnTo>
                    <a:pt x="7771" y="8910"/>
                  </a:lnTo>
                  <a:lnTo>
                    <a:pt x="8858" y="9506"/>
                  </a:lnTo>
                  <a:lnTo>
                    <a:pt x="8858" y="9506"/>
                  </a:lnTo>
                  <a:lnTo>
                    <a:pt x="8755" y="8988"/>
                  </a:lnTo>
                  <a:lnTo>
                    <a:pt x="7900" y="8522"/>
                  </a:lnTo>
                  <a:lnTo>
                    <a:pt x="7071" y="8004"/>
                  </a:lnTo>
                  <a:lnTo>
                    <a:pt x="6243" y="7486"/>
                  </a:lnTo>
                  <a:lnTo>
                    <a:pt x="5440" y="6942"/>
                  </a:lnTo>
                  <a:lnTo>
                    <a:pt x="4715" y="6398"/>
                  </a:lnTo>
                  <a:lnTo>
                    <a:pt x="3989" y="5828"/>
                  </a:lnTo>
                  <a:lnTo>
                    <a:pt x="3290" y="5258"/>
                  </a:lnTo>
                  <a:lnTo>
                    <a:pt x="2617" y="4663"/>
                  </a:lnTo>
                  <a:lnTo>
                    <a:pt x="1943" y="4067"/>
                  </a:lnTo>
                  <a:lnTo>
                    <a:pt x="1607" y="3756"/>
                  </a:lnTo>
                  <a:lnTo>
                    <a:pt x="1270" y="3420"/>
                  </a:lnTo>
                  <a:lnTo>
                    <a:pt x="959" y="3057"/>
                  </a:lnTo>
                  <a:lnTo>
                    <a:pt x="804" y="2850"/>
                  </a:lnTo>
                  <a:lnTo>
                    <a:pt x="700" y="2668"/>
                  </a:lnTo>
                  <a:lnTo>
                    <a:pt x="597" y="2461"/>
                  </a:lnTo>
                  <a:lnTo>
                    <a:pt x="519" y="2254"/>
                  </a:lnTo>
                  <a:lnTo>
                    <a:pt x="441" y="2047"/>
                  </a:lnTo>
                  <a:lnTo>
                    <a:pt x="415" y="1840"/>
                  </a:lnTo>
                  <a:lnTo>
                    <a:pt x="415" y="1633"/>
                  </a:lnTo>
                  <a:lnTo>
                    <a:pt x="441" y="1425"/>
                  </a:lnTo>
                  <a:lnTo>
                    <a:pt x="493" y="1244"/>
                  </a:lnTo>
                  <a:lnTo>
                    <a:pt x="571" y="1089"/>
                  </a:lnTo>
                  <a:lnTo>
                    <a:pt x="674" y="933"/>
                  </a:lnTo>
                  <a:lnTo>
                    <a:pt x="830" y="830"/>
                  </a:lnTo>
                  <a:lnTo>
                    <a:pt x="985" y="726"/>
                  </a:lnTo>
                  <a:lnTo>
                    <a:pt x="1166" y="622"/>
                  </a:lnTo>
                  <a:lnTo>
                    <a:pt x="1348" y="545"/>
                  </a:lnTo>
                  <a:lnTo>
                    <a:pt x="1555" y="493"/>
                  </a:lnTo>
                  <a:lnTo>
                    <a:pt x="2021" y="415"/>
                  </a:lnTo>
                  <a:lnTo>
                    <a:pt x="2539" y="389"/>
                  </a:lnTo>
                  <a:lnTo>
                    <a:pt x="3083" y="389"/>
                  </a:lnTo>
                  <a:lnTo>
                    <a:pt x="3653" y="441"/>
                  </a:lnTo>
                  <a:lnTo>
                    <a:pt x="4222" y="493"/>
                  </a:lnTo>
                  <a:lnTo>
                    <a:pt x="4792" y="597"/>
                  </a:lnTo>
                  <a:lnTo>
                    <a:pt x="5310" y="674"/>
                  </a:lnTo>
                  <a:lnTo>
                    <a:pt x="6243" y="881"/>
                  </a:lnTo>
                  <a:lnTo>
                    <a:pt x="6890" y="1063"/>
                  </a:lnTo>
                  <a:lnTo>
                    <a:pt x="7589" y="1244"/>
                  </a:lnTo>
                  <a:lnTo>
                    <a:pt x="8263" y="1477"/>
                  </a:lnTo>
                  <a:lnTo>
                    <a:pt x="8366" y="1089"/>
                  </a:lnTo>
                  <a:lnTo>
                    <a:pt x="7745" y="881"/>
                  </a:lnTo>
                  <a:lnTo>
                    <a:pt x="7097" y="700"/>
                  </a:lnTo>
                  <a:lnTo>
                    <a:pt x="6372" y="519"/>
                  </a:lnTo>
                  <a:lnTo>
                    <a:pt x="5647" y="363"/>
                  </a:lnTo>
                  <a:lnTo>
                    <a:pt x="4896" y="234"/>
                  </a:lnTo>
                  <a:lnTo>
                    <a:pt x="4145" y="130"/>
                  </a:lnTo>
                  <a:lnTo>
                    <a:pt x="3445" y="53"/>
                  </a:lnTo>
                  <a:lnTo>
                    <a:pt x="2746"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67"/>
            <p:cNvSpPr/>
            <p:nvPr/>
          </p:nvSpPr>
          <p:spPr>
            <a:xfrm>
              <a:off x="5645626" y="2178225"/>
              <a:ext cx="198947" cy="237100"/>
            </a:xfrm>
            <a:custGeom>
              <a:avLst/>
              <a:gdLst/>
              <a:ahLst/>
              <a:cxnLst/>
              <a:rect l="l" t="t" r="r" b="b"/>
              <a:pathLst>
                <a:path w="12692" h="15126" extrusionOk="0">
                  <a:moveTo>
                    <a:pt x="1658" y="0"/>
                  </a:moveTo>
                  <a:lnTo>
                    <a:pt x="1347" y="26"/>
                  </a:lnTo>
                  <a:lnTo>
                    <a:pt x="1037" y="52"/>
                  </a:lnTo>
                  <a:lnTo>
                    <a:pt x="726" y="104"/>
                  </a:lnTo>
                  <a:lnTo>
                    <a:pt x="415" y="207"/>
                  </a:lnTo>
                  <a:lnTo>
                    <a:pt x="104" y="337"/>
                  </a:lnTo>
                  <a:lnTo>
                    <a:pt x="27" y="389"/>
                  </a:lnTo>
                  <a:lnTo>
                    <a:pt x="1" y="466"/>
                  </a:lnTo>
                  <a:lnTo>
                    <a:pt x="1" y="518"/>
                  </a:lnTo>
                  <a:lnTo>
                    <a:pt x="27" y="596"/>
                  </a:lnTo>
                  <a:lnTo>
                    <a:pt x="78" y="648"/>
                  </a:lnTo>
                  <a:lnTo>
                    <a:pt x="130" y="699"/>
                  </a:lnTo>
                  <a:lnTo>
                    <a:pt x="312" y="699"/>
                  </a:lnTo>
                  <a:lnTo>
                    <a:pt x="648" y="544"/>
                  </a:lnTo>
                  <a:lnTo>
                    <a:pt x="985" y="466"/>
                  </a:lnTo>
                  <a:lnTo>
                    <a:pt x="1347" y="415"/>
                  </a:lnTo>
                  <a:lnTo>
                    <a:pt x="1684" y="389"/>
                  </a:lnTo>
                  <a:lnTo>
                    <a:pt x="2021" y="441"/>
                  </a:lnTo>
                  <a:lnTo>
                    <a:pt x="2383" y="492"/>
                  </a:lnTo>
                  <a:lnTo>
                    <a:pt x="2720" y="596"/>
                  </a:lnTo>
                  <a:lnTo>
                    <a:pt x="3057" y="725"/>
                  </a:lnTo>
                  <a:lnTo>
                    <a:pt x="3394" y="855"/>
                  </a:lnTo>
                  <a:lnTo>
                    <a:pt x="3704" y="1036"/>
                  </a:lnTo>
                  <a:lnTo>
                    <a:pt x="4041" y="1217"/>
                  </a:lnTo>
                  <a:lnTo>
                    <a:pt x="4352" y="1399"/>
                  </a:lnTo>
                  <a:lnTo>
                    <a:pt x="4922" y="1813"/>
                  </a:lnTo>
                  <a:lnTo>
                    <a:pt x="5465" y="2253"/>
                  </a:lnTo>
                  <a:lnTo>
                    <a:pt x="5958" y="2642"/>
                  </a:lnTo>
                  <a:lnTo>
                    <a:pt x="6398" y="3056"/>
                  </a:lnTo>
                  <a:lnTo>
                    <a:pt x="6864" y="3471"/>
                  </a:lnTo>
                  <a:lnTo>
                    <a:pt x="7278" y="3911"/>
                  </a:lnTo>
                  <a:lnTo>
                    <a:pt x="7693" y="4377"/>
                  </a:lnTo>
                  <a:lnTo>
                    <a:pt x="8107" y="4843"/>
                  </a:lnTo>
                  <a:lnTo>
                    <a:pt x="8496" y="5335"/>
                  </a:lnTo>
                  <a:lnTo>
                    <a:pt x="8858" y="5828"/>
                  </a:lnTo>
                  <a:lnTo>
                    <a:pt x="9195" y="6320"/>
                  </a:lnTo>
                  <a:lnTo>
                    <a:pt x="9532" y="6838"/>
                  </a:lnTo>
                  <a:lnTo>
                    <a:pt x="9842" y="7381"/>
                  </a:lnTo>
                  <a:lnTo>
                    <a:pt x="10153" y="7899"/>
                  </a:lnTo>
                  <a:lnTo>
                    <a:pt x="10438" y="8443"/>
                  </a:lnTo>
                  <a:lnTo>
                    <a:pt x="10697" y="9013"/>
                  </a:lnTo>
                  <a:lnTo>
                    <a:pt x="10956" y="9583"/>
                  </a:lnTo>
                  <a:lnTo>
                    <a:pt x="11163" y="10153"/>
                  </a:lnTo>
                  <a:lnTo>
                    <a:pt x="11370" y="10722"/>
                  </a:lnTo>
                  <a:lnTo>
                    <a:pt x="11578" y="11318"/>
                  </a:lnTo>
                  <a:lnTo>
                    <a:pt x="11733" y="11888"/>
                  </a:lnTo>
                  <a:lnTo>
                    <a:pt x="11888" y="12484"/>
                  </a:lnTo>
                  <a:lnTo>
                    <a:pt x="12018" y="13105"/>
                  </a:lnTo>
                  <a:lnTo>
                    <a:pt x="12121" y="13701"/>
                  </a:lnTo>
                  <a:lnTo>
                    <a:pt x="12225" y="14322"/>
                  </a:lnTo>
                  <a:lnTo>
                    <a:pt x="12277" y="14918"/>
                  </a:lnTo>
                  <a:lnTo>
                    <a:pt x="12303" y="14996"/>
                  </a:lnTo>
                  <a:lnTo>
                    <a:pt x="12355" y="15074"/>
                  </a:lnTo>
                  <a:lnTo>
                    <a:pt x="12432" y="15099"/>
                  </a:lnTo>
                  <a:lnTo>
                    <a:pt x="12510" y="15125"/>
                  </a:lnTo>
                  <a:lnTo>
                    <a:pt x="12588" y="15099"/>
                  </a:lnTo>
                  <a:lnTo>
                    <a:pt x="12639" y="15074"/>
                  </a:lnTo>
                  <a:lnTo>
                    <a:pt x="12691" y="14996"/>
                  </a:lnTo>
                  <a:lnTo>
                    <a:pt x="12691" y="14918"/>
                  </a:lnTo>
                  <a:lnTo>
                    <a:pt x="12614" y="14245"/>
                  </a:lnTo>
                  <a:lnTo>
                    <a:pt x="12510" y="13597"/>
                  </a:lnTo>
                  <a:lnTo>
                    <a:pt x="12380" y="12924"/>
                  </a:lnTo>
                  <a:lnTo>
                    <a:pt x="12251" y="12276"/>
                  </a:lnTo>
                  <a:lnTo>
                    <a:pt x="12070" y="11629"/>
                  </a:lnTo>
                  <a:lnTo>
                    <a:pt x="11888" y="10981"/>
                  </a:lnTo>
                  <a:lnTo>
                    <a:pt x="11681" y="10360"/>
                  </a:lnTo>
                  <a:lnTo>
                    <a:pt x="11448" y="9712"/>
                  </a:lnTo>
                  <a:lnTo>
                    <a:pt x="11189" y="9117"/>
                  </a:lnTo>
                  <a:lnTo>
                    <a:pt x="10904" y="8495"/>
                  </a:lnTo>
                  <a:lnTo>
                    <a:pt x="10593" y="7899"/>
                  </a:lnTo>
                  <a:lnTo>
                    <a:pt x="10283" y="7304"/>
                  </a:lnTo>
                  <a:lnTo>
                    <a:pt x="9946" y="6734"/>
                  </a:lnTo>
                  <a:lnTo>
                    <a:pt x="9583" y="6164"/>
                  </a:lnTo>
                  <a:lnTo>
                    <a:pt x="9195" y="5620"/>
                  </a:lnTo>
                  <a:lnTo>
                    <a:pt x="8806" y="5076"/>
                  </a:lnTo>
                  <a:lnTo>
                    <a:pt x="8366" y="4533"/>
                  </a:lnTo>
                  <a:lnTo>
                    <a:pt x="7926" y="4040"/>
                  </a:lnTo>
                  <a:lnTo>
                    <a:pt x="7460" y="3523"/>
                  </a:lnTo>
                  <a:lnTo>
                    <a:pt x="6993" y="3056"/>
                  </a:lnTo>
                  <a:lnTo>
                    <a:pt x="6501" y="2590"/>
                  </a:lnTo>
                  <a:lnTo>
                    <a:pt x="5983" y="2124"/>
                  </a:lnTo>
                  <a:lnTo>
                    <a:pt x="5440" y="1710"/>
                  </a:lnTo>
                  <a:lnTo>
                    <a:pt x="4896" y="1295"/>
                  </a:lnTo>
                  <a:lnTo>
                    <a:pt x="4352" y="958"/>
                  </a:lnTo>
                  <a:lnTo>
                    <a:pt x="3808" y="622"/>
                  </a:lnTo>
                  <a:lnTo>
                    <a:pt x="3497" y="492"/>
                  </a:lnTo>
                  <a:lnTo>
                    <a:pt x="3212" y="363"/>
                  </a:lnTo>
                  <a:lnTo>
                    <a:pt x="2901" y="259"/>
                  </a:lnTo>
                  <a:lnTo>
                    <a:pt x="2591" y="156"/>
                  </a:lnTo>
                  <a:lnTo>
                    <a:pt x="2280" y="78"/>
                  </a:lnTo>
                  <a:lnTo>
                    <a:pt x="1969" y="26"/>
                  </a:lnTo>
                  <a:lnTo>
                    <a:pt x="1658"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67"/>
            <p:cNvSpPr/>
            <p:nvPr/>
          </p:nvSpPr>
          <p:spPr>
            <a:xfrm>
              <a:off x="5557125" y="1933428"/>
              <a:ext cx="355650" cy="376749"/>
            </a:xfrm>
            <a:custGeom>
              <a:avLst/>
              <a:gdLst/>
              <a:ahLst/>
              <a:cxnLst/>
              <a:rect l="l" t="t" r="r" b="b"/>
              <a:pathLst>
                <a:path w="22689" h="24035" extrusionOk="0">
                  <a:moveTo>
                    <a:pt x="3290" y="0"/>
                  </a:moveTo>
                  <a:lnTo>
                    <a:pt x="2953" y="26"/>
                  </a:lnTo>
                  <a:lnTo>
                    <a:pt x="2617" y="78"/>
                  </a:lnTo>
                  <a:lnTo>
                    <a:pt x="2306" y="155"/>
                  </a:lnTo>
                  <a:lnTo>
                    <a:pt x="1995" y="259"/>
                  </a:lnTo>
                  <a:lnTo>
                    <a:pt x="1684" y="414"/>
                  </a:lnTo>
                  <a:lnTo>
                    <a:pt x="1399" y="570"/>
                  </a:lnTo>
                  <a:lnTo>
                    <a:pt x="1140" y="751"/>
                  </a:lnTo>
                  <a:lnTo>
                    <a:pt x="881" y="958"/>
                  </a:lnTo>
                  <a:lnTo>
                    <a:pt x="648" y="1191"/>
                  </a:lnTo>
                  <a:lnTo>
                    <a:pt x="441" y="1450"/>
                  </a:lnTo>
                  <a:lnTo>
                    <a:pt x="260" y="1735"/>
                  </a:lnTo>
                  <a:lnTo>
                    <a:pt x="104" y="2020"/>
                  </a:lnTo>
                  <a:lnTo>
                    <a:pt x="1" y="2357"/>
                  </a:lnTo>
                  <a:lnTo>
                    <a:pt x="1" y="2435"/>
                  </a:lnTo>
                  <a:lnTo>
                    <a:pt x="27" y="2512"/>
                  </a:lnTo>
                  <a:lnTo>
                    <a:pt x="78" y="2564"/>
                  </a:lnTo>
                  <a:lnTo>
                    <a:pt x="130" y="2590"/>
                  </a:lnTo>
                  <a:lnTo>
                    <a:pt x="208" y="2616"/>
                  </a:lnTo>
                  <a:lnTo>
                    <a:pt x="286" y="2590"/>
                  </a:lnTo>
                  <a:lnTo>
                    <a:pt x="337" y="2538"/>
                  </a:lnTo>
                  <a:lnTo>
                    <a:pt x="389" y="2460"/>
                  </a:lnTo>
                  <a:lnTo>
                    <a:pt x="467" y="2253"/>
                  </a:lnTo>
                  <a:lnTo>
                    <a:pt x="545" y="2046"/>
                  </a:lnTo>
                  <a:lnTo>
                    <a:pt x="674" y="1839"/>
                  </a:lnTo>
                  <a:lnTo>
                    <a:pt x="778" y="1658"/>
                  </a:lnTo>
                  <a:lnTo>
                    <a:pt x="933" y="1476"/>
                  </a:lnTo>
                  <a:lnTo>
                    <a:pt x="1089" y="1321"/>
                  </a:lnTo>
                  <a:lnTo>
                    <a:pt x="1244" y="1165"/>
                  </a:lnTo>
                  <a:lnTo>
                    <a:pt x="1425" y="1036"/>
                  </a:lnTo>
                  <a:lnTo>
                    <a:pt x="1606" y="906"/>
                  </a:lnTo>
                  <a:lnTo>
                    <a:pt x="1788" y="803"/>
                  </a:lnTo>
                  <a:lnTo>
                    <a:pt x="2202" y="622"/>
                  </a:lnTo>
                  <a:lnTo>
                    <a:pt x="2642" y="492"/>
                  </a:lnTo>
                  <a:lnTo>
                    <a:pt x="3083" y="414"/>
                  </a:lnTo>
                  <a:lnTo>
                    <a:pt x="3342" y="389"/>
                  </a:lnTo>
                  <a:lnTo>
                    <a:pt x="3575" y="389"/>
                  </a:lnTo>
                  <a:lnTo>
                    <a:pt x="3808" y="414"/>
                  </a:lnTo>
                  <a:lnTo>
                    <a:pt x="4015" y="440"/>
                  </a:lnTo>
                  <a:lnTo>
                    <a:pt x="4248" y="492"/>
                  </a:lnTo>
                  <a:lnTo>
                    <a:pt x="4455" y="544"/>
                  </a:lnTo>
                  <a:lnTo>
                    <a:pt x="4896" y="725"/>
                  </a:lnTo>
                  <a:lnTo>
                    <a:pt x="5284" y="932"/>
                  </a:lnTo>
                  <a:lnTo>
                    <a:pt x="5647" y="1217"/>
                  </a:lnTo>
                  <a:lnTo>
                    <a:pt x="6009" y="1528"/>
                  </a:lnTo>
                  <a:lnTo>
                    <a:pt x="6320" y="1891"/>
                  </a:lnTo>
                  <a:lnTo>
                    <a:pt x="6579" y="2227"/>
                  </a:lnTo>
                  <a:lnTo>
                    <a:pt x="6786" y="2616"/>
                  </a:lnTo>
                  <a:lnTo>
                    <a:pt x="6993" y="3004"/>
                  </a:lnTo>
                  <a:lnTo>
                    <a:pt x="7149" y="3419"/>
                  </a:lnTo>
                  <a:lnTo>
                    <a:pt x="7278" y="3859"/>
                  </a:lnTo>
                  <a:lnTo>
                    <a:pt x="7356" y="4273"/>
                  </a:lnTo>
                  <a:lnTo>
                    <a:pt x="7434" y="4714"/>
                  </a:lnTo>
                  <a:lnTo>
                    <a:pt x="7460" y="5154"/>
                  </a:lnTo>
                  <a:lnTo>
                    <a:pt x="7460" y="5620"/>
                  </a:lnTo>
                  <a:lnTo>
                    <a:pt x="7434" y="6086"/>
                  </a:lnTo>
                  <a:lnTo>
                    <a:pt x="7382" y="7045"/>
                  </a:lnTo>
                  <a:lnTo>
                    <a:pt x="7382" y="7511"/>
                  </a:lnTo>
                  <a:lnTo>
                    <a:pt x="7408" y="7977"/>
                  </a:lnTo>
                  <a:lnTo>
                    <a:pt x="7460" y="8443"/>
                  </a:lnTo>
                  <a:lnTo>
                    <a:pt x="7563" y="8883"/>
                  </a:lnTo>
                  <a:lnTo>
                    <a:pt x="7693" y="9298"/>
                  </a:lnTo>
                  <a:lnTo>
                    <a:pt x="7874" y="9660"/>
                  </a:lnTo>
                  <a:lnTo>
                    <a:pt x="8107" y="9997"/>
                  </a:lnTo>
                  <a:lnTo>
                    <a:pt x="8340" y="10308"/>
                  </a:lnTo>
                  <a:lnTo>
                    <a:pt x="8625" y="10593"/>
                  </a:lnTo>
                  <a:lnTo>
                    <a:pt x="8936" y="10852"/>
                  </a:lnTo>
                  <a:lnTo>
                    <a:pt x="9247" y="11085"/>
                  </a:lnTo>
                  <a:lnTo>
                    <a:pt x="9609" y="11292"/>
                  </a:lnTo>
                  <a:lnTo>
                    <a:pt x="9972" y="11473"/>
                  </a:lnTo>
                  <a:lnTo>
                    <a:pt x="10334" y="11655"/>
                  </a:lnTo>
                  <a:lnTo>
                    <a:pt x="10723" y="11810"/>
                  </a:lnTo>
                  <a:lnTo>
                    <a:pt x="11111" y="11940"/>
                  </a:lnTo>
                  <a:lnTo>
                    <a:pt x="11888" y="12199"/>
                  </a:lnTo>
                  <a:lnTo>
                    <a:pt x="12665" y="12406"/>
                  </a:lnTo>
                  <a:lnTo>
                    <a:pt x="13572" y="12665"/>
                  </a:lnTo>
                  <a:lnTo>
                    <a:pt x="14038" y="12820"/>
                  </a:lnTo>
                  <a:lnTo>
                    <a:pt x="14478" y="12976"/>
                  </a:lnTo>
                  <a:lnTo>
                    <a:pt x="14919" y="13183"/>
                  </a:lnTo>
                  <a:lnTo>
                    <a:pt x="15359" y="13364"/>
                  </a:lnTo>
                  <a:lnTo>
                    <a:pt x="15773" y="13597"/>
                  </a:lnTo>
                  <a:lnTo>
                    <a:pt x="16188" y="13856"/>
                  </a:lnTo>
                  <a:lnTo>
                    <a:pt x="16576" y="14141"/>
                  </a:lnTo>
                  <a:lnTo>
                    <a:pt x="16965" y="14452"/>
                  </a:lnTo>
                  <a:lnTo>
                    <a:pt x="17353" y="14763"/>
                  </a:lnTo>
                  <a:lnTo>
                    <a:pt x="17716" y="15099"/>
                  </a:lnTo>
                  <a:lnTo>
                    <a:pt x="18052" y="15462"/>
                  </a:lnTo>
                  <a:lnTo>
                    <a:pt x="18389" y="15824"/>
                  </a:lnTo>
                  <a:lnTo>
                    <a:pt x="18700" y="16213"/>
                  </a:lnTo>
                  <a:lnTo>
                    <a:pt x="19011" y="16601"/>
                  </a:lnTo>
                  <a:lnTo>
                    <a:pt x="19296" y="17016"/>
                  </a:lnTo>
                  <a:lnTo>
                    <a:pt x="19580" y="17430"/>
                  </a:lnTo>
                  <a:lnTo>
                    <a:pt x="19839" y="17845"/>
                  </a:lnTo>
                  <a:lnTo>
                    <a:pt x="20098" y="18285"/>
                  </a:lnTo>
                  <a:lnTo>
                    <a:pt x="20539" y="19191"/>
                  </a:lnTo>
                  <a:lnTo>
                    <a:pt x="20953" y="20098"/>
                  </a:lnTo>
                  <a:lnTo>
                    <a:pt x="21342" y="21030"/>
                  </a:lnTo>
                  <a:lnTo>
                    <a:pt x="21678" y="21988"/>
                  </a:lnTo>
                  <a:lnTo>
                    <a:pt x="21989" y="22947"/>
                  </a:lnTo>
                  <a:lnTo>
                    <a:pt x="22274" y="23905"/>
                  </a:lnTo>
                  <a:lnTo>
                    <a:pt x="22326" y="23983"/>
                  </a:lnTo>
                  <a:lnTo>
                    <a:pt x="22378" y="24034"/>
                  </a:lnTo>
                  <a:lnTo>
                    <a:pt x="22533" y="24034"/>
                  </a:lnTo>
                  <a:lnTo>
                    <a:pt x="22611" y="24009"/>
                  </a:lnTo>
                  <a:lnTo>
                    <a:pt x="22662" y="23957"/>
                  </a:lnTo>
                  <a:lnTo>
                    <a:pt x="22688" y="23879"/>
                  </a:lnTo>
                  <a:lnTo>
                    <a:pt x="22662" y="23801"/>
                  </a:lnTo>
                  <a:lnTo>
                    <a:pt x="22326" y="22662"/>
                  </a:lnTo>
                  <a:lnTo>
                    <a:pt x="21937" y="21548"/>
                  </a:lnTo>
                  <a:lnTo>
                    <a:pt x="21523" y="20434"/>
                  </a:lnTo>
                  <a:lnTo>
                    <a:pt x="21057" y="19347"/>
                  </a:lnTo>
                  <a:lnTo>
                    <a:pt x="20798" y="18803"/>
                  </a:lnTo>
                  <a:lnTo>
                    <a:pt x="20539" y="18285"/>
                  </a:lnTo>
                  <a:lnTo>
                    <a:pt x="20254" y="17767"/>
                  </a:lnTo>
                  <a:lnTo>
                    <a:pt x="19943" y="17249"/>
                  </a:lnTo>
                  <a:lnTo>
                    <a:pt x="19606" y="16757"/>
                  </a:lnTo>
                  <a:lnTo>
                    <a:pt x="19270" y="16291"/>
                  </a:lnTo>
                  <a:lnTo>
                    <a:pt x="18907" y="15824"/>
                  </a:lnTo>
                  <a:lnTo>
                    <a:pt x="18519" y="15358"/>
                  </a:lnTo>
                  <a:lnTo>
                    <a:pt x="18182" y="15022"/>
                  </a:lnTo>
                  <a:lnTo>
                    <a:pt x="17845" y="14685"/>
                  </a:lnTo>
                  <a:lnTo>
                    <a:pt x="17508" y="14374"/>
                  </a:lnTo>
                  <a:lnTo>
                    <a:pt x="17146" y="14063"/>
                  </a:lnTo>
                  <a:lnTo>
                    <a:pt x="16757" y="13778"/>
                  </a:lnTo>
                  <a:lnTo>
                    <a:pt x="16369" y="13519"/>
                  </a:lnTo>
                  <a:lnTo>
                    <a:pt x="15980" y="13260"/>
                  </a:lnTo>
                  <a:lnTo>
                    <a:pt x="15566" y="13027"/>
                  </a:lnTo>
                  <a:lnTo>
                    <a:pt x="15100" y="12794"/>
                  </a:lnTo>
                  <a:lnTo>
                    <a:pt x="14608" y="12587"/>
                  </a:lnTo>
                  <a:lnTo>
                    <a:pt x="14116" y="12406"/>
                  </a:lnTo>
                  <a:lnTo>
                    <a:pt x="13598" y="12250"/>
                  </a:lnTo>
                  <a:lnTo>
                    <a:pt x="12588" y="11965"/>
                  </a:lnTo>
                  <a:lnTo>
                    <a:pt x="11578" y="11681"/>
                  </a:lnTo>
                  <a:lnTo>
                    <a:pt x="11086" y="11525"/>
                  </a:lnTo>
                  <a:lnTo>
                    <a:pt x="10593" y="11344"/>
                  </a:lnTo>
                  <a:lnTo>
                    <a:pt x="10127" y="11137"/>
                  </a:lnTo>
                  <a:lnTo>
                    <a:pt x="9661" y="10878"/>
                  </a:lnTo>
                  <a:lnTo>
                    <a:pt x="9247" y="10593"/>
                  </a:lnTo>
                  <a:lnTo>
                    <a:pt x="9040" y="10411"/>
                  </a:lnTo>
                  <a:lnTo>
                    <a:pt x="8832" y="10256"/>
                  </a:lnTo>
                  <a:lnTo>
                    <a:pt x="8677" y="10049"/>
                  </a:lnTo>
                  <a:lnTo>
                    <a:pt x="8496" y="9868"/>
                  </a:lnTo>
                  <a:lnTo>
                    <a:pt x="8340" y="9660"/>
                  </a:lnTo>
                  <a:lnTo>
                    <a:pt x="8211" y="9427"/>
                  </a:lnTo>
                  <a:lnTo>
                    <a:pt x="8081" y="9168"/>
                  </a:lnTo>
                  <a:lnTo>
                    <a:pt x="7978" y="8883"/>
                  </a:lnTo>
                  <a:lnTo>
                    <a:pt x="7900" y="8599"/>
                  </a:lnTo>
                  <a:lnTo>
                    <a:pt x="7848" y="8314"/>
                  </a:lnTo>
                  <a:lnTo>
                    <a:pt x="7796" y="8029"/>
                  </a:lnTo>
                  <a:lnTo>
                    <a:pt x="7796" y="7744"/>
                  </a:lnTo>
                  <a:lnTo>
                    <a:pt x="7770" y="7148"/>
                  </a:lnTo>
                  <a:lnTo>
                    <a:pt x="7848" y="5957"/>
                  </a:lnTo>
                  <a:lnTo>
                    <a:pt x="7848" y="5361"/>
                  </a:lnTo>
                  <a:lnTo>
                    <a:pt x="7822" y="4765"/>
                  </a:lnTo>
                  <a:lnTo>
                    <a:pt x="7796" y="4403"/>
                  </a:lnTo>
                  <a:lnTo>
                    <a:pt x="7719" y="4014"/>
                  </a:lnTo>
                  <a:lnTo>
                    <a:pt x="7615" y="3626"/>
                  </a:lnTo>
                  <a:lnTo>
                    <a:pt x="7511" y="3263"/>
                  </a:lnTo>
                  <a:lnTo>
                    <a:pt x="7356" y="2875"/>
                  </a:lnTo>
                  <a:lnTo>
                    <a:pt x="7201" y="2512"/>
                  </a:lnTo>
                  <a:lnTo>
                    <a:pt x="6993" y="2176"/>
                  </a:lnTo>
                  <a:lnTo>
                    <a:pt x="6786" y="1839"/>
                  </a:lnTo>
                  <a:lnTo>
                    <a:pt x="6553" y="1528"/>
                  </a:lnTo>
                  <a:lnTo>
                    <a:pt x="6294" y="1243"/>
                  </a:lnTo>
                  <a:lnTo>
                    <a:pt x="6009" y="958"/>
                  </a:lnTo>
                  <a:lnTo>
                    <a:pt x="5699" y="725"/>
                  </a:lnTo>
                  <a:lnTo>
                    <a:pt x="5388" y="518"/>
                  </a:lnTo>
                  <a:lnTo>
                    <a:pt x="5051" y="337"/>
                  </a:lnTo>
                  <a:lnTo>
                    <a:pt x="4688" y="181"/>
                  </a:lnTo>
                  <a:lnTo>
                    <a:pt x="4300" y="78"/>
                  </a:lnTo>
                  <a:lnTo>
                    <a:pt x="3963" y="26"/>
                  </a:lnTo>
                  <a:lnTo>
                    <a:pt x="3627"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67"/>
            <p:cNvSpPr/>
            <p:nvPr/>
          </p:nvSpPr>
          <p:spPr>
            <a:xfrm>
              <a:off x="5456852" y="1797416"/>
              <a:ext cx="79990" cy="121810"/>
            </a:xfrm>
            <a:custGeom>
              <a:avLst/>
              <a:gdLst/>
              <a:ahLst/>
              <a:cxnLst/>
              <a:rect l="l" t="t" r="r" b="b"/>
              <a:pathLst>
                <a:path w="5103" h="7771" extrusionOk="0">
                  <a:moveTo>
                    <a:pt x="545" y="1"/>
                  </a:moveTo>
                  <a:lnTo>
                    <a:pt x="52" y="53"/>
                  </a:lnTo>
                  <a:lnTo>
                    <a:pt x="1" y="441"/>
                  </a:lnTo>
                  <a:lnTo>
                    <a:pt x="467" y="389"/>
                  </a:lnTo>
                  <a:lnTo>
                    <a:pt x="959" y="389"/>
                  </a:lnTo>
                  <a:lnTo>
                    <a:pt x="1425" y="441"/>
                  </a:lnTo>
                  <a:lnTo>
                    <a:pt x="1865" y="545"/>
                  </a:lnTo>
                  <a:lnTo>
                    <a:pt x="2306" y="700"/>
                  </a:lnTo>
                  <a:lnTo>
                    <a:pt x="2720" y="907"/>
                  </a:lnTo>
                  <a:lnTo>
                    <a:pt x="3109" y="1140"/>
                  </a:lnTo>
                  <a:lnTo>
                    <a:pt x="3471" y="1425"/>
                  </a:lnTo>
                  <a:lnTo>
                    <a:pt x="3782" y="1762"/>
                  </a:lnTo>
                  <a:lnTo>
                    <a:pt x="4067" y="2125"/>
                  </a:lnTo>
                  <a:lnTo>
                    <a:pt x="4300" y="2513"/>
                  </a:lnTo>
                  <a:lnTo>
                    <a:pt x="4481" y="2953"/>
                  </a:lnTo>
                  <a:lnTo>
                    <a:pt x="4611" y="3394"/>
                  </a:lnTo>
                  <a:lnTo>
                    <a:pt x="4663" y="3627"/>
                  </a:lnTo>
                  <a:lnTo>
                    <a:pt x="4688" y="3886"/>
                  </a:lnTo>
                  <a:lnTo>
                    <a:pt x="4714" y="4119"/>
                  </a:lnTo>
                  <a:lnTo>
                    <a:pt x="4688" y="4378"/>
                  </a:lnTo>
                  <a:lnTo>
                    <a:pt x="4688" y="4637"/>
                  </a:lnTo>
                  <a:lnTo>
                    <a:pt x="4637" y="4896"/>
                  </a:lnTo>
                  <a:lnTo>
                    <a:pt x="4533" y="5310"/>
                  </a:lnTo>
                  <a:lnTo>
                    <a:pt x="4378" y="5725"/>
                  </a:lnTo>
                  <a:lnTo>
                    <a:pt x="4170" y="6087"/>
                  </a:lnTo>
                  <a:lnTo>
                    <a:pt x="3911" y="6424"/>
                  </a:lnTo>
                  <a:lnTo>
                    <a:pt x="3627" y="6709"/>
                  </a:lnTo>
                  <a:lnTo>
                    <a:pt x="3290" y="6994"/>
                  </a:lnTo>
                  <a:lnTo>
                    <a:pt x="2953" y="7201"/>
                  </a:lnTo>
                  <a:lnTo>
                    <a:pt x="2565" y="7408"/>
                  </a:lnTo>
                  <a:lnTo>
                    <a:pt x="2772" y="7771"/>
                  </a:lnTo>
                  <a:lnTo>
                    <a:pt x="3005" y="7641"/>
                  </a:lnTo>
                  <a:lnTo>
                    <a:pt x="3238" y="7512"/>
                  </a:lnTo>
                  <a:lnTo>
                    <a:pt x="3445" y="7382"/>
                  </a:lnTo>
                  <a:lnTo>
                    <a:pt x="3678" y="7227"/>
                  </a:lnTo>
                  <a:lnTo>
                    <a:pt x="3860" y="7045"/>
                  </a:lnTo>
                  <a:lnTo>
                    <a:pt x="4041" y="6864"/>
                  </a:lnTo>
                  <a:lnTo>
                    <a:pt x="4222" y="6683"/>
                  </a:lnTo>
                  <a:lnTo>
                    <a:pt x="4378" y="6476"/>
                  </a:lnTo>
                  <a:lnTo>
                    <a:pt x="4533" y="6268"/>
                  </a:lnTo>
                  <a:lnTo>
                    <a:pt x="4663" y="6035"/>
                  </a:lnTo>
                  <a:lnTo>
                    <a:pt x="4766" y="5802"/>
                  </a:lnTo>
                  <a:lnTo>
                    <a:pt x="4870" y="5569"/>
                  </a:lnTo>
                  <a:lnTo>
                    <a:pt x="4947" y="5310"/>
                  </a:lnTo>
                  <a:lnTo>
                    <a:pt x="5025" y="5077"/>
                  </a:lnTo>
                  <a:lnTo>
                    <a:pt x="5051" y="4792"/>
                  </a:lnTo>
                  <a:lnTo>
                    <a:pt x="5103" y="4533"/>
                  </a:lnTo>
                  <a:lnTo>
                    <a:pt x="5103" y="4274"/>
                  </a:lnTo>
                  <a:lnTo>
                    <a:pt x="5103" y="3989"/>
                  </a:lnTo>
                  <a:lnTo>
                    <a:pt x="5077" y="3730"/>
                  </a:lnTo>
                  <a:lnTo>
                    <a:pt x="5051" y="3497"/>
                  </a:lnTo>
                  <a:lnTo>
                    <a:pt x="4999" y="3238"/>
                  </a:lnTo>
                  <a:lnTo>
                    <a:pt x="4947" y="3005"/>
                  </a:lnTo>
                  <a:lnTo>
                    <a:pt x="4766" y="2539"/>
                  </a:lnTo>
                  <a:lnTo>
                    <a:pt x="4559" y="2125"/>
                  </a:lnTo>
                  <a:lnTo>
                    <a:pt x="4300" y="1736"/>
                  </a:lnTo>
                  <a:lnTo>
                    <a:pt x="3989" y="1373"/>
                  </a:lnTo>
                  <a:lnTo>
                    <a:pt x="3652" y="1037"/>
                  </a:lnTo>
                  <a:lnTo>
                    <a:pt x="3264" y="752"/>
                  </a:lnTo>
                  <a:lnTo>
                    <a:pt x="2850" y="519"/>
                  </a:lnTo>
                  <a:lnTo>
                    <a:pt x="2435" y="312"/>
                  </a:lnTo>
                  <a:lnTo>
                    <a:pt x="1969" y="156"/>
                  </a:lnTo>
                  <a:lnTo>
                    <a:pt x="1503" y="53"/>
                  </a:lnTo>
                  <a:lnTo>
                    <a:pt x="1037"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67"/>
            <p:cNvSpPr/>
            <p:nvPr/>
          </p:nvSpPr>
          <p:spPr>
            <a:xfrm>
              <a:off x="5511667" y="1695529"/>
              <a:ext cx="98658" cy="66180"/>
            </a:xfrm>
            <a:custGeom>
              <a:avLst/>
              <a:gdLst/>
              <a:ahLst/>
              <a:cxnLst/>
              <a:rect l="l" t="t" r="r" b="b"/>
              <a:pathLst>
                <a:path w="6294" h="4222" extrusionOk="0">
                  <a:moveTo>
                    <a:pt x="5491" y="0"/>
                  </a:moveTo>
                  <a:lnTo>
                    <a:pt x="5128" y="207"/>
                  </a:lnTo>
                  <a:lnTo>
                    <a:pt x="5309" y="544"/>
                  </a:lnTo>
                  <a:lnTo>
                    <a:pt x="5465" y="907"/>
                  </a:lnTo>
                  <a:lnTo>
                    <a:pt x="5672" y="1476"/>
                  </a:lnTo>
                  <a:lnTo>
                    <a:pt x="5776" y="1813"/>
                  </a:lnTo>
                  <a:lnTo>
                    <a:pt x="5853" y="2150"/>
                  </a:lnTo>
                  <a:lnTo>
                    <a:pt x="5905" y="2512"/>
                  </a:lnTo>
                  <a:lnTo>
                    <a:pt x="5905" y="2849"/>
                  </a:lnTo>
                  <a:lnTo>
                    <a:pt x="5879" y="3004"/>
                  </a:lnTo>
                  <a:lnTo>
                    <a:pt x="5853" y="3160"/>
                  </a:lnTo>
                  <a:lnTo>
                    <a:pt x="5801" y="3289"/>
                  </a:lnTo>
                  <a:lnTo>
                    <a:pt x="5750" y="3419"/>
                  </a:lnTo>
                  <a:lnTo>
                    <a:pt x="5646" y="3548"/>
                  </a:lnTo>
                  <a:lnTo>
                    <a:pt x="5542" y="3652"/>
                  </a:lnTo>
                  <a:lnTo>
                    <a:pt x="5439" y="3730"/>
                  </a:lnTo>
                  <a:lnTo>
                    <a:pt x="5309" y="3781"/>
                  </a:lnTo>
                  <a:lnTo>
                    <a:pt x="5180" y="3833"/>
                  </a:lnTo>
                  <a:lnTo>
                    <a:pt x="5024" y="3859"/>
                  </a:lnTo>
                  <a:lnTo>
                    <a:pt x="4714" y="3859"/>
                  </a:lnTo>
                  <a:lnTo>
                    <a:pt x="4403" y="3833"/>
                  </a:lnTo>
                  <a:lnTo>
                    <a:pt x="4092" y="3756"/>
                  </a:lnTo>
                  <a:lnTo>
                    <a:pt x="3548" y="3600"/>
                  </a:lnTo>
                  <a:lnTo>
                    <a:pt x="3004" y="3445"/>
                  </a:lnTo>
                  <a:lnTo>
                    <a:pt x="2460" y="3238"/>
                  </a:lnTo>
                  <a:lnTo>
                    <a:pt x="1917" y="3004"/>
                  </a:lnTo>
                  <a:lnTo>
                    <a:pt x="1399" y="2771"/>
                  </a:lnTo>
                  <a:lnTo>
                    <a:pt x="907" y="2538"/>
                  </a:lnTo>
                  <a:lnTo>
                    <a:pt x="440" y="2279"/>
                  </a:lnTo>
                  <a:lnTo>
                    <a:pt x="0" y="2486"/>
                  </a:lnTo>
                  <a:lnTo>
                    <a:pt x="751" y="2901"/>
                  </a:lnTo>
                  <a:lnTo>
                    <a:pt x="1502" y="3263"/>
                  </a:lnTo>
                  <a:lnTo>
                    <a:pt x="2305" y="3600"/>
                  </a:lnTo>
                  <a:lnTo>
                    <a:pt x="3108" y="3885"/>
                  </a:lnTo>
                  <a:lnTo>
                    <a:pt x="3548" y="4040"/>
                  </a:lnTo>
                  <a:lnTo>
                    <a:pt x="4040" y="4144"/>
                  </a:lnTo>
                  <a:lnTo>
                    <a:pt x="4532" y="4222"/>
                  </a:lnTo>
                  <a:lnTo>
                    <a:pt x="5024" y="4222"/>
                  </a:lnTo>
                  <a:lnTo>
                    <a:pt x="5258" y="4196"/>
                  </a:lnTo>
                  <a:lnTo>
                    <a:pt x="5465" y="4144"/>
                  </a:lnTo>
                  <a:lnTo>
                    <a:pt x="5672" y="4066"/>
                  </a:lnTo>
                  <a:lnTo>
                    <a:pt x="5827" y="3937"/>
                  </a:lnTo>
                  <a:lnTo>
                    <a:pt x="5983" y="3781"/>
                  </a:lnTo>
                  <a:lnTo>
                    <a:pt x="6112" y="3574"/>
                  </a:lnTo>
                  <a:lnTo>
                    <a:pt x="6216" y="3341"/>
                  </a:lnTo>
                  <a:lnTo>
                    <a:pt x="6268" y="3056"/>
                  </a:lnTo>
                  <a:lnTo>
                    <a:pt x="6294" y="2668"/>
                  </a:lnTo>
                  <a:lnTo>
                    <a:pt x="6268" y="2279"/>
                  </a:lnTo>
                  <a:lnTo>
                    <a:pt x="6216" y="1891"/>
                  </a:lnTo>
                  <a:lnTo>
                    <a:pt x="6112" y="1502"/>
                  </a:lnTo>
                  <a:lnTo>
                    <a:pt x="6009" y="1114"/>
                  </a:lnTo>
                  <a:lnTo>
                    <a:pt x="5853" y="725"/>
                  </a:lnTo>
                  <a:lnTo>
                    <a:pt x="5698" y="363"/>
                  </a:lnTo>
                  <a:lnTo>
                    <a:pt x="5491"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67"/>
            <p:cNvSpPr/>
            <p:nvPr/>
          </p:nvSpPr>
          <p:spPr>
            <a:xfrm>
              <a:off x="5836438" y="1698773"/>
              <a:ext cx="89332" cy="44266"/>
            </a:xfrm>
            <a:custGeom>
              <a:avLst/>
              <a:gdLst/>
              <a:ahLst/>
              <a:cxnLst/>
              <a:rect l="l" t="t" r="r" b="b"/>
              <a:pathLst>
                <a:path w="5699" h="2824" extrusionOk="0">
                  <a:moveTo>
                    <a:pt x="0" y="0"/>
                  </a:moveTo>
                  <a:lnTo>
                    <a:pt x="207" y="467"/>
                  </a:lnTo>
                  <a:lnTo>
                    <a:pt x="441" y="907"/>
                  </a:lnTo>
                  <a:lnTo>
                    <a:pt x="674" y="1321"/>
                  </a:lnTo>
                  <a:lnTo>
                    <a:pt x="959" y="1710"/>
                  </a:lnTo>
                  <a:lnTo>
                    <a:pt x="1114" y="1865"/>
                  </a:lnTo>
                  <a:lnTo>
                    <a:pt x="1269" y="2046"/>
                  </a:lnTo>
                  <a:lnTo>
                    <a:pt x="1451" y="2176"/>
                  </a:lnTo>
                  <a:lnTo>
                    <a:pt x="1632" y="2331"/>
                  </a:lnTo>
                  <a:lnTo>
                    <a:pt x="1839" y="2461"/>
                  </a:lnTo>
                  <a:lnTo>
                    <a:pt x="2072" y="2564"/>
                  </a:lnTo>
                  <a:lnTo>
                    <a:pt x="2305" y="2642"/>
                  </a:lnTo>
                  <a:lnTo>
                    <a:pt x="2538" y="2720"/>
                  </a:lnTo>
                  <a:lnTo>
                    <a:pt x="2771" y="2772"/>
                  </a:lnTo>
                  <a:lnTo>
                    <a:pt x="3005" y="2797"/>
                  </a:lnTo>
                  <a:lnTo>
                    <a:pt x="3212" y="2823"/>
                  </a:lnTo>
                  <a:lnTo>
                    <a:pt x="3445" y="2797"/>
                  </a:lnTo>
                  <a:lnTo>
                    <a:pt x="3652" y="2772"/>
                  </a:lnTo>
                  <a:lnTo>
                    <a:pt x="3859" y="2746"/>
                  </a:lnTo>
                  <a:lnTo>
                    <a:pt x="4066" y="2668"/>
                  </a:lnTo>
                  <a:lnTo>
                    <a:pt x="4248" y="2616"/>
                  </a:lnTo>
                  <a:lnTo>
                    <a:pt x="4636" y="2409"/>
                  </a:lnTo>
                  <a:lnTo>
                    <a:pt x="5025" y="2176"/>
                  </a:lnTo>
                  <a:lnTo>
                    <a:pt x="5361" y="1891"/>
                  </a:lnTo>
                  <a:lnTo>
                    <a:pt x="5698" y="1580"/>
                  </a:lnTo>
                  <a:lnTo>
                    <a:pt x="5543" y="1399"/>
                  </a:lnTo>
                  <a:lnTo>
                    <a:pt x="5387" y="1243"/>
                  </a:lnTo>
                  <a:lnTo>
                    <a:pt x="5025" y="1632"/>
                  </a:lnTo>
                  <a:lnTo>
                    <a:pt x="4817" y="1787"/>
                  </a:lnTo>
                  <a:lnTo>
                    <a:pt x="4610" y="1943"/>
                  </a:lnTo>
                  <a:lnTo>
                    <a:pt x="4403" y="2072"/>
                  </a:lnTo>
                  <a:lnTo>
                    <a:pt x="4196" y="2202"/>
                  </a:lnTo>
                  <a:lnTo>
                    <a:pt x="3963" y="2279"/>
                  </a:lnTo>
                  <a:lnTo>
                    <a:pt x="3756" y="2357"/>
                  </a:lnTo>
                  <a:lnTo>
                    <a:pt x="3523" y="2409"/>
                  </a:lnTo>
                  <a:lnTo>
                    <a:pt x="3289" y="2435"/>
                  </a:lnTo>
                  <a:lnTo>
                    <a:pt x="3056" y="2435"/>
                  </a:lnTo>
                  <a:lnTo>
                    <a:pt x="2823" y="2409"/>
                  </a:lnTo>
                  <a:lnTo>
                    <a:pt x="2590" y="2331"/>
                  </a:lnTo>
                  <a:lnTo>
                    <a:pt x="2357" y="2254"/>
                  </a:lnTo>
                  <a:lnTo>
                    <a:pt x="2124" y="2124"/>
                  </a:lnTo>
                  <a:lnTo>
                    <a:pt x="1865" y="1969"/>
                  </a:lnTo>
                  <a:lnTo>
                    <a:pt x="1632" y="1787"/>
                  </a:lnTo>
                  <a:lnTo>
                    <a:pt x="1425" y="1580"/>
                  </a:lnTo>
                  <a:lnTo>
                    <a:pt x="1243" y="1373"/>
                  </a:lnTo>
                  <a:lnTo>
                    <a:pt x="1062" y="1140"/>
                  </a:lnTo>
                  <a:lnTo>
                    <a:pt x="907" y="907"/>
                  </a:lnTo>
                  <a:lnTo>
                    <a:pt x="751" y="674"/>
                  </a:lnTo>
                  <a:lnTo>
                    <a:pt x="492" y="156"/>
                  </a:lnTo>
                  <a:lnTo>
                    <a:pt x="0"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67"/>
            <p:cNvSpPr/>
            <p:nvPr/>
          </p:nvSpPr>
          <p:spPr>
            <a:xfrm>
              <a:off x="5649278" y="1754796"/>
              <a:ext cx="178648" cy="38576"/>
            </a:xfrm>
            <a:custGeom>
              <a:avLst/>
              <a:gdLst/>
              <a:ahLst/>
              <a:cxnLst/>
              <a:rect l="l" t="t" r="r" b="b"/>
              <a:pathLst>
                <a:path w="11397" h="2461" extrusionOk="0">
                  <a:moveTo>
                    <a:pt x="11086" y="0"/>
                  </a:moveTo>
                  <a:lnTo>
                    <a:pt x="11008" y="26"/>
                  </a:lnTo>
                  <a:lnTo>
                    <a:pt x="10956" y="78"/>
                  </a:lnTo>
                  <a:lnTo>
                    <a:pt x="10930" y="156"/>
                  </a:lnTo>
                  <a:lnTo>
                    <a:pt x="10956" y="233"/>
                  </a:lnTo>
                  <a:lnTo>
                    <a:pt x="11008" y="492"/>
                  </a:lnTo>
                  <a:lnTo>
                    <a:pt x="11008" y="700"/>
                  </a:lnTo>
                  <a:lnTo>
                    <a:pt x="10982" y="907"/>
                  </a:lnTo>
                  <a:lnTo>
                    <a:pt x="10904" y="1088"/>
                  </a:lnTo>
                  <a:lnTo>
                    <a:pt x="10801" y="1269"/>
                  </a:lnTo>
                  <a:lnTo>
                    <a:pt x="10671" y="1399"/>
                  </a:lnTo>
                  <a:lnTo>
                    <a:pt x="10516" y="1528"/>
                  </a:lnTo>
                  <a:lnTo>
                    <a:pt x="10360" y="1658"/>
                  </a:lnTo>
                  <a:lnTo>
                    <a:pt x="10153" y="1736"/>
                  </a:lnTo>
                  <a:lnTo>
                    <a:pt x="9946" y="1839"/>
                  </a:lnTo>
                  <a:lnTo>
                    <a:pt x="9532" y="1943"/>
                  </a:lnTo>
                  <a:lnTo>
                    <a:pt x="9091" y="2021"/>
                  </a:lnTo>
                  <a:lnTo>
                    <a:pt x="8703" y="2046"/>
                  </a:lnTo>
                  <a:lnTo>
                    <a:pt x="7978" y="2046"/>
                  </a:lnTo>
                  <a:lnTo>
                    <a:pt x="7278" y="2021"/>
                  </a:lnTo>
                  <a:lnTo>
                    <a:pt x="6553" y="1943"/>
                  </a:lnTo>
                  <a:lnTo>
                    <a:pt x="5854" y="1865"/>
                  </a:lnTo>
                  <a:lnTo>
                    <a:pt x="5129" y="1736"/>
                  </a:lnTo>
                  <a:lnTo>
                    <a:pt x="4430" y="1606"/>
                  </a:lnTo>
                  <a:lnTo>
                    <a:pt x="3704" y="1425"/>
                  </a:lnTo>
                  <a:lnTo>
                    <a:pt x="3005" y="1244"/>
                  </a:lnTo>
                  <a:lnTo>
                    <a:pt x="2332" y="1010"/>
                  </a:lnTo>
                  <a:lnTo>
                    <a:pt x="1632" y="777"/>
                  </a:lnTo>
                  <a:lnTo>
                    <a:pt x="959" y="492"/>
                  </a:lnTo>
                  <a:lnTo>
                    <a:pt x="286" y="208"/>
                  </a:lnTo>
                  <a:lnTo>
                    <a:pt x="208" y="182"/>
                  </a:lnTo>
                  <a:lnTo>
                    <a:pt x="130" y="208"/>
                  </a:lnTo>
                  <a:lnTo>
                    <a:pt x="79" y="233"/>
                  </a:lnTo>
                  <a:lnTo>
                    <a:pt x="27" y="285"/>
                  </a:lnTo>
                  <a:lnTo>
                    <a:pt x="1" y="363"/>
                  </a:lnTo>
                  <a:lnTo>
                    <a:pt x="1" y="441"/>
                  </a:lnTo>
                  <a:lnTo>
                    <a:pt x="27" y="492"/>
                  </a:lnTo>
                  <a:lnTo>
                    <a:pt x="104" y="544"/>
                  </a:lnTo>
                  <a:lnTo>
                    <a:pt x="959" y="933"/>
                  </a:lnTo>
                  <a:lnTo>
                    <a:pt x="1814" y="1244"/>
                  </a:lnTo>
                  <a:lnTo>
                    <a:pt x="2694" y="1554"/>
                  </a:lnTo>
                  <a:lnTo>
                    <a:pt x="3601" y="1813"/>
                  </a:lnTo>
                  <a:lnTo>
                    <a:pt x="4481" y="2021"/>
                  </a:lnTo>
                  <a:lnTo>
                    <a:pt x="5414" y="2176"/>
                  </a:lnTo>
                  <a:lnTo>
                    <a:pt x="6320" y="2305"/>
                  </a:lnTo>
                  <a:lnTo>
                    <a:pt x="7253" y="2409"/>
                  </a:lnTo>
                  <a:lnTo>
                    <a:pt x="8081" y="2461"/>
                  </a:lnTo>
                  <a:lnTo>
                    <a:pt x="8936" y="2461"/>
                  </a:lnTo>
                  <a:lnTo>
                    <a:pt x="9350" y="2435"/>
                  </a:lnTo>
                  <a:lnTo>
                    <a:pt x="9765" y="2357"/>
                  </a:lnTo>
                  <a:lnTo>
                    <a:pt x="10153" y="2228"/>
                  </a:lnTo>
                  <a:lnTo>
                    <a:pt x="10335" y="2150"/>
                  </a:lnTo>
                  <a:lnTo>
                    <a:pt x="10516" y="2046"/>
                  </a:lnTo>
                  <a:lnTo>
                    <a:pt x="10749" y="1891"/>
                  </a:lnTo>
                  <a:lnTo>
                    <a:pt x="10956" y="1684"/>
                  </a:lnTo>
                  <a:lnTo>
                    <a:pt x="11137" y="1477"/>
                  </a:lnTo>
                  <a:lnTo>
                    <a:pt x="11267" y="1218"/>
                  </a:lnTo>
                  <a:lnTo>
                    <a:pt x="11345" y="959"/>
                  </a:lnTo>
                  <a:lnTo>
                    <a:pt x="11396" y="700"/>
                  </a:lnTo>
                  <a:lnTo>
                    <a:pt x="11396" y="415"/>
                  </a:lnTo>
                  <a:lnTo>
                    <a:pt x="11319" y="130"/>
                  </a:lnTo>
                  <a:lnTo>
                    <a:pt x="11293" y="52"/>
                  </a:lnTo>
                  <a:lnTo>
                    <a:pt x="11241"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67"/>
            <p:cNvSpPr/>
            <p:nvPr/>
          </p:nvSpPr>
          <p:spPr>
            <a:xfrm>
              <a:off x="5535211" y="1935450"/>
              <a:ext cx="149806" cy="382846"/>
            </a:xfrm>
            <a:custGeom>
              <a:avLst/>
              <a:gdLst/>
              <a:ahLst/>
              <a:cxnLst/>
              <a:rect l="l" t="t" r="r" b="b"/>
              <a:pathLst>
                <a:path w="9557" h="24424" extrusionOk="0">
                  <a:moveTo>
                    <a:pt x="182" y="1"/>
                  </a:moveTo>
                  <a:lnTo>
                    <a:pt x="104" y="26"/>
                  </a:lnTo>
                  <a:lnTo>
                    <a:pt x="52" y="78"/>
                  </a:lnTo>
                  <a:lnTo>
                    <a:pt x="26" y="156"/>
                  </a:lnTo>
                  <a:lnTo>
                    <a:pt x="0" y="208"/>
                  </a:lnTo>
                  <a:lnTo>
                    <a:pt x="52" y="311"/>
                  </a:lnTo>
                  <a:lnTo>
                    <a:pt x="855" y="1684"/>
                  </a:lnTo>
                  <a:lnTo>
                    <a:pt x="1658" y="3108"/>
                  </a:lnTo>
                  <a:lnTo>
                    <a:pt x="2409" y="4507"/>
                  </a:lnTo>
                  <a:lnTo>
                    <a:pt x="3134" y="5957"/>
                  </a:lnTo>
                  <a:lnTo>
                    <a:pt x="3833" y="7408"/>
                  </a:lnTo>
                  <a:lnTo>
                    <a:pt x="4481" y="8884"/>
                  </a:lnTo>
                  <a:lnTo>
                    <a:pt x="5102" y="10360"/>
                  </a:lnTo>
                  <a:lnTo>
                    <a:pt x="5698" y="11862"/>
                  </a:lnTo>
                  <a:lnTo>
                    <a:pt x="6268" y="13390"/>
                  </a:lnTo>
                  <a:lnTo>
                    <a:pt x="6786" y="14893"/>
                  </a:lnTo>
                  <a:lnTo>
                    <a:pt x="7278" y="16446"/>
                  </a:lnTo>
                  <a:lnTo>
                    <a:pt x="7718" y="17975"/>
                  </a:lnTo>
                  <a:lnTo>
                    <a:pt x="8133" y="19528"/>
                  </a:lnTo>
                  <a:lnTo>
                    <a:pt x="8521" y="21108"/>
                  </a:lnTo>
                  <a:lnTo>
                    <a:pt x="8858" y="22688"/>
                  </a:lnTo>
                  <a:lnTo>
                    <a:pt x="9168" y="24268"/>
                  </a:lnTo>
                  <a:lnTo>
                    <a:pt x="9194" y="24346"/>
                  </a:lnTo>
                  <a:lnTo>
                    <a:pt x="9272" y="24398"/>
                  </a:lnTo>
                  <a:lnTo>
                    <a:pt x="9324" y="24423"/>
                  </a:lnTo>
                  <a:lnTo>
                    <a:pt x="9402" y="24398"/>
                  </a:lnTo>
                  <a:lnTo>
                    <a:pt x="9479" y="24372"/>
                  </a:lnTo>
                  <a:lnTo>
                    <a:pt x="9531" y="24320"/>
                  </a:lnTo>
                  <a:lnTo>
                    <a:pt x="9557" y="24242"/>
                  </a:lnTo>
                  <a:lnTo>
                    <a:pt x="9557" y="24164"/>
                  </a:lnTo>
                  <a:lnTo>
                    <a:pt x="9246" y="22559"/>
                  </a:lnTo>
                  <a:lnTo>
                    <a:pt x="8909" y="20979"/>
                  </a:lnTo>
                  <a:lnTo>
                    <a:pt x="8521" y="19425"/>
                  </a:lnTo>
                  <a:lnTo>
                    <a:pt x="8107" y="17845"/>
                  </a:lnTo>
                  <a:lnTo>
                    <a:pt x="7640" y="16291"/>
                  </a:lnTo>
                  <a:lnTo>
                    <a:pt x="7148" y="14763"/>
                  </a:lnTo>
                  <a:lnTo>
                    <a:pt x="6630" y="13235"/>
                  </a:lnTo>
                  <a:lnTo>
                    <a:pt x="6086" y="11707"/>
                  </a:lnTo>
                  <a:lnTo>
                    <a:pt x="5491" y="10205"/>
                  </a:lnTo>
                  <a:lnTo>
                    <a:pt x="4843" y="8703"/>
                  </a:lnTo>
                  <a:lnTo>
                    <a:pt x="4196" y="7226"/>
                  </a:lnTo>
                  <a:lnTo>
                    <a:pt x="3497" y="5776"/>
                  </a:lnTo>
                  <a:lnTo>
                    <a:pt x="2771" y="4326"/>
                  </a:lnTo>
                  <a:lnTo>
                    <a:pt x="2020" y="2901"/>
                  </a:lnTo>
                  <a:lnTo>
                    <a:pt x="1217" y="1503"/>
                  </a:lnTo>
                  <a:lnTo>
                    <a:pt x="389" y="104"/>
                  </a:lnTo>
                  <a:lnTo>
                    <a:pt x="337" y="26"/>
                  </a:lnTo>
                  <a:lnTo>
                    <a:pt x="259"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67"/>
            <p:cNvSpPr/>
            <p:nvPr/>
          </p:nvSpPr>
          <p:spPr>
            <a:xfrm>
              <a:off x="5814916" y="1449917"/>
              <a:ext cx="33309" cy="73484"/>
            </a:xfrm>
            <a:custGeom>
              <a:avLst/>
              <a:gdLst/>
              <a:ahLst/>
              <a:cxnLst/>
              <a:rect l="l" t="t" r="r" b="b"/>
              <a:pathLst>
                <a:path w="2125" h="4688" extrusionOk="0">
                  <a:moveTo>
                    <a:pt x="596" y="0"/>
                  </a:moveTo>
                  <a:lnTo>
                    <a:pt x="415" y="725"/>
                  </a:lnTo>
                  <a:lnTo>
                    <a:pt x="234" y="1450"/>
                  </a:lnTo>
                  <a:lnTo>
                    <a:pt x="104" y="2305"/>
                  </a:lnTo>
                  <a:lnTo>
                    <a:pt x="27" y="2745"/>
                  </a:lnTo>
                  <a:lnTo>
                    <a:pt x="1" y="3160"/>
                  </a:lnTo>
                  <a:lnTo>
                    <a:pt x="1" y="3548"/>
                  </a:lnTo>
                  <a:lnTo>
                    <a:pt x="27" y="3911"/>
                  </a:lnTo>
                  <a:lnTo>
                    <a:pt x="78" y="4222"/>
                  </a:lnTo>
                  <a:lnTo>
                    <a:pt x="130" y="4351"/>
                  </a:lnTo>
                  <a:lnTo>
                    <a:pt x="208" y="4455"/>
                  </a:lnTo>
                  <a:lnTo>
                    <a:pt x="286" y="4558"/>
                  </a:lnTo>
                  <a:lnTo>
                    <a:pt x="363" y="4636"/>
                  </a:lnTo>
                  <a:lnTo>
                    <a:pt x="467" y="4688"/>
                  </a:lnTo>
                  <a:lnTo>
                    <a:pt x="829" y="4688"/>
                  </a:lnTo>
                  <a:lnTo>
                    <a:pt x="1062" y="4636"/>
                  </a:lnTo>
                  <a:lnTo>
                    <a:pt x="1270" y="4532"/>
                  </a:lnTo>
                  <a:lnTo>
                    <a:pt x="1425" y="4377"/>
                  </a:lnTo>
                  <a:lnTo>
                    <a:pt x="1606" y="4222"/>
                  </a:lnTo>
                  <a:lnTo>
                    <a:pt x="1736" y="3989"/>
                  </a:lnTo>
                  <a:lnTo>
                    <a:pt x="1839" y="3756"/>
                  </a:lnTo>
                  <a:lnTo>
                    <a:pt x="1943" y="3497"/>
                  </a:lnTo>
                  <a:lnTo>
                    <a:pt x="2021" y="3238"/>
                  </a:lnTo>
                  <a:lnTo>
                    <a:pt x="2073" y="2953"/>
                  </a:lnTo>
                  <a:lnTo>
                    <a:pt x="2098" y="2642"/>
                  </a:lnTo>
                  <a:lnTo>
                    <a:pt x="2124" y="2357"/>
                  </a:lnTo>
                  <a:lnTo>
                    <a:pt x="2124" y="2072"/>
                  </a:lnTo>
                  <a:lnTo>
                    <a:pt x="2098" y="1787"/>
                  </a:lnTo>
                  <a:lnTo>
                    <a:pt x="2047" y="1502"/>
                  </a:lnTo>
                  <a:lnTo>
                    <a:pt x="1995" y="1243"/>
                  </a:lnTo>
                  <a:lnTo>
                    <a:pt x="1917" y="1036"/>
                  </a:lnTo>
                  <a:lnTo>
                    <a:pt x="1839" y="829"/>
                  </a:lnTo>
                  <a:lnTo>
                    <a:pt x="1736" y="674"/>
                  </a:lnTo>
                  <a:lnTo>
                    <a:pt x="1632" y="518"/>
                  </a:lnTo>
                  <a:lnTo>
                    <a:pt x="1529" y="389"/>
                  </a:lnTo>
                  <a:lnTo>
                    <a:pt x="1399" y="285"/>
                  </a:lnTo>
                  <a:lnTo>
                    <a:pt x="1166" y="156"/>
                  </a:lnTo>
                  <a:lnTo>
                    <a:pt x="959" y="52"/>
                  </a:lnTo>
                  <a:lnTo>
                    <a:pt x="778" y="26"/>
                  </a:lnTo>
                  <a:lnTo>
                    <a:pt x="596"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67"/>
            <p:cNvSpPr/>
            <p:nvPr/>
          </p:nvSpPr>
          <p:spPr>
            <a:xfrm>
              <a:off x="5814916" y="1449917"/>
              <a:ext cx="33309" cy="73484"/>
            </a:xfrm>
            <a:custGeom>
              <a:avLst/>
              <a:gdLst/>
              <a:ahLst/>
              <a:cxnLst/>
              <a:rect l="l" t="t" r="r" b="b"/>
              <a:pathLst>
                <a:path w="2125" h="4688" fill="none" extrusionOk="0">
                  <a:moveTo>
                    <a:pt x="596" y="0"/>
                  </a:moveTo>
                  <a:lnTo>
                    <a:pt x="596" y="0"/>
                  </a:lnTo>
                  <a:lnTo>
                    <a:pt x="778" y="26"/>
                  </a:lnTo>
                  <a:lnTo>
                    <a:pt x="959" y="52"/>
                  </a:lnTo>
                  <a:lnTo>
                    <a:pt x="1166" y="156"/>
                  </a:lnTo>
                  <a:lnTo>
                    <a:pt x="1399" y="285"/>
                  </a:lnTo>
                  <a:lnTo>
                    <a:pt x="1529" y="389"/>
                  </a:lnTo>
                  <a:lnTo>
                    <a:pt x="1632" y="518"/>
                  </a:lnTo>
                  <a:lnTo>
                    <a:pt x="1736" y="674"/>
                  </a:lnTo>
                  <a:lnTo>
                    <a:pt x="1839" y="829"/>
                  </a:lnTo>
                  <a:lnTo>
                    <a:pt x="1917" y="1036"/>
                  </a:lnTo>
                  <a:lnTo>
                    <a:pt x="1995" y="1243"/>
                  </a:lnTo>
                  <a:lnTo>
                    <a:pt x="1995" y="1243"/>
                  </a:lnTo>
                  <a:lnTo>
                    <a:pt x="2047" y="1502"/>
                  </a:lnTo>
                  <a:lnTo>
                    <a:pt x="2098" y="1787"/>
                  </a:lnTo>
                  <a:lnTo>
                    <a:pt x="2124" y="2072"/>
                  </a:lnTo>
                  <a:lnTo>
                    <a:pt x="2124" y="2357"/>
                  </a:lnTo>
                  <a:lnTo>
                    <a:pt x="2098" y="2642"/>
                  </a:lnTo>
                  <a:lnTo>
                    <a:pt x="2073" y="2953"/>
                  </a:lnTo>
                  <a:lnTo>
                    <a:pt x="2021" y="3238"/>
                  </a:lnTo>
                  <a:lnTo>
                    <a:pt x="1943" y="3497"/>
                  </a:lnTo>
                  <a:lnTo>
                    <a:pt x="1839" y="3756"/>
                  </a:lnTo>
                  <a:lnTo>
                    <a:pt x="1736" y="3989"/>
                  </a:lnTo>
                  <a:lnTo>
                    <a:pt x="1606" y="4222"/>
                  </a:lnTo>
                  <a:lnTo>
                    <a:pt x="1425" y="4377"/>
                  </a:lnTo>
                  <a:lnTo>
                    <a:pt x="1270" y="4532"/>
                  </a:lnTo>
                  <a:lnTo>
                    <a:pt x="1062" y="4636"/>
                  </a:lnTo>
                  <a:lnTo>
                    <a:pt x="829" y="4688"/>
                  </a:lnTo>
                  <a:lnTo>
                    <a:pt x="596" y="4688"/>
                  </a:lnTo>
                  <a:lnTo>
                    <a:pt x="596" y="4688"/>
                  </a:lnTo>
                  <a:lnTo>
                    <a:pt x="467" y="4688"/>
                  </a:lnTo>
                  <a:lnTo>
                    <a:pt x="363" y="4636"/>
                  </a:lnTo>
                  <a:lnTo>
                    <a:pt x="286" y="4558"/>
                  </a:lnTo>
                  <a:lnTo>
                    <a:pt x="208" y="4455"/>
                  </a:lnTo>
                  <a:lnTo>
                    <a:pt x="130" y="4351"/>
                  </a:lnTo>
                  <a:lnTo>
                    <a:pt x="78" y="4222"/>
                  </a:lnTo>
                  <a:lnTo>
                    <a:pt x="27" y="3911"/>
                  </a:lnTo>
                  <a:lnTo>
                    <a:pt x="1" y="3548"/>
                  </a:lnTo>
                  <a:lnTo>
                    <a:pt x="1" y="3160"/>
                  </a:lnTo>
                  <a:lnTo>
                    <a:pt x="27" y="2745"/>
                  </a:lnTo>
                  <a:lnTo>
                    <a:pt x="104" y="2305"/>
                  </a:lnTo>
                  <a:lnTo>
                    <a:pt x="234" y="1450"/>
                  </a:lnTo>
                  <a:lnTo>
                    <a:pt x="415" y="725"/>
                  </a:lnTo>
                  <a:lnTo>
                    <a:pt x="59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67"/>
            <p:cNvSpPr/>
            <p:nvPr/>
          </p:nvSpPr>
          <p:spPr>
            <a:xfrm>
              <a:off x="5803959" y="1500657"/>
              <a:ext cx="57261" cy="57261"/>
            </a:xfrm>
            <a:custGeom>
              <a:avLst/>
              <a:gdLst/>
              <a:ahLst/>
              <a:cxnLst/>
              <a:rect l="l" t="t" r="r" b="b"/>
              <a:pathLst>
                <a:path w="3653" h="3653" extrusionOk="0">
                  <a:moveTo>
                    <a:pt x="1995" y="544"/>
                  </a:moveTo>
                  <a:lnTo>
                    <a:pt x="2228" y="596"/>
                  </a:lnTo>
                  <a:lnTo>
                    <a:pt x="2461" y="700"/>
                  </a:lnTo>
                  <a:lnTo>
                    <a:pt x="2668" y="855"/>
                  </a:lnTo>
                  <a:lnTo>
                    <a:pt x="2849" y="1037"/>
                  </a:lnTo>
                  <a:lnTo>
                    <a:pt x="2979" y="1244"/>
                  </a:lnTo>
                  <a:lnTo>
                    <a:pt x="3056" y="1477"/>
                  </a:lnTo>
                  <a:lnTo>
                    <a:pt x="3108" y="1736"/>
                  </a:lnTo>
                  <a:lnTo>
                    <a:pt x="3108" y="1995"/>
                  </a:lnTo>
                  <a:lnTo>
                    <a:pt x="3031" y="2254"/>
                  </a:lnTo>
                  <a:lnTo>
                    <a:pt x="2953" y="2461"/>
                  </a:lnTo>
                  <a:lnTo>
                    <a:pt x="2797" y="2668"/>
                  </a:lnTo>
                  <a:lnTo>
                    <a:pt x="2616" y="2849"/>
                  </a:lnTo>
                  <a:lnTo>
                    <a:pt x="2409" y="2979"/>
                  </a:lnTo>
                  <a:lnTo>
                    <a:pt x="2176" y="3083"/>
                  </a:lnTo>
                  <a:lnTo>
                    <a:pt x="1917" y="3108"/>
                  </a:lnTo>
                  <a:lnTo>
                    <a:pt x="1658" y="3108"/>
                  </a:lnTo>
                  <a:lnTo>
                    <a:pt x="1399" y="3057"/>
                  </a:lnTo>
                  <a:lnTo>
                    <a:pt x="1192" y="2953"/>
                  </a:lnTo>
                  <a:lnTo>
                    <a:pt x="985" y="2798"/>
                  </a:lnTo>
                  <a:lnTo>
                    <a:pt x="803" y="2616"/>
                  </a:lnTo>
                  <a:lnTo>
                    <a:pt x="674" y="2409"/>
                  </a:lnTo>
                  <a:lnTo>
                    <a:pt x="570" y="2176"/>
                  </a:lnTo>
                  <a:lnTo>
                    <a:pt x="544" y="1917"/>
                  </a:lnTo>
                  <a:lnTo>
                    <a:pt x="544" y="1658"/>
                  </a:lnTo>
                  <a:lnTo>
                    <a:pt x="596" y="1425"/>
                  </a:lnTo>
                  <a:lnTo>
                    <a:pt x="700" y="1192"/>
                  </a:lnTo>
                  <a:lnTo>
                    <a:pt x="855" y="985"/>
                  </a:lnTo>
                  <a:lnTo>
                    <a:pt x="1036" y="803"/>
                  </a:lnTo>
                  <a:lnTo>
                    <a:pt x="1244" y="674"/>
                  </a:lnTo>
                  <a:lnTo>
                    <a:pt x="1477" y="596"/>
                  </a:lnTo>
                  <a:lnTo>
                    <a:pt x="1736" y="544"/>
                  </a:lnTo>
                  <a:close/>
                  <a:moveTo>
                    <a:pt x="1684" y="1"/>
                  </a:moveTo>
                  <a:lnTo>
                    <a:pt x="1503" y="26"/>
                  </a:lnTo>
                  <a:lnTo>
                    <a:pt x="1321" y="78"/>
                  </a:lnTo>
                  <a:lnTo>
                    <a:pt x="1166" y="130"/>
                  </a:lnTo>
                  <a:lnTo>
                    <a:pt x="985" y="208"/>
                  </a:lnTo>
                  <a:lnTo>
                    <a:pt x="855" y="285"/>
                  </a:lnTo>
                  <a:lnTo>
                    <a:pt x="700" y="389"/>
                  </a:lnTo>
                  <a:lnTo>
                    <a:pt x="570" y="519"/>
                  </a:lnTo>
                  <a:lnTo>
                    <a:pt x="441" y="648"/>
                  </a:lnTo>
                  <a:lnTo>
                    <a:pt x="337" y="778"/>
                  </a:lnTo>
                  <a:lnTo>
                    <a:pt x="233" y="933"/>
                  </a:lnTo>
                  <a:lnTo>
                    <a:pt x="156" y="1088"/>
                  </a:lnTo>
                  <a:lnTo>
                    <a:pt x="104" y="1244"/>
                  </a:lnTo>
                  <a:lnTo>
                    <a:pt x="52" y="1399"/>
                  </a:lnTo>
                  <a:lnTo>
                    <a:pt x="26" y="1580"/>
                  </a:lnTo>
                  <a:lnTo>
                    <a:pt x="0" y="1762"/>
                  </a:lnTo>
                  <a:lnTo>
                    <a:pt x="0" y="1969"/>
                  </a:lnTo>
                  <a:lnTo>
                    <a:pt x="26" y="2150"/>
                  </a:lnTo>
                  <a:lnTo>
                    <a:pt x="78" y="2331"/>
                  </a:lnTo>
                  <a:lnTo>
                    <a:pt x="130" y="2487"/>
                  </a:lnTo>
                  <a:lnTo>
                    <a:pt x="208" y="2642"/>
                  </a:lnTo>
                  <a:lnTo>
                    <a:pt x="285" y="2798"/>
                  </a:lnTo>
                  <a:lnTo>
                    <a:pt x="389" y="2953"/>
                  </a:lnTo>
                  <a:lnTo>
                    <a:pt x="492" y="3083"/>
                  </a:lnTo>
                  <a:lnTo>
                    <a:pt x="622" y="3212"/>
                  </a:lnTo>
                  <a:lnTo>
                    <a:pt x="777" y="3316"/>
                  </a:lnTo>
                  <a:lnTo>
                    <a:pt x="907" y="3419"/>
                  </a:lnTo>
                  <a:lnTo>
                    <a:pt x="1062" y="3497"/>
                  </a:lnTo>
                  <a:lnTo>
                    <a:pt x="1244" y="3549"/>
                  </a:lnTo>
                  <a:lnTo>
                    <a:pt x="1399" y="3601"/>
                  </a:lnTo>
                  <a:lnTo>
                    <a:pt x="1580" y="3626"/>
                  </a:lnTo>
                  <a:lnTo>
                    <a:pt x="1761" y="3652"/>
                  </a:lnTo>
                  <a:lnTo>
                    <a:pt x="1943" y="3652"/>
                  </a:lnTo>
                  <a:lnTo>
                    <a:pt x="2150" y="3626"/>
                  </a:lnTo>
                  <a:lnTo>
                    <a:pt x="2305" y="3575"/>
                  </a:lnTo>
                  <a:lnTo>
                    <a:pt x="2487" y="3523"/>
                  </a:lnTo>
                  <a:lnTo>
                    <a:pt x="2642" y="3445"/>
                  </a:lnTo>
                  <a:lnTo>
                    <a:pt x="2797" y="3367"/>
                  </a:lnTo>
                  <a:lnTo>
                    <a:pt x="2953" y="3264"/>
                  </a:lnTo>
                  <a:lnTo>
                    <a:pt x="3082" y="3160"/>
                  </a:lnTo>
                  <a:lnTo>
                    <a:pt x="3212" y="3031"/>
                  </a:lnTo>
                  <a:lnTo>
                    <a:pt x="3315" y="2875"/>
                  </a:lnTo>
                  <a:lnTo>
                    <a:pt x="3393" y="2746"/>
                  </a:lnTo>
                  <a:lnTo>
                    <a:pt x="3471" y="2590"/>
                  </a:lnTo>
                  <a:lnTo>
                    <a:pt x="3549" y="2409"/>
                  </a:lnTo>
                  <a:lnTo>
                    <a:pt x="3600" y="2254"/>
                  </a:lnTo>
                  <a:lnTo>
                    <a:pt x="3626" y="2072"/>
                  </a:lnTo>
                  <a:lnTo>
                    <a:pt x="3652" y="1891"/>
                  </a:lnTo>
                  <a:lnTo>
                    <a:pt x="3652" y="1710"/>
                  </a:lnTo>
                  <a:lnTo>
                    <a:pt x="3626" y="1503"/>
                  </a:lnTo>
                  <a:lnTo>
                    <a:pt x="3574" y="1347"/>
                  </a:lnTo>
                  <a:lnTo>
                    <a:pt x="3523" y="1166"/>
                  </a:lnTo>
                  <a:lnTo>
                    <a:pt x="3445" y="1011"/>
                  </a:lnTo>
                  <a:lnTo>
                    <a:pt x="3367" y="855"/>
                  </a:lnTo>
                  <a:lnTo>
                    <a:pt x="3264" y="700"/>
                  </a:lnTo>
                  <a:lnTo>
                    <a:pt x="3134" y="570"/>
                  </a:lnTo>
                  <a:lnTo>
                    <a:pt x="3005" y="441"/>
                  </a:lnTo>
                  <a:lnTo>
                    <a:pt x="2875" y="337"/>
                  </a:lnTo>
                  <a:lnTo>
                    <a:pt x="2720" y="260"/>
                  </a:lnTo>
                  <a:lnTo>
                    <a:pt x="2564" y="156"/>
                  </a:lnTo>
                  <a:lnTo>
                    <a:pt x="2409" y="104"/>
                  </a:lnTo>
                  <a:lnTo>
                    <a:pt x="2228" y="52"/>
                  </a:lnTo>
                  <a:lnTo>
                    <a:pt x="2072" y="26"/>
                  </a:lnTo>
                  <a:lnTo>
                    <a:pt x="189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67"/>
            <p:cNvSpPr/>
            <p:nvPr/>
          </p:nvSpPr>
          <p:spPr>
            <a:xfrm>
              <a:off x="5803959" y="1500657"/>
              <a:ext cx="57261" cy="57261"/>
            </a:xfrm>
            <a:custGeom>
              <a:avLst/>
              <a:gdLst/>
              <a:ahLst/>
              <a:cxnLst/>
              <a:rect l="l" t="t" r="r" b="b"/>
              <a:pathLst>
                <a:path w="3653" h="3653" fill="none" extrusionOk="0">
                  <a:moveTo>
                    <a:pt x="0" y="1969"/>
                  </a:moveTo>
                  <a:lnTo>
                    <a:pt x="0" y="1969"/>
                  </a:lnTo>
                  <a:lnTo>
                    <a:pt x="0" y="1762"/>
                  </a:lnTo>
                  <a:lnTo>
                    <a:pt x="26" y="1580"/>
                  </a:lnTo>
                  <a:lnTo>
                    <a:pt x="52" y="1399"/>
                  </a:lnTo>
                  <a:lnTo>
                    <a:pt x="104" y="1244"/>
                  </a:lnTo>
                  <a:lnTo>
                    <a:pt x="156" y="1088"/>
                  </a:lnTo>
                  <a:lnTo>
                    <a:pt x="233" y="933"/>
                  </a:lnTo>
                  <a:lnTo>
                    <a:pt x="337" y="778"/>
                  </a:lnTo>
                  <a:lnTo>
                    <a:pt x="441" y="648"/>
                  </a:lnTo>
                  <a:lnTo>
                    <a:pt x="570" y="519"/>
                  </a:lnTo>
                  <a:lnTo>
                    <a:pt x="700" y="389"/>
                  </a:lnTo>
                  <a:lnTo>
                    <a:pt x="855" y="285"/>
                  </a:lnTo>
                  <a:lnTo>
                    <a:pt x="985" y="208"/>
                  </a:lnTo>
                  <a:lnTo>
                    <a:pt x="1166" y="130"/>
                  </a:lnTo>
                  <a:lnTo>
                    <a:pt x="1321" y="78"/>
                  </a:lnTo>
                  <a:lnTo>
                    <a:pt x="1503" y="26"/>
                  </a:lnTo>
                  <a:lnTo>
                    <a:pt x="1684" y="1"/>
                  </a:lnTo>
                  <a:lnTo>
                    <a:pt x="1684" y="1"/>
                  </a:lnTo>
                  <a:lnTo>
                    <a:pt x="1891" y="1"/>
                  </a:lnTo>
                  <a:lnTo>
                    <a:pt x="2072" y="26"/>
                  </a:lnTo>
                  <a:lnTo>
                    <a:pt x="2228" y="52"/>
                  </a:lnTo>
                  <a:lnTo>
                    <a:pt x="2409" y="104"/>
                  </a:lnTo>
                  <a:lnTo>
                    <a:pt x="2564" y="156"/>
                  </a:lnTo>
                  <a:lnTo>
                    <a:pt x="2720" y="260"/>
                  </a:lnTo>
                  <a:lnTo>
                    <a:pt x="2875" y="337"/>
                  </a:lnTo>
                  <a:lnTo>
                    <a:pt x="3005" y="441"/>
                  </a:lnTo>
                  <a:lnTo>
                    <a:pt x="3134" y="570"/>
                  </a:lnTo>
                  <a:lnTo>
                    <a:pt x="3264" y="700"/>
                  </a:lnTo>
                  <a:lnTo>
                    <a:pt x="3367" y="855"/>
                  </a:lnTo>
                  <a:lnTo>
                    <a:pt x="3445" y="1011"/>
                  </a:lnTo>
                  <a:lnTo>
                    <a:pt x="3523" y="1166"/>
                  </a:lnTo>
                  <a:lnTo>
                    <a:pt x="3574" y="1347"/>
                  </a:lnTo>
                  <a:lnTo>
                    <a:pt x="3626" y="1503"/>
                  </a:lnTo>
                  <a:lnTo>
                    <a:pt x="3652" y="1710"/>
                  </a:lnTo>
                  <a:lnTo>
                    <a:pt x="3652" y="1710"/>
                  </a:lnTo>
                  <a:lnTo>
                    <a:pt x="3652" y="1891"/>
                  </a:lnTo>
                  <a:lnTo>
                    <a:pt x="3626" y="2072"/>
                  </a:lnTo>
                  <a:lnTo>
                    <a:pt x="3600" y="2254"/>
                  </a:lnTo>
                  <a:lnTo>
                    <a:pt x="3549" y="2409"/>
                  </a:lnTo>
                  <a:lnTo>
                    <a:pt x="3471" y="2590"/>
                  </a:lnTo>
                  <a:lnTo>
                    <a:pt x="3393" y="2746"/>
                  </a:lnTo>
                  <a:lnTo>
                    <a:pt x="3315" y="2875"/>
                  </a:lnTo>
                  <a:lnTo>
                    <a:pt x="3212" y="3031"/>
                  </a:lnTo>
                  <a:lnTo>
                    <a:pt x="3082" y="3160"/>
                  </a:lnTo>
                  <a:lnTo>
                    <a:pt x="2953" y="3264"/>
                  </a:lnTo>
                  <a:lnTo>
                    <a:pt x="2797" y="3367"/>
                  </a:lnTo>
                  <a:lnTo>
                    <a:pt x="2642" y="3445"/>
                  </a:lnTo>
                  <a:lnTo>
                    <a:pt x="2487" y="3523"/>
                  </a:lnTo>
                  <a:lnTo>
                    <a:pt x="2305" y="3575"/>
                  </a:lnTo>
                  <a:lnTo>
                    <a:pt x="2150" y="3626"/>
                  </a:lnTo>
                  <a:lnTo>
                    <a:pt x="1943" y="3652"/>
                  </a:lnTo>
                  <a:lnTo>
                    <a:pt x="1943" y="3652"/>
                  </a:lnTo>
                  <a:lnTo>
                    <a:pt x="1761" y="3652"/>
                  </a:lnTo>
                  <a:lnTo>
                    <a:pt x="1580" y="3626"/>
                  </a:lnTo>
                  <a:lnTo>
                    <a:pt x="1399" y="3601"/>
                  </a:lnTo>
                  <a:lnTo>
                    <a:pt x="1244" y="3549"/>
                  </a:lnTo>
                  <a:lnTo>
                    <a:pt x="1062" y="3497"/>
                  </a:lnTo>
                  <a:lnTo>
                    <a:pt x="907" y="3419"/>
                  </a:lnTo>
                  <a:lnTo>
                    <a:pt x="777" y="3316"/>
                  </a:lnTo>
                  <a:lnTo>
                    <a:pt x="622" y="3212"/>
                  </a:lnTo>
                  <a:lnTo>
                    <a:pt x="492" y="3083"/>
                  </a:lnTo>
                  <a:lnTo>
                    <a:pt x="389" y="2953"/>
                  </a:lnTo>
                  <a:lnTo>
                    <a:pt x="285" y="2798"/>
                  </a:lnTo>
                  <a:lnTo>
                    <a:pt x="208" y="2642"/>
                  </a:lnTo>
                  <a:lnTo>
                    <a:pt x="130" y="2487"/>
                  </a:lnTo>
                  <a:lnTo>
                    <a:pt x="78" y="2331"/>
                  </a:lnTo>
                  <a:lnTo>
                    <a:pt x="26" y="2150"/>
                  </a:lnTo>
                  <a:lnTo>
                    <a:pt x="0" y="196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67"/>
            <p:cNvSpPr/>
            <p:nvPr/>
          </p:nvSpPr>
          <p:spPr>
            <a:xfrm>
              <a:off x="5812486" y="1509184"/>
              <a:ext cx="40206" cy="40206"/>
            </a:xfrm>
            <a:custGeom>
              <a:avLst/>
              <a:gdLst/>
              <a:ahLst/>
              <a:cxnLst/>
              <a:rect l="l" t="t" r="r" b="b"/>
              <a:pathLst>
                <a:path w="2565" h="2565" fill="none" extrusionOk="0">
                  <a:moveTo>
                    <a:pt x="0" y="1373"/>
                  </a:moveTo>
                  <a:lnTo>
                    <a:pt x="0" y="1373"/>
                  </a:lnTo>
                  <a:lnTo>
                    <a:pt x="26" y="1632"/>
                  </a:lnTo>
                  <a:lnTo>
                    <a:pt x="130" y="1865"/>
                  </a:lnTo>
                  <a:lnTo>
                    <a:pt x="259" y="2072"/>
                  </a:lnTo>
                  <a:lnTo>
                    <a:pt x="441" y="2254"/>
                  </a:lnTo>
                  <a:lnTo>
                    <a:pt x="648" y="2409"/>
                  </a:lnTo>
                  <a:lnTo>
                    <a:pt x="855" y="2513"/>
                  </a:lnTo>
                  <a:lnTo>
                    <a:pt x="1114" y="2564"/>
                  </a:lnTo>
                  <a:lnTo>
                    <a:pt x="1373" y="2564"/>
                  </a:lnTo>
                  <a:lnTo>
                    <a:pt x="1373" y="2564"/>
                  </a:lnTo>
                  <a:lnTo>
                    <a:pt x="1632" y="2539"/>
                  </a:lnTo>
                  <a:lnTo>
                    <a:pt x="1865" y="2435"/>
                  </a:lnTo>
                  <a:lnTo>
                    <a:pt x="2072" y="2305"/>
                  </a:lnTo>
                  <a:lnTo>
                    <a:pt x="2253" y="2124"/>
                  </a:lnTo>
                  <a:lnTo>
                    <a:pt x="2409" y="1917"/>
                  </a:lnTo>
                  <a:lnTo>
                    <a:pt x="2487" y="1710"/>
                  </a:lnTo>
                  <a:lnTo>
                    <a:pt x="2564" y="1451"/>
                  </a:lnTo>
                  <a:lnTo>
                    <a:pt x="2564" y="1192"/>
                  </a:lnTo>
                  <a:lnTo>
                    <a:pt x="2564" y="1192"/>
                  </a:lnTo>
                  <a:lnTo>
                    <a:pt x="2512" y="933"/>
                  </a:lnTo>
                  <a:lnTo>
                    <a:pt x="2435" y="700"/>
                  </a:lnTo>
                  <a:lnTo>
                    <a:pt x="2305" y="493"/>
                  </a:lnTo>
                  <a:lnTo>
                    <a:pt x="2124" y="311"/>
                  </a:lnTo>
                  <a:lnTo>
                    <a:pt x="1917" y="156"/>
                  </a:lnTo>
                  <a:lnTo>
                    <a:pt x="1684" y="52"/>
                  </a:lnTo>
                  <a:lnTo>
                    <a:pt x="1451" y="0"/>
                  </a:lnTo>
                  <a:lnTo>
                    <a:pt x="1192" y="0"/>
                  </a:lnTo>
                  <a:lnTo>
                    <a:pt x="1192" y="0"/>
                  </a:lnTo>
                  <a:lnTo>
                    <a:pt x="933" y="52"/>
                  </a:lnTo>
                  <a:lnTo>
                    <a:pt x="700" y="130"/>
                  </a:lnTo>
                  <a:lnTo>
                    <a:pt x="492" y="259"/>
                  </a:lnTo>
                  <a:lnTo>
                    <a:pt x="311" y="441"/>
                  </a:lnTo>
                  <a:lnTo>
                    <a:pt x="156" y="648"/>
                  </a:lnTo>
                  <a:lnTo>
                    <a:pt x="52" y="881"/>
                  </a:lnTo>
                  <a:lnTo>
                    <a:pt x="0" y="1114"/>
                  </a:lnTo>
                  <a:lnTo>
                    <a:pt x="0" y="137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67"/>
            <p:cNvSpPr/>
            <p:nvPr/>
          </p:nvSpPr>
          <p:spPr>
            <a:xfrm>
              <a:off x="5786497" y="1616354"/>
              <a:ext cx="16" cy="16"/>
            </a:xfrm>
            <a:custGeom>
              <a:avLst/>
              <a:gdLst/>
              <a:ahLst/>
              <a:cxnLst/>
              <a:rect l="l" t="t" r="r" b="b"/>
              <a:pathLst>
                <a:path w="1" h="1" extrusionOk="0">
                  <a:moveTo>
                    <a:pt x="1" y="1"/>
                  </a:moveTo>
                  <a:lnTo>
                    <a:pt x="1"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67"/>
            <p:cNvSpPr/>
            <p:nvPr/>
          </p:nvSpPr>
          <p:spPr>
            <a:xfrm>
              <a:off x="5786497" y="1616354"/>
              <a:ext cx="16" cy="16"/>
            </a:xfrm>
            <a:custGeom>
              <a:avLst/>
              <a:gdLst/>
              <a:ahLst/>
              <a:cxnLst/>
              <a:rect l="l" t="t" r="r" b="b"/>
              <a:pathLst>
                <a:path w="1" h="1" fill="none" extrusionOk="0">
                  <a:moveTo>
                    <a:pt x="1" y="1"/>
                  </a:move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67"/>
            <p:cNvSpPr/>
            <p:nvPr/>
          </p:nvSpPr>
          <p:spPr>
            <a:xfrm>
              <a:off x="5622897" y="1549783"/>
              <a:ext cx="178240" cy="194872"/>
            </a:xfrm>
            <a:custGeom>
              <a:avLst/>
              <a:gdLst/>
              <a:ahLst/>
              <a:cxnLst/>
              <a:rect l="l" t="t" r="r" b="b"/>
              <a:pathLst>
                <a:path w="11371" h="12432" extrusionOk="0">
                  <a:moveTo>
                    <a:pt x="933" y="0"/>
                  </a:moveTo>
                  <a:lnTo>
                    <a:pt x="881" y="182"/>
                  </a:lnTo>
                  <a:lnTo>
                    <a:pt x="1036" y="803"/>
                  </a:lnTo>
                  <a:lnTo>
                    <a:pt x="1140" y="1347"/>
                  </a:lnTo>
                  <a:lnTo>
                    <a:pt x="1218" y="1891"/>
                  </a:lnTo>
                  <a:lnTo>
                    <a:pt x="1295" y="2409"/>
                  </a:lnTo>
                  <a:lnTo>
                    <a:pt x="1321" y="2953"/>
                  </a:lnTo>
                  <a:lnTo>
                    <a:pt x="1347" y="3445"/>
                  </a:lnTo>
                  <a:lnTo>
                    <a:pt x="1321" y="3963"/>
                  </a:lnTo>
                  <a:lnTo>
                    <a:pt x="1295" y="4481"/>
                  </a:lnTo>
                  <a:lnTo>
                    <a:pt x="1244" y="4999"/>
                  </a:lnTo>
                  <a:lnTo>
                    <a:pt x="1166" y="5491"/>
                  </a:lnTo>
                  <a:lnTo>
                    <a:pt x="1062" y="6009"/>
                  </a:lnTo>
                  <a:lnTo>
                    <a:pt x="959" y="6527"/>
                  </a:lnTo>
                  <a:lnTo>
                    <a:pt x="803" y="7045"/>
                  </a:lnTo>
                  <a:lnTo>
                    <a:pt x="622" y="7563"/>
                  </a:lnTo>
                  <a:lnTo>
                    <a:pt x="441" y="8081"/>
                  </a:lnTo>
                  <a:lnTo>
                    <a:pt x="233" y="8625"/>
                  </a:lnTo>
                  <a:lnTo>
                    <a:pt x="0" y="9169"/>
                  </a:lnTo>
                  <a:lnTo>
                    <a:pt x="104" y="9298"/>
                  </a:lnTo>
                  <a:lnTo>
                    <a:pt x="389" y="9661"/>
                  </a:lnTo>
                  <a:lnTo>
                    <a:pt x="622" y="9894"/>
                  </a:lnTo>
                  <a:lnTo>
                    <a:pt x="881" y="10179"/>
                  </a:lnTo>
                  <a:lnTo>
                    <a:pt x="1218" y="10464"/>
                  </a:lnTo>
                  <a:lnTo>
                    <a:pt x="1580" y="10774"/>
                  </a:lnTo>
                  <a:lnTo>
                    <a:pt x="1995" y="11059"/>
                  </a:lnTo>
                  <a:lnTo>
                    <a:pt x="2435" y="11370"/>
                  </a:lnTo>
                  <a:lnTo>
                    <a:pt x="2953" y="11629"/>
                  </a:lnTo>
                  <a:lnTo>
                    <a:pt x="3497" y="11888"/>
                  </a:lnTo>
                  <a:lnTo>
                    <a:pt x="4067" y="12095"/>
                  </a:lnTo>
                  <a:lnTo>
                    <a:pt x="4714" y="12277"/>
                  </a:lnTo>
                  <a:lnTo>
                    <a:pt x="5025" y="12328"/>
                  </a:lnTo>
                  <a:lnTo>
                    <a:pt x="5387" y="12380"/>
                  </a:lnTo>
                  <a:lnTo>
                    <a:pt x="5724" y="12432"/>
                  </a:lnTo>
                  <a:lnTo>
                    <a:pt x="6967" y="12432"/>
                  </a:lnTo>
                  <a:lnTo>
                    <a:pt x="7744" y="12380"/>
                  </a:lnTo>
                  <a:lnTo>
                    <a:pt x="8418" y="12302"/>
                  </a:lnTo>
                  <a:lnTo>
                    <a:pt x="9013" y="12173"/>
                  </a:lnTo>
                  <a:lnTo>
                    <a:pt x="9505" y="12018"/>
                  </a:lnTo>
                  <a:lnTo>
                    <a:pt x="9946" y="11862"/>
                  </a:lnTo>
                  <a:lnTo>
                    <a:pt x="10308" y="11655"/>
                  </a:lnTo>
                  <a:lnTo>
                    <a:pt x="10593" y="11474"/>
                  </a:lnTo>
                  <a:lnTo>
                    <a:pt x="10826" y="11266"/>
                  </a:lnTo>
                  <a:lnTo>
                    <a:pt x="11007" y="11085"/>
                  </a:lnTo>
                  <a:lnTo>
                    <a:pt x="11137" y="10904"/>
                  </a:lnTo>
                  <a:lnTo>
                    <a:pt x="11241" y="10748"/>
                  </a:lnTo>
                  <a:lnTo>
                    <a:pt x="11344" y="10489"/>
                  </a:lnTo>
                  <a:lnTo>
                    <a:pt x="11370" y="10412"/>
                  </a:lnTo>
                  <a:lnTo>
                    <a:pt x="11163" y="9920"/>
                  </a:lnTo>
                  <a:lnTo>
                    <a:pt x="11007" y="9428"/>
                  </a:lnTo>
                  <a:lnTo>
                    <a:pt x="10852" y="8936"/>
                  </a:lnTo>
                  <a:lnTo>
                    <a:pt x="10748" y="8418"/>
                  </a:lnTo>
                  <a:lnTo>
                    <a:pt x="10593" y="7615"/>
                  </a:lnTo>
                  <a:lnTo>
                    <a:pt x="10541" y="7019"/>
                  </a:lnTo>
                  <a:lnTo>
                    <a:pt x="10490" y="6372"/>
                  </a:lnTo>
                  <a:lnTo>
                    <a:pt x="10464" y="5724"/>
                  </a:lnTo>
                  <a:lnTo>
                    <a:pt x="10438" y="4999"/>
                  </a:lnTo>
                  <a:lnTo>
                    <a:pt x="10438" y="4274"/>
                  </a:lnTo>
                  <a:lnTo>
                    <a:pt x="10438" y="4248"/>
                  </a:lnTo>
                  <a:lnTo>
                    <a:pt x="9790" y="4170"/>
                  </a:lnTo>
                  <a:lnTo>
                    <a:pt x="9169" y="4067"/>
                  </a:lnTo>
                  <a:lnTo>
                    <a:pt x="8547" y="3937"/>
                  </a:lnTo>
                  <a:lnTo>
                    <a:pt x="7925" y="3782"/>
                  </a:lnTo>
                  <a:lnTo>
                    <a:pt x="7330" y="3626"/>
                  </a:lnTo>
                  <a:lnTo>
                    <a:pt x="6760" y="3445"/>
                  </a:lnTo>
                  <a:lnTo>
                    <a:pt x="6190" y="3238"/>
                  </a:lnTo>
                  <a:lnTo>
                    <a:pt x="5646" y="3031"/>
                  </a:lnTo>
                  <a:lnTo>
                    <a:pt x="5128" y="2772"/>
                  </a:lnTo>
                  <a:lnTo>
                    <a:pt x="4610" y="2513"/>
                  </a:lnTo>
                  <a:lnTo>
                    <a:pt x="4092" y="2228"/>
                  </a:lnTo>
                  <a:lnTo>
                    <a:pt x="3600" y="1891"/>
                  </a:lnTo>
                  <a:lnTo>
                    <a:pt x="3134" y="1554"/>
                  </a:lnTo>
                  <a:lnTo>
                    <a:pt x="2694" y="1192"/>
                  </a:lnTo>
                  <a:lnTo>
                    <a:pt x="2254" y="803"/>
                  </a:lnTo>
                  <a:lnTo>
                    <a:pt x="1839" y="389"/>
                  </a:lnTo>
                  <a:lnTo>
                    <a:pt x="1295" y="156"/>
                  </a:lnTo>
                  <a:lnTo>
                    <a:pt x="933"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67"/>
            <p:cNvSpPr/>
            <p:nvPr/>
          </p:nvSpPr>
          <p:spPr>
            <a:xfrm>
              <a:off x="5693121" y="1592403"/>
              <a:ext cx="95837" cy="76745"/>
            </a:xfrm>
            <a:custGeom>
              <a:avLst/>
              <a:gdLst/>
              <a:ahLst/>
              <a:cxnLst/>
              <a:rect l="l" t="t" r="r" b="b"/>
              <a:pathLst>
                <a:path w="6114" h="4896" extrusionOk="0">
                  <a:moveTo>
                    <a:pt x="1" y="1"/>
                  </a:moveTo>
                  <a:lnTo>
                    <a:pt x="389" y="622"/>
                  </a:lnTo>
                  <a:lnTo>
                    <a:pt x="881" y="1322"/>
                  </a:lnTo>
                  <a:lnTo>
                    <a:pt x="1166" y="1658"/>
                  </a:lnTo>
                  <a:lnTo>
                    <a:pt x="1477" y="2047"/>
                  </a:lnTo>
                  <a:lnTo>
                    <a:pt x="1814" y="2409"/>
                  </a:lnTo>
                  <a:lnTo>
                    <a:pt x="2202" y="2746"/>
                  </a:lnTo>
                  <a:lnTo>
                    <a:pt x="2591" y="3109"/>
                  </a:lnTo>
                  <a:lnTo>
                    <a:pt x="3005" y="3445"/>
                  </a:lnTo>
                  <a:lnTo>
                    <a:pt x="3445" y="3756"/>
                  </a:lnTo>
                  <a:lnTo>
                    <a:pt x="3938" y="4041"/>
                  </a:lnTo>
                  <a:lnTo>
                    <a:pt x="4430" y="4300"/>
                  </a:lnTo>
                  <a:lnTo>
                    <a:pt x="4974" y="4533"/>
                  </a:lnTo>
                  <a:lnTo>
                    <a:pt x="5543" y="4740"/>
                  </a:lnTo>
                  <a:lnTo>
                    <a:pt x="6113" y="4896"/>
                  </a:lnTo>
                  <a:lnTo>
                    <a:pt x="6061" y="4300"/>
                  </a:lnTo>
                  <a:lnTo>
                    <a:pt x="6010" y="3653"/>
                  </a:lnTo>
                  <a:lnTo>
                    <a:pt x="5984" y="3005"/>
                  </a:lnTo>
                  <a:lnTo>
                    <a:pt x="5958" y="2280"/>
                  </a:lnTo>
                  <a:lnTo>
                    <a:pt x="5958" y="1555"/>
                  </a:lnTo>
                  <a:lnTo>
                    <a:pt x="5751" y="1606"/>
                  </a:lnTo>
                  <a:lnTo>
                    <a:pt x="5414" y="1658"/>
                  </a:lnTo>
                  <a:lnTo>
                    <a:pt x="5051" y="1684"/>
                  </a:lnTo>
                  <a:lnTo>
                    <a:pt x="4689" y="1684"/>
                  </a:lnTo>
                  <a:lnTo>
                    <a:pt x="4352" y="1658"/>
                  </a:lnTo>
                  <a:lnTo>
                    <a:pt x="3963" y="1632"/>
                  </a:lnTo>
                  <a:lnTo>
                    <a:pt x="3601" y="1555"/>
                  </a:lnTo>
                  <a:lnTo>
                    <a:pt x="3238" y="1477"/>
                  </a:lnTo>
                  <a:lnTo>
                    <a:pt x="2876" y="1373"/>
                  </a:lnTo>
                  <a:lnTo>
                    <a:pt x="2513" y="1270"/>
                  </a:lnTo>
                  <a:lnTo>
                    <a:pt x="2125" y="1140"/>
                  </a:lnTo>
                  <a:lnTo>
                    <a:pt x="1762" y="985"/>
                  </a:lnTo>
                  <a:lnTo>
                    <a:pt x="1399" y="804"/>
                  </a:lnTo>
                  <a:lnTo>
                    <a:pt x="700" y="441"/>
                  </a:lnTo>
                  <a:lnTo>
                    <a:pt x="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67"/>
            <p:cNvSpPr/>
            <p:nvPr/>
          </p:nvSpPr>
          <p:spPr>
            <a:xfrm>
              <a:off x="5564038" y="1306601"/>
              <a:ext cx="274845" cy="315459"/>
            </a:xfrm>
            <a:custGeom>
              <a:avLst/>
              <a:gdLst/>
              <a:ahLst/>
              <a:cxnLst/>
              <a:rect l="l" t="t" r="r" b="b"/>
              <a:pathLst>
                <a:path w="17534" h="20125" extrusionOk="0">
                  <a:moveTo>
                    <a:pt x="8236" y="1"/>
                  </a:moveTo>
                  <a:lnTo>
                    <a:pt x="7640" y="27"/>
                  </a:lnTo>
                  <a:lnTo>
                    <a:pt x="7070" y="78"/>
                  </a:lnTo>
                  <a:lnTo>
                    <a:pt x="6527" y="130"/>
                  </a:lnTo>
                  <a:lnTo>
                    <a:pt x="6035" y="208"/>
                  </a:lnTo>
                  <a:lnTo>
                    <a:pt x="5542" y="312"/>
                  </a:lnTo>
                  <a:lnTo>
                    <a:pt x="5076" y="441"/>
                  </a:lnTo>
                  <a:lnTo>
                    <a:pt x="4662" y="596"/>
                  </a:lnTo>
                  <a:lnTo>
                    <a:pt x="4247" y="752"/>
                  </a:lnTo>
                  <a:lnTo>
                    <a:pt x="3885" y="933"/>
                  </a:lnTo>
                  <a:lnTo>
                    <a:pt x="3522" y="1114"/>
                  </a:lnTo>
                  <a:lnTo>
                    <a:pt x="3186" y="1322"/>
                  </a:lnTo>
                  <a:lnTo>
                    <a:pt x="2875" y="1529"/>
                  </a:lnTo>
                  <a:lnTo>
                    <a:pt x="2590" y="1762"/>
                  </a:lnTo>
                  <a:lnTo>
                    <a:pt x="2331" y="2021"/>
                  </a:lnTo>
                  <a:lnTo>
                    <a:pt x="2098" y="2254"/>
                  </a:lnTo>
                  <a:lnTo>
                    <a:pt x="1865" y="2513"/>
                  </a:lnTo>
                  <a:lnTo>
                    <a:pt x="1658" y="2772"/>
                  </a:lnTo>
                  <a:lnTo>
                    <a:pt x="1450" y="3031"/>
                  </a:lnTo>
                  <a:lnTo>
                    <a:pt x="1295" y="3316"/>
                  </a:lnTo>
                  <a:lnTo>
                    <a:pt x="984" y="3860"/>
                  </a:lnTo>
                  <a:lnTo>
                    <a:pt x="751" y="4404"/>
                  </a:lnTo>
                  <a:lnTo>
                    <a:pt x="544" y="4947"/>
                  </a:lnTo>
                  <a:lnTo>
                    <a:pt x="389" y="5465"/>
                  </a:lnTo>
                  <a:lnTo>
                    <a:pt x="285" y="5958"/>
                  </a:lnTo>
                  <a:lnTo>
                    <a:pt x="207" y="6398"/>
                  </a:lnTo>
                  <a:lnTo>
                    <a:pt x="181" y="6631"/>
                  </a:lnTo>
                  <a:lnTo>
                    <a:pt x="207" y="6968"/>
                  </a:lnTo>
                  <a:lnTo>
                    <a:pt x="233" y="7408"/>
                  </a:lnTo>
                  <a:lnTo>
                    <a:pt x="285" y="7900"/>
                  </a:lnTo>
                  <a:lnTo>
                    <a:pt x="363" y="8366"/>
                  </a:lnTo>
                  <a:lnTo>
                    <a:pt x="466" y="8806"/>
                  </a:lnTo>
                  <a:lnTo>
                    <a:pt x="596" y="9143"/>
                  </a:lnTo>
                  <a:lnTo>
                    <a:pt x="648" y="9273"/>
                  </a:lnTo>
                  <a:lnTo>
                    <a:pt x="725" y="9350"/>
                  </a:lnTo>
                  <a:lnTo>
                    <a:pt x="518" y="9506"/>
                  </a:lnTo>
                  <a:lnTo>
                    <a:pt x="337" y="9687"/>
                  </a:lnTo>
                  <a:lnTo>
                    <a:pt x="207" y="9920"/>
                  </a:lnTo>
                  <a:lnTo>
                    <a:pt x="104" y="10153"/>
                  </a:lnTo>
                  <a:lnTo>
                    <a:pt x="52" y="10386"/>
                  </a:lnTo>
                  <a:lnTo>
                    <a:pt x="0" y="10619"/>
                  </a:lnTo>
                  <a:lnTo>
                    <a:pt x="0" y="10878"/>
                  </a:lnTo>
                  <a:lnTo>
                    <a:pt x="0" y="11111"/>
                  </a:lnTo>
                  <a:lnTo>
                    <a:pt x="26" y="11474"/>
                  </a:lnTo>
                  <a:lnTo>
                    <a:pt x="104" y="11811"/>
                  </a:lnTo>
                  <a:lnTo>
                    <a:pt x="207" y="12173"/>
                  </a:lnTo>
                  <a:lnTo>
                    <a:pt x="363" y="12510"/>
                  </a:lnTo>
                  <a:lnTo>
                    <a:pt x="544" y="12873"/>
                  </a:lnTo>
                  <a:lnTo>
                    <a:pt x="725" y="13209"/>
                  </a:lnTo>
                  <a:lnTo>
                    <a:pt x="958" y="13520"/>
                  </a:lnTo>
                  <a:lnTo>
                    <a:pt x="1243" y="13805"/>
                  </a:lnTo>
                  <a:lnTo>
                    <a:pt x="1528" y="14090"/>
                  </a:lnTo>
                  <a:lnTo>
                    <a:pt x="1839" y="14349"/>
                  </a:lnTo>
                  <a:lnTo>
                    <a:pt x="2176" y="14556"/>
                  </a:lnTo>
                  <a:lnTo>
                    <a:pt x="2538" y="14737"/>
                  </a:lnTo>
                  <a:lnTo>
                    <a:pt x="2927" y="14893"/>
                  </a:lnTo>
                  <a:lnTo>
                    <a:pt x="3341" y="14996"/>
                  </a:lnTo>
                  <a:lnTo>
                    <a:pt x="3755" y="15048"/>
                  </a:lnTo>
                  <a:lnTo>
                    <a:pt x="4196" y="15074"/>
                  </a:lnTo>
                  <a:lnTo>
                    <a:pt x="4273" y="15074"/>
                  </a:lnTo>
                  <a:lnTo>
                    <a:pt x="4403" y="15385"/>
                  </a:lnTo>
                  <a:lnTo>
                    <a:pt x="4481" y="15514"/>
                  </a:lnTo>
                  <a:lnTo>
                    <a:pt x="4481" y="15540"/>
                  </a:lnTo>
                  <a:lnTo>
                    <a:pt x="4662" y="15799"/>
                  </a:lnTo>
                  <a:lnTo>
                    <a:pt x="4843" y="16084"/>
                  </a:lnTo>
                  <a:lnTo>
                    <a:pt x="5024" y="16343"/>
                  </a:lnTo>
                  <a:lnTo>
                    <a:pt x="5232" y="16602"/>
                  </a:lnTo>
                  <a:lnTo>
                    <a:pt x="5698" y="17094"/>
                  </a:lnTo>
                  <a:lnTo>
                    <a:pt x="6216" y="17534"/>
                  </a:lnTo>
                  <a:lnTo>
                    <a:pt x="6760" y="17949"/>
                  </a:lnTo>
                  <a:lnTo>
                    <a:pt x="7329" y="18337"/>
                  </a:lnTo>
                  <a:lnTo>
                    <a:pt x="7925" y="18700"/>
                  </a:lnTo>
                  <a:lnTo>
                    <a:pt x="8547" y="18985"/>
                  </a:lnTo>
                  <a:lnTo>
                    <a:pt x="9168" y="19270"/>
                  </a:lnTo>
                  <a:lnTo>
                    <a:pt x="9790" y="19503"/>
                  </a:lnTo>
                  <a:lnTo>
                    <a:pt x="10411" y="19710"/>
                  </a:lnTo>
                  <a:lnTo>
                    <a:pt x="11007" y="19865"/>
                  </a:lnTo>
                  <a:lnTo>
                    <a:pt x="11603" y="19995"/>
                  </a:lnTo>
                  <a:lnTo>
                    <a:pt x="12147" y="20073"/>
                  </a:lnTo>
                  <a:lnTo>
                    <a:pt x="12665" y="20124"/>
                  </a:lnTo>
                  <a:lnTo>
                    <a:pt x="13157" y="20124"/>
                  </a:lnTo>
                  <a:lnTo>
                    <a:pt x="13468" y="20098"/>
                  </a:lnTo>
                  <a:lnTo>
                    <a:pt x="13727" y="20073"/>
                  </a:lnTo>
                  <a:lnTo>
                    <a:pt x="14219" y="19995"/>
                  </a:lnTo>
                  <a:lnTo>
                    <a:pt x="14555" y="19891"/>
                  </a:lnTo>
                  <a:lnTo>
                    <a:pt x="14762" y="19814"/>
                  </a:lnTo>
                  <a:lnTo>
                    <a:pt x="14996" y="19762"/>
                  </a:lnTo>
                  <a:lnTo>
                    <a:pt x="15203" y="19658"/>
                  </a:lnTo>
                  <a:lnTo>
                    <a:pt x="15410" y="19555"/>
                  </a:lnTo>
                  <a:lnTo>
                    <a:pt x="15617" y="19451"/>
                  </a:lnTo>
                  <a:lnTo>
                    <a:pt x="15798" y="19296"/>
                  </a:lnTo>
                  <a:lnTo>
                    <a:pt x="15954" y="19166"/>
                  </a:lnTo>
                  <a:lnTo>
                    <a:pt x="16109" y="19011"/>
                  </a:lnTo>
                  <a:lnTo>
                    <a:pt x="16265" y="18829"/>
                  </a:lnTo>
                  <a:lnTo>
                    <a:pt x="16524" y="18467"/>
                  </a:lnTo>
                  <a:lnTo>
                    <a:pt x="16731" y="18052"/>
                  </a:lnTo>
                  <a:lnTo>
                    <a:pt x="16912" y="17612"/>
                  </a:lnTo>
                  <a:lnTo>
                    <a:pt x="17067" y="17146"/>
                  </a:lnTo>
                  <a:lnTo>
                    <a:pt x="17171" y="16654"/>
                  </a:lnTo>
                  <a:lnTo>
                    <a:pt x="17223" y="16136"/>
                  </a:lnTo>
                  <a:lnTo>
                    <a:pt x="17275" y="15618"/>
                  </a:lnTo>
                  <a:lnTo>
                    <a:pt x="17275" y="15100"/>
                  </a:lnTo>
                  <a:lnTo>
                    <a:pt x="17249" y="14556"/>
                  </a:lnTo>
                  <a:lnTo>
                    <a:pt x="17197" y="14038"/>
                  </a:lnTo>
                  <a:lnTo>
                    <a:pt x="17145" y="13520"/>
                  </a:lnTo>
                  <a:lnTo>
                    <a:pt x="17042" y="13028"/>
                  </a:lnTo>
                  <a:lnTo>
                    <a:pt x="16912" y="12458"/>
                  </a:lnTo>
                  <a:lnTo>
                    <a:pt x="16757" y="11940"/>
                  </a:lnTo>
                  <a:lnTo>
                    <a:pt x="16731" y="11888"/>
                  </a:lnTo>
                  <a:lnTo>
                    <a:pt x="17067" y="9791"/>
                  </a:lnTo>
                  <a:lnTo>
                    <a:pt x="17326" y="8029"/>
                  </a:lnTo>
                  <a:lnTo>
                    <a:pt x="17430" y="7201"/>
                  </a:lnTo>
                  <a:lnTo>
                    <a:pt x="17508" y="6501"/>
                  </a:lnTo>
                  <a:lnTo>
                    <a:pt x="17534" y="5932"/>
                  </a:lnTo>
                  <a:lnTo>
                    <a:pt x="17482" y="5336"/>
                  </a:lnTo>
                  <a:lnTo>
                    <a:pt x="17430" y="5051"/>
                  </a:lnTo>
                  <a:lnTo>
                    <a:pt x="17378" y="4766"/>
                  </a:lnTo>
                  <a:lnTo>
                    <a:pt x="17301" y="4481"/>
                  </a:lnTo>
                  <a:lnTo>
                    <a:pt x="17223" y="4196"/>
                  </a:lnTo>
                  <a:lnTo>
                    <a:pt x="17119" y="3937"/>
                  </a:lnTo>
                  <a:lnTo>
                    <a:pt x="16990" y="3653"/>
                  </a:lnTo>
                  <a:lnTo>
                    <a:pt x="16860" y="3394"/>
                  </a:lnTo>
                  <a:lnTo>
                    <a:pt x="16679" y="3135"/>
                  </a:lnTo>
                  <a:lnTo>
                    <a:pt x="16498" y="2901"/>
                  </a:lnTo>
                  <a:lnTo>
                    <a:pt x="16316" y="2642"/>
                  </a:lnTo>
                  <a:lnTo>
                    <a:pt x="16083" y="2409"/>
                  </a:lnTo>
                  <a:lnTo>
                    <a:pt x="15850" y="2176"/>
                  </a:lnTo>
                  <a:lnTo>
                    <a:pt x="15591" y="1969"/>
                  </a:lnTo>
                  <a:lnTo>
                    <a:pt x="15306" y="1762"/>
                  </a:lnTo>
                  <a:lnTo>
                    <a:pt x="15021" y="1555"/>
                  </a:lnTo>
                  <a:lnTo>
                    <a:pt x="14685" y="1348"/>
                  </a:lnTo>
                  <a:lnTo>
                    <a:pt x="14348" y="1166"/>
                  </a:lnTo>
                  <a:lnTo>
                    <a:pt x="13960" y="1011"/>
                  </a:lnTo>
                  <a:lnTo>
                    <a:pt x="13571" y="855"/>
                  </a:lnTo>
                  <a:lnTo>
                    <a:pt x="13157" y="700"/>
                  </a:lnTo>
                  <a:lnTo>
                    <a:pt x="12716" y="571"/>
                  </a:lnTo>
                  <a:lnTo>
                    <a:pt x="12250" y="441"/>
                  </a:lnTo>
                  <a:lnTo>
                    <a:pt x="11758" y="337"/>
                  </a:lnTo>
                  <a:lnTo>
                    <a:pt x="11240" y="234"/>
                  </a:lnTo>
                  <a:lnTo>
                    <a:pt x="10670" y="156"/>
                  </a:lnTo>
                  <a:lnTo>
                    <a:pt x="10101" y="104"/>
                  </a:lnTo>
                  <a:lnTo>
                    <a:pt x="9505" y="53"/>
                  </a:lnTo>
                  <a:lnTo>
                    <a:pt x="8858" y="27"/>
                  </a:lnTo>
                  <a:lnTo>
                    <a:pt x="8236"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67"/>
            <p:cNvSpPr/>
            <p:nvPr/>
          </p:nvSpPr>
          <p:spPr>
            <a:xfrm>
              <a:off x="5564038" y="1306601"/>
              <a:ext cx="274845" cy="315459"/>
            </a:xfrm>
            <a:custGeom>
              <a:avLst/>
              <a:gdLst/>
              <a:ahLst/>
              <a:cxnLst/>
              <a:rect l="l" t="t" r="r" b="b"/>
              <a:pathLst>
                <a:path w="17534" h="20125" fill="none" extrusionOk="0">
                  <a:moveTo>
                    <a:pt x="0" y="11111"/>
                  </a:moveTo>
                  <a:lnTo>
                    <a:pt x="0" y="11111"/>
                  </a:lnTo>
                  <a:lnTo>
                    <a:pt x="26" y="11474"/>
                  </a:lnTo>
                  <a:lnTo>
                    <a:pt x="104" y="11811"/>
                  </a:lnTo>
                  <a:lnTo>
                    <a:pt x="207" y="12173"/>
                  </a:lnTo>
                  <a:lnTo>
                    <a:pt x="363" y="12510"/>
                  </a:lnTo>
                  <a:lnTo>
                    <a:pt x="544" y="12873"/>
                  </a:lnTo>
                  <a:lnTo>
                    <a:pt x="725" y="13209"/>
                  </a:lnTo>
                  <a:lnTo>
                    <a:pt x="958" y="13520"/>
                  </a:lnTo>
                  <a:lnTo>
                    <a:pt x="1243" y="13805"/>
                  </a:lnTo>
                  <a:lnTo>
                    <a:pt x="1528" y="14090"/>
                  </a:lnTo>
                  <a:lnTo>
                    <a:pt x="1839" y="14349"/>
                  </a:lnTo>
                  <a:lnTo>
                    <a:pt x="2176" y="14556"/>
                  </a:lnTo>
                  <a:lnTo>
                    <a:pt x="2538" y="14737"/>
                  </a:lnTo>
                  <a:lnTo>
                    <a:pt x="2927" y="14893"/>
                  </a:lnTo>
                  <a:lnTo>
                    <a:pt x="3341" y="14996"/>
                  </a:lnTo>
                  <a:lnTo>
                    <a:pt x="3755" y="15048"/>
                  </a:lnTo>
                  <a:lnTo>
                    <a:pt x="4196" y="15074"/>
                  </a:lnTo>
                  <a:lnTo>
                    <a:pt x="4222" y="15074"/>
                  </a:lnTo>
                  <a:lnTo>
                    <a:pt x="4222" y="15074"/>
                  </a:lnTo>
                  <a:lnTo>
                    <a:pt x="4273" y="15074"/>
                  </a:lnTo>
                  <a:lnTo>
                    <a:pt x="4273" y="15074"/>
                  </a:lnTo>
                  <a:lnTo>
                    <a:pt x="4403" y="15385"/>
                  </a:lnTo>
                  <a:lnTo>
                    <a:pt x="4403" y="15385"/>
                  </a:lnTo>
                  <a:lnTo>
                    <a:pt x="4481" y="15514"/>
                  </a:lnTo>
                  <a:lnTo>
                    <a:pt x="4481" y="15540"/>
                  </a:lnTo>
                  <a:lnTo>
                    <a:pt x="4481" y="15540"/>
                  </a:lnTo>
                  <a:lnTo>
                    <a:pt x="4662" y="15799"/>
                  </a:lnTo>
                  <a:lnTo>
                    <a:pt x="4843" y="16084"/>
                  </a:lnTo>
                  <a:lnTo>
                    <a:pt x="5024" y="16343"/>
                  </a:lnTo>
                  <a:lnTo>
                    <a:pt x="5232" y="16602"/>
                  </a:lnTo>
                  <a:lnTo>
                    <a:pt x="5698" y="17094"/>
                  </a:lnTo>
                  <a:lnTo>
                    <a:pt x="6216" y="17534"/>
                  </a:lnTo>
                  <a:lnTo>
                    <a:pt x="6760" y="17949"/>
                  </a:lnTo>
                  <a:lnTo>
                    <a:pt x="7329" y="18337"/>
                  </a:lnTo>
                  <a:lnTo>
                    <a:pt x="7925" y="18700"/>
                  </a:lnTo>
                  <a:lnTo>
                    <a:pt x="8547" y="18985"/>
                  </a:lnTo>
                  <a:lnTo>
                    <a:pt x="9168" y="19270"/>
                  </a:lnTo>
                  <a:lnTo>
                    <a:pt x="9790" y="19503"/>
                  </a:lnTo>
                  <a:lnTo>
                    <a:pt x="10411" y="19710"/>
                  </a:lnTo>
                  <a:lnTo>
                    <a:pt x="11007" y="19865"/>
                  </a:lnTo>
                  <a:lnTo>
                    <a:pt x="11603" y="19995"/>
                  </a:lnTo>
                  <a:lnTo>
                    <a:pt x="12147" y="20073"/>
                  </a:lnTo>
                  <a:lnTo>
                    <a:pt x="12665" y="20124"/>
                  </a:lnTo>
                  <a:lnTo>
                    <a:pt x="13157" y="20124"/>
                  </a:lnTo>
                  <a:lnTo>
                    <a:pt x="13157" y="20124"/>
                  </a:lnTo>
                  <a:lnTo>
                    <a:pt x="13468" y="20098"/>
                  </a:lnTo>
                  <a:lnTo>
                    <a:pt x="13727" y="20073"/>
                  </a:lnTo>
                  <a:lnTo>
                    <a:pt x="14219" y="19995"/>
                  </a:lnTo>
                  <a:lnTo>
                    <a:pt x="14555" y="19891"/>
                  </a:lnTo>
                  <a:lnTo>
                    <a:pt x="14762" y="19814"/>
                  </a:lnTo>
                  <a:lnTo>
                    <a:pt x="14762" y="19814"/>
                  </a:lnTo>
                  <a:lnTo>
                    <a:pt x="14996" y="19762"/>
                  </a:lnTo>
                  <a:lnTo>
                    <a:pt x="15203" y="19658"/>
                  </a:lnTo>
                  <a:lnTo>
                    <a:pt x="15410" y="19555"/>
                  </a:lnTo>
                  <a:lnTo>
                    <a:pt x="15617" y="19451"/>
                  </a:lnTo>
                  <a:lnTo>
                    <a:pt x="15798" y="19296"/>
                  </a:lnTo>
                  <a:lnTo>
                    <a:pt x="15954" y="19166"/>
                  </a:lnTo>
                  <a:lnTo>
                    <a:pt x="16109" y="19011"/>
                  </a:lnTo>
                  <a:lnTo>
                    <a:pt x="16265" y="18829"/>
                  </a:lnTo>
                  <a:lnTo>
                    <a:pt x="16524" y="18467"/>
                  </a:lnTo>
                  <a:lnTo>
                    <a:pt x="16731" y="18052"/>
                  </a:lnTo>
                  <a:lnTo>
                    <a:pt x="16912" y="17612"/>
                  </a:lnTo>
                  <a:lnTo>
                    <a:pt x="17067" y="17146"/>
                  </a:lnTo>
                  <a:lnTo>
                    <a:pt x="17171" y="16654"/>
                  </a:lnTo>
                  <a:lnTo>
                    <a:pt x="17223" y="16136"/>
                  </a:lnTo>
                  <a:lnTo>
                    <a:pt x="17275" y="15618"/>
                  </a:lnTo>
                  <a:lnTo>
                    <a:pt x="17275" y="15100"/>
                  </a:lnTo>
                  <a:lnTo>
                    <a:pt x="17249" y="14556"/>
                  </a:lnTo>
                  <a:lnTo>
                    <a:pt x="17197" y="14038"/>
                  </a:lnTo>
                  <a:lnTo>
                    <a:pt x="17145" y="13520"/>
                  </a:lnTo>
                  <a:lnTo>
                    <a:pt x="17042" y="13028"/>
                  </a:lnTo>
                  <a:lnTo>
                    <a:pt x="17042" y="13028"/>
                  </a:lnTo>
                  <a:lnTo>
                    <a:pt x="16912" y="12458"/>
                  </a:lnTo>
                  <a:lnTo>
                    <a:pt x="16757" y="11940"/>
                  </a:lnTo>
                  <a:lnTo>
                    <a:pt x="16757" y="11940"/>
                  </a:lnTo>
                  <a:lnTo>
                    <a:pt x="16731" y="11888"/>
                  </a:lnTo>
                  <a:lnTo>
                    <a:pt x="16731" y="11888"/>
                  </a:lnTo>
                  <a:lnTo>
                    <a:pt x="17067" y="9791"/>
                  </a:lnTo>
                  <a:lnTo>
                    <a:pt x="17326" y="8029"/>
                  </a:lnTo>
                  <a:lnTo>
                    <a:pt x="17430" y="7201"/>
                  </a:lnTo>
                  <a:lnTo>
                    <a:pt x="17508" y="6501"/>
                  </a:lnTo>
                  <a:lnTo>
                    <a:pt x="17508" y="6501"/>
                  </a:lnTo>
                  <a:lnTo>
                    <a:pt x="17534" y="5932"/>
                  </a:lnTo>
                  <a:lnTo>
                    <a:pt x="17482" y="5336"/>
                  </a:lnTo>
                  <a:lnTo>
                    <a:pt x="17430" y="5051"/>
                  </a:lnTo>
                  <a:lnTo>
                    <a:pt x="17378" y="4766"/>
                  </a:lnTo>
                  <a:lnTo>
                    <a:pt x="17301" y="4481"/>
                  </a:lnTo>
                  <a:lnTo>
                    <a:pt x="17223" y="4196"/>
                  </a:lnTo>
                  <a:lnTo>
                    <a:pt x="17119" y="3937"/>
                  </a:lnTo>
                  <a:lnTo>
                    <a:pt x="16990" y="3653"/>
                  </a:lnTo>
                  <a:lnTo>
                    <a:pt x="16860" y="3394"/>
                  </a:lnTo>
                  <a:lnTo>
                    <a:pt x="16679" y="3135"/>
                  </a:lnTo>
                  <a:lnTo>
                    <a:pt x="16498" y="2901"/>
                  </a:lnTo>
                  <a:lnTo>
                    <a:pt x="16316" y="2642"/>
                  </a:lnTo>
                  <a:lnTo>
                    <a:pt x="16083" y="2409"/>
                  </a:lnTo>
                  <a:lnTo>
                    <a:pt x="15850" y="2176"/>
                  </a:lnTo>
                  <a:lnTo>
                    <a:pt x="15591" y="1969"/>
                  </a:lnTo>
                  <a:lnTo>
                    <a:pt x="15306" y="1762"/>
                  </a:lnTo>
                  <a:lnTo>
                    <a:pt x="15021" y="1555"/>
                  </a:lnTo>
                  <a:lnTo>
                    <a:pt x="14685" y="1348"/>
                  </a:lnTo>
                  <a:lnTo>
                    <a:pt x="14348" y="1166"/>
                  </a:lnTo>
                  <a:lnTo>
                    <a:pt x="13960" y="1011"/>
                  </a:lnTo>
                  <a:lnTo>
                    <a:pt x="13571" y="855"/>
                  </a:lnTo>
                  <a:lnTo>
                    <a:pt x="13157" y="700"/>
                  </a:lnTo>
                  <a:lnTo>
                    <a:pt x="12716" y="571"/>
                  </a:lnTo>
                  <a:lnTo>
                    <a:pt x="12250" y="441"/>
                  </a:lnTo>
                  <a:lnTo>
                    <a:pt x="11758" y="337"/>
                  </a:lnTo>
                  <a:lnTo>
                    <a:pt x="11240" y="234"/>
                  </a:lnTo>
                  <a:lnTo>
                    <a:pt x="10670" y="156"/>
                  </a:lnTo>
                  <a:lnTo>
                    <a:pt x="10101" y="104"/>
                  </a:lnTo>
                  <a:lnTo>
                    <a:pt x="9505" y="53"/>
                  </a:lnTo>
                  <a:lnTo>
                    <a:pt x="8858" y="27"/>
                  </a:lnTo>
                  <a:lnTo>
                    <a:pt x="8858" y="27"/>
                  </a:lnTo>
                  <a:lnTo>
                    <a:pt x="8236" y="1"/>
                  </a:lnTo>
                  <a:lnTo>
                    <a:pt x="7640" y="27"/>
                  </a:lnTo>
                  <a:lnTo>
                    <a:pt x="7070" y="78"/>
                  </a:lnTo>
                  <a:lnTo>
                    <a:pt x="6527" y="130"/>
                  </a:lnTo>
                  <a:lnTo>
                    <a:pt x="6035" y="208"/>
                  </a:lnTo>
                  <a:lnTo>
                    <a:pt x="5542" y="312"/>
                  </a:lnTo>
                  <a:lnTo>
                    <a:pt x="5076" y="441"/>
                  </a:lnTo>
                  <a:lnTo>
                    <a:pt x="4662" y="596"/>
                  </a:lnTo>
                  <a:lnTo>
                    <a:pt x="4247" y="752"/>
                  </a:lnTo>
                  <a:lnTo>
                    <a:pt x="3885" y="933"/>
                  </a:lnTo>
                  <a:lnTo>
                    <a:pt x="3522" y="1114"/>
                  </a:lnTo>
                  <a:lnTo>
                    <a:pt x="3186" y="1322"/>
                  </a:lnTo>
                  <a:lnTo>
                    <a:pt x="2875" y="1529"/>
                  </a:lnTo>
                  <a:lnTo>
                    <a:pt x="2590" y="1762"/>
                  </a:lnTo>
                  <a:lnTo>
                    <a:pt x="2331" y="2021"/>
                  </a:lnTo>
                  <a:lnTo>
                    <a:pt x="2098" y="2254"/>
                  </a:lnTo>
                  <a:lnTo>
                    <a:pt x="1865" y="2513"/>
                  </a:lnTo>
                  <a:lnTo>
                    <a:pt x="1658" y="2772"/>
                  </a:lnTo>
                  <a:lnTo>
                    <a:pt x="1450" y="3031"/>
                  </a:lnTo>
                  <a:lnTo>
                    <a:pt x="1295" y="3316"/>
                  </a:lnTo>
                  <a:lnTo>
                    <a:pt x="984" y="3860"/>
                  </a:lnTo>
                  <a:lnTo>
                    <a:pt x="751" y="4404"/>
                  </a:lnTo>
                  <a:lnTo>
                    <a:pt x="544" y="4947"/>
                  </a:lnTo>
                  <a:lnTo>
                    <a:pt x="389" y="5465"/>
                  </a:lnTo>
                  <a:lnTo>
                    <a:pt x="285" y="5958"/>
                  </a:lnTo>
                  <a:lnTo>
                    <a:pt x="207" y="6398"/>
                  </a:lnTo>
                  <a:lnTo>
                    <a:pt x="207" y="6398"/>
                  </a:lnTo>
                  <a:lnTo>
                    <a:pt x="181" y="6631"/>
                  </a:lnTo>
                  <a:lnTo>
                    <a:pt x="207" y="6968"/>
                  </a:lnTo>
                  <a:lnTo>
                    <a:pt x="233" y="7408"/>
                  </a:lnTo>
                  <a:lnTo>
                    <a:pt x="285" y="7900"/>
                  </a:lnTo>
                  <a:lnTo>
                    <a:pt x="363" y="8366"/>
                  </a:lnTo>
                  <a:lnTo>
                    <a:pt x="466" y="8806"/>
                  </a:lnTo>
                  <a:lnTo>
                    <a:pt x="596" y="9143"/>
                  </a:lnTo>
                  <a:lnTo>
                    <a:pt x="648" y="9273"/>
                  </a:lnTo>
                  <a:lnTo>
                    <a:pt x="725" y="9350"/>
                  </a:lnTo>
                  <a:lnTo>
                    <a:pt x="725" y="9350"/>
                  </a:lnTo>
                  <a:lnTo>
                    <a:pt x="518" y="9506"/>
                  </a:lnTo>
                  <a:lnTo>
                    <a:pt x="337" y="9687"/>
                  </a:lnTo>
                  <a:lnTo>
                    <a:pt x="207" y="9920"/>
                  </a:lnTo>
                  <a:lnTo>
                    <a:pt x="104" y="10153"/>
                  </a:lnTo>
                  <a:lnTo>
                    <a:pt x="52" y="10386"/>
                  </a:lnTo>
                  <a:lnTo>
                    <a:pt x="0" y="10619"/>
                  </a:lnTo>
                  <a:lnTo>
                    <a:pt x="0" y="10878"/>
                  </a:lnTo>
                  <a:lnTo>
                    <a:pt x="0" y="1111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67"/>
            <p:cNvSpPr/>
            <p:nvPr/>
          </p:nvSpPr>
          <p:spPr>
            <a:xfrm>
              <a:off x="5793002" y="1462504"/>
              <a:ext cx="15440" cy="29234"/>
            </a:xfrm>
            <a:custGeom>
              <a:avLst/>
              <a:gdLst/>
              <a:ahLst/>
              <a:cxnLst/>
              <a:rect l="l" t="t" r="r" b="b"/>
              <a:pathLst>
                <a:path w="985" h="1865" extrusionOk="0">
                  <a:moveTo>
                    <a:pt x="492" y="0"/>
                  </a:moveTo>
                  <a:lnTo>
                    <a:pt x="389" y="52"/>
                  </a:lnTo>
                  <a:lnTo>
                    <a:pt x="311" y="130"/>
                  </a:lnTo>
                  <a:lnTo>
                    <a:pt x="207" y="233"/>
                  </a:lnTo>
                  <a:lnTo>
                    <a:pt x="155" y="363"/>
                  </a:lnTo>
                  <a:lnTo>
                    <a:pt x="78" y="518"/>
                  </a:lnTo>
                  <a:lnTo>
                    <a:pt x="26" y="699"/>
                  </a:lnTo>
                  <a:lnTo>
                    <a:pt x="0" y="881"/>
                  </a:lnTo>
                  <a:lnTo>
                    <a:pt x="0" y="1062"/>
                  </a:lnTo>
                  <a:lnTo>
                    <a:pt x="0" y="1243"/>
                  </a:lnTo>
                  <a:lnTo>
                    <a:pt x="26" y="1424"/>
                  </a:lnTo>
                  <a:lnTo>
                    <a:pt x="78" y="1554"/>
                  </a:lnTo>
                  <a:lnTo>
                    <a:pt x="155" y="1683"/>
                  </a:lnTo>
                  <a:lnTo>
                    <a:pt x="207" y="1761"/>
                  </a:lnTo>
                  <a:lnTo>
                    <a:pt x="311" y="1839"/>
                  </a:lnTo>
                  <a:lnTo>
                    <a:pt x="389" y="1865"/>
                  </a:lnTo>
                  <a:lnTo>
                    <a:pt x="492" y="1865"/>
                  </a:lnTo>
                  <a:lnTo>
                    <a:pt x="596" y="1813"/>
                  </a:lnTo>
                  <a:lnTo>
                    <a:pt x="673" y="1735"/>
                  </a:lnTo>
                  <a:lnTo>
                    <a:pt x="777" y="1632"/>
                  </a:lnTo>
                  <a:lnTo>
                    <a:pt x="855" y="1502"/>
                  </a:lnTo>
                  <a:lnTo>
                    <a:pt x="907" y="1347"/>
                  </a:lnTo>
                  <a:lnTo>
                    <a:pt x="958" y="1165"/>
                  </a:lnTo>
                  <a:lnTo>
                    <a:pt x="984" y="984"/>
                  </a:lnTo>
                  <a:lnTo>
                    <a:pt x="984" y="803"/>
                  </a:lnTo>
                  <a:lnTo>
                    <a:pt x="984" y="622"/>
                  </a:lnTo>
                  <a:lnTo>
                    <a:pt x="958" y="440"/>
                  </a:lnTo>
                  <a:lnTo>
                    <a:pt x="907" y="311"/>
                  </a:lnTo>
                  <a:lnTo>
                    <a:pt x="855" y="181"/>
                  </a:lnTo>
                  <a:lnTo>
                    <a:pt x="777" y="104"/>
                  </a:lnTo>
                  <a:lnTo>
                    <a:pt x="673" y="26"/>
                  </a:lnTo>
                  <a:lnTo>
                    <a:pt x="596"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67"/>
            <p:cNvSpPr/>
            <p:nvPr/>
          </p:nvSpPr>
          <p:spPr>
            <a:xfrm>
              <a:off x="5786090" y="1460059"/>
              <a:ext cx="38999" cy="10173"/>
            </a:xfrm>
            <a:custGeom>
              <a:avLst/>
              <a:gdLst/>
              <a:ahLst/>
              <a:cxnLst/>
              <a:rect l="l" t="t" r="r" b="b"/>
              <a:pathLst>
                <a:path w="2488" h="649" extrusionOk="0">
                  <a:moveTo>
                    <a:pt x="1218" y="1"/>
                  </a:moveTo>
                  <a:lnTo>
                    <a:pt x="1037" y="27"/>
                  </a:lnTo>
                  <a:lnTo>
                    <a:pt x="855" y="52"/>
                  </a:lnTo>
                  <a:lnTo>
                    <a:pt x="545" y="156"/>
                  </a:lnTo>
                  <a:lnTo>
                    <a:pt x="286" y="260"/>
                  </a:lnTo>
                  <a:lnTo>
                    <a:pt x="53" y="389"/>
                  </a:lnTo>
                  <a:lnTo>
                    <a:pt x="1" y="441"/>
                  </a:lnTo>
                  <a:lnTo>
                    <a:pt x="1" y="493"/>
                  </a:lnTo>
                  <a:lnTo>
                    <a:pt x="1" y="545"/>
                  </a:lnTo>
                  <a:lnTo>
                    <a:pt x="1" y="596"/>
                  </a:lnTo>
                  <a:lnTo>
                    <a:pt x="79" y="648"/>
                  </a:lnTo>
                  <a:lnTo>
                    <a:pt x="130" y="648"/>
                  </a:lnTo>
                  <a:lnTo>
                    <a:pt x="208" y="622"/>
                  </a:lnTo>
                  <a:lnTo>
                    <a:pt x="389" y="519"/>
                  </a:lnTo>
                  <a:lnTo>
                    <a:pt x="622" y="415"/>
                  </a:lnTo>
                  <a:lnTo>
                    <a:pt x="881" y="337"/>
                  </a:lnTo>
                  <a:lnTo>
                    <a:pt x="1218" y="286"/>
                  </a:lnTo>
                  <a:lnTo>
                    <a:pt x="1555" y="286"/>
                  </a:lnTo>
                  <a:lnTo>
                    <a:pt x="1736" y="311"/>
                  </a:lnTo>
                  <a:lnTo>
                    <a:pt x="1917" y="363"/>
                  </a:lnTo>
                  <a:lnTo>
                    <a:pt x="2099" y="441"/>
                  </a:lnTo>
                  <a:lnTo>
                    <a:pt x="2280" y="570"/>
                  </a:lnTo>
                  <a:lnTo>
                    <a:pt x="2332" y="596"/>
                  </a:lnTo>
                  <a:lnTo>
                    <a:pt x="2384" y="596"/>
                  </a:lnTo>
                  <a:lnTo>
                    <a:pt x="2435" y="570"/>
                  </a:lnTo>
                  <a:lnTo>
                    <a:pt x="2461" y="545"/>
                  </a:lnTo>
                  <a:lnTo>
                    <a:pt x="2487" y="493"/>
                  </a:lnTo>
                  <a:lnTo>
                    <a:pt x="2487" y="441"/>
                  </a:lnTo>
                  <a:lnTo>
                    <a:pt x="2461" y="389"/>
                  </a:lnTo>
                  <a:lnTo>
                    <a:pt x="2435" y="337"/>
                  </a:lnTo>
                  <a:lnTo>
                    <a:pt x="2228" y="208"/>
                  </a:lnTo>
                  <a:lnTo>
                    <a:pt x="2021" y="104"/>
                  </a:lnTo>
                  <a:lnTo>
                    <a:pt x="1814" y="52"/>
                  </a:lnTo>
                  <a:lnTo>
                    <a:pt x="1607"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67"/>
            <p:cNvSpPr/>
            <p:nvPr/>
          </p:nvSpPr>
          <p:spPr>
            <a:xfrm>
              <a:off x="5722355" y="1456407"/>
              <a:ext cx="15440" cy="29250"/>
            </a:xfrm>
            <a:custGeom>
              <a:avLst/>
              <a:gdLst/>
              <a:ahLst/>
              <a:cxnLst/>
              <a:rect l="l" t="t" r="r" b="b"/>
              <a:pathLst>
                <a:path w="985" h="1866" extrusionOk="0">
                  <a:moveTo>
                    <a:pt x="596" y="1"/>
                  </a:moveTo>
                  <a:lnTo>
                    <a:pt x="493" y="26"/>
                  </a:lnTo>
                  <a:lnTo>
                    <a:pt x="389" y="52"/>
                  </a:lnTo>
                  <a:lnTo>
                    <a:pt x="311" y="130"/>
                  </a:lnTo>
                  <a:lnTo>
                    <a:pt x="234" y="260"/>
                  </a:lnTo>
                  <a:lnTo>
                    <a:pt x="156" y="389"/>
                  </a:lnTo>
                  <a:lnTo>
                    <a:pt x="104" y="544"/>
                  </a:lnTo>
                  <a:lnTo>
                    <a:pt x="52" y="700"/>
                  </a:lnTo>
                  <a:lnTo>
                    <a:pt x="27" y="907"/>
                  </a:lnTo>
                  <a:lnTo>
                    <a:pt x="1" y="1088"/>
                  </a:lnTo>
                  <a:lnTo>
                    <a:pt x="27" y="1270"/>
                  </a:lnTo>
                  <a:lnTo>
                    <a:pt x="52" y="1425"/>
                  </a:lnTo>
                  <a:lnTo>
                    <a:pt x="104" y="1580"/>
                  </a:lnTo>
                  <a:lnTo>
                    <a:pt x="156" y="1684"/>
                  </a:lnTo>
                  <a:lnTo>
                    <a:pt x="234" y="1788"/>
                  </a:lnTo>
                  <a:lnTo>
                    <a:pt x="311" y="1839"/>
                  </a:lnTo>
                  <a:lnTo>
                    <a:pt x="415" y="1865"/>
                  </a:lnTo>
                  <a:lnTo>
                    <a:pt x="519" y="1865"/>
                  </a:lnTo>
                  <a:lnTo>
                    <a:pt x="596" y="1813"/>
                  </a:lnTo>
                  <a:lnTo>
                    <a:pt x="700" y="1736"/>
                  </a:lnTo>
                  <a:lnTo>
                    <a:pt x="778" y="1632"/>
                  </a:lnTo>
                  <a:lnTo>
                    <a:pt x="855" y="1503"/>
                  </a:lnTo>
                  <a:lnTo>
                    <a:pt x="907" y="1347"/>
                  </a:lnTo>
                  <a:lnTo>
                    <a:pt x="959" y="1192"/>
                  </a:lnTo>
                  <a:lnTo>
                    <a:pt x="985" y="985"/>
                  </a:lnTo>
                  <a:lnTo>
                    <a:pt x="985" y="803"/>
                  </a:lnTo>
                  <a:lnTo>
                    <a:pt x="985" y="622"/>
                  </a:lnTo>
                  <a:lnTo>
                    <a:pt x="959" y="467"/>
                  </a:lnTo>
                  <a:lnTo>
                    <a:pt x="907" y="311"/>
                  </a:lnTo>
                  <a:lnTo>
                    <a:pt x="855" y="208"/>
                  </a:lnTo>
                  <a:lnTo>
                    <a:pt x="778" y="104"/>
                  </a:lnTo>
                  <a:lnTo>
                    <a:pt x="700" y="52"/>
                  </a:lnTo>
                  <a:lnTo>
                    <a:pt x="596"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67"/>
            <p:cNvSpPr/>
            <p:nvPr/>
          </p:nvSpPr>
          <p:spPr>
            <a:xfrm>
              <a:off x="5711806" y="1453977"/>
              <a:ext cx="38576" cy="12995"/>
            </a:xfrm>
            <a:custGeom>
              <a:avLst/>
              <a:gdLst/>
              <a:ahLst/>
              <a:cxnLst/>
              <a:rect l="l" t="t" r="r" b="b"/>
              <a:pathLst>
                <a:path w="2461" h="829" extrusionOk="0">
                  <a:moveTo>
                    <a:pt x="1347" y="0"/>
                  </a:moveTo>
                  <a:lnTo>
                    <a:pt x="1140" y="52"/>
                  </a:lnTo>
                  <a:lnTo>
                    <a:pt x="959" y="78"/>
                  </a:lnTo>
                  <a:lnTo>
                    <a:pt x="803" y="156"/>
                  </a:lnTo>
                  <a:lnTo>
                    <a:pt x="492" y="285"/>
                  </a:lnTo>
                  <a:lnTo>
                    <a:pt x="259" y="415"/>
                  </a:lnTo>
                  <a:lnTo>
                    <a:pt x="26" y="570"/>
                  </a:lnTo>
                  <a:lnTo>
                    <a:pt x="0" y="622"/>
                  </a:lnTo>
                  <a:lnTo>
                    <a:pt x="0" y="674"/>
                  </a:lnTo>
                  <a:lnTo>
                    <a:pt x="0" y="725"/>
                  </a:lnTo>
                  <a:lnTo>
                    <a:pt x="26" y="777"/>
                  </a:lnTo>
                  <a:lnTo>
                    <a:pt x="104" y="829"/>
                  </a:lnTo>
                  <a:lnTo>
                    <a:pt x="156" y="829"/>
                  </a:lnTo>
                  <a:lnTo>
                    <a:pt x="207" y="777"/>
                  </a:lnTo>
                  <a:lnTo>
                    <a:pt x="389" y="648"/>
                  </a:lnTo>
                  <a:lnTo>
                    <a:pt x="596" y="544"/>
                  </a:lnTo>
                  <a:lnTo>
                    <a:pt x="855" y="415"/>
                  </a:lnTo>
                  <a:lnTo>
                    <a:pt x="1166" y="311"/>
                  </a:lnTo>
                  <a:lnTo>
                    <a:pt x="1347" y="285"/>
                  </a:lnTo>
                  <a:lnTo>
                    <a:pt x="1710" y="285"/>
                  </a:lnTo>
                  <a:lnTo>
                    <a:pt x="1891" y="311"/>
                  </a:lnTo>
                  <a:lnTo>
                    <a:pt x="2072" y="389"/>
                  </a:lnTo>
                  <a:lnTo>
                    <a:pt x="2253" y="466"/>
                  </a:lnTo>
                  <a:lnTo>
                    <a:pt x="2305" y="492"/>
                  </a:lnTo>
                  <a:lnTo>
                    <a:pt x="2357" y="466"/>
                  </a:lnTo>
                  <a:lnTo>
                    <a:pt x="2409" y="466"/>
                  </a:lnTo>
                  <a:lnTo>
                    <a:pt x="2461" y="415"/>
                  </a:lnTo>
                  <a:lnTo>
                    <a:pt x="2461" y="363"/>
                  </a:lnTo>
                  <a:lnTo>
                    <a:pt x="2461" y="311"/>
                  </a:lnTo>
                  <a:lnTo>
                    <a:pt x="2435" y="259"/>
                  </a:lnTo>
                  <a:lnTo>
                    <a:pt x="2383" y="233"/>
                  </a:lnTo>
                  <a:lnTo>
                    <a:pt x="2176" y="130"/>
                  </a:lnTo>
                  <a:lnTo>
                    <a:pt x="1969" y="52"/>
                  </a:lnTo>
                  <a:lnTo>
                    <a:pt x="1736" y="26"/>
                  </a:lnTo>
                  <a:lnTo>
                    <a:pt x="1528"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67"/>
            <p:cNvSpPr/>
            <p:nvPr/>
          </p:nvSpPr>
          <p:spPr>
            <a:xfrm>
              <a:off x="5756056" y="1535158"/>
              <a:ext cx="45473" cy="21130"/>
            </a:xfrm>
            <a:custGeom>
              <a:avLst/>
              <a:gdLst/>
              <a:ahLst/>
              <a:cxnLst/>
              <a:rect l="l" t="t" r="r" b="b"/>
              <a:pathLst>
                <a:path w="2901" h="1348" extrusionOk="0">
                  <a:moveTo>
                    <a:pt x="207" y="1"/>
                  </a:moveTo>
                  <a:lnTo>
                    <a:pt x="104" y="27"/>
                  </a:lnTo>
                  <a:lnTo>
                    <a:pt x="26" y="105"/>
                  </a:lnTo>
                  <a:lnTo>
                    <a:pt x="0" y="208"/>
                  </a:lnTo>
                  <a:lnTo>
                    <a:pt x="0" y="312"/>
                  </a:lnTo>
                  <a:lnTo>
                    <a:pt x="26" y="389"/>
                  </a:lnTo>
                  <a:lnTo>
                    <a:pt x="156" y="545"/>
                  </a:lnTo>
                  <a:lnTo>
                    <a:pt x="285" y="674"/>
                  </a:lnTo>
                  <a:lnTo>
                    <a:pt x="441" y="830"/>
                  </a:lnTo>
                  <a:lnTo>
                    <a:pt x="648" y="1011"/>
                  </a:lnTo>
                  <a:lnTo>
                    <a:pt x="907" y="1141"/>
                  </a:lnTo>
                  <a:lnTo>
                    <a:pt x="1166" y="1270"/>
                  </a:lnTo>
                  <a:lnTo>
                    <a:pt x="1321" y="1322"/>
                  </a:lnTo>
                  <a:lnTo>
                    <a:pt x="1477" y="1348"/>
                  </a:lnTo>
                  <a:lnTo>
                    <a:pt x="1710" y="1348"/>
                  </a:lnTo>
                  <a:lnTo>
                    <a:pt x="1995" y="1322"/>
                  </a:lnTo>
                  <a:lnTo>
                    <a:pt x="2228" y="1270"/>
                  </a:lnTo>
                  <a:lnTo>
                    <a:pt x="2409" y="1192"/>
                  </a:lnTo>
                  <a:lnTo>
                    <a:pt x="2564" y="1089"/>
                  </a:lnTo>
                  <a:lnTo>
                    <a:pt x="2694" y="985"/>
                  </a:lnTo>
                  <a:lnTo>
                    <a:pt x="2771" y="907"/>
                  </a:lnTo>
                  <a:lnTo>
                    <a:pt x="2849" y="804"/>
                  </a:lnTo>
                  <a:lnTo>
                    <a:pt x="2901" y="726"/>
                  </a:lnTo>
                  <a:lnTo>
                    <a:pt x="2901" y="623"/>
                  </a:lnTo>
                  <a:lnTo>
                    <a:pt x="2849" y="519"/>
                  </a:lnTo>
                  <a:lnTo>
                    <a:pt x="2797" y="467"/>
                  </a:lnTo>
                  <a:lnTo>
                    <a:pt x="2694" y="415"/>
                  </a:lnTo>
                  <a:lnTo>
                    <a:pt x="2590" y="415"/>
                  </a:lnTo>
                  <a:lnTo>
                    <a:pt x="2487" y="441"/>
                  </a:lnTo>
                  <a:lnTo>
                    <a:pt x="2435" y="519"/>
                  </a:lnTo>
                  <a:lnTo>
                    <a:pt x="2357" y="597"/>
                  </a:lnTo>
                  <a:lnTo>
                    <a:pt x="2202" y="700"/>
                  </a:lnTo>
                  <a:lnTo>
                    <a:pt x="2072" y="778"/>
                  </a:lnTo>
                  <a:lnTo>
                    <a:pt x="1943" y="804"/>
                  </a:lnTo>
                  <a:lnTo>
                    <a:pt x="1736" y="830"/>
                  </a:lnTo>
                  <a:lnTo>
                    <a:pt x="1528" y="830"/>
                  </a:lnTo>
                  <a:lnTo>
                    <a:pt x="1321" y="778"/>
                  </a:lnTo>
                  <a:lnTo>
                    <a:pt x="1114" y="674"/>
                  </a:lnTo>
                  <a:lnTo>
                    <a:pt x="933" y="571"/>
                  </a:lnTo>
                  <a:lnTo>
                    <a:pt x="777" y="441"/>
                  </a:lnTo>
                  <a:lnTo>
                    <a:pt x="544" y="208"/>
                  </a:lnTo>
                  <a:lnTo>
                    <a:pt x="466" y="105"/>
                  </a:lnTo>
                  <a:lnTo>
                    <a:pt x="389" y="27"/>
                  </a:lnTo>
                  <a:lnTo>
                    <a:pt x="285"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67"/>
            <p:cNvSpPr/>
            <p:nvPr/>
          </p:nvSpPr>
          <p:spPr>
            <a:xfrm>
              <a:off x="5585951" y="1472646"/>
              <a:ext cx="50756" cy="47511"/>
            </a:xfrm>
            <a:custGeom>
              <a:avLst/>
              <a:gdLst/>
              <a:ahLst/>
              <a:cxnLst/>
              <a:rect l="l" t="t" r="r" b="b"/>
              <a:pathLst>
                <a:path w="3238" h="3031" extrusionOk="0">
                  <a:moveTo>
                    <a:pt x="234" y="0"/>
                  </a:moveTo>
                  <a:lnTo>
                    <a:pt x="130" y="26"/>
                  </a:lnTo>
                  <a:lnTo>
                    <a:pt x="52" y="78"/>
                  </a:lnTo>
                  <a:lnTo>
                    <a:pt x="1" y="156"/>
                  </a:lnTo>
                  <a:lnTo>
                    <a:pt x="1" y="259"/>
                  </a:lnTo>
                  <a:lnTo>
                    <a:pt x="26" y="363"/>
                  </a:lnTo>
                  <a:lnTo>
                    <a:pt x="104" y="441"/>
                  </a:lnTo>
                  <a:lnTo>
                    <a:pt x="182" y="467"/>
                  </a:lnTo>
                  <a:lnTo>
                    <a:pt x="519" y="596"/>
                  </a:lnTo>
                  <a:lnTo>
                    <a:pt x="881" y="777"/>
                  </a:lnTo>
                  <a:lnTo>
                    <a:pt x="1296" y="1011"/>
                  </a:lnTo>
                  <a:lnTo>
                    <a:pt x="1529" y="1166"/>
                  </a:lnTo>
                  <a:lnTo>
                    <a:pt x="1736" y="1347"/>
                  </a:lnTo>
                  <a:lnTo>
                    <a:pt x="1969" y="1529"/>
                  </a:lnTo>
                  <a:lnTo>
                    <a:pt x="2150" y="1736"/>
                  </a:lnTo>
                  <a:lnTo>
                    <a:pt x="2357" y="1995"/>
                  </a:lnTo>
                  <a:lnTo>
                    <a:pt x="2513" y="2254"/>
                  </a:lnTo>
                  <a:lnTo>
                    <a:pt x="2642" y="2539"/>
                  </a:lnTo>
                  <a:lnTo>
                    <a:pt x="2746" y="2849"/>
                  </a:lnTo>
                  <a:lnTo>
                    <a:pt x="2772" y="2901"/>
                  </a:lnTo>
                  <a:lnTo>
                    <a:pt x="2824" y="2979"/>
                  </a:lnTo>
                  <a:lnTo>
                    <a:pt x="2875" y="3005"/>
                  </a:lnTo>
                  <a:lnTo>
                    <a:pt x="2953" y="3031"/>
                  </a:lnTo>
                  <a:lnTo>
                    <a:pt x="3031" y="3031"/>
                  </a:lnTo>
                  <a:lnTo>
                    <a:pt x="3134" y="2979"/>
                  </a:lnTo>
                  <a:lnTo>
                    <a:pt x="3186" y="2901"/>
                  </a:lnTo>
                  <a:lnTo>
                    <a:pt x="3238" y="2824"/>
                  </a:lnTo>
                  <a:lnTo>
                    <a:pt x="3212" y="2720"/>
                  </a:lnTo>
                  <a:lnTo>
                    <a:pt x="3108" y="2357"/>
                  </a:lnTo>
                  <a:lnTo>
                    <a:pt x="2953" y="2021"/>
                  </a:lnTo>
                  <a:lnTo>
                    <a:pt x="2772" y="1736"/>
                  </a:lnTo>
                  <a:lnTo>
                    <a:pt x="2565" y="1451"/>
                  </a:lnTo>
                  <a:lnTo>
                    <a:pt x="2357" y="1218"/>
                  </a:lnTo>
                  <a:lnTo>
                    <a:pt x="2124" y="985"/>
                  </a:lnTo>
                  <a:lnTo>
                    <a:pt x="1865" y="803"/>
                  </a:lnTo>
                  <a:lnTo>
                    <a:pt x="1632" y="622"/>
                  </a:lnTo>
                  <a:lnTo>
                    <a:pt x="1140" y="337"/>
                  </a:lnTo>
                  <a:lnTo>
                    <a:pt x="752" y="156"/>
                  </a:lnTo>
                  <a:lnTo>
                    <a:pt x="441" y="52"/>
                  </a:lnTo>
                  <a:lnTo>
                    <a:pt x="311"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67"/>
            <p:cNvSpPr/>
            <p:nvPr/>
          </p:nvSpPr>
          <p:spPr>
            <a:xfrm>
              <a:off x="5594071" y="1488070"/>
              <a:ext cx="27212" cy="18700"/>
            </a:xfrm>
            <a:custGeom>
              <a:avLst/>
              <a:gdLst/>
              <a:ahLst/>
              <a:cxnLst/>
              <a:rect l="l" t="t" r="r" b="b"/>
              <a:pathLst>
                <a:path w="1736" h="1193" extrusionOk="0">
                  <a:moveTo>
                    <a:pt x="1296" y="1"/>
                  </a:moveTo>
                  <a:lnTo>
                    <a:pt x="1140" y="52"/>
                  </a:lnTo>
                  <a:lnTo>
                    <a:pt x="829" y="130"/>
                  </a:lnTo>
                  <a:lnTo>
                    <a:pt x="596" y="260"/>
                  </a:lnTo>
                  <a:lnTo>
                    <a:pt x="389" y="415"/>
                  </a:lnTo>
                  <a:lnTo>
                    <a:pt x="234" y="545"/>
                  </a:lnTo>
                  <a:lnTo>
                    <a:pt x="130" y="674"/>
                  </a:lnTo>
                  <a:lnTo>
                    <a:pt x="26" y="829"/>
                  </a:lnTo>
                  <a:lnTo>
                    <a:pt x="1" y="933"/>
                  </a:lnTo>
                  <a:lnTo>
                    <a:pt x="1" y="1011"/>
                  </a:lnTo>
                  <a:lnTo>
                    <a:pt x="52" y="1088"/>
                  </a:lnTo>
                  <a:lnTo>
                    <a:pt x="130" y="1166"/>
                  </a:lnTo>
                  <a:lnTo>
                    <a:pt x="208" y="1192"/>
                  </a:lnTo>
                  <a:lnTo>
                    <a:pt x="285" y="1192"/>
                  </a:lnTo>
                  <a:lnTo>
                    <a:pt x="363" y="1166"/>
                  </a:lnTo>
                  <a:lnTo>
                    <a:pt x="415" y="1114"/>
                  </a:lnTo>
                  <a:lnTo>
                    <a:pt x="467" y="1063"/>
                  </a:lnTo>
                  <a:lnTo>
                    <a:pt x="519" y="985"/>
                  </a:lnTo>
                  <a:lnTo>
                    <a:pt x="596" y="881"/>
                  </a:lnTo>
                  <a:lnTo>
                    <a:pt x="700" y="778"/>
                  </a:lnTo>
                  <a:lnTo>
                    <a:pt x="855" y="674"/>
                  </a:lnTo>
                  <a:lnTo>
                    <a:pt x="1037" y="596"/>
                  </a:lnTo>
                  <a:lnTo>
                    <a:pt x="1244" y="519"/>
                  </a:lnTo>
                  <a:lnTo>
                    <a:pt x="1503" y="493"/>
                  </a:lnTo>
                  <a:lnTo>
                    <a:pt x="1580" y="493"/>
                  </a:lnTo>
                  <a:lnTo>
                    <a:pt x="1684" y="415"/>
                  </a:lnTo>
                  <a:lnTo>
                    <a:pt x="1736" y="337"/>
                  </a:lnTo>
                  <a:lnTo>
                    <a:pt x="1736" y="260"/>
                  </a:lnTo>
                  <a:lnTo>
                    <a:pt x="1710" y="156"/>
                  </a:lnTo>
                  <a:lnTo>
                    <a:pt x="1658" y="78"/>
                  </a:lnTo>
                  <a:lnTo>
                    <a:pt x="1580" y="27"/>
                  </a:lnTo>
                  <a:lnTo>
                    <a:pt x="1477"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67"/>
            <p:cNvSpPr/>
            <p:nvPr/>
          </p:nvSpPr>
          <p:spPr>
            <a:xfrm>
              <a:off x="5687447" y="1500657"/>
              <a:ext cx="54408" cy="18277"/>
            </a:xfrm>
            <a:custGeom>
              <a:avLst/>
              <a:gdLst/>
              <a:ahLst/>
              <a:cxnLst/>
              <a:rect l="l" t="t" r="r" b="b"/>
              <a:pathLst>
                <a:path w="3471" h="1166" extrusionOk="0">
                  <a:moveTo>
                    <a:pt x="1710" y="1"/>
                  </a:moveTo>
                  <a:lnTo>
                    <a:pt x="1347" y="52"/>
                  </a:lnTo>
                  <a:lnTo>
                    <a:pt x="1036" y="104"/>
                  </a:lnTo>
                  <a:lnTo>
                    <a:pt x="726" y="182"/>
                  </a:lnTo>
                  <a:lnTo>
                    <a:pt x="492" y="260"/>
                  </a:lnTo>
                  <a:lnTo>
                    <a:pt x="285" y="363"/>
                  </a:lnTo>
                  <a:lnTo>
                    <a:pt x="130" y="467"/>
                  </a:lnTo>
                  <a:lnTo>
                    <a:pt x="26" y="596"/>
                  </a:lnTo>
                  <a:lnTo>
                    <a:pt x="0" y="648"/>
                  </a:lnTo>
                  <a:lnTo>
                    <a:pt x="0" y="700"/>
                  </a:lnTo>
                  <a:lnTo>
                    <a:pt x="26" y="803"/>
                  </a:lnTo>
                  <a:lnTo>
                    <a:pt x="130" y="881"/>
                  </a:lnTo>
                  <a:lnTo>
                    <a:pt x="259" y="959"/>
                  </a:lnTo>
                  <a:lnTo>
                    <a:pt x="415" y="1037"/>
                  </a:lnTo>
                  <a:lnTo>
                    <a:pt x="622" y="1088"/>
                  </a:lnTo>
                  <a:lnTo>
                    <a:pt x="855" y="1114"/>
                  </a:lnTo>
                  <a:lnTo>
                    <a:pt x="1114" y="1140"/>
                  </a:lnTo>
                  <a:lnTo>
                    <a:pt x="1399" y="1166"/>
                  </a:lnTo>
                  <a:lnTo>
                    <a:pt x="1787" y="1140"/>
                  </a:lnTo>
                  <a:lnTo>
                    <a:pt x="2124" y="1114"/>
                  </a:lnTo>
                  <a:lnTo>
                    <a:pt x="2461" y="1062"/>
                  </a:lnTo>
                  <a:lnTo>
                    <a:pt x="2746" y="985"/>
                  </a:lnTo>
                  <a:lnTo>
                    <a:pt x="3005" y="881"/>
                  </a:lnTo>
                  <a:lnTo>
                    <a:pt x="3212" y="778"/>
                  </a:lnTo>
                  <a:lnTo>
                    <a:pt x="3367" y="674"/>
                  </a:lnTo>
                  <a:lnTo>
                    <a:pt x="3445" y="570"/>
                  </a:lnTo>
                  <a:lnTo>
                    <a:pt x="3471" y="519"/>
                  </a:lnTo>
                  <a:lnTo>
                    <a:pt x="3471" y="441"/>
                  </a:lnTo>
                  <a:lnTo>
                    <a:pt x="3445" y="363"/>
                  </a:lnTo>
                  <a:lnTo>
                    <a:pt x="3367" y="260"/>
                  </a:lnTo>
                  <a:lnTo>
                    <a:pt x="3238" y="182"/>
                  </a:lnTo>
                  <a:lnTo>
                    <a:pt x="3056" y="130"/>
                  </a:lnTo>
                  <a:lnTo>
                    <a:pt x="2849" y="78"/>
                  </a:lnTo>
                  <a:lnTo>
                    <a:pt x="2616" y="26"/>
                  </a:lnTo>
                  <a:lnTo>
                    <a:pt x="2357" y="1"/>
                  </a:lnTo>
                  <a:close/>
                </a:path>
              </a:pathLst>
            </a:custGeom>
            <a:solidFill>
              <a:srgbClr val="F08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67"/>
            <p:cNvSpPr/>
            <p:nvPr/>
          </p:nvSpPr>
          <p:spPr>
            <a:xfrm>
              <a:off x="5687447" y="1500657"/>
              <a:ext cx="54408" cy="18277"/>
            </a:xfrm>
            <a:custGeom>
              <a:avLst/>
              <a:gdLst/>
              <a:ahLst/>
              <a:cxnLst/>
              <a:rect l="l" t="t" r="r" b="b"/>
              <a:pathLst>
                <a:path w="3471" h="1166" fill="none" extrusionOk="0">
                  <a:moveTo>
                    <a:pt x="2072" y="1"/>
                  </a:moveTo>
                  <a:lnTo>
                    <a:pt x="2072" y="1"/>
                  </a:lnTo>
                  <a:lnTo>
                    <a:pt x="1710" y="1"/>
                  </a:lnTo>
                  <a:lnTo>
                    <a:pt x="1710" y="1"/>
                  </a:lnTo>
                  <a:lnTo>
                    <a:pt x="1347" y="52"/>
                  </a:lnTo>
                  <a:lnTo>
                    <a:pt x="1036" y="104"/>
                  </a:lnTo>
                  <a:lnTo>
                    <a:pt x="726" y="182"/>
                  </a:lnTo>
                  <a:lnTo>
                    <a:pt x="492" y="260"/>
                  </a:lnTo>
                  <a:lnTo>
                    <a:pt x="285" y="363"/>
                  </a:lnTo>
                  <a:lnTo>
                    <a:pt x="130" y="467"/>
                  </a:lnTo>
                  <a:lnTo>
                    <a:pt x="26" y="596"/>
                  </a:lnTo>
                  <a:lnTo>
                    <a:pt x="0" y="648"/>
                  </a:lnTo>
                  <a:lnTo>
                    <a:pt x="0" y="700"/>
                  </a:lnTo>
                  <a:lnTo>
                    <a:pt x="0" y="700"/>
                  </a:lnTo>
                  <a:lnTo>
                    <a:pt x="26" y="803"/>
                  </a:lnTo>
                  <a:lnTo>
                    <a:pt x="130" y="881"/>
                  </a:lnTo>
                  <a:lnTo>
                    <a:pt x="259" y="959"/>
                  </a:lnTo>
                  <a:lnTo>
                    <a:pt x="415" y="1037"/>
                  </a:lnTo>
                  <a:lnTo>
                    <a:pt x="622" y="1088"/>
                  </a:lnTo>
                  <a:lnTo>
                    <a:pt x="855" y="1114"/>
                  </a:lnTo>
                  <a:lnTo>
                    <a:pt x="1114" y="1140"/>
                  </a:lnTo>
                  <a:lnTo>
                    <a:pt x="1399" y="1166"/>
                  </a:lnTo>
                  <a:lnTo>
                    <a:pt x="1399" y="1166"/>
                  </a:lnTo>
                  <a:lnTo>
                    <a:pt x="1787" y="1140"/>
                  </a:lnTo>
                  <a:lnTo>
                    <a:pt x="1787" y="1140"/>
                  </a:lnTo>
                  <a:lnTo>
                    <a:pt x="2124" y="1114"/>
                  </a:lnTo>
                  <a:lnTo>
                    <a:pt x="2461" y="1062"/>
                  </a:lnTo>
                  <a:lnTo>
                    <a:pt x="2746" y="985"/>
                  </a:lnTo>
                  <a:lnTo>
                    <a:pt x="3005" y="881"/>
                  </a:lnTo>
                  <a:lnTo>
                    <a:pt x="3212" y="778"/>
                  </a:lnTo>
                  <a:lnTo>
                    <a:pt x="3367" y="674"/>
                  </a:lnTo>
                  <a:lnTo>
                    <a:pt x="3445" y="570"/>
                  </a:lnTo>
                  <a:lnTo>
                    <a:pt x="3471" y="519"/>
                  </a:lnTo>
                  <a:lnTo>
                    <a:pt x="3471" y="441"/>
                  </a:lnTo>
                  <a:lnTo>
                    <a:pt x="3471" y="441"/>
                  </a:lnTo>
                  <a:lnTo>
                    <a:pt x="3445" y="363"/>
                  </a:lnTo>
                  <a:lnTo>
                    <a:pt x="3367" y="260"/>
                  </a:lnTo>
                  <a:lnTo>
                    <a:pt x="3238" y="182"/>
                  </a:lnTo>
                  <a:lnTo>
                    <a:pt x="3056" y="130"/>
                  </a:lnTo>
                  <a:lnTo>
                    <a:pt x="2849" y="78"/>
                  </a:lnTo>
                  <a:lnTo>
                    <a:pt x="2616" y="26"/>
                  </a:lnTo>
                  <a:lnTo>
                    <a:pt x="2357" y="1"/>
                  </a:lnTo>
                  <a:lnTo>
                    <a:pt x="207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67"/>
            <p:cNvSpPr/>
            <p:nvPr/>
          </p:nvSpPr>
          <p:spPr>
            <a:xfrm>
              <a:off x="5629794" y="1529076"/>
              <a:ext cx="26820" cy="21130"/>
            </a:xfrm>
            <a:custGeom>
              <a:avLst/>
              <a:gdLst/>
              <a:ahLst/>
              <a:cxnLst/>
              <a:rect l="l" t="t" r="r" b="b"/>
              <a:pathLst>
                <a:path w="1711" h="1348" extrusionOk="0">
                  <a:moveTo>
                    <a:pt x="1373" y="0"/>
                  </a:moveTo>
                  <a:lnTo>
                    <a:pt x="1296" y="52"/>
                  </a:lnTo>
                  <a:lnTo>
                    <a:pt x="1244" y="130"/>
                  </a:lnTo>
                  <a:lnTo>
                    <a:pt x="1114" y="311"/>
                  </a:lnTo>
                  <a:lnTo>
                    <a:pt x="985" y="467"/>
                  </a:lnTo>
                  <a:lnTo>
                    <a:pt x="829" y="570"/>
                  </a:lnTo>
                  <a:lnTo>
                    <a:pt x="674" y="674"/>
                  </a:lnTo>
                  <a:lnTo>
                    <a:pt x="441" y="777"/>
                  </a:lnTo>
                  <a:lnTo>
                    <a:pt x="234" y="829"/>
                  </a:lnTo>
                  <a:lnTo>
                    <a:pt x="1" y="881"/>
                  </a:lnTo>
                  <a:lnTo>
                    <a:pt x="78" y="881"/>
                  </a:lnTo>
                  <a:lnTo>
                    <a:pt x="208" y="1192"/>
                  </a:lnTo>
                  <a:lnTo>
                    <a:pt x="286" y="1321"/>
                  </a:lnTo>
                  <a:lnTo>
                    <a:pt x="286" y="1347"/>
                  </a:lnTo>
                  <a:lnTo>
                    <a:pt x="519" y="1270"/>
                  </a:lnTo>
                  <a:lnTo>
                    <a:pt x="752" y="1192"/>
                  </a:lnTo>
                  <a:lnTo>
                    <a:pt x="985" y="1088"/>
                  </a:lnTo>
                  <a:lnTo>
                    <a:pt x="1218" y="907"/>
                  </a:lnTo>
                  <a:lnTo>
                    <a:pt x="1347" y="803"/>
                  </a:lnTo>
                  <a:lnTo>
                    <a:pt x="1451" y="674"/>
                  </a:lnTo>
                  <a:lnTo>
                    <a:pt x="1581" y="518"/>
                  </a:lnTo>
                  <a:lnTo>
                    <a:pt x="1684" y="363"/>
                  </a:lnTo>
                  <a:lnTo>
                    <a:pt x="1710" y="259"/>
                  </a:lnTo>
                  <a:lnTo>
                    <a:pt x="1684" y="182"/>
                  </a:lnTo>
                  <a:lnTo>
                    <a:pt x="1658" y="78"/>
                  </a:lnTo>
                  <a:lnTo>
                    <a:pt x="1581" y="26"/>
                  </a:lnTo>
                  <a:lnTo>
                    <a:pt x="1477"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67"/>
            <p:cNvSpPr/>
            <p:nvPr/>
          </p:nvSpPr>
          <p:spPr>
            <a:xfrm>
              <a:off x="5582707" y="1516896"/>
              <a:ext cx="56853" cy="56853"/>
            </a:xfrm>
            <a:custGeom>
              <a:avLst/>
              <a:gdLst/>
              <a:ahLst/>
              <a:cxnLst/>
              <a:rect l="l" t="t" r="r" b="b"/>
              <a:pathLst>
                <a:path w="3627" h="3627" extrusionOk="0">
                  <a:moveTo>
                    <a:pt x="1477" y="1"/>
                  </a:moveTo>
                  <a:lnTo>
                    <a:pt x="1321" y="52"/>
                  </a:lnTo>
                  <a:lnTo>
                    <a:pt x="1166" y="104"/>
                  </a:lnTo>
                  <a:lnTo>
                    <a:pt x="855" y="259"/>
                  </a:lnTo>
                  <a:lnTo>
                    <a:pt x="596" y="441"/>
                  </a:lnTo>
                  <a:lnTo>
                    <a:pt x="363" y="674"/>
                  </a:lnTo>
                  <a:lnTo>
                    <a:pt x="208" y="959"/>
                  </a:lnTo>
                  <a:lnTo>
                    <a:pt x="78" y="1270"/>
                  </a:lnTo>
                  <a:lnTo>
                    <a:pt x="26" y="1425"/>
                  </a:lnTo>
                  <a:lnTo>
                    <a:pt x="0" y="1580"/>
                  </a:lnTo>
                  <a:lnTo>
                    <a:pt x="0" y="1762"/>
                  </a:lnTo>
                  <a:lnTo>
                    <a:pt x="0" y="1917"/>
                  </a:lnTo>
                  <a:lnTo>
                    <a:pt x="26" y="2124"/>
                  </a:lnTo>
                  <a:lnTo>
                    <a:pt x="52" y="2280"/>
                  </a:lnTo>
                  <a:lnTo>
                    <a:pt x="104" y="2461"/>
                  </a:lnTo>
                  <a:lnTo>
                    <a:pt x="182" y="2616"/>
                  </a:lnTo>
                  <a:lnTo>
                    <a:pt x="285" y="2772"/>
                  </a:lnTo>
                  <a:lnTo>
                    <a:pt x="389" y="2927"/>
                  </a:lnTo>
                  <a:lnTo>
                    <a:pt x="492" y="3057"/>
                  </a:lnTo>
                  <a:lnTo>
                    <a:pt x="622" y="3186"/>
                  </a:lnTo>
                  <a:lnTo>
                    <a:pt x="751" y="3290"/>
                  </a:lnTo>
                  <a:lnTo>
                    <a:pt x="907" y="3367"/>
                  </a:lnTo>
                  <a:lnTo>
                    <a:pt x="1062" y="3471"/>
                  </a:lnTo>
                  <a:lnTo>
                    <a:pt x="1218" y="3523"/>
                  </a:lnTo>
                  <a:lnTo>
                    <a:pt x="1399" y="3575"/>
                  </a:lnTo>
                  <a:lnTo>
                    <a:pt x="1580" y="3600"/>
                  </a:lnTo>
                  <a:lnTo>
                    <a:pt x="1762" y="3626"/>
                  </a:lnTo>
                  <a:lnTo>
                    <a:pt x="1943" y="3626"/>
                  </a:lnTo>
                  <a:lnTo>
                    <a:pt x="2124" y="3600"/>
                  </a:lnTo>
                  <a:lnTo>
                    <a:pt x="2305" y="3549"/>
                  </a:lnTo>
                  <a:lnTo>
                    <a:pt x="2487" y="3497"/>
                  </a:lnTo>
                  <a:lnTo>
                    <a:pt x="2642" y="3419"/>
                  </a:lnTo>
                  <a:lnTo>
                    <a:pt x="2797" y="3341"/>
                  </a:lnTo>
                  <a:lnTo>
                    <a:pt x="2927" y="3238"/>
                  </a:lnTo>
                  <a:lnTo>
                    <a:pt x="3056" y="3108"/>
                  </a:lnTo>
                  <a:lnTo>
                    <a:pt x="3186" y="3005"/>
                  </a:lnTo>
                  <a:lnTo>
                    <a:pt x="3290" y="2849"/>
                  </a:lnTo>
                  <a:lnTo>
                    <a:pt x="3393" y="2720"/>
                  </a:lnTo>
                  <a:lnTo>
                    <a:pt x="3471" y="2539"/>
                  </a:lnTo>
                  <a:lnTo>
                    <a:pt x="3523" y="2383"/>
                  </a:lnTo>
                  <a:lnTo>
                    <a:pt x="3574" y="2228"/>
                  </a:lnTo>
                  <a:lnTo>
                    <a:pt x="3626" y="2047"/>
                  </a:lnTo>
                  <a:lnTo>
                    <a:pt x="3626" y="1865"/>
                  </a:lnTo>
                  <a:lnTo>
                    <a:pt x="3626" y="1658"/>
                  </a:lnTo>
                  <a:lnTo>
                    <a:pt x="3626" y="1580"/>
                  </a:lnTo>
                  <a:lnTo>
                    <a:pt x="3341" y="1632"/>
                  </a:lnTo>
                  <a:lnTo>
                    <a:pt x="3082" y="1684"/>
                  </a:lnTo>
                  <a:lnTo>
                    <a:pt x="3108" y="1710"/>
                  </a:lnTo>
                  <a:lnTo>
                    <a:pt x="3082" y="1969"/>
                  </a:lnTo>
                  <a:lnTo>
                    <a:pt x="3031" y="2202"/>
                  </a:lnTo>
                  <a:lnTo>
                    <a:pt x="2927" y="2435"/>
                  </a:lnTo>
                  <a:lnTo>
                    <a:pt x="2772" y="2642"/>
                  </a:lnTo>
                  <a:lnTo>
                    <a:pt x="2616" y="2824"/>
                  </a:lnTo>
                  <a:lnTo>
                    <a:pt x="2383" y="2953"/>
                  </a:lnTo>
                  <a:lnTo>
                    <a:pt x="2150" y="3031"/>
                  </a:lnTo>
                  <a:lnTo>
                    <a:pt x="1891" y="3083"/>
                  </a:lnTo>
                  <a:lnTo>
                    <a:pt x="1632" y="3083"/>
                  </a:lnTo>
                  <a:lnTo>
                    <a:pt x="1399" y="3031"/>
                  </a:lnTo>
                  <a:lnTo>
                    <a:pt x="1166" y="2927"/>
                  </a:lnTo>
                  <a:lnTo>
                    <a:pt x="959" y="2772"/>
                  </a:lnTo>
                  <a:lnTo>
                    <a:pt x="803" y="2590"/>
                  </a:lnTo>
                  <a:lnTo>
                    <a:pt x="674" y="2383"/>
                  </a:lnTo>
                  <a:lnTo>
                    <a:pt x="570" y="2150"/>
                  </a:lnTo>
                  <a:lnTo>
                    <a:pt x="518" y="1891"/>
                  </a:lnTo>
                  <a:lnTo>
                    <a:pt x="518" y="1658"/>
                  </a:lnTo>
                  <a:lnTo>
                    <a:pt x="570" y="1425"/>
                  </a:lnTo>
                  <a:lnTo>
                    <a:pt x="648" y="1218"/>
                  </a:lnTo>
                  <a:lnTo>
                    <a:pt x="777" y="1036"/>
                  </a:lnTo>
                  <a:lnTo>
                    <a:pt x="933" y="855"/>
                  </a:lnTo>
                  <a:lnTo>
                    <a:pt x="1088" y="726"/>
                  </a:lnTo>
                  <a:lnTo>
                    <a:pt x="1295" y="622"/>
                  </a:lnTo>
                  <a:lnTo>
                    <a:pt x="1528" y="544"/>
                  </a:lnTo>
                  <a:lnTo>
                    <a:pt x="1606" y="415"/>
                  </a:lnTo>
                  <a:lnTo>
                    <a:pt x="1606" y="259"/>
                  </a:lnTo>
                  <a:lnTo>
                    <a:pt x="1580" y="130"/>
                  </a:lnTo>
                  <a:lnTo>
                    <a:pt x="147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67"/>
            <p:cNvSpPr/>
            <p:nvPr/>
          </p:nvSpPr>
          <p:spPr>
            <a:xfrm>
              <a:off x="5764176" y="1566022"/>
              <a:ext cx="19500" cy="8950"/>
            </a:xfrm>
            <a:custGeom>
              <a:avLst/>
              <a:gdLst/>
              <a:ahLst/>
              <a:cxnLst/>
              <a:rect l="l" t="t" r="r" b="b"/>
              <a:pathLst>
                <a:path w="1244" h="571" extrusionOk="0">
                  <a:moveTo>
                    <a:pt x="130" y="0"/>
                  </a:moveTo>
                  <a:lnTo>
                    <a:pt x="52" y="26"/>
                  </a:lnTo>
                  <a:lnTo>
                    <a:pt x="26" y="78"/>
                  </a:lnTo>
                  <a:lnTo>
                    <a:pt x="0" y="156"/>
                  </a:lnTo>
                  <a:lnTo>
                    <a:pt x="26" y="207"/>
                  </a:lnTo>
                  <a:lnTo>
                    <a:pt x="52" y="259"/>
                  </a:lnTo>
                  <a:lnTo>
                    <a:pt x="104" y="311"/>
                  </a:lnTo>
                  <a:lnTo>
                    <a:pt x="207" y="415"/>
                  </a:lnTo>
                  <a:lnTo>
                    <a:pt x="389" y="492"/>
                  </a:lnTo>
                  <a:lnTo>
                    <a:pt x="492" y="544"/>
                  </a:lnTo>
                  <a:lnTo>
                    <a:pt x="622" y="570"/>
                  </a:lnTo>
                  <a:lnTo>
                    <a:pt x="855" y="570"/>
                  </a:lnTo>
                  <a:lnTo>
                    <a:pt x="984" y="544"/>
                  </a:lnTo>
                  <a:lnTo>
                    <a:pt x="1140" y="492"/>
                  </a:lnTo>
                  <a:lnTo>
                    <a:pt x="1192" y="466"/>
                  </a:lnTo>
                  <a:lnTo>
                    <a:pt x="1218" y="415"/>
                  </a:lnTo>
                  <a:lnTo>
                    <a:pt x="1243" y="363"/>
                  </a:lnTo>
                  <a:lnTo>
                    <a:pt x="1243" y="285"/>
                  </a:lnTo>
                  <a:lnTo>
                    <a:pt x="1192" y="233"/>
                  </a:lnTo>
                  <a:lnTo>
                    <a:pt x="1140" y="207"/>
                  </a:lnTo>
                  <a:lnTo>
                    <a:pt x="1088" y="182"/>
                  </a:lnTo>
                  <a:lnTo>
                    <a:pt x="1010" y="182"/>
                  </a:lnTo>
                  <a:lnTo>
                    <a:pt x="855" y="233"/>
                  </a:lnTo>
                  <a:lnTo>
                    <a:pt x="596" y="233"/>
                  </a:lnTo>
                  <a:lnTo>
                    <a:pt x="492" y="182"/>
                  </a:lnTo>
                  <a:lnTo>
                    <a:pt x="363" y="104"/>
                  </a:lnTo>
                  <a:lnTo>
                    <a:pt x="285" y="52"/>
                  </a:lnTo>
                  <a:lnTo>
                    <a:pt x="233" y="26"/>
                  </a:lnTo>
                  <a:lnTo>
                    <a:pt x="182"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67"/>
            <p:cNvSpPr/>
            <p:nvPr/>
          </p:nvSpPr>
          <p:spPr>
            <a:xfrm>
              <a:off x="5585544" y="1298888"/>
              <a:ext cx="261867" cy="200154"/>
            </a:xfrm>
            <a:custGeom>
              <a:avLst/>
              <a:gdLst/>
              <a:ahLst/>
              <a:cxnLst/>
              <a:rect l="l" t="t" r="r" b="b"/>
              <a:pathLst>
                <a:path w="16706" h="12769" extrusionOk="0">
                  <a:moveTo>
                    <a:pt x="5932" y="1"/>
                  </a:moveTo>
                  <a:lnTo>
                    <a:pt x="5491" y="52"/>
                  </a:lnTo>
                  <a:lnTo>
                    <a:pt x="5051" y="130"/>
                  </a:lnTo>
                  <a:lnTo>
                    <a:pt x="4637" y="234"/>
                  </a:lnTo>
                  <a:lnTo>
                    <a:pt x="4222" y="337"/>
                  </a:lnTo>
                  <a:lnTo>
                    <a:pt x="3834" y="493"/>
                  </a:lnTo>
                  <a:lnTo>
                    <a:pt x="3445" y="674"/>
                  </a:lnTo>
                  <a:lnTo>
                    <a:pt x="3083" y="855"/>
                  </a:lnTo>
                  <a:lnTo>
                    <a:pt x="2720" y="1063"/>
                  </a:lnTo>
                  <a:lnTo>
                    <a:pt x="2357" y="1296"/>
                  </a:lnTo>
                  <a:lnTo>
                    <a:pt x="2021" y="1529"/>
                  </a:lnTo>
                  <a:lnTo>
                    <a:pt x="1710" y="1788"/>
                  </a:lnTo>
                  <a:lnTo>
                    <a:pt x="1399" y="2047"/>
                  </a:lnTo>
                  <a:lnTo>
                    <a:pt x="1088" y="2332"/>
                  </a:lnTo>
                  <a:lnTo>
                    <a:pt x="829" y="2616"/>
                  </a:lnTo>
                  <a:lnTo>
                    <a:pt x="545" y="2927"/>
                  </a:lnTo>
                  <a:lnTo>
                    <a:pt x="415" y="3342"/>
                  </a:lnTo>
                  <a:lnTo>
                    <a:pt x="286" y="3782"/>
                  </a:lnTo>
                  <a:lnTo>
                    <a:pt x="208" y="4222"/>
                  </a:lnTo>
                  <a:lnTo>
                    <a:pt x="130" y="4663"/>
                  </a:lnTo>
                  <a:lnTo>
                    <a:pt x="78" y="5103"/>
                  </a:lnTo>
                  <a:lnTo>
                    <a:pt x="27" y="5543"/>
                  </a:lnTo>
                  <a:lnTo>
                    <a:pt x="1" y="5983"/>
                  </a:lnTo>
                  <a:lnTo>
                    <a:pt x="1" y="6424"/>
                  </a:lnTo>
                  <a:lnTo>
                    <a:pt x="27" y="7304"/>
                  </a:lnTo>
                  <a:lnTo>
                    <a:pt x="104" y="8211"/>
                  </a:lnTo>
                  <a:lnTo>
                    <a:pt x="234" y="9091"/>
                  </a:lnTo>
                  <a:lnTo>
                    <a:pt x="389" y="9972"/>
                  </a:lnTo>
                  <a:lnTo>
                    <a:pt x="726" y="10075"/>
                  </a:lnTo>
                  <a:lnTo>
                    <a:pt x="1011" y="10231"/>
                  </a:lnTo>
                  <a:lnTo>
                    <a:pt x="1296" y="10386"/>
                  </a:lnTo>
                  <a:lnTo>
                    <a:pt x="1581" y="10542"/>
                  </a:lnTo>
                  <a:lnTo>
                    <a:pt x="1814" y="10749"/>
                  </a:lnTo>
                  <a:lnTo>
                    <a:pt x="2047" y="10956"/>
                  </a:lnTo>
                  <a:lnTo>
                    <a:pt x="2461" y="11370"/>
                  </a:lnTo>
                  <a:lnTo>
                    <a:pt x="2539" y="11552"/>
                  </a:lnTo>
                  <a:lnTo>
                    <a:pt x="2616" y="11733"/>
                  </a:lnTo>
                  <a:lnTo>
                    <a:pt x="2746" y="11940"/>
                  </a:lnTo>
                  <a:lnTo>
                    <a:pt x="2927" y="12173"/>
                  </a:lnTo>
                  <a:lnTo>
                    <a:pt x="3160" y="12406"/>
                  </a:lnTo>
                  <a:lnTo>
                    <a:pt x="3290" y="12510"/>
                  </a:lnTo>
                  <a:lnTo>
                    <a:pt x="3445" y="12614"/>
                  </a:lnTo>
                  <a:lnTo>
                    <a:pt x="3601" y="12691"/>
                  </a:lnTo>
                  <a:lnTo>
                    <a:pt x="3756" y="12743"/>
                  </a:lnTo>
                  <a:lnTo>
                    <a:pt x="3911" y="12769"/>
                  </a:lnTo>
                  <a:lnTo>
                    <a:pt x="4041" y="12769"/>
                  </a:lnTo>
                  <a:lnTo>
                    <a:pt x="4145" y="12717"/>
                  </a:lnTo>
                  <a:lnTo>
                    <a:pt x="4196" y="12614"/>
                  </a:lnTo>
                  <a:lnTo>
                    <a:pt x="4248" y="12484"/>
                  </a:lnTo>
                  <a:lnTo>
                    <a:pt x="4274" y="12329"/>
                  </a:lnTo>
                  <a:lnTo>
                    <a:pt x="4274" y="12147"/>
                  </a:lnTo>
                  <a:lnTo>
                    <a:pt x="4248" y="11966"/>
                  </a:lnTo>
                  <a:lnTo>
                    <a:pt x="4170" y="11500"/>
                  </a:lnTo>
                  <a:lnTo>
                    <a:pt x="4067" y="10982"/>
                  </a:lnTo>
                  <a:lnTo>
                    <a:pt x="3860" y="9946"/>
                  </a:lnTo>
                  <a:lnTo>
                    <a:pt x="3808" y="9713"/>
                  </a:lnTo>
                  <a:lnTo>
                    <a:pt x="3808" y="9480"/>
                  </a:lnTo>
                  <a:lnTo>
                    <a:pt x="3834" y="9247"/>
                  </a:lnTo>
                  <a:lnTo>
                    <a:pt x="3886" y="9039"/>
                  </a:lnTo>
                  <a:lnTo>
                    <a:pt x="3963" y="8832"/>
                  </a:lnTo>
                  <a:lnTo>
                    <a:pt x="4041" y="8651"/>
                  </a:lnTo>
                  <a:lnTo>
                    <a:pt x="4248" y="8314"/>
                  </a:lnTo>
                  <a:lnTo>
                    <a:pt x="4455" y="8029"/>
                  </a:lnTo>
                  <a:lnTo>
                    <a:pt x="4637" y="7822"/>
                  </a:lnTo>
                  <a:lnTo>
                    <a:pt x="4870" y="7615"/>
                  </a:lnTo>
                  <a:lnTo>
                    <a:pt x="5310" y="7382"/>
                  </a:lnTo>
                  <a:lnTo>
                    <a:pt x="5776" y="7175"/>
                  </a:lnTo>
                  <a:lnTo>
                    <a:pt x="6320" y="6993"/>
                  </a:lnTo>
                  <a:lnTo>
                    <a:pt x="6890" y="6838"/>
                  </a:lnTo>
                  <a:lnTo>
                    <a:pt x="7097" y="6786"/>
                  </a:lnTo>
                  <a:lnTo>
                    <a:pt x="7227" y="6424"/>
                  </a:lnTo>
                  <a:lnTo>
                    <a:pt x="7304" y="6087"/>
                  </a:lnTo>
                  <a:lnTo>
                    <a:pt x="7330" y="5750"/>
                  </a:lnTo>
                  <a:lnTo>
                    <a:pt x="7356" y="5465"/>
                  </a:lnTo>
                  <a:lnTo>
                    <a:pt x="7356" y="5077"/>
                  </a:lnTo>
                  <a:lnTo>
                    <a:pt x="7330" y="4947"/>
                  </a:lnTo>
                  <a:lnTo>
                    <a:pt x="7304" y="4792"/>
                  </a:lnTo>
                  <a:lnTo>
                    <a:pt x="7304" y="4663"/>
                  </a:lnTo>
                  <a:lnTo>
                    <a:pt x="7382" y="4533"/>
                  </a:lnTo>
                  <a:lnTo>
                    <a:pt x="7486" y="4404"/>
                  </a:lnTo>
                  <a:lnTo>
                    <a:pt x="7615" y="4300"/>
                  </a:lnTo>
                  <a:lnTo>
                    <a:pt x="7796" y="4196"/>
                  </a:lnTo>
                  <a:lnTo>
                    <a:pt x="8029" y="4093"/>
                  </a:lnTo>
                  <a:lnTo>
                    <a:pt x="8262" y="4015"/>
                  </a:lnTo>
                  <a:lnTo>
                    <a:pt x="8547" y="3937"/>
                  </a:lnTo>
                  <a:lnTo>
                    <a:pt x="8832" y="3886"/>
                  </a:lnTo>
                  <a:lnTo>
                    <a:pt x="9506" y="3782"/>
                  </a:lnTo>
                  <a:lnTo>
                    <a:pt x="10231" y="3756"/>
                  </a:lnTo>
                  <a:lnTo>
                    <a:pt x="10982" y="3756"/>
                  </a:lnTo>
                  <a:lnTo>
                    <a:pt x="11759" y="3808"/>
                  </a:lnTo>
                  <a:lnTo>
                    <a:pt x="12536" y="3911"/>
                  </a:lnTo>
                  <a:lnTo>
                    <a:pt x="12898" y="3989"/>
                  </a:lnTo>
                  <a:lnTo>
                    <a:pt x="13261" y="4067"/>
                  </a:lnTo>
                  <a:lnTo>
                    <a:pt x="13598" y="4170"/>
                  </a:lnTo>
                  <a:lnTo>
                    <a:pt x="13934" y="4300"/>
                  </a:lnTo>
                  <a:lnTo>
                    <a:pt x="14245" y="4429"/>
                  </a:lnTo>
                  <a:lnTo>
                    <a:pt x="14530" y="4559"/>
                  </a:lnTo>
                  <a:lnTo>
                    <a:pt x="14789" y="4714"/>
                  </a:lnTo>
                  <a:lnTo>
                    <a:pt x="14996" y="4896"/>
                  </a:lnTo>
                  <a:lnTo>
                    <a:pt x="15203" y="5077"/>
                  </a:lnTo>
                  <a:lnTo>
                    <a:pt x="15359" y="5284"/>
                  </a:lnTo>
                  <a:lnTo>
                    <a:pt x="15488" y="5491"/>
                  </a:lnTo>
                  <a:lnTo>
                    <a:pt x="15566" y="5724"/>
                  </a:lnTo>
                  <a:lnTo>
                    <a:pt x="15851" y="7071"/>
                  </a:lnTo>
                  <a:lnTo>
                    <a:pt x="16032" y="7952"/>
                  </a:lnTo>
                  <a:lnTo>
                    <a:pt x="16162" y="8677"/>
                  </a:lnTo>
                  <a:lnTo>
                    <a:pt x="16162" y="8806"/>
                  </a:lnTo>
                  <a:lnTo>
                    <a:pt x="16213" y="8832"/>
                  </a:lnTo>
                  <a:lnTo>
                    <a:pt x="16291" y="8858"/>
                  </a:lnTo>
                  <a:lnTo>
                    <a:pt x="16343" y="8832"/>
                  </a:lnTo>
                  <a:lnTo>
                    <a:pt x="16421" y="8832"/>
                  </a:lnTo>
                  <a:lnTo>
                    <a:pt x="16472" y="8780"/>
                  </a:lnTo>
                  <a:lnTo>
                    <a:pt x="16524" y="8677"/>
                  </a:lnTo>
                  <a:lnTo>
                    <a:pt x="16576" y="8547"/>
                  </a:lnTo>
                  <a:lnTo>
                    <a:pt x="16628" y="8366"/>
                  </a:lnTo>
                  <a:lnTo>
                    <a:pt x="16680" y="8133"/>
                  </a:lnTo>
                  <a:lnTo>
                    <a:pt x="16706" y="7848"/>
                  </a:lnTo>
                  <a:lnTo>
                    <a:pt x="16706" y="7486"/>
                  </a:lnTo>
                  <a:lnTo>
                    <a:pt x="16706" y="7019"/>
                  </a:lnTo>
                  <a:lnTo>
                    <a:pt x="16654" y="6501"/>
                  </a:lnTo>
                  <a:lnTo>
                    <a:pt x="16602" y="5880"/>
                  </a:lnTo>
                  <a:lnTo>
                    <a:pt x="16524" y="5439"/>
                  </a:lnTo>
                  <a:lnTo>
                    <a:pt x="16421" y="5025"/>
                  </a:lnTo>
                  <a:lnTo>
                    <a:pt x="16291" y="4637"/>
                  </a:lnTo>
                  <a:lnTo>
                    <a:pt x="16084" y="4248"/>
                  </a:lnTo>
                  <a:lnTo>
                    <a:pt x="15877" y="3860"/>
                  </a:lnTo>
                  <a:lnTo>
                    <a:pt x="15618" y="3497"/>
                  </a:lnTo>
                  <a:lnTo>
                    <a:pt x="15333" y="3160"/>
                  </a:lnTo>
                  <a:lnTo>
                    <a:pt x="14996" y="2824"/>
                  </a:lnTo>
                  <a:lnTo>
                    <a:pt x="14634" y="2513"/>
                  </a:lnTo>
                  <a:lnTo>
                    <a:pt x="14245" y="2202"/>
                  </a:lnTo>
                  <a:lnTo>
                    <a:pt x="13805" y="1917"/>
                  </a:lnTo>
                  <a:lnTo>
                    <a:pt x="13365" y="1632"/>
                  </a:lnTo>
                  <a:lnTo>
                    <a:pt x="12873" y="1399"/>
                  </a:lnTo>
                  <a:lnTo>
                    <a:pt x="12380" y="1166"/>
                  </a:lnTo>
                  <a:lnTo>
                    <a:pt x="11837" y="959"/>
                  </a:lnTo>
                  <a:lnTo>
                    <a:pt x="11293" y="752"/>
                  </a:lnTo>
                  <a:lnTo>
                    <a:pt x="10749" y="596"/>
                  </a:lnTo>
                  <a:lnTo>
                    <a:pt x="10153" y="441"/>
                  </a:lnTo>
                  <a:lnTo>
                    <a:pt x="9557" y="311"/>
                  </a:lnTo>
                  <a:lnTo>
                    <a:pt x="8936" y="208"/>
                  </a:lnTo>
                  <a:lnTo>
                    <a:pt x="8314" y="104"/>
                  </a:lnTo>
                  <a:lnTo>
                    <a:pt x="7693" y="52"/>
                  </a:lnTo>
                  <a:lnTo>
                    <a:pt x="7045" y="27"/>
                  </a:lnTo>
                  <a:lnTo>
                    <a:pt x="639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67"/>
            <p:cNvSpPr/>
            <p:nvPr/>
          </p:nvSpPr>
          <p:spPr>
            <a:xfrm>
              <a:off x="5580277" y="1364253"/>
              <a:ext cx="120588" cy="248057"/>
            </a:xfrm>
            <a:custGeom>
              <a:avLst/>
              <a:gdLst/>
              <a:ahLst/>
              <a:cxnLst/>
              <a:rect l="l" t="t" r="r" b="b"/>
              <a:pathLst>
                <a:path w="7693" h="15825" extrusionOk="0">
                  <a:moveTo>
                    <a:pt x="1994" y="0"/>
                  </a:moveTo>
                  <a:lnTo>
                    <a:pt x="1450" y="52"/>
                  </a:lnTo>
                  <a:lnTo>
                    <a:pt x="958" y="156"/>
                  </a:lnTo>
                  <a:lnTo>
                    <a:pt x="725" y="234"/>
                  </a:lnTo>
                  <a:lnTo>
                    <a:pt x="492" y="311"/>
                  </a:lnTo>
                  <a:lnTo>
                    <a:pt x="285" y="985"/>
                  </a:lnTo>
                  <a:lnTo>
                    <a:pt x="129" y="1658"/>
                  </a:lnTo>
                  <a:lnTo>
                    <a:pt x="52" y="2357"/>
                  </a:lnTo>
                  <a:lnTo>
                    <a:pt x="26" y="2694"/>
                  </a:lnTo>
                  <a:lnTo>
                    <a:pt x="0" y="3031"/>
                  </a:lnTo>
                  <a:lnTo>
                    <a:pt x="26" y="3393"/>
                  </a:lnTo>
                  <a:lnTo>
                    <a:pt x="52" y="3730"/>
                  </a:lnTo>
                  <a:lnTo>
                    <a:pt x="104" y="4067"/>
                  </a:lnTo>
                  <a:lnTo>
                    <a:pt x="181" y="4429"/>
                  </a:lnTo>
                  <a:lnTo>
                    <a:pt x="259" y="4766"/>
                  </a:lnTo>
                  <a:lnTo>
                    <a:pt x="388" y="5103"/>
                  </a:lnTo>
                  <a:lnTo>
                    <a:pt x="544" y="5465"/>
                  </a:lnTo>
                  <a:lnTo>
                    <a:pt x="725" y="5802"/>
                  </a:lnTo>
                  <a:lnTo>
                    <a:pt x="1036" y="5905"/>
                  </a:lnTo>
                  <a:lnTo>
                    <a:pt x="1295" y="6061"/>
                  </a:lnTo>
                  <a:lnTo>
                    <a:pt x="1528" y="6216"/>
                  </a:lnTo>
                  <a:lnTo>
                    <a:pt x="1709" y="6398"/>
                  </a:lnTo>
                  <a:lnTo>
                    <a:pt x="1891" y="6579"/>
                  </a:lnTo>
                  <a:lnTo>
                    <a:pt x="2072" y="6786"/>
                  </a:lnTo>
                  <a:lnTo>
                    <a:pt x="2435" y="7226"/>
                  </a:lnTo>
                  <a:lnTo>
                    <a:pt x="2409" y="7667"/>
                  </a:lnTo>
                  <a:lnTo>
                    <a:pt x="2409" y="8858"/>
                  </a:lnTo>
                  <a:lnTo>
                    <a:pt x="2409" y="9609"/>
                  </a:lnTo>
                  <a:lnTo>
                    <a:pt x="2460" y="10464"/>
                  </a:lnTo>
                  <a:lnTo>
                    <a:pt x="2512" y="11344"/>
                  </a:lnTo>
                  <a:lnTo>
                    <a:pt x="2590" y="12251"/>
                  </a:lnTo>
                  <a:lnTo>
                    <a:pt x="2693" y="13105"/>
                  </a:lnTo>
                  <a:lnTo>
                    <a:pt x="2823" y="13908"/>
                  </a:lnTo>
                  <a:lnTo>
                    <a:pt x="2927" y="14271"/>
                  </a:lnTo>
                  <a:lnTo>
                    <a:pt x="3030" y="14633"/>
                  </a:lnTo>
                  <a:lnTo>
                    <a:pt x="3134" y="14918"/>
                  </a:lnTo>
                  <a:lnTo>
                    <a:pt x="3263" y="15203"/>
                  </a:lnTo>
                  <a:lnTo>
                    <a:pt x="3393" y="15410"/>
                  </a:lnTo>
                  <a:lnTo>
                    <a:pt x="3548" y="15592"/>
                  </a:lnTo>
                  <a:lnTo>
                    <a:pt x="3704" y="15721"/>
                  </a:lnTo>
                  <a:lnTo>
                    <a:pt x="3885" y="15799"/>
                  </a:lnTo>
                  <a:lnTo>
                    <a:pt x="3988" y="15825"/>
                  </a:lnTo>
                  <a:lnTo>
                    <a:pt x="4092" y="15825"/>
                  </a:lnTo>
                  <a:lnTo>
                    <a:pt x="4299" y="15773"/>
                  </a:lnTo>
                  <a:lnTo>
                    <a:pt x="4506" y="15644"/>
                  </a:lnTo>
                  <a:lnTo>
                    <a:pt x="4765" y="15462"/>
                  </a:lnTo>
                  <a:lnTo>
                    <a:pt x="4869" y="15333"/>
                  </a:lnTo>
                  <a:lnTo>
                    <a:pt x="4973" y="15151"/>
                  </a:lnTo>
                  <a:lnTo>
                    <a:pt x="5050" y="14970"/>
                  </a:lnTo>
                  <a:lnTo>
                    <a:pt x="5128" y="14737"/>
                  </a:lnTo>
                  <a:lnTo>
                    <a:pt x="5180" y="14504"/>
                  </a:lnTo>
                  <a:lnTo>
                    <a:pt x="5232" y="14219"/>
                  </a:lnTo>
                  <a:lnTo>
                    <a:pt x="5258" y="13623"/>
                  </a:lnTo>
                  <a:lnTo>
                    <a:pt x="5258" y="12950"/>
                  </a:lnTo>
                  <a:lnTo>
                    <a:pt x="5232" y="12225"/>
                  </a:lnTo>
                  <a:lnTo>
                    <a:pt x="5154" y="11448"/>
                  </a:lnTo>
                  <a:lnTo>
                    <a:pt x="5076" y="10671"/>
                  </a:lnTo>
                  <a:lnTo>
                    <a:pt x="4947" y="9894"/>
                  </a:lnTo>
                  <a:lnTo>
                    <a:pt x="4817" y="9117"/>
                  </a:lnTo>
                  <a:lnTo>
                    <a:pt x="4558" y="7692"/>
                  </a:lnTo>
                  <a:lnTo>
                    <a:pt x="4196" y="5776"/>
                  </a:lnTo>
                  <a:lnTo>
                    <a:pt x="4144" y="5543"/>
                  </a:lnTo>
                  <a:lnTo>
                    <a:pt x="4144" y="5310"/>
                  </a:lnTo>
                  <a:lnTo>
                    <a:pt x="4170" y="5077"/>
                  </a:lnTo>
                  <a:lnTo>
                    <a:pt x="4222" y="4869"/>
                  </a:lnTo>
                  <a:lnTo>
                    <a:pt x="4299" y="4662"/>
                  </a:lnTo>
                  <a:lnTo>
                    <a:pt x="4377" y="4481"/>
                  </a:lnTo>
                  <a:lnTo>
                    <a:pt x="4584" y="4144"/>
                  </a:lnTo>
                  <a:lnTo>
                    <a:pt x="4791" y="3859"/>
                  </a:lnTo>
                  <a:lnTo>
                    <a:pt x="4973" y="3652"/>
                  </a:lnTo>
                  <a:lnTo>
                    <a:pt x="5206" y="3445"/>
                  </a:lnTo>
                  <a:lnTo>
                    <a:pt x="5646" y="3212"/>
                  </a:lnTo>
                  <a:lnTo>
                    <a:pt x="6112" y="3005"/>
                  </a:lnTo>
                  <a:lnTo>
                    <a:pt x="6656" y="2823"/>
                  </a:lnTo>
                  <a:lnTo>
                    <a:pt x="7226" y="2668"/>
                  </a:lnTo>
                  <a:lnTo>
                    <a:pt x="7433" y="2616"/>
                  </a:lnTo>
                  <a:lnTo>
                    <a:pt x="7563" y="2254"/>
                  </a:lnTo>
                  <a:lnTo>
                    <a:pt x="7640" y="1917"/>
                  </a:lnTo>
                  <a:lnTo>
                    <a:pt x="7666" y="1580"/>
                  </a:lnTo>
                  <a:lnTo>
                    <a:pt x="7692" y="1295"/>
                  </a:lnTo>
                  <a:lnTo>
                    <a:pt x="7278" y="1114"/>
                  </a:lnTo>
                  <a:lnTo>
                    <a:pt x="6604" y="855"/>
                  </a:lnTo>
                  <a:lnTo>
                    <a:pt x="5724" y="570"/>
                  </a:lnTo>
                  <a:lnTo>
                    <a:pt x="5258" y="441"/>
                  </a:lnTo>
                  <a:lnTo>
                    <a:pt x="4740" y="311"/>
                  </a:lnTo>
                  <a:lnTo>
                    <a:pt x="4196" y="182"/>
                  </a:lnTo>
                  <a:lnTo>
                    <a:pt x="3652" y="104"/>
                  </a:lnTo>
                  <a:lnTo>
                    <a:pt x="3082" y="26"/>
                  </a:lnTo>
                  <a:lnTo>
                    <a:pt x="253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67"/>
            <p:cNvSpPr/>
            <p:nvPr/>
          </p:nvSpPr>
          <p:spPr>
            <a:xfrm>
              <a:off x="5549413" y="1327715"/>
              <a:ext cx="51163" cy="127892"/>
            </a:xfrm>
            <a:custGeom>
              <a:avLst/>
              <a:gdLst/>
              <a:ahLst/>
              <a:cxnLst/>
              <a:rect l="l" t="t" r="r" b="b"/>
              <a:pathLst>
                <a:path w="3264" h="8159" extrusionOk="0">
                  <a:moveTo>
                    <a:pt x="3186" y="1"/>
                  </a:moveTo>
                  <a:lnTo>
                    <a:pt x="2772" y="415"/>
                  </a:lnTo>
                  <a:lnTo>
                    <a:pt x="2332" y="881"/>
                  </a:lnTo>
                  <a:lnTo>
                    <a:pt x="1840" y="1477"/>
                  </a:lnTo>
                  <a:lnTo>
                    <a:pt x="1296" y="2150"/>
                  </a:lnTo>
                  <a:lnTo>
                    <a:pt x="1063" y="2513"/>
                  </a:lnTo>
                  <a:lnTo>
                    <a:pt x="804" y="2901"/>
                  </a:lnTo>
                  <a:lnTo>
                    <a:pt x="596" y="3264"/>
                  </a:lnTo>
                  <a:lnTo>
                    <a:pt x="415" y="3652"/>
                  </a:lnTo>
                  <a:lnTo>
                    <a:pt x="260" y="4041"/>
                  </a:lnTo>
                  <a:lnTo>
                    <a:pt x="130" y="4403"/>
                  </a:lnTo>
                  <a:lnTo>
                    <a:pt x="78" y="4766"/>
                  </a:lnTo>
                  <a:lnTo>
                    <a:pt x="27" y="5129"/>
                  </a:lnTo>
                  <a:lnTo>
                    <a:pt x="1" y="5491"/>
                  </a:lnTo>
                  <a:lnTo>
                    <a:pt x="1" y="5828"/>
                  </a:lnTo>
                  <a:lnTo>
                    <a:pt x="1" y="6164"/>
                  </a:lnTo>
                  <a:lnTo>
                    <a:pt x="27" y="6501"/>
                  </a:lnTo>
                  <a:lnTo>
                    <a:pt x="78" y="6812"/>
                  </a:lnTo>
                  <a:lnTo>
                    <a:pt x="156" y="7097"/>
                  </a:lnTo>
                  <a:lnTo>
                    <a:pt x="234" y="7330"/>
                  </a:lnTo>
                  <a:lnTo>
                    <a:pt x="311" y="7563"/>
                  </a:lnTo>
                  <a:lnTo>
                    <a:pt x="415" y="7770"/>
                  </a:lnTo>
                  <a:lnTo>
                    <a:pt x="519" y="7926"/>
                  </a:lnTo>
                  <a:lnTo>
                    <a:pt x="622" y="8055"/>
                  </a:lnTo>
                  <a:lnTo>
                    <a:pt x="726" y="8133"/>
                  </a:lnTo>
                  <a:lnTo>
                    <a:pt x="829" y="8159"/>
                  </a:lnTo>
                  <a:lnTo>
                    <a:pt x="933" y="8133"/>
                  </a:lnTo>
                  <a:lnTo>
                    <a:pt x="1166" y="8081"/>
                  </a:lnTo>
                  <a:lnTo>
                    <a:pt x="1451" y="8029"/>
                  </a:lnTo>
                  <a:lnTo>
                    <a:pt x="1736" y="8029"/>
                  </a:lnTo>
                  <a:lnTo>
                    <a:pt x="2021" y="8055"/>
                  </a:lnTo>
                  <a:lnTo>
                    <a:pt x="2487" y="8107"/>
                  </a:lnTo>
                  <a:lnTo>
                    <a:pt x="2694" y="8133"/>
                  </a:lnTo>
                  <a:lnTo>
                    <a:pt x="2513" y="7511"/>
                  </a:lnTo>
                  <a:lnTo>
                    <a:pt x="2409" y="6916"/>
                  </a:lnTo>
                  <a:lnTo>
                    <a:pt x="2332" y="6346"/>
                  </a:lnTo>
                  <a:lnTo>
                    <a:pt x="2280" y="5802"/>
                  </a:lnTo>
                  <a:lnTo>
                    <a:pt x="2280" y="5310"/>
                  </a:lnTo>
                  <a:lnTo>
                    <a:pt x="2332" y="4844"/>
                  </a:lnTo>
                  <a:lnTo>
                    <a:pt x="2383" y="4403"/>
                  </a:lnTo>
                  <a:lnTo>
                    <a:pt x="2435" y="4015"/>
                  </a:lnTo>
                  <a:lnTo>
                    <a:pt x="2539" y="3678"/>
                  </a:lnTo>
                  <a:lnTo>
                    <a:pt x="2616" y="3367"/>
                  </a:lnTo>
                  <a:lnTo>
                    <a:pt x="2798" y="2875"/>
                  </a:lnTo>
                  <a:lnTo>
                    <a:pt x="2953" y="2565"/>
                  </a:lnTo>
                  <a:lnTo>
                    <a:pt x="3005" y="2461"/>
                  </a:lnTo>
                  <a:lnTo>
                    <a:pt x="3083" y="2331"/>
                  </a:lnTo>
                  <a:lnTo>
                    <a:pt x="3134" y="2176"/>
                  </a:lnTo>
                  <a:lnTo>
                    <a:pt x="3186" y="1995"/>
                  </a:lnTo>
                  <a:lnTo>
                    <a:pt x="3238" y="1813"/>
                  </a:lnTo>
                  <a:lnTo>
                    <a:pt x="3264" y="1399"/>
                  </a:lnTo>
                  <a:lnTo>
                    <a:pt x="3264" y="985"/>
                  </a:lnTo>
                  <a:lnTo>
                    <a:pt x="3238" y="596"/>
                  </a:lnTo>
                  <a:lnTo>
                    <a:pt x="3212" y="285"/>
                  </a:lnTo>
                  <a:lnTo>
                    <a:pt x="31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67"/>
            <p:cNvSpPr/>
            <p:nvPr/>
          </p:nvSpPr>
          <p:spPr>
            <a:xfrm>
              <a:off x="5769850" y="1468586"/>
              <a:ext cx="31679" cy="49956"/>
            </a:xfrm>
            <a:custGeom>
              <a:avLst/>
              <a:gdLst/>
              <a:ahLst/>
              <a:cxnLst/>
              <a:rect l="l" t="t" r="r" b="b"/>
              <a:pathLst>
                <a:path w="2021" h="3187" extrusionOk="0">
                  <a:moveTo>
                    <a:pt x="130" y="1"/>
                  </a:moveTo>
                  <a:lnTo>
                    <a:pt x="79" y="52"/>
                  </a:lnTo>
                  <a:lnTo>
                    <a:pt x="27" y="104"/>
                  </a:lnTo>
                  <a:lnTo>
                    <a:pt x="1" y="182"/>
                  </a:lnTo>
                  <a:lnTo>
                    <a:pt x="1" y="259"/>
                  </a:lnTo>
                  <a:lnTo>
                    <a:pt x="104" y="622"/>
                  </a:lnTo>
                  <a:lnTo>
                    <a:pt x="234" y="933"/>
                  </a:lnTo>
                  <a:lnTo>
                    <a:pt x="389" y="1244"/>
                  </a:lnTo>
                  <a:lnTo>
                    <a:pt x="545" y="1529"/>
                  </a:lnTo>
                  <a:lnTo>
                    <a:pt x="726" y="1762"/>
                  </a:lnTo>
                  <a:lnTo>
                    <a:pt x="933" y="1995"/>
                  </a:lnTo>
                  <a:lnTo>
                    <a:pt x="1166" y="2202"/>
                  </a:lnTo>
                  <a:lnTo>
                    <a:pt x="1425" y="2383"/>
                  </a:lnTo>
                  <a:lnTo>
                    <a:pt x="804" y="2798"/>
                  </a:lnTo>
                  <a:lnTo>
                    <a:pt x="726" y="2849"/>
                  </a:lnTo>
                  <a:lnTo>
                    <a:pt x="700" y="2927"/>
                  </a:lnTo>
                  <a:lnTo>
                    <a:pt x="700" y="3005"/>
                  </a:lnTo>
                  <a:lnTo>
                    <a:pt x="726" y="3083"/>
                  </a:lnTo>
                  <a:lnTo>
                    <a:pt x="804" y="3160"/>
                  </a:lnTo>
                  <a:lnTo>
                    <a:pt x="907" y="3186"/>
                  </a:lnTo>
                  <a:lnTo>
                    <a:pt x="985" y="3186"/>
                  </a:lnTo>
                  <a:lnTo>
                    <a:pt x="1037" y="3160"/>
                  </a:lnTo>
                  <a:lnTo>
                    <a:pt x="1943" y="2565"/>
                  </a:lnTo>
                  <a:lnTo>
                    <a:pt x="2021" y="2461"/>
                  </a:lnTo>
                  <a:lnTo>
                    <a:pt x="2021" y="2357"/>
                  </a:lnTo>
                  <a:lnTo>
                    <a:pt x="1995" y="2254"/>
                  </a:lnTo>
                  <a:lnTo>
                    <a:pt x="1917" y="2202"/>
                  </a:lnTo>
                  <a:lnTo>
                    <a:pt x="1658" y="2021"/>
                  </a:lnTo>
                  <a:lnTo>
                    <a:pt x="1399" y="1839"/>
                  </a:lnTo>
                  <a:lnTo>
                    <a:pt x="1166" y="1632"/>
                  </a:lnTo>
                  <a:lnTo>
                    <a:pt x="985" y="1399"/>
                  </a:lnTo>
                  <a:lnTo>
                    <a:pt x="804" y="1140"/>
                  </a:lnTo>
                  <a:lnTo>
                    <a:pt x="648" y="829"/>
                  </a:lnTo>
                  <a:lnTo>
                    <a:pt x="519" y="518"/>
                  </a:lnTo>
                  <a:lnTo>
                    <a:pt x="389" y="156"/>
                  </a:lnTo>
                  <a:lnTo>
                    <a:pt x="363" y="78"/>
                  </a:lnTo>
                  <a:lnTo>
                    <a:pt x="312" y="26"/>
                  </a:lnTo>
                  <a:lnTo>
                    <a:pt x="23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67"/>
            <p:cNvSpPr/>
            <p:nvPr/>
          </p:nvSpPr>
          <p:spPr>
            <a:xfrm>
              <a:off x="5693121" y="1440575"/>
              <a:ext cx="78375" cy="78359"/>
            </a:xfrm>
            <a:custGeom>
              <a:avLst/>
              <a:gdLst/>
              <a:ahLst/>
              <a:cxnLst/>
              <a:rect l="l" t="t" r="r" b="b"/>
              <a:pathLst>
                <a:path w="5000" h="4999" extrusionOk="0">
                  <a:moveTo>
                    <a:pt x="2720" y="415"/>
                  </a:moveTo>
                  <a:lnTo>
                    <a:pt x="2928" y="441"/>
                  </a:lnTo>
                  <a:lnTo>
                    <a:pt x="3135" y="493"/>
                  </a:lnTo>
                  <a:lnTo>
                    <a:pt x="3316" y="570"/>
                  </a:lnTo>
                  <a:lnTo>
                    <a:pt x="3497" y="648"/>
                  </a:lnTo>
                  <a:lnTo>
                    <a:pt x="3679" y="777"/>
                  </a:lnTo>
                  <a:lnTo>
                    <a:pt x="3834" y="881"/>
                  </a:lnTo>
                  <a:lnTo>
                    <a:pt x="3989" y="1011"/>
                  </a:lnTo>
                  <a:lnTo>
                    <a:pt x="4119" y="1166"/>
                  </a:lnTo>
                  <a:lnTo>
                    <a:pt x="4248" y="1321"/>
                  </a:lnTo>
                  <a:lnTo>
                    <a:pt x="4352" y="1503"/>
                  </a:lnTo>
                  <a:lnTo>
                    <a:pt x="4430" y="1684"/>
                  </a:lnTo>
                  <a:lnTo>
                    <a:pt x="4507" y="1891"/>
                  </a:lnTo>
                  <a:lnTo>
                    <a:pt x="4559" y="2072"/>
                  </a:lnTo>
                  <a:lnTo>
                    <a:pt x="4585" y="2305"/>
                  </a:lnTo>
                  <a:lnTo>
                    <a:pt x="4611" y="2513"/>
                  </a:lnTo>
                  <a:lnTo>
                    <a:pt x="4585" y="2720"/>
                  </a:lnTo>
                  <a:lnTo>
                    <a:pt x="4559" y="2927"/>
                  </a:lnTo>
                  <a:lnTo>
                    <a:pt x="4507" y="3134"/>
                  </a:lnTo>
                  <a:lnTo>
                    <a:pt x="4430" y="3316"/>
                  </a:lnTo>
                  <a:lnTo>
                    <a:pt x="4352" y="3523"/>
                  </a:lnTo>
                  <a:lnTo>
                    <a:pt x="4248" y="3678"/>
                  </a:lnTo>
                  <a:lnTo>
                    <a:pt x="4119" y="3834"/>
                  </a:lnTo>
                  <a:lnTo>
                    <a:pt x="3989" y="3989"/>
                  </a:lnTo>
                  <a:lnTo>
                    <a:pt x="3834" y="4118"/>
                  </a:lnTo>
                  <a:lnTo>
                    <a:pt x="3679" y="4248"/>
                  </a:lnTo>
                  <a:lnTo>
                    <a:pt x="3497" y="4352"/>
                  </a:lnTo>
                  <a:lnTo>
                    <a:pt x="3316" y="4455"/>
                  </a:lnTo>
                  <a:lnTo>
                    <a:pt x="3135" y="4507"/>
                  </a:lnTo>
                  <a:lnTo>
                    <a:pt x="2928" y="4559"/>
                  </a:lnTo>
                  <a:lnTo>
                    <a:pt x="2720" y="4611"/>
                  </a:lnTo>
                  <a:lnTo>
                    <a:pt x="2280" y="4611"/>
                  </a:lnTo>
                  <a:lnTo>
                    <a:pt x="2073" y="4559"/>
                  </a:lnTo>
                  <a:lnTo>
                    <a:pt x="1866" y="4507"/>
                  </a:lnTo>
                  <a:lnTo>
                    <a:pt x="1684" y="4455"/>
                  </a:lnTo>
                  <a:lnTo>
                    <a:pt x="1503" y="4352"/>
                  </a:lnTo>
                  <a:lnTo>
                    <a:pt x="1322" y="4248"/>
                  </a:lnTo>
                  <a:lnTo>
                    <a:pt x="1166" y="4118"/>
                  </a:lnTo>
                  <a:lnTo>
                    <a:pt x="1011" y="3989"/>
                  </a:lnTo>
                  <a:lnTo>
                    <a:pt x="881" y="3834"/>
                  </a:lnTo>
                  <a:lnTo>
                    <a:pt x="752" y="3678"/>
                  </a:lnTo>
                  <a:lnTo>
                    <a:pt x="648" y="3523"/>
                  </a:lnTo>
                  <a:lnTo>
                    <a:pt x="571" y="3316"/>
                  </a:lnTo>
                  <a:lnTo>
                    <a:pt x="493" y="3134"/>
                  </a:lnTo>
                  <a:lnTo>
                    <a:pt x="441" y="2927"/>
                  </a:lnTo>
                  <a:lnTo>
                    <a:pt x="415" y="2720"/>
                  </a:lnTo>
                  <a:lnTo>
                    <a:pt x="389" y="2513"/>
                  </a:lnTo>
                  <a:lnTo>
                    <a:pt x="415" y="2305"/>
                  </a:lnTo>
                  <a:lnTo>
                    <a:pt x="441" y="2072"/>
                  </a:lnTo>
                  <a:lnTo>
                    <a:pt x="493" y="1891"/>
                  </a:lnTo>
                  <a:lnTo>
                    <a:pt x="571" y="1684"/>
                  </a:lnTo>
                  <a:lnTo>
                    <a:pt x="648" y="1503"/>
                  </a:lnTo>
                  <a:lnTo>
                    <a:pt x="752" y="1321"/>
                  </a:lnTo>
                  <a:lnTo>
                    <a:pt x="881" y="1166"/>
                  </a:lnTo>
                  <a:lnTo>
                    <a:pt x="1011" y="1011"/>
                  </a:lnTo>
                  <a:lnTo>
                    <a:pt x="1166" y="881"/>
                  </a:lnTo>
                  <a:lnTo>
                    <a:pt x="1322" y="777"/>
                  </a:lnTo>
                  <a:lnTo>
                    <a:pt x="1503" y="648"/>
                  </a:lnTo>
                  <a:lnTo>
                    <a:pt x="1684" y="570"/>
                  </a:lnTo>
                  <a:lnTo>
                    <a:pt x="1866" y="493"/>
                  </a:lnTo>
                  <a:lnTo>
                    <a:pt x="2073" y="441"/>
                  </a:lnTo>
                  <a:lnTo>
                    <a:pt x="2280" y="415"/>
                  </a:lnTo>
                  <a:close/>
                  <a:moveTo>
                    <a:pt x="2513" y="0"/>
                  </a:moveTo>
                  <a:lnTo>
                    <a:pt x="2254" y="26"/>
                  </a:lnTo>
                  <a:lnTo>
                    <a:pt x="1995" y="52"/>
                  </a:lnTo>
                  <a:lnTo>
                    <a:pt x="1762" y="130"/>
                  </a:lnTo>
                  <a:lnTo>
                    <a:pt x="1529" y="208"/>
                  </a:lnTo>
                  <a:lnTo>
                    <a:pt x="1322" y="311"/>
                  </a:lnTo>
                  <a:lnTo>
                    <a:pt x="1115" y="441"/>
                  </a:lnTo>
                  <a:lnTo>
                    <a:pt x="907" y="596"/>
                  </a:lnTo>
                  <a:lnTo>
                    <a:pt x="752" y="752"/>
                  </a:lnTo>
                  <a:lnTo>
                    <a:pt x="571" y="933"/>
                  </a:lnTo>
                  <a:lnTo>
                    <a:pt x="441" y="1114"/>
                  </a:lnTo>
                  <a:lnTo>
                    <a:pt x="312" y="1321"/>
                  </a:lnTo>
                  <a:lnTo>
                    <a:pt x="208" y="1529"/>
                  </a:lnTo>
                  <a:lnTo>
                    <a:pt x="130" y="1762"/>
                  </a:lnTo>
                  <a:lnTo>
                    <a:pt x="53" y="1995"/>
                  </a:lnTo>
                  <a:lnTo>
                    <a:pt x="27" y="2254"/>
                  </a:lnTo>
                  <a:lnTo>
                    <a:pt x="1" y="2513"/>
                  </a:lnTo>
                  <a:lnTo>
                    <a:pt x="27" y="2772"/>
                  </a:lnTo>
                  <a:lnTo>
                    <a:pt x="53" y="3005"/>
                  </a:lnTo>
                  <a:lnTo>
                    <a:pt x="130" y="3238"/>
                  </a:lnTo>
                  <a:lnTo>
                    <a:pt x="208" y="3471"/>
                  </a:lnTo>
                  <a:lnTo>
                    <a:pt x="312" y="3704"/>
                  </a:lnTo>
                  <a:lnTo>
                    <a:pt x="441" y="3911"/>
                  </a:lnTo>
                  <a:lnTo>
                    <a:pt x="571" y="4093"/>
                  </a:lnTo>
                  <a:lnTo>
                    <a:pt x="752" y="4274"/>
                  </a:lnTo>
                  <a:lnTo>
                    <a:pt x="907" y="4429"/>
                  </a:lnTo>
                  <a:lnTo>
                    <a:pt x="1115" y="4585"/>
                  </a:lnTo>
                  <a:lnTo>
                    <a:pt x="1322" y="4714"/>
                  </a:lnTo>
                  <a:lnTo>
                    <a:pt x="1529" y="4818"/>
                  </a:lnTo>
                  <a:lnTo>
                    <a:pt x="1762" y="4895"/>
                  </a:lnTo>
                  <a:lnTo>
                    <a:pt x="1995" y="4947"/>
                  </a:lnTo>
                  <a:lnTo>
                    <a:pt x="2254" y="4999"/>
                  </a:lnTo>
                  <a:lnTo>
                    <a:pt x="2746" y="4999"/>
                  </a:lnTo>
                  <a:lnTo>
                    <a:pt x="3005" y="4947"/>
                  </a:lnTo>
                  <a:lnTo>
                    <a:pt x="3238" y="4895"/>
                  </a:lnTo>
                  <a:lnTo>
                    <a:pt x="3471" y="4818"/>
                  </a:lnTo>
                  <a:lnTo>
                    <a:pt x="3704" y="4714"/>
                  </a:lnTo>
                  <a:lnTo>
                    <a:pt x="3886" y="4585"/>
                  </a:lnTo>
                  <a:lnTo>
                    <a:pt x="4093" y="4429"/>
                  </a:lnTo>
                  <a:lnTo>
                    <a:pt x="4274" y="4274"/>
                  </a:lnTo>
                  <a:lnTo>
                    <a:pt x="4430" y="4093"/>
                  </a:lnTo>
                  <a:lnTo>
                    <a:pt x="4559" y="3911"/>
                  </a:lnTo>
                  <a:lnTo>
                    <a:pt x="4689" y="3704"/>
                  </a:lnTo>
                  <a:lnTo>
                    <a:pt x="4792" y="3471"/>
                  </a:lnTo>
                  <a:lnTo>
                    <a:pt x="4896" y="3238"/>
                  </a:lnTo>
                  <a:lnTo>
                    <a:pt x="4948" y="3005"/>
                  </a:lnTo>
                  <a:lnTo>
                    <a:pt x="4974" y="2772"/>
                  </a:lnTo>
                  <a:lnTo>
                    <a:pt x="4999" y="2513"/>
                  </a:lnTo>
                  <a:lnTo>
                    <a:pt x="4974" y="2254"/>
                  </a:lnTo>
                  <a:lnTo>
                    <a:pt x="4948" y="1995"/>
                  </a:lnTo>
                  <a:lnTo>
                    <a:pt x="4896" y="1762"/>
                  </a:lnTo>
                  <a:lnTo>
                    <a:pt x="4792" y="1529"/>
                  </a:lnTo>
                  <a:lnTo>
                    <a:pt x="4689" y="1321"/>
                  </a:lnTo>
                  <a:lnTo>
                    <a:pt x="4559" y="1114"/>
                  </a:lnTo>
                  <a:lnTo>
                    <a:pt x="4430" y="933"/>
                  </a:lnTo>
                  <a:lnTo>
                    <a:pt x="4274" y="752"/>
                  </a:lnTo>
                  <a:lnTo>
                    <a:pt x="4093" y="596"/>
                  </a:lnTo>
                  <a:lnTo>
                    <a:pt x="3886" y="441"/>
                  </a:lnTo>
                  <a:lnTo>
                    <a:pt x="3704" y="311"/>
                  </a:lnTo>
                  <a:lnTo>
                    <a:pt x="3471" y="208"/>
                  </a:lnTo>
                  <a:lnTo>
                    <a:pt x="3238" y="130"/>
                  </a:lnTo>
                  <a:lnTo>
                    <a:pt x="3005" y="52"/>
                  </a:lnTo>
                  <a:lnTo>
                    <a:pt x="2746" y="26"/>
                  </a:lnTo>
                  <a:lnTo>
                    <a:pt x="251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67"/>
            <p:cNvSpPr/>
            <p:nvPr/>
          </p:nvSpPr>
          <p:spPr>
            <a:xfrm>
              <a:off x="5786090" y="1440575"/>
              <a:ext cx="77967" cy="78359"/>
            </a:xfrm>
            <a:custGeom>
              <a:avLst/>
              <a:gdLst/>
              <a:ahLst/>
              <a:cxnLst/>
              <a:rect l="l" t="t" r="r" b="b"/>
              <a:pathLst>
                <a:path w="4974" h="4999" extrusionOk="0">
                  <a:moveTo>
                    <a:pt x="2694" y="415"/>
                  </a:moveTo>
                  <a:lnTo>
                    <a:pt x="2901" y="441"/>
                  </a:lnTo>
                  <a:lnTo>
                    <a:pt x="3109" y="493"/>
                  </a:lnTo>
                  <a:lnTo>
                    <a:pt x="3316" y="570"/>
                  </a:lnTo>
                  <a:lnTo>
                    <a:pt x="3497" y="648"/>
                  </a:lnTo>
                  <a:lnTo>
                    <a:pt x="3678" y="777"/>
                  </a:lnTo>
                  <a:lnTo>
                    <a:pt x="3834" y="881"/>
                  </a:lnTo>
                  <a:lnTo>
                    <a:pt x="3989" y="1011"/>
                  </a:lnTo>
                  <a:lnTo>
                    <a:pt x="4119" y="1166"/>
                  </a:lnTo>
                  <a:lnTo>
                    <a:pt x="4222" y="1321"/>
                  </a:lnTo>
                  <a:lnTo>
                    <a:pt x="4352" y="1503"/>
                  </a:lnTo>
                  <a:lnTo>
                    <a:pt x="4430" y="1684"/>
                  </a:lnTo>
                  <a:lnTo>
                    <a:pt x="4507" y="1891"/>
                  </a:lnTo>
                  <a:lnTo>
                    <a:pt x="4559" y="2072"/>
                  </a:lnTo>
                  <a:lnTo>
                    <a:pt x="4585" y="2305"/>
                  </a:lnTo>
                  <a:lnTo>
                    <a:pt x="4585" y="2513"/>
                  </a:lnTo>
                  <a:lnTo>
                    <a:pt x="4585" y="2720"/>
                  </a:lnTo>
                  <a:lnTo>
                    <a:pt x="4559" y="2927"/>
                  </a:lnTo>
                  <a:lnTo>
                    <a:pt x="4507" y="3134"/>
                  </a:lnTo>
                  <a:lnTo>
                    <a:pt x="4430" y="3316"/>
                  </a:lnTo>
                  <a:lnTo>
                    <a:pt x="4352" y="3523"/>
                  </a:lnTo>
                  <a:lnTo>
                    <a:pt x="4222" y="3678"/>
                  </a:lnTo>
                  <a:lnTo>
                    <a:pt x="4119" y="3834"/>
                  </a:lnTo>
                  <a:lnTo>
                    <a:pt x="3989" y="3989"/>
                  </a:lnTo>
                  <a:lnTo>
                    <a:pt x="3834" y="4118"/>
                  </a:lnTo>
                  <a:lnTo>
                    <a:pt x="3678" y="4248"/>
                  </a:lnTo>
                  <a:lnTo>
                    <a:pt x="3497" y="4352"/>
                  </a:lnTo>
                  <a:lnTo>
                    <a:pt x="3316" y="4455"/>
                  </a:lnTo>
                  <a:lnTo>
                    <a:pt x="3109" y="4507"/>
                  </a:lnTo>
                  <a:lnTo>
                    <a:pt x="2901" y="4559"/>
                  </a:lnTo>
                  <a:lnTo>
                    <a:pt x="2694" y="4611"/>
                  </a:lnTo>
                  <a:lnTo>
                    <a:pt x="2280" y="4611"/>
                  </a:lnTo>
                  <a:lnTo>
                    <a:pt x="2073" y="4559"/>
                  </a:lnTo>
                  <a:lnTo>
                    <a:pt x="1866" y="4507"/>
                  </a:lnTo>
                  <a:lnTo>
                    <a:pt x="1684" y="4455"/>
                  </a:lnTo>
                  <a:lnTo>
                    <a:pt x="1477" y="4352"/>
                  </a:lnTo>
                  <a:lnTo>
                    <a:pt x="1322" y="4248"/>
                  </a:lnTo>
                  <a:lnTo>
                    <a:pt x="1140" y="4118"/>
                  </a:lnTo>
                  <a:lnTo>
                    <a:pt x="1011" y="3989"/>
                  </a:lnTo>
                  <a:lnTo>
                    <a:pt x="855" y="3834"/>
                  </a:lnTo>
                  <a:lnTo>
                    <a:pt x="752" y="3678"/>
                  </a:lnTo>
                  <a:lnTo>
                    <a:pt x="648" y="3523"/>
                  </a:lnTo>
                  <a:lnTo>
                    <a:pt x="545" y="3316"/>
                  </a:lnTo>
                  <a:lnTo>
                    <a:pt x="493" y="3134"/>
                  </a:lnTo>
                  <a:lnTo>
                    <a:pt x="441" y="2927"/>
                  </a:lnTo>
                  <a:lnTo>
                    <a:pt x="389" y="2720"/>
                  </a:lnTo>
                  <a:lnTo>
                    <a:pt x="389" y="2513"/>
                  </a:lnTo>
                  <a:lnTo>
                    <a:pt x="389" y="2305"/>
                  </a:lnTo>
                  <a:lnTo>
                    <a:pt x="441" y="2072"/>
                  </a:lnTo>
                  <a:lnTo>
                    <a:pt x="493" y="1891"/>
                  </a:lnTo>
                  <a:lnTo>
                    <a:pt x="545" y="1684"/>
                  </a:lnTo>
                  <a:lnTo>
                    <a:pt x="648" y="1503"/>
                  </a:lnTo>
                  <a:lnTo>
                    <a:pt x="752" y="1321"/>
                  </a:lnTo>
                  <a:lnTo>
                    <a:pt x="855" y="1166"/>
                  </a:lnTo>
                  <a:lnTo>
                    <a:pt x="1011" y="1011"/>
                  </a:lnTo>
                  <a:lnTo>
                    <a:pt x="1140" y="881"/>
                  </a:lnTo>
                  <a:lnTo>
                    <a:pt x="1322" y="777"/>
                  </a:lnTo>
                  <a:lnTo>
                    <a:pt x="1477" y="648"/>
                  </a:lnTo>
                  <a:lnTo>
                    <a:pt x="1684" y="570"/>
                  </a:lnTo>
                  <a:lnTo>
                    <a:pt x="1866" y="493"/>
                  </a:lnTo>
                  <a:lnTo>
                    <a:pt x="2073" y="441"/>
                  </a:lnTo>
                  <a:lnTo>
                    <a:pt x="2280" y="415"/>
                  </a:lnTo>
                  <a:close/>
                  <a:moveTo>
                    <a:pt x="2487" y="0"/>
                  </a:moveTo>
                  <a:lnTo>
                    <a:pt x="2228" y="26"/>
                  </a:lnTo>
                  <a:lnTo>
                    <a:pt x="1995" y="52"/>
                  </a:lnTo>
                  <a:lnTo>
                    <a:pt x="1762" y="130"/>
                  </a:lnTo>
                  <a:lnTo>
                    <a:pt x="1529" y="208"/>
                  </a:lnTo>
                  <a:lnTo>
                    <a:pt x="1296" y="311"/>
                  </a:lnTo>
                  <a:lnTo>
                    <a:pt x="1089" y="441"/>
                  </a:lnTo>
                  <a:lnTo>
                    <a:pt x="907" y="596"/>
                  </a:lnTo>
                  <a:lnTo>
                    <a:pt x="726" y="752"/>
                  </a:lnTo>
                  <a:lnTo>
                    <a:pt x="571" y="933"/>
                  </a:lnTo>
                  <a:lnTo>
                    <a:pt x="415" y="1114"/>
                  </a:lnTo>
                  <a:lnTo>
                    <a:pt x="286" y="1321"/>
                  </a:lnTo>
                  <a:lnTo>
                    <a:pt x="182" y="1529"/>
                  </a:lnTo>
                  <a:lnTo>
                    <a:pt x="104" y="1762"/>
                  </a:lnTo>
                  <a:lnTo>
                    <a:pt x="53" y="1995"/>
                  </a:lnTo>
                  <a:lnTo>
                    <a:pt x="1" y="2254"/>
                  </a:lnTo>
                  <a:lnTo>
                    <a:pt x="1" y="2513"/>
                  </a:lnTo>
                  <a:lnTo>
                    <a:pt x="1" y="2772"/>
                  </a:lnTo>
                  <a:lnTo>
                    <a:pt x="53" y="3005"/>
                  </a:lnTo>
                  <a:lnTo>
                    <a:pt x="104" y="3238"/>
                  </a:lnTo>
                  <a:lnTo>
                    <a:pt x="182" y="3471"/>
                  </a:lnTo>
                  <a:lnTo>
                    <a:pt x="286" y="3704"/>
                  </a:lnTo>
                  <a:lnTo>
                    <a:pt x="415" y="3911"/>
                  </a:lnTo>
                  <a:lnTo>
                    <a:pt x="571" y="4093"/>
                  </a:lnTo>
                  <a:lnTo>
                    <a:pt x="726" y="4274"/>
                  </a:lnTo>
                  <a:lnTo>
                    <a:pt x="907" y="4429"/>
                  </a:lnTo>
                  <a:lnTo>
                    <a:pt x="1089" y="4585"/>
                  </a:lnTo>
                  <a:lnTo>
                    <a:pt x="1296" y="4714"/>
                  </a:lnTo>
                  <a:lnTo>
                    <a:pt x="1529" y="4818"/>
                  </a:lnTo>
                  <a:lnTo>
                    <a:pt x="1762" y="4895"/>
                  </a:lnTo>
                  <a:lnTo>
                    <a:pt x="1995" y="4947"/>
                  </a:lnTo>
                  <a:lnTo>
                    <a:pt x="2228" y="4999"/>
                  </a:lnTo>
                  <a:lnTo>
                    <a:pt x="2746" y="4999"/>
                  </a:lnTo>
                  <a:lnTo>
                    <a:pt x="3005" y="4947"/>
                  </a:lnTo>
                  <a:lnTo>
                    <a:pt x="3238" y="4895"/>
                  </a:lnTo>
                  <a:lnTo>
                    <a:pt x="3471" y="4818"/>
                  </a:lnTo>
                  <a:lnTo>
                    <a:pt x="3678" y="4714"/>
                  </a:lnTo>
                  <a:lnTo>
                    <a:pt x="3886" y="4585"/>
                  </a:lnTo>
                  <a:lnTo>
                    <a:pt x="4067" y="4429"/>
                  </a:lnTo>
                  <a:lnTo>
                    <a:pt x="4248" y="4274"/>
                  </a:lnTo>
                  <a:lnTo>
                    <a:pt x="4404" y="4093"/>
                  </a:lnTo>
                  <a:lnTo>
                    <a:pt x="4559" y="3911"/>
                  </a:lnTo>
                  <a:lnTo>
                    <a:pt x="4689" y="3704"/>
                  </a:lnTo>
                  <a:lnTo>
                    <a:pt x="4792" y="3471"/>
                  </a:lnTo>
                  <a:lnTo>
                    <a:pt x="4870" y="3238"/>
                  </a:lnTo>
                  <a:lnTo>
                    <a:pt x="4948" y="3005"/>
                  </a:lnTo>
                  <a:lnTo>
                    <a:pt x="4973" y="2772"/>
                  </a:lnTo>
                  <a:lnTo>
                    <a:pt x="4973" y="2513"/>
                  </a:lnTo>
                  <a:lnTo>
                    <a:pt x="4973" y="2254"/>
                  </a:lnTo>
                  <a:lnTo>
                    <a:pt x="4948" y="1995"/>
                  </a:lnTo>
                  <a:lnTo>
                    <a:pt x="4870" y="1762"/>
                  </a:lnTo>
                  <a:lnTo>
                    <a:pt x="4792" y="1529"/>
                  </a:lnTo>
                  <a:lnTo>
                    <a:pt x="4689" y="1321"/>
                  </a:lnTo>
                  <a:lnTo>
                    <a:pt x="4559" y="1114"/>
                  </a:lnTo>
                  <a:lnTo>
                    <a:pt x="4404" y="933"/>
                  </a:lnTo>
                  <a:lnTo>
                    <a:pt x="4248" y="752"/>
                  </a:lnTo>
                  <a:lnTo>
                    <a:pt x="4067" y="596"/>
                  </a:lnTo>
                  <a:lnTo>
                    <a:pt x="3886" y="441"/>
                  </a:lnTo>
                  <a:lnTo>
                    <a:pt x="3678" y="311"/>
                  </a:lnTo>
                  <a:lnTo>
                    <a:pt x="3471" y="208"/>
                  </a:lnTo>
                  <a:lnTo>
                    <a:pt x="3238" y="130"/>
                  </a:lnTo>
                  <a:lnTo>
                    <a:pt x="3005" y="52"/>
                  </a:lnTo>
                  <a:lnTo>
                    <a:pt x="2746" y="26"/>
                  </a:lnTo>
                  <a:lnTo>
                    <a:pt x="248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67"/>
            <p:cNvSpPr/>
            <p:nvPr/>
          </p:nvSpPr>
          <p:spPr>
            <a:xfrm>
              <a:off x="5610310" y="1449917"/>
              <a:ext cx="91761" cy="22337"/>
            </a:xfrm>
            <a:custGeom>
              <a:avLst/>
              <a:gdLst/>
              <a:ahLst/>
              <a:cxnLst/>
              <a:rect l="l" t="t" r="r" b="b"/>
              <a:pathLst>
                <a:path w="5854" h="1425" extrusionOk="0">
                  <a:moveTo>
                    <a:pt x="3575" y="0"/>
                  </a:moveTo>
                  <a:lnTo>
                    <a:pt x="3083" y="26"/>
                  </a:lnTo>
                  <a:lnTo>
                    <a:pt x="2616" y="78"/>
                  </a:lnTo>
                  <a:lnTo>
                    <a:pt x="2150" y="181"/>
                  </a:lnTo>
                  <a:lnTo>
                    <a:pt x="1762" y="285"/>
                  </a:lnTo>
                  <a:lnTo>
                    <a:pt x="1373" y="415"/>
                  </a:lnTo>
                  <a:lnTo>
                    <a:pt x="1036" y="544"/>
                  </a:lnTo>
                  <a:lnTo>
                    <a:pt x="752" y="699"/>
                  </a:lnTo>
                  <a:lnTo>
                    <a:pt x="493" y="829"/>
                  </a:lnTo>
                  <a:lnTo>
                    <a:pt x="156" y="1036"/>
                  </a:lnTo>
                  <a:lnTo>
                    <a:pt x="1" y="1140"/>
                  </a:lnTo>
                  <a:lnTo>
                    <a:pt x="234" y="1425"/>
                  </a:lnTo>
                  <a:lnTo>
                    <a:pt x="337" y="1347"/>
                  </a:lnTo>
                  <a:lnTo>
                    <a:pt x="674" y="1166"/>
                  </a:lnTo>
                  <a:lnTo>
                    <a:pt x="1166" y="907"/>
                  </a:lnTo>
                  <a:lnTo>
                    <a:pt x="1477" y="777"/>
                  </a:lnTo>
                  <a:lnTo>
                    <a:pt x="1839" y="674"/>
                  </a:lnTo>
                  <a:lnTo>
                    <a:pt x="2228" y="570"/>
                  </a:lnTo>
                  <a:lnTo>
                    <a:pt x="2642" y="466"/>
                  </a:lnTo>
                  <a:lnTo>
                    <a:pt x="3108" y="415"/>
                  </a:lnTo>
                  <a:lnTo>
                    <a:pt x="3575" y="389"/>
                  </a:lnTo>
                  <a:lnTo>
                    <a:pt x="4093" y="415"/>
                  </a:lnTo>
                  <a:lnTo>
                    <a:pt x="4611" y="466"/>
                  </a:lnTo>
                  <a:lnTo>
                    <a:pt x="5154" y="596"/>
                  </a:lnTo>
                  <a:lnTo>
                    <a:pt x="5698" y="777"/>
                  </a:lnTo>
                  <a:lnTo>
                    <a:pt x="5854" y="415"/>
                  </a:lnTo>
                  <a:lnTo>
                    <a:pt x="5258" y="207"/>
                  </a:lnTo>
                  <a:lnTo>
                    <a:pt x="4662" y="78"/>
                  </a:lnTo>
                  <a:lnTo>
                    <a:pt x="4118" y="26"/>
                  </a:lnTo>
                  <a:lnTo>
                    <a:pt x="35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4" name="Google Shape;5364;p67"/>
            <p:cNvSpPr/>
            <p:nvPr/>
          </p:nvSpPr>
          <p:spPr>
            <a:xfrm>
              <a:off x="5766606" y="1470216"/>
              <a:ext cx="24375" cy="9342"/>
            </a:xfrm>
            <a:custGeom>
              <a:avLst/>
              <a:gdLst/>
              <a:ahLst/>
              <a:cxnLst/>
              <a:rect l="l" t="t" r="r" b="b"/>
              <a:pathLst>
                <a:path w="1555" h="596" extrusionOk="0">
                  <a:moveTo>
                    <a:pt x="648" y="0"/>
                  </a:moveTo>
                  <a:lnTo>
                    <a:pt x="441" y="52"/>
                  </a:lnTo>
                  <a:lnTo>
                    <a:pt x="260" y="104"/>
                  </a:lnTo>
                  <a:lnTo>
                    <a:pt x="104" y="181"/>
                  </a:lnTo>
                  <a:lnTo>
                    <a:pt x="1" y="285"/>
                  </a:lnTo>
                  <a:lnTo>
                    <a:pt x="234" y="596"/>
                  </a:lnTo>
                  <a:lnTo>
                    <a:pt x="337" y="518"/>
                  </a:lnTo>
                  <a:lnTo>
                    <a:pt x="441" y="466"/>
                  </a:lnTo>
                  <a:lnTo>
                    <a:pt x="596" y="414"/>
                  </a:lnTo>
                  <a:lnTo>
                    <a:pt x="752" y="389"/>
                  </a:lnTo>
                  <a:lnTo>
                    <a:pt x="933" y="414"/>
                  </a:lnTo>
                  <a:lnTo>
                    <a:pt x="1114" y="466"/>
                  </a:lnTo>
                  <a:lnTo>
                    <a:pt x="1218" y="518"/>
                  </a:lnTo>
                  <a:lnTo>
                    <a:pt x="1322" y="570"/>
                  </a:lnTo>
                  <a:lnTo>
                    <a:pt x="1555" y="285"/>
                  </a:lnTo>
                  <a:lnTo>
                    <a:pt x="1322" y="130"/>
                  </a:lnTo>
                  <a:lnTo>
                    <a:pt x="1088" y="52"/>
                  </a:lnTo>
                  <a:lnTo>
                    <a:pt x="88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5" name="Google Shape;5365;p67"/>
            <p:cNvSpPr/>
            <p:nvPr/>
          </p:nvSpPr>
          <p:spPr>
            <a:xfrm>
              <a:off x="5691507" y="1414194"/>
              <a:ext cx="65380" cy="23152"/>
            </a:xfrm>
            <a:custGeom>
              <a:avLst/>
              <a:gdLst/>
              <a:ahLst/>
              <a:cxnLst/>
              <a:rect l="l" t="t" r="r" b="b"/>
              <a:pathLst>
                <a:path w="4171" h="1477" extrusionOk="0">
                  <a:moveTo>
                    <a:pt x="2228" y="0"/>
                  </a:moveTo>
                  <a:lnTo>
                    <a:pt x="1917" y="26"/>
                  </a:lnTo>
                  <a:lnTo>
                    <a:pt x="1632" y="78"/>
                  </a:lnTo>
                  <a:lnTo>
                    <a:pt x="1373" y="155"/>
                  </a:lnTo>
                  <a:lnTo>
                    <a:pt x="1140" y="233"/>
                  </a:lnTo>
                  <a:lnTo>
                    <a:pt x="907" y="311"/>
                  </a:lnTo>
                  <a:lnTo>
                    <a:pt x="518" y="518"/>
                  </a:lnTo>
                  <a:lnTo>
                    <a:pt x="259" y="673"/>
                  </a:lnTo>
                  <a:lnTo>
                    <a:pt x="0" y="855"/>
                  </a:lnTo>
                  <a:lnTo>
                    <a:pt x="1114" y="855"/>
                  </a:lnTo>
                  <a:lnTo>
                    <a:pt x="1580" y="881"/>
                  </a:lnTo>
                  <a:lnTo>
                    <a:pt x="2046" y="932"/>
                  </a:lnTo>
                  <a:lnTo>
                    <a:pt x="2487" y="1010"/>
                  </a:lnTo>
                  <a:lnTo>
                    <a:pt x="2694" y="1062"/>
                  </a:lnTo>
                  <a:lnTo>
                    <a:pt x="2875" y="1114"/>
                  </a:lnTo>
                  <a:lnTo>
                    <a:pt x="3160" y="1243"/>
                  </a:lnTo>
                  <a:lnTo>
                    <a:pt x="3393" y="1399"/>
                  </a:lnTo>
                  <a:lnTo>
                    <a:pt x="3471" y="1424"/>
                  </a:lnTo>
                  <a:lnTo>
                    <a:pt x="3548" y="1450"/>
                  </a:lnTo>
                  <a:lnTo>
                    <a:pt x="3652" y="1476"/>
                  </a:lnTo>
                  <a:lnTo>
                    <a:pt x="3730" y="1476"/>
                  </a:lnTo>
                  <a:lnTo>
                    <a:pt x="3885" y="1399"/>
                  </a:lnTo>
                  <a:lnTo>
                    <a:pt x="4041" y="1321"/>
                  </a:lnTo>
                  <a:lnTo>
                    <a:pt x="4118" y="1165"/>
                  </a:lnTo>
                  <a:lnTo>
                    <a:pt x="4170" y="1010"/>
                  </a:lnTo>
                  <a:lnTo>
                    <a:pt x="4170" y="932"/>
                  </a:lnTo>
                  <a:lnTo>
                    <a:pt x="4170" y="829"/>
                  </a:lnTo>
                  <a:lnTo>
                    <a:pt x="4118" y="751"/>
                  </a:lnTo>
                  <a:lnTo>
                    <a:pt x="4066" y="673"/>
                  </a:lnTo>
                  <a:lnTo>
                    <a:pt x="3937" y="492"/>
                  </a:lnTo>
                  <a:lnTo>
                    <a:pt x="3730" y="337"/>
                  </a:lnTo>
                  <a:lnTo>
                    <a:pt x="3497" y="207"/>
                  </a:lnTo>
                  <a:lnTo>
                    <a:pt x="3212" y="104"/>
                  </a:lnTo>
                  <a:lnTo>
                    <a:pt x="2849" y="52"/>
                  </a:lnTo>
                  <a:lnTo>
                    <a:pt x="2538"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6" name="Google Shape;5366;p67"/>
            <p:cNvSpPr/>
            <p:nvPr/>
          </p:nvSpPr>
          <p:spPr>
            <a:xfrm>
              <a:off x="5781230" y="1419868"/>
              <a:ext cx="55223" cy="20722"/>
            </a:xfrm>
            <a:custGeom>
              <a:avLst/>
              <a:gdLst/>
              <a:ahLst/>
              <a:cxnLst/>
              <a:rect l="l" t="t" r="r" b="b"/>
              <a:pathLst>
                <a:path w="3523" h="1322" extrusionOk="0">
                  <a:moveTo>
                    <a:pt x="1399" y="1"/>
                  </a:moveTo>
                  <a:lnTo>
                    <a:pt x="1062" y="27"/>
                  </a:lnTo>
                  <a:lnTo>
                    <a:pt x="777" y="104"/>
                  </a:lnTo>
                  <a:lnTo>
                    <a:pt x="518" y="208"/>
                  </a:lnTo>
                  <a:lnTo>
                    <a:pt x="311" y="337"/>
                  </a:lnTo>
                  <a:lnTo>
                    <a:pt x="130" y="493"/>
                  </a:lnTo>
                  <a:lnTo>
                    <a:pt x="78" y="570"/>
                  </a:lnTo>
                  <a:lnTo>
                    <a:pt x="26" y="648"/>
                  </a:lnTo>
                  <a:lnTo>
                    <a:pt x="0" y="726"/>
                  </a:lnTo>
                  <a:lnTo>
                    <a:pt x="0" y="803"/>
                  </a:lnTo>
                  <a:lnTo>
                    <a:pt x="26" y="985"/>
                  </a:lnTo>
                  <a:lnTo>
                    <a:pt x="104" y="1114"/>
                  </a:lnTo>
                  <a:lnTo>
                    <a:pt x="233" y="1244"/>
                  </a:lnTo>
                  <a:lnTo>
                    <a:pt x="363" y="1321"/>
                  </a:lnTo>
                  <a:lnTo>
                    <a:pt x="647" y="1321"/>
                  </a:lnTo>
                  <a:lnTo>
                    <a:pt x="725" y="1270"/>
                  </a:lnTo>
                  <a:lnTo>
                    <a:pt x="958" y="1166"/>
                  </a:lnTo>
                  <a:lnTo>
                    <a:pt x="1269" y="1088"/>
                  </a:lnTo>
                  <a:lnTo>
                    <a:pt x="1632" y="1011"/>
                  </a:lnTo>
                  <a:lnTo>
                    <a:pt x="2020" y="985"/>
                  </a:lnTo>
                  <a:lnTo>
                    <a:pt x="2409" y="959"/>
                  </a:lnTo>
                  <a:lnTo>
                    <a:pt x="2745" y="959"/>
                  </a:lnTo>
                  <a:lnTo>
                    <a:pt x="3289" y="1011"/>
                  </a:lnTo>
                  <a:lnTo>
                    <a:pt x="3522" y="1037"/>
                  </a:lnTo>
                  <a:lnTo>
                    <a:pt x="3496" y="985"/>
                  </a:lnTo>
                  <a:lnTo>
                    <a:pt x="3393" y="855"/>
                  </a:lnTo>
                  <a:lnTo>
                    <a:pt x="3237" y="674"/>
                  </a:lnTo>
                  <a:lnTo>
                    <a:pt x="3004" y="467"/>
                  </a:lnTo>
                  <a:lnTo>
                    <a:pt x="2849" y="363"/>
                  </a:lnTo>
                  <a:lnTo>
                    <a:pt x="2668" y="260"/>
                  </a:lnTo>
                  <a:lnTo>
                    <a:pt x="2486" y="182"/>
                  </a:lnTo>
                  <a:lnTo>
                    <a:pt x="2253" y="104"/>
                  </a:lnTo>
                  <a:lnTo>
                    <a:pt x="1994" y="52"/>
                  </a:lnTo>
                  <a:lnTo>
                    <a:pt x="1709" y="27"/>
                  </a:lnTo>
                  <a:lnTo>
                    <a:pt x="1399"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7" name="Google Shape;5367;p67"/>
            <p:cNvSpPr/>
            <p:nvPr/>
          </p:nvSpPr>
          <p:spPr>
            <a:xfrm>
              <a:off x="5491776" y="2347107"/>
              <a:ext cx="608551" cy="837938"/>
            </a:xfrm>
            <a:custGeom>
              <a:avLst/>
              <a:gdLst/>
              <a:ahLst/>
              <a:cxnLst/>
              <a:rect l="l" t="t" r="r" b="b"/>
              <a:pathLst>
                <a:path w="38823" h="53457" extrusionOk="0">
                  <a:moveTo>
                    <a:pt x="8055" y="0"/>
                  </a:moveTo>
                  <a:lnTo>
                    <a:pt x="7304" y="1425"/>
                  </a:lnTo>
                  <a:lnTo>
                    <a:pt x="6501" y="3030"/>
                  </a:lnTo>
                  <a:lnTo>
                    <a:pt x="5491" y="5102"/>
                  </a:lnTo>
                  <a:lnTo>
                    <a:pt x="4947" y="6268"/>
                  </a:lnTo>
                  <a:lnTo>
                    <a:pt x="4403" y="7511"/>
                  </a:lnTo>
                  <a:lnTo>
                    <a:pt x="3833" y="8806"/>
                  </a:lnTo>
                  <a:lnTo>
                    <a:pt x="3263" y="10153"/>
                  </a:lnTo>
                  <a:lnTo>
                    <a:pt x="2719" y="11525"/>
                  </a:lnTo>
                  <a:lnTo>
                    <a:pt x="2201" y="12924"/>
                  </a:lnTo>
                  <a:lnTo>
                    <a:pt x="1709" y="14322"/>
                  </a:lnTo>
                  <a:lnTo>
                    <a:pt x="1269" y="15721"/>
                  </a:lnTo>
                  <a:lnTo>
                    <a:pt x="1114" y="16265"/>
                  </a:lnTo>
                  <a:lnTo>
                    <a:pt x="958" y="16835"/>
                  </a:lnTo>
                  <a:lnTo>
                    <a:pt x="699" y="18026"/>
                  </a:lnTo>
                  <a:lnTo>
                    <a:pt x="492" y="19269"/>
                  </a:lnTo>
                  <a:lnTo>
                    <a:pt x="311" y="20564"/>
                  </a:lnTo>
                  <a:lnTo>
                    <a:pt x="181" y="21911"/>
                  </a:lnTo>
                  <a:lnTo>
                    <a:pt x="104" y="23284"/>
                  </a:lnTo>
                  <a:lnTo>
                    <a:pt x="26" y="24682"/>
                  </a:lnTo>
                  <a:lnTo>
                    <a:pt x="0" y="26107"/>
                  </a:lnTo>
                  <a:lnTo>
                    <a:pt x="0" y="27531"/>
                  </a:lnTo>
                  <a:lnTo>
                    <a:pt x="52" y="28981"/>
                  </a:lnTo>
                  <a:lnTo>
                    <a:pt x="104" y="30432"/>
                  </a:lnTo>
                  <a:lnTo>
                    <a:pt x="181" y="31882"/>
                  </a:lnTo>
                  <a:lnTo>
                    <a:pt x="285" y="33332"/>
                  </a:lnTo>
                  <a:lnTo>
                    <a:pt x="389" y="34757"/>
                  </a:lnTo>
                  <a:lnTo>
                    <a:pt x="518" y="36181"/>
                  </a:lnTo>
                  <a:lnTo>
                    <a:pt x="673" y="37554"/>
                  </a:lnTo>
                  <a:lnTo>
                    <a:pt x="984" y="40196"/>
                  </a:lnTo>
                  <a:lnTo>
                    <a:pt x="1321" y="42656"/>
                  </a:lnTo>
                  <a:lnTo>
                    <a:pt x="1683" y="44883"/>
                  </a:lnTo>
                  <a:lnTo>
                    <a:pt x="1994" y="46800"/>
                  </a:lnTo>
                  <a:lnTo>
                    <a:pt x="2279" y="48406"/>
                  </a:lnTo>
                  <a:lnTo>
                    <a:pt x="2512" y="49597"/>
                  </a:lnTo>
                  <a:lnTo>
                    <a:pt x="2719" y="50607"/>
                  </a:lnTo>
                  <a:lnTo>
                    <a:pt x="4636" y="51177"/>
                  </a:lnTo>
                  <a:lnTo>
                    <a:pt x="6527" y="51695"/>
                  </a:lnTo>
                  <a:lnTo>
                    <a:pt x="6915" y="51799"/>
                  </a:lnTo>
                  <a:lnTo>
                    <a:pt x="8754" y="52213"/>
                  </a:lnTo>
                  <a:lnTo>
                    <a:pt x="10593" y="52550"/>
                  </a:lnTo>
                  <a:lnTo>
                    <a:pt x="12432" y="52860"/>
                  </a:lnTo>
                  <a:lnTo>
                    <a:pt x="14270" y="53094"/>
                  </a:lnTo>
                  <a:lnTo>
                    <a:pt x="14685" y="53145"/>
                  </a:lnTo>
                  <a:lnTo>
                    <a:pt x="16394" y="53301"/>
                  </a:lnTo>
                  <a:lnTo>
                    <a:pt x="18078" y="53404"/>
                  </a:lnTo>
                  <a:lnTo>
                    <a:pt x="19787" y="53456"/>
                  </a:lnTo>
                  <a:lnTo>
                    <a:pt x="21859" y="53456"/>
                  </a:lnTo>
                  <a:lnTo>
                    <a:pt x="23646" y="53378"/>
                  </a:lnTo>
                  <a:lnTo>
                    <a:pt x="25433" y="53275"/>
                  </a:lnTo>
                  <a:lnTo>
                    <a:pt x="27220" y="53094"/>
                  </a:lnTo>
                  <a:lnTo>
                    <a:pt x="29033" y="52860"/>
                  </a:lnTo>
                  <a:lnTo>
                    <a:pt x="30846" y="52576"/>
                  </a:lnTo>
                  <a:lnTo>
                    <a:pt x="32659" y="52213"/>
                  </a:lnTo>
                  <a:lnTo>
                    <a:pt x="34472" y="51799"/>
                  </a:lnTo>
                  <a:lnTo>
                    <a:pt x="36285" y="51332"/>
                  </a:lnTo>
                  <a:lnTo>
                    <a:pt x="36647" y="51255"/>
                  </a:lnTo>
                  <a:lnTo>
                    <a:pt x="37709" y="50944"/>
                  </a:lnTo>
                  <a:lnTo>
                    <a:pt x="38771" y="50607"/>
                  </a:lnTo>
                  <a:lnTo>
                    <a:pt x="38797" y="49753"/>
                  </a:lnTo>
                  <a:lnTo>
                    <a:pt x="38823" y="47292"/>
                  </a:lnTo>
                  <a:lnTo>
                    <a:pt x="38823" y="45557"/>
                  </a:lnTo>
                  <a:lnTo>
                    <a:pt x="38823" y="43537"/>
                  </a:lnTo>
                  <a:lnTo>
                    <a:pt x="38797" y="41232"/>
                  </a:lnTo>
                  <a:lnTo>
                    <a:pt x="38719" y="38694"/>
                  </a:lnTo>
                  <a:lnTo>
                    <a:pt x="38693" y="38098"/>
                  </a:lnTo>
                  <a:lnTo>
                    <a:pt x="38590" y="35223"/>
                  </a:lnTo>
                  <a:lnTo>
                    <a:pt x="38434" y="32167"/>
                  </a:lnTo>
                  <a:lnTo>
                    <a:pt x="38408" y="31779"/>
                  </a:lnTo>
                  <a:lnTo>
                    <a:pt x="38175" y="28463"/>
                  </a:lnTo>
                  <a:lnTo>
                    <a:pt x="38123" y="27971"/>
                  </a:lnTo>
                  <a:lnTo>
                    <a:pt x="37838" y="24734"/>
                  </a:lnTo>
                  <a:lnTo>
                    <a:pt x="37813" y="24397"/>
                  </a:lnTo>
                  <a:lnTo>
                    <a:pt x="37605" y="22662"/>
                  </a:lnTo>
                  <a:lnTo>
                    <a:pt x="37398" y="20927"/>
                  </a:lnTo>
                  <a:lnTo>
                    <a:pt x="37191" y="19192"/>
                  </a:lnTo>
                  <a:lnTo>
                    <a:pt x="36932" y="17456"/>
                  </a:lnTo>
                  <a:lnTo>
                    <a:pt x="36854" y="17042"/>
                  </a:lnTo>
                  <a:lnTo>
                    <a:pt x="36569" y="15229"/>
                  </a:lnTo>
                  <a:lnTo>
                    <a:pt x="36259" y="13442"/>
                  </a:lnTo>
                  <a:lnTo>
                    <a:pt x="35922" y="11681"/>
                  </a:lnTo>
                  <a:lnTo>
                    <a:pt x="35533" y="9946"/>
                  </a:lnTo>
                  <a:lnTo>
                    <a:pt x="35456" y="9557"/>
                  </a:lnTo>
                  <a:lnTo>
                    <a:pt x="35145" y="8288"/>
                  </a:lnTo>
                  <a:lnTo>
                    <a:pt x="34834" y="7045"/>
                  </a:lnTo>
                  <a:lnTo>
                    <a:pt x="34498" y="5802"/>
                  </a:lnTo>
                  <a:lnTo>
                    <a:pt x="34135" y="4584"/>
                  </a:lnTo>
                  <a:lnTo>
                    <a:pt x="33772" y="3393"/>
                  </a:lnTo>
                  <a:lnTo>
                    <a:pt x="33384" y="2253"/>
                  </a:lnTo>
                  <a:lnTo>
                    <a:pt x="32969" y="1114"/>
                  </a:lnTo>
                  <a:lnTo>
                    <a:pt x="32529" y="26"/>
                  </a:lnTo>
                  <a:lnTo>
                    <a:pt x="32451" y="78"/>
                  </a:lnTo>
                  <a:lnTo>
                    <a:pt x="32218" y="259"/>
                  </a:lnTo>
                  <a:lnTo>
                    <a:pt x="31804" y="518"/>
                  </a:lnTo>
                  <a:lnTo>
                    <a:pt x="31234" y="829"/>
                  </a:lnTo>
                  <a:lnTo>
                    <a:pt x="30483" y="1166"/>
                  </a:lnTo>
                  <a:lnTo>
                    <a:pt x="30043" y="1347"/>
                  </a:lnTo>
                  <a:lnTo>
                    <a:pt x="29551" y="1528"/>
                  </a:lnTo>
                  <a:lnTo>
                    <a:pt x="29007" y="1710"/>
                  </a:lnTo>
                  <a:lnTo>
                    <a:pt x="28411" y="1865"/>
                  </a:lnTo>
                  <a:lnTo>
                    <a:pt x="27764" y="2020"/>
                  </a:lnTo>
                  <a:lnTo>
                    <a:pt x="27090" y="2176"/>
                  </a:lnTo>
                  <a:lnTo>
                    <a:pt x="26650" y="2253"/>
                  </a:lnTo>
                  <a:lnTo>
                    <a:pt x="25899" y="2383"/>
                  </a:lnTo>
                  <a:lnTo>
                    <a:pt x="25096" y="2461"/>
                  </a:lnTo>
                  <a:lnTo>
                    <a:pt x="24216" y="2538"/>
                  </a:lnTo>
                  <a:lnTo>
                    <a:pt x="23309" y="2590"/>
                  </a:lnTo>
                  <a:lnTo>
                    <a:pt x="22351" y="2616"/>
                  </a:lnTo>
                  <a:lnTo>
                    <a:pt x="21341" y="2590"/>
                  </a:lnTo>
                  <a:lnTo>
                    <a:pt x="20253" y="2538"/>
                  </a:lnTo>
                  <a:lnTo>
                    <a:pt x="19139" y="2461"/>
                  </a:lnTo>
                  <a:lnTo>
                    <a:pt x="17948" y="2331"/>
                  </a:lnTo>
                  <a:lnTo>
                    <a:pt x="16705" y="2150"/>
                  </a:lnTo>
                  <a:lnTo>
                    <a:pt x="15410" y="1917"/>
                  </a:lnTo>
                  <a:lnTo>
                    <a:pt x="14063" y="1658"/>
                  </a:lnTo>
                  <a:lnTo>
                    <a:pt x="12639" y="1321"/>
                  </a:lnTo>
                  <a:lnTo>
                    <a:pt x="11188" y="959"/>
                  </a:lnTo>
                  <a:lnTo>
                    <a:pt x="9660" y="518"/>
                  </a:lnTo>
                  <a:lnTo>
                    <a:pt x="805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8" name="Google Shape;5368;p67"/>
            <p:cNvSpPr/>
            <p:nvPr/>
          </p:nvSpPr>
          <p:spPr>
            <a:xfrm>
              <a:off x="5905862" y="2381200"/>
              <a:ext cx="142909" cy="121810"/>
            </a:xfrm>
            <a:custGeom>
              <a:avLst/>
              <a:gdLst/>
              <a:ahLst/>
              <a:cxnLst/>
              <a:rect l="l" t="t" r="r" b="b"/>
              <a:pathLst>
                <a:path w="9117" h="7771" extrusionOk="0">
                  <a:moveTo>
                    <a:pt x="673" y="1"/>
                  </a:moveTo>
                  <a:lnTo>
                    <a:pt x="233" y="78"/>
                  </a:lnTo>
                  <a:lnTo>
                    <a:pt x="104" y="519"/>
                  </a:lnTo>
                  <a:lnTo>
                    <a:pt x="26" y="985"/>
                  </a:lnTo>
                  <a:lnTo>
                    <a:pt x="0" y="1451"/>
                  </a:lnTo>
                  <a:lnTo>
                    <a:pt x="26" y="1917"/>
                  </a:lnTo>
                  <a:lnTo>
                    <a:pt x="78" y="2228"/>
                  </a:lnTo>
                  <a:lnTo>
                    <a:pt x="130" y="2513"/>
                  </a:lnTo>
                  <a:lnTo>
                    <a:pt x="233" y="2772"/>
                  </a:lnTo>
                  <a:lnTo>
                    <a:pt x="337" y="3057"/>
                  </a:lnTo>
                  <a:lnTo>
                    <a:pt x="440" y="3316"/>
                  </a:lnTo>
                  <a:lnTo>
                    <a:pt x="596" y="3575"/>
                  </a:lnTo>
                  <a:lnTo>
                    <a:pt x="751" y="3808"/>
                  </a:lnTo>
                  <a:lnTo>
                    <a:pt x="906" y="4041"/>
                  </a:lnTo>
                  <a:lnTo>
                    <a:pt x="1295" y="4481"/>
                  </a:lnTo>
                  <a:lnTo>
                    <a:pt x="1709" y="4896"/>
                  </a:lnTo>
                  <a:lnTo>
                    <a:pt x="2150" y="5258"/>
                  </a:lnTo>
                  <a:lnTo>
                    <a:pt x="2642" y="5595"/>
                  </a:lnTo>
                  <a:lnTo>
                    <a:pt x="2978" y="5802"/>
                  </a:lnTo>
                  <a:lnTo>
                    <a:pt x="3367" y="6009"/>
                  </a:lnTo>
                  <a:lnTo>
                    <a:pt x="3729" y="6191"/>
                  </a:lnTo>
                  <a:lnTo>
                    <a:pt x="4144" y="6346"/>
                  </a:lnTo>
                  <a:lnTo>
                    <a:pt x="4947" y="6631"/>
                  </a:lnTo>
                  <a:lnTo>
                    <a:pt x="5750" y="6890"/>
                  </a:lnTo>
                  <a:lnTo>
                    <a:pt x="6604" y="7097"/>
                  </a:lnTo>
                  <a:lnTo>
                    <a:pt x="7459" y="7304"/>
                  </a:lnTo>
                  <a:lnTo>
                    <a:pt x="8288" y="7537"/>
                  </a:lnTo>
                  <a:lnTo>
                    <a:pt x="9116" y="7771"/>
                  </a:lnTo>
                  <a:lnTo>
                    <a:pt x="9116" y="7771"/>
                  </a:lnTo>
                  <a:lnTo>
                    <a:pt x="9039" y="7382"/>
                  </a:lnTo>
                  <a:lnTo>
                    <a:pt x="7899" y="7071"/>
                  </a:lnTo>
                  <a:lnTo>
                    <a:pt x="6708" y="6786"/>
                  </a:lnTo>
                  <a:lnTo>
                    <a:pt x="5517" y="6450"/>
                  </a:lnTo>
                  <a:lnTo>
                    <a:pt x="4947" y="6268"/>
                  </a:lnTo>
                  <a:lnTo>
                    <a:pt x="4377" y="6061"/>
                  </a:lnTo>
                  <a:lnTo>
                    <a:pt x="3807" y="5854"/>
                  </a:lnTo>
                  <a:lnTo>
                    <a:pt x="3289" y="5595"/>
                  </a:lnTo>
                  <a:lnTo>
                    <a:pt x="2771" y="5284"/>
                  </a:lnTo>
                  <a:lnTo>
                    <a:pt x="2305" y="4948"/>
                  </a:lnTo>
                  <a:lnTo>
                    <a:pt x="1865" y="4585"/>
                  </a:lnTo>
                  <a:lnTo>
                    <a:pt x="1658" y="4378"/>
                  </a:lnTo>
                  <a:lnTo>
                    <a:pt x="1450" y="4171"/>
                  </a:lnTo>
                  <a:lnTo>
                    <a:pt x="1269" y="3937"/>
                  </a:lnTo>
                  <a:lnTo>
                    <a:pt x="1088" y="3678"/>
                  </a:lnTo>
                  <a:lnTo>
                    <a:pt x="932" y="3419"/>
                  </a:lnTo>
                  <a:lnTo>
                    <a:pt x="777" y="3135"/>
                  </a:lnTo>
                  <a:lnTo>
                    <a:pt x="622" y="2772"/>
                  </a:lnTo>
                  <a:lnTo>
                    <a:pt x="492" y="2384"/>
                  </a:lnTo>
                  <a:lnTo>
                    <a:pt x="414" y="1995"/>
                  </a:lnTo>
                  <a:lnTo>
                    <a:pt x="388" y="1581"/>
                  </a:lnTo>
                  <a:lnTo>
                    <a:pt x="388" y="1166"/>
                  </a:lnTo>
                  <a:lnTo>
                    <a:pt x="440" y="778"/>
                  </a:lnTo>
                  <a:lnTo>
                    <a:pt x="518" y="389"/>
                  </a:lnTo>
                  <a:lnTo>
                    <a:pt x="673"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9" name="Google Shape;5369;p67"/>
            <p:cNvSpPr/>
            <p:nvPr/>
          </p:nvSpPr>
          <p:spPr>
            <a:xfrm>
              <a:off x="5615185" y="2385668"/>
              <a:ext cx="455515" cy="235078"/>
            </a:xfrm>
            <a:custGeom>
              <a:avLst/>
              <a:gdLst/>
              <a:ahLst/>
              <a:cxnLst/>
              <a:rect l="l" t="t" r="r" b="b"/>
              <a:pathLst>
                <a:path w="29060" h="14997" extrusionOk="0">
                  <a:moveTo>
                    <a:pt x="4636" y="1"/>
                  </a:moveTo>
                  <a:lnTo>
                    <a:pt x="4118" y="27"/>
                  </a:lnTo>
                  <a:lnTo>
                    <a:pt x="3600" y="78"/>
                  </a:lnTo>
                  <a:lnTo>
                    <a:pt x="3082" y="130"/>
                  </a:lnTo>
                  <a:lnTo>
                    <a:pt x="2564" y="234"/>
                  </a:lnTo>
                  <a:lnTo>
                    <a:pt x="2072" y="363"/>
                  </a:lnTo>
                  <a:lnTo>
                    <a:pt x="1554" y="519"/>
                  </a:lnTo>
                  <a:lnTo>
                    <a:pt x="1062" y="700"/>
                  </a:lnTo>
                  <a:lnTo>
                    <a:pt x="570" y="881"/>
                  </a:lnTo>
                  <a:lnTo>
                    <a:pt x="104" y="1114"/>
                  </a:lnTo>
                  <a:lnTo>
                    <a:pt x="26" y="1166"/>
                  </a:lnTo>
                  <a:lnTo>
                    <a:pt x="0" y="1244"/>
                  </a:lnTo>
                  <a:lnTo>
                    <a:pt x="0" y="1296"/>
                  </a:lnTo>
                  <a:lnTo>
                    <a:pt x="26" y="1373"/>
                  </a:lnTo>
                  <a:lnTo>
                    <a:pt x="78" y="1425"/>
                  </a:lnTo>
                  <a:lnTo>
                    <a:pt x="130" y="1451"/>
                  </a:lnTo>
                  <a:lnTo>
                    <a:pt x="208" y="1477"/>
                  </a:lnTo>
                  <a:lnTo>
                    <a:pt x="285" y="1451"/>
                  </a:lnTo>
                  <a:lnTo>
                    <a:pt x="777" y="1218"/>
                  </a:lnTo>
                  <a:lnTo>
                    <a:pt x="1269" y="1011"/>
                  </a:lnTo>
                  <a:lnTo>
                    <a:pt x="1761" y="829"/>
                  </a:lnTo>
                  <a:lnTo>
                    <a:pt x="2254" y="674"/>
                  </a:lnTo>
                  <a:lnTo>
                    <a:pt x="2746" y="570"/>
                  </a:lnTo>
                  <a:lnTo>
                    <a:pt x="3238" y="467"/>
                  </a:lnTo>
                  <a:lnTo>
                    <a:pt x="3756" y="415"/>
                  </a:lnTo>
                  <a:lnTo>
                    <a:pt x="4248" y="363"/>
                  </a:lnTo>
                  <a:lnTo>
                    <a:pt x="4766" y="337"/>
                  </a:lnTo>
                  <a:lnTo>
                    <a:pt x="5258" y="337"/>
                  </a:lnTo>
                  <a:lnTo>
                    <a:pt x="5750" y="363"/>
                  </a:lnTo>
                  <a:lnTo>
                    <a:pt x="6268" y="415"/>
                  </a:lnTo>
                  <a:lnTo>
                    <a:pt x="6760" y="493"/>
                  </a:lnTo>
                  <a:lnTo>
                    <a:pt x="7252" y="596"/>
                  </a:lnTo>
                  <a:lnTo>
                    <a:pt x="7770" y="700"/>
                  </a:lnTo>
                  <a:lnTo>
                    <a:pt x="8262" y="829"/>
                  </a:lnTo>
                  <a:lnTo>
                    <a:pt x="8754" y="959"/>
                  </a:lnTo>
                  <a:lnTo>
                    <a:pt x="9246" y="1114"/>
                  </a:lnTo>
                  <a:lnTo>
                    <a:pt x="9712" y="1296"/>
                  </a:lnTo>
                  <a:lnTo>
                    <a:pt x="10205" y="1503"/>
                  </a:lnTo>
                  <a:lnTo>
                    <a:pt x="11137" y="1917"/>
                  </a:lnTo>
                  <a:lnTo>
                    <a:pt x="12069" y="2383"/>
                  </a:lnTo>
                  <a:lnTo>
                    <a:pt x="12976" y="2901"/>
                  </a:lnTo>
                  <a:lnTo>
                    <a:pt x="13830" y="3471"/>
                  </a:lnTo>
                  <a:lnTo>
                    <a:pt x="14685" y="4041"/>
                  </a:lnTo>
                  <a:lnTo>
                    <a:pt x="15488" y="4663"/>
                  </a:lnTo>
                  <a:lnTo>
                    <a:pt x="16265" y="5284"/>
                  </a:lnTo>
                  <a:lnTo>
                    <a:pt x="17042" y="5932"/>
                  </a:lnTo>
                  <a:lnTo>
                    <a:pt x="18544" y="7252"/>
                  </a:lnTo>
                  <a:lnTo>
                    <a:pt x="20046" y="8625"/>
                  </a:lnTo>
                  <a:lnTo>
                    <a:pt x="21548" y="9998"/>
                  </a:lnTo>
                  <a:lnTo>
                    <a:pt x="22325" y="10645"/>
                  </a:lnTo>
                  <a:lnTo>
                    <a:pt x="23102" y="11319"/>
                  </a:lnTo>
                  <a:lnTo>
                    <a:pt x="23879" y="11940"/>
                  </a:lnTo>
                  <a:lnTo>
                    <a:pt x="24682" y="12536"/>
                  </a:lnTo>
                  <a:lnTo>
                    <a:pt x="25511" y="13106"/>
                  </a:lnTo>
                  <a:lnTo>
                    <a:pt x="26366" y="13650"/>
                  </a:lnTo>
                  <a:lnTo>
                    <a:pt x="27246" y="14142"/>
                  </a:lnTo>
                  <a:lnTo>
                    <a:pt x="28153" y="14608"/>
                  </a:lnTo>
                  <a:lnTo>
                    <a:pt x="28593" y="14815"/>
                  </a:lnTo>
                  <a:lnTo>
                    <a:pt x="29059" y="14996"/>
                  </a:lnTo>
                  <a:lnTo>
                    <a:pt x="28981" y="14582"/>
                  </a:lnTo>
                  <a:lnTo>
                    <a:pt x="28515" y="14349"/>
                  </a:lnTo>
                  <a:lnTo>
                    <a:pt x="28023" y="14142"/>
                  </a:lnTo>
                  <a:lnTo>
                    <a:pt x="27091" y="13650"/>
                  </a:lnTo>
                  <a:lnTo>
                    <a:pt x="26210" y="13106"/>
                  </a:lnTo>
                  <a:lnTo>
                    <a:pt x="25330" y="12510"/>
                  </a:lnTo>
                  <a:lnTo>
                    <a:pt x="24501" y="11888"/>
                  </a:lnTo>
                  <a:lnTo>
                    <a:pt x="23672" y="11241"/>
                  </a:lnTo>
                  <a:lnTo>
                    <a:pt x="22843" y="10568"/>
                  </a:lnTo>
                  <a:lnTo>
                    <a:pt x="22066" y="9894"/>
                  </a:lnTo>
                  <a:lnTo>
                    <a:pt x="21263" y="9195"/>
                  </a:lnTo>
                  <a:lnTo>
                    <a:pt x="18337" y="6553"/>
                  </a:lnTo>
                  <a:lnTo>
                    <a:pt x="17586" y="5906"/>
                  </a:lnTo>
                  <a:lnTo>
                    <a:pt x="16835" y="5258"/>
                  </a:lnTo>
                  <a:lnTo>
                    <a:pt x="16058" y="4637"/>
                  </a:lnTo>
                  <a:lnTo>
                    <a:pt x="15281" y="4015"/>
                  </a:lnTo>
                  <a:lnTo>
                    <a:pt x="14478" y="3419"/>
                  </a:lnTo>
                  <a:lnTo>
                    <a:pt x="13675" y="2875"/>
                  </a:lnTo>
                  <a:lnTo>
                    <a:pt x="12820" y="2358"/>
                  </a:lnTo>
                  <a:lnTo>
                    <a:pt x="11966" y="1865"/>
                  </a:lnTo>
                  <a:lnTo>
                    <a:pt x="11085" y="1425"/>
                  </a:lnTo>
                  <a:lnTo>
                    <a:pt x="10179" y="1037"/>
                  </a:lnTo>
                  <a:lnTo>
                    <a:pt x="9712" y="855"/>
                  </a:lnTo>
                  <a:lnTo>
                    <a:pt x="9246" y="700"/>
                  </a:lnTo>
                  <a:lnTo>
                    <a:pt x="8780" y="545"/>
                  </a:lnTo>
                  <a:lnTo>
                    <a:pt x="8288" y="415"/>
                  </a:lnTo>
                  <a:lnTo>
                    <a:pt x="7770" y="311"/>
                  </a:lnTo>
                  <a:lnTo>
                    <a:pt x="7252" y="208"/>
                  </a:lnTo>
                  <a:lnTo>
                    <a:pt x="6734" y="104"/>
                  </a:lnTo>
                  <a:lnTo>
                    <a:pt x="6216" y="52"/>
                  </a:lnTo>
                  <a:lnTo>
                    <a:pt x="5698"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0" name="Google Shape;5370;p67"/>
            <p:cNvSpPr/>
            <p:nvPr/>
          </p:nvSpPr>
          <p:spPr>
            <a:xfrm>
              <a:off x="5587989" y="2464027"/>
              <a:ext cx="496913" cy="270786"/>
            </a:xfrm>
            <a:custGeom>
              <a:avLst/>
              <a:gdLst/>
              <a:ahLst/>
              <a:cxnLst/>
              <a:rect l="l" t="t" r="r" b="b"/>
              <a:pathLst>
                <a:path w="31701" h="17275" extrusionOk="0">
                  <a:moveTo>
                    <a:pt x="3237" y="0"/>
                  </a:moveTo>
                  <a:lnTo>
                    <a:pt x="2719" y="26"/>
                  </a:lnTo>
                  <a:lnTo>
                    <a:pt x="2201" y="52"/>
                  </a:lnTo>
                  <a:lnTo>
                    <a:pt x="1684" y="130"/>
                  </a:lnTo>
                  <a:lnTo>
                    <a:pt x="1166" y="233"/>
                  </a:lnTo>
                  <a:lnTo>
                    <a:pt x="673" y="337"/>
                  </a:lnTo>
                  <a:lnTo>
                    <a:pt x="181" y="492"/>
                  </a:lnTo>
                  <a:lnTo>
                    <a:pt x="155" y="570"/>
                  </a:lnTo>
                  <a:lnTo>
                    <a:pt x="0" y="958"/>
                  </a:lnTo>
                  <a:lnTo>
                    <a:pt x="0" y="958"/>
                  </a:lnTo>
                  <a:lnTo>
                    <a:pt x="518" y="777"/>
                  </a:lnTo>
                  <a:lnTo>
                    <a:pt x="1036" y="622"/>
                  </a:lnTo>
                  <a:lnTo>
                    <a:pt x="1554" y="518"/>
                  </a:lnTo>
                  <a:lnTo>
                    <a:pt x="2072" y="441"/>
                  </a:lnTo>
                  <a:lnTo>
                    <a:pt x="2564" y="389"/>
                  </a:lnTo>
                  <a:lnTo>
                    <a:pt x="3082" y="363"/>
                  </a:lnTo>
                  <a:lnTo>
                    <a:pt x="3600" y="363"/>
                  </a:lnTo>
                  <a:lnTo>
                    <a:pt x="4092" y="389"/>
                  </a:lnTo>
                  <a:lnTo>
                    <a:pt x="4584" y="441"/>
                  </a:lnTo>
                  <a:lnTo>
                    <a:pt x="5102" y="518"/>
                  </a:lnTo>
                  <a:lnTo>
                    <a:pt x="5594" y="622"/>
                  </a:lnTo>
                  <a:lnTo>
                    <a:pt x="6086" y="725"/>
                  </a:lnTo>
                  <a:lnTo>
                    <a:pt x="6553" y="881"/>
                  </a:lnTo>
                  <a:lnTo>
                    <a:pt x="7045" y="1036"/>
                  </a:lnTo>
                  <a:lnTo>
                    <a:pt x="7537" y="1217"/>
                  </a:lnTo>
                  <a:lnTo>
                    <a:pt x="8003" y="1399"/>
                  </a:lnTo>
                  <a:lnTo>
                    <a:pt x="8469" y="1632"/>
                  </a:lnTo>
                  <a:lnTo>
                    <a:pt x="8935" y="1839"/>
                  </a:lnTo>
                  <a:lnTo>
                    <a:pt x="9842" y="2357"/>
                  </a:lnTo>
                  <a:lnTo>
                    <a:pt x="10722" y="2901"/>
                  </a:lnTo>
                  <a:lnTo>
                    <a:pt x="11577" y="3497"/>
                  </a:lnTo>
                  <a:lnTo>
                    <a:pt x="12406" y="4144"/>
                  </a:lnTo>
                  <a:lnTo>
                    <a:pt x="13209" y="4792"/>
                  </a:lnTo>
                  <a:lnTo>
                    <a:pt x="13986" y="5465"/>
                  </a:lnTo>
                  <a:lnTo>
                    <a:pt x="14711" y="6164"/>
                  </a:lnTo>
                  <a:lnTo>
                    <a:pt x="15410" y="6863"/>
                  </a:lnTo>
                  <a:lnTo>
                    <a:pt x="16083" y="7563"/>
                  </a:lnTo>
                  <a:lnTo>
                    <a:pt x="17482" y="9013"/>
                  </a:lnTo>
                  <a:lnTo>
                    <a:pt x="18855" y="10438"/>
                  </a:lnTo>
                  <a:lnTo>
                    <a:pt x="19554" y="11163"/>
                  </a:lnTo>
                  <a:lnTo>
                    <a:pt x="20279" y="11862"/>
                  </a:lnTo>
                  <a:lnTo>
                    <a:pt x="21004" y="12535"/>
                  </a:lnTo>
                  <a:lnTo>
                    <a:pt x="21755" y="13183"/>
                  </a:lnTo>
                  <a:lnTo>
                    <a:pt x="22506" y="13804"/>
                  </a:lnTo>
                  <a:lnTo>
                    <a:pt x="23309" y="14400"/>
                  </a:lnTo>
                  <a:lnTo>
                    <a:pt x="24138" y="14944"/>
                  </a:lnTo>
                  <a:lnTo>
                    <a:pt x="24967" y="15462"/>
                  </a:lnTo>
                  <a:lnTo>
                    <a:pt x="25847" y="15902"/>
                  </a:lnTo>
                  <a:lnTo>
                    <a:pt x="26313" y="16135"/>
                  </a:lnTo>
                  <a:lnTo>
                    <a:pt x="26780" y="16317"/>
                  </a:lnTo>
                  <a:lnTo>
                    <a:pt x="27375" y="16550"/>
                  </a:lnTo>
                  <a:lnTo>
                    <a:pt x="27971" y="16731"/>
                  </a:lnTo>
                  <a:lnTo>
                    <a:pt x="28567" y="16912"/>
                  </a:lnTo>
                  <a:lnTo>
                    <a:pt x="29188" y="17042"/>
                  </a:lnTo>
                  <a:lnTo>
                    <a:pt x="29810" y="17171"/>
                  </a:lnTo>
                  <a:lnTo>
                    <a:pt x="30431" y="17249"/>
                  </a:lnTo>
                  <a:lnTo>
                    <a:pt x="31079" y="17275"/>
                  </a:lnTo>
                  <a:lnTo>
                    <a:pt x="31700" y="17275"/>
                  </a:lnTo>
                  <a:lnTo>
                    <a:pt x="31675" y="16938"/>
                  </a:lnTo>
                  <a:lnTo>
                    <a:pt x="31260" y="16938"/>
                  </a:lnTo>
                  <a:lnTo>
                    <a:pt x="30872" y="16912"/>
                  </a:lnTo>
                  <a:lnTo>
                    <a:pt x="30069" y="16835"/>
                  </a:lnTo>
                  <a:lnTo>
                    <a:pt x="29292" y="16705"/>
                  </a:lnTo>
                  <a:lnTo>
                    <a:pt x="28515" y="16498"/>
                  </a:lnTo>
                  <a:lnTo>
                    <a:pt x="27738" y="16265"/>
                  </a:lnTo>
                  <a:lnTo>
                    <a:pt x="26987" y="15980"/>
                  </a:lnTo>
                  <a:lnTo>
                    <a:pt x="26236" y="15643"/>
                  </a:lnTo>
                  <a:lnTo>
                    <a:pt x="25511" y="15255"/>
                  </a:lnTo>
                  <a:lnTo>
                    <a:pt x="24785" y="14840"/>
                  </a:lnTo>
                  <a:lnTo>
                    <a:pt x="24086" y="14400"/>
                  </a:lnTo>
                  <a:lnTo>
                    <a:pt x="23387" y="13934"/>
                  </a:lnTo>
                  <a:lnTo>
                    <a:pt x="22739" y="13442"/>
                  </a:lnTo>
                  <a:lnTo>
                    <a:pt x="22092" y="12924"/>
                  </a:lnTo>
                  <a:lnTo>
                    <a:pt x="21444" y="12406"/>
                  </a:lnTo>
                  <a:lnTo>
                    <a:pt x="20849" y="11862"/>
                  </a:lnTo>
                  <a:lnTo>
                    <a:pt x="20279" y="11318"/>
                  </a:lnTo>
                  <a:lnTo>
                    <a:pt x="19580" y="10645"/>
                  </a:lnTo>
                  <a:lnTo>
                    <a:pt x="18880" y="9920"/>
                  </a:lnTo>
                  <a:lnTo>
                    <a:pt x="17508" y="8495"/>
                  </a:lnTo>
                  <a:lnTo>
                    <a:pt x="16109" y="7045"/>
                  </a:lnTo>
                  <a:lnTo>
                    <a:pt x="15410" y="6320"/>
                  </a:lnTo>
                  <a:lnTo>
                    <a:pt x="14711" y="5646"/>
                  </a:lnTo>
                  <a:lnTo>
                    <a:pt x="13986" y="4947"/>
                  </a:lnTo>
                  <a:lnTo>
                    <a:pt x="13234" y="4299"/>
                  </a:lnTo>
                  <a:lnTo>
                    <a:pt x="12483" y="3652"/>
                  </a:lnTo>
                  <a:lnTo>
                    <a:pt x="11681" y="3056"/>
                  </a:lnTo>
                  <a:lnTo>
                    <a:pt x="10878" y="2512"/>
                  </a:lnTo>
                  <a:lnTo>
                    <a:pt x="10049" y="1969"/>
                  </a:lnTo>
                  <a:lnTo>
                    <a:pt x="9168" y="1502"/>
                  </a:lnTo>
                  <a:lnTo>
                    <a:pt x="8728" y="1295"/>
                  </a:lnTo>
                  <a:lnTo>
                    <a:pt x="8262" y="1088"/>
                  </a:lnTo>
                  <a:lnTo>
                    <a:pt x="7770" y="881"/>
                  </a:lnTo>
                  <a:lnTo>
                    <a:pt x="7278" y="699"/>
                  </a:lnTo>
                  <a:lnTo>
                    <a:pt x="6786" y="544"/>
                  </a:lnTo>
                  <a:lnTo>
                    <a:pt x="6294" y="415"/>
                  </a:lnTo>
                  <a:lnTo>
                    <a:pt x="5801" y="285"/>
                  </a:lnTo>
                  <a:lnTo>
                    <a:pt x="5283" y="182"/>
                  </a:lnTo>
                  <a:lnTo>
                    <a:pt x="4766" y="104"/>
                  </a:lnTo>
                  <a:lnTo>
                    <a:pt x="4248" y="52"/>
                  </a:lnTo>
                  <a:lnTo>
                    <a:pt x="3730" y="26"/>
                  </a:lnTo>
                  <a:lnTo>
                    <a:pt x="3237"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1" name="Google Shape;5371;p67"/>
            <p:cNvSpPr/>
            <p:nvPr/>
          </p:nvSpPr>
          <p:spPr>
            <a:xfrm>
              <a:off x="5715458" y="2752666"/>
              <a:ext cx="374727" cy="427504"/>
            </a:xfrm>
            <a:custGeom>
              <a:avLst/>
              <a:gdLst/>
              <a:ahLst/>
              <a:cxnLst/>
              <a:rect l="l" t="t" r="r" b="b"/>
              <a:pathLst>
                <a:path w="23906" h="27273" extrusionOk="0">
                  <a:moveTo>
                    <a:pt x="16887" y="1"/>
                  </a:moveTo>
                  <a:lnTo>
                    <a:pt x="16317" y="52"/>
                  </a:lnTo>
                  <a:lnTo>
                    <a:pt x="15747" y="130"/>
                  </a:lnTo>
                  <a:lnTo>
                    <a:pt x="15203" y="234"/>
                  </a:lnTo>
                  <a:lnTo>
                    <a:pt x="14633" y="363"/>
                  </a:lnTo>
                  <a:lnTo>
                    <a:pt x="14115" y="544"/>
                  </a:lnTo>
                  <a:lnTo>
                    <a:pt x="13597" y="777"/>
                  </a:lnTo>
                  <a:lnTo>
                    <a:pt x="13105" y="1036"/>
                  </a:lnTo>
                  <a:lnTo>
                    <a:pt x="12898" y="1166"/>
                  </a:lnTo>
                  <a:lnTo>
                    <a:pt x="12691" y="1321"/>
                  </a:lnTo>
                  <a:lnTo>
                    <a:pt x="12484" y="1503"/>
                  </a:lnTo>
                  <a:lnTo>
                    <a:pt x="12302" y="1684"/>
                  </a:lnTo>
                  <a:lnTo>
                    <a:pt x="12121" y="1891"/>
                  </a:lnTo>
                  <a:lnTo>
                    <a:pt x="11966" y="2098"/>
                  </a:lnTo>
                  <a:lnTo>
                    <a:pt x="11836" y="2306"/>
                  </a:lnTo>
                  <a:lnTo>
                    <a:pt x="11733" y="2539"/>
                  </a:lnTo>
                  <a:lnTo>
                    <a:pt x="11629" y="2798"/>
                  </a:lnTo>
                  <a:lnTo>
                    <a:pt x="11551" y="3057"/>
                  </a:lnTo>
                  <a:lnTo>
                    <a:pt x="11474" y="3342"/>
                  </a:lnTo>
                  <a:lnTo>
                    <a:pt x="11448" y="3626"/>
                  </a:lnTo>
                  <a:lnTo>
                    <a:pt x="11422" y="3989"/>
                  </a:lnTo>
                  <a:lnTo>
                    <a:pt x="11448" y="4326"/>
                  </a:lnTo>
                  <a:lnTo>
                    <a:pt x="11474" y="4688"/>
                  </a:lnTo>
                  <a:lnTo>
                    <a:pt x="11525" y="5025"/>
                  </a:lnTo>
                  <a:lnTo>
                    <a:pt x="11655" y="5724"/>
                  </a:lnTo>
                  <a:lnTo>
                    <a:pt x="11759" y="6398"/>
                  </a:lnTo>
                  <a:lnTo>
                    <a:pt x="11759" y="6760"/>
                  </a:lnTo>
                  <a:lnTo>
                    <a:pt x="11759" y="7097"/>
                  </a:lnTo>
                  <a:lnTo>
                    <a:pt x="11707" y="7408"/>
                  </a:lnTo>
                  <a:lnTo>
                    <a:pt x="11655" y="7744"/>
                  </a:lnTo>
                  <a:lnTo>
                    <a:pt x="11551" y="8055"/>
                  </a:lnTo>
                  <a:lnTo>
                    <a:pt x="11396" y="8340"/>
                  </a:lnTo>
                  <a:lnTo>
                    <a:pt x="11241" y="8625"/>
                  </a:lnTo>
                  <a:lnTo>
                    <a:pt x="11033" y="8910"/>
                  </a:lnTo>
                  <a:lnTo>
                    <a:pt x="10826" y="9143"/>
                  </a:lnTo>
                  <a:lnTo>
                    <a:pt x="10593" y="9350"/>
                  </a:lnTo>
                  <a:lnTo>
                    <a:pt x="10360" y="9557"/>
                  </a:lnTo>
                  <a:lnTo>
                    <a:pt x="10127" y="9764"/>
                  </a:lnTo>
                  <a:lnTo>
                    <a:pt x="9609" y="10127"/>
                  </a:lnTo>
                  <a:lnTo>
                    <a:pt x="9091" y="10464"/>
                  </a:lnTo>
                  <a:lnTo>
                    <a:pt x="8547" y="10775"/>
                  </a:lnTo>
                  <a:lnTo>
                    <a:pt x="7977" y="11085"/>
                  </a:lnTo>
                  <a:lnTo>
                    <a:pt x="7433" y="11370"/>
                  </a:lnTo>
                  <a:lnTo>
                    <a:pt x="6890" y="11707"/>
                  </a:lnTo>
                  <a:lnTo>
                    <a:pt x="6372" y="12044"/>
                  </a:lnTo>
                  <a:lnTo>
                    <a:pt x="5828" y="12406"/>
                  </a:lnTo>
                  <a:lnTo>
                    <a:pt x="5310" y="12769"/>
                  </a:lnTo>
                  <a:lnTo>
                    <a:pt x="4792" y="13183"/>
                  </a:lnTo>
                  <a:lnTo>
                    <a:pt x="4300" y="13598"/>
                  </a:lnTo>
                  <a:lnTo>
                    <a:pt x="3808" y="14038"/>
                  </a:lnTo>
                  <a:lnTo>
                    <a:pt x="3341" y="14504"/>
                  </a:lnTo>
                  <a:lnTo>
                    <a:pt x="2927" y="14970"/>
                  </a:lnTo>
                  <a:lnTo>
                    <a:pt x="2513" y="15488"/>
                  </a:lnTo>
                  <a:lnTo>
                    <a:pt x="2150" y="16006"/>
                  </a:lnTo>
                  <a:lnTo>
                    <a:pt x="1813" y="16550"/>
                  </a:lnTo>
                  <a:lnTo>
                    <a:pt x="1528" y="17120"/>
                  </a:lnTo>
                  <a:lnTo>
                    <a:pt x="1269" y="17716"/>
                  </a:lnTo>
                  <a:lnTo>
                    <a:pt x="1062" y="18311"/>
                  </a:lnTo>
                  <a:lnTo>
                    <a:pt x="907" y="18959"/>
                  </a:lnTo>
                  <a:lnTo>
                    <a:pt x="803" y="19606"/>
                  </a:lnTo>
                  <a:lnTo>
                    <a:pt x="751" y="20021"/>
                  </a:lnTo>
                  <a:lnTo>
                    <a:pt x="751" y="20461"/>
                  </a:lnTo>
                  <a:lnTo>
                    <a:pt x="751" y="20875"/>
                  </a:lnTo>
                  <a:lnTo>
                    <a:pt x="777" y="21290"/>
                  </a:lnTo>
                  <a:lnTo>
                    <a:pt x="855" y="22144"/>
                  </a:lnTo>
                  <a:lnTo>
                    <a:pt x="933" y="22999"/>
                  </a:lnTo>
                  <a:lnTo>
                    <a:pt x="959" y="23828"/>
                  </a:lnTo>
                  <a:lnTo>
                    <a:pt x="959" y="24268"/>
                  </a:lnTo>
                  <a:lnTo>
                    <a:pt x="933" y="24682"/>
                  </a:lnTo>
                  <a:lnTo>
                    <a:pt x="881" y="25097"/>
                  </a:lnTo>
                  <a:lnTo>
                    <a:pt x="803" y="25511"/>
                  </a:lnTo>
                  <a:lnTo>
                    <a:pt x="674" y="25926"/>
                  </a:lnTo>
                  <a:lnTo>
                    <a:pt x="518" y="26314"/>
                  </a:lnTo>
                  <a:lnTo>
                    <a:pt x="285" y="26780"/>
                  </a:lnTo>
                  <a:lnTo>
                    <a:pt x="0" y="27221"/>
                  </a:lnTo>
                  <a:lnTo>
                    <a:pt x="415" y="27272"/>
                  </a:lnTo>
                  <a:lnTo>
                    <a:pt x="700" y="26806"/>
                  </a:lnTo>
                  <a:lnTo>
                    <a:pt x="907" y="26314"/>
                  </a:lnTo>
                  <a:lnTo>
                    <a:pt x="1088" y="25796"/>
                  </a:lnTo>
                  <a:lnTo>
                    <a:pt x="1218" y="25278"/>
                  </a:lnTo>
                  <a:lnTo>
                    <a:pt x="1295" y="24760"/>
                  </a:lnTo>
                  <a:lnTo>
                    <a:pt x="1347" y="24216"/>
                  </a:lnTo>
                  <a:lnTo>
                    <a:pt x="1347" y="23672"/>
                  </a:lnTo>
                  <a:lnTo>
                    <a:pt x="1321" y="23128"/>
                  </a:lnTo>
                  <a:lnTo>
                    <a:pt x="1166" y="21678"/>
                  </a:lnTo>
                  <a:lnTo>
                    <a:pt x="1114" y="20953"/>
                  </a:lnTo>
                  <a:lnTo>
                    <a:pt x="1114" y="20590"/>
                  </a:lnTo>
                  <a:lnTo>
                    <a:pt x="1114" y="20202"/>
                  </a:lnTo>
                  <a:lnTo>
                    <a:pt x="1140" y="19839"/>
                  </a:lnTo>
                  <a:lnTo>
                    <a:pt x="1192" y="19503"/>
                  </a:lnTo>
                  <a:lnTo>
                    <a:pt x="1244" y="19140"/>
                  </a:lnTo>
                  <a:lnTo>
                    <a:pt x="1321" y="18777"/>
                  </a:lnTo>
                  <a:lnTo>
                    <a:pt x="1425" y="18441"/>
                  </a:lnTo>
                  <a:lnTo>
                    <a:pt x="1528" y="18078"/>
                  </a:lnTo>
                  <a:lnTo>
                    <a:pt x="1658" y="17741"/>
                  </a:lnTo>
                  <a:lnTo>
                    <a:pt x="1813" y="17405"/>
                  </a:lnTo>
                  <a:lnTo>
                    <a:pt x="2098" y="16809"/>
                  </a:lnTo>
                  <a:lnTo>
                    <a:pt x="2435" y="16239"/>
                  </a:lnTo>
                  <a:lnTo>
                    <a:pt x="2823" y="15695"/>
                  </a:lnTo>
                  <a:lnTo>
                    <a:pt x="3238" y="15177"/>
                  </a:lnTo>
                  <a:lnTo>
                    <a:pt x="3678" y="14685"/>
                  </a:lnTo>
                  <a:lnTo>
                    <a:pt x="4144" y="14219"/>
                  </a:lnTo>
                  <a:lnTo>
                    <a:pt x="4636" y="13753"/>
                  </a:lnTo>
                  <a:lnTo>
                    <a:pt x="5154" y="13339"/>
                  </a:lnTo>
                  <a:lnTo>
                    <a:pt x="5672" y="12950"/>
                  </a:lnTo>
                  <a:lnTo>
                    <a:pt x="6216" y="12587"/>
                  </a:lnTo>
                  <a:lnTo>
                    <a:pt x="6760" y="12251"/>
                  </a:lnTo>
                  <a:lnTo>
                    <a:pt x="7330" y="11914"/>
                  </a:lnTo>
                  <a:lnTo>
                    <a:pt x="8443" y="11267"/>
                  </a:lnTo>
                  <a:lnTo>
                    <a:pt x="9531" y="10593"/>
                  </a:lnTo>
                  <a:lnTo>
                    <a:pt x="9971" y="10308"/>
                  </a:lnTo>
                  <a:lnTo>
                    <a:pt x="10386" y="9998"/>
                  </a:lnTo>
                  <a:lnTo>
                    <a:pt x="10800" y="9687"/>
                  </a:lnTo>
                  <a:lnTo>
                    <a:pt x="11163" y="9298"/>
                  </a:lnTo>
                  <a:lnTo>
                    <a:pt x="11500" y="8910"/>
                  </a:lnTo>
                  <a:lnTo>
                    <a:pt x="11629" y="8703"/>
                  </a:lnTo>
                  <a:lnTo>
                    <a:pt x="11759" y="8470"/>
                  </a:lnTo>
                  <a:lnTo>
                    <a:pt x="11862" y="8236"/>
                  </a:lnTo>
                  <a:lnTo>
                    <a:pt x="11966" y="8003"/>
                  </a:lnTo>
                  <a:lnTo>
                    <a:pt x="12043" y="7744"/>
                  </a:lnTo>
                  <a:lnTo>
                    <a:pt x="12095" y="7485"/>
                  </a:lnTo>
                  <a:lnTo>
                    <a:pt x="12147" y="7175"/>
                  </a:lnTo>
                  <a:lnTo>
                    <a:pt x="12147" y="6864"/>
                  </a:lnTo>
                  <a:lnTo>
                    <a:pt x="12121" y="6553"/>
                  </a:lnTo>
                  <a:lnTo>
                    <a:pt x="12095" y="6216"/>
                  </a:lnTo>
                  <a:lnTo>
                    <a:pt x="11992" y="5569"/>
                  </a:lnTo>
                  <a:lnTo>
                    <a:pt x="11888" y="4947"/>
                  </a:lnTo>
                  <a:lnTo>
                    <a:pt x="11810" y="4300"/>
                  </a:lnTo>
                  <a:lnTo>
                    <a:pt x="11810" y="3989"/>
                  </a:lnTo>
                  <a:lnTo>
                    <a:pt x="11810" y="3678"/>
                  </a:lnTo>
                  <a:lnTo>
                    <a:pt x="11862" y="3367"/>
                  </a:lnTo>
                  <a:lnTo>
                    <a:pt x="11940" y="3057"/>
                  </a:lnTo>
                  <a:lnTo>
                    <a:pt x="12043" y="2746"/>
                  </a:lnTo>
                  <a:lnTo>
                    <a:pt x="12199" y="2461"/>
                  </a:lnTo>
                  <a:lnTo>
                    <a:pt x="12380" y="2202"/>
                  </a:lnTo>
                  <a:lnTo>
                    <a:pt x="12587" y="1969"/>
                  </a:lnTo>
                  <a:lnTo>
                    <a:pt x="12794" y="1762"/>
                  </a:lnTo>
                  <a:lnTo>
                    <a:pt x="13028" y="1580"/>
                  </a:lnTo>
                  <a:lnTo>
                    <a:pt x="13261" y="1399"/>
                  </a:lnTo>
                  <a:lnTo>
                    <a:pt x="13520" y="1244"/>
                  </a:lnTo>
                  <a:lnTo>
                    <a:pt x="13779" y="1088"/>
                  </a:lnTo>
                  <a:lnTo>
                    <a:pt x="14064" y="959"/>
                  </a:lnTo>
                  <a:lnTo>
                    <a:pt x="14348" y="855"/>
                  </a:lnTo>
                  <a:lnTo>
                    <a:pt x="14659" y="752"/>
                  </a:lnTo>
                  <a:lnTo>
                    <a:pt x="15255" y="596"/>
                  </a:lnTo>
                  <a:lnTo>
                    <a:pt x="15851" y="467"/>
                  </a:lnTo>
                  <a:lnTo>
                    <a:pt x="16446" y="415"/>
                  </a:lnTo>
                  <a:lnTo>
                    <a:pt x="16938" y="389"/>
                  </a:lnTo>
                  <a:lnTo>
                    <a:pt x="17430" y="363"/>
                  </a:lnTo>
                  <a:lnTo>
                    <a:pt x="17922" y="389"/>
                  </a:lnTo>
                  <a:lnTo>
                    <a:pt x="18440" y="441"/>
                  </a:lnTo>
                  <a:lnTo>
                    <a:pt x="18933" y="493"/>
                  </a:lnTo>
                  <a:lnTo>
                    <a:pt x="19399" y="570"/>
                  </a:lnTo>
                  <a:lnTo>
                    <a:pt x="19891" y="674"/>
                  </a:lnTo>
                  <a:lnTo>
                    <a:pt x="20383" y="803"/>
                  </a:lnTo>
                  <a:lnTo>
                    <a:pt x="20849" y="959"/>
                  </a:lnTo>
                  <a:lnTo>
                    <a:pt x="21315" y="1140"/>
                  </a:lnTo>
                  <a:lnTo>
                    <a:pt x="21756" y="1321"/>
                  </a:lnTo>
                  <a:lnTo>
                    <a:pt x="22222" y="1554"/>
                  </a:lnTo>
                  <a:lnTo>
                    <a:pt x="22662" y="1788"/>
                  </a:lnTo>
                  <a:lnTo>
                    <a:pt x="23076" y="2021"/>
                  </a:lnTo>
                  <a:lnTo>
                    <a:pt x="23491" y="2306"/>
                  </a:lnTo>
                  <a:lnTo>
                    <a:pt x="23905" y="2590"/>
                  </a:lnTo>
                  <a:lnTo>
                    <a:pt x="23905" y="2590"/>
                  </a:lnTo>
                  <a:lnTo>
                    <a:pt x="23853" y="2098"/>
                  </a:lnTo>
                  <a:lnTo>
                    <a:pt x="23258" y="1710"/>
                  </a:lnTo>
                  <a:lnTo>
                    <a:pt x="22610" y="1347"/>
                  </a:lnTo>
                  <a:lnTo>
                    <a:pt x="21963" y="1011"/>
                  </a:lnTo>
                  <a:lnTo>
                    <a:pt x="21289" y="726"/>
                  </a:lnTo>
                  <a:lnTo>
                    <a:pt x="20590" y="493"/>
                  </a:lnTo>
                  <a:lnTo>
                    <a:pt x="19891" y="311"/>
                  </a:lnTo>
                  <a:lnTo>
                    <a:pt x="19166" y="156"/>
                  </a:lnTo>
                  <a:lnTo>
                    <a:pt x="18440" y="52"/>
                  </a:lnTo>
                  <a:lnTo>
                    <a:pt x="17948" y="26"/>
                  </a:lnTo>
                  <a:lnTo>
                    <a:pt x="17430"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2" name="Google Shape;5372;p67"/>
            <p:cNvSpPr/>
            <p:nvPr/>
          </p:nvSpPr>
          <p:spPr>
            <a:xfrm>
              <a:off x="6051185" y="2944278"/>
              <a:ext cx="47527" cy="207474"/>
            </a:xfrm>
            <a:custGeom>
              <a:avLst/>
              <a:gdLst/>
              <a:ahLst/>
              <a:cxnLst/>
              <a:rect l="l" t="t" r="r" b="b"/>
              <a:pathLst>
                <a:path w="3032" h="13236" extrusionOk="0">
                  <a:moveTo>
                    <a:pt x="3005" y="1"/>
                  </a:moveTo>
                  <a:lnTo>
                    <a:pt x="2513" y="726"/>
                  </a:lnTo>
                  <a:lnTo>
                    <a:pt x="2047" y="1477"/>
                  </a:lnTo>
                  <a:lnTo>
                    <a:pt x="1632" y="2280"/>
                  </a:lnTo>
                  <a:lnTo>
                    <a:pt x="1244" y="3083"/>
                  </a:lnTo>
                  <a:lnTo>
                    <a:pt x="933" y="3912"/>
                  </a:lnTo>
                  <a:lnTo>
                    <a:pt x="648" y="4766"/>
                  </a:lnTo>
                  <a:lnTo>
                    <a:pt x="415" y="5621"/>
                  </a:lnTo>
                  <a:lnTo>
                    <a:pt x="234" y="6502"/>
                  </a:lnTo>
                  <a:lnTo>
                    <a:pt x="104" y="7330"/>
                  </a:lnTo>
                  <a:lnTo>
                    <a:pt x="27" y="8185"/>
                  </a:lnTo>
                  <a:lnTo>
                    <a:pt x="1" y="9040"/>
                  </a:lnTo>
                  <a:lnTo>
                    <a:pt x="27" y="9894"/>
                  </a:lnTo>
                  <a:lnTo>
                    <a:pt x="104" y="10749"/>
                  </a:lnTo>
                  <a:lnTo>
                    <a:pt x="234" y="11578"/>
                  </a:lnTo>
                  <a:lnTo>
                    <a:pt x="389" y="12433"/>
                  </a:lnTo>
                  <a:lnTo>
                    <a:pt x="597" y="13235"/>
                  </a:lnTo>
                  <a:lnTo>
                    <a:pt x="959" y="13158"/>
                  </a:lnTo>
                  <a:lnTo>
                    <a:pt x="856" y="12743"/>
                  </a:lnTo>
                  <a:lnTo>
                    <a:pt x="674" y="12070"/>
                  </a:lnTo>
                  <a:lnTo>
                    <a:pt x="545" y="11371"/>
                  </a:lnTo>
                  <a:lnTo>
                    <a:pt x="467" y="10697"/>
                  </a:lnTo>
                  <a:lnTo>
                    <a:pt x="415" y="9998"/>
                  </a:lnTo>
                  <a:lnTo>
                    <a:pt x="389" y="9299"/>
                  </a:lnTo>
                  <a:lnTo>
                    <a:pt x="389" y="8599"/>
                  </a:lnTo>
                  <a:lnTo>
                    <a:pt x="441" y="7900"/>
                  </a:lnTo>
                  <a:lnTo>
                    <a:pt x="519" y="7227"/>
                  </a:lnTo>
                  <a:lnTo>
                    <a:pt x="622" y="6527"/>
                  </a:lnTo>
                  <a:lnTo>
                    <a:pt x="752" y="5854"/>
                  </a:lnTo>
                  <a:lnTo>
                    <a:pt x="907" y="5181"/>
                  </a:lnTo>
                  <a:lnTo>
                    <a:pt x="1115" y="4507"/>
                  </a:lnTo>
                  <a:lnTo>
                    <a:pt x="1348" y="3860"/>
                  </a:lnTo>
                  <a:lnTo>
                    <a:pt x="1607" y="3212"/>
                  </a:lnTo>
                  <a:lnTo>
                    <a:pt x="1891" y="2565"/>
                  </a:lnTo>
                  <a:lnTo>
                    <a:pt x="2202" y="1943"/>
                  </a:lnTo>
                  <a:lnTo>
                    <a:pt x="2617" y="1270"/>
                  </a:lnTo>
                  <a:lnTo>
                    <a:pt x="3031" y="597"/>
                  </a:lnTo>
                  <a:lnTo>
                    <a:pt x="3005"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3" name="Google Shape;5373;p67"/>
            <p:cNvSpPr/>
            <p:nvPr/>
          </p:nvSpPr>
          <p:spPr>
            <a:xfrm>
              <a:off x="5825073" y="2844005"/>
              <a:ext cx="269171" cy="341041"/>
            </a:xfrm>
            <a:custGeom>
              <a:avLst/>
              <a:gdLst/>
              <a:ahLst/>
              <a:cxnLst/>
              <a:rect l="l" t="t" r="r" b="b"/>
              <a:pathLst>
                <a:path w="17172" h="21757" extrusionOk="0">
                  <a:moveTo>
                    <a:pt x="15980" y="1"/>
                  </a:moveTo>
                  <a:lnTo>
                    <a:pt x="15410" y="27"/>
                  </a:lnTo>
                  <a:lnTo>
                    <a:pt x="14840" y="104"/>
                  </a:lnTo>
                  <a:lnTo>
                    <a:pt x="14555" y="156"/>
                  </a:lnTo>
                  <a:lnTo>
                    <a:pt x="14296" y="234"/>
                  </a:lnTo>
                  <a:lnTo>
                    <a:pt x="14011" y="338"/>
                  </a:lnTo>
                  <a:lnTo>
                    <a:pt x="13752" y="441"/>
                  </a:lnTo>
                  <a:lnTo>
                    <a:pt x="13493" y="571"/>
                  </a:lnTo>
                  <a:lnTo>
                    <a:pt x="13235" y="726"/>
                  </a:lnTo>
                  <a:lnTo>
                    <a:pt x="13001" y="881"/>
                  </a:lnTo>
                  <a:lnTo>
                    <a:pt x="12742" y="1063"/>
                  </a:lnTo>
                  <a:lnTo>
                    <a:pt x="12432" y="1373"/>
                  </a:lnTo>
                  <a:lnTo>
                    <a:pt x="12147" y="1710"/>
                  </a:lnTo>
                  <a:lnTo>
                    <a:pt x="11914" y="2047"/>
                  </a:lnTo>
                  <a:lnTo>
                    <a:pt x="11732" y="2409"/>
                  </a:lnTo>
                  <a:lnTo>
                    <a:pt x="11603" y="2798"/>
                  </a:lnTo>
                  <a:lnTo>
                    <a:pt x="11473" y="3186"/>
                  </a:lnTo>
                  <a:lnTo>
                    <a:pt x="11370" y="3601"/>
                  </a:lnTo>
                  <a:lnTo>
                    <a:pt x="11292" y="4015"/>
                  </a:lnTo>
                  <a:lnTo>
                    <a:pt x="11137" y="4844"/>
                  </a:lnTo>
                  <a:lnTo>
                    <a:pt x="11033" y="5258"/>
                  </a:lnTo>
                  <a:lnTo>
                    <a:pt x="10955" y="5673"/>
                  </a:lnTo>
                  <a:lnTo>
                    <a:pt x="10826" y="6061"/>
                  </a:lnTo>
                  <a:lnTo>
                    <a:pt x="10671" y="6450"/>
                  </a:lnTo>
                  <a:lnTo>
                    <a:pt x="10489" y="6838"/>
                  </a:lnTo>
                  <a:lnTo>
                    <a:pt x="10256" y="7201"/>
                  </a:lnTo>
                  <a:lnTo>
                    <a:pt x="9945" y="7563"/>
                  </a:lnTo>
                  <a:lnTo>
                    <a:pt x="9635" y="7900"/>
                  </a:lnTo>
                  <a:lnTo>
                    <a:pt x="9298" y="8211"/>
                  </a:lnTo>
                  <a:lnTo>
                    <a:pt x="8935" y="8496"/>
                  </a:lnTo>
                  <a:lnTo>
                    <a:pt x="8547" y="8755"/>
                  </a:lnTo>
                  <a:lnTo>
                    <a:pt x="8158" y="9014"/>
                  </a:lnTo>
                  <a:lnTo>
                    <a:pt x="7744" y="9221"/>
                  </a:lnTo>
                  <a:lnTo>
                    <a:pt x="7330" y="9454"/>
                  </a:lnTo>
                  <a:lnTo>
                    <a:pt x="6475" y="9842"/>
                  </a:lnTo>
                  <a:lnTo>
                    <a:pt x="5620" y="10257"/>
                  </a:lnTo>
                  <a:lnTo>
                    <a:pt x="4791" y="10645"/>
                  </a:lnTo>
                  <a:lnTo>
                    <a:pt x="4377" y="10878"/>
                  </a:lnTo>
                  <a:lnTo>
                    <a:pt x="3989" y="11086"/>
                  </a:lnTo>
                  <a:lnTo>
                    <a:pt x="3626" y="11319"/>
                  </a:lnTo>
                  <a:lnTo>
                    <a:pt x="3289" y="11578"/>
                  </a:lnTo>
                  <a:lnTo>
                    <a:pt x="2953" y="11837"/>
                  </a:lnTo>
                  <a:lnTo>
                    <a:pt x="2668" y="12096"/>
                  </a:lnTo>
                  <a:lnTo>
                    <a:pt x="2357" y="12381"/>
                  </a:lnTo>
                  <a:lnTo>
                    <a:pt x="2098" y="12691"/>
                  </a:lnTo>
                  <a:lnTo>
                    <a:pt x="1839" y="13002"/>
                  </a:lnTo>
                  <a:lnTo>
                    <a:pt x="1606" y="13339"/>
                  </a:lnTo>
                  <a:lnTo>
                    <a:pt x="1373" y="13676"/>
                  </a:lnTo>
                  <a:lnTo>
                    <a:pt x="1166" y="14012"/>
                  </a:lnTo>
                  <a:lnTo>
                    <a:pt x="984" y="14375"/>
                  </a:lnTo>
                  <a:lnTo>
                    <a:pt x="803" y="14763"/>
                  </a:lnTo>
                  <a:lnTo>
                    <a:pt x="648" y="15152"/>
                  </a:lnTo>
                  <a:lnTo>
                    <a:pt x="518" y="15540"/>
                  </a:lnTo>
                  <a:lnTo>
                    <a:pt x="389" y="15929"/>
                  </a:lnTo>
                  <a:lnTo>
                    <a:pt x="285" y="16343"/>
                  </a:lnTo>
                  <a:lnTo>
                    <a:pt x="156" y="17017"/>
                  </a:lnTo>
                  <a:lnTo>
                    <a:pt x="78" y="17690"/>
                  </a:lnTo>
                  <a:lnTo>
                    <a:pt x="26" y="18363"/>
                  </a:lnTo>
                  <a:lnTo>
                    <a:pt x="0" y="19037"/>
                  </a:lnTo>
                  <a:lnTo>
                    <a:pt x="26" y="19736"/>
                  </a:lnTo>
                  <a:lnTo>
                    <a:pt x="52" y="20409"/>
                  </a:lnTo>
                  <a:lnTo>
                    <a:pt x="130" y="21083"/>
                  </a:lnTo>
                  <a:lnTo>
                    <a:pt x="233" y="21756"/>
                  </a:lnTo>
                  <a:lnTo>
                    <a:pt x="596" y="21756"/>
                  </a:lnTo>
                  <a:lnTo>
                    <a:pt x="518" y="21186"/>
                  </a:lnTo>
                  <a:lnTo>
                    <a:pt x="440" y="20617"/>
                  </a:lnTo>
                  <a:lnTo>
                    <a:pt x="414" y="20047"/>
                  </a:lnTo>
                  <a:lnTo>
                    <a:pt x="389" y="19451"/>
                  </a:lnTo>
                  <a:lnTo>
                    <a:pt x="363" y="18881"/>
                  </a:lnTo>
                  <a:lnTo>
                    <a:pt x="389" y="18312"/>
                  </a:lnTo>
                  <a:lnTo>
                    <a:pt x="440" y="17742"/>
                  </a:lnTo>
                  <a:lnTo>
                    <a:pt x="518" y="17172"/>
                  </a:lnTo>
                  <a:lnTo>
                    <a:pt x="596" y="16732"/>
                  </a:lnTo>
                  <a:lnTo>
                    <a:pt x="699" y="16317"/>
                  </a:lnTo>
                  <a:lnTo>
                    <a:pt x="803" y="15903"/>
                  </a:lnTo>
                  <a:lnTo>
                    <a:pt x="932" y="15489"/>
                  </a:lnTo>
                  <a:lnTo>
                    <a:pt x="1088" y="15100"/>
                  </a:lnTo>
                  <a:lnTo>
                    <a:pt x="1243" y="14686"/>
                  </a:lnTo>
                  <a:lnTo>
                    <a:pt x="1450" y="14323"/>
                  </a:lnTo>
                  <a:lnTo>
                    <a:pt x="1658" y="13935"/>
                  </a:lnTo>
                  <a:lnTo>
                    <a:pt x="1865" y="13598"/>
                  </a:lnTo>
                  <a:lnTo>
                    <a:pt x="2124" y="13235"/>
                  </a:lnTo>
                  <a:lnTo>
                    <a:pt x="2383" y="12924"/>
                  </a:lnTo>
                  <a:lnTo>
                    <a:pt x="2668" y="12614"/>
                  </a:lnTo>
                  <a:lnTo>
                    <a:pt x="2978" y="12303"/>
                  </a:lnTo>
                  <a:lnTo>
                    <a:pt x="3315" y="12018"/>
                  </a:lnTo>
                  <a:lnTo>
                    <a:pt x="3652" y="11759"/>
                  </a:lnTo>
                  <a:lnTo>
                    <a:pt x="4014" y="11500"/>
                  </a:lnTo>
                  <a:lnTo>
                    <a:pt x="4740" y="11112"/>
                  </a:lnTo>
                  <a:lnTo>
                    <a:pt x="5465" y="10749"/>
                  </a:lnTo>
                  <a:lnTo>
                    <a:pt x="6915" y="10050"/>
                  </a:lnTo>
                  <a:lnTo>
                    <a:pt x="7666" y="9687"/>
                  </a:lnTo>
                  <a:lnTo>
                    <a:pt x="8365" y="9299"/>
                  </a:lnTo>
                  <a:lnTo>
                    <a:pt x="8702" y="9091"/>
                  </a:lnTo>
                  <a:lnTo>
                    <a:pt x="9039" y="8858"/>
                  </a:lnTo>
                  <a:lnTo>
                    <a:pt x="9376" y="8599"/>
                  </a:lnTo>
                  <a:lnTo>
                    <a:pt x="9686" y="8340"/>
                  </a:lnTo>
                  <a:lnTo>
                    <a:pt x="9971" y="8081"/>
                  </a:lnTo>
                  <a:lnTo>
                    <a:pt x="10204" y="7822"/>
                  </a:lnTo>
                  <a:lnTo>
                    <a:pt x="10463" y="7537"/>
                  </a:lnTo>
                  <a:lnTo>
                    <a:pt x="10671" y="7227"/>
                  </a:lnTo>
                  <a:lnTo>
                    <a:pt x="10852" y="6916"/>
                  </a:lnTo>
                  <a:lnTo>
                    <a:pt x="11033" y="6605"/>
                  </a:lnTo>
                  <a:lnTo>
                    <a:pt x="11163" y="6243"/>
                  </a:lnTo>
                  <a:lnTo>
                    <a:pt x="11292" y="5906"/>
                  </a:lnTo>
                  <a:lnTo>
                    <a:pt x="11396" y="5491"/>
                  </a:lnTo>
                  <a:lnTo>
                    <a:pt x="11473" y="5077"/>
                  </a:lnTo>
                  <a:lnTo>
                    <a:pt x="11603" y="4222"/>
                  </a:lnTo>
                  <a:lnTo>
                    <a:pt x="11681" y="3808"/>
                  </a:lnTo>
                  <a:lnTo>
                    <a:pt x="11758" y="3394"/>
                  </a:lnTo>
                  <a:lnTo>
                    <a:pt x="11888" y="3005"/>
                  </a:lnTo>
                  <a:lnTo>
                    <a:pt x="12017" y="2591"/>
                  </a:lnTo>
                  <a:lnTo>
                    <a:pt x="12224" y="2228"/>
                  </a:lnTo>
                  <a:lnTo>
                    <a:pt x="12432" y="1917"/>
                  </a:lnTo>
                  <a:lnTo>
                    <a:pt x="12665" y="1607"/>
                  </a:lnTo>
                  <a:lnTo>
                    <a:pt x="12924" y="1348"/>
                  </a:lnTo>
                  <a:lnTo>
                    <a:pt x="13209" y="1140"/>
                  </a:lnTo>
                  <a:lnTo>
                    <a:pt x="13519" y="959"/>
                  </a:lnTo>
                  <a:lnTo>
                    <a:pt x="13830" y="778"/>
                  </a:lnTo>
                  <a:lnTo>
                    <a:pt x="14167" y="648"/>
                  </a:lnTo>
                  <a:lnTo>
                    <a:pt x="14529" y="571"/>
                  </a:lnTo>
                  <a:lnTo>
                    <a:pt x="14892" y="493"/>
                  </a:lnTo>
                  <a:lnTo>
                    <a:pt x="15255" y="441"/>
                  </a:lnTo>
                  <a:lnTo>
                    <a:pt x="15617" y="415"/>
                  </a:lnTo>
                  <a:lnTo>
                    <a:pt x="16006" y="389"/>
                  </a:lnTo>
                  <a:lnTo>
                    <a:pt x="16394" y="415"/>
                  </a:lnTo>
                  <a:lnTo>
                    <a:pt x="16783" y="441"/>
                  </a:lnTo>
                  <a:lnTo>
                    <a:pt x="17171" y="467"/>
                  </a:lnTo>
                  <a:lnTo>
                    <a:pt x="17145" y="79"/>
                  </a:lnTo>
                  <a:lnTo>
                    <a:pt x="16550"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4" name="Google Shape;5374;p67"/>
            <p:cNvSpPr/>
            <p:nvPr/>
          </p:nvSpPr>
          <p:spPr>
            <a:xfrm>
              <a:off x="5571342" y="2504625"/>
              <a:ext cx="213149" cy="591104"/>
            </a:xfrm>
            <a:custGeom>
              <a:avLst/>
              <a:gdLst/>
              <a:ahLst/>
              <a:cxnLst/>
              <a:rect l="l" t="t" r="r" b="b"/>
              <a:pathLst>
                <a:path w="13598" h="37710" extrusionOk="0">
                  <a:moveTo>
                    <a:pt x="1502" y="0"/>
                  </a:moveTo>
                  <a:lnTo>
                    <a:pt x="674" y="52"/>
                  </a:lnTo>
                  <a:lnTo>
                    <a:pt x="596" y="78"/>
                  </a:lnTo>
                  <a:lnTo>
                    <a:pt x="518" y="104"/>
                  </a:lnTo>
                  <a:lnTo>
                    <a:pt x="492" y="181"/>
                  </a:lnTo>
                  <a:lnTo>
                    <a:pt x="492" y="233"/>
                  </a:lnTo>
                  <a:lnTo>
                    <a:pt x="492" y="311"/>
                  </a:lnTo>
                  <a:lnTo>
                    <a:pt x="518" y="363"/>
                  </a:lnTo>
                  <a:lnTo>
                    <a:pt x="596" y="415"/>
                  </a:lnTo>
                  <a:lnTo>
                    <a:pt x="674" y="415"/>
                  </a:lnTo>
                  <a:lnTo>
                    <a:pt x="1399" y="389"/>
                  </a:lnTo>
                  <a:lnTo>
                    <a:pt x="2150" y="389"/>
                  </a:lnTo>
                  <a:lnTo>
                    <a:pt x="2901" y="415"/>
                  </a:lnTo>
                  <a:lnTo>
                    <a:pt x="3626" y="466"/>
                  </a:lnTo>
                  <a:lnTo>
                    <a:pt x="4377" y="544"/>
                  </a:lnTo>
                  <a:lnTo>
                    <a:pt x="5102" y="674"/>
                  </a:lnTo>
                  <a:lnTo>
                    <a:pt x="5828" y="829"/>
                  </a:lnTo>
                  <a:lnTo>
                    <a:pt x="6553" y="1036"/>
                  </a:lnTo>
                  <a:lnTo>
                    <a:pt x="7122" y="1217"/>
                  </a:lnTo>
                  <a:lnTo>
                    <a:pt x="7718" y="1425"/>
                  </a:lnTo>
                  <a:lnTo>
                    <a:pt x="8288" y="1658"/>
                  </a:lnTo>
                  <a:lnTo>
                    <a:pt x="8858" y="1943"/>
                  </a:lnTo>
                  <a:lnTo>
                    <a:pt x="9376" y="2253"/>
                  </a:lnTo>
                  <a:lnTo>
                    <a:pt x="9894" y="2616"/>
                  </a:lnTo>
                  <a:lnTo>
                    <a:pt x="10127" y="2823"/>
                  </a:lnTo>
                  <a:lnTo>
                    <a:pt x="10334" y="3030"/>
                  </a:lnTo>
                  <a:lnTo>
                    <a:pt x="10541" y="3263"/>
                  </a:lnTo>
                  <a:lnTo>
                    <a:pt x="10748" y="3497"/>
                  </a:lnTo>
                  <a:lnTo>
                    <a:pt x="10956" y="3781"/>
                  </a:lnTo>
                  <a:lnTo>
                    <a:pt x="11137" y="4092"/>
                  </a:lnTo>
                  <a:lnTo>
                    <a:pt x="11266" y="4377"/>
                  </a:lnTo>
                  <a:lnTo>
                    <a:pt x="11370" y="4688"/>
                  </a:lnTo>
                  <a:lnTo>
                    <a:pt x="11448" y="4999"/>
                  </a:lnTo>
                  <a:lnTo>
                    <a:pt x="11473" y="5309"/>
                  </a:lnTo>
                  <a:lnTo>
                    <a:pt x="11499" y="5620"/>
                  </a:lnTo>
                  <a:lnTo>
                    <a:pt x="11499" y="5957"/>
                  </a:lnTo>
                  <a:lnTo>
                    <a:pt x="11473" y="6268"/>
                  </a:lnTo>
                  <a:lnTo>
                    <a:pt x="11422" y="6579"/>
                  </a:lnTo>
                  <a:lnTo>
                    <a:pt x="11292" y="7226"/>
                  </a:lnTo>
                  <a:lnTo>
                    <a:pt x="11137" y="7873"/>
                  </a:lnTo>
                  <a:lnTo>
                    <a:pt x="10956" y="8521"/>
                  </a:lnTo>
                  <a:lnTo>
                    <a:pt x="10800" y="9117"/>
                  </a:lnTo>
                  <a:lnTo>
                    <a:pt x="10671" y="9712"/>
                  </a:lnTo>
                  <a:lnTo>
                    <a:pt x="10619" y="10023"/>
                  </a:lnTo>
                  <a:lnTo>
                    <a:pt x="10593" y="10308"/>
                  </a:lnTo>
                  <a:lnTo>
                    <a:pt x="10567" y="10619"/>
                  </a:lnTo>
                  <a:lnTo>
                    <a:pt x="10567" y="10930"/>
                  </a:lnTo>
                  <a:lnTo>
                    <a:pt x="10593" y="11189"/>
                  </a:lnTo>
                  <a:lnTo>
                    <a:pt x="10645" y="11473"/>
                  </a:lnTo>
                  <a:lnTo>
                    <a:pt x="10748" y="11991"/>
                  </a:lnTo>
                  <a:lnTo>
                    <a:pt x="10904" y="12509"/>
                  </a:lnTo>
                  <a:lnTo>
                    <a:pt x="11111" y="13027"/>
                  </a:lnTo>
                  <a:lnTo>
                    <a:pt x="11344" y="13545"/>
                  </a:lnTo>
                  <a:lnTo>
                    <a:pt x="11629" y="14063"/>
                  </a:lnTo>
                  <a:lnTo>
                    <a:pt x="12173" y="15099"/>
                  </a:lnTo>
                  <a:lnTo>
                    <a:pt x="12432" y="15617"/>
                  </a:lnTo>
                  <a:lnTo>
                    <a:pt x="12665" y="16135"/>
                  </a:lnTo>
                  <a:lnTo>
                    <a:pt x="12898" y="16679"/>
                  </a:lnTo>
                  <a:lnTo>
                    <a:pt x="13053" y="17223"/>
                  </a:lnTo>
                  <a:lnTo>
                    <a:pt x="13131" y="17534"/>
                  </a:lnTo>
                  <a:lnTo>
                    <a:pt x="13183" y="17871"/>
                  </a:lnTo>
                  <a:lnTo>
                    <a:pt x="13209" y="18181"/>
                  </a:lnTo>
                  <a:lnTo>
                    <a:pt x="13209" y="18518"/>
                  </a:lnTo>
                  <a:lnTo>
                    <a:pt x="13183" y="18829"/>
                  </a:lnTo>
                  <a:lnTo>
                    <a:pt x="13157" y="19140"/>
                  </a:lnTo>
                  <a:lnTo>
                    <a:pt x="13079" y="19450"/>
                  </a:lnTo>
                  <a:lnTo>
                    <a:pt x="13002" y="19761"/>
                  </a:lnTo>
                  <a:lnTo>
                    <a:pt x="12924" y="20046"/>
                  </a:lnTo>
                  <a:lnTo>
                    <a:pt x="12794" y="20357"/>
                  </a:lnTo>
                  <a:lnTo>
                    <a:pt x="12665" y="20642"/>
                  </a:lnTo>
                  <a:lnTo>
                    <a:pt x="12509" y="20927"/>
                  </a:lnTo>
                  <a:lnTo>
                    <a:pt x="12354" y="21212"/>
                  </a:lnTo>
                  <a:lnTo>
                    <a:pt x="12173" y="21471"/>
                  </a:lnTo>
                  <a:lnTo>
                    <a:pt x="11784" y="21989"/>
                  </a:lnTo>
                  <a:lnTo>
                    <a:pt x="11370" y="22455"/>
                  </a:lnTo>
                  <a:lnTo>
                    <a:pt x="10930" y="22895"/>
                  </a:lnTo>
                  <a:lnTo>
                    <a:pt x="10463" y="23309"/>
                  </a:lnTo>
                  <a:lnTo>
                    <a:pt x="9971" y="23698"/>
                  </a:lnTo>
                  <a:lnTo>
                    <a:pt x="9479" y="24060"/>
                  </a:lnTo>
                  <a:lnTo>
                    <a:pt x="8961" y="24397"/>
                  </a:lnTo>
                  <a:lnTo>
                    <a:pt x="7899" y="25045"/>
                  </a:lnTo>
                  <a:lnTo>
                    <a:pt x="6838" y="25666"/>
                  </a:lnTo>
                  <a:lnTo>
                    <a:pt x="5750" y="26288"/>
                  </a:lnTo>
                  <a:lnTo>
                    <a:pt x="5232" y="26599"/>
                  </a:lnTo>
                  <a:lnTo>
                    <a:pt x="4714" y="26961"/>
                  </a:lnTo>
                  <a:lnTo>
                    <a:pt x="4196" y="27298"/>
                  </a:lnTo>
                  <a:lnTo>
                    <a:pt x="3730" y="27686"/>
                  </a:lnTo>
                  <a:lnTo>
                    <a:pt x="3212" y="28127"/>
                  </a:lnTo>
                  <a:lnTo>
                    <a:pt x="2771" y="28619"/>
                  </a:lnTo>
                  <a:lnTo>
                    <a:pt x="2357" y="29111"/>
                  </a:lnTo>
                  <a:lnTo>
                    <a:pt x="1969" y="29629"/>
                  </a:lnTo>
                  <a:lnTo>
                    <a:pt x="1632" y="30173"/>
                  </a:lnTo>
                  <a:lnTo>
                    <a:pt x="1347" y="30717"/>
                  </a:lnTo>
                  <a:lnTo>
                    <a:pt x="1088" y="31286"/>
                  </a:lnTo>
                  <a:lnTo>
                    <a:pt x="855" y="31882"/>
                  </a:lnTo>
                  <a:lnTo>
                    <a:pt x="648" y="32504"/>
                  </a:lnTo>
                  <a:lnTo>
                    <a:pt x="492" y="33099"/>
                  </a:lnTo>
                  <a:lnTo>
                    <a:pt x="337" y="33747"/>
                  </a:lnTo>
                  <a:lnTo>
                    <a:pt x="233" y="34368"/>
                  </a:lnTo>
                  <a:lnTo>
                    <a:pt x="130" y="35016"/>
                  </a:lnTo>
                  <a:lnTo>
                    <a:pt x="78" y="35663"/>
                  </a:lnTo>
                  <a:lnTo>
                    <a:pt x="26" y="36311"/>
                  </a:lnTo>
                  <a:lnTo>
                    <a:pt x="0" y="36958"/>
                  </a:lnTo>
                  <a:lnTo>
                    <a:pt x="233" y="37709"/>
                  </a:lnTo>
                  <a:lnTo>
                    <a:pt x="285" y="37709"/>
                  </a:lnTo>
                  <a:lnTo>
                    <a:pt x="311" y="37657"/>
                  </a:lnTo>
                  <a:lnTo>
                    <a:pt x="337" y="37606"/>
                  </a:lnTo>
                  <a:lnTo>
                    <a:pt x="337" y="37554"/>
                  </a:lnTo>
                  <a:lnTo>
                    <a:pt x="363" y="36881"/>
                  </a:lnTo>
                  <a:lnTo>
                    <a:pt x="415" y="36181"/>
                  </a:lnTo>
                  <a:lnTo>
                    <a:pt x="466" y="35508"/>
                  </a:lnTo>
                  <a:lnTo>
                    <a:pt x="544" y="34834"/>
                  </a:lnTo>
                  <a:lnTo>
                    <a:pt x="648" y="34187"/>
                  </a:lnTo>
                  <a:lnTo>
                    <a:pt x="777" y="33514"/>
                  </a:lnTo>
                  <a:lnTo>
                    <a:pt x="933" y="32866"/>
                  </a:lnTo>
                  <a:lnTo>
                    <a:pt x="1140" y="32245"/>
                  </a:lnTo>
                  <a:lnTo>
                    <a:pt x="1373" y="31623"/>
                  </a:lnTo>
                  <a:lnTo>
                    <a:pt x="1632" y="31001"/>
                  </a:lnTo>
                  <a:lnTo>
                    <a:pt x="1917" y="30432"/>
                  </a:lnTo>
                  <a:lnTo>
                    <a:pt x="2279" y="29862"/>
                  </a:lnTo>
                  <a:lnTo>
                    <a:pt x="2668" y="29318"/>
                  </a:lnTo>
                  <a:lnTo>
                    <a:pt x="3108" y="28800"/>
                  </a:lnTo>
                  <a:lnTo>
                    <a:pt x="3574" y="28308"/>
                  </a:lnTo>
                  <a:lnTo>
                    <a:pt x="4118" y="27842"/>
                  </a:lnTo>
                  <a:lnTo>
                    <a:pt x="4610" y="27479"/>
                  </a:lnTo>
                  <a:lnTo>
                    <a:pt x="5128" y="27117"/>
                  </a:lnTo>
                  <a:lnTo>
                    <a:pt x="5672" y="26754"/>
                  </a:lnTo>
                  <a:lnTo>
                    <a:pt x="6216" y="26443"/>
                  </a:lnTo>
                  <a:lnTo>
                    <a:pt x="7304" y="25796"/>
                  </a:lnTo>
                  <a:lnTo>
                    <a:pt x="8392" y="25174"/>
                  </a:lnTo>
                  <a:lnTo>
                    <a:pt x="8935" y="24837"/>
                  </a:lnTo>
                  <a:lnTo>
                    <a:pt x="9479" y="24501"/>
                  </a:lnTo>
                  <a:lnTo>
                    <a:pt x="9997" y="24138"/>
                  </a:lnTo>
                  <a:lnTo>
                    <a:pt x="10489" y="23776"/>
                  </a:lnTo>
                  <a:lnTo>
                    <a:pt x="10981" y="23361"/>
                  </a:lnTo>
                  <a:lnTo>
                    <a:pt x="11448" y="22921"/>
                  </a:lnTo>
                  <a:lnTo>
                    <a:pt x="11862" y="22481"/>
                  </a:lnTo>
                  <a:lnTo>
                    <a:pt x="12276" y="21963"/>
                  </a:lnTo>
                  <a:lnTo>
                    <a:pt x="12613" y="21496"/>
                  </a:lnTo>
                  <a:lnTo>
                    <a:pt x="12898" y="21004"/>
                  </a:lnTo>
                  <a:lnTo>
                    <a:pt x="13157" y="20486"/>
                  </a:lnTo>
                  <a:lnTo>
                    <a:pt x="13338" y="19968"/>
                  </a:lnTo>
                  <a:lnTo>
                    <a:pt x="13494" y="19424"/>
                  </a:lnTo>
                  <a:lnTo>
                    <a:pt x="13545" y="19140"/>
                  </a:lnTo>
                  <a:lnTo>
                    <a:pt x="13571" y="18855"/>
                  </a:lnTo>
                  <a:lnTo>
                    <a:pt x="13597" y="18570"/>
                  </a:lnTo>
                  <a:lnTo>
                    <a:pt x="13597" y="18285"/>
                  </a:lnTo>
                  <a:lnTo>
                    <a:pt x="13571" y="18000"/>
                  </a:lnTo>
                  <a:lnTo>
                    <a:pt x="13545" y="17715"/>
                  </a:lnTo>
                  <a:lnTo>
                    <a:pt x="13494" y="17430"/>
                  </a:lnTo>
                  <a:lnTo>
                    <a:pt x="13416" y="17145"/>
                  </a:lnTo>
                  <a:lnTo>
                    <a:pt x="13235" y="16576"/>
                  </a:lnTo>
                  <a:lnTo>
                    <a:pt x="13027" y="16006"/>
                  </a:lnTo>
                  <a:lnTo>
                    <a:pt x="12768" y="15488"/>
                  </a:lnTo>
                  <a:lnTo>
                    <a:pt x="12225" y="14426"/>
                  </a:lnTo>
                  <a:lnTo>
                    <a:pt x="11940" y="13882"/>
                  </a:lnTo>
                  <a:lnTo>
                    <a:pt x="11681" y="13364"/>
                  </a:lnTo>
                  <a:lnTo>
                    <a:pt x="11422" y="12794"/>
                  </a:lnTo>
                  <a:lnTo>
                    <a:pt x="11189" y="12173"/>
                  </a:lnTo>
                  <a:lnTo>
                    <a:pt x="11111" y="11862"/>
                  </a:lnTo>
                  <a:lnTo>
                    <a:pt x="11033" y="11551"/>
                  </a:lnTo>
                  <a:lnTo>
                    <a:pt x="10981" y="11240"/>
                  </a:lnTo>
                  <a:lnTo>
                    <a:pt x="10956" y="10930"/>
                  </a:lnTo>
                  <a:lnTo>
                    <a:pt x="10956" y="10567"/>
                  </a:lnTo>
                  <a:lnTo>
                    <a:pt x="10981" y="10204"/>
                  </a:lnTo>
                  <a:lnTo>
                    <a:pt x="11033" y="9868"/>
                  </a:lnTo>
                  <a:lnTo>
                    <a:pt x="11085" y="9505"/>
                  </a:lnTo>
                  <a:lnTo>
                    <a:pt x="11266" y="8806"/>
                  </a:lnTo>
                  <a:lnTo>
                    <a:pt x="11448" y="8132"/>
                  </a:lnTo>
                  <a:lnTo>
                    <a:pt x="11603" y="7563"/>
                  </a:lnTo>
                  <a:lnTo>
                    <a:pt x="11758" y="6993"/>
                  </a:lnTo>
                  <a:lnTo>
                    <a:pt x="11836" y="6423"/>
                  </a:lnTo>
                  <a:lnTo>
                    <a:pt x="11888" y="5853"/>
                  </a:lnTo>
                  <a:lnTo>
                    <a:pt x="11888" y="5568"/>
                  </a:lnTo>
                  <a:lnTo>
                    <a:pt x="11862" y="5284"/>
                  </a:lnTo>
                  <a:lnTo>
                    <a:pt x="11836" y="4999"/>
                  </a:lnTo>
                  <a:lnTo>
                    <a:pt x="11784" y="4714"/>
                  </a:lnTo>
                  <a:lnTo>
                    <a:pt x="11681" y="4455"/>
                  </a:lnTo>
                  <a:lnTo>
                    <a:pt x="11603" y="4170"/>
                  </a:lnTo>
                  <a:lnTo>
                    <a:pt x="11473" y="3911"/>
                  </a:lnTo>
                  <a:lnTo>
                    <a:pt x="11318" y="3626"/>
                  </a:lnTo>
                  <a:lnTo>
                    <a:pt x="11137" y="3367"/>
                  </a:lnTo>
                  <a:lnTo>
                    <a:pt x="10930" y="3134"/>
                  </a:lnTo>
                  <a:lnTo>
                    <a:pt x="10722" y="2875"/>
                  </a:lnTo>
                  <a:lnTo>
                    <a:pt x="10515" y="2668"/>
                  </a:lnTo>
                  <a:lnTo>
                    <a:pt x="10282" y="2461"/>
                  </a:lnTo>
                  <a:lnTo>
                    <a:pt x="10023" y="2253"/>
                  </a:lnTo>
                  <a:lnTo>
                    <a:pt x="9505" y="1891"/>
                  </a:lnTo>
                  <a:lnTo>
                    <a:pt x="8935" y="1580"/>
                  </a:lnTo>
                  <a:lnTo>
                    <a:pt x="8366" y="1295"/>
                  </a:lnTo>
                  <a:lnTo>
                    <a:pt x="7796" y="1036"/>
                  </a:lnTo>
                  <a:lnTo>
                    <a:pt x="7200" y="829"/>
                  </a:lnTo>
                  <a:lnTo>
                    <a:pt x="6397" y="596"/>
                  </a:lnTo>
                  <a:lnTo>
                    <a:pt x="5594" y="389"/>
                  </a:lnTo>
                  <a:lnTo>
                    <a:pt x="4792" y="233"/>
                  </a:lnTo>
                  <a:lnTo>
                    <a:pt x="3963" y="130"/>
                  </a:lnTo>
                  <a:lnTo>
                    <a:pt x="3134" y="52"/>
                  </a:lnTo>
                  <a:lnTo>
                    <a:pt x="2331"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5" name="Google Shape;5375;p67"/>
            <p:cNvSpPr/>
            <p:nvPr/>
          </p:nvSpPr>
          <p:spPr>
            <a:xfrm>
              <a:off x="5534804" y="2561463"/>
              <a:ext cx="123832" cy="293922"/>
            </a:xfrm>
            <a:custGeom>
              <a:avLst/>
              <a:gdLst/>
              <a:ahLst/>
              <a:cxnLst/>
              <a:rect l="l" t="t" r="r" b="b"/>
              <a:pathLst>
                <a:path w="7900" h="18751" extrusionOk="0">
                  <a:moveTo>
                    <a:pt x="1710" y="0"/>
                  </a:moveTo>
                  <a:lnTo>
                    <a:pt x="1632" y="26"/>
                  </a:lnTo>
                  <a:lnTo>
                    <a:pt x="1580" y="78"/>
                  </a:lnTo>
                  <a:lnTo>
                    <a:pt x="1554" y="130"/>
                  </a:lnTo>
                  <a:lnTo>
                    <a:pt x="1554" y="207"/>
                  </a:lnTo>
                  <a:lnTo>
                    <a:pt x="1580" y="259"/>
                  </a:lnTo>
                  <a:lnTo>
                    <a:pt x="1606" y="337"/>
                  </a:lnTo>
                  <a:lnTo>
                    <a:pt x="1684" y="388"/>
                  </a:lnTo>
                  <a:lnTo>
                    <a:pt x="2228" y="622"/>
                  </a:lnTo>
                  <a:lnTo>
                    <a:pt x="2746" y="906"/>
                  </a:lnTo>
                  <a:lnTo>
                    <a:pt x="3238" y="1217"/>
                  </a:lnTo>
                  <a:lnTo>
                    <a:pt x="3704" y="1554"/>
                  </a:lnTo>
                  <a:lnTo>
                    <a:pt x="4170" y="1942"/>
                  </a:lnTo>
                  <a:lnTo>
                    <a:pt x="4610" y="2331"/>
                  </a:lnTo>
                  <a:lnTo>
                    <a:pt x="4999" y="2771"/>
                  </a:lnTo>
                  <a:lnTo>
                    <a:pt x="5387" y="3212"/>
                  </a:lnTo>
                  <a:lnTo>
                    <a:pt x="5750" y="3678"/>
                  </a:lnTo>
                  <a:lnTo>
                    <a:pt x="6061" y="4170"/>
                  </a:lnTo>
                  <a:lnTo>
                    <a:pt x="6371" y="4688"/>
                  </a:lnTo>
                  <a:lnTo>
                    <a:pt x="6630" y="5206"/>
                  </a:lnTo>
                  <a:lnTo>
                    <a:pt x="6864" y="5750"/>
                  </a:lnTo>
                  <a:lnTo>
                    <a:pt x="7071" y="6319"/>
                  </a:lnTo>
                  <a:lnTo>
                    <a:pt x="7226" y="6889"/>
                  </a:lnTo>
                  <a:lnTo>
                    <a:pt x="7356" y="7459"/>
                  </a:lnTo>
                  <a:lnTo>
                    <a:pt x="7459" y="8029"/>
                  </a:lnTo>
                  <a:lnTo>
                    <a:pt x="7511" y="8624"/>
                  </a:lnTo>
                  <a:lnTo>
                    <a:pt x="7537" y="9194"/>
                  </a:lnTo>
                  <a:lnTo>
                    <a:pt x="7511" y="9764"/>
                  </a:lnTo>
                  <a:lnTo>
                    <a:pt x="7459" y="10334"/>
                  </a:lnTo>
                  <a:lnTo>
                    <a:pt x="7356" y="10904"/>
                  </a:lnTo>
                  <a:lnTo>
                    <a:pt x="7226" y="11473"/>
                  </a:lnTo>
                  <a:lnTo>
                    <a:pt x="7071" y="12017"/>
                  </a:lnTo>
                  <a:lnTo>
                    <a:pt x="6864" y="12561"/>
                  </a:lnTo>
                  <a:lnTo>
                    <a:pt x="6630" y="13079"/>
                  </a:lnTo>
                  <a:lnTo>
                    <a:pt x="6371" y="13597"/>
                  </a:lnTo>
                  <a:lnTo>
                    <a:pt x="6061" y="14089"/>
                  </a:lnTo>
                  <a:lnTo>
                    <a:pt x="5750" y="14581"/>
                  </a:lnTo>
                  <a:lnTo>
                    <a:pt x="5387" y="15047"/>
                  </a:lnTo>
                  <a:lnTo>
                    <a:pt x="5025" y="15488"/>
                  </a:lnTo>
                  <a:lnTo>
                    <a:pt x="4610" y="15902"/>
                  </a:lnTo>
                  <a:lnTo>
                    <a:pt x="4144" y="16342"/>
                  </a:lnTo>
                  <a:lnTo>
                    <a:pt x="3626" y="16757"/>
                  </a:lnTo>
                  <a:lnTo>
                    <a:pt x="3082" y="17119"/>
                  </a:lnTo>
                  <a:lnTo>
                    <a:pt x="2538" y="17456"/>
                  </a:lnTo>
                  <a:lnTo>
                    <a:pt x="1969" y="17741"/>
                  </a:lnTo>
                  <a:lnTo>
                    <a:pt x="1373" y="18000"/>
                  </a:lnTo>
                  <a:lnTo>
                    <a:pt x="751" y="18207"/>
                  </a:lnTo>
                  <a:lnTo>
                    <a:pt x="130" y="18388"/>
                  </a:lnTo>
                  <a:lnTo>
                    <a:pt x="52" y="18414"/>
                  </a:lnTo>
                  <a:lnTo>
                    <a:pt x="0" y="18466"/>
                  </a:lnTo>
                  <a:lnTo>
                    <a:pt x="0" y="18544"/>
                  </a:lnTo>
                  <a:lnTo>
                    <a:pt x="0" y="18596"/>
                  </a:lnTo>
                  <a:lnTo>
                    <a:pt x="26" y="18673"/>
                  </a:lnTo>
                  <a:lnTo>
                    <a:pt x="78" y="18725"/>
                  </a:lnTo>
                  <a:lnTo>
                    <a:pt x="156" y="18751"/>
                  </a:lnTo>
                  <a:lnTo>
                    <a:pt x="233" y="18751"/>
                  </a:lnTo>
                  <a:lnTo>
                    <a:pt x="803" y="18596"/>
                  </a:lnTo>
                  <a:lnTo>
                    <a:pt x="1373" y="18388"/>
                  </a:lnTo>
                  <a:lnTo>
                    <a:pt x="1943" y="18155"/>
                  </a:lnTo>
                  <a:lnTo>
                    <a:pt x="2461" y="17896"/>
                  </a:lnTo>
                  <a:lnTo>
                    <a:pt x="3005" y="17611"/>
                  </a:lnTo>
                  <a:lnTo>
                    <a:pt x="3497" y="17301"/>
                  </a:lnTo>
                  <a:lnTo>
                    <a:pt x="3989" y="16938"/>
                  </a:lnTo>
                  <a:lnTo>
                    <a:pt x="4455" y="16550"/>
                  </a:lnTo>
                  <a:lnTo>
                    <a:pt x="4895" y="16161"/>
                  </a:lnTo>
                  <a:lnTo>
                    <a:pt x="5310" y="15721"/>
                  </a:lnTo>
                  <a:lnTo>
                    <a:pt x="5698" y="15281"/>
                  </a:lnTo>
                  <a:lnTo>
                    <a:pt x="6061" y="14788"/>
                  </a:lnTo>
                  <a:lnTo>
                    <a:pt x="6397" y="14296"/>
                  </a:lnTo>
                  <a:lnTo>
                    <a:pt x="6708" y="13778"/>
                  </a:lnTo>
                  <a:lnTo>
                    <a:pt x="6967" y="13234"/>
                  </a:lnTo>
                  <a:lnTo>
                    <a:pt x="7226" y="12691"/>
                  </a:lnTo>
                  <a:lnTo>
                    <a:pt x="7433" y="12121"/>
                  </a:lnTo>
                  <a:lnTo>
                    <a:pt x="7615" y="11525"/>
                  </a:lnTo>
                  <a:lnTo>
                    <a:pt x="7744" y="10929"/>
                  </a:lnTo>
                  <a:lnTo>
                    <a:pt x="7822" y="10334"/>
                  </a:lnTo>
                  <a:lnTo>
                    <a:pt x="7874" y="9712"/>
                  </a:lnTo>
                  <a:lnTo>
                    <a:pt x="7900" y="9117"/>
                  </a:lnTo>
                  <a:lnTo>
                    <a:pt x="7874" y="8495"/>
                  </a:lnTo>
                  <a:lnTo>
                    <a:pt x="7796" y="7899"/>
                  </a:lnTo>
                  <a:lnTo>
                    <a:pt x="7692" y="7304"/>
                  </a:lnTo>
                  <a:lnTo>
                    <a:pt x="7563" y="6708"/>
                  </a:lnTo>
                  <a:lnTo>
                    <a:pt x="7382" y="6138"/>
                  </a:lnTo>
                  <a:lnTo>
                    <a:pt x="7174" y="5568"/>
                  </a:lnTo>
                  <a:lnTo>
                    <a:pt x="6941" y="4999"/>
                  </a:lnTo>
                  <a:lnTo>
                    <a:pt x="6656" y="4455"/>
                  </a:lnTo>
                  <a:lnTo>
                    <a:pt x="6346" y="3911"/>
                  </a:lnTo>
                  <a:lnTo>
                    <a:pt x="6009" y="3393"/>
                  </a:lnTo>
                  <a:lnTo>
                    <a:pt x="5569" y="2849"/>
                  </a:lnTo>
                  <a:lnTo>
                    <a:pt x="5128" y="2331"/>
                  </a:lnTo>
                  <a:lnTo>
                    <a:pt x="4636" y="1865"/>
                  </a:lnTo>
                  <a:lnTo>
                    <a:pt x="4118" y="1424"/>
                  </a:lnTo>
                  <a:lnTo>
                    <a:pt x="3574" y="1010"/>
                  </a:lnTo>
                  <a:lnTo>
                    <a:pt x="3005" y="647"/>
                  </a:lnTo>
                  <a:lnTo>
                    <a:pt x="2409" y="311"/>
                  </a:lnTo>
                  <a:lnTo>
                    <a:pt x="1787" y="26"/>
                  </a:lnTo>
                  <a:lnTo>
                    <a:pt x="1710"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6" name="Google Shape;5376;p67"/>
            <p:cNvSpPr/>
            <p:nvPr/>
          </p:nvSpPr>
          <p:spPr>
            <a:xfrm>
              <a:off x="5529114" y="2356434"/>
              <a:ext cx="113691" cy="802623"/>
            </a:xfrm>
            <a:custGeom>
              <a:avLst/>
              <a:gdLst/>
              <a:ahLst/>
              <a:cxnLst/>
              <a:rect l="l" t="t" r="r" b="b"/>
              <a:pathLst>
                <a:path w="7253" h="51204" extrusionOk="0">
                  <a:moveTo>
                    <a:pt x="7045" y="1"/>
                  </a:moveTo>
                  <a:lnTo>
                    <a:pt x="6993" y="27"/>
                  </a:lnTo>
                  <a:lnTo>
                    <a:pt x="6968" y="79"/>
                  </a:lnTo>
                  <a:lnTo>
                    <a:pt x="6372" y="1244"/>
                  </a:lnTo>
                  <a:lnTo>
                    <a:pt x="5776" y="2435"/>
                  </a:lnTo>
                  <a:lnTo>
                    <a:pt x="5258" y="3627"/>
                  </a:lnTo>
                  <a:lnTo>
                    <a:pt x="4740" y="4844"/>
                  </a:lnTo>
                  <a:lnTo>
                    <a:pt x="4248" y="6061"/>
                  </a:lnTo>
                  <a:lnTo>
                    <a:pt x="3782" y="7279"/>
                  </a:lnTo>
                  <a:lnTo>
                    <a:pt x="3342" y="8522"/>
                  </a:lnTo>
                  <a:lnTo>
                    <a:pt x="2927" y="9765"/>
                  </a:lnTo>
                  <a:lnTo>
                    <a:pt x="2539" y="11034"/>
                  </a:lnTo>
                  <a:lnTo>
                    <a:pt x="2176" y="12303"/>
                  </a:lnTo>
                  <a:lnTo>
                    <a:pt x="1865" y="13572"/>
                  </a:lnTo>
                  <a:lnTo>
                    <a:pt x="1555" y="14841"/>
                  </a:lnTo>
                  <a:lnTo>
                    <a:pt x="1270" y="16136"/>
                  </a:lnTo>
                  <a:lnTo>
                    <a:pt x="1037" y="17431"/>
                  </a:lnTo>
                  <a:lnTo>
                    <a:pt x="804" y="18726"/>
                  </a:lnTo>
                  <a:lnTo>
                    <a:pt x="622" y="20021"/>
                  </a:lnTo>
                  <a:lnTo>
                    <a:pt x="441" y="21316"/>
                  </a:lnTo>
                  <a:lnTo>
                    <a:pt x="312" y="22611"/>
                  </a:lnTo>
                  <a:lnTo>
                    <a:pt x="208" y="23906"/>
                  </a:lnTo>
                  <a:lnTo>
                    <a:pt x="104" y="25227"/>
                  </a:lnTo>
                  <a:lnTo>
                    <a:pt x="53" y="26522"/>
                  </a:lnTo>
                  <a:lnTo>
                    <a:pt x="27" y="27817"/>
                  </a:lnTo>
                  <a:lnTo>
                    <a:pt x="1" y="29112"/>
                  </a:lnTo>
                  <a:lnTo>
                    <a:pt x="27" y="30432"/>
                  </a:lnTo>
                  <a:lnTo>
                    <a:pt x="78" y="31727"/>
                  </a:lnTo>
                  <a:lnTo>
                    <a:pt x="156" y="33022"/>
                  </a:lnTo>
                  <a:lnTo>
                    <a:pt x="260" y="34317"/>
                  </a:lnTo>
                  <a:lnTo>
                    <a:pt x="389" y="35612"/>
                  </a:lnTo>
                  <a:lnTo>
                    <a:pt x="545" y="36907"/>
                  </a:lnTo>
                  <a:lnTo>
                    <a:pt x="726" y="38202"/>
                  </a:lnTo>
                  <a:lnTo>
                    <a:pt x="933" y="39497"/>
                  </a:lnTo>
                  <a:lnTo>
                    <a:pt x="1166" y="40766"/>
                  </a:lnTo>
                  <a:lnTo>
                    <a:pt x="1425" y="42087"/>
                  </a:lnTo>
                  <a:lnTo>
                    <a:pt x="1736" y="43408"/>
                  </a:lnTo>
                  <a:lnTo>
                    <a:pt x="2073" y="44703"/>
                  </a:lnTo>
                  <a:lnTo>
                    <a:pt x="2435" y="45998"/>
                  </a:lnTo>
                  <a:lnTo>
                    <a:pt x="2824" y="47293"/>
                  </a:lnTo>
                  <a:lnTo>
                    <a:pt x="3238" y="48562"/>
                  </a:lnTo>
                  <a:lnTo>
                    <a:pt x="3678" y="49831"/>
                  </a:lnTo>
                  <a:lnTo>
                    <a:pt x="4145" y="51100"/>
                  </a:lnTo>
                  <a:lnTo>
                    <a:pt x="4533" y="51204"/>
                  </a:lnTo>
                  <a:lnTo>
                    <a:pt x="4093" y="50038"/>
                  </a:lnTo>
                  <a:lnTo>
                    <a:pt x="3652" y="48847"/>
                  </a:lnTo>
                  <a:lnTo>
                    <a:pt x="3264" y="47681"/>
                  </a:lnTo>
                  <a:lnTo>
                    <a:pt x="2901" y="46490"/>
                  </a:lnTo>
                  <a:lnTo>
                    <a:pt x="2565" y="45299"/>
                  </a:lnTo>
                  <a:lnTo>
                    <a:pt x="2228" y="44081"/>
                  </a:lnTo>
                  <a:lnTo>
                    <a:pt x="1943" y="42890"/>
                  </a:lnTo>
                  <a:lnTo>
                    <a:pt x="1658" y="41673"/>
                  </a:lnTo>
                  <a:lnTo>
                    <a:pt x="1425" y="40455"/>
                  </a:lnTo>
                  <a:lnTo>
                    <a:pt x="1192" y="39238"/>
                  </a:lnTo>
                  <a:lnTo>
                    <a:pt x="1011" y="37995"/>
                  </a:lnTo>
                  <a:lnTo>
                    <a:pt x="829" y="36778"/>
                  </a:lnTo>
                  <a:lnTo>
                    <a:pt x="700" y="35535"/>
                  </a:lnTo>
                  <a:lnTo>
                    <a:pt x="571" y="34291"/>
                  </a:lnTo>
                  <a:lnTo>
                    <a:pt x="467" y="33048"/>
                  </a:lnTo>
                  <a:lnTo>
                    <a:pt x="389" y="31805"/>
                  </a:lnTo>
                  <a:lnTo>
                    <a:pt x="337" y="30510"/>
                  </a:lnTo>
                  <a:lnTo>
                    <a:pt x="312" y="29215"/>
                  </a:lnTo>
                  <a:lnTo>
                    <a:pt x="337" y="27894"/>
                  </a:lnTo>
                  <a:lnTo>
                    <a:pt x="363" y="26599"/>
                  </a:lnTo>
                  <a:lnTo>
                    <a:pt x="415" y="25304"/>
                  </a:lnTo>
                  <a:lnTo>
                    <a:pt x="493" y="23984"/>
                  </a:lnTo>
                  <a:lnTo>
                    <a:pt x="622" y="22689"/>
                  </a:lnTo>
                  <a:lnTo>
                    <a:pt x="752" y="21394"/>
                  </a:lnTo>
                  <a:lnTo>
                    <a:pt x="907" y="20099"/>
                  </a:lnTo>
                  <a:lnTo>
                    <a:pt x="1114" y="18804"/>
                  </a:lnTo>
                  <a:lnTo>
                    <a:pt x="1322" y="17509"/>
                  </a:lnTo>
                  <a:lnTo>
                    <a:pt x="1581" y="16240"/>
                  </a:lnTo>
                  <a:lnTo>
                    <a:pt x="1840" y="14971"/>
                  </a:lnTo>
                  <a:lnTo>
                    <a:pt x="2150" y="13702"/>
                  </a:lnTo>
                  <a:lnTo>
                    <a:pt x="2461" y="12433"/>
                  </a:lnTo>
                  <a:lnTo>
                    <a:pt x="2824" y="11163"/>
                  </a:lnTo>
                  <a:lnTo>
                    <a:pt x="3264" y="9765"/>
                  </a:lnTo>
                  <a:lnTo>
                    <a:pt x="3730" y="8340"/>
                  </a:lnTo>
                  <a:lnTo>
                    <a:pt x="4222" y="6968"/>
                  </a:lnTo>
                  <a:lnTo>
                    <a:pt x="4766" y="5595"/>
                  </a:lnTo>
                  <a:lnTo>
                    <a:pt x="5310" y="4223"/>
                  </a:lnTo>
                  <a:lnTo>
                    <a:pt x="5932" y="2876"/>
                  </a:lnTo>
                  <a:lnTo>
                    <a:pt x="6553" y="1529"/>
                  </a:lnTo>
                  <a:lnTo>
                    <a:pt x="7227" y="234"/>
                  </a:lnTo>
                  <a:lnTo>
                    <a:pt x="7252" y="156"/>
                  </a:lnTo>
                  <a:lnTo>
                    <a:pt x="7227" y="105"/>
                  </a:lnTo>
                  <a:lnTo>
                    <a:pt x="7201" y="53"/>
                  </a:lnTo>
                  <a:lnTo>
                    <a:pt x="7149" y="1"/>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7" name="Google Shape;5377;p67"/>
            <p:cNvSpPr/>
            <p:nvPr/>
          </p:nvSpPr>
          <p:spPr>
            <a:xfrm>
              <a:off x="5607473" y="2286210"/>
              <a:ext cx="399477" cy="116528"/>
            </a:xfrm>
            <a:custGeom>
              <a:avLst/>
              <a:gdLst/>
              <a:ahLst/>
              <a:cxnLst/>
              <a:rect l="l" t="t" r="r" b="b"/>
              <a:pathLst>
                <a:path w="25485" h="7434" extrusionOk="0">
                  <a:moveTo>
                    <a:pt x="24035" y="0"/>
                  </a:moveTo>
                  <a:lnTo>
                    <a:pt x="22973" y="467"/>
                  </a:lnTo>
                  <a:lnTo>
                    <a:pt x="21911" y="881"/>
                  </a:lnTo>
                  <a:lnTo>
                    <a:pt x="20849" y="1244"/>
                  </a:lnTo>
                  <a:lnTo>
                    <a:pt x="19813" y="1554"/>
                  </a:lnTo>
                  <a:lnTo>
                    <a:pt x="18777" y="1813"/>
                  </a:lnTo>
                  <a:lnTo>
                    <a:pt x="17741" y="2021"/>
                  </a:lnTo>
                  <a:lnTo>
                    <a:pt x="16731" y="2202"/>
                  </a:lnTo>
                  <a:lnTo>
                    <a:pt x="15747" y="2331"/>
                  </a:lnTo>
                  <a:lnTo>
                    <a:pt x="14763" y="2435"/>
                  </a:lnTo>
                  <a:lnTo>
                    <a:pt x="13779" y="2513"/>
                  </a:lnTo>
                  <a:lnTo>
                    <a:pt x="12846" y="2539"/>
                  </a:lnTo>
                  <a:lnTo>
                    <a:pt x="11914" y="2539"/>
                  </a:lnTo>
                  <a:lnTo>
                    <a:pt x="11033" y="2513"/>
                  </a:lnTo>
                  <a:lnTo>
                    <a:pt x="10153" y="2461"/>
                  </a:lnTo>
                  <a:lnTo>
                    <a:pt x="9324" y="2409"/>
                  </a:lnTo>
                  <a:lnTo>
                    <a:pt x="8495" y="2331"/>
                  </a:lnTo>
                  <a:lnTo>
                    <a:pt x="7718" y="2228"/>
                  </a:lnTo>
                  <a:lnTo>
                    <a:pt x="6993" y="2098"/>
                  </a:lnTo>
                  <a:lnTo>
                    <a:pt x="5620" y="1865"/>
                  </a:lnTo>
                  <a:lnTo>
                    <a:pt x="4403" y="1580"/>
                  </a:lnTo>
                  <a:lnTo>
                    <a:pt x="3393" y="1321"/>
                  </a:lnTo>
                  <a:lnTo>
                    <a:pt x="2564" y="1062"/>
                  </a:lnTo>
                  <a:lnTo>
                    <a:pt x="1969" y="855"/>
                  </a:lnTo>
                  <a:lnTo>
                    <a:pt x="1451" y="674"/>
                  </a:lnTo>
                  <a:lnTo>
                    <a:pt x="1347" y="751"/>
                  </a:lnTo>
                  <a:lnTo>
                    <a:pt x="1243" y="855"/>
                  </a:lnTo>
                  <a:lnTo>
                    <a:pt x="1062" y="1062"/>
                  </a:lnTo>
                  <a:lnTo>
                    <a:pt x="907" y="1347"/>
                  </a:lnTo>
                  <a:lnTo>
                    <a:pt x="751" y="1684"/>
                  </a:lnTo>
                  <a:lnTo>
                    <a:pt x="622" y="2021"/>
                  </a:lnTo>
                  <a:lnTo>
                    <a:pt x="518" y="2409"/>
                  </a:lnTo>
                  <a:lnTo>
                    <a:pt x="311" y="3186"/>
                  </a:lnTo>
                  <a:lnTo>
                    <a:pt x="182" y="3911"/>
                  </a:lnTo>
                  <a:lnTo>
                    <a:pt x="78" y="4559"/>
                  </a:lnTo>
                  <a:lnTo>
                    <a:pt x="0" y="5154"/>
                  </a:lnTo>
                  <a:lnTo>
                    <a:pt x="1632" y="5621"/>
                  </a:lnTo>
                  <a:lnTo>
                    <a:pt x="3186" y="6035"/>
                  </a:lnTo>
                  <a:lnTo>
                    <a:pt x="4662" y="6397"/>
                  </a:lnTo>
                  <a:lnTo>
                    <a:pt x="6112" y="6682"/>
                  </a:lnTo>
                  <a:lnTo>
                    <a:pt x="7511" y="6941"/>
                  </a:lnTo>
                  <a:lnTo>
                    <a:pt x="8832" y="7123"/>
                  </a:lnTo>
                  <a:lnTo>
                    <a:pt x="10127" y="7278"/>
                  </a:lnTo>
                  <a:lnTo>
                    <a:pt x="11344" y="7356"/>
                  </a:lnTo>
                  <a:lnTo>
                    <a:pt x="12509" y="7433"/>
                  </a:lnTo>
                  <a:lnTo>
                    <a:pt x="14711" y="7433"/>
                  </a:lnTo>
                  <a:lnTo>
                    <a:pt x="15721" y="7382"/>
                  </a:lnTo>
                  <a:lnTo>
                    <a:pt x="16679" y="7304"/>
                  </a:lnTo>
                  <a:lnTo>
                    <a:pt x="17612" y="7200"/>
                  </a:lnTo>
                  <a:lnTo>
                    <a:pt x="18466" y="7071"/>
                  </a:lnTo>
                  <a:lnTo>
                    <a:pt x="19269" y="6941"/>
                  </a:lnTo>
                  <a:lnTo>
                    <a:pt x="20020" y="6760"/>
                  </a:lnTo>
                  <a:lnTo>
                    <a:pt x="20745" y="6605"/>
                  </a:lnTo>
                  <a:lnTo>
                    <a:pt x="21393" y="6423"/>
                  </a:lnTo>
                  <a:lnTo>
                    <a:pt x="21989" y="6216"/>
                  </a:lnTo>
                  <a:lnTo>
                    <a:pt x="22558" y="6035"/>
                  </a:lnTo>
                  <a:lnTo>
                    <a:pt x="23050" y="5854"/>
                  </a:lnTo>
                  <a:lnTo>
                    <a:pt x="23931" y="5465"/>
                  </a:lnTo>
                  <a:lnTo>
                    <a:pt x="24578" y="5128"/>
                  </a:lnTo>
                  <a:lnTo>
                    <a:pt x="25070" y="4869"/>
                  </a:lnTo>
                  <a:lnTo>
                    <a:pt x="25433" y="4636"/>
                  </a:lnTo>
                  <a:lnTo>
                    <a:pt x="25485" y="4067"/>
                  </a:lnTo>
                  <a:lnTo>
                    <a:pt x="25459" y="3549"/>
                  </a:lnTo>
                  <a:lnTo>
                    <a:pt x="25433" y="3082"/>
                  </a:lnTo>
                  <a:lnTo>
                    <a:pt x="25355" y="2616"/>
                  </a:lnTo>
                  <a:lnTo>
                    <a:pt x="25252" y="2202"/>
                  </a:lnTo>
                  <a:lnTo>
                    <a:pt x="25122" y="1839"/>
                  </a:lnTo>
                  <a:lnTo>
                    <a:pt x="24993" y="1477"/>
                  </a:lnTo>
                  <a:lnTo>
                    <a:pt x="24837" y="1192"/>
                  </a:lnTo>
                  <a:lnTo>
                    <a:pt x="24708" y="907"/>
                  </a:lnTo>
                  <a:lnTo>
                    <a:pt x="24553" y="674"/>
                  </a:lnTo>
                  <a:lnTo>
                    <a:pt x="24294" y="311"/>
                  </a:lnTo>
                  <a:lnTo>
                    <a:pt x="24086" y="78"/>
                  </a:lnTo>
                  <a:lnTo>
                    <a:pt x="2403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8" name="Google Shape;5378;p67"/>
            <p:cNvSpPr/>
            <p:nvPr/>
          </p:nvSpPr>
          <p:spPr>
            <a:xfrm>
              <a:off x="5126000" y="2757541"/>
              <a:ext cx="580947" cy="437238"/>
            </a:xfrm>
            <a:custGeom>
              <a:avLst/>
              <a:gdLst/>
              <a:ahLst/>
              <a:cxnLst/>
              <a:rect l="l" t="t" r="r" b="b"/>
              <a:pathLst>
                <a:path w="37062" h="27894" extrusionOk="0">
                  <a:moveTo>
                    <a:pt x="129" y="0"/>
                  </a:moveTo>
                  <a:lnTo>
                    <a:pt x="52" y="52"/>
                  </a:lnTo>
                  <a:lnTo>
                    <a:pt x="26" y="104"/>
                  </a:lnTo>
                  <a:lnTo>
                    <a:pt x="0" y="182"/>
                  </a:lnTo>
                  <a:lnTo>
                    <a:pt x="0" y="27712"/>
                  </a:lnTo>
                  <a:lnTo>
                    <a:pt x="26" y="27790"/>
                  </a:lnTo>
                  <a:lnTo>
                    <a:pt x="52" y="27842"/>
                  </a:lnTo>
                  <a:lnTo>
                    <a:pt x="129" y="27894"/>
                  </a:lnTo>
                  <a:lnTo>
                    <a:pt x="36958" y="27894"/>
                  </a:lnTo>
                  <a:lnTo>
                    <a:pt x="37010" y="27842"/>
                  </a:lnTo>
                  <a:lnTo>
                    <a:pt x="37036" y="27790"/>
                  </a:lnTo>
                  <a:lnTo>
                    <a:pt x="37061" y="27712"/>
                  </a:lnTo>
                  <a:lnTo>
                    <a:pt x="37061" y="182"/>
                  </a:lnTo>
                  <a:lnTo>
                    <a:pt x="37036" y="104"/>
                  </a:lnTo>
                  <a:lnTo>
                    <a:pt x="37010" y="52"/>
                  </a:lnTo>
                  <a:lnTo>
                    <a:pt x="36958"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9" name="Google Shape;5379;p67"/>
            <p:cNvSpPr/>
            <p:nvPr/>
          </p:nvSpPr>
          <p:spPr>
            <a:xfrm>
              <a:off x="5129244" y="2961740"/>
              <a:ext cx="574457" cy="9766"/>
            </a:xfrm>
            <a:custGeom>
              <a:avLst/>
              <a:gdLst/>
              <a:ahLst/>
              <a:cxnLst/>
              <a:rect l="l" t="t" r="r" b="b"/>
              <a:pathLst>
                <a:path w="36648" h="623" extrusionOk="0">
                  <a:moveTo>
                    <a:pt x="311" y="1"/>
                  </a:moveTo>
                  <a:lnTo>
                    <a:pt x="181" y="26"/>
                  </a:lnTo>
                  <a:lnTo>
                    <a:pt x="78" y="104"/>
                  </a:lnTo>
                  <a:lnTo>
                    <a:pt x="26" y="208"/>
                  </a:lnTo>
                  <a:lnTo>
                    <a:pt x="0" y="311"/>
                  </a:lnTo>
                  <a:lnTo>
                    <a:pt x="26" y="441"/>
                  </a:lnTo>
                  <a:lnTo>
                    <a:pt x="78" y="544"/>
                  </a:lnTo>
                  <a:lnTo>
                    <a:pt x="181" y="596"/>
                  </a:lnTo>
                  <a:lnTo>
                    <a:pt x="311" y="622"/>
                  </a:lnTo>
                  <a:lnTo>
                    <a:pt x="36337" y="622"/>
                  </a:lnTo>
                  <a:lnTo>
                    <a:pt x="36466" y="596"/>
                  </a:lnTo>
                  <a:lnTo>
                    <a:pt x="36570" y="544"/>
                  </a:lnTo>
                  <a:lnTo>
                    <a:pt x="36647" y="441"/>
                  </a:lnTo>
                  <a:lnTo>
                    <a:pt x="36647" y="311"/>
                  </a:lnTo>
                  <a:lnTo>
                    <a:pt x="36647" y="208"/>
                  </a:lnTo>
                  <a:lnTo>
                    <a:pt x="36570" y="104"/>
                  </a:lnTo>
                  <a:lnTo>
                    <a:pt x="36466" y="26"/>
                  </a:lnTo>
                  <a:lnTo>
                    <a:pt x="36337"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0" name="Google Shape;5380;p67"/>
            <p:cNvSpPr/>
            <p:nvPr/>
          </p:nvSpPr>
          <p:spPr>
            <a:xfrm>
              <a:off x="5164560" y="2760378"/>
              <a:ext cx="9750" cy="211127"/>
            </a:xfrm>
            <a:custGeom>
              <a:avLst/>
              <a:gdLst/>
              <a:ahLst/>
              <a:cxnLst/>
              <a:rect l="l" t="t" r="r" b="b"/>
              <a:pathLst>
                <a:path w="622" h="13469" extrusionOk="0">
                  <a:moveTo>
                    <a:pt x="311" y="1"/>
                  </a:moveTo>
                  <a:lnTo>
                    <a:pt x="208" y="26"/>
                  </a:lnTo>
                  <a:lnTo>
                    <a:pt x="104" y="78"/>
                  </a:lnTo>
                  <a:lnTo>
                    <a:pt x="26" y="182"/>
                  </a:lnTo>
                  <a:lnTo>
                    <a:pt x="0" y="311"/>
                  </a:lnTo>
                  <a:lnTo>
                    <a:pt x="0" y="13157"/>
                  </a:lnTo>
                  <a:lnTo>
                    <a:pt x="26" y="13287"/>
                  </a:lnTo>
                  <a:lnTo>
                    <a:pt x="104" y="13390"/>
                  </a:lnTo>
                  <a:lnTo>
                    <a:pt x="208" y="13442"/>
                  </a:lnTo>
                  <a:lnTo>
                    <a:pt x="311" y="13468"/>
                  </a:lnTo>
                  <a:lnTo>
                    <a:pt x="441" y="13442"/>
                  </a:lnTo>
                  <a:lnTo>
                    <a:pt x="544" y="13390"/>
                  </a:lnTo>
                  <a:lnTo>
                    <a:pt x="596" y="13287"/>
                  </a:lnTo>
                  <a:lnTo>
                    <a:pt x="622" y="13157"/>
                  </a:lnTo>
                  <a:lnTo>
                    <a:pt x="622" y="311"/>
                  </a:lnTo>
                  <a:lnTo>
                    <a:pt x="596" y="182"/>
                  </a:lnTo>
                  <a:lnTo>
                    <a:pt x="544" y="78"/>
                  </a:lnTo>
                  <a:lnTo>
                    <a:pt x="441" y="26"/>
                  </a:lnTo>
                  <a:lnTo>
                    <a:pt x="311"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1" name="Google Shape;5381;p67"/>
            <p:cNvSpPr/>
            <p:nvPr/>
          </p:nvSpPr>
          <p:spPr>
            <a:xfrm>
              <a:off x="5659843" y="2760378"/>
              <a:ext cx="9750" cy="211127"/>
            </a:xfrm>
            <a:custGeom>
              <a:avLst/>
              <a:gdLst/>
              <a:ahLst/>
              <a:cxnLst/>
              <a:rect l="l" t="t" r="r" b="b"/>
              <a:pathLst>
                <a:path w="622" h="13469" extrusionOk="0">
                  <a:moveTo>
                    <a:pt x="311" y="1"/>
                  </a:moveTo>
                  <a:lnTo>
                    <a:pt x="207" y="26"/>
                  </a:lnTo>
                  <a:lnTo>
                    <a:pt x="104" y="78"/>
                  </a:lnTo>
                  <a:lnTo>
                    <a:pt x="26" y="182"/>
                  </a:lnTo>
                  <a:lnTo>
                    <a:pt x="0" y="311"/>
                  </a:lnTo>
                  <a:lnTo>
                    <a:pt x="0" y="13157"/>
                  </a:lnTo>
                  <a:lnTo>
                    <a:pt x="26" y="13287"/>
                  </a:lnTo>
                  <a:lnTo>
                    <a:pt x="104" y="13390"/>
                  </a:lnTo>
                  <a:lnTo>
                    <a:pt x="207" y="13442"/>
                  </a:lnTo>
                  <a:lnTo>
                    <a:pt x="311" y="13468"/>
                  </a:lnTo>
                  <a:lnTo>
                    <a:pt x="440" y="13442"/>
                  </a:lnTo>
                  <a:lnTo>
                    <a:pt x="544" y="13390"/>
                  </a:lnTo>
                  <a:lnTo>
                    <a:pt x="596" y="13287"/>
                  </a:lnTo>
                  <a:lnTo>
                    <a:pt x="622" y="13157"/>
                  </a:lnTo>
                  <a:lnTo>
                    <a:pt x="622" y="311"/>
                  </a:lnTo>
                  <a:lnTo>
                    <a:pt x="596" y="182"/>
                  </a:lnTo>
                  <a:lnTo>
                    <a:pt x="544" y="78"/>
                  </a:lnTo>
                  <a:lnTo>
                    <a:pt x="440" y="26"/>
                  </a:lnTo>
                  <a:lnTo>
                    <a:pt x="311"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2" name="Google Shape;5382;p67"/>
            <p:cNvSpPr/>
            <p:nvPr/>
          </p:nvSpPr>
          <p:spPr>
            <a:xfrm>
              <a:off x="5229925" y="2924794"/>
              <a:ext cx="38984" cy="83642"/>
            </a:xfrm>
            <a:custGeom>
              <a:avLst/>
              <a:gdLst/>
              <a:ahLst/>
              <a:cxnLst/>
              <a:rect l="l" t="t" r="r" b="b"/>
              <a:pathLst>
                <a:path w="2487" h="5336" extrusionOk="0">
                  <a:moveTo>
                    <a:pt x="311" y="1"/>
                  </a:moveTo>
                  <a:lnTo>
                    <a:pt x="181" y="27"/>
                  </a:lnTo>
                  <a:lnTo>
                    <a:pt x="78" y="104"/>
                  </a:lnTo>
                  <a:lnTo>
                    <a:pt x="26" y="208"/>
                  </a:lnTo>
                  <a:lnTo>
                    <a:pt x="0" y="337"/>
                  </a:lnTo>
                  <a:lnTo>
                    <a:pt x="0" y="5025"/>
                  </a:lnTo>
                  <a:lnTo>
                    <a:pt x="26" y="5155"/>
                  </a:lnTo>
                  <a:lnTo>
                    <a:pt x="78" y="5258"/>
                  </a:lnTo>
                  <a:lnTo>
                    <a:pt x="181" y="5336"/>
                  </a:lnTo>
                  <a:lnTo>
                    <a:pt x="2279" y="5336"/>
                  </a:lnTo>
                  <a:lnTo>
                    <a:pt x="2383" y="5258"/>
                  </a:lnTo>
                  <a:lnTo>
                    <a:pt x="2461" y="5155"/>
                  </a:lnTo>
                  <a:lnTo>
                    <a:pt x="2486" y="5025"/>
                  </a:lnTo>
                  <a:lnTo>
                    <a:pt x="2486" y="337"/>
                  </a:lnTo>
                  <a:lnTo>
                    <a:pt x="2461" y="208"/>
                  </a:lnTo>
                  <a:lnTo>
                    <a:pt x="2383" y="104"/>
                  </a:lnTo>
                  <a:lnTo>
                    <a:pt x="2279" y="27"/>
                  </a:lnTo>
                  <a:lnTo>
                    <a:pt x="2150"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3" name="Google Shape;5383;p67"/>
            <p:cNvSpPr/>
            <p:nvPr/>
          </p:nvSpPr>
          <p:spPr>
            <a:xfrm>
              <a:off x="5582707" y="2924794"/>
              <a:ext cx="38984" cy="83642"/>
            </a:xfrm>
            <a:custGeom>
              <a:avLst/>
              <a:gdLst/>
              <a:ahLst/>
              <a:cxnLst/>
              <a:rect l="l" t="t" r="r" b="b"/>
              <a:pathLst>
                <a:path w="2487" h="5336" extrusionOk="0">
                  <a:moveTo>
                    <a:pt x="337" y="1"/>
                  </a:moveTo>
                  <a:lnTo>
                    <a:pt x="208" y="27"/>
                  </a:lnTo>
                  <a:lnTo>
                    <a:pt x="104" y="104"/>
                  </a:lnTo>
                  <a:lnTo>
                    <a:pt x="26" y="208"/>
                  </a:lnTo>
                  <a:lnTo>
                    <a:pt x="0" y="337"/>
                  </a:lnTo>
                  <a:lnTo>
                    <a:pt x="0" y="5025"/>
                  </a:lnTo>
                  <a:lnTo>
                    <a:pt x="26" y="5155"/>
                  </a:lnTo>
                  <a:lnTo>
                    <a:pt x="104" y="5258"/>
                  </a:lnTo>
                  <a:lnTo>
                    <a:pt x="208" y="5336"/>
                  </a:lnTo>
                  <a:lnTo>
                    <a:pt x="2305" y="5336"/>
                  </a:lnTo>
                  <a:lnTo>
                    <a:pt x="2409" y="5258"/>
                  </a:lnTo>
                  <a:lnTo>
                    <a:pt x="2461" y="5155"/>
                  </a:lnTo>
                  <a:lnTo>
                    <a:pt x="2487" y="5025"/>
                  </a:lnTo>
                  <a:lnTo>
                    <a:pt x="2487" y="337"/>
                  </a:lnTo>
                  <a:lnTo>
                    <a:pt x="2461" y="208"/>
                  </a:lnTo>
                  <a:lnTo>
                    <a:pt x="2409" y="104"/>
                  </a:lnTo>
                  <a:lnTo>
                    <a:pt x="2305" y="27"/>
                  </a:lnTo>
                  <a:lnTo>
                    <a:pt x="2176"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4" name="Google Shape;5384;p67"/>
            <p:cNvSpPr/>
            <p:nvPr/>
          </p:nvSpPr>
          <p:spPr>
            <a:xfrm>
              <a:off x="5321671" y="2961740"/>
              <a:ext cx="10157" cy="232225"/>
            </a:xfrm>
            <a:custGeom>
              <a:avLst/>
              <a:gdLst/>
              <a:ahLst/>
              <a:cxnLst/>
              <a:rect l="l" t="t" r="r" b="b"/>
              <a:pathLst>
                <a:path w="648" h="14815" extrusionOk="0">
                  <a:moveTo>
                    <a:pt x="337" y="1"/>
                  </a:moveTo>
                  <a:lnTo>
                    <a:pt x="208" y="26"/>
                  </a:lnTo>
                  <a:lnTo>
                    <a:pt x="104" y="104"/>
                  </a:lnTo>
                  <a:lnTo>
                    <a:pt x="26" y="208"/>
                  </a:lnTo>
                  <a:lnTo>
                    <a:pt x="0" y="311"/>
                  </a:lnTo>
                  <a:lnTo>
                    <a:pt x="0" y="14504"/>
                  </a:lnTo>
                  <a:lnTo>
                    <a:pt x="26" y="14634"/>
                  </a:lnTo>
                  <a:lnTo>
                    <a:pt x="104" y="14737"/>
                  </a:lnTo>
                  <a:lnTo>
                    <a:pt x="208" y="14789"/>
                  </a:lnTo>
                  <a:lnTo>
                    <a:pt x="337" y="14815"/>
                  </a:lnTo>
                  <a:lnTo>
                    <a:pt x="441" y="14789"/>
                  </a:lnTo>
                  <a:lnTo>
                    <a:pt x="544" y="14737"/>
                  </a:lnTo>
                  <a:lnTo>
                    <a:pt x="622" y="14634"/>
                  </a:lnTo>
                  <a:lnTo>
                    <a:pt x="648" y="14504"/>
                  </a:lnTo>
                  <a:lnTo>
                    <a:pt x="648" y="311"/>
                  </a:lnTo>
                  <a:lnTo>
                    <a:pt x="622" y="208"/>
                  </a:lnTo>
                  <a:lnTo>
                    <a:pt x="544" y="104"/>
                  </a:lnTo>
                  <a:lnTo>
                    <a:pt x="441" y="26"/>
                  </a:lnTo>
                  <a:lnTo>
                    <a:pt x="337"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5" name="Google Shape;5385;p67"/>
            <p:cNvSpPr/>
            <p:nvPr/>
          </p:nvSpPr>
          <p:spPr>
            <a:xfrm>
              <a:off x="5524239" y="2961740"/>
              <a:ext cx="9766" cy="232225"/>
            </a:xfrm>
            <a:custGeom>
              <a:avLst/>
              <a:gdLst/>
              <a:ahLst/>
              <a:cxnLst/>
              <a:rect l="l" t="t" r="r" b="b"/>
              <a:pathLst>
                <a:path w="623" h="14815" extrusionOk="0">
                  <a:moveTo>
                    <a:pt x="312" y="1"/>
                  </a:moveTo>
                  <a:lnTo>
                    <a:pt x="208" y="26"/>
                  </a:lnTo>
                  <a:lnTo>
                    <a:pt x="105" y="104"/>
                  </a:lnTo>
                  <a:lnTo>
                    <a:pt x="27" y="208"/>
                  </a:lnTo>
                  <a:lnTo>
                    <a:pt x="1" y="311"/>
                  </a:lnTo>
                  <a:lnTo>
                    <a:pt x="1" y="14504"/>
                  </a:lnTo>
                  <a:lnTo>
                    <a:pt x="27" y="14634"/>
                  </a:lnTo>
                  <a:lnTo>
                    <a:pt x="105" y="14737"/>
                  </a:lnTo>
                  <a:lnTo>
                    <a:pt x="208" y="14789"/>
                  </a:lnTo>
                  <a:lnTo>
                    <a:pt x="312" y="14815"/>
                  </a:lnTo>
                  <a:lnTo>
                    <a:pt x="441" y="14789"/>
                  </a:lnTo>
                  <a:lnTo>
                    <a:pt x="545" y="14737"/>
                  </a:lnTo>
                  <a:lnTo>
                    <a:pt x="597" y="14634"/>
                  </a:lnTo>
                  <a:lnTo>
                    <a:pt x="623" y="14504"/>
                  </a:lnTo>
                  <a:lnTo>
                    <a:pt x="623" y="311"/>
                  </a:lnTo>
                  <a:lnTo>
                    <a:pt x="597" y="208"/>
                  </a:lnTo>
                  <a:lnTo>
                    <a:pt x="545" y="104"/>
                  </a:lnTo>
                  <a:lnTo>
                    <a:pt x="441" y="26"/>
                  </a:lnTo>
                  <a:lnTo>
                    <a:pt x="312" y="1"/>
                  </a:lnTo>
                  <a:close/>
                </a:path>
              </a:pathLst>
            </a:custGeom>
            <a:solidFill>
              <a:srgbClr val="5B54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6" name="Google Shape;5386;p67"/>
            <p:cNvSpPr/>
            <p:nvPr/>
          </p:nvSpPr>
          <p:spPr>
            <a:xfrm>
              <a:off x="5345215" y="1745454"/>
              <a:ext cx="235877" cy="907363"/>
            </a:xfrm>
            <a:custGeom>
              <a:avLst/>
              <a:gdLst/>
              <a:ahLst/>
              <a:cxnLst/>
              <a:rect l="l" t="t" r="r" b="b"/>
              <a:pathLst>
                <a:path w="15048" h="57886" extrusionOk="0">
                  <a:moveTo>
                    <a:pt x="10386" y="1"/>
                  </a:moveTo>
                  <a:lnTo>
                    <a:pt x="9997" y="78"/>
                  </a:lnTo>
                  <a:lnTo>
                    <a:pt x="9583" y="182"/>
                  </a:lnTo>
                  <a:lnTo>
                    <a:pt x="9195" y="312"/>
                  </a:lnTo>
                  <a:lnTo>
                    <a:pt x="8832" y="467"/>
                  </a:lnTo>
                  <a:lnTo>
                    <a:pt x="8495" y="674"/>
                  </a:lnTo>
                  <a:lnTo>
                    <a:pt x="8159" y="933"/>
                  </a:lnTo>
                  <a:lnTo>
                    <a:pt x="7848" y="1192"/>
                  </a:lnTo>
                  <a:lnTo>
                    <a:pt x="7563" y="1503"/>
                  </a:lnTo>
                  <a:lnTo>
                    <a:pt x="7330" y="1840"/>
                  </a:lnTo>
                  <a:lnTo>
                    <a:pt x="7097" y="2176"/>
                  </a:lnTo>
                  <a:lnTo>
                    <a:pt x="6916" y="2565"/>
                  </a:lnTo>
                  <a:lnTo>
                    <a:pt x="6760" y="2979"/>
                  </a:lnTo>
                  <a:lnTo>
                    <a:pt x="6294" y="4533"/>
                  </a:lnTo>
                  <a:lnTo>
                    <a:pt x="5828" y="6113"/>
                  </a:lnTo>
                  <a:lnTo>
                    <a:pt x="4921" y="9247"/>
                  </a:lnTo>
                  <a:lnTo>
                    <a:pt x="4041" y="12381"/>
                  </a:lnTo>
                  <a:lnTo>
                    <a:pt x="3626" y="13960"/>
                  </a:lnTo>
                  <a:lnTo>
                    <a:pt x="3212" y="15540"/>
                  </a:lnTo>
                  <a:lnTo>
                    <a:pt x="2435" y="18726"/>
                  </a:lnTo>
                  <a:lnTo>
                    <a:pt x="2046" y="20332"/>
                  </a:lnTo>
                  <a:lnTo>
                    <a:pt x="1684" y="21937"/>
                  </a:lnTo>
                  <a:lnTo>
                    <a:pt x="1321" y="23569"/>
                  </a:lnTo>
                  <a:lnTo>
                    <a:pt x="985" y="25201"/>
                  </a:lnTo>
                  <a:lnTo>
                    <a:pt x="700" y="26858"/>
                  </a:lnTo>
                  <a:lnTo>
                    <a:pt x="415" y="28542"/>
                  </a:lnTo>
                  <a:lnTo>
                    <a:pt x="285" y="29396"/>
                  </a:lnTo>
                  <a:lnTo>
                    <a:pt x="182" y="30303"/>
                  </a:lnTo>
                  <a:lnTo>
                    <a:pt x="78" y="31235"/>
                  </a:lnTo>
                  <a:lnTo>
                    <a:pt x="26" y="32245"/>
                  </a:lnTo>
                  <a:lnTo>
                    <a:pt x="0" y="32504"/>
                  </a:lnTo>
                  <a:lnTo>
                    <a:pt x="0" y="32660"/>
                  </a:lnTo>
                  <a:lnTo>
                    <a:pt x="0" y="32763"/>
                  </a:lnTo>
                  <a:lnTo>
                    <a:pt x="26" y="33229"/>
                  </a:lnTo>
                  <a:lnTo>
                    <a:pt x="26" y="33670"/>
                  </a:lnTo>
                  <a:lnTo>
                    <a:pt x="52" y="34110"/>
                  </a:lnTo>
                  <a:lnTo>
                    <a:pt x="78" y="34939"/>
                  </a:lnTo>
                  <a:lnTo>
                    <a:pt x="130" y="35793"/>
                  </a:lnTo>
                  <a:lnTo>
                    <a:pt x="234" y="37425"/>
                  </a:lnTo>
                  <a:lnTo>
                    <a:pt x="363" y="39057"/>
                  </a:lnTo>
                  <a:lnTo>
                    <a:pt x="622" y="42320"/>
                  </a:lnTo>
                  <a:lnTo>
                    <a:pt x="933" y="45557"/>
                  </a:lnTo>
                  <a:lnTo>
                    <a:pt x="1270" y="48769"/>
                  </a:lnTo>
                  <a:lnTo>
                    <a:pt x="1632" y="52006"/>
                  </a:lnTo>
                  <a:lnTo>
                    <a:pt x="1839" y="53612"/>
                  </a:lnTo>
                  <a:lnTo>
                    <a:pt x="2072" y="55218"/>
                  </a:lnTo>
                  <a:lnTo>
                    <a:pt x="2124" y="55503"/>
                  </a:lnTo>
                  <a:lnTo>
                    <a:pt x="2176" y="55762"/>
                  </a:lnTo>
                  <a:lnTo>
                    <a:pt x="2280" y="56021"/>
                  </a:lnTo>
                  <a:lnTo>
                    <a:pt x="2409" y="56254"/>
                  </a:lnTo>
                  <a:lnTo>
                    <a:pt x="2539" y="56487"/>
                  </a:lnTo>
                  <a:lnTo>
                    <a:pt x="2694" y="56720"/>
                  </a:lnTo>
                  <a:lnTo>
                    <a:pt x="2875" y="56927"/>
                  </a:lnTo>
                  <a:lnTo>
                    <a:pt x="3082" y="57108"/>
                  </a:lnTo>
                  <a:lnTo>
                    <a:pt x="3290" y="57264"/>
                  </a:lnTo>
                  <a:lnTo>
                    <a:pt x="3497" y="57419"/>
                  </a:lnTo>
                  <a:lnTo>
                    <a:pt x="3730" y="57549"/>
                  </a:lnTo>
                  <a:lnTo>
                    <a:pt x="3989" y="57652"/>
                  </a:lnTo>
                  <a:lnTo>
                    <a:pt x="4248" y="57756"/>
                  </a:lnTo>
                  <a:lnTo>
                    <a:pt x="4533" y="57808"/>
                  </a:lnTo>
                  <a:lnTo>
                    <a:pt x="4792" y="57859"/>
                  </a:lnTo>
                  <a:lnTo>
                    <a:pt x="5077" y="57885"/>
                  </a:lnTo>
                  <a:lnTo>
                    <a:pt x="5387" y="57859"/>
                  </a:lnTo>
                  <a:lnTo>
                    <a:pt x="5698" y="57808"/>
                  </a:lnTo>
                  <a:lnTo>
                    <a:pt x="6009" y="57730"/>
                  </a:lnTo>
                  <a:lnTo>
                    <a:pt x="6294" y="57626"/>
                  </a:lnTo>
                  <a:lnTo>
                    <a:pt x="6553" y="57523"/>
                  </a:lnTo>
                  <a:lnTo>
                    <a:pt x="6812" y="57367"/>
                  </a:lnTo>
                  <a:lnTo>
                    <a:pt x="7045" y="57186"/>
                  </a:lnTo>
                  <a:lnTo>
                    <a:pt x="7252" y="56979"/>
                  </a:lnTo>
                  <a:lnTo>
                    <a:pt x="7459" y="56772"/>
                  </a:lnTo>
                  <a:lnTo>
                    <a:pt x="7641" y="56539"/>
                  </a:lnTo>
                  <a:lnTo>
                    <a:pt x="7796" y="56280"/>
                  </a:lnTo>
                  <a:lnTo>
                    <a:pt x="7926" y="56021"/>
                  </a:lnTo>
                  <a:lnTo>
                    <a:pt x="8029" y="55736"/>
                  </a:lnTo>
                  <a:lnTo>
                    <a:pt x="8107" y="55425"/>
                  </a:lnTo>
                  <a:lnTo>
                    <a:pt x="8159" y="55140"/>
                  </a:lnTo>
                  <a:lnTo>
                    <a:pt x="8185" y="54829"/>
                  </a:lnTo>
                  <a:lnTo>
                    <a:pt x="8185" y="54803"/>
                  </a:lnTo>
                  <a:lnTo>
                    <a:pt x="8185" y="51592"/>
                  </a:lnTo>
                  <a:lnTo>
                    <a:pt x="8133" y="48354"/>
                  </a:lnTo>
                  <a:lnTo>
                    <a:pt x="8055" y="41931"/>
                  </a:lnTo>
                  <a:lnTo>
                    <a:pt x="8003" y="38720"/>
                  </a:lnTo>
                  <a:lnTo>
                    <a:pt x="7977" y="35534"/>
                  </a:lnTo>
                  <a:lnTo>
                    <a:pt x="7951" y="34757"/>
                  </a:lnTo>
                  <a:lnTo>
                    <a:pt x="7977" y="33980"/>
                  </a:lnTo>
                  <a:lnTo>
                    <a:pt x="7977" y="33618"/>
                  </a:lnTo>
                  <a:lnTo>
                    <a:pt x="7977" y="33255"/>
                  </a:lnTo>
                  <a:lnTo>
                    <a:pt x="8003" y="32893"/>
                  </a:lnTo>
                  <a:lnTo>
                    <a:pt x="8003" y="32815"/>
                  </a:lnTo>
                  <a:lnTo>
                    <a:pt x="8003" y="32737"/>
                  </a:lnTo>
                  <a:lnTo>
                    <a:pt x="8003" y="32634"/>
                  </a:lnTo>
                  <a:lnTo>
                    <a:pt x="8081" y="32012"/>
                  </a:lnTo>
                  <a:lnTo>
                    <a:pt x="8159" y="31339"/>
                  </a:lnTo>
                  <a:lnTo>
                    <a:pt x="8418" y="29914"/>
                  </a:lnTo>
                  <a:lnTo>
                    <a:pt x="8728" y="28412"/>
                  </a:lnTo>
                  <a:lnTo>
                    <a:pt x="9065" y="26910"/>
                  </a:lnTo>
                  <a:lnTo>
                    <a:pt x="9428" y="25382"/>
                  </a:lnTo>
                  <a:lnTo>
                    <a:pt x="9816" y="23854"/>
                  </a:lnTo>
                  <a:lnTo>
                    <a:pt x="10619" y="20798"/>
                  </a:lnTo>
                  <a:lnTo>
                    <a:pt x="11422" y="17716"/>
                  </a:lnTo>
                  <a:lnTo>
                    <a:pt x="12277" y="14634"/>
                  </a:lnTo>
                  <a:lnTo>
                    <a:pt x="13131" y="11552"/>
                  </a:lnTo>
                  <a:lnTo>
                    <a:pt x="14892" y="5414"/>
                  </a:lnTo>
                  <a:lnTo>
                    <a:pt x="14892" y="5362"/>
                  </a:lnTo>
                  <a:lnTo>
                    <a:pt x="14996" y="4947"/>
                  </a:lnTo>
                  <a:lnTo>
                    <a:pt x="15048" y="4533"/>
                  </a:lnTo>
                  <a:lnTo>
                    <a:pt x="15048" y="4119"/>
                  </a:lnTo>
                  <a:lnTo>
                    <a:pt x="15022" y="3730"/>
                  </a:lnTo>
                  <a:lnTo>
                    <a:pt x="14944" y="3316"/>
                  </a:lnTo>
                  <a:lnTo>
                    <a:pt x="14841" y="2927"/>
                  </a:lnTo>
                  <a:lnTo>
                    <a:pt x="14711" y="2565"/>
                  </a:lnTo>
                  <a:lnTo>
                    <a:pt x="14530" y="2202"/>
                  </a:lnTo>
                  <a:lnTo>
                    <a:pt x="14323" y="1865"/>
                  </a:lnTo>
                  <a:lnTo>
                    <a:pt x="14090" y="1529"/>
                  </a:lnTo>
                  <a:lnTo>
                    <a:pt x="13831" y="1244"/>
                  </a:lnTo>
                  <a:lnTo>
                    <a:pt x="13520" y="959"/>
                  </a:lnTo>
                  <a:lnTo>
                    <a:pt x="13183" y="726"/>
                  </a:lnTo>
                  <a:lnTo>
                    <a:pt x="12846" y="493"/>
                  </a:lnTo>
                  <a:lnTo>
                    <a:pt x="12458" y="312"/>
                  </a:lnTo>
                  <a:lnTo>
                    <a:pt x="12069" y="182"/>
                  </a:lnTo>
                  <a:lnTo>
                    <a:pt x="11655" y="78"/>
                  </a:lnTo>
                  <a:lnTo>
                    <a:pt x="11215"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7" name="Google Shape;5387;p67"/>
            <p:cNvSpPr/>
            <p:nvPr/>
          </p:nvSpPr>
          <p:spPr>
            <a:xfrm>
              <a:off x="5418291" y="2221253"/>
              <a:ext cx="54000" cy="25597"/>
            </a:xfrm>
            <a:custGeom>
              <a:avLst/>
              <a:gdLst/>
              <a:ahLst/>
              <a:cxnLst/>
              <a:rect l="l" t="t" r="r" b="b"/>
              <a:pathLst>
                <a:path w="3445" h="1633" extrusionOk="0">
                  <a:moveTo>
                    <a:pt x="78" y="1"/>
                  </a:moveTo>
                  <a:lnTo>
                    <a:pt x="26" y="26"/>
                  </a:lnTo>
                  <a:lnTo>
                    <a:pt x="0" y="78"/>
                  </a:lnTo>
                  <a:lnTo>
                    <a:pt x="0" y="130"/>
                  </a:lnTo>
                  <a:lnTo>
                    <a:pt x="0" y="182"/>
                  </a:lnTo>
                  <a:lnTo>
                    <a:pt x="26" y="234"/>
                  </a:lnTo>
                  <a:lnTo>
                    <a:pt x="78" y="285"/>
                  </a:lnTo>
                  <a:lnTo>
                    <a:pt x="130" y="311"/>
                  </a:lnTo>
                  <a:lnTo>
                    <a:pt x="544" y="363"/>
                  </a:lnTo>
                  <a:lnTo>
                    <a:pt x="959" y="467"/>
                  </a:lnTo>
                  <a:lnTo>
                    <a:pt x="1347" y="596"/>
                  </a:lnTo>
                  <a:lnTo>
                    <a:pt x="1736" y="726"/>
                  </a:lnTo>
                  <a:lnTo>
                    <a:pt x="2124" y="907"/>
                  </a:lnTo>
                  <a:lnTo>
                    <a:pt x="2487" y="1114"/>
                  </a:lnTo>
                  <a:lnTo>
                    <a:pt x="2823" y="1347"/>
                  </a:lnTo>
                  <a:lnTo>
                    <a:pt x="3160" y="1580"/>
                  </a:lnTo>
                  <a:lnTo>
                    <a:pt x="3212" y="1606"/>
                  </a:lnTo>
                  <a:lnTo>
                    <a:pt x="3289" y="1632"/>
                  </a:lnTo>
                  <a:lnTo>
                    <a:pt x="3341" y="1606"/>
                  </a:lnTo>
                  <a:lnTo>
                    <a:pt x="3393" y="1580"/>
                  </a:lnTo>
                  <a:lnTo>
                    <a:pt x="3419" y="1529"/>
                  </a:lnTo>
                  <a:lnTo>
                    <a:pt x="3445" y="1477"/>
                  </a:lnTo>
                  <a:lnTo>
                    <a:pt x="3419" y="1425"/>
                  </a:lnTo>
                  <a:lnTo>
                    <a:pt x="3393" y="1373"/>
                  </a:lnTo>
                  <a:lnTo>
                    <a:pt x="3030" y="1088"/>
                  </a:lnTo>
                  <a:lnTo>
                    <a:pt x="2642" y="855"/>
                  </a:lnTo>
                  <a:lnTo>
                    <a:pt x="2254" y="648"/>
                  </a:lnTo>
                  <a:lnTo>
                    <a:pt x="1865" y="467"/>
                  </a:lnTo>
                  <a:lnTo>
                    <a:pt x="1451" y="285"/>
                  </a:lnTo>
                  <a:lnTo>
                    <a:pt x="1010" y="156"/>
                  </a:lnTo>
                  <a:lnTo>
                    <a:pt x="596" y="78"/>
                  </a:lnTo>
                  <a:lnTo>
                    <a:pt x="130"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8" name="Google Shape;5388;p67"/>
            <p:cNvSpPr/>
            <p:nvPr/>
          </p:nvSpPr>
          <p:spPr>
            <a:xfrm>
              <a:off x="5435738" y="2209888"/>
              <a:ext cx="23967" cy="26397"/>
            </a:xfrm>
            <a:custGeom>
              <a:avLst/>
              <a:gdLst/>
              <a:ahLst/>
              <a:cxnLst/>
              <a:rect l="l" t="t" r="r" b="b"/>
              <a:pathLst>
                <a:path w="1529" h="1684" extrusionOk="0">
                  <a:moveTo>
                    <a:pt x="105" y="0"/>
                  </a:moveTo>
                  <a:lnTo>
                    <a:pt x="53" y="52"/>
                  </a:lnTo>
                  <a:lnTo>
                    <a:pt x="27" y="78"/>
                  </a:lnTo>
                  <a:lnTo>
                    <a:pt x="1" y="156"/>
                  </a:lnTo>
                  <a:lnTo>
                    <a:pt x="27" y="208"/>
                  </a:lnTo>
                  <a:lnTo>
                    <a:pt x="53" y="259"/>
                  </a:lnTo>
                  <a:lnTo>
                    <a:pt x="389" y="570"/>
                  </a:lnTo>
                  <a:lnTo>
                    <a:pt x="700" y="907"/>
                  </a:lnTo>
                  <a:lnTo>
                    <a:pt x="985" y="1244"/>
                  </a:lnTo>
                  <a:lnTo>
                    <a:pt x="1244" y="1632"/>
                  </a:lnTo>
                  <a:lnTo>
                    <a:pt x="1270" y="1684"/>
                  </a:lnTo>
                  <a:lnTo>
                    <a:pt x="1451" y="1684"/>
                  </a:lnTo>
                  <a:lnTo>
                    <a:pt x="1503" y="1632"/>
                  </a:lnTo>
                  <a:lnTo>
                    <a:pt x="1529" y="1580"/>
                  </a:lnTo>
                  <a:lnTo>
                    <a:pt x="1529" y="1528"/>
                  </a:lnTo>
                  <a:lnTo>
                    <a:pt x="1503" y="1477"/>
                  </a:lnTo>
                  <a:lnTo>
                    <a:pt x="1244" y="1088"/>
                  </a:lnTo>
                  <a:lnTo>
                    <a:pt x="933" y="700"/>
                  </a:lnTo>
                  <a:lnTo>
                    <a:pt x="623" y="363"/>
                  </a:lnTo>
                  <a:lnTo>
                    <a:pt x="286" y="26"/>
                  </a:lnTo>
                  <a:lnTo>
                    <a:pt x="234"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9" name="Google Shape;5389;p67"/>
            <p:cNvSpPr/>
            <p:nvPr/>
          </p:nvSpPr>
          <p:spPr>
            <a:xfrm>
              <a:off x="5348867" y="2589474"/>
              <a:ext cx="145354" cy="164023"/>
            </a:xfrm>
            <a:custGeom>
              <a:avLst/>
              <a:gdLst/>
              <a:ahLst/>
              <a:cxnLst/>
              <a:rect l="l" t="t" r="r" b="b"/>
              <a:pathLst>
                <a:path w="9273" h="10464" extrusionOk="0">
                  <a:moveTo>
                    <a:pt x="6320" y="0"/>
                  </a:moveTo>
                  <a:lnTo>
                    <a:pt x="5828" y="26"/>
                  </a:lnTo>
                  <a:lnTo>
                    <a:pt x="5310" y="52"/>
                  </a:lnTo>
                  <a:lnTo>
                    <a:pt x="4792" y="104"/>
                  </a:lnTo>
                  <a:lnTo>
                    <a:pt x="4248" y="181"/>
                  </a:lnTo>
                  <a:lnTo>
                    <a:pt x="3264" y="363"/>
                  </a:lnTo>
                  <a:lnTo>
                    <a:pt x="2435" y="544"/>
                  </a:lnTo>
                  <a:lnTo>
                    <a:pt x="1658" y="751"/>
                  </a:lnTo>
                  <a:lnTo>
                    <a:pt x="1425" y="1476"/>
                  </a:lnTo>
                  <a:lnTo>
                    <a:pt x="855" y="3186"/>
                  </a:lnTo>
                  <a:lnTo>
                    <a:pt x="544" y="4170"/>
                  </a:lnTo>
                  <a:lnTo>
                    <a:pt x="285" y="5102"/>
                  </a:lnTo>
                  <a:lnTo>
                    <a:pt x="104" y="5879"/>
                  </a:lnTo>
                  <a:lnTo>
                    <a:pt x="26" y="6190"/>
                  </a:lnTo>
                  <a:lnTo>
                    <a:pt x="1" y="6449"/>
                  </a:lnTo>
                  <a:lnTo>
                    <a:pt x="1" y="6656"/>
                  </a:lnTo>
                  <a:lnTo>
                    <a:pt x="52" y="6889"/>
                  </a:lnTo>
                  <a:lnTo>
                    <a:pt x="104" y="7148"/>
                  </a:lnTo>
                  <a:lnTo>
                    <a:pt x="182" y="7407"/>
                  </a:lnTo>
                  <a:lnTo>
                    <a:pt x="389" y="7951"/>
                  </a:lnTo>
                  <a:lnTo>
                    <a:pt x="648" y="8469"/>
                  </a:lnTo>
                  <a:lnTo>
                    <a:pt x="933" y="8987"/>
                  </a:lnTo>
                  <a:lnTo>
                    <a:pt x="1192" y="9427"/>
                  </a:lnTo>
                  <a:lnTo>
                    <a:pt x="1451" y="9790"/>
                  </a:lnTo>
                  <a:lnTo>
                    <a:pt x="1658" y="10023"/>
                  </a:lnTo>
                  <a:lnTo>
                    <a:pt x="1762" y="10075"/>
                  </a:lnTo>
                  <a:lnTo>
                    <a:pt x="1839" y="10127"/>
                  </a:lnTo>
                  <a:lnTo>
                    <a:pt x="1943" y="10153"/>
                  </a:lnTo>
                  <a:lnTo>
                    <a:pt x="2021" y="10153"/>
                  </a:lnTo>
                  <a:lnTo>
                    <a:pt x="2202" y="10101"/>
                  </a:lnTo>
                  <a:lnTo>
                    <a:pt x="2357" y="10023"/>
                  </a:lnTo>
                  <a:lnTo>
                    <a:pt x="2513" y="9919"/>
                  </a:lnTo>
                  <a:lnTo>
                    <a:pt x="2616" y="9816"/>
                  </a:lnTo>
                  <a:lnTo>
                    <a:pt x="2694" y="9712"/>
                  </a:lnTo>
                  <a:lnTo>
                    <a:pt x="2824" y="9816"/>
                  </a:lnTo>
                  <a:lnTo>
                    <a:pt x="3160" y="10075"/>
                  </a:lnTo>
                  <a:lnTo>
                    <a:pt x="3342" y="10204"/>
                  </a:lnTo>
                  <a:lnTo>
                    <a:pt x="3575" y="10308"/>
                  </a:lnTo>
                  <a:lnTo>
                    <a:pt x="3782" y="10360"/>
                  </a:lnTo>
                  <a:lnTo>
                    <a:pt x="3885" y="10386"/>
                  </a:lnTo>
                  <a:lnTo>
                    <a:pt x="3989" y="10360"/>
                  </a:lnTo>
                  <a:lnTo>
                    <a:pt x="4093" y="10334"/>
                  </a:lnTo>
                  <a:lnTo>
                    <a:pt x="4170" y="10308"/>
                  </a:lnTo>
                  <a:lnTo>
                    <a:pt x="4300" y="10204"/>
                  </a:lnTo>
                  <a:lnTo>
                    <a:pt x="4377" y="10075"/>
                  </a:lnTo>
                  <a:lnTo>
                    <a:pt x="4429" y="9945"/>
                  </a:lnTo>
                  <a:lnTo>
                    <a:pt x="4455" y="9816"/>
                  </a:lnTo>
                  <a:lnTo>
                    <a:pt x="4481" y="9712"/>
                  </a:lnTo>
                  <a:lnTo>
                    <a:pt x="4481" y="9609"/>
                  </a:lnTo>
                  <a:lnTo>
                    <a:pt x="4636" y="9738"/>
                  </a:lnTo>
                  <a:lnTo>
                    <a:pt x="4792" y="9868"/>
                  </a:lnTo>
                  <a:lnTo>
                    <a:pt x="4999" y="10023"/>
                  </a:lnTo>
                  <a:lnTo>
                    <a:pt x="5258" y="10178"/>
                  </a:lnTo>
                  <a:lnTo>
                    <a:pt x="5491" y="10308"/>
                  </a:lnTo>
                  <a:lnTo>
                    <a:pt x="5750" y="10386"/>
                  </a:lnTo>
                  <a:lnTo>
                    <a:pt x="5983" y="10386"/>
                  </a:lnTo>
                  <a:lnTo>
                    <a:pt x="6087" y="10360"/>
                  </a:lnTo>
                  <a:lnTo>
                    <a:pt x="6190" y="10308"/>
                  </a:lnTo>
                  <a:lnTo>
                    <a:pt x="6320" y="10204"/>
                  </a:lnTo>
                  <a:lnTo>
                    <a:pt x="6398" y="10075"/>
                  </a:lnTo>
                  <a:lnTo>
                    <a:pt x="6449" y="9919"/>
                  </a:lnTo>
                  <a:lnTo>
                    <a:pt x="6449" y="9790"/>
                  </a:lnTo>
                  <a:lnTo>
                    <a:pt x="6449" y="9660"/>
                  </a:lnTo>
                  <a:lnTo>
                    <a:pt x="6449" y="9557"/>
                  </a:lnTo>
                  <a:lnTo>
                    <a:pt x="6553" y="9738"/>
                  </a:lnTo>
                  <a:lnTo>
                    <a:pt x="6683" y="9919"/>
                  </a:lnTo>
                  <a:lnTo>
                    <a:pt x="6838" y="10127"/>
                  </a:lnTo>
                  <a:lnTo>
                    <a:pt x="7045" y="10282"/>
                  </a:lnTo>
                  <a:lnTo>
                    <a:pt x="7149" y="10360"/>
                  </a:lnTo>
                  <a:lnTo>
                    <a:pt x="7252" y="10412"/>
                  </a:lnTo>
                  <a:lnTo>
                    <a:pt x="7382" y="10437"/>
                  </a:lnTo>
                  <a:lnTo>
                    <a:pt x="7485" y="10463"/>
                  </a:lnTo>
                  <a:lnTo>
                    <a:pt x="7615" y="10437"/>
                  </a:lnTo>
                  <a:lnTo>
                    <a:pt x="7744" y="10386"/>
                  </a:lnTo>
                  <a:lnTo>
                    <a:pt x="7874" y="10308"/>
                  </a:lnTo>
                  <a:lnTo>
                    <a:pt x="8003" y="10204"/>
                  </a:lnTo>
                  <a:lnTo>
                    <a:pt x="8236" y="9945"/>
                  </a:lnTo>
                  <a:lnTo>
                    <a:pt x="8470" y="9635"/>
                  </a:lnTo>
                  <a:lnTo>
                    <a:pt x="8703" y="9246"/>
                  </a:lnTo>
                  <a:lnTo>
                    <a:pt x="8884" y="8858"/>
                  </a:lnTo>
                  <a:lnTo>
                    <a:pt x="9039" y="8443"/>
                  </a:lnTo>
                  <a:lnTo>
                    <a:pt x="9169" y="8055"/>
                  </a:lnTo>
                  <a:lnTo>
                    <a:pt x="9221" y="7666"/>
                  </a:lnTo>
                  <a:lnTo>
                    <a:pt x="9272" y="7252"/>
                  </a:lnTo>
                  <a:lnTo>
                    <a:pt x="9272" y="6786"/>
                  </a:lnTo>
                  <a:lnTo>
                    <a:pt x="9272" y="5827"/>
                  </a:lnTo>
                  <a:lnTo>
                    <a:pt x="9221" y="4714"/>
                  </a:lnTo>
                  <a:lnTo>
                    <a:pt x="9195" y="4170"/>
                  </a:lnTo>
                  <a:lnTo>
                    <a:pt x="9143" y="3574"/>
                  </a:lnTo>
                  <a:lnTo>
                    <a:pt x="9039" y="2875"/>
                  </a:lnTo>
                  <a:lnTo>
                    <a:pt x="8962" y="2512"/>
                  </a:lnTo>
                  <a:lnTo>
                    <a:pt x="8884" y="2150"/>
                  </a:lnTo>
                  <a:lnTo>
                    <a:pt x="8754" y="1761"/>
                  </a:lnTo>
                  <a:lnTo>
                    <a:pt x="8625" y="1425"/>
                  </a:lnTo>
                  <a:lnTo>
                    <a:pt x="8470" y="1088"/>
                  </a:lnTo>
                  <a:lnTo>
                    <a:pt x="8288" y="803"/>
                  </a:lnTo>
                  <a:lnTo>
                    <a:pt x="8081" y="544"/>
                  </a:lnTo>
                  <a:lnTo>
                    <a:pt x="7848" y="337"/>
                  </a:lnTo>
                  <a:lnTo>
                    <a:pt x="7718" y="259"/>
                  </a:lnTo>
                  <a:lnTo>
                    <a:pt x="7563" y="181"/>
                  </a:lnTo>
                  <a:lnTo>
                    <a:pt x="7382" y="130"/>
                  </a:lnTo>
                  <a:lnTo>
                    <a:pt x="7200" y="78"/>
                  </a:lnTo>
                  <a:lnTo>
                    <a:pt x="6786" y="26"/>
                  </a:lnTo>
                  <a:lnTo>
                    <a:pt x="6320"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0" name="Google Shape;5390;p67"/>
            <p:cNvSpPr/>
            <p:nvPr/>
          </p:nvSpPr>
          <p:spPr>
            <a:xfrm>
              <a:off x="5485271" y="2615040"/>
              <a:ext cx="43451" cy="95414"/>
            </a:xfrm>
            <a:custGeom>
              <a:avLst/>
              <a:gdLst/>
              <a:ahLst/>
              <a:cxnLst/>
              <a:rect l="l" t="t" r="r" b="b"/>
              <a:pathLst>
                <a:path w="2772" h="6087" extrusionOk="0">
                  <a:moveTo>
                    <a:pt x="1" y="1"/>
                  </a:moveTo>
                  <a:lnTo>
                    <a:pt x="1" y="208"/>
                  </a:lnTo>
                  <a:lnTo>
                    <a:pt x="27" y="1063"/>
                  </a:lnTo>
                  <a:lnTo>
                    <a:pt x="27" y="1943"/>
                  </a:lnTo>
                  <a:lnTo>
                    <a:pt x="78" y="2953"/>
                  </a:lnTo>
                  <a:lnTo>
                    <a:pt x="130" y="3989"/>
                  </a:lnTo>
                  <a:lnTo>
                    <a:pt x="208" y="4922"/>
                  </a:lnTo>
                  <a:lnTo>
                    <a:pt x="286" y="5336"/>
                  </a:lnTo>
                  <a:lnTo>
                    <a:pt x="363" y="5647"/>
                  </a:lnTo>
                  <a:lnTo>
                    <a:pt x="441" y="5906"/>
                  </a:lnTo>
                  <a:lnTo>
                    <a:pt x="493" y="5983"/>
                  </a:lnTo>
                  <a:lnTo>
                    <a:pt x="519" y="6035"/>
                  </a:lnTo>
                  <a:lnTo>
                    <a:pt x="596" y="6061"/>
                  </a:lnTo>
                  <a:lnTo>
                    <a:pt x="648" y="6087"/>
                  </a:lnTo>
                  <a:lnTo>
                    <a:pt x="804" y="6087"/>
                  </a:lnTo>
                  <a:lnTo>
                    <a:pt x="985" y="6035"/>
                  </a:lnTo>
                  <a:lnTo>
                    <a:pt x="1166" y="5958"/>
                  </a:lnTo>
                  <a:lnTo>
                    <a:pt x="1373" y="5828"/>
                  </a:lnTo>
                  <a:lnTo>
                    <a:pt x="1580" y="5647"/>
                  </a:lnTo>
                  <a:lnTo>
                    <a:pt x="1788" y="5465"/>
                  </a:lnTo>
                  <a:lnTo>
                    <a:pt x="1995" y="5232"/>
                  </a:lnTo>
                  <a:lnTo>
                    <a:pt x="2202" y="4999"/>
                  </a:lnTo>
                  <a:lnTo>
                    <a:pt x="2383" y="4766"/>
                  </a:lnTo>
                  <a:lnTo>
                    <a:pt x="2539" y="4507"/>
                  </a:lnTo>
                  <a:lnTo>
                    <a:pt x="2642" y="4248"/>
                  </a:lnTo>
                  <a:lnTo>
                    <a:pt x="2746" y="3989"/>
                  </a:lnTo>
                  <a:lnTo>
                    <a:pt x="2772" y="3756"/>
                  </a:lnTo>
                  <a:lnTo>
                    <a:pt x="2772" y="3523"/>
                  </a:lnTo>
                  <a:lnTo>
                    <a:pt x="2746" y="3419"/>
                  </a:lnTo>
                  <a:lnTo>
                    <a:pt x="2720" y="3316"/>
                  </a:lnTo>
                  <a:lnTo>
                    <a:pt x="2616" y="3109"/>
                  </a:lnTo>
                  <a:lnTo>
                    <a:pt x="2487" y="2876"/>
                  </a:lnTo>
                  <a:lnTo>
                    <a:pt x="2098" y="2383"/>
                  </a:lnTo>
                  <a:lnTo>
                    <a:pt x="1658" y="1814"/>
                  </a:lnTo>
                  <a:lnTo>
                    <a:pt x="1192" y="1270"/>
                  </a:lnTo>
                  <a:lnTo>
                    <a:pt x="363" y="389"/>
                  </a:lnTo>
                  <a:lnTo>
                    <a:pt x="1"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1" name="Google Shape;5391;p67"/>
            <p:cNvSpPr/>
            <p:nvPr/>
          </p:nvSpPr>
          <p:spPr>
            <a:xfrm>
              <a:off x="5487308" y="2660921"/>
              <a:ext cx="37761" cy="107186"/>
            </a:xfrm>
            <a:custGeom>
              <a:avLst/>
              <a:gdLst/>
              <a:ahLst/>
              <a:cxnLst/>
              <a:rect l="l" t="t" r="r" b="b"/>
              <a:pathLst>
                <a:path w="2409" h="6838" extrusionOk="0">
                  <a:moveTo>
                    <a:pt x="0" y="0"/>
                  </a:moveTo>
                  <a:lnTo>
                    <a:pt x="0" y="363"/>
                  </a:lnTo>
                  <a:lnTo>
                    <a:pt x="26" y="700"/>
                  </a:lnTo>
                  <a:lnTo>
                    <a:pt x="52" y="881"/>
                  </a:lnTo>
                  <a:lnTo>
                    <a:pt x="104" y="1036"/>
                  </a:lnTo>
                  <a:lnTo>
                    <a:pt x="181" y="1192"/>
                  </a:lnTo>
                  <a:lnTo>
                    <a:pt x="259" y="1347"/>
                  </a:lnTo>
                  <a:lnTo>
                    <a:pt x="1062" y="1347"/>
                  </a:lnTo>
                  <a:lnTo>
                    <a:pt x="1062" y="6164"/>
                  </a:lnTo>
                  <a:lnTo>
                    <a:pt x="1062" y="6294"/>
                  </a:lnTo>
                  <a:lnTo>
                    <a:pt x="1114" y="6423"/>
                  </a:lnTo>
                  <a:lnTo>
                    <a:pt x="1166" y="6527"/>
                  </a:lnTo>
                  <a:lnTo>
                    <a:pt x="1243" y="6630"/>
                  </a:lnTo>
                  <a:lnTo>
                    <a:pt x="1347" y="6708"/>
                  </a:lnTo>
                  <a:lnTo>
                    <a:pt x="1450" y="6786"/>
                  </a:lnTo>
                  <a:lnTo>
                    <a:pt x="1580" y="6812"/>
                  </a:lnTo>
                  <a:lnTo>
                    <a:pt x="1735" y="6838"/>
                  </a:lnTo>
                  <a:lnTo>
                    <a:pt x="1865" y="6812"/>
                  </a:lnTo>
                  <a:lnTo>
                    <a:pt x="1994" y="6786"/>
                  </a:lnTo>
                  <a:lnTo>
                    <a:pt x="2098" y="6708"/>
                  </a:lnTo>
                  <a:lnTo>
                    <a:pt x="2202" y="6630"/>
                  </a:lnTo>
                  <a:lnTo>
                    <a:pt x="2279" y="6527"/>
                  </a:lnTo>
                  <a:lnTo>
                    <a:pt x="2357" y="6423"/>
                  </a:lnTo>
                  <a:lnTo>
                    <a:pt x="2383" y="6294"/>
                  </a:lnTo>
                  <a:lnTo>
                    <a:pt x="2409" y="6164"/>
                  </a:lnTo>
                  <a:lnTo>
                    <a:pt x="2409" y="674"/>
                  </a:lnTo>
                  <a:lnTo>
                    <a:pt x="2383" y="544"/>
                  </a:lnTo>
                  <a:lnTo>
                    <a:pt x="2357" y="415"/>
                  </a:lnTo>
                  <a:lnTo>
                    <a:pt x="2279" y="285"/>
                  </a:lnTo>
                  <a:lnTo>
                    <a:pt x="2202" y="207"/>
                  </a:lnTo>
                  <a:lnTo>
                    <a:pt x="2098" y="104"/>
                  </a:lnTo>
                  <a:lnTo>
                    <a:pt x="1994" y="52"/>
                  </a:lnTo>
                  <a:lnTo>
                    <a:pt x="186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2" name="Google Shape;5392;p67"/>
            <p:cNvSpPr/>
            <p:nvPr/>
          </p:nvSpPr>
          <p:spPr>
            <a:xfrm>
              <a:off x="5320041" y="2660921"/>
              <a:ext cx="35739" cy="107186"/>
            </a:xfrm>
            <a:custGeom>
              <a:avLst/>
              <a:gdLst/>
              <a:ahLst/>
              <a:cxnLst/>
              <a:rect l="l" t="t" r="r" b="b"/>
              <a:pathLst>
                <a:path w="2280" h="6838" extrusionOk="0">
                  <a:moveTo>
                    <a:pt x="545" y="0"/>
                  </a:moveTo>
                  <a:lnTo>
                    <a:pt x="415" y="52"/>
                  </a:lnTo>
                  <a:lnTo>
                    <a:pt x="312" y="104"/>
                  </a:lnTo>
                  <a:lnTo>
                    <a:pt x="208" y="207"/>
                  </a:lnTo>
                  <a:lnTo>
                    <a:pt x="130" y="285"/>
                  </a:lnTo>
                  <a:lnTo>
                    <a:pt x="53" y="415"/>
                  </a:lnTo>
                  <a:lnTo>
                    <a:pt x="27" y="544"/>
                  </a:lnTo>
                  <a:lnTo>
                    <a:pt x="1" y="674"/>
                  </a:lnTo>
                  <a:lnTo>
                    <a:pt x="1" y="6164"/>
                  </a:lnTo>
                  <a:lnTo>
                    <a:pt x="27" y="6294"/>
                  </a:lnTo>
                  <a:lnTo>
                    <a:pt x="53" y="6423"/>
                  </a:lnTo>
                  <a:lnTo>
                    <a:pt x="130" y="6527"/>
                  </a:lnTo>
                  <a:lnTo>
                    <a:pt x="208" y="6630"/>
                  </a:lnTo>
                  <a:lnTo>
                    <a:pt x="312" y="6708"/>
                  </a:lnTo>
                  <a:lnTo>
                    <a:pt x="415" y="6786"/>
                  </a:lnTo>
                  <a:lnTo>
                    <a:pt x="545" y="6812"/>
                  </a:lnTo>
                  <a:lnTo>
                    <a:pt x="674" y="6838"/>
                  </a:lnTo>
                  <a:lnTo>
                    <a:pt x="830" y="6812"/>
                  </a:lnTo>
                  <a:lnTo>
                    <a:pt x="933" y="6786"/>
                  </a:lnTo>
                  <a:lnTo>
                    <a:pt x="1063" y="6708"/>
                  </a:lnTo>
                  <a:lnTo>
                    <a:pt x="1166" y="6630"/>
                  </a:lnTo>
                  <a:lnTo>
                    <a:pt x="1244" y="6527"/>
                  </a:lnTo>
                  <a:lnTo>
                    <a:pt x="1296" y="6423"/>
                  </a:lnTo>
                  <a:lnTo>
                    <a:pt x="1347" y="6294"/>
                  </a:lnTo>
                  <a:lnTo>
                    <a:pt x="1347" y="6164"/>
                  </a:lnTo>
                  <a:lnTo>
                    <a:pt x="1347" y="1347"/>
                  </a:lnTo>
                  <a:lnTo>
                    <a:pt x="1917" y="1347"/>
                  </a:lnTo>
                  <a:lnTo>
                    <a:pt x="2280"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3" name="Google Shape;5393;p67"/>
            <p:cNvSpPr/>
            <p:nvPr/>
          </p:nvSpPr>
          <p:spPr>
            <a:xfrm>
              <a:off x="6694236" y="1724339"/>
              <a:ext cx="686110" cy="418178"/>
            </a:xfrm>
            <a:custGeom>
              <a:avLst/>
              <a:gdLst/>
              <a:ahLst/>
              <a:cxnLst/>
              <a:rect l="l" t="t" r="r" b="b"/>
              <a:pathLst>
                <a:path w="43771" h="26678" extrusionOk="0">
                  <a:moveTo>
                    <a:pt x="38927" y="1"/>
                  </a:moveTo>
                  <a:lnTo>
                    <a:pt x="38461" y="27"/>
                  </a:lnTo>
                  <a:lnTo>
                    <a:pt x="37969" y="79"/>
                  </a:lnTo>
                  <a:lnTo>
                    <a:pt x="37529" y="182"/>
                  </a:lnTo>
                  <a:lnTo>
                    <a:pt x="37062" y="338"/>
                  </a:lnTo>
                  <a:lnTo>
                    <a:pt x="36622" y="545"/>
                  </a:lnTo>
                  <a:lnTo>
                    <a:pt x="36208" y="778"/>
                  </a:lnTo>
                  <a:lnTo>
                    <a:pt x="35819" y="1063"/>
                  </a:lnTo>
                  <a:lnTo>
                    <a:pt x="35431" y="1374"/>
                  </a:lnTo>
                  <a:lnTo>
                    <a:pt x="35094" y="1762"/>
                  </a:lnTo>
                  <a:lnTo>
                    <a:pt x="34550" y="2384"/>
                  </a:lnTo>
                  <a:lnTo>
                    <a:pt x="33126" y="4015"/>
                  </a:lnTo>
                  <a:lnTo>
                    <a:pt x="31080" y="6346"/>
                  </a:lnTo>
                  <a:lnTo>
                    <a:pt x="28619" y="9066"/>
                  </a:lnTo>
                  <a:lnTo>
                    <a:pt x="27143" y="10646"/>
                  </a:lnTo>
                  <a:lnTo>
                    <a:pt x="25822" y="12018"/>
                  </a:lnTo>
                  <a:lnTo>
                    <a:pt x="24683" y="13184"/>
                  </a:lnTo>
                  <a:lnTo>
                    <a:pt x="23699" y="14142"/>
                  </a:lnTo>
                  <a:lnTo>
                    <a:pt x="22844" y="14945"/>
                  </a:lnTo>
                  <a:lnTo>
                    <a:pt x="22145" y="15592"/>
                  </a:lnTo>
                  <a:lnTo>
                    <a:pt x="21575" y="16110"/>
                  </a:lnTo>
                  <a:lnTo>
                    <a:pt x="21109" y="16499"/>
                  </a:lnTo>
                  <a:lnTo>
                    <a:pt x="20668" y="16240"/>
                  </a:lnTo>
                  <a:lnTo>
                    <a:pt x="20124" y="15903"/>
                  </a:lnTo>
                  <a:lnTo>
                    <a:pt x="19451" y="15437"/>
                  </a:lnTo>
                  <a:lnTo>
                    <a:pt x="18674" y="14867"/>
                  </a:lnTo>
                  <a:lnTo>
                    <a:pt x="17794" y="14142"/>
                  </a:lnTo>
                  <a:lnTo>
                    <a:pt x="16758" y="13287"/>
                  </a:lnTo>
                  <a:lnTo>
                    <a:pt x="15592" y="12277"/>
                  </a:lnTo>
                  <a:lnTo>
                    <a:pt x="14271" y="11060"/>
                  </a:lnTo>
                  <a:lnTo>
                    <a:pt x="13132" y="9972"/>
                  </a:lnTo>
                  <a:lnTo>
                    <a:pt x="12070" y="8936"/>
                  </a:lnTo>
                  <a:lnTo>
                    <a:pt x="10283" y="7097"/>
                  </a:lnTo>
                  <a:lnTo>
                    <a:pt x="9040" y="5802"/>
                  </a:lnTo>
                  <a:lnTo>
                    <a:pt x="8573" y="5310"/>
                  </a:lnTo>
                  <a:lnTo>
                    <a:pt x="8211" y="4948"/>
                  </a:lnTo>
                  <a:lnTo>
                    <a:pt x="7848" y="4637"/>
                  </a:lnTo>
                  <a:lnTo>
                    <a:pt x="7434" y="4352"/>
                  </a:lnTo>
                  <a:lnTo>
                    <a:pt x="6994" y="4145"/>
                  </a:lnTo>
                  <a:lnTo>
                    <a:pt x="6553" y="3964"/>
                  </a:lnTo>
                  <a:lnTo>
                    <a:pt x="6113" y="3834"/>
                  </a:lnTo>
                  <a:lnTo>
                    <a:pt x="5647" y="3730"/>
                  </a:lnTo>
                  <a:lnTo>
                    <a:pt x="5181" y="3679"/>
                  </a:lnTo>
                  <a:lnTo>
                    <a:pt x="4689" y="3679"/>
                  </a:lnTo>
                  <a:lnTo>
                    <a:pt x="4222" y="3730"/>
                  </a:lnTo>
                  <a:lnTo>
                    <a:pt x="3756" y="3808"/>
                  </a:lnTo>
                  <a:lnTo>
                    <a:pt x="3290" y="3964"/>
                  </a:lnTo>
                  <a:lnTo>
                    <a:pt x="2850" y="4145"/>
                  </a:lnTo>
                  <a:lnTo>
                    <a:pt x="2410" y="4352"/>
                  </a:lnTo>
                  <a:lnTo>
                    <a:pt x="2021" y="4637"/>
                  </a:lnTo>
                  <a:lnTo>
                    <a:pt x="1607" y="4948"/>
                  </a:lnTo>
                  <a:lnTo>
                    <a:pt x="1270" y="5310"/>
                  </a:lnTo>
                  <a:lnTo>
                    <a:pt x="959" y="5699"/>
                  </a:lnTo>
                  <a:lnTo>
                    <a:pt x="674" y="6113"/>
                  </a:lnTo>
                  <a:lnTo>
                    <a:pt x="467" y="6528"/>
                  </a:lnTo>
                  <a:lnTo>
                    <a:pt x="286" y="6968"/>
                  </a:lnTo>
                  <a:lnTo>
                    <a:pt x="130" y="7434"/>
                  </a:lnTo>
                  <a:lnTo>
                    <a:pt x="53" y="7900"/>
                  </a:lnTo>
                  <a:lnTo>
                    <a:pt x="1" y="8366"/>
                  </a:lnTo>
                  <a:lnTo>
                    <a:pt x="1" y="8833"/>
                  </a:lnTo>
                  <a:lnTo>
                    <a:pt x="53" y="9299"/>
                  </a:lnTo>
                  <a:lnTo>
                    <a:pt x="130" y="9791"/>
                  </a:lnTo>
                  <a:lnTo>
                    <a:pt x="286" y="10231"/>
                  </a:lnTo>
                  <a:lnTo>
                    <a:pt x="467" y="10671"/>
                  </a:lnTo>
                  <a:lnTo>
                    <a:pt x="674" y="11112"/>
                  </a:lnTo>
                  <a:lnTo>
                    <a:pt x="959" y="11526"/>
                  </a:lnTo>
                  <a:lnTo>
                    <a:pt x="1270" y="11915"/>
                  </a:lnTo>
                  <a:lnTo>
                    <a:pt x="1943" y="12666"/>
                  </a:lnTo>
                  <a:lnTo>
                    <a:pt x="3601" y="14375"/>
                  </a:lnTo>
                  <a:lnTo>
                    <a:pt x="4715" y="15515"/>
                  </a:lnTo>
                  <a:lnTo>
                    <a:pt x="5984" y="16758"/>
                  </a:lnTo>
                  <a:lnTo>
                    <a:pt x="7356" y="18079"/>
                  </a:lnTo>
                  <a:lnTo>
                    <a:pt x="8807" y="19425"/>
                  </a:lnTo>
                  <a:lnTo>
                    <a:pt x="9713" y="20254"/>
                  </a:lnTo>
                  <a:lnTo>
                    <a:pt x="10594" y="21005"/>
                  </a:lnTo>
                  <a:lnTo>
                    <a:pt x="11448" y="21704"/>
                  </a:lnTo>
                  <a:lnTo>
                    <a:pt x="12277" y="22378"/>
                  </a:lnTo>
                  <a:lnTo>
                    <a:pt x="13080" y="22974"/>
                  </a:lnTo>
                  <a:lnTo>
                    <a:pt x="13831" y="23543"/>
                  </a:lnTo>
                  <a:lnTo>
                    <a:pt x="14582" y="24061"/>
                  </a:lnTo>
                  <a:lnTo>
                    <a:pt x="15281" y="24502"/>
                  </a:lnTo>
                  <a:lnTo>
                    <a:pt x="15722" y="24786"/>
                  </a:lnTo>
                  <a:lnTo>
                    <a:pt x="16291" y="25123"/>
                  </a:lnTo>
                  <a:lnTo>
                    <a:pt x="16965" y="25460"/>
                  </a:lnTo>
                  <a:lnTo>
                    <a:pt x="17742" y="25822"/>
                  </a:lnTo>
                  <a:lnTo>
                    <a:pt x="18156" y="26004"/>
                  </a:lnTo>
                  <a:lnTo>
                    <a:pt x="18596" y="26159"/>
                  </a:lnTo>
                  <a:lnTo>
                    <a:pt x="19063" y="26315"/>
                  </a:lnTo>
                  <a:lnTo>
                    <a:pt x="19529" y="26444"/>
                  </a:lnTo>
                  <a:lnTo>
                    <a:pt x="20021" y="26548"/>
                  </a:lnTo>
                  <a:lnTo>
                    <a:pt x="20513" y="26625"/>
                  </a:lnTo>
                  <a:lnTo>
                    <a:pt x="21031" y="26677"/>
                  </a:lnTo>
                  <a:lnTo>
                    <a:pt x="21886" y="26677"/>
                  </a:lnTo>
                  <a:lnTo>
                    <a:pt x="22222" y="26651"/>
                  </a:lnTo>
                  <a:lnTo>
                    <a:pt x="22585" y="26625"/>
                  </a:lnTo>
                  <a:lnTo>
                    <a:pt x="22922" y="26548"/>
                  </a:lnTo>
                  <a:lnTo>
                    <a:pt x="23258" y="26470"/>
                  </a:lnTo>
                  <a:lnTo>
                    <a:pt x="23621" y="26366"/>
                  </a:lnTo>
                  <a:lnTo>
                    <a:pt x="23957" y="26237"/>
                  </a:lnTo>
                  <a:lnTo>
                    <a:pt x="24320" y="26107"/>
                  </a:lnTo>
                  <a:lnTo>
                    <a:pt x="24631" y="25952"/>
                  </a:lnTo>
                  <a:lnTo>
                    <a:pt x="24993" y="25771"/>
                  </a:lnTo>
                  <a:lnTo>
                    <a:pt x="25382" y="25538"/>
                  </a:lnTo>
                  <a:lnTo>
                    <a:pt x="25796" y="25279"/>
                  </a:lnTo>
                  <a:lnTo>
                    <a:pt x="26263" y="24942"/>
                  </a:lnTo>
                  <a:lnTo>
                    <a:pt x="26780" y="24553"/>
                  </a:lnTo>
                  <a:lnTo>
                    <a:pt x="27350" y="24113"/>
                  </a:lnTo>
                  <a:lnTo>
                    <a:pt x="27972" y="23595"/>
                  </a:lnTo>
                  <a:lnTo>
                    <a:pt x="28671" y="22999"/>
                  </a:lnTo>
                  <a:lnTo>
                    <a:pt x="29422" y="22300"/>
                  </a:lnTo>
                  <a:lnTo>
                    <a:pt x="30251" y="21523"/>
                  </a:lnTo>
                  <a:lnTo>
                    <a:pt x="31157" y="20643"/>
                  </a:lnTo>
                  <a:lnTo>
                    <a:pt x="32142" y="19658"/>
                  </a:lnTo>
                  <a:lnTo>
                    <a:pt x="33229" y="18545"/>
                  </a:lnTo>
                  <a:lnTo>
                    <a:pt x="34395" y="17302"/>
                  </a:lnTo>
                  <a:lnTo>
                    <a:pt x="35664" y="15955"/>
                  </a:lnTo>
                  <a:lnTo>
                    <a:pt x="37011" y="14479"/>
                  </a:lnTo>
                  <a:lnTo>
                    <a:pt x="38280" y="13080"/>
                  </a:lnTo>
                  <a:lnTo>
                    <a:pt x="40481" y="10594"/>
                  </a:lnTo>
                  <a:lnTo>
                    <a:pt x="41983" y="8858"/>
                  </a:lnTo>
                  <a:lnTo>
                    <a:pt x="42605" y="8133"/>
                  </a:lnTo>
                  <a:lnTo>
                    <a:pt x="42916" y="7719"/>
                  </a:lnTo>
                  <a:lnTo>
                    <a:pt x="43175" y="7305"/>
                  </a:lnTo>
                  <a:lnTo>
                    <a:pt x="43382" y="6864"/>
                  </a:lnTo>
                  <a:lnTo>
                    <a:pt x="43563" y="6424"/>
                  </a:lnTo>
                  <a:lnTo>
                    <a:pt x="43667" y="5958"/>
                  </a:lnTo>
                  <a:lnTo>
                    <a:pt x="43744" y="5492"/>
                  </a:lnTo>
                  <a:lnTo>
                    <a:pt x="43770" y="5000"/>
                  </a:lnTo>
                  <a:lnTo>
                    <a:pt x="43770" y="4533"/>
                  </a:lnTo>
                  <a:lnTo>
                    <a:pt x="43693" y="4067"/>
                  </a:lnTo>
                  <a:lnTo>
                    <a:pt x="43589" y="3601"/>
                  </a:lnTo>
                  <a:lnTo>
                    <a:pt x="43459" y="3161"/>
                  </a:lnTo>
                  <a:lnTo>
                    <a:pt x="43252" y="2720"/>
                  </a:lnTo>
                  <a:lnTo>
                    <a:pt x="43019" y="2306"/>
                  </a:lnTo>
                  <a:lnTo>
                    <a:pt x="42734" y="1892"/>
                  </a:lnTo>
                  <a:lnTo>
                    <a:pt x="42398" y="1529"/>
                  </a:lnTo>
                  <a:lnTo>
                    <a:pt x="42035" y="1166"/>
                  </a:lnTo>
                  <a:lnTo>
                    <a:pt x="41647" y="882"/>
                  </a:lnTo>
                  <a:lnTo>
                    <a:pt x="41206" y="623"/>
                  </a:lnTo>
                  <a:lnTo>
                    <a:pt x="40792" y="389"/>
                  </a:lnTo>
                  <a:lnTo>
                    <a:pt x="40326" y="234"/>
                  </a:lnTo>
                  <a:lnTo>
                    <a:pt x="39859" y="105"/>
                  </a:lnTo>
                  <a:lnTo>
                    <a:pt x="39393" y="27"/>
                  </a:lnTo>
                  <a:lnTo>
                    <a:pt x="38927"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4" name="Google Shape;5394;p67"/>
            <p:cNvSpPr/>
            <p:nvPr/>
          </p:nvSpPr>
          <p:spPr>
            <a:xfrm>
              <a:off x="6979239" y="2107985"/>
              <a:ext cx="116120" cy="34124"/>
            </a:xfrm>
            <a:custGeom>
              <a:avLst/>
              <a:gdLst/>
              <a:ahLst/>
              <a:cxnLst/>
              <a:rect l="l" t="t" r="r" b="b"/>
              <a:pathLst>
                <a:path w="7408" h="2177" extrusionOk="0">
                  <a:moveTo>
                    <a:pt x="4532" y="1"/>
                  </a:moveTo>
                  <a:lnTo>
                    <a:pt x="4222" y="27"/>
                  </a:lnTo>
                  <a:lnTo>
                    <a:pt x="3600" y="78"/>
                  </a:lnTo>
                  <a:lnTo>
                    <a:pt x="3004" y="182"/>
                  </a:lnTo>
                  <a:lnTo>
                    <a:pt x="2460" y="337"/>
                  </a:lnTo>
                  <a:lnTo>
                    <a:pt x="1942" y="519"/>
                  </a:lnTo>
                  <a:lnTo>
                    <a:pt x="1476" y="700"/>
                  </a:lnTo>
                  <a:lnTo>
                    <a:pt x="1062" y="907"/>
                  </a:lnTo>
                  <a:lnTo>
                    <a:pt x="699" y="1088"/>
                  </a:lnTo>
                  <a:lnTo>
                    <a:pt x="181" y="1373"/>
                  </a:lnTo>
                  <a:lnTo>
                    <a:pt x="0" y="1477"/>
                  </a:lnTo>
                  <a:lnTo>
                    <a:pt x="285" y="1581"/>
                  </a:lnTo>
                  <a:lnTo>
                    <a:pt x="622" y="1684"/>
                  </a:lnTo>
                  <a:lnTo>
                    <a:pt x="1062" y="1788"/>
                  </a:lnTo>
                  <a:lnTo>
                    <a:pt x="1606" y="1917"/>
                  </a:lnTo>
                  <a:lnTo>
                    <a:pt x="2253" y="2021"/>
                  </a:lnTo>
                  <a:lnTo>
                    <a:pt x="2953" y="2124"/>
                  </a:lnTo>
                  <a:lnTo>
                    <a:pt x="3704" y="2176"/>
                  </a:lnTo>
                  <a:lnTo>
                    <a:pt x="4092" y="2150"/>
                  </a:lnTo>
                  <a:lnTo>
                    <a:pt x="4481" y="2124"/>
                  </a:lnTo>
                  <a:lnTo>
                    <a:pt x="4843" y="2073"/>
                  </a:lnTo>
                  <a:lnTo>
                    <a:pt x="5180" y="1969"/>
                  </a:lnTo>
                  <a:lnTo>
                    <a:pt x="5491" y="1865"/>
                  </a:lnTo>
                  <a:lnTo>
                    <a:pt x="5801" y="1762"/>
                  </a:lnTo>
                  <a:lnTo>
                    <a:pt x="6345" y="1503"/>
                  </a:lnTo>
                  <a:lnTo>
                    <a:pt x="6786" y="1244"/>
                  </a:lnTo>
                  <a:lnTo>
                    <a:pt x="7122" y="1011"/>
                  </a:lnTo>
                  <a:lnTo>
                    <a:pt x="7407" y="804"/>
                  </a:lnTo>
                  <a:lnTo>
                    <a:pt x="7096" y="622"/>
                  </a:lnTo>
                  <a:lnTo>
                    <a:pt x="6786" y="441"/>
                  </a:lnTo>
                  <a:lnTo>
                    <a:pt x="6449" y="311"/>
                  </a:lnTo>
                  <a:lnTo>
                    <a:pt x="6138" y="208"/>
                  </a:lnTo>
                  <a:lnTo>
                    <a:pt x="5801" y="130"/>
                  </a:lnTo>
                  <a:lnTo>
                    <a:pt x="5491" y="78"/>
                  </a:lnTo>
                  <a:lnTo>
                    <a:pt x="5180" y="27"/>
                  </a:lnTo>
                  <a:lnTo>
                    <a:pt x="4843"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5" name="Google Shape;5395;p67"/>
            <p:cNvSpPr/>
            <p:nvPr/>
          </p:nvSpPr>
          <p:spPr>
            <a:xfrm>
              <a:off x="7023490" y="1987413"/>
              <a:ext cx="32479" cy="53608"/>
            </a:xfrm>
            <a:custGeom>
              <a:avLst/>
              <a:gdLst/>
              <a:ahLst/>
              <a:cxnLst/>
              <a:rect l="l" t="t" r="r" b="b"/>
              <a:pathLst>
                <a:path w="2072" h="3420" extrusionOk="0">
                  <a:moveTo>
                    <a:pt x="181" y="1"/>
                  </a:moveTo>
                  <a:lnTo>
                    <a:pt x="104" y="78"/>
                  </a:lnTo>
                  <a:lnTo>
                    <a:pt x="26" y="182"/>
                  </a:lnTo>
                  <a:lnTo>
                    <a:pt x="0" y="286"/>
                  </a:lnTo>
                  <a:lnTo>
                    <a:pt x="26" y="389"/>
                  </a:lnTo>
                  <a:lnTo>
                    <a:pt x="78" y="493"/>
                  </a:lnTo>
                  <a:lnTo>
                    <a:pt x="285" y="726"/>
                  </a:lnTo>
                  <a:lnTo>
                    <a:pt x="492" y="985"/>
                  </a:lnTo>
                  <a:lnTo>
                    <a:pt x="725" y="1347"/>
                  </a:lnTo>
                  <a:lnTo>
                    <a:pt x="984" y="1736"/>
                  </a:lnTo>
                  <a:lnTo>
                    <a:pt x="1217" y="2176"/>
                  </a:lnTo>
                  <a:lnTo>
                    <a:pt x="1295" y="2409"/>
                  </a:lnTo>
                  <a:lnTo>
                    <a:pt x="1399" y="2668"/>
                  </a:lnTo>
                  <a:lnTo>
                    <a:pt x="1450" y="2901"/>
                  </a:lnTo>
                  <a:lnTo>
                    <a:pt x="1476" y="3134"/>
                  </a:lnTo>
                  <a:lnTo>
                    <a:pt x="1528" y="3264"/>
                  </a:lnTo>
                  <a:lnTo>
                    <a:pt x="1580" y="3342"/>
                  </a:lnTo>
                  <a:lnTo>
                    <a:pt x="1683" y="3393"/>
                  </a:lnTo>
                  <a:lnTo>
                    <a:pt x="1787" y="3419"/>
                  </a:lnTo>
                  <a:lnTo>
                    <a:pt x="1813" y="3419"/>
                  </a:lnTo>
                  <a:lnTo>
                    <a:pt x="1917" y="3368"/>
                  </a:lnTo>
                  <a:lnTo>
                    <a:pt x="2020" y="3290"/>
                  </a:lnTo>
                  <a:lnTo>
                    <a:pt x="2072" y="3212"/>
                  </a:lnTo>
                  <a:lnTo>
                    <a:pt x="2072" y="3083"/>
                  </a:lnTo>
                  <a:lnTo>
                    <a:pt x="2046" y="2798"/>
                  </a:lnTo>
                  <a:lnTo>
                    <a:pt x="1968" y="2513"/>
                  </a:lnTo>
                  <a:lnTo>
                    <a:pt x="1891" y="2254"/>
                  </a:lnTo>
                  <a:lnTo>
                    <a:pt x="1787" y="1995"/>
                  </a:lnTo>
                  <a:lnTo>
                    <a:pt x="1528" y="1477"/>
                  </a:lnTo>
                  <a:lnTo>
                    <a:pt x="1269" y="1037"/>
                  </a:lnTo>
                  <a:lnTo>
                    <a:pt x="984" y="648"/>
                  </a:lnTo>
                  <a:lnTo>
                    <a:pt x="751" y="363"/>
                  </a:lnTo>
                  <a:lnTo>
                    <a:pt x="518" y="78"/>
                  </a:lnTo>
                  <a:lnTo>
                    <a:pt x="414" y="27"/>
                  </a:lnTo>
                  <a:lnTo>
                    <a:pt x="311"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6" name="Google Shape;5396;p67"/>
            <p:cNvSpPr/>
            <p:nvPr/>
          </p:nvSpPr>
          <p:spPr>
            <a:xfrm>
              <a:off x="7047441" y="4188167"/>
              <a:ext cx="267948" cy="267964"/>
            </a:xfrm>
            <a:custGeom>
              <a:avLst/>
              <a:gdLst/>
              <a:ahLst/>
              <a:cxnLst/>
              <a:rect l="l" t="t" r="r" b="b"/>
              <a:pathLst>
                <a:path w="17094" h="17095" extrusionOk="0">
                  <a:moveTo>
                    <a:pt x="15229" y="1"/>
                  </a:moveTo>
                  <a:lnTo>
                    <a:pt x="13727" y="1451"/>
                  </a:lnTo>
                  <a:lnTo>
                    <a:pt x="12147" y="2979"/>
                  </a:lnTo>
                  <a:lnTo>
                    <a:pt x="10308" y="4792"/>
                  </a:lnTo>
                  <a:lnTo>
                    <a:pt x="8443" y="6683"/>
                  </a:lnTo>
                  <a:lnTo>
                    <a:pt x="6734" y="8444"/>
                  </a:lnTo>
                  <a:lnTo>
                    <a:pt x="5983" y="9221"/>
                  </a:lnTo>
                  <a:lnTo>
                    <a:pt x="5387" y="9920"/>
                  </a:lnTo>
                  <a:lnTo>
                    <a:pt x="4921" y="10464"/>
                  </a:lnTo>
                  <a:lnTo>
                    <a:pt x="4610" y="10879"/>
                  </a:lnTo>
                  <a:lnTo>
                    <a:pt x="4377" y="11215"/>
                  </a:lnTo>
                  <a:lnTo>
                    <a:pt x="4066" y="11604"/>
                  </a:lnTo>
                  <a:lnTo>
                    <a:pt x="3263" y="12510"/>
                  </a:lnTo>
                  <a:lnTo>
                    <a:pt x="2357" y="13494"/>
                  </a:lnTo>
                  <a:lnTo>
                    <a:pt x="1476" y="14479"/>
                  </a:lnTo>
                  <a:lnTo>
                    <a:pt x="1062" y="14945"/>
                  </a:lnTo>
                  <a:lnTo>
                    <a:pt x="699" y="15385"/>
                  </a:lnTo>
                  <a:lnTo>
                    <a:pt x="389" y="15773"/>
                  </a:lnTo>
                  <a:lnTo>
                    <a:pt x="155" y="16136"/>
                  </a:lnTo>
                  <a:lnTo>
                    <a:pt x="78" y="16291"/>
                  </a:lnTo>
                  <a:lnTo>
                    <a:pt x="26" y="16447"/>
                  </a:lnTo>
                  <a:lnTo>
                    <a:pt x="0" y="16576"/>
                  </a:lnTo>
                  <a:lnTo>
                    <a:pt x="0" y="16680"/>
                  </a:lnTo>
                  <a:lnTo>
                    <a:pt x="26" y="16784"/>
                  </a:lnTo>
                  <a:lnTo>
                    <a:pt x="104" y="16861"/>
                  </a:lnTo>
                  <a:lnTo>
                    <a:pt x="181" y="16913"/>
                  </a:lnTo>
                  <a:lnTo>
                    <a:pt x="311" y="16939"/>
                  </a:lnTo>
                  <a:lnTo>
                    <a:pt x="1140" y="17017"/>
                  </a:lnTo>
                  <a:lnTo>
                    <a:pt x="2331" y="17068"/>
                  </a:lnTo>
                  <a:lnTo>
                    <a:pt x="3755" y="17094"/>
                  </a:lnTo>
                  <a:lnTo>
                    <a:pt x="4532" y="17094"/>
                  </a:lnTo>
                  <a:lnTo>
                    <a:pt x="5335" y="17068"/>
                  </a:lnTo>
                  <a:lnTo>
                    <a:pt x="6112" y="17017"/>
                  </a:lnTo>
                  <a:lnTo>
                    <a:pt x="6915" y="16965"/>
                  </a:lnTo>
                  <a:lnTo>
                    <a:pt x="7666" y="16861"/>
                  </a:lnTo>
                  <a:lnTo>
                    <a:pt x="8391" y="16758"/>
                  </a:lnTo>
                  <a:lnTo>
                    <a:pt x="9065" y="16602"/>
                  </a:lnTo>
                  <a:lnTo>
                    <a:pt x="9660" y="16421"/>
                  </a:lnTo>
                  <a:lnTo>
                    <a:pt x="9945" y="16317"/>
                  </a:lnTo>
                  <a:lnTo>
                    <a:pt x="10178" y="16214"/>
                  </a:lnTo>
                  <a:lnTo>
                    <a:pt x="10411" y="16084"/>
                  </a:lnTo>
                  <a:lnTo>
                    <a:pt x="10619" y="15955"/>
                  </a:lnTo>
                  <a:lnTo>
                    <a:pt x="10981" y="15670"/>
                  </a:lnTo>
                  <a:lnTo>
                    <a:pt x="11370" y="15307"/>
                  </a:lnTo>
                  <a:lnTo>
                    <a:pt x="11758" y="14893"/>
                  </a:lnTo>
                  <a:lnTo>
                    <a:pt x="12173" y="14479"/>
                  </a:lnTo>
                  <a:lnTo>
                    <a:pt x="12561" y="14012"/>
                  </a:lnTo>
                  <a:lnTo>
                    <a:pt x="12950" y="13546"/>
                  </a:lnTo>
                  <a:lnTo>
                    <a:pt x="13649" y="12588"/>
                  </a:lnTo>
                  <a:lnTo>
                    <a:pt x="14296" y="11707"/>
                  </a:lnTo>
                  <a:lnTo>
                    <a:pt x="14788" y="10982"/>
                  </a:lnTo>
                  <a:lnTo>
                    <a:pt x="15229" y="10283"/>
                  </a:lnTo>
                  <a:lnTo>
                    <a:pt x="15876" y="14142"/>
                  </a:lnTo>
                  <a:lnTo>
                    <a:pt x="17042" y="14142"/>
                  </a:lnTo>
                  <a:lnTo>
                    <a:pt x="17042" y="12277"/>
                  </a:lnTo>
                  <a:lnTo>
                    <a:pt x="17042" y="8936"/>
                  </a:lnTo>
                  <a:lnTo>
                    <a:pt x="17042" y="5466"/>
                  </a:lnTo>
                  <a:lnTo>
                    <a:pt x="17067" y="4093"/>
                  </a:lnTo>
                  <a:lnTo>
                    <a:pt x="17093" y="3212"/>
                  </a:lnTo>
                  <a:lnTo>
                    <a:pt x="17067" y="2902"/>
                  </a:lnTo>
                  <a:lnTo>
                    <a:pt x="17042" y="2591"/>
                  </a:lnTo>
                  <a:lnTo>
                    <a:pt x="16938" y="2280"/>
                  </a:lnTo>
                  <a:lnTo>
                    <a:pt x="16834" y="1995"/>
                  </a:lnTo>
                  <a:lnTo>
                    <a:pt x="16705" y="1710"/>
                  </a:lnTo>
                  <a:lnTo>
                    <a:pt x="16550" y="1451"/>
                  </a:lnTo>
                  <a:lnTo>
                    <a:pt x="16368" y="1192"/>
                  </a:lnTo>
                  <a:lnTo>
                    <a:pt x="16187" y="959"/>
                  </a:lnTo>
                  <a:lnTo>
                    <a:pt x="15850" y="571"/>
                  </a:lnTo>
                  <a:lnTo>
                    <a:pt x="15539" y="260"/>
                  </a:lnTo>
                  <a:lnTo>
                    <a:pt x="15229"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7" name="Google Shape;5397;p67"/>
            <p:cNvSpPr/>
            <p:nvPr/>
          </p:nvSpPr>
          <p:spPr>
            <a:xfrm>
              <a:off x="7111176" y="4109824"/>
              <a:ext cx="176610" cy="278513"/>
            </a:xfrm>
            <a:custGeom>
              <a:avLst/>
              <a:gdLst/>
              <a:ahLst/>
              <a:cxnLst/>
              <a:rect l="l" t="t" r="r" b="b"/>
              <a:pathLst>
                <a:path w="11267" h="17768" extrusionOk="0">
                  <a:moveTo>
                    <a:pt x="5698" y="0"/>
                  </a:moveTo>
                  <a:lnTo>
                    <a:pt x="5698" y="700"/>
                  </a:lnTo>
                  <a:lnTo>
                    <a:pt x="5620" y="2383"/>
                  </a:lnTo>
                  <a:lnTo>
                    <a:pt x="5543" y="3419"/>
                  </a:lnTo>
                  <a:lnTo>
                    <a:pt x="5439" y="4429"/>
                  </a:lnTo>
                  <a:lnTo>
                    <a:pt x="5309" y="5387"/>
                  </a:lnTo>
                  <a:lnTo>
                    <a:pt x="5232" y="5802"/>
                  </a:lnTo>
                  <a:lnTo>
                    <a:pt x="5128" y="6164"/>
                  </a:lnTo>
                  <a:lnTo>
                    <a:pt x="4766" y="7408"/>
                  </a:lnTo>
                  <a:lnTo>
                    <a:pt x="4325" y="8754"/>
                  </a:lnTo>
                  <a:lnTo>
                    <a:pt x="4066" y="9454"/>
                  </a:lnTo>
                  <a:lnTo>
                    <a:pt x="3807" y="10153"/>
                  </a:lnTo>
                  <a:lnTo>
                    <a:pt x="3497" y="10878"/>
                  </a:lnTo>
                  <a:lnTo>
                    <a:pt x="3160" y="11603"/>
                  </a:lnTo>
                  <a:lnTo>
                    <a:pt x="2979" y="11966"/>
                  </a:lnTo>
                  <a:lnTo>
                    <a:pt x="2720" y="12380"/>
                  </a:lnTo>
                  <a:lnTo>
                    <a:pt x="2176" y="13287"/>
                  </a:lnTo>
                  <a:lnTo>
                    <a:pt x="1554" y="14245"/>
                  </a:lnTo>
                  <a:lnTo>
                    <a:pt x="958" y="15203"/>
                  </a:lnTo>
                  <a:lnTo>
                    <a:pt x="674" y="15643"/>
                  </a:lnTo>
                  <a:lnTo>
                    <a:pt x="440" y="16058"/>
                  </a:lnTo>
                  <a:lnTo>
                    <a:pt x="233" y="16472"/>
                  </a:lnTo>
                  <a:lnTo>
                    <a:pt x="104" y="16809"/>
                  </a:lnTo>
                  <a:lnTo>
                    <a:pt x="26" y="17120"/>
                  </a:lnTo>
                  <a:lnTo>
                    <a:pt x="0" y="17249"/>
                  </a:lnTo>
                  <a:lnTo>
                    <a:pt x="0" y="17379"/>
                  </a:lnTo>
                  <a:lnTo>
                    <a:pt x="26" y="17482"/>
                  </a:lnTo>
                  <a:lnTo>
                    <a:pt x="52" y="17586"/>
                  </a:lnTo>
                  <a:lnTo>
                    <a:pt x="130" y="17638"/>
                  </a:lnTo>
                  <a:lnTo>
                    <a:pt x="207" y="17689"/>
                  </a:lnTo>
                  <a:lnTo>
                    <a:pt x="337" y="17741"/>
                  </a:lnTo>
                  <a:lnTo>
                    <a:pt x="440" y="17767"/>
                  </a:lnTo>
                  <a:lnTo>
                    <a:pt x="725" y="17767"/>
                  </a:lnTo>
                  <a:lnTo>
                    <a:pt x="1062" y="17741"/>
                  </a:lnTo>
                  <a:lnTo>
                    <a:pt x="1425" y="17664"/>
                  </a:lnTo>
                  <a:lnTo>
                    <a:pt x="1813" y="17534"/>
                  </a:lnTo>
                  <a:lnTo>
                    <a:pt x="2253" y="17379"/>
                  </a:lnTo>
                  <a:lnTo>
                    <a:pt x="2694" y="17197"/>
                  </a:lnTo>
                  <a:lnTo>
                    <a:pt x="3160" y="16964"/>
                  </a:lnTo>
                  <a:lnTo>
                    <a:pt x="3626" y="16731"/>
                  </a:lnTo>
                  <a:lnTo>
                    <a:pt x="4092" y="16446"/>
                  </a:lnTo>
                  <a:lnTo>
                    <a:pt x="4558" y="16161"/>
                  </a:lnTo>
                  <a:lnTo>
                    <a:pt x="4999" y="15851"/>
                  </a:lnTo>
                  <a:lnTo>
                    <a:pt x="5439" y="15514"/>
                  </a:lnTo>
                  <a:lnTo>
                    <a:pt x="5827" y="15177"/>
                  </a:lnTo>
                  <a:lnTo>
                    <a:pt x="6216" y="14841"/>
                  </a:lnTo>
                  <a:lnTo>
                    <a:pt x="6527" y="14478"/>
                  </a:lnTo>
                  <a:lnTo>
                    <a:pt x="7278" y="13649"/>
                  </a:lnTo>
                  <a:lnTo>
                    <a:pt x="7977" y="12769"/>
                  </a:lnTo>
                  <a:lnTo>
                    <a:pt x="8676" y="11862"/>
                  </a:lnTo>
                  <a:lnTo>
                    <a:pt x="9324" y="10930"/>
                  </a:lnTo>
                  <a:lnTo>
                    <a:pt x="9894" y="10049"/>
                  </a:lnTo>
                  <a:lnTo>
                    <a:pt x="10386" y="9169"/>
                  </a:lnTo>
                  <a:lnTo>
                    <a:pt x="10593" y="8754"/>
                  </a:lnTo>
                  <a:lnTo>
                    <a:pt x="10774" y="8366"/>
                  </a:lnTo>
                  <a:lnTo>
                    <a:pt x="10930" y="7977"/>
                  </a:lnTo>
                  <a:lnTo>
                    <a:pt x="11033" y="7641"/>
                  </a:lnTo>
                  <a:lnTo>
                    <a:pt x="11137" y="7304"/>
                  </a:lnTo>
                  <a:lnTo>
                    <a:pt x="11189" y="6967"/>
                  </a:lnTo>
                  <a:lnTo>
                    <a:pt x="11240" y="6682"/>
                  </a:lnTo>
                  <a:lnTo>
                    <a:pt x="11266" y="6397"/>
                  </a:lnTo>
                  <a:lnTo>
                    <a:pt x="11266" y="5854"/>
                  </a:lnTo>
                  <a:lnTo>
                    <a:pt x="11240" y="5413"/>
                  </a:lnTo>
                  <a:lnTo>
                    <a:pt x="11189" y="5077"/>
                  </a:lnTo>
                  <a:lnTo>
                    <a:pt x="11111" y="4792"/>
                  </a:lnTo>
                  <a:lnTo>
                    <a:pt x="11033" y="4585"/>
                  </a:lnTo>
                  <a:lnTo>
                    <a:pt x="11189" y="441"/>
                  </a:lnTo>
                  <a:lnTo>
                    <a:pt x="5698" y="0"/>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8" name="Google Shape;5398;p67"/>
            <p:cNvSpPr/>
            <p:nvPr/>
          </p:nvSpPr>
          <p:spPr>
            <a:xfrm>
              <a:off x="7078290" y="2553735"/>
              <a:ext cx="317889" cy="1573958"/>
            </a:xfrm>
            <a:custGeom>
              <a:avLst/>
              <a:gdLst/>
              <a:ahLst/>
              <a:cxnLst/>
              <a:rect l="l" t="t" r="r" b="b"/>
              <a:pathLst>
                <a:path w="20280" h="100412" extrusionOk="0">
                  <a:moveTo>
                    <a:pt x="11577" y="1"/>
                  </a:moveTo>
                  <a:lnTo>
                    <a:pt x="10904" y="27"/>
                  </a:lnTo>
                  <a:lnTo>
                    <a:pt x="10205" y="79"/>
                  </a:lnTo>
                  <a:lnTo>
                    <a:pt x="9531" y="182"/>
                  </a:lnTo>
                  <a:lnTo>
                    <a:pt x="8884" y="286"/>
                  </a:lnTo>
                  <a:lnTo>
                    <a:pt x="8262" y="415"/>
                  </a:lnTo>
                  <a:lnTo>
                    <a:pt x="7666" y="597"/>
                  </a:lnTo>
                  <a:lnTo>
                    <a:pt x="7097" y="830"/>
                  </a:lnTo>
                  <a:lnTo>
                    <a:pt x="6579" y="1089"/>
                  </a:lnTo>
                  <a:lnTo>
                    <a:pt x="6320" y="1218"/>
                  </a:lnTo>
                  <a:lnTo>
                    <a:pt x="6087" y="1374"/>
                  </a:lnTo>
                  <a:lnTo>
                    <a:pt x="5879" y="1529"/>
                  </a:lnTo>
                  <a:lnTo>
                    <a:pt x="5672" y="1710"/>
                  </a:lnTo>
                  <a:lnTo>
                    <a:pt x="5465" y="1917"/>
                  </a:lnTo>
                  <a:lnTo>
                    <a:pt x="5284" y="2099"/>
                  </a:lnTo>
                  <a:lnTo>
                    <a:pt x="5128" y="2332"/>
                  </a:lnTo>
                  <a:lnTo>
                    <a:pt x="4973" y="2539"/>
                  </a:lnTo>
                  <a:lnTo>
                    <a:pt x="4843" y="2798"/>
                  </a:lnTo>
                  <a:lnTo>
                    <a:pt x="4714" y="3031"/>
                  </a:lnTo>
                  <a:lnTo>
                    <a:pt x="4610" y="3316"/>
                  </a:lnTo>
                  <a:lnTo>
                    <a:pt x="4533" y="3575"/>
                  </a:lnTo>
                  <a:lnTo>
                    <a:pt x="4326" y="4456"/>
                  </a:lnTo>
                  <a:lnTo>
                    <a:pt x="4144" y="5388"/>
                  </a:lnTo>
                  <a:lnTo>
                    <a:pt x="3937" y="6450"/>
                  </a:lnTo>
                  <a:lnTo>
                    <a:pt x="3730" y="7589"/>
                  </a:lnTo>
                  <a:lnTo>
                    <a:pt x="3341" y="10076"/>
                  </a:lnTo>
                  <a:lnTo>
                    <a:pt x="2953" y="12821"/>
                  </a:lnTo>
                  <a:lnTo>
                    <a:pt x="2564" y="15748"/>
                  </a:lnTo>
                  <a:lnTo>
                    <a:pt x="2202" y="18830"/>
                  </a:lnTo>
                  <a:lnTo>
                    <a:pt x="1865" y="21989"/>
                  </a:lnTo>
                  <a:lnTo>
                    <a:pt x="1554" y="25175"/>
                  </a:lnTo>
                  <a:lnTo>
                    <a:pt x="1244" y="28309"/>
                  </a:lnTo>
                  <a:lnTo>
                    <a:pt x="985" y="31391"/>
                  </a:lnTo>
                  <a:lnTo>
                    <a:pt x="518" y="37011"/>
                  </a:lnTo>
                  <a:lnTo>
                    <a:pt x="182" y="41621"/>
                  </a:lnTo>
                  <a:lnTo>
                    <a:pt x="78" y="43382"/>
                  </a:lnTo>
                  <a:lnTo>
                    <a:pt x="26" y="44729"/>
                  </a:lnTo>
                  <a:lnTo>
                    <a:pt x="26" y="44806"/>
                  </a:lnTo>
                  <a:lnTo>
                    <a:pt x="0" y="45558"/>
                  </a:lnTo>
                  <a:lnTo>
                    <a:pt x="26" y="46464"/>
                  </a:lnTo>
                  <a:lnTo>
                    <a:pt x="52" y="47474"/>
                  </a:lnTo>
                  <a:lnTo>
                    <a:pt x="182" y="49805"/>
                  </a:lnTo>
                  <a:lnTo>
                    <a:pt x="389" y="52499"/>
                  </a:lnTo>
                  <a:lnTo>
                    <a:pt x="674" y="55529"/>
                  </a:lnTo>
                  <a:lnTo>
                    <a:pt x="1010" y="58818"/>
                  </a:lnTo>
                  <a:lnTo>
                    <a:pt x="1373" y="62288"/>
                  </a:lnTo>
                  <a:lnTo>
                    <a:pt x="1787" y="65914"/>
                  </a:lnTo>
                  <a:lnTo>
                    <a:pt x="2228" y="69618"/>
                  </a:lnTo>
                  <a:lnTo>
                    <a:pt x="3134" y="76999"/>
                  </a:lnTo>
                  <a:lnTo>
                    <a:pt x="4015" y="83992"/>
                  </a:lnTo>
                  <a:lnTo>
                    <a:pt x="5413" y="94870"/>
                  </a:lnTo>
                  <a:lnTo>
                    <a:pt x="5491" y="95362"/>
                  </a:lnTo>
                  <a:lnTo>
                    <a:pt x="5672" y="96993"/>
                  </a:lnTo>
                  <a:lnTo>
                    <a:pt x="5750" y="97511"/>
                  </a:lnTo>
                  <a:lnTo>
                    <a:pt x="6061" y="100412"/>
                  </a:lnTo>
                  <a:lnTo>
                    <a:pt x="14841" y="99531"/>
                  </a:lnTo>
                  <a:lnTo>
                    <a:pt x="14841" y="96268"/>
                  </a:lnTo>
                  <a:lnTo>
                    <a:pt x="14841" y="95750"/>
                  </a:lnTo>
                  <a:lnTo>
                    <a:pt x="14841" y="94093"/>
                  </a:lnTo>
                  <a:lnTo>
                    <a:pt x="14841" y="93575"/>
                  </a:lnTo>
                  <a:lnTo>
                    <a:pt x="14841" y="91062"/>
                  </a:lnTo>
                  <a:lnTo>
                    <a:pt x="14841" y="88006"/>
                  </a:lnTo>
                  <a:lnTo>
                    <a:pt x="14892" y="84536"/>
                  </a:lnTo>
                  <a:lnTo>
                    <a:pt x="14970" y="80780"/>
                  </a:lnTo>
                  <a:lnTo>
                    <a:pt x="15099" y="76844"/>
                  </a:lnTo>
                  <a:lnTo>
                    <a:pt x="15255" y="72881"/>
                  </a:lnTo>
                  <a:lnTo>
                    <a:pt x="15358" y="70913"/>
                  </a:lnTo>
                  <a:lnTo>
                    <a:pt x="15488" y="68996"/>
                  </a:lnTo>
                  <a:lnTo>
                    <a:pt x="15617" y="67132"/>
                  </a:lnTo>
                  <a:lnTo>
                    <a:pt x="15773" y="65344"/>
                  </a:lnTo>
                  <a:lnTo>
                    <a:pt x="15876" y="64205"/>
                  </a:lnTo>
                  <a:lnTo>
                    <a:pt x="15954" y="63065"/>
                  </a:lnTo>
                  <a:lnTo>
                    <a:pt x="16058" y="60916"/>
                  </a:lnTo>
                  <a:lnTo>
                    <a:pt x="16084" y="58921"/>
                  </a:lnTo>
                  <a:lnTo>
                    <a:pt x="16084" y="57031"/>
                  </a:lnTo>
                  <a:lnTo>
                    <a:pt x="16032" y="55296"/>
                  </a:lnTo>
                  <a:lnTo>
                    <a:pt x="15928" y="53690"/>
                  </a:lnTo>
                  <a:lnTo>
                    <a:pt x="15799" y="52240"/>
                  </a:lnTo>
                  <a:lnTo>
                    <a:pt x="15669" y="50919"/>
                  </a:lnTo>
                  <a:lnTo>
                    <a:pt x="15514" y="49753"/>
                  </a:lnTo>
                  <a:lnTo>
                    <a:pt x="15333" y="48717"/>
                  </a:lnTo>
                  <a:lnTo>
                    <a:pt x="15177" y="47863"/>
                  </a:lnTo>
                  <a:lnTo>
                    <a:pt x="15022" y="47137"/>
                  </a:lnTo>
                  <a:lnTo>
                    <a:pt x="14789" y="46179"/>
                  </a:lnTo>
                  <a:lnTo>
                    <a:pt x="14711" y="45842"/>
                  </a:lnTo>
                  <a:lnTo>
                    <a:pt x="14659" y="45739"/>
                  </a:lnTo>
                  <a:lnTo>
                    <a:pt x="14607" y="45609"/>
                  </a:lnTo>
                  <a:lnTo>
                    <a:pt x="14556" y="45376"/>
                  </a:lnTo>
                  <a:lnTo>
                    <a:pt x="14478" y="45091"/>
                  </a:lnTo>
                  <a:lnTo>
                    <a:pt x="14426" y="44729"/>
                  </a:lnTo>
                  <a:lnTo>
                    <a:pt x="14374" y="44263"/>
                  </a:lnTo>
                  <a:lnTo>
                    <a:pt x="14348" y="43693"/>
                  </a:lnTo>
                  <a:lnTo>
                    <a:pt x="14348" y="42994"/>
                  </a:lnTo>
                  <a:lnTo>
                    <a:pt x="14374" y="42191"/>
                  </a:lnTo>
                  <a:lnTo>
                    <a:pt x="14452" y="41284"/>
                  </a:lnTo>
                  <a:lnTo>
                    <a:pt x="14582" y="40222"/>
                  </a:lnTo>
                  <a:lnTo>
                    <a:pt x="14737" y="39031"/>
                  </a:lnTo>
                  <a:lnTo>
                    <a:pt x="14970" y="37658"/>
                  </a:lnTo>
                  <a:lnTo>
                    <a:pt x="15255" y="36156"/>
                  </a:lnTo>
                  <a:lnTo>
                    <a:pt x="15617" y="34499"/>
                  </a:lnTo>
                  <a:lnTo>
                    <a:pt x="15954" y="32945"/>
                  </a:lnTo>
                  <a:lnTo>
                    <a:pt x="16291" y="31002"/>
                  </a:lnTo>
                  <a:lnTo>
                    <a:pt x="16653" y="28749"/>
                  </a:lnTo>
                  <a:lnTo>
                    <a:pt x="17042" y="26263"/>
                  </a:lnTo>
                  <a:lnTo>
                    <a:pt x="17430" y="23569"/>
                  </a:lnTo>
                  <a:lnTo>
                    <a:pt x="17819" y="20772"/>
                  </a:lnTo>
                  <a:lnTo>
                    <a:pt x="18570" y="15074"/>
                  </a:lnTo>
                  <a:lnTo>
                    <a:pt x="19243" y="9739"/>
                  </a:lnTo>
                  <a:lnTo>
                    <a:pt x="19787" y="5258"/>
                  </a:lnTo>
                  <a:lnTo>
                    <a:pt x="20279" y="1037"/>
                  </a:lnTo>
                  <a:lnTo>
                    <a:pt x="19684" y="881"/>
                  </a:lnTo>
                  <a:lnTo>
                    <a:pt x="18958" y="752"/>
                  </a:lnTo>
                  <a:lnTo>
                    <a:pt x="18052" y="571"/>
                  </a:lnTo>
                  <a:lnTo>
                    <a:pt x="16938" y="389"/>
                  </a:lnTo>
                  <a:lnTo>
                    <a:pt x="15721" y="234"/>
                  </a:lnTo>
                  <a:lnTo>
                    <a:pt x="14374" y="105"/>
                  </a:lnTo>
                  <a:lnTo>
                    <a:pt x="13701" y="53"/>
                  </a:lnTo>
                  <a:lnTo>
                    <a:pt x="13002" y="27"/>
                  </a:lnTo>
                  <a:lnTo>
                    <a:pt x="12302"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67"/>
            <p:cNvSpPr/>
            <p:nvPr/>
          </p:nvSpPr>
          <p:spPr>
            <a:xfrm>
              <a:off x="7078290" y="3254031"/>
              <a:ext cx="108816" cy="16663"/>
            </a:xfrm>
            <a:custGeom>
              <a:avLst/>
              <a:gdLst/>
              <a:ahLst/>
              <a:cxnLst/>
              <a:rect l="l" t="t" r="r" b="b"/>
              <a:pathLst>
                <a:path w="6942" h="1063" extrusionOk="0">
                  <a:moveTo>
                    <a:pt x="6501" y="1"/>
                  </a:moveTo>
                  <a:lnTo>
                    <a:pt x="5854" y="79"/>
                  </a:lnTo>
                  <a:lnTo>
                    <a:pt x="5180" y="156"/>
                  </a:lnTo>
                  <a:lnTo>
                    <a:pt x="4300" y="234"/>
                  </a:lnTo>
                  <a:lnTo>
                    <a:pt x="3290" y="286"/>
                  </a:lnTo>
                  <a:lnTo>
                    <a:pt x="2202" y="312"/>
                  </a:lnTo>
                  <a:lnTo>
                    <a:pt x="1658" y="286"/>
                  </a:lnTo>
                  <a:lnTo>
                    <a:pt x="1088" y="260"/>
                  </a:lnTo>
                  <a:lnTo>
                    <a:pt x="544" y="208"/>
                  </a:lnTo>
                  <a:lnTo>
                    <a:pt x="26" y="130"/>
                  </a:lnTo>
                  <a:lnTo>
                    <a:pt x="0" y="882"/>
                  </a:lnTo>
                  <a:lnTo>
                    <a:pt x="648" y="985"/>
                  </a:lnTo>
                  <a:lnTo>
                    <a:pt x="1269" y="1037"/>
                  </a:lnTo>
                  <a:lnTo>
                    <a:pt x="1917" y="1063"/>
                  </a:lnTo>
                  <a:lnTo>
                    <a:pt x="3315" y="1063"/>
                  </a:lnTo>
                  <a:lnTo>
                    <a:pt x="4067" y="1037"/>
                  </a:lnTo>
                  <a:lnTo>
                    <a:pt x="4740" y="985"/>
                  </a:lnTo>
                  <a:lnTo>
                    <a:pt x="5336" y="907"/>
                  </a:lnTo>
                  <a:lnTo>
                    <a:pt x="6216" y="804"/>
                  </a:lnTo>
                  <a:lnTo>
                    <a:pt x="6631" y="752"/>
                  </a:lnTo>
                  <a:lnTo>
                    <a:pt x="6760" y="700"/>
                  </a:lnTo>
                  <a:lnTo>
                    <a:pt x="6864" y="597"/>
                  </a:lnTo>
                  <a:lnTo>
                    <a:pt x="6915" y="467"/>
                  </a:lnTo>
                  <a:lnTo>
                    <a:pt x="6941" y="389"/>
                  </a:lnTo>
                  <a:lnTo>
                    <a:pt x="6941" y="312"/>
                  </a:lnTo>
                  <a:lnTo>
                    <a:pt x="6890" y="182"/>
                  </a:lnTo>
                  <a:lnTo>
                    <a:pt x="6786" y="79"/>
                  </a:lnTo>
                  <a:lnTo>
                    <a:pt x="6656"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67"/>
            <p:cNvSpPr/>
            <p:nvPr/>
          </p:nvSpPr>
          <p:spPr>
            <a:xfrm>
              <a:off x="7167198" y="4054616"/>
              <a:ext cx="143724" cy="27619"/>
            </a:xfrm>
            <a:custGeom>
              <a:avLst/>
              <a:gdLst/>
              <a:ahLst/>
              <a:cxnLst/>
              <a:rect l="l" t="t" r="r" b="b"/>
              <a:pathLst>
                <a:path w="9169" h="1762" extrusionOk="0">
                  <a:moveTo>
                    <a:pt x="9169" y="0"/>
                  </a:moveTo>
                  <a:lnTo>
                    <a:pt x="0" y="1243"/>
                  </a:lnTo>
                  <a:lnTo>
                    <a:pt x="78" y="1761"/>
                  </a:lnTo>
                  <a:lnTo>
                    <a:pt x="9169" y="518"/>
                  </a:lnTo>
                  <a:lnTo>
                    <a:pt x="9169"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67"/>
            <p:cNvSpPr/>
            <p:nvPr/>
          </p:nvSpPr>
          <p:spPr>
            <a:xfrm>
              <a:off x="7262596" y="2697867"/>
              <a:ext cx="103126" cy="1362847"/>
            </a:xfrm>
            <a:custGeom>
              <a:avLst/>
              <a:gdLst/>
              <a:ahLst/>
              <a:cxnLst/>
              <a:rect l="l" t="t" r="r" b="b"/>
              <a:pathLst>
                <a:path w="6579" h="86944" extrusionOk="0">
                  <a:moveTo>
                    <a:pt x="6242" y="0"/>
                  </a:moveTo>
                  <a:lnTo>
                    <a:pt x="6139" y="52"/>
                  </a:lnTo>
                  <a:lnTo>
                    <a:pt x="6061" y="130"/>
                  </a:lnTo>
                  <a:lnTo>
                    <a:pt x="6035" y="233"/>
                  </a:lnTo>
                  <a:lnTo>
                    <a:pt x="5310" y="4558"/>
                  </a:lnTo>
                  <a:lnTo>
                    <a:pt x="4559" y="9013"/>
                  </a:lnTo>
                  <a:lnTo>
                    <a:pt x="3652" y="14296"/>
                  </a:lnTo>
                  <a:lnTo>
                    <a:pt x="2642" y="19839"/>
                  </a:lnTo>
                  <a:lnTo>
                    <a:pt x="1658" y="25174"/>
                  </a:lnTo>
                  <a:lnTo>
                    <a:pt x="1192" y="27583"/>
                  </a:lnTo>
                  <a:lnTo>
                    <a:pt x="752" y="29706"/>
                  </a:lnTo>
                  <a:lnTo>
                    <a:pt x="363" y="31545"/>
                  </a:lnTo>
                  <a:lnTo>
                    <a:pt x="1" y="32970"/>
                  </a:lnTo>
                  <a:lnTo>
                    <a:pt x="1" y="33073"/>
                  </a:lnTo>
                  <a:lnTo>
                    <a:pt x="260" y="34705"/>
                  </a:lnTo>
                  <a:lnTo>
                    <a:pt x="493" y="36466"/>
                  </a:lnTo>
                  <a:lnTo>
                    <a:pt x="777" y="38693"/>
                  </a:lnTo>
                  <a:lnTo>
                    <a:pt x="1036" y="41206"/>
                  </a:lnTo>
                  <a:lnTo>
                    <a:pt x="1166" y="42527"/>
                  </a:lnTo>
                  <a:lnTo>
                    <a:pt x="1244" y="43899"/>
                  </a:lnTo>
                  <a:lnTo>
                    <a:pt x="1321" y="45246"/>
                  </a:lnTo>
                  <a:lnTo>
                    <a:pt x="1373" y="46567"/>
                  </a:lnTo>
                  <a:lnTo>
                    <a:pt x="1399" y="47888"/>
                  </a:lnTo>
                  <a:lnTo>
                    <a:pt x="1373" y="49131"/>
                  </a:lnTo>
                  <a:lnTo>
                    <a:pt x="1295" y="52472"/>
                  </a:lnTo>
                  <a:lnTo>
                    <a:pt x="1218" y="57367"/>
                  </a:lnTo>
                  <a:lnTo>
                    <a:pt x="1114" y="69488"/>
                  </a:lnTo>
                  <a:lnTo>
                    <a:pt x="1062" y="80883"/>
                  </a:lnTo>
                  <a:lnTo>
                    <a:pt x="1036" y="86944"/>
                  </a:lnTo>
                  <a:lnTo>
                    <a:pt x="1554" y="86944"/>
                  </a:lnTo>
                  <a:lnTo>
                    <a:pt x="1580" y="80831"/>
                  </a:lnTo>
                  <a:lnTo>
                    <a:pt x="1658" y="69436"/>
                  </a:lnTo>
                  <a:lnTo>
                    <a:pt x="1788" y="57341"/>
                  </a:lnTo>
                  <a:lnTo>
                    <a:pt x="1839" y="52472"/>
                  </a:lnTo>
                  <a:lnTo>
                    <a:pt x="1917" y="49157"/>
                  </a:lnTo>
                  <a:lnTo>
                    <a:pt x="1943" y="47939"/>
                  </a:lnTo>
                  <a:lnTo>
                    <a:pt x="1943" y="46696"/>
                  </a:lnTo>
                  <a:lnTo>
                    <a:pt x="1891" y="45401"/>
                  </a:lnTo>
                  <a:lnTo>
                    <a:pt x="1813" y="44080"/>
                  </a:lnTo>
                  <a:lnTo>
                    <a:pt x="1736" y="42786"/>
                  </a:lnTo>
                  <a:lnTo>
                    <a:pt x="1632" y="41491"/>
                  </a:lnTo>
                  <a:lnTo>
                    <a:pt x="1373" y="39030"/>
                  </a:lnTo>
                  <a:lnTo>
                    <a:pt x="1114" y="36829"/>
                  </a:lnTo>
                  <a:lnTo>
                    <a:pt x="881" y="35016"/>
                  </a:lnTo>
                  <a:lnTo>
                    <a:pt x="570" y="33047"/>
                  </a:lnTo>
                  <a:lnTo>
                    <a:pt x="907" y="31597"/>
                  </a:lnTo>
                  <a:lnTo>
                    <a:pt x="1321" y="29758"/>
                  </a:lnTo>
                  <a:lnTo>
                    <a:pt x="1762" y="27609"/>
                  </a:lnTo>
                  <a:lnTo>
                    <a:pt x="2228" y="25200"/>
                  </a:lnTo>
                  <a:lnTo>
                    <a:pt x="3212" y="19891"/>
                  </a:lnTo>
                  <a:lnTo>
                    <a:pt x="4196" y="14322"/>
                  </a:lnTo>
                  <a:lnTo>
                    <a:pt x="5103" y="9065"/>
                  </a:lnTo>
                  <a:lnTo>
                    <a:pt x="5854" y="4636"/>
                  </a:lnTo>
                  <a:lnTo>
                    <a:pt x="6579" y="337"/>
                  </a:lnTo>
                  <a:lnTo>
                    <a:pt x="6579" y="207"/>
                  </a:lnTo>
                  <a:lnTo>
                    <a:pt x="6527" y="104"/>
                  </a:lnTo>
                  <a:lnTo>
                    <a:pt x="6449" y="52"/>
                  </a:lnTo>
                  <a:lnTo>
                    <a:pt x="6346"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67"/>
            <p:cNvSpPr/>
            <p:nvPr/>
          </p:nvSpPr>
          <p:spPr>
            <a:xfrm>
              <a:off x="7133089" y="2520457"/>
              <a:ext cx="541179" cy="337373"/>
            </a:xfrm>
            <a:custGeom>
              <a:avLst/>
              <a:gdLst/>
              <a:ahLst/>
              <a:cxnLst/>
              <a:rect l="l" t="t" r="r" b="b"/>
              <a:pathLst>
                <a:path w="34525" h="21523" extrusionOk="0">
                  <a:moveTo>
                    <a:pt x="4740" y="0"/>
                  </a:moveTo>
                  <a:lnTo>
                    <a:pt x="4145" y="1166"/>
                  </a:lnTo>
                  <a:lnTo>
                    <a:pt x="3497" y="2435"/>
                  </a:lnTo>
                  <a:lnTo>
                    <a:pt x="2746" y="4015"/>
                  </a:lnTo>
                  <a:lnTo>
                    <a:pt x="2176" y="5284"/>
                  </a:lnTo>
                  <a:lnTo>
                    <a:pt x="1606" y="6630"/>
                  </a:lnTo>
                  <a:lnTo>
                    <a:pt x="1088" y="7977"/>
                  </a:lnTo>
                  <a:lnTo>
                    <a:pt x="830" y="8651"/>
                  </a:lnTo>
                  <a:lnTo>
                    <a:pt x="622" y="9324"/>
                  </a:lnTo>
                  <a:lnTo>
                    <a:pt x="389" y="10075"/>
                  </a:lnTo>
                  <a:lnTo>
                    <a:pt x="208" y="10800"/>
                  </a:lnTo>
                  <a:lnTo>
                    <a:pt x="78" y="11499"/>
                  </a:lnTo>
                  <a:lnTo>
                    <a:pt x="1" y="12147"/>
                  </a:lnTo>
                  <a:lnTo>
                    <a:pt x="1" y="12380"/>
                  </a:lnTo>
                  <a:lnTo>
                    <a:pt x="27" y="12639"/>
                  </a:lnTo>
                  <a:lnTo>
                    <a:pt x="104" y="12872"/>
                  </a:lnTo>
                  <a:lnTo>
                    <a:pt x="234" y="13131"/>
                  </a:lnTo>
                  <a:lnTo>
                    <a:pt x="363" y="13390"/>
                  </a:lnTo>
                  <a:lnTo>
                    <a:pt x="571" y="13649"/>
                  </a:lnTo>
                  <a:lnTo>
                    <a:pt x="778" y="13908"/>
                  </a:lnTo>
                  <a:lnTo>
                    <a:pt x="1037" y="14193"/>
                  </a:lnTo>
                  <a:lnTo>
                    <a:pt x="1322" y="14452"/>
                  </a:lnTo>
                  <a:lnTo>
                    <a:pt x="1632" y="14711"/>
                  </a:lnTo>
                  <a:lnTo>
                    <a:pt x="1995" y="14970"/>
                  </a:lnTo>
                  <a:lnTo>
                    <a:pt x="2358" y="15255"/>
                  </a:lnTo>
                  <a:lnTo>
                    <a:pt x="3186" y="15773"/>
                  </a:lnTo>
                  <a:lnTo>
                    <a:pt x="4119" y="16317"/>
                  </a:lnTo>
                  <a:lnTo>
                    <a:pt x="5155" y="16835"/>
                  </a:lnTo>
                  <a:lnTo>
                    <a:pt x="6268" y="17353"/>
                  </a:lnTo>
                  <a:lnTo>
                    <a:pt x="7434" y="17845"/>
                  </a:lnTo>
                  <a:lnTo>
                    <a:pt x="8677" y="18311"/>
                  </a:lnTo>
                  <a:lnTo>
                    <a:pt x="9998" y="18777"/>
                  </a:lnTo>
                  <a:lnTo>
                    <a:pt x="11345" y="19217"/>
                  </a:lnTo>
                  <a:lnTo>
                    <a:pt x="12743" y="19606"/>
                  </a:lnTo>
                  <a:lnTo>
                    <a:pt x="14168" y="19994"/>
                  </a:lnTo>
                  <a:lnTo>
                    <a:pt x="15385" y="20279"/>
                  </a:lnTo>
                  <a:lnTo>
                    <a:pt x="16369" y="20512"/>
                  </a:lnTo>
                  <a:lnTo>
                    <a:pt x="17353" y="20694"/>
                  </a:lnTo>
                  <a:lnTo>
                    <a:pt x="18363" y="20875"/>
                  </a:lnTo>
                  <a:lnTo>
                    <a:pt x="19347" y="21030"/>
                  </a:lnTo>
                  <a:lnTo>
                    <a:pt x="20331" y="21186"/>
                  </a:lnTo>
                  <a:lnTo>
                    <a:pt x="21290" y="21289"/>
                  </a:lnTo>
                  <a:lnTo>
                    <a:pt x="22274" y="21393"/>
                  </a:lnTo>
                  <a:lnTo>
                    <a:pt x="23206" y="21471"/>
                  </a:lnTo>
                  <a:lnTo>
                    <a:pt x="24139" y="21522"/>
                  </a:lnTo>
                  <a:lnTo>
                    <a:pt x="25952" y="21522"/>
                  </a:lnTo>
                  <a:lnTo>
                    <a:pt x="26832" y="21496"/>
                  </a:lnTo>
                  <a:lnTo>
                    <a:pt x="27661" y="21419"/>
                  </a:lnTo>
                  <a:lnTo>
                    <a:pt x="28490" y="21341"/>
                  </a:lnTo>
                  <a:lnTo>
                    <a:pt x="29267" y="21212"/>
                  </a:lnTo>
                  <a:lnTo>
                    <a:pt x="29992" y="21056"/>
                  </a:lnTo>
                  <a:lnTo>
                    <a:pt x="30354" y="20953"/>
                  </a:lnTo>
                  <a:lnTo>
                    <a:pt x="30691" y="20797"/>
                  </a:lnTo>
                  <a:lnTo>
                    <a:pt x="31002" y="20616"/>
                  </a:lnTo>
                  <a:lnTo>
                    <a:pt x="31313" y="20383"/>
                  </a:lnTo>
                  <a:lnTo>
                    <a:pt x="31598" y="20124"/>
                  </a:lnTo>
                  <a:lnTo>
                    <a:pt x="31857" y="19839"/>
                  </a:lnTo>
                  <a:lnTo>
                    <a:pt x="32116" y="19502"/>
                  </a:lnTo>
                  <a:lnTo>
                    <a:pt x="32375" y="19166"/>
                  </a:lnTo>
                  <a:lnTo>
                    <a:pt x="32608" y="18777"/>
                  </a:lnTo>
                  <a:lnTo>
                    <a:pt x="32815" y="18389"/>
                  </a:lnTo>
                  <a:lnTo>
                    <a:pt x="33022" y="17974"/>
                  </a:lnTo>
                  <a:lnTo>
                    <a:pt x="33229" y="17534"/>
                  </a:lnTo>
                  <a:lnTo>
                    <a:pt x="33410" y="17094"/>
                  </a:lnTo>
                  <a:lnTo>
                    <a:pt x="33592" y="16627"/>
                  </a:lnTo>
                  <a:lnTo>
                    <a:pt x="33903" y="15669"/>
                  </a:lnTo>
                  <a:lnTo>
                    <a:pt x="34239" y="14581"/>
                  </a:lnTo>
                  <a:lnTo>
                    <a:pt x="34369" y="14038"/>
                  </a:lnTo>
                  <a:lnTo>
                    <a:pt x="34421" y="13779"/>
                  </a:lnTo>
                  <a:lnTo>
                    <a:pt x="34446" y="13494"/>
                  </a:lnTo>
                  <a:lnTo>
                    <a:pt x="34498" y="12173"/>
                  </a:lnTo>
                  <a:lnTo>
                    <a:pt x="34524" y="10981"/>
                  </a:lnTo>
                  <a:lnTo>
                    <a:pt x="34498" y="9842"/>
                  </a:lnTo>
                  <a:lnTo>
                    <a:pt x="34421" y="8832"/>
                  </a:lnTo>
                  <a:lnTo>
                    <a:pt x="34343" y="7899"/>
                  </a:lnTo>
                  <a:lnTo>
                    <a:pt x="34239" y="7045"/>
                  </a:lnTo>
                  <a:lnTo>
                    <a:pt x="34110" y="6294"/>
                  </a:lnTo>
                  <a:lnTo>
                    <a:pt x="33954" y="5620"/>
                  </a:lnTo>
                  <a:lnTo>
                    <a:pt x="33825" y="5025"/>
                  </a:lnTo>
                  <a:lnTo>
                    <a:pt x="33669" y="4533"/>
                  </a:lnTo>
                  <a:lnTo>
                    <a:pt x="33514" y="4118"/>
                  </a:lnTo>
                  <a:lnTo>
                    <a:pt x="33410" y="3756"/>
                  </a:lnTo>
                  <a:lnTo>
                    <a:pt x="33203" y="3315"/>
                  </a:lnTo>
                  <a:lnTo>
                    <a:pt x="33126" y="3186"/>
                  </a:lnTo>
                  <a:lnTo>
                    <a:pt x="4740"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67"/>
            <p:cNvSpPr/>
            <p:nvPr/>
          </p:nvSpPr>
          <p:spPr>
            <a:xfrm>
              <a:off x="7703064" y="4164623"/>
              <a:ext cx="183930" cy="295568"/>
            </a:xfrm>
            <a:custGeom>
              <a:avLst/>
              <a:gdLst/>
              <a:ahLst/>
              <a:cxnLst/>
              <a:rect l="l" t="t" r="r" b="b"/>
              <a:pathLst>
                <a:path w="11734" h="18856" extrusionOk="0">
                  <a:moveTo>
                    <a:pt x="9428" y="1"/>
                  </a:moveTo>
                  <a:lnTo>
                    <a:pt x="4145" y="4507"/>
                  </a:lnTo>
                  <a:lnTo>
                    <a:pt x="3109" y="7486"/>
                  </a:lnTo>
                  <a:lnTo>
                    <a:pt x="2202" y="9998"/>
                  </a:lnTo>
                  <a:lnTo>
                    <a:pt x="1400" y="12147"/>
                  </a:lnTo>
                  <a:lnTo>
                    <a:pt x="1037" y="13054"/>
                  </a:lnTo>
                  <a:lnTo>
                    <a:pt x="674" y="14064"/>
                  </a:lnTo>
                  <a:lnTo>
                    <a:pt x="493" y="14608"/>
                  </a:lnTo>
                  <a:lnTo>
                    <a:pt x="338" y="15126"/>
                  </a:lnTo>
                  <a:lnTo>
                    <a:pt x="208" y="15644"/>
                  </a:lnTo>
                  <a:lnTo>
                    <a:pt x="105" y="16162"/>
                  </a:lnTo>
                  <a:lnTo>
                    <a:pt x="27" y="16628"/>
                  </a:lnTo>
                  <a:lnTo>
                    <a:pt x="1" y="17094"/>
                  </a:lnTo>
                  <a:lnTo>
                    <a:pt x="27" y="17509"/>
                  </a:lnTo>
                  <a:lnTo>
                    <a:pt x="53" y="17690"/>
                  </a:lnTo>
                  <a:lnTo>
                    <a:pt x="79" y="17871"/>
                  </a:lnTo>
                  <a:lnTo>
                    <a:pt x="156" y="18052"/>
                  </a:lnTo>
                  <a:lnTo>
                    <a:pt x="234" y="18182"/>
                  </a:lnTo>
                  <a:lnTo>
                    <a:pt x="312" y="18311"/>
                  </a:lnTo>
                  <a:lnTo>
                    <a:pt x="441" y="18441"/>
                  </a:lnTo>
                  <a:lnTo>
                    <a:pt x="571" y="18545"/>
                  </a:lnTo>
                  <a:lnTo>
                    <a:pt x="726" y="18622"/>
                  </a:lnTo>
                  <a:lnTo>
                    <a:pt x="882" y="18674"/>
                  </a:lnTo>
                  <a:lnTo>
                    <a:pt x="1089" y="18726"/>
                  </a:lnTo>
                  <a:lnTo>
                    <a:pt x="1943" y="18829"/>
                  </a:lnTo>
                  <a:lnTo>
                    <a:pt x="2410" y="18855"/>
                  </a:lnTo>
                  <a:lnTo>
                    <a:pt x="3342" y="18855"/>
                  </a:lnTo>
                  <a:lnTo>
                    <a:pt x="3834" y="18829"/>
                  </a:lnTo>
                  <a:lnTo>
                    <a:pt x="4326" y="18804"/>
                  </a:lnTo>
                  <a:lnTo>
                    <a:pt x="4818" y="18726"/>
                  </a:lnTo>
                  <a:lnTo>
                    <a:pt x="5284" y="18622"/>
                  </a:lnTo>
                  <a:lnTo>
                    <a:pt x="5751" y="18493"/>
                  </a:lnTo>
                  <a:lnTo>
                    <a:pt x="6217" y="18337"/>
                  </a:lnTo>
                  <a:lnTo>
                    <a:pt x="6631" y="18156"/>
                  </a:lnTo>
                  <a:lnTo>
                    <a:pt x="7045" y="17949"/>
                  </a:lnTo>
                  <a:lnTo>
                    <a:pt x="7408" y="17664"/>
                  </a:lnTo>
                  <a:lnTo>
                    <a:pt x="7771" y="17379"/>
                  </a:lnTo>
                  <a:lnTo>
                    <a:pt x="8081" y="17042"/>
                  </a:lnTo>
                  <a:lnTo>
                    <a:pt x="8340" y="16654"/>
                  </a:lnTo>
                  <a:lnTo>
                    <a:pt x="8599" y="16265"/>
                  </a:lnTo>
                  <a:lnTo>
                    <a:pt x="8807" y="15877"/>
                  </a:lnTo>
                  <a:lnTo>
                    <a:pt x="9014" y="15463"/>
                  </a:lnTo>
                  <a:lnTo>
                    <a:pt x="9195" y="15048"/>
                  </a:lnTo>
                  <a:lnTo>
                    <a:pt x="9351" y="14634"/>
                  </a:lnTo>
                  <a:lnTo>
                    <a:pt x="9584" y="13831"/>
                  </a:lnTo>
                  <a:lnTo>
                    <a:pt x="9765" y="13158"/>
                  </a:lnTo>
                  <a:lnTo>
                    <a:pt x="9894" y="12588"/>
                  </a:lnTo>
                  <a:lnTo>
                    <a:pt x="9972" y="12096"/>
                  </a:lnTo>
                  <a:lnTo>
                    <a:pt x="10853" y="16084"/>
                  </a:lnTo>
                  <a:lnTo>
                    <a:pt x="11733" y="16058"/>
                  </a:lnTo>
                  <a:lnTo>
                    <a:pt x="11733" y="11137"/>
                  </a:lnTo>
                  <a:lnTo>
                    <a:pt x="11733" y="7123"/>
                  </a:lnTo>
                  <a:lnTo>
                    <a:pt x="11681" y="3937"/>
                  </a:lnTo>
                  <a:lnTo>
                    <a:pt x="11656" y="3394"/>
                  </a:lnTo>
                  <a:lnTo>
                    <a:pt x="11552" y="2901"/>
                  </a:lnTo>
                  <a:lnTo>
                    <a:pt x="11448" y="2435"/>
                  </a:lnTo>
                  <a:lnTo>
                    <a:pt x="11293" y="2047"/>
                  </a:lnTo>
                  <a:lnTo>
                    <a:pt x="11138" y="1684"/>
                  </a:lnTo>
                  <a:lnTo>
                    <a:pt x="10930" y="1348"/>
                  </a:lnTo>
                  <a:lnTo>
                    <a:pt x="10723" y="1063"/>
                  </a:lnTo>
                  <a:lnTo>
                    <a:pt x="10542" y="830"/>
                  </a:lnTo>
                  <a:lnTo>
                    <a:pt x="10335" y="622"/>
                  </a:lnTo>
                  <a:lnTo>
                    <a:pt x="10127" y="441"/>
                  </a:lnTo>
                  <a:lnTo>
                    <a:pt x="9765" y="182"/>
                  </a:lnTo>
                  <a:lnTo>
                    <a:pt x="9532" y="53"/>
                  </a:lnTo>
                  <a:lnTo>
                    <a:pt x="9428"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67"/>
            <p:cNvSpPr/>
            <p:nvPr/>
          </p:nvSpPr>
          <p:spPr>
            <a:xfrm>
              <a:off x="7734335" y="4060698"/>
              <a:ext cx="133567" cy="331291"/>
            </a:xfrm>
            <a:custGeom>
              <a:avLst/>
              <a:gdLst/>
              <a:ahLst/>
              <a:cxnLst/>
              <a:rect l="l" t="t" r="r" b="b"/>
              <a:pathLst>
                <a:path w="8521" h="21135" extrusionOk="0">
                  <a:moveTo>
                    <a:pt x="5750" y="1"/>
                  </a:moveTo>
                  <a:lnTo>
                    <a:pt x="777" y="1373"/>
                  </a:lnTo>
                  <a:lnTo>
                    <a:pt x="1010" y="2642"/>
                  </a:lnTo>
                  <a:lnTo>
                    <a:pt x="1243" y="4015"/>
                  </a:lnTo>
                  <a:lnTo>
                    <a:pt x="1476" y="5621"/>
                  </a:lnTo>
                  <a:lnTo>
                    <a:pt x="1735" y="7382"/>
                  </a:lnTo>
                  <a:lnTo>
                    <a:pt x="1943" y="9065"/>
                  </a:lnTo>
                  <a:lnTo>
                    <a:pt x="2020" y="9842"/>
                  </a:lnTo>
                  <a:lnTo>
                    <a:pt x="2072" y="10567"/>
                  </a:lnTo>
                  <a:lnTo>
                    <a:pt x="2124" y="11189"/>
                  </a:lnTo>
                  <a:lnTo>
                    <a:pt x="2098" y="11733"/>
                  </a:lnTo>
                  <a:lnTo>
                    <a:pt x="2072" y="12199"/>
                  </a:lnTo>
                  <a:lnTo>
                    <a:pt x="1969" y="12743"/>
                  </a:lnTo>
                  <a:lnTo>
                    <a:pt x="1839" y="13313"/>
                  </a:lnTo>
                  <a:lnTo>
                    <a:pt x="1684" y="13908"/>
                  </a:lnTo>
                  <a:lnTo>
                    <a:pt x="1321" y="15152"/>
                  </a:lnTo>
                  <a:lnTo>
                    <a:pt x="907" y="16421"/>
                  </a:lnTo>
                  <a:lnTo>
                    <a:pt x="518" y="17638"/>
                  </a:lnTo>
                  <a:lnTo>
                    <a:pt x="337" y="18182"/>
                  </a:lnTo>
                  <a:lnTo>
                    <a:pt x="207" y="18700"/>
                  </a:lnTo>
                  <a:lnTo>
                    <a:pt x="78" y="19192"/>
                  </a:lnTo>
                  <a:lnTo>
                    <a:pt x="26" y="19606"/>
                  </a:lnTo>
                  <a:lnTo>
                    <a:pt x="0" y="19969"/>
                  </a:lnTo>
                  <a:lnTo>
                    <a:pt x="0" y="20098"/>
                  </a:lnTo>
                  <a:lnTo>
                    <a:pt x="26" y="20228"/>
                  </a:lnTo>
                  <a:lnTo>
                    <a:pt x="52" y="20357"/>
                  </a:lnTo>
                  <a:lnTo>
                    <a:pt x="130" y="20461"/>
                  </a:lnTo>
                  <a:lnTo>
                    <a:pt x="207" y="20564"/>
                  </a:lnTo>
                  <a:lnTo>
                    <a:pt x="311" y="20668"/>
                  </a:lnTo>
                  <a:lnTo>
                    <a:pt x="544" y="20823"/>
                  </a:lnTo>
                  <a:lnTo>
                    <a:pt x="829" y="20953"/>
                  </a:lnTo>
                  <a:lnTo>
                    <a:pt x="1192" y="21057"/>
                  </a:lnTo>
                  <a:lnTo>
                    <a:pt x="1580" y="21108"/>
                  </a:lnTo>
                  <a:lnTo>
                    <a:pt x="1994" y="21134"/>
                  </a:lnTo>
                  <a:lnTo>
                    <a:pt x="2435" y="21134"/>
                  </a:lnTo>
                  <a:lnTo>
                    <a:pt x="2901" y="21108"/>
                  </a:lnTo>
                  <a:lnTo>
                    <a:pt x="3367" y="21031"/>
                  </a:lnTo>
                  <a:lnTo>
                    <a:pt x="3833" y="20927"/>
                  </a:lnTo>
                  <a:lnTo>
                    <a:pt x="4274" y="20772"/>
                  </a:lnTo>
                  <a:lnTo>
                    <a:pt x="4688" y="20616"/>
                  </a:lnTo>
                  <a:lnTo>
                    <a:pt x="5076" y="20383"/>
                  </a:lnTo>
                  <a:lnTo>
                    <a:pt x="5439" y="20150"/>
                  </a:lnTo>
                  <a:lnTo>
                    <a:pt x="5594" y="20021"/>
                  </a:lnTo>
                  <a:lnTo>
                    <a:pt x="5750" y="19865"/>
                  </a:lnTo>
                  <a:lnTo>
                    <a:pt x="6009" y="19529"/>
                  </a:lnTo>
                  <a:lnTo>
                    <a:pt x="6268" y="19166"/>
                  </a:lnTo>
                  <a:lnTo>
                    <a:pt x="6501" y="18752"/>
                  </a:lnTo>
                  <a:lnTo>
                    <a:pt x="6708" y="18311"/>
                  </a:lnTo>
                  <a:lnTo>
                    <a:pt x="6889" y="17819"/>
                  </a:lnTo>
                  <a:lnTo>
                    <a:pt x="7045" y="17327"/>
                  </a:lnTo>
                  <a:lnTo>
                    <a:pt x="7226" y="16809"/>
                  </a:lnTo>
                  <a:lnTo>
                    <a:pt x="7356" y="16265"/>
                  </a:lnTo>
                  <a:lnTo>
                    <a:pt x="7614" y="15152"/>
                  </a:lnTo>
                  <a:lnTo>
                    <a:pt x="7873" y="14038"/>
                  </a:lnTo>
                  <a:lnTo>
                    <a:pt x="8081" y="12950"/>
                  </a:lnTo>
                  <a:lnTo>
                    <a:pt x="8314" y="11940"/>
                  </a:lnTo>
                  <a:lnTo>
                    <a:pt x="8417" y="11474"/>
                  </a:lnTo>
                  <a:lnTo>
                    <a:pt x="8495" y="11008"/>
                  </a:lnTo>
                  <a:lnTo>
                    <a:pt x="8521" y="10567"/>
                  </a:lnTo>
                  <a:lnTo>
                    <a:pt x="8495" y="10153"/>
                  </a:lnTo>
                  <a:lnTo>
                    <a:pt x="8469" y="9739"/>
                  </a:lnTo>
                  <a:lnTo>
                    <a:pt x="8417" y="9350"/>
                  </a:lnTo>
                  <a:lnTo>
                    <a:pt x="8340" y="8988"/>
                  </a:lnTo>
                  <a:lnTo>
                    <a:pt x="8262" y="8625"/>
                  </a:lnTo>
                  <a:lnTo>
                    <a:pt x="8029" y="8003"/>
                  </a:lnTo>
                  <a:lnTo>
                    <a:pt x="7822" y="7460"/>
                  </a:lnTo>
                  <a:lnTo>
                    <a:pt x="7433" y="6631"/>
                  </a:lnTo>
                  <a:lnTo>
                    <a:pt x="7200" y="5957"/>
                  </a:lnTo>
                  <a:lnTo>
                    <a:pt x="6941" y="5025"/>
                  </a:lnTo>
                  <a:lnTo>
                    <a:pt x="6656" y="3937"/>
                  </a:lnTo>
                  <a:lnTo>
                    <a:pt x="6397" y="2824"/>
                  </a:lnTo>
                  <a:lnTo>
                    <a:pt x="5931" y="855"/>
                  </a:lnTo>
                  <a:lnTo>
                    <a:pt x="5750" y="1"/>
                  </a:lnTo>
                  <a:close/>
                </a:path>
              </a:pathLst>
            </a:custGeom>
            <a:solidFill>
              <a:srgbClr val="F29B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67"/>
            <p:cNvSpPr/>
            <p:nvPr/>
          </p:nvSpPr>
          <p:spPr>
            <a:xfrm>
              <a:off x="7404283" y="2639806"/>
              <a:ext cx="449825" cy="1483027"/>
            </a:xfrm>
            <a:custGeom>
              <a:avLst/>
              <a:gdLst/>
              <a:ahLst/>
              <a:cxnLst/>
              <a:rect l="l" t="t" r="r" b="b"/>
              <a:pathLst>
                <a:path w="28697" h="94611" extrusionOk="0">
                  <a:moveTo>
                    <a:pt x="11344" y="1"/>
                  </a:moveTo>
                  <a:lnTo>
                    <a:pt x="9946" y="52"/>
                  </a:lnTo>
                  <a:lnTo>
                    <a:pt x="9220" y="104"/>
                  </a:lnTo>
                  <a:lnTo>
                    <a:pt x="8495" y="156"/>
                  </a:lnTo>
                  <a:lnTo>
                    <a:pt x="7770" y="234"/>
                  </a:lnTo>
                  <a:lnTo>
                    <a:pt x="7045" y="337"/>
                  </a:lnTo>
                  <a:lnTo>
                    <a:pt x="6346" y="441"/>
                  </a:lnTo>
                  <a:lnTo>
                    <a:pt x="5646" y="570"/>
                  </a:lnTo>
                  <a:lnTo>
                    <a:pt x="4973" y="726"/>
                  </a:lnTo>
                  <a:lnTo>
                    <a:pt x="4325" y="907"/>
                  </a:lnTo>
                  <a:lnTo>
                    <a:pt x="3704" y="1140"/>
                  </a:lnTo>
                  <a:lnTo>
                    <a:pt x="3134" y="1373"/>
                  </a:lnTo>
                  <a:lnTo>
                    <a:pt x="2564" y="1632"/>
                  </a:lnTo>
                  <a:lnTo>
                    <a:pt x="2072" y="1917"/>
                  </a:lnTo>
                  <a:lnTo>
                    <a:pt x="1606" y="2254"/>
                  </a:lnTo>
                  <a:lnTo>
                    <a:pt x="1218" y="2590"/>
                  </a:lnTo>
                  <a:lnTo>
                    <a:pt x="1036" y="2798"/>
                  </a:lnTo>
                  <a:lnTo>
                    <a:pt x="855" y="3005"/>
                  </a:lnTo>
                  <a:lnTo>
                    <a:pt x="725" y="3212"/>
                  </a:lnTo>
                  <a:lnTo>
                    <a:pt x="570" y="3419"/>
                  </a:lnTo>
                  <a:lnTo>
                    <a:pt x="441" y="3704"/>
                  </a:lnTo>
                  <a:lnTo>
                    <a:pt x="311" y="4015"/>
                  </a:lnTo>
                  <a:lnTo>
                    <a:pt x="233" y="4326"/>
                  </a:lnTo>
                  <a:lnTo>
                    <a:pt x="182" y="4662"/>
                  </a:lnTo>
                  <a:lnTo>
                    <a:pt x="104" y="5103"/>
                  </a:lnTo>
                  <a:lnTo>
                    <a:pt x="78" y="5621"/>
                  </a:lnTo>
                  <a:lnTo>
                    <a:pt x="26" y="6786"/>
                  </a:lnTo>
                  <a:lnTo>
                    <a:pt x="0" y="8185"/>
                  </a:lnTo>
                  <a:lnTo>
                    <a:pt x="26" y="9739"/>
                  </a:lnTo>
                  <a:lnTo>
                    <a:pt x="78" y="11526"/>
                  </a:lnTo>
                  <a:lnTo>
                    <a:pt x="182" y="13468"/>
                  </a:lnTo>
                  <a:lnTo>
                    <a:pt x="337" y="15540"/>
                  </a:lnTo>
                  <a:lnTo>
                    <a:pt x="492" y="17716"/>
                  </a:lnTo>
                  <a:lnTo>
                    <a:pt x="700" y="19969"/>
                  </a:lnTo>
                  <a:lnTo>
                    <a:pt x="933" y="22274"/>
                  </a:lnTo>
                  <a:lnTo>
                    <a:pt x="1192" y="24605"/>
                  </a:lnTo>
                  <a:lnTo>
                    <a:pt x="1477" y="26962"/>
                  </a:lnTo>
                  <a:lnTo>
                    <a:pt x="1761" y="29318"/>
                  </a:lnTo>
                  <a:lnTo>
                    <a:pt x="2072" y="31649"/>
                  </a:lnTo>
                  <a:lnTo>
                    <a:pt x="2383" y="33903"/>
                  </a:lnTo>
                  <a:lnTo>
                    <a:pt x="2694" y="36078"/>
                  </a:lnTo>
                  <a:lnTo>
                    <a:pt x="3030" y="38176"/>
                  </a:lnTo>
                  <a:lnTo>
                    <a:pt x="3341" y="40144"/>
                  </a:lnTo>
                  <a:lnTo>
                    <a:pt x="3652" y="41957"/>
                  </a:lnTo>
                  <a:lnTo>
                    <a:pt x="3937" y="43589"/>
                  </a:lnTo>
                  <a:lnTo>
                    <a:pt x="4092" y="44366"/>
                  </a:lnTo>
                  <a:lnTo>
                    <a:pt x="4377" y="45687"/>
                  </a:lnTo>
                  <a:lnTo>
                    <a:pt x="4533" y="46464"/>
                  </a:lnTo>
                  <a:lnTo>
                    <a:pt x="4766" y="47344"/>
                  </a:lnTo>
                  <a:lnTo>
                    <a:pt x="5335" y="49416"/>
                  </a:lnTo>
                  <a:lnTo>
                    <a:pt x="6061" y="51851"/>
                  </a:lnTo>
                  <a:lnTo>
                    <a:pt x="6915" y="54622"/>
                  </a:lnTo>
                  <a:lnTo>
                    <a:pt x="7874" y="57626"/>
                  </a:lnTo>
                  <a:lnTo>
                    <a:pt x="8935" y="60838"/>
                  </a:lnTo>
                  <a:lnTo>
                    <a:pt x="11189" y="67597"/>
                  </a:lnTo>
                  <a:lnTo>
                    <a:pt x="13494" y="74409"/>
                  </a:lnTo>
                  <a:lnTo>
                    <a:pt x="15695" y="80780"/>
                  </a:lnTo>
                  <a:lnTo>
                    <a:pt x="17612" y="86271"/>
                  </a:lnTo>
                  <a:lnTo>
                    <a:pt x="19062" y="90337"/>
                  </a:lnTo>
                  <a:lnTo>
                    <a:pt x="19217" y="90829"/>
                  </a:lnTo>
                  <a:lnTo>
                    <a:pt x="19450" y="91450"/>
                  </a:lnTo>
                  <a:lnTo>
                    <a:pt x="19606" y="91917"/>
                  </a:lnTo>
                  <a:lnTo>
                    <a:pt x="20512" y="94610"/>
                  </a:lnTo>
                  <a:lnTo>
                    <a:pt x="28696" y="92512"/>
                  </a:lnTo>
                  <a:lnTo>
                    <a:pt x="28541" y="91658"/>
                  </a:lnTo>
                  <a:lnTo>
                    <a:pt x="28282" y="89845"/>
                  </a:lnTo>
                  <a:lnTo>
                    <a:pt x="28204" y="89353"/>
                  </a:lnTo>
                  <a:lnTo>
                    <a:pt x="28127" y="88705"/>
                  </a:lnTo>
                  <a:lnTo>
                    <a:pt x="28049" y="88187"/>
                  </a:lnTo>
                  <a:lnTo>
                    <a:pt x="27919" y="87229"/>
                  </a:lnTo>
                  <a:lnTo>
                    <a:pt x="27764" y="86115"/>
                  </a:lnTo>
                  <a:lnTo>
                    <a:pt x="27376" y="83629"/>
                  </a:lnTo>
                  <a:lnTo>
                    <a:pt x="26340" y="77568"/>
                  </a:lnTo>
                  <a:lnTo>
                    <a:pt x="25770" y="74176"/>
                  </a:lnTo>
                  <a:lnTo>
                    <a:pt x="25200" y="70679"/>
                  </a:lnTo>
                  <a:lnTo>
                    <a:pt x="24682" y="67131"/>
                  </a:lnTo>
                  <a:lnTo>
                    <a:pt x="24423" y="65370"/>
                  </a:lnTo>
                  <a:lnTo>
                    <a:pt x="24190" y="63609"/>
                  </a:lnTo>
                  <a:lnTo>
                    <a:pt x="23905" y="61356"/>
                  </a:lnTo>
                  <a:lnTo>
                    <a:pt x="23568" y="59206"/>
                  </a:lnTo>
                  <a:lnTo>
                    <a:pt x="23232" y="57212"/>
                  </a:lnTo>
                  <a:lnTo>
                    <a:pt x="22895" y="55347"/>
                  </a:lnTo>
                  <a:lnTo>
                    <a:pt x="22532" y="53638"/>
                  </a:lnTo>
                  <a:lnTo>
                    <a:pt x="22196" y="52032"/>
                  </a:lnTo>
                  <a:lnTo>
                    <a:pt x="21859" y="50582"/>
                  </a:lnTo>
                  <a:lnTo>
                    <a:pt x="21522" y="49287"/>
                  </a:lnTo>
                  <a:lnTo>
                    <a:pt x="21212" y="48147"/>
                  </a:lnTo>
                  <a:lnTo>
                    <a:pt x="20927" y="47137"/>
                  </a:lnTo>
                  <a:lnTo>
                    <a:pt x="20435" y="45557"/>
                  </a:lnTo>
                  <a:lnTo>
                    <a:pt x="20124" y="44599"/>
                  </a:lnTo>
                  <a:lnTo>
                    <a:pt x="20020" y="44288"/>
                  </a:lnTo>
                  <a:lnTo>
                    <a:pt x="19968" y="44159"/>
                  </a:lnTo>
                  <a:lnTo>
                    <a:pt x="19813" y="43770"/>
                  </a:lnTo>
                  <a:lnTo>
                    <a:pt x="19606" y="43045"/>
                  </a:lnTo>
                  <a:lnTo>
                    <a:pt x="19373" y="42035"/>
                  </a:lnTo>
                  <a:lnTo>
                    <a:pt x="19243" y="41387"/>
                  </a:lnTo>
                  <a:lnTo>
                    <a:pt x="19088" y="40662"/>
                  </a:lnTo>
                  <a:lnTo>
                    <a:pt x="18958" y="39859"/>
                  </a:lnTo>
                  <a:lnTo>
                    <a:pt x="18829" y="38927"/>
                  </a:lnTo>
                  <a:lnTo>
                    <a:pt x="18699" y="37917"/>
                  </a:lnTo>
                  <a:lnTo>
                    <a:pt x="18570" y="36803"/>
                  </a:lnTo>
                  <a:lnTo>
                    <a:pt x="18466" y="35586"/>
                  </a:lnTo>
                  <a:lnTo>
                    <a:pt x="18363" y="34265"/>
                  </a:lnTo>
                  <a:lnTo>
                    <a:pt x="18233" y="31416"/>
                  </a:lnTo>
                  <a:lnTo>
                    <a:pt x="18078" y="27635"/>
                  </a:lnTo>
                  <a:lnTo>
                    <a:pt x="17922" y="23206"/>
                  </a:lnTo>
                  <a:lnTo>
                    <a:pt x="17793" y="18467"/>
                  </a:lnTo>
                  <a:lnTo>
                    <a:pt x="17508" y="9221"/>
                  </a:lnTo>
                  <a:lnTo>
                    <a:pt x="17327" y="2357"/>
                  </a:lnTo>
                  <a:lnTo>
                    <a:pt x="17275" y="260"/>
                  </a:lnTo>
                  <a:lnTo>
                    <a:pt x="16653" y="208"/>
                  </a:lnTo>
                  <a:lnTo>
                    <a:pt x="15954" y="156"/>
                  </a:lnTo>
                  <a:lnTo>
                    <a:pt x="15048" y="78"/>
                  </a:lnTo>
                  <a:lnTo>
                    <a:pt x="13934" y="26"/>
                  </a:lnTo>
                  <a:lnTo>
                    <a:pt x="12691" y="1"/>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67"/>
            <p:cNvSpPr/>
            <p:nvPr/>
          </p:nvSpPr>
          <p:spPr>
            <a:xfrm>
              <a:off x="7465979" y="3304787"/>
              <a:ext cx="107609" cy="30457"/>
            </a:xfrm>
            <a:custGeom>
              <a:avLst/>
              <a:gdLst/>
              <a:ahLst/>
              <a:cxnLst/>
              <a:rect l="l" t="t" r="r" b="b"/>
              <a:pathLst>
                <a:path w="6865" h="1943" extrusionOk="0">
                  <a:moveTo>
                    <a:pt x="6450" y="0"/>
                  </a:moveTo>
                  <a:lnTo>
                    <a:pt x="6372" y="26"/>
                  </a:lnTo>
                  <a:lnTo>
                    <a:pt x="5751" y="208"/>
                  </a:lnTo>
                  <a:lnTo>
                    <a:pt x="5103" y="389"/>
                  </a:lnTo>
                  <a:lnTo>
                    <a:pt x="4248" y="596"/>
                  </a:lnTo>
                  <a:lnTo>
                    <a:pt x="3264" y="829"/>
                  </a:lnTo>
                  <a:lnTo>
                    <a:pt x="2202" y="1010"/>
                  </a:lnTo>
                  <a:lnTo>
                    <a:pt x="1658" y="1062"/>
                  </a:lnTo>
                  <a:lnTo>
                    <a:pt x="1115" y="1114"/>
                  </a:lnTo>
                  <a:lnTo>
                    <a:pt x="545" y="1166"/>
                  </a:lnTo>
                  <a:lnTo>
                    <a:pt x="1" y="1166"/>
                  </a:lnTo>
                  <a:lnTo>
                    <a:pt x="156" y="1943"/>
                  </a:lnTo>
                  <a:lnTo>
                    <a:pt x="778" y="1917"/>
                  </a:lnTo>
                  <a:lnTo>
                    <a:pt x="1399" y="1865"/>
                  </a:lnTo>
                  <a:lnTo>
                    <a:pt x="2021" y="1787"/>
                  </a:lnTo>
                  <a:lnTo>
                    <a:pt x="2643" y="1710"/>
                  </a:lnTo>
                  <a:lnTo>
                    <a:pt x="3420" y="1580"/>
                  </a:lnTo>
                  <a:lnTo>
                    <a:pt x="4119" y="1425"/>
                  </a:lnTo>
                  <a:lnTo>
                    <a:pt x="4792" y="1269"/>
                  </a:lnTo>
                  <a:lnTo>
                    <a:pt x="5362" y="1114"/>
                  </a:lnTo>
                  <a:lnTo>
                    <a:pt x="6243" y="855"/>
                  </a:lnTo>
                  <a:lnTo>
                    <a:pt x="6605" y="751"/>
                  </a:lnTo>
                  <a:lnTo>
                    <a:pt x="6735" y="674"/>
                  </a:lnTo>
                  <a:lnTo>
                    <a:pt x="6838" y="544"/>
                  </a:lnTo>
                  <a:lnTo>
                    <a:pt x="6864" y="415"/>
                  </a:lnTo>
                  <a:lnTo>
                    <a:pt x="6864" y="337"/>
                  </a:lnTo>
                  <a:lnTo>
                    <a:pt x="6864" y="259"/>
                  </a:lnTo>
                  <a:lnTo>
                    <a:pt x="6812" y="182"/>
                  </a:lnTo>
                  <a:lnTo>
                    <a:pt x="6786" y="130"/>
                  </a:lnTo>
                  <a:lnTo>
                    <a:pt x="6657" y="26"/>
                  </a:lnTo>
                  <a:lnTo>
                    <a:pt x="6527"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67"/>
            <p:cNvSpPr/>
            <p:nvPr/>
          </p:nvSpPr>
          <p:spPr>
            <a:xfrm>
              <a:off x="7709161" y="4040399"/>
              <a:ext cx="138442" cy="40206"/>
            </a:xfrm>
            <a:custGeom>
              <a:avLst/>
              <a:gdLst/>
              <a:ahLst/>
              <a:cxnLst/>
              <a:rect l="l" t="t" r="r" b="b"/>
              <a:pathLst>
                <a:path w="8832" h="2565" extrusionOk="0">
                  <a:moveTo>
                    <a:pt x="8754" y="1"/>
                  </a:moveTo>
                  <a:lnTo>
                    <a:pt x="8262" y="104"/>
                  </a:lnTo>
                  <a:lnTo>
                    <a:pt x="7692" y="260"/>
                  </a:lnTo>
                  <a:lnTo>
                    <a:pt x="0" y="2098"/>
                  </a:lnTo>
                  <a:lnTo>
                    <a:pt x="156" y="2565"/>
                  </a:lnTo>
                  <a:lnTo>
                    <a:pt x="7874" y="726"/>
                  </a:lnTo>
                  <a:lnTo>
                    <a:pt x="8340" y="622"/>
                  </a:lnTo>
                  <a:lnTo>
                    <a:pt x="8832" y="493"/>
                  </a:lnTo>
                  <a:lnTo>
                    <a:pt x="8754"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67"/>
            <p:cNvSpPr/>
            <p:nvPr/>
          </p:nvSpPr>
          <p:spPr>
            <a:xfrm>
              <a:off x="7515105" y="2681220"/>
              <a:ext cx="116528" cy="155496"/>
            </a:xfrm>
            <a:custGeom>
              <a:avLst/>
              <a:gdLst/>
              <a:ahLst/>
              <a:cxnLst/>
              <a:rect l="l" t="t" r="r" b="b"/>
              <a:pathLst>
                <a:path w="7434" h="9920" extrusionOk="0">
                  <a:moveTo>
                    <a:pt x="260" y="0"/>
                  </a:moveTo>
                  <a:lnTo>
                    <a:pt x="156" y="26"/>
                  </a:lnTo>
                  <a:lnTo>
                    <a:pt x="78" y="78"/>
                  </a:lnTo>
                  <a:lnTo>
                    <a:pt x="27" y="182"/>
                  </a:lnTo>
                  <a:lnTo>
                    <a:pt x="1" y="285"/>
                  </a:lnTo>
                  <a:lnTo>
                    <a:pt x="78" y="1036"/>
                  </a:lnTo>
                  <a:lnTo>
                    <a:pt x="182" y="1761"/>
                  </a:lnTo>
                  <a:lnTo>
                    <a:pt x="312" y="2461"/>
                  </a:lnTo>
                  <a:lnTo>
                    <a:pt x="493" y="3082"/>
                  </a:lnTo>
                  <a:lnTo>
                    <a:pt x="674" y="3704"/>
                  </a:lnTo>
                  <a:lnTo>
                    <a:pt x="907" y="4274"/>
                  </a:lnTo>
                  <a:lnTo>
                    <a:pt x="1140" y="4792"/>
                  </a:lnTo>
                  <a:lnTo>
                    <a:pt x="1399" y="5310"/>
                  </a:lnTo>
                  <a:lnTo>
                    <a:pt x="1658" y="5750"/>
                  </a:lnTo>
                  <a:lnTo>
                    <a:pt x="1943" y="6190"/>
                  </a:lnTo>
                  <a:lnTo>
                    <a:pt x="2228" y="6579"/>
                  </a:lnTo>
                  <a:lnTo>
                    <a:pt x="2539" y="6967"/>
                  </a:lnTo>
                  <a:lnTo>
                    <a:pt x="2850" y="7304"/>
                  </a:lnTo>
                  <a:lnTo>
                    <a:pt x="3134" y="7589"/>
                  </a:lnTo>
                  <a:lnTo>
                    <a:pt x="3445" y="7874"/>
                  </a:lnTo>
                  <a:lnTo>
                    <a:pt x="3730" y="8133"/>
                  </a:lnTo>
                  <a:lnTo>
                    <a:pt x="4041" y="8392"/>
                  </a:lnTo>
                  <a:lnTo>
                    <a:pt x="4378" y="8599"/>
                  </a:lnTo>
                  <a:lnTo>
                    <a:pt x="4973" y="8987"/>
                  </a:lnTo>
                  <a:lnTo>
                    <a:pt x="5517" y="9298"/>
                  </a:lnTo>
                  <a:lnTo>
                    <a:pt x="6035" y="9531"/>
                  </a:lnTo>
                  <a:lnTo>
                    <a:pt x="6450" y="9712"/>
                  </a:lnTo>
                  <a:lnTo>
                    <a:pt x="6786" y="9816"/>
                  </a:lnTo>
                  <a:lnTo>
                    <a:pt x="7097" y="9920"/>
                  </a:lnTo>
                  <a:lnTo>
                    <a:pt x="7175" y="9920"/>
                  </a:lnTo>
                  <a:lnTo>
                    <a:pt x="7252" y="9894"/>
                  </a:lnTo>
                  <a:lnTo>
                    <a:pt x="7330" y="9868"/>
                  </a:lnTo>
                  <a:lnTo>
                    <a:pt x="7408" y="9790"/>
                  </a:lnTo>
                  <a:lnTo>
                    <a:pt x="7434" y="9712"/>
                  </a:lnTo>
                  <a:lnTo>
                    <a:pt x="7434" y="9609"/>
                  </a:lnTo>
                  <a:lnTo>
                    <a:pt x="7408" y="9505"/>
                  </a:lnTo>
                  <a:lnTo>
                    <a:pt x="7330" y="9428"/>
                  </a:lnTo>
                  <a:lnTo>
                    <a:pt x="7227" y="9376"/>
                  </a:lnTo>
                  <a:lnTo>
                    <a:pt x="6942" y="9298"/>
                  </a:lnTo>
                  <a:lnTo>
                    <a:pt x="6631" y="9194"/>
                  </a:lnTo>
                  <a:lnTo>
                    <a:pt x="6242" y="9013"/>
                  </a:lnTo>
                  <a:lnTo>
                    <a:pt x="5750" y="8806"/>
                  </a:lnTo>
                  <a:lnTo>
                    <a:pt x="5232" y="8495"/>
                  </a:lnTo>
                  <a:lnTo>
                    <a:pt x="4663" y="8133"/>
                  </a:lnTo>
                  <a:lnTo>
                    <a:pt x="4352" y="7925"/>
                  </a:lnTo>
                  <a:lnTo>
                    <a:pt x="4067" y="7692"/>
                  </a:lnTo>
                  <a:lnTo>
                    <a:pt x="3678" y="7356"/>
                  </a:lnTo>
                  <a:lnTo>
                    <a:pt x="3316" y="6993"/>
                  </a:lnTo>
                  <a:lnTo>
                    <a:pt x="2979" y="6630"/>
                  </a:lnTo>
                  <a:lnTo>
                    <a:pt x="2642" y="6242"/>
                  </a:lnTo>
                  <a:lnTo>
                    <a:pt x="2358" y="5828"/>
                  </a:lnTo>
                  <a:lnTo>
                    <a:pt x="2073" y="5413"/>
                  </a:lnTo>
                  <a:lnTo>
                    <a:pt x="1814" y="4973"/>
                  </a:lnTo>
                  <a:lnTo>
                    <a:pt x="1581" y="4507"/>
                  </a:lnTo>
                  <a:lnTo>
                    <a:pt x="1373" y="4041"/>
                  </a:lnTo>
                  <a:lnTo>
                    <a:pt x="1192" y="3548"/>
                  </a:lnTo>
                  <a:lnTo>
                    <a:pt x="1037" y="3030"/>
                  </a:lnTo>
                  <a:lnTo>
                    <a:pt x="881" y="2512"/>
                  </a:lnTo>
                  <a:lnTo>
                    <a:pt x="778" y="1969"/>
                  </a:lnTo>
                  <a:lnTo>
                    <a:pt x="674" y="1425"/>
                  </a:lnTo>
                  <a:lnTo>
                    <a:pt x="596" y="829"/>
                  </a:lnTo>
                  <a:lnTo>
                    <a:pt x="570" y="259"/>
                  </a:lnTo>
                  <a:lnTo>
                    <a:pt x="519" y="156"/>
                  </a:lnTo>
                  <a:lnTo>
                    <a:pt x="467" y="52"/>
                  </a:lnTo>
                  <a:lnTo>
                    <a:pt x="389"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67"/>
            <p:cNvSpPr/>
            <p:nvPr/>
          </p:nvSpPr>
          <p:spPr>
            <a:xfrm>
              <a:off x="7630003" y="2669855"/>
              <a:ext cx="194464" cy="1381516"/>
            </a:xfrm>
            <a:custGeom>
              <a:avLst/>
              <a:gdLst/>
              <a:ahLst/>
              <a:cxnLst/>
              <a:rect l="l" t="t" r="r" b="b"/>
              <a:pathLst>
                <a:path w="12406" h="88135" extrusionOk="0">
                  <a:moveTo>
                    <a:pt x="259" y="0"/>
                  </a:moveTo>
                  <a:lnTo>
                    <a:pt x="156" y="26"/>
                  </a:lnTo>
                  <a:lnTo>
                    <a:pt x="78" y="104"/>
                  </a:lnTo>
                  <a:lnTo>
                    <a:pt x="26" y="181"/>
                  </a:lnTo>
                  <a:lnTo>
                    <a:pt x="0" y="311"/>
                  </a:lnTo>
                  <a:lnTo>
                    <a:pt x="1010" y="16109"/>
                  </a:lnTo>
                  <a:lnTo>
                    <a:pt x="1839" y="29188"/>
                  </a:lnTo>
                  <a:lnTo>
                    <a:pt x="2564" y="40040"/>
                  </a:lnTo>
                  <a:lnTo>
                    <a:pt x="2564" y="40092"/>
                  </a:lnTo>
                  <a:lnTo>
                    <a:pt x="3108" y="41983"/>
                  </a:lnTo>
                  <a:lnTo>
                    <a:pt x="3678" y="44003"/>
                  </a:lnTo>
                  <a:lnTo>
                    <a:pt x="4351" y="46489"/>
                  </a:lnTo>
                  <a:lnTo>
                    <a:pt x="5050" y="49260"/>
                  </a:lnTo>
                  <a:lnTo>
                    <a:pt x="5724" y="52083"/>
                  </a:lnTo>
                  <a:lnTo>
                    <a:pt x="6035" y="53456"/>
                  </a:lnTo>
                  <a:lnTo>
                    <a:pt x="6319" y="54803"/>
                  </a:lnTo>
                  <a:lnTo>
                    <a:pt x="6553" y="56046"/>
                  </a:lnTo>
                  <a:lnTo>
                    <a:pt x="6734" y="57211"/>
                  </a:lnTo>
                  <a:lnTo>
                    <a:pt x="7200" y="60164"/>
                  </a:lnTo>
                  <a:lnTo>
                    <a:pt x="7822" y="64049"/>
                  </a:lnTo>
                  <a:lnTo>
                    <a:pt x="9324" y="73113"/>
                  </a:lnTo>
                  <a:lnTo>
                    <a:pt x="10748" y="81531"/>
                  </a:lnTo>
                  <a:lnTo>
                    <a:pt x="11577" y="86426"/>
                  </a:lnTo>
                  <a:lnTo>
                    <a:pt x="11655" y="86762"/>
                  </a:lnTo>
                  <a:lnTo>
                    <a:pt x="11758" y="87462"/>
                  </a:lnTo>
                  <a:lnTo>
                    <a:pt x="11862" y="87902"/>
                  </a:lnTo>
                  <a:lnTo>
                    <a:pt x="11914" y="88135"/>
                  </a:lnTo>
                  <a:lnTo>
                    <a:pt x="12406" y="88005"/>
                  </a:lnTo>
                  <a:lnTo>
                    <a:pt x="12380" y="87772"/>
                  </a:lnTo>
                  <a:lnTo>
                    <a:pt x="12302" y="87332"/>
                  </a:lnTo>
                  <a:lnTo>
                    <a:pt x="12199" y="86685"/>
                  </a:lnTo>
                  <a:lnTo>
                    <a:pt x="12147" y="86348"/>
                  </a:lnTo>
                  <a:lnTo>
                    <a:pt x="11292" y="81453"/>
                  </a:lnTo>
                  <a:lnTo>
                    <a:pt x="9868" y="73036"/>
                  </a:lnTo>
                  <a:lnTo>
                    <a:pt x="8366" y="63971"/>
                  </a:lnTo>
                  <a:lnTo>
                    <a:pt x="7744" y="60086"/>
                  </a:lnTo>
                  <a:lnTo>
                    <a:pt x="7278" y="57134"/>
                  </a:lnTo>
                  <a:lnTo>
                    <a:pt x="7096" y="55994"/>
                  </a:lnTo>
                  <a:lnTo>
                    <a:pt x="6889" y="54777"/>
                  </a:lnTo>
                  <a:lnTo>
                    <a:pt x="6604" y="53456"/>
                  </a:lnTo>
                  <a:lnTo>
                    <a:pt x="6319" y="52109"/>
                  </a:lnTo>
                  <a:lnTo>
                    <a:pt x="5646" y="49338"/>
                  </a:lnTo>
                  <a:lnTo>
                    <a:pt x="4973" y="46619"/>
                  </a:lnTo>
                  <a:lnTo>
                    <a:pt x="4299" y="44158"/>
                  </a:lnTo>
                  <a:lnTo>
                    <a:pt x="3730" y="42112"/>
                  </a:lnTo>
                  <a:lnTo>
                    <a:pt x="3108" y="39962"/>
                  </a:lnTo>
                  <a:lnTo>
                    <a:pt x="2383" y="29111"/>
                  </a:lnTo>
                  <a:lnTo>
                    <a:pt x="1554" y="16058"/>
                  </a:lnTo>
                  <a:lnTo>
                    <a:pt x="570" y="259"/>
                  </a:lnTo>
                  <a:lnTo>
                    <a:pt x="544" y="155"/>
                  </a:lnTo>
                  <a:lnTo>
                    <a:pt x="466" y="78"/>
                  </a:lnTo>
                  <a:lnTo>
                    <a:pt x="389" y="26"/>
                  </a:lnTo>
                  <a:lnTo>
                    <a:pt x="259" y="0"/>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67"/>
            <p:cNvSpPr/>
            <p:nvPr/>
          </p:nvSpPr>
          <p:spPr>
            <a:xfrm>
              <a:off x="7303195" y="2744547"/>
              <a:ext cx="67402" cy="92169"/>
            </a:xfrm>
            <a:custGeom>
              <a:avLst/>
              <a:gdLst/>
              <a:ahLst/>
              <a:cxnLst/>
              <a:rect l="l" t="t" r="r" b="b"/>
              <a:pathLst>
                <a:path w="4300" h="5880" extrusionOk="0">
                  <a:moveTo>
                    <a:pt x="234" y="1"/>
                  </a:moveTo>
                  <a:lnTo>
                    <a:pt x="130" y="52"/>
                  </a:lnTo>
                  <a:lnTo>
                    <a:pt x="52" y="104"/>
                  </a:lnTo>
                  <a:lnTo>
                    <a:pt x="0" y="208"/>
                  </a:lnTo>
                  <a:lnTo>
                    <a:pt x="0" y="311"/>
                  </a:lnTo>
                  <a:lnTo>
                    <a:pt x="78" y="674"/>
                  </a:lnTo>
                  <a:lnTo>
                    <a:pt x="156" y="1011"/>
                  </a:lnTo>
                  <a:lnTo>
                    <a:pt x="363" y="1632"/>
                  </a:lnTo>
                  <a:lnTo>
                    <a:pt x="596" y="2228"/>
                  </a:lnTo>
                  <a:lnTo>
                    <a:pt x="855" y="2772"/>
                  </a:lnTo>
                  <a:lnTo>
                    <a:pt x="1166" y="3264"/>
                  </a:lnTo>
                  <a:lnTo>
                    <a:pt x="1477" y="3704"/>
                  </a:lnTo>
                  <a:lnTo>
                    <a:pt x="1813" y="4118"/>
                  </a:lnTo>
                  <a:lnTo>
                    <a:pt x="2150" y="4481"/>
                  </a:lnTo>
                  <a:lnTo>
                    <a:pt x="2461" y="4792"/>
                  </a:lnTo>
                  <a:lnTo>
                    <a:pt x="2772" y="5051"/>
                  </a:lnTo>
                  <a:lnTo>
                    <a:pt x="3057" y="5284"/>
                  </a:lnTo>
                  <a:lnTo>
                    <a:pt x="3316" y="5465"/>
                  </a:lnTo>
                  <a:lnTo>
                    <a:pt x="3704" y="5724"/>
                  </a:lnTo>
                  <a:lnTo>
                    <a:pt x="3885" y="5828"/>
                  </a:lnTo>
                  <a:lnTo>
                    <a:pt x="3963" y="5854"/>
                  </a:lnTo>
                  <a:lnTo>
                    <a:pt x="4015" y="5880"/>
                  </a:lnTo>
                  <a:lnTo>
                    <a:pt x="4092" y="5854"/>
                  </a:lnTo>
                  <a:lnTo>
                    <a:pt x="4170" y="5828"/>
                  </a:lnTo>
                  <a:lnTo>
                    <a:pt x="4222" y="5776"/>
                  </a:lnTo>
                  <a:lnTo>
                    <a:pt x="4274" y="5724"/>
                  </a:lnTo>
                  <a:lnTo>
                    <a:pt x="4300" y="5621"/>
                  </a:lnTo>
                  <a:lnTo>
                    <a:pt x="4274" y="5517"/>
                  </a:lnTo>
                  <a:lnTo>
                    <a:pt x="4248" y="5413"/>
                  </a:lnTo>
                  <a:lnTo>
                    <a:pt x="4144" y="5336"/>
                  </a:lnTo>
                  <a:lnTo>
                    <a:pt x="4015" y="5258"/>
                  </a:lnTo>
                  <a:lnTo>
                    <a:pt x="3652" y="5025"/>
                  </a:lnTo>
                  <a:lnTo>
                    <a:pt x="3160" y="4636"/>
                  </a:lnTo>
                  <a:lnTo>
                    <a:pt x="2875" y="4377"/>
                  </a:lnTo>
                  <a:lnTo>
                    <a:pt x="2564" y="4093"/>
                  </a:lnTo>
                  <a:lnTo>
                    <a:pt x="2254" y="3756"/>
                  </a:lnTo>
                  <a:lnTo>
                    <a:pt x="1943" y="3367"/>
                  </a:lnTo>
                  <a:lnTo>
                    <a:pt x="1658" y="2953"/>
                  </a:lnTo>
                  <a:lnTo>
                    <a:pt x="1373" y="2487"/>
                  </a:lnTo>
                  <a:lnTo>
                    <a:pt x="1114" y="1995"/>
                  </a:lnTo>
                  <a:lnTo>
                    <a:pt x="881" y="1451"/>
                  </a:lnTo>
                  <a:lnTo>
                    <a:pt x="700" y="855"/>
                  </a:lnTo>
                  <a:lnTo>
                    <a:pt x="570" y="234"/>
                  </a:lnTo>
                  <a:lnTo>
                    <a:pt x="518" y="130"/>
                  </a:lnTo>
                  <a:lnTo>
                    <a:pt x="441" y="52"/>
                  </a:lnTo>
                  <a:lnTo>
                    <a:pt x="337" y="1"/>
                  </a:lnTo>
                  <a:close/>
                </a:path>
              </a:pathLst>
            </a:custGeom>
            <a:gradFill>
              <a:gsLst>
                <a:gs pos="0">
                  <a:srgbClr val="575757"/>
                </a:gs>
                <a:gs pos="100000">
                  <a:srgbClr val="16161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67"/>
            <p:cNvSpPr/>
            <p:nvPr/>
          </p:nvSpPr>
          <p:spPr>
            <a:xfrm>
              <a:off x="7119703" y="1675637"/>
              <a:ext cx="627235" cy="1104649"/>
            </a:xfrm>
            <a:custGeom>
              <a:avLst/>
              <a:gdLst/>
              <a:ahLst/>
              <a:cxnLst/>
              <a:rect l="l" t="t" r="r" b="b"/>
              <a:pathLst>
                <a:path w="40015" h="70472" extrusionOk="0">
                  <a:moveTo>
                    <a:pt x="26987" y="0"/>
                  </a:moveTo>
                  <a:lnTo>
                    <a:pt x="17119" y="881"/>
                  </a:lnTo>
                  <a:lnTo>
                    <a:pt x="16731" y="932"/>
                  </a:lnTo>
                  <a:lnTo>
                    <a:pt x="15151" y="1243"/>
                  </a:lnTo>
                  <a:lnTo>
                    <a:pt x="14452" y="1399"/>
                  </a:lnTo>
                  <a:lnTo>
                    <a:pt x="13778" y="1554"/>
                  </a:lnTo>
                  <a:lnTo>
                    <a:pt x="13157" y="1735"/>
                  </a:lnTo>
                  <a:lnTo>
                    <a:pt x="12587" y="1917"/>
                  </a:lnTo>
                  <a:lnTo>
                    <a:pt x="12069" y="2098"/>
                  </a:lnTo>
                  <a:lnTo>
                    <a:pt x="11577" y="2305"/>
                  </a:lnTo>
                  <a:lnTo>
                    <a:pt x="11111" y="2486"/>
                  </a:lnTo>
                  <a:lnTo>
                    <a:pt x="10696" y="2719"/>
                  </a:lnTo>
                  <a:lnTo>
                    <a:pt x="10334" y="2927"/>
                  </a:lnTo>
                  <a:lnTo>
                    <a:pt x="9971" y="3160"/>
                  </a:lnTo>
                  <a:lnTo>
                    <a:pt x="9660" y="3393"/>
                  </a:lnTo>
                  <a:lnTo>
                    <a:pt x="9376" y="3652"/>
                  </a:lnTo>
                  <a:lnTo>
                    <a:pt x="9117" y="3911"/>
                  </a:lnTo>
                  <a:lnTo>
                    <a:pt x="8883" y="4170"/>
                  </a:lnTo>
                  <a:lnTo>
                    <a:pt x="8650" y="4455"/>
                  </a:lnTo>
                  <a:lnTo>
                    <a:pt x="8469" y="4766"/>
                  </a:lnTo>
                  <a:lnTo>
                    <a:pt x="8288" y="5076"/>
                  </a:lnTo>
                  <a:lnTo>
                    <a:pt x="8132" y="5387"/>
                  </a:lnTo>
                  <a:lnTo>
                    <a:pt x="8003" y="5724"/>
                  </a:lnTo>
                  <a:lnTo>
                    <a:pt x="7873" y="6086"/>
                  </a:lnTo>
                  <a:lnTo>
                    <a:pt x="7666" y="6837"/>
                  </a:lnTo>
                  <a:lnTo>
                    <a:pt x="7485" y="7640"/>
                  </a:lnTo>
                  <a:lnTo>
                    <a:pt x="7304" y="8521"/>
                  </a:lnTo>
                  <a:lnTo>
                    <a:pt x="6941" y="10515"/>
                  </a:lnTo>
                  <a:lnTo>
                    <a:pt x="6786" y="11292"/>
                  </a:lnTo>
                  <a:lnTo>
                    <a:pt x="6604" y="12069"/>
                  </a:lnTo>
                  <a:lnTo>
                    <a:pt x="6397" y="12820"/>
                  </a:lnTo>
                  <a:lnTo>
                    <a:pt x="6190" y="13571"/>
                  </a:lnTo>
                  <a:lnTo>
                    <a:pt x="6035" y="14089"/>
                  </a:lnTo>
                  <a:lnTo>
                    <a:pt x="5517" y="15669"/>
                  </a:lnTo>
                  <a:lnTo>
                    <a:pt x="4973" y="17197"/>
                  </a:lnTo>
                  <a:lnTo>
                    <a:pt x="4481" y="18647"/>
                  </a:lnTo>
                  <a:lnTo>
                    <a:pt x="4040" y="19994"/>
                  </a:lnTo>
                  <a:lnTo>
                    <a:pt x="3833" y="20642"/>
                  </a:lnTo>
                  <a:lnTo>
                    <a:pt x="3678" y="21237"/>
                  </a:lnTo>
                  <a:lnTo>
                    <a:pt x="3548" y="21833"/>
                  </a:lnTo>
                  <a:lnTo>
                    <a:pt x="3445" y="22403"/>
                  </a:lnTo>
                  <a:lnTo>
                    <a:pt x="3393" y="22921"/>
                  </a:lnTo>
                  <a:lnTo>
                    <a:pt x="3367" y="23413"/>
                  </a:lnTo>
                  <a:lnTo>
                    <a:pt x="3419" y="23879"/>
                  </a:lnTo>
                  <a:lnTo>
                    <a:pt x="3496" y="24319"/>
                  </a:lnTo>
                  <a:lnTo>
                    <a:pt x="3626" y="24734"/>
                  </a:lnTo>
                  <a:lnTo>
                    <a:pt x="3781" y="25122"/>
                  </a:lnTo>
                  <a:lnTo>
                    <a:pt x="3937" y="25511"/>
                  </a:lnTo>
                  <a:lnTo>
                    <a:pt x="4118" y="25899"/>
                  </a:lnTo>
                  <a:lnTo>
                    <a:pt x="4532" y="26650"/>
                  </a:lnTo>
                  <a:lnTo>
                    <a:pt x="4947" y="27324"/>
                  </a:lnTo>
                  <a:lnTo>
                    <a:pt x="5387" y="27945"/>
                  </a:lnTo>
                  <a:lnTo>
                    <a:pt x="5801" y="28463"/>
                  </a:lnTo>
                  <a:lnTo>
                    <a:pt x="6164" y="28904"/>
                  </a:lnTo>
                  <a:lnTo>
                    <a:pt x="6475" y="29240"/>
                  </a:lnTo>
                  <a:lnTo>
                    <a:pt x="6527" y="29318"/>
                  </a:lnTo>
                  <a:lnTo>
                    <a:pt x="6760" y="29551"/>
                  </a:lnTo>
                  <a:lnTo>
                    <a:pt x="6760" y="29603"/>
                  </a:lnTo>
                  <a:lnTo>
                    <a:pt x="6734" y="29784"/>
                  </a:lnTo>
                  <a:lnTo>
                    <a:pt x="6734" y="29888"/>
                  </a:lnTo>
                  <a:lnTo>
                    <a:pt x="6527" y="31286"/>
                  </a:lnTo>
                  <a:lnTo>
                    <a:pt x="6268" y="32788"/>
                  </a:lnTo>
                  <a:lnTo>
                    <a:pt x="5931" y="34394"/>
                  </a:lnTo>
                  <a:lnTo>
                    <a:pt x="5465" y="36466"/>
                  </a:lnTo>
                  <a:lnTo>
                    <a:pt x="4973" y="38460"/>
                  </a:lnTo>
                  <a:lnTo>
                    <a:pt x="4584" y="39885"/>
                  </a:lnTo>
                  <a:lnTo>
                    <a:pt x="4118" y="41439"/>
                  </a:lnTo>
                  <a:lnTo>
                    <a:pt x="3704" y="42837"/>
                  </a:lnTo>
                  <a:lnTo>
                    <a:pt x="3341" y="44003"/>
                  </a:lnTo>
                  <a:lnTo>
                    <a:pt x="3030" y="44909"/>
                  </a:lnTo>
                  <a:lnTo>
                    <a:pt x="2875" y="45375"/>
                  </a:lnTo>
                  <a:lnTo>
                    <a:pt x="2668" y="46049"/>
                  </a:lnTo>
                  <a:lnTo>
                    <a:pt x="2512" y="46644"/>
                  </a:lnTo>
                  <a:lnTo>
                    <a:pt x="1865" y="49416"/>
                  </a:lnTo>
                  <a:lnTo>
                    <a:pt x="1295" y="52083"/>
                  </a:lnTo>
                  <a:lnTo>
                    <a:pt x="829" y="54570"/>
                  </a:lnTo>
                  <a:lnTo>
                    <a:pt x="622" y="55761"/>
                  </a:lnTo>
                  <a:lnTo>
                    <a:pt x="440" y="56875"/>
                  </a:lnTo>
                  <a:lnTo>
                    <a:pt x="285" y="57936"/>
                  </a:lnTo>
                  <a:lnTo>
                    <a:pt x="155" y="58947"/>
                  </a:lnTo>
                  <a:lnTo>
                    <a:pt x="78" y="59879"/>
                  </a:lnTo>
                  <a:lnTo>
                    <a:pt x="26" y="60734"/>
                  </a:lnTo>
                  <a:lnTo>
                    <a:pt x="0" y="61536"/>
                  </a:lnTo>
                  <a:lnTo>
                    <a:pt x="0" y="62262"/>
                  </a:lnTo>
                  <a:lnTo>
                    <a:pt x="52" y="62883"/>
                  </a:lnTo>
                  <a:lnTo>
                    <a:pt x="155" y="63453"/>
                  </a:lnTo>
                  <a:lnTo>
                    <a:pt x="233" y="63712"/>
                  </a:lnTo>
                  <a:lnTo>
                    <a:pt x="389" y="63997"/>
                  </a:lnTo>
                  <a:lnTo>
                    <a:pt x="570" y="64256"/>
                  </a:lnTo>
                  <a:lnTo>
                    <a:pt x="777" y="64541"/>
                  </a:lnTo>
                  <a:lnTo>
                    <a:pt x="1062" y="64826"/>
                  </a:lnTo>
                  <a:lnTo>
                    <a:pt x="1373" y="65085"/>
                  </a:lnTo>
                  <a:lnTo>
                    <a:pt x="1709" y="65370"/>
                  </a:lnTo>
                  <a:lnTo>
                    <a:pt x="2098" y="65629"/>
                  </a:lnTo>
                  <a:lnTo>
                    <a:pt x="2512" y="65888"/>
                  </a:lnTo>
                  <a:lnTo>
                    <a:pt x="2978" y="66146"/>
                  </a:lnTo>
                  <a:lnTo>
                    <a:pt x="3471" y="66431"/>
                  </a:lnTo>
                  <a:lnTo>
                    <a:pt x="3989" y="66664"/>
                  </a:lnTo>
                  <a:lnTo>
                    <a:pt x="4532" y="66923"/>
                  </a:lnTo>
                  <a:lnTo>
                    <a:pt x="5128" y="67182"/>
                  </a:lnTo>
                  <a:lnTo>
                    <a:pt x="6371" y="67649"/>
                  </a:lnTo>
                  <a:lnTo>
                    <a:pt x="6423" y="67675"/>
                  </a:lnTo>
                  <a:lnTo>
                    <a:pt x="6475" y="66535"/>
                  </a:lnTo>
                  <a:lnTo>
                    <a:pt x="6553" y="65421"/>
                  </a:lnTo>
                  <a:lnTo>
                    <a:pt x="6656" y="64334"/>
                  </a:lnTo>
                  <a:lnTo>
                    <a:pt x="6760" y="63349"/>
                  </a:lnTo>
                  <a:lnTo>
                    <a:pt x="6967" y="61821"/>
                  </a:lnTo>
                  <a:lnTo>
                    <a:pt x="7045" y="61226"/>
                  </a:lnTo>
                  <a:lnTo>
                    <a:pt x="22817" y="63867"/>
                  </a:lnTo>
                  <a:lnTo>
                    <a:pt x="23335" y="70446"/>
                  </a:lnTo>
                  <a:lnTo>
                    <a:pt x="25174" y="70472"/>
                  </a:lnTo>
                  <a:lnTo>
                    <a:pt x="26961" y="70446"/>
                  </a:lnTo>
                  <a:lnTo>
                    <a:pt x="28670" y="70368"/>
                  </a:lnTo>
                  <a:lnTo>
                    <a:pt x="30276" y="70239"/>
                  </a:lnTo>
                  <a:lnTo>
                    <a:pt x="31778" y="70083"/>
                  </a:lnTo>
                  <a:lnTo>
                    <a:pt x="33177" y="69902"/>
                  </a:lnTo>
                  <a:lnTo>
                    <a:pt x="34420" y="69695"/>
                  </a:lnTo>
                  <a:lnTo>
                    <a:pt x="35508" y="69436"/>
                  </a:lnTo>
                  <a:lnTo>
                    <a:pt x="35870" y="69332"/>
                  </a:lnTo>
                  <a:lnTo>
                    <a:pt x="36181" y="69203"/>
                  </a:lnTo>
                  <a:lnTo>
                    <a:pt x="36466" y="69021"/>
                  </a:lnTo>
                  <a:lnTo>
                    <a:pt x="36699" y="68814"/>
                  </a:lnTo>
                  <a:lnTo>
                    <a:pt x="36932" y="68607"/>
                  </a:lnTo>
                  <a:lnTo>
                    <a:pt x="37139" y="68348"/>
                  </a:lnTo>
                  <a:lnTo>
                    <a:pt x="37295" y="68063"/>
                  </a:lnTo>
                  <a:lnTo>
                    <a:pt x="37450" y="67752"/>
                  </a:lnTo>
                  <a:lnTo>
                    <a:pt x="37554" y="67441"/>
                  </a:lnTo>
                  <a:lnTo>
                    <a:pt x="37657" y="67079"/>
                  </a:lnTo>
                  <a:lnTo>
                    <a:pt x="37735" y="66716"/>
                  </a:lnTo>
                  <a:lnTo>
                    <a:pt x="37787" y="66328"/>
                  </a:lnTo>
                  <a:lnTo>
                    <a:pt x="37839" y="65913"/>
                  </a:lnTo>
                  <a:lnTo>
                    <a:pt x="37864" y="65499"/>
                  </a:lnTo>
                  <a:lnTo>
                    <a:pt x="37864" y="64618"/>
                  </a:lnTo>
                  <a:lnTo>
                    <a:pt x="37787" y="63686"/>
                  </a:lnTo>
                  <a:lnTo>
                    <a:pt x="37709" y="62702"/>
                  </a:lnTo>
                  <a:lnTo>
                    <a:pt x="37580" y="61718"/>
                  </a:lnTo>
                  <a:lnTo>
                    <a:pt x="37424" y="60708"/>
                  </a:lnTo>
                  <a:lnTo>
                    <a:pt x="37087" y="58662"/>
                  </a:lnTo>
                  <a:lnTo>
                    <a:pt x="36932" y="57652"/>
                  </a:lnTo>
                  <a:lnTo>
                    <a:pt x="36803" y="56667"/>
                  </a:lnTo>
                  <a:lnTo>
                    <a:pt x="36388" y="53430"/>
                  </a:lnTo>
                  <a:lnTo>
                    <a:pt x="36052" y="50814"/>
                  </a:lnTo>
                  <a:lnTo>
                    <a:pt x="35715" y="48431"/>
                  </a:lnTo>
                  <a:lnTo>
                    <a:pt x="34834" y="44573"/>
                  </a:lnTo>
                  <a:lnTo>
                    <a:pt x="34161" y="41672"/>
                  </a:lnTo>
                  <a:lnTo>
                    <a:pt x="33695" y="39470"/>
                  </a:lnTo>
                  <a:lnTo>
                    <a:pt x="33539" y="38590"/>
                  </a:lnTo>
                  <a:lnTo>
                    <a:pt x="33410" y="37787"/>
                  </a:lnTo>
                  <a:lnTo>
                    <a:pt x="33306" y="37062"/>
                  </a:lnTo>
                  <a:lnTo>
                    <a:pt x="33280" y="36362"/>
                  </a:lnTo>
                  <a:lnTo>
                    <a:pt x="33254" y="35689"/>
                  </a:lnTo>
                  <a:lnTo>
                    <a:pt x="33280" y="35016"/>
                  </a:lnTo>
                  <a:lnTo>
                    <a:pt x="33358" y="34265"/>
                  </a:lnTo>
                  <a:lnTo>
                    <a:pt x="33436" y="33462"/>
                  </a:lnTo>
                  <a:lnTo>
                    <a:pt x="33721" y="31519"/>
                  </a:lnTo>
                  <a:lnTo>
                    <a:pt x="33902" y="30380"/>
                  </a:lnTo>
                  <a:lnTo>
                    <a:pt x="34161" y="29137"/>
                  </a:lnTo>
                  <a:lnTo>
                    <a:pt x="34472" y="27790"/>
                  </a:lnTo>
                  <a:lnTo>
                    <a:pt x="34860" y="26365"/>
                  </a:lnTo>
                  <a:lnTo>
                    <a:pt x="35275" y="24863"/>
                  </a:lnTo>
                  <a:lnTo>
                    <a:pt x="35741" y="23309"/>
                  </a:lnTo>
                  <a:lnTo>
                    <a:pt x="36259" y="21729"/>
                  </a:lnTo>
                  <a:lnTo>
                    <a:pt x="36828" y="20124"/>
                  </a:lnTo>
                  <a:lnTo>
                    <a:pt x="37010" y="19632"/>
                  </a:lnTo>
                  <a:lnTo>
                    <a:pt x="37709" y="17767"/>
                  </a:lnTo>
                  <a:lnTo>
                    <a:pt x="38486" y="15928"/>
                  </a:lnTo>
                  <a:lnTo>
                    <a:pt x="38874" y="14944"/>
                  </a:lnTo>
                  <a:lnTo>
                    <a:pt x="39211" y="13934"/>
                  </a:lnTo>
                  <a:lnTo>
                    <a:pt x="39522" y="12950"/>
                  </a:lnTo>
                  <a:lnTo>
                    <a:pt x="39755" y="11940"/>
                  </a:lnTo>
                  <a:lnTo>
                    <a:pt x="39833" y="11447"/>
                  </a:lnTo>
                  <a:lnTo>
                    <a:pt x="39910" y="10955"/>
                  </a:lnTo>
                  <a:lnTo>
                    <a:pt x="39962" y="10489"/>
                  </a:lnTo>
                  <a:lnTo>
                    <a:pt x="40014" y="9997"/>
                  </a:lnTo>
                  <a:lnTo>
                    <a:pt x="40014" y="9531"/>
                  </a:lnTo>
                  <a:lnTo>
                    <a:pt x="40014" y="9065"/>
                  </a:lnTo>
                  <a:lnTo>
                    <a:pt x="39988" y="8624"/>
                  </a:lnTo>
                  <a:lnTo>
                    <a:pt x="39936" y="8158"/>
                  </a:lnTo>
                  <a:lnTo>
                    <a:pt x="39885" y="7718"/>
                  </a:lnTo>
                  <a:lnTo>
                    <a:pt x="39781" y="7304"/>
                  </a:lnTo>
                  <a:lnTo>
                    <a:pt x="39677" y="6889"/>
                  </a:lnTo>
                  <a:lnTo>
                    <a:pt x="39522" y="6475"/>
                  </a:lnTo>
                  <a:lnTo>
                    <a:pt x="39367" y="6086"/>
                  </a:lnTo>
                  <a:lnTo>
                    <a:pt x="39185" y="5724"/>
                  </a:lnTo>
                  <a:lnTo>
                    <a:pt x="38952" y="5361"/>
                  </a:lnTo>
                  <a:lnTo>
                    <a:pt x="38719" y="5025"/>
                  </a:lnTo>
                  <a:lnTo>
                    <a:pt x="38434" y="4714"/>
                  </a:lnTo>
                  <a:lnTo>
                    <a:pt x="38123" y="4403"/>
                  </a:lnTo>
                  <a:lnTo>
                    <a:pt x="37813" y="4118"/>
                  </a:lnTo>
                  <a:lnTo>
                    <a:pt x="37450" y="3833"/>
                  </a:lnTo>
                  <a:lnTo>
                    <a:pt x="37036" y="3600"/>
                  </a:lnTo>
                  <a:lnTo>
                    <a:pt x="36621" y="3367"/>
                  </a:lnTo>
                  <a:lnTo>
                    <a:pt x="36155" y="3160"/>
                  </a:lnTo>
                  <a:lnTo>
                    <a:pt x="35663" y="2978"/>
                  </a:lnTo>
                  <a:lnTo>
                    <a:pt x="31804" y="1658"/>
                  </a:lnTo>
                  <a:lnTo>
                    <a:pt x="28385" y="492"/>
                  </a:lnTo>
                  <a:lnTo>
                    <a:pt x="26987" y="0"/>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67"/>
            <p:cNvSpPr/>
            <p:nvPr/>
          </p:nvSpPr>
          <p:spPr>
            <a:xfrm>
              <a:off x="7250009" y="1697958"/>
              <a:ext cx="100289" cy="242383"/>
            </a:xfrm>
            <a:custGeom>
              <a:avLst/>
              <a:gdLst/>
              <a:ahLst/>
              <a:cxnLst/>
              <a:rect l="l" t="t" r="r" b="b"/>
              <a:pathLst>
                <a:path w="6398" h="15463" extrusionOk="0">
                  <a:moveTo>
                    <a:pt x="6242" y="1"/>
                  </a:moveTo>
                  <a:lnTo>
                    <a:pt x="6191" y="26"/>
                  </a:lnTo>
                  <a:lnTo>
                    <a:pt x="6113" y="52"/>
                  </a:lnTo>
                  <a:lnTo>
                    <a:pt x="4896" y="1140"/>
                  </a:lnTo>
                  <a:lnTo>
                    <a:pt x="3678" y="2202"/>
                  </a:lnTo>
                  <a:lnTo>
                    <a:pt x="2461" y="3264"/>
                  </a:lnTo>
                  <a:lnTo>
                    <a:pt x="1244" y="4352"/>
                  </a:lnTo>
                  <a:lnTo>
                    <a:pt x="1192" y="4403"/>
                  </a:lnTo>
                  <a:lnTo>
                    <a:pt x="1192" y="4481"/>
                  </a:lnTo>
                  <a:lnTo>
                    <a:pt x="1218" y="4533"/>
                  </a:lnTo>
                  <a:lnTo>
                    <a:pt x="1270" y="4585"/>
                  </a:lnTo>
                  <a:lnTo>
                    <a:pt x="2306" y="5180"/>
                  </a:lnTo>
                  <a:lnTo>
                    <a:pt x="3316" y="5776"/>
                  </a:lnTo>
                  <a:lnTo>
                    <a:pt x="4326" y="6398"/>
                  </a:lnTo>
                  <a:lnTo>
                    <a:pt x="5160" y="6946"/>
                  </a:lnTo>
                  <a:lnTo>
                    <a:pt x="5160" y="6946"/>
                  </a:lnTo>
                  <a:lnTo>
                    <a:pt x="52" y="12458"/>
                  </a:lnTo>
                  <a:lnTo>
                    <a:pt x="1" y="12510"/>
                  </a:lnTo>
                  <a:lnTo>
                    <a:pt x="1" y="12562"/>
                  </a:lnTo>
                  <a:lnTo>
                    <a:pt x="1" y="12639"/>
                  </a:lnTo>
                  <a:lnTo>
                    <a:pt x="52" y="12691"/>
                  </a:lnTo>
                  <a:lnTo>
                    <a:pt x="1684" y="14038"/>
                  </a:lnTo>
                  <a:lnTo>
                    <a:pt x="2487" y="14711"/>
                  </a:lnTo>
                  <a:lnTo>
                    <a:pt x="3264" y="15411"/>
                  </a:lnTo>
                  <a:lnTo>
                    <a:pt x="3316" y="15462"/>
                  </a:lnTo>
                  <a:lnTo>
                    <a:pt x="3393" y="15462"/>
                  </a:lnTo>
                  <a:lnTo>
                    <a:pt x="3445" y="15436"/>
                  </a:lnTo>
                  <a:lnTo>
                    <a:pt x="3497" y="15411"/>
                  </a:lnTo>
                  <a:lnTo>
                    <a:pt x="3523" y="15359"/>
                  </a:lnTo>
                  <a:lnTo>
                    <a:pt x="3549" y="15307"/>
                  </a:lnTo>
                  <a:lnTo>
                    <a:pt x="3523" y="15255"/>
                  </a:lnTo>
                  <a:lnTo>
                    <a:pt x="3497" y="15203"/>
                  </a:lnTo>
                  <a:lnTo>
                    <a:pt x="2694" y="14478"/>
                  </a:lnTo>
                  <a:lnTo>
                    <a:pt x="1891" y="13805"/>
                  </a:lnTo>
                  <a:lnTo>
                    <a:pt x="382" y="12559"/>
                  </a:lnTo>
                  <a:lnTo>
                    <a:pt x="382" y="12559"/>
                  </a:lnTo>
                  <a:lnTo>
                    <a:pt x="5491" y="7019"/>
                  </a:lnTo>
                  <a:lnTo>
                    <a:pt x="5543" y="6967"/>
                  </a:lnTo>
                  <a:lnTo>
                    <a:pt x="5543" y="6890"/>
                  </a:lnTo>
                  <a:lnTo>
                    <a:pt x="5517" y="6838"/>
                  </a:lnTo>
                  <a:lnTo>
                    <a:pt x="5465" y="6786"/>
                  </a:lnTo>
                  <a:lnTo>
                    <a:pt x="4481" y="6139"/>
                  </a:lnTo>
                  <a:lnTo>
                    <a:pt x="3471" y="5517"/>
                  </a:lnTo>
                  <a:lnTo>
                    <a:pt x="2461" y="4895"/>
                  </a:lnTo>
                  <a:lnTo>
                    <a:pt x="1603" y="4423"/>
                  </a:lnTo>
                  <a:lnTo>
                    <a:pt x="1603" y="4423"/>
                  </a:lnTo>
                  <a:lnTo>
                    <a:pt x="2668" y="3471"/>
                  </a:lnTo>
                  <a:lnTo>
                    <a:pt x="3886" y="2409"/>
                  </a:lnTo>
                  <a:lnTo>
                    <a:pt x="5129" y="1347"/>
                  </a:lnTo>
                  <a:lnTo>
                    <a:pt x="6346" y="260"/>
                  </a:lnTo>
                  <a:lnTo>
                    <a:pt x="6372" y="208"/>
                  </a:lnTo>
                  <a:lnTo>
                    <a:pt x="6398" y="156"/>
                  </a:lnTo>
                  <a:lnTo>
                    <a:pt x="6372" y="104"/>
                  </a:lnTo>
                  <a:lnTo>
                    <a:pt x="6346" y="52"/>
                  </a:lnTo>
                  <a:lnTo>
                    <a:pt x="6294" y="26"/>
                  </a:lnTo>
                  <a:lnTo>
                    <a:pt x="6242"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67"/>
            <p:cNvSpPr/>
            <p:nvPr/>
          </p:nvSpPr>
          <p:spPr>
            <a:xfrm>
              <a:off x="7196824" y="1934635"/>
              <a:ext cx="109223" cy="781916"/>
            </a:xfrm>
            <a:custGeom>
              <a:avLst/>
              <a:gdLst/>
              <a:ahLst/>
              <a:cxnLst/>
              <a:rect l="l" t="t" r="r" b="b"/>
              <a:pathLst>
                <a:path w="6968" h="49883" extrusionOk="0">
                  <a:moveTo>
                    <a:pt x="6735" y="1"/>
                  </a:moveTo>
                  <a:lnTo>
                    <a:pt x="6657" y="53"/>
                  </a:lnTo>
                  <a:lnTo>
                    <a:pt x="6605" y="104"/>
                  </a:lnTo>
                  <a:lnTo>
                    <a:pt x="6579" y="182"/>
                  </a:lnTo>
                  <a:lnTo>
                    <a:pt x="5699" y="5828"/>
                  </a:lnTo>
                  <a:lnTo>
                    <a:pt x="4818" y="11785"/>
                  </a:lnTo>
                  <a:lnTo>
                    <a:pt x="3756" y="19088"/>
                  </a:lnTo>
                  <a:lnTo>
                    <a:pt x="2643" y="27117"/>
                  </a:lnTo>
                  <a:lnTo>
                    <a:pt x="2099" y="31209"/>
                  </a:lnTo>
                  <a:lnTo>
                    <a:pt x="1581" y="35275"/>
                  </a:lnTo>
                  <a:lnTo>
                    <a:pt x="1089" y="39212"/>
                  </a:lnTo>
                  <a:lnTo>
                    <a:pt x="674" y="42993"/>
                  </a:lnTo>
                  <a:lnTo>
                    <a:pt x="286" y="46490"/>
                  </a:lnTo>
                  <a:lnTo>
                    <a:pt x="1" y="49649"/>
                  </a:lnTo>
                  <a:lnTo>
                    <a:pt x="27" y="49727"/>
                  </a:lnTo>
                  <a:lnTo>
                    <a:pt x="53" y="49805"/>
                  </a:lnTo>
                  <a:lnTo>
                    <a:pt x="104" y="49857"/>
                  </a:lnTo>
                  <a:lnTo>
                    <a:pt x="208" y="49882"/>
                  </a:lnTo>
                  <a:lnTo>
                    <a:pt x="286" y="49857"/>
                  </a:lnTo>
                  <a:lnTo>
                    <a:pt x="363" y="49831"/>
                  </a:lnTo>
                  <a:lnTo>
                    <a:pt x="389" y="49753"/>
                  </a:lnTo>
                  <a:lnTo>
                    <a:pt x="415" y="49675"/>
                  </a:lnTo>
                  <a:lnTo>
                    <a:pt x="700" y="46516"/>
                  </a:lnTo>
                  <a:lnTo>
                    <a:pt x="1089" y="43019"/>
                  </a:lnTo>
                  <a:lnTo>
                    <a:pt x="1503" y="39264"/>
                  </a:lnTo>
                  <a:lnTo>
                    <a:pt x="1995" y="35327"/>
                  </a:lnTo>
                  <a:lnTo>
                    <a:pt x="2513" y="31261"/>
                  </a:lnTo>
                  <a:lnTo>
                    <a:pt x="3057" y="27169"/>
                  </a:lnTo>
                  <a:lnTo>
                    <a:pt x="4171" y="19140"/>
                  </a:lnTo>
                  <a:lnTo>
                    <a:pt x="5232" y="11863"/>
                  </a:lnTo>
                  <a:lnTo>
                    <a:pt x="6113" y="5880"/>
                  </a:lnTo>
                  <a:lnTo>
                    <a:pt x="6968" y="234"/>
                  </a:lnTo>
                  <a:lnTo>
                    <a:pt x="6968" y="156"/>
                  </a:lnTo>
                  <a:lnTo>
                    <a:pt x="6942" y="78"/>
                  </a:lnTo>
                  <a:lnTo>
                    <a:pt x="6890" y="27"/>
                  </a:lnTo>
                  <a:lnTo>
                    <a:pt x="6812"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67"/>
            <p:cNvSpPr/>
            <p:nvPr/>
          </p:nvSpPr>
          <p:spPr>
            <a:xfrm>
              <a:off x="7493599" y="1705263"/>
              <a:ext cx="126670" cy="255785"/>
            </a:xfrm>
            <a:custGeom>
              <a:avLst/>
              <a:gdLst/>
              <a:ahLst/>
              <a:cxnLst/>
              <a:rect l="l" t="t" r="r" b="b"/>
              <a:pathLst>
                <a:path w="8081" h="16318" extrusionOk="0">
                  <a:moveTo>
                    <a:pt x="3989" y="1"/>
                  </a:moveTo>
                  <a:lnTo>
                    <a:pt x="3911" y="53"/>
                  </a:lnTo>
                  <a:lnTo>
                    <a:pt x="3859" y="104"/>
                  </a:lnTo>
                  <a:lnTo>
                    <a:pt x="3833" y="182"/>
                  </a:lnTo>
                  <a:lnTo>
                    <a:pt x="3859" y="260"/>
                  </a:lnTo>
                  <a:lnTo>
                    <a:pt x="3885" y="337"/>
                  </a:lnTo>
                  <a:lnTo>
                    <a:pt x="7563" y="4922"/>
                  </a:lnTo>
                  <a:lnTo>
                    <a:pt x="2694" y="7978"/>
                  </a:lnTo>
                  <a:lnTo>
                    <a:pt x="2642" y="8029"/>
                  </a:lnTo>
                  <a:lnTo>
                    <a:pt x="2616" y="8107"/>
                  </a:lnTo>
                  <a:lnTo>
                    <a:pt x="2590" y="8159"/>
                  </a:lnTo>
                  <a:lnTo>
                    <a:pt x="2616" y="8237"/>
                  </a:lnTo>
                  <a:lnTo>
                    <a:pt x="5128" y="14427"/>
                  </a:lnTo>
                  <a:lnTo>
                    <a:pt x="155" y="15929"/>
                  </a:lnTo>
                  <a:lnTo>
                    <a:pt x="78" y="15955"/>
                  </a:lnTo>
                  <a:lnTo>
                    <a:pt x="26" y="16006"/>
                  </a:lnTo>
                  <a:lnTo>
                    <a:pt x="0" y="16084"/>
                  </a:lnTo>
                  <a:lnTo>
                    <a:pt x="26" y="16188"/>
                  </a:lnTo>
                  <a:lnTo>
                    <a:pt x="52" y="16239"/>
                  </a:lnTo>
                  <a:lnTo>
                    <a:pt x="104" y="16291"/>
                  </a:lnTo>
                  <a:lnTo>
                    <a:pt x="155" y="16317"/>
                  </a:lnTo>
                  <a:lnTo>
                    <a:pt x="285" y="16317"/>
                  </a:lnTo>
                  <a:lnTo>
                    <a:pt x="5465" y="14763"/>
                  </a:lnTo>
                  <a:lnTo>
                    <a:pt x="5542" y="14711"/>
                  </a:lnTo>
                  <a:lnTo>
                    <a:pt x="5594" y="14660"/>
                  </a:lnTo>
                  <a:lnTo>
                    <a:pt x="5620" y="14582"/>
                  </a:lnTo>
                  <a:lnTo>
                    <a:pt x="5620" y="14478"/>
                  </a:lnTo>
                  <a:lnTo>
                    <a:pt x="3056" y="8237"/>
                  </a:lnTo>
                  <a:lnTo>
                    <a:pt x="7977" y="5155"/>
                  </a:lnTo>
                  <a:lnTo>
                    <a:pt x="8055" y="5077"/>
                  </a:lnTo>
                  <a:lnTo>
                    <a:pt x="8081" y="4999"/>
                  </a:lnTo>
                  <a:lnTo>
                    <a:pt x="8081" y="4922"/>
                  </a:lnTo>
                  <a:lnTo>
                    <a:pt x="8029" y="4844"/>
                  </a:lnTo>
                  <a:lnTo>
                    <a:pt x="4222" y="78"/>
                  </a:lnTo>
                  <a:lnTo>
                    <a:pt x="4144" y="27"/>
                  </a:lnTo>
                  <a:lnTo>
                    <a:pt x="4066"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67"/>
            <p:cNvSpPr/>
            <p:nvPr/>
          </p:nvSpPr>
          <p:spPr>
            <a:xfrm>
              <a:off x="7487501" y="1954527"/>
              <a:ext cx="22744" cy="795726"/>
            </a:xfrm>
            <a:custGeom>
              <a:avLst/>
              <a:gdLst/>
              <a:ahLst/>
              <a:cxnLst/>
              <a:rect l="l" t="t" r="r" b="b"/>
              <a:pathLst>
                <a:path w="1451" h="50764" extrusionOk="0">
                  <a:moveTo>
                    <a:pt x="570" y="1"/>
                  </a:moveTo>
                  <a:lnTo>
                    <a:pt x="493" y="27"/>
                  </a:lnTo>
                  <a:lnTo>
                    <a:pt x="441" y="104"/>
                  </a:lnTo>
                  <a:lnTo>
                    <a:pt x="415" y="182"/>
                  </a:lnTo>
                  <a:lnTo>
                    <a:pt x="311" y="726"/>
                  </a:lnTo>
                  <a:lnTo>
                    <a:pt x="260" y="1503"/>
                  </a:lnTo>
                  <a:lnTo>
                    <a:pt x="182" y="2539"/>
                  </a:lnTo>
                  <a:lnTo>
                    <a:pt x="130" y="3756"/>
                  </a:lnTo>
                  <a:lnTo>
                    <a:pt x="52" y="6735"/>
                  </a:lnTo>
                  <a:lnTo>
                    <a:pt x="26" y="10257"/>
                  </a:lnTo>
                  <a:lnTo>
                    <a:pt x="1" y="14219"/>
                  </a:lnTo>
                  <a:lnTo>
                    <a:pt x="26" y="18415"/>
                  </a:lnTo>
                  <a:lnTo>
                    <a:pt x="52" y="22663"/>
                  </a:lnTo>
                  <a:lnTo>
                    <a:pt x="104" y="26858"/>
                  </a:lnTo>
                  <a:lnTo>
                    <a:pt x="182" y="31339"/>
                  </a:lnTo>
                  <a:lnTo>
                    <a:pt x="285" y="35638"/>
                  </a:lnTo>
                  <a:lnTo>
                    <a:pt x="389" y="39626"/>
                  </a:lnTo>
                  <a:lnTo>
                    <a:pt x="493" y="43175"/>
                  </a:lnTo>
                  <a:lnTo>
                    <a:pt x="596" y="45609"/>
                  </a:lnTo>
                  <a:lnTo>
                    <a:pt x="674" y="47474"/>
                  </a:lnTo>
                  <a:lnTo>
                    <a:pt x="778" y="48795"/>
                  </a:lnTo>
                  <a:lnTo>
                    <a:pt x="855" y="49701"/>
                  </a:lnTo>
                  <a:lnTo>
                    <a:pt x="907" y="50271"/>
                  </a:lnTo>
                  <a:lnTo>
                    <a:pt x="985" y="50582"/>
                  </a:lnTo>
                  <a:lnTo>
                    <a:pt x="1011" y="50660"/>
                  </a:lnTo>
                  <a:lnTo>
                    <a:pt x="1062" y="50711"/>
                  </a:lnTo>
                  <a:lnTo>
                    <a:pt x="1114" y="50737"/>
                  </a:lnTo>
                  <a:lnTo>
                    <a:pt x="1218" y="50763"/>
                  </a:lnTo>
                  <a:lnTo>
                    <a:pt x="1321" y="50737"/>
                  </a:lnTo>
                  <a:lnTo>
                    <a:pt x="1399" y="50660"/>
                  </a:lnTo>
                  <a:lnTo>
                    <a:pt x="1425" y="50582"/>
                  </a:lnTo>
                  <a:lnTo>
                    <a:pt x="1451" y="50504"/>
                  </a:lnTo>
                  <a:lnTo>
                    <a:pt x="1425" y="50452"/>
                  </a:lnTo>
                  <a:lnTo>
                    <a:pt x="1347" y="50375"/>
                  </a:lnTo>
                  <a:lnTo>
                    <a:pt x="1296" y="50064"/>
                  </a:lnTo>
                  <a:lnTo>
                    <a:pt x="1244" y="49546"/>
                  </a:lnTo>
                  <a:lnTo>
                    <a:pt x="1114" y="47940"/>
                  </a:lnTo>
                  <a:lnTo>
                    <a:pt x="1011" y="45609"/>
                  </a:lnTo>
                  <a:lnTo>
                    <a:pt x="881" y="42683"/>
                  </a:lnTo>
                  <a:lnTo>
                    <a:pt x="778" y="39212"/>
                  </a:lnTo>
                  <a:lnTo>
                    <a:pt x="674" y="35275"/>
                  </a:lnTo>
                  <a:lnTo>
                    <a:pt x="596" y="30976"/>
                  </a:lnTo>
                  <a:lnTo>
                    <a:pt x="519" y="26392"/>
                  </a:lnTo>
                  <a:lnTo>
                    <a:pt x="467" y="22300"/>
                  </a:lnTo>
                  <a:lnTo>
                    <a:pt x="441" y="18104"/>
                  </a:lnTo>
                  <a:lnTo>
                    <a:pt x="415" y="13986"/>
                  </a:lnTo>
                  <a:lnTo>
                    <a:pt x="441" y="10127"/>
                  </a:lnTo>
                  <a:lnTo>
                    <a:pt x="467" y="6657"/>
                  </a:lnTo>
                  <a:lnTo>
                    <a:pt x="544" y="3756"/>
                  </a:lnTo>
                  <a:lnTo>
                    <a:pt x="596" y="2565"/>
                  </a:lnTo>
                  <a:lnTo>
                    <a:pt x="648" y="1555"/>
                  </a:lnTo>
                  <a:lnTo>
                    <a:pt x="726" y="804"/>
                  </a:lnTo>
                  <a:lnTo>
                    <a:pt x="803" y="260"/>
                  </a:lnTo>
                  <a:lnTo>
                    <a:pt x="803" y="182"/>
                  </a:lnTo>
                  <a:lnTo>
                    <a:pt x="778" y="104"/>
                  </a:lnTo>
                  <a:lnTo>
                    <a:pt x="726" y="53"/>
                  </a:lnTo>
                  <a:lnTo>
                    <a:pt x="648"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67"/>
            <p:cNvSpPr/>
            <p:nvPr/>
          </p:nvSpPr>
          <p:spPr>
            <a:xfrm>
              <a:off x="7122133" y="2650356"/>
              <a:ext cx="97859" cy="72277"/>
            </a:xfrm>
            <a:custGeom>
              <a:avLst/>
              <a:gdLst/>
              <a:ahLst/>
              <a:cxnLst/>
              <a:rect l="l" t="t" r="r" b="b"/>
              <a:pathLst>
                <a:path w="6243" h="4611" extrusionOk="0">
                  <a:moveTo>
                    <a:pt x="156" y="1"/>
                  </a:moveTo>
                  <a:lnTo>
                    <a:pt x="104" y="53"/>
                  </a:lnTo>
                  <a:lnTo>
                    <a:pt x="26" y="105"/>
                  </a:lnTo>
                  <a:lnTo>
                    <a:pt x="0" y="182"/>
                  </a:lnTo>
                  <a:lnTo>
                    <a:pt x="26" y="260"/>
                  </a:lnTo>
                  <a:lnTo>
                    <a:pt x="52" y="338"/>
                  </a:lnTo>
                  <a:lnTo>
                    <a:pt x="208" y="545"/>
                  </a:lnTo>
                  <a:lnTo>
                    <a:pt x="622" y="1011"/>
                  </a:lnTo>
                  <a:lnTo>
                    <a:pt x="1192" y="1633"/>
                  </a:lnTo>
                  <a:lnTo>
                    <a:pt x="1554" y="1995"/>
                  </a:lnTo>
                  <a:lnTo>
                    <a:pt x="1943" y="2384"/>
                  </a:lnTo>
                  <a:lnTo>
                    <a:pt x="2383" y="2746"/>
                  </a:lnTo>
                  <a:lnTo>
                    <a:pt x="2849" y="3109"/>
                  </a:lnTo>
                  <a:lnTo>
                    <a:pt x="3316" y="3471"/>
                  </a:lnTo>
                  <a:lnTo>
                    <a:pt x="3834" y="3782"/>
                  </a:lnTo>
                  <a:lnTo>
                    <a:pt x="4352" y="4067"/>
                  </a:lnTo>
                  <a:lnTo>
                    <a:pt x="4895" y="4300"/>
                  </a:lnTo>
                  <a:lnTo>
                    <a:pt x="5180" y="4404"/>
                  </a:lnTo>
                  <a:lnTo>
                    <a:pt x="5439" y="4481"/>
                  </a:lnTo>
                  <a:lnTo>
                    <a:pt x="5724" y="4559"/>
                  </a:lnTo>
                  <a:lnTo>
                    <a:pt x="6009" y="4585"/>
                  </a:lnTo>
                  <a:lnTo>
                    <a:pt x="6035" y="4611"/>
                  </a:lnTo>
                  <a:lnTo>
                    <a:pt x="6113" y="4585"/>
                  </a:lnTo>
                  <a:lnTo>
                    <a:pt x="6164" y="4559"/>
                  </a:lnTo>
                  <a:lnTo>
                    <a:pt x="6216" y="4481"/>
                  </a:lnTo>
                  <a:lnTo>
                    <a:pt x="6242" y="4430"/>
                  </a:lnTo>
                  <a:lnTo>
                    <a:pt x="6242" y="4326"/>
                  </a:lnTo>
                  <a:lnTo>
                    <a:pt x="6216" y="4274"/>
                  </a:lnTo>
                  <a:lnTo>
                    <a:pt x="6139" y="4222"/>
                  </a:lnTo>
                  <a:lnTo>
                    <a:pt x="6061" y="4197"/>
                  </a:lnTo>
                  <a:lnTo>
                    <a:pt x="5802" y="4145"/>
                  </a:lnTo>
                  <a:lnTo>
                    <a:pt x="5543" y="4067"/>
                  </a:lnTo>
                  <a:lnTo>
                    <a:pt x="5284" y="3989"/>
                  </a:lnTo>
                  <a:lnTo>
                    <a:pt x="5025" y="3912"/>
                  </a:lnTo>
                  <a:lnTo>
                    <a:pt x="4507" y="3679"/>
                  </a:lnTo>
                  <a:lnTo>
                    <a:pt x="3989" y="3394"/>
                  </a:lnTo>
                  <a:lnTo>
                    <a:pt x="3497" y="3083"/>
                  </a:lnTo>
                  <a:lnTo>
                    <a:pt x="3031" y="2720"/>
                  </a:lnTo>
                  <a:lnTo>
                    <a:pt x="2590" y="2358"/>
                  </a:lnTo>
                  <a:lnTo>
                    <a:pt x="2176" y="1995"/>
                  </a:lnTo>
                  <a:lnTo>
                    <a:pt x="1787" y="1633"/>
                  </a:lnTo>
                  <a:lnTo>
                    <a:pt x="1451" y="1296"/>
                  </a:lnTo>
                  <a:lnTo>
                    <a:pt x="881" y="674"/>
                  </a:lnTo>
                  <a:lnTo>
                    <a:pt x="518" y="260"/>
                  </a:lnTo>
                  <a:lnTo>
                    <a:pt x="389" y="79"/>
                  </a:lnTo>
                  <a:lnTo>
                    <a:pt x="311" y="27"/>
                  </a:lnTo>
                  <a:lnTo>
                    <a:pt x="259"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67"/>
            <p:cNvSpPr/>
            <p:nvPr/>
          </p:nvSpPr>
          <p:spPr>
            <a:xfrm>
              <a:off x="7488316" y="2716128"/>
              <a:ext cx="220453" cy="36962"/>
            </a:xfrm>
            <a:custGeom>
              <a:avLst/>
              <a:gdLst/>
              <a:ahLst/>
              <a:cxnLst/>
              <a:rect l="l" t="t" r="r" b="b"/>
              <a:pathLst>
                <a:path w="14064" h="2358" extrusionOk="0">
                  <a:moveTo>
                    <a:pt x="13779" y="1"/>
                  </a:moveTo>
                  <a:lnTo>
                    <a:pt x="13209" y="285"/>
                  </a:lnTo>
                  <a:lnTo>
                    <a:pt x="12665" y="519"/>
                  </a:lnTo>
                  <a:lnTo>
                    <a:pt x="12095" y="752"/>
                  </a:lnTo>
                  <a:lnTo>
                    <a:pt x="11525" y="959"/>
                  </a:lnTo>
                  <a:lnTo>
                    <a:pt x="10956" y="1140"/>
                  </a:lnTo>
                  <a:lnTo>
                    <a:pt x="10360" y="1296"/>
                  </a:lnTo>
                  <a:lnTo>
                    <a:pt x="9790" y="1425"/>
                  </a:lnTo>
                  <a:lnTo>
                    <a:pt x="9220" y="1529"/>
                  </a:lnTo>
                  <a:lnTo>
                    <a:pt x="8625" y="1632"/>
                  </a:lnTo>
                  <a:lnTo>
                    <a:pt x="8081" y="1736"/>
                  </a:lnTo>
                  <a:lnTo>
                    <a:pt x="6941" y="1839"/>
                  </a:lnTo>
                  <a:lnTo>
                    <a:pt x="5879" y="1917"/>
                  </a:lnTo>
                  <a:lnTo>
                    <a:pt x="4843" y="1943"/>
                  </a:lnTo>
                  <a:lnTo>
                    <a:pt x="3885" y="1943"/>
                  </a:lnTo>
                  <a:lnTo>
                    <a:pt x="3005" y="1917"/>
                  </a:lnTo>
                  <a:lnTo>
                    <a:pt x="2228" y="1865"/>
                  </a:lnTo>
                  <a:lnTo>
                    <a:pt x="1554" y="1788"/>
                  </a:lnTo>
                  <a:lnTo>
                    <a:pt x="596" y="1658"/>
                  </a:lnTo>
                  <a:lnTo>
                    <a:pt x="233" y="1606"/>
                  </a:lnTo>
                  <a:lnTo>
                    <a:pt x="156" y="1606"/>
                  </a:lnTo>
                  <a:lnTo>
                    <a:pt x="78" y="1632"/>
                  </a:lnTo>
                  <a:lnTo>
                    <a:pt x="26" y="1684"/>
                  </a:lnTo>
                  <a:lnTo>
                    <a:pt x="0" y="1762"/>
                  </a:lnTo>
                  <a:lnTo>
                    <a:pt x="0" y="1865"/>
                  </a:lnTo>
                  <a:lnTo>
                    <a:pt x="26" y="1917"/>
                  </a:lnTo>
                  <a:lnTo>
                    <a:pt x="78" y="1995"/>
                  </a:lnTo>
                  <a:lnTo>
                    <a:pt x="156" y="2021"/>
                  </a:lnTo>
                  <a:lnTo>
                    <a:pt x="492" y="2073"/>
                  </a:lnTo>
                  <a:lnTo>
                    <a:pt x="1425" y="2202"/>
                  </a:lnTo>
                  <a:lnTo>
                    <a:pt x="2072" y="2254"/>
                  </a:lnTo>
                  <a:lnTo>
                    <a:pt x="2823" y="2306"/>
                  </a:lnTo>
                  <a:lnTo>
                    <a:pt x="3678" y="2357"/>
                  </a:lnTo>
                  <a:lnTo>
                    <a:pt x="5672" y="2357"/>
                  </a:lnTo>
                  <a:lnTo>
                    <a:pt x="6786" y="2280"/>
                  </a:lnTo>
                  <a:lnTo>
                    <a:pt x="7951" y="2150"/>
                  </a:lnTo>
                  <a:lnTo>
                    <a:pt x="8573" y="2073"/>
                  </a:lnTo>
                  <a:lnTo>
                    <a:pt x="9169" y="1969"/>
                  </a:lnTo>
                  <a:lnTo>
                    <a:pt x="9764" y="1839"/>
                  </a:lnTo>
                  <a:lnTo>
                    <a:pt x="10386" y="1710"/>
                  </a:lnTo>
                  <a:lnTo>
                    <a:pt x="10982" y="1555"/>
                  </a:lnTo>
                  <a:lnTo>
                    <a:pt x="11603" y="1373"/>
                  </a:lnTo>
                  <a:lnTo>
                    <a:pt x="12199" y="1166"/>
                  </a:lnTo>
                  <a:lnTo>
                    <a:pt x="12794" y="933"/>
                  </a:lnTo>
                  <a:lnTo>
                    <a:pt x="13390" y="674"/>
                  </a:lnTo>
                  <a:lnTo>
                    <a:pt x="13960" y="389"/>
                  </a:lnTo>
                  <a:lnTo>
                    <a:pt x="14038" y="337"/>
                  </a:lnTo>
                  <a:lnTo>
                    <a:pt x="14064" y="260"/>
                  </a:lnTo>
                  <a:lnTo>
                    <a:pt x="14064" y="182"/>
                  </a:lnTo>
                  <a:lnTo>
                    <a:pt x="14064" y="104"/>
                  </a:lnTo>
                  <a:lnTo>
                    <a:pt x="14012" y="26"/>
                  </a:lnTo>
                  <a:lnTo>
                    <a:pt x="13934"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67"/>
            <p:cNvSpPr/>
            <p:nvPr/>
          </p:nvSpPr>
          <p:spPr>
            <a:xfrm>
              <a:off x="7230118" y="1675637"/>
              <a:ext cx="334536" cy="1001131"/>
            </a:xfrm>
            <a:custGeom>
              <a:avLst/>
              <a:gdLst/>
              <a:ahLst/>
              <a:cxnLst/>
              <a:rect l="l" t="t" r="r" b="b"/>
              <a:pathLst>
                <a:path w="21342" h="63868" extrusionOk="0">
                  <a:moveTo>
                    <a:pt x="19943" y="0"/>
                  </a:moveTo>
                  <a:lnTo>
                    <a:pt x="10075" y="881"/>
                  </a:lnTo>
                  <a:lnTo>
                    <a:pt x="9635" y="2020"/>
                  </a:lnTo>
                  <a:lnTo>
                    <a:pt x="9143" y="3419"/>
                  </a:lnTo>
                  <a:lnTo>
                    <a:pt x="8573" y="5128"/>
                  </a:lnTo>
                  <a:lnTo>
                    <a:pt x="7978" y="7148"/>
                  </a:lnTo>
                  <a:lnTo>
                    <a:pt x="7900" y="7433"/>
                  </a:lnTo>
                  <a:lnTo>
                    <a:pt x="7460" y="9117"/>
                  </a:lnTo>
                  <a:lnTo>
                    <a:pt x="6993" y="10981"/>
                  </a:lnTo>
                  <a:lnTo>
                    <a:pt x="6527" y="13053"/>
                  </a:lnTo>
                  <a:lnTo>
                    <a:pt x="6035" y="15306"/>
                  </a:lnTo>
                  <a:lnTo>
                    <a:pt x="5983" y="15591"/>
                  </a:lnTo>
                  <a:lnTo>
                    <a:pt x="5439" y="18466"/>
                  </a:lnTo>
                  <a:lnTo>
                    <a:pt x="4896" y="21600"/>
                  </a:lnTo>
                  <a:lnTo>
                    <a:pt x="4844" y="21833"/>
                  </a:lnTo>
                  <a:lnTo>
                    <a:pt x="4792" y="22247"/>
                  </a:lnTo>
                  <a:lnTo>
                    <a:pt x="4300" y="25459"/>
                  </a:lnTo>
                  <a:lnTo>
                    <a:pt x="3782" y="29137"/>
                  </a:lnTo>
                  <a:lnTo>
                    <a:pt x="3730" y="29525"/>
                  </a:lnTo>
                  <a:lnTo>
                    <a:pt x="3316" y="32607"/>
                  </a:lnTo>
                  <a:lnTo>
                    <a:pt x="2901" y="35844"/>
                  </a:lnTo>
                  <a:lnTo>
                    <a:pt x="2875" y="36155"/>
                  </a:lnTo>
                  <a:lnTo>
                    <a:pt x="2073" y="42785"/>
                  </a:lnTo>
                  <a:lnTo>
                    <a:pt x="1995" y="43407"/>
                  </a:lnTo>
                  <a:lnTo>
                    <a:pt x="1192" y="50348"/>
                  </a:lnTo>
                  <a:lnTo>
                    <a:pt x="1140" y="50788"/>
                  </a:lnTo>
                  <a:lnTo>
                    <a:pt x="363" y="57911"/>
                  </a:lnTo>
                  <a:lnTo>
                    <a:pt x="311" y="58377"/>
                  </a:lnTo>
                  <a:lnTo>
                    <a:pt x="1" y="61226"/>
                  </a:lnTo>
                  <a:lnTo>
                    <a:pt x="1088" y="61562"/>
                  </a:lnTo>
                  <a:lnTo>
                    <a:pt x="2202" y="61873"/>
                  </a:lnTo>
                  <a:lnTo>
                    <a:pt x="3316" y="62184"/>
                  </a:lnTo>
                  <a:lnTo>
                    <a:pt x="4429" y="62443"/>
                  </a:lnTo>
                  <a:lnTo>
                    <a:pt x="5828" y="62754"/>
                  </a:lnTo>
                  <a:lnTo>
                    <a:pt x="7226" y="63013"/>
                  </a:lnTo>
                  <a:lnTo>
                    <a:pt x="8625" y="63246"/>
                  </a:lnTo>
                  <a:lnTo>
                    <a:pt x="10049" y="63453"/>
                  </a:lnTo>
                  <a:lnTo>
                    <a:pt x="11474" y="63608"/>
                  </a:lnTo>
                  <a:lnTo>
                    <a:pt x="12898" y="63738"/>
                  </a:lnTo>
                  <a:lnTo>
                    <a:pt x="14349" y="63816"/>
                  </a:lnTo>
                  <a:lnTo>
                    <a:pt x="15773" y="63867"/>
                  </a:lnTo>
                  <a:lnTo>
                    <a:pt x="15644" y="60034"/>
                  </a:lnTo>
                  <a:lnTo>
                    <a:pt x="15644" y="59698"/>
                  </a:lnTo>
                  <a:lnTo>
                    <a:pt x="15436" y="52705"/>
                  </a:lnTo>
                  <a:lnTo>
                    <a:pt x="15436" y="52368"/>
                  </a:lnTo>
                  <a:lnTo>
                    <a:pt x="15385" y="49752"/>
                  </a:lnTo>
                  <a:lnTo>
                    <a:pt x="15385" y="49442"/>
                  </a:lnTo>
                  <a:lnTo>
                    <a:pt x="15307" y="45453"/>
                  </a:lnTo>
                  <a:lnTo>
                    <a:pt x="15307" y="45168"/>
                  </a:lnTo>
                  <a:lnTo>
                    <a:pt x="15255" y="40998"/>
                  </a:lnTo>
                  <a:lnTo>
                    <a:pt x="15255" y="40662"/>
                  </a:lnTo>
                  <a:lnTo>
                    <a:pt x="15229" y="35352"/>
                  </a:lnTo>
                  <a:lnTo>
                    <a:pt x="15255" y="32762"/>
                  </a:lnTo>
                  <a:lnTo>
                    <a:pt x="15281" y="30302"/>
                  </a:lnTo>
                  <a:lnTo>
                    <a:pt x="15281" y="29939"/>
                  </a:lnTo>
                  <a:lnTo>
                    <a:pt x="15333" y="27790"/>
                  </a:lnTo>
                  <a:lnTo>
                    <a:pt x="15385" y="25744"/>
                  </a:lnTo>
                  <a:lnTo>
                    <a:pt x="15385" y="25433"/>
                  </a:lnTo>
                  <a:lnTo>
                    <a:pt x="15488" y="23180"/>
                  </a:lnTo>
                  <a:lnTo>
                    <a:pt x="15592" y="21134"/>
                  </a:lnTo>
                  <a:lnTo>
                    <a:pt x="15721" y="19321"/>
                  </a:lnTo>
                  <a:lnTo>
                    <a:pt x="15903" y="17767"/>
                  </a:lnTo>
                  <a:lnTo>
                    <a:pt x="15928" y="17456"/>
                  </a:lnTo>
                  <a:lnTo>
                    <a:pt x="16110" y="16368"/>
                  </a:lnTo>
                  <a:lnTo>
                    <a:pt x="16472" y="14607"/>
                  </a:lnTo>
                  <a:lnTo>
                    <a:pt x="16835" y="12950"/>
                  </a:lnTo>
                  <a:lnTo>
                    <a:pt x="16913" y="12587"/>
                  </a:lnTo>
                  <a:lnTo>
                    <a:pt x="17275" y="11137"/>
                  </a:lnTo>
                  <a:lnTo>
                    <a:pt x="17612" y="9764"/>
                  </a:lnTo>
                  <a:lnTo>
                    <a:pt x="17975" y="8521"/>
                  </a:lnTo>
                  <a:lnTo>
                    <a:pt x="18337" y="7355"/>
                  </a:lnTo>
                  <a:lnTo>
                    <a:pt x="18441" y="6941"/>
                  </a:lnTo>
                  <a:lnTo>
                    <a:pt x="18881" y="5672"/>
                  </a:lnTo>
                  <a:lnTo>
                    <a:pt x="19295" y="4558"/>
                  </a:lnTo>
                  <a:lnTo>
                    <a:pt x="19684" y="3548"/>
                  </a:lnTo>
                  <a:lnTo>
                    <a:pt x="20072" y="2694"/>
                  </a:lnTo>
                  <a:lnTo>
                    <a:pt x="20435" y="1968"/>
                  </a:lnTo>
                  <a:lnTo>
                    <a:pt x="20772" y="1347"/>
                  </a:lnTo>
                  <a:lnTo>
                    <a:pt x="21082" y="855"/>
                  </a:lnTo>
                  <a:lnTo>
                    <a:pt x="21341" y="492"/>
                  </a:lnTo>
                  <a:lnTo>
                    <a:pt x="199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67"/>
            <p:cNvSpPr/>
            <p:nvPr/>
          </p:nvSpPr>
          <p:spPr>
            <a:xfrm>
              <a:off x="7353934" y="1784437"/>
              <a:ext cx="165246" cy="25174"/>
            </a:xfrm>
            <a:custGeom>
              <a:avLst/>
              <a:gdLst/>
              <a:ahLst/>
              <a:cxnLst/>
              <a:rect l="l" t="t" r="r" b="b"/>
              <a:pathLst>
                <a:path w="10542" h="1606" extrusionOk="0">
                  <a:moveTo>
                    <a:pt x="10542" y="0"/>
                  </a:moveTo>
                  <a:lnTo>
                    <a:pt x="9739" y="337"/>
                  </a:lnTo>
                  <a:lnTo>
                    <a:pt x="8936" y="622"/>
                  </a:lnTo>
                  <a:lnTo>
                    <a:pt x="8392" y="777"/>
                  </a:lnTo>
                  <a:lnTo>
                    <a:pt x="7848" y="932"/>
                  </a:lnTo>
                  <a:lnTo>
                    <a:pt x="7304" y="1036"/>
                  </a:lnTo>
                  <a:lnTo>
                    <a:pt x="6735" y="1140"/>
                  </a:lnTo>
                  <a:lnTo>
                    <a:pt x="6165" y="1217"/>
                  </a:lnTo>
                  <a:lnTo>
                    <a:pt x="5595" y="1269"/>
                  </a:lnTo>
                  <a:lnTo>
                    <a:pt x="5025" y="1295"/>
                  </a:lnTo>
                  <a:lnTo>
                    <a:pt x="4430" y="1321"/>
                  </a:lnTo>
                  <a:lnTo>
                    <a:pt x="3860" y="1295"/>
                  </a:lnTo>
                  <a:lnTo>
                    <a:pt x="3290" y="1243"/>
                  </a:lnTo>
                  <a:lnTo>
                    <a:pt x="2746" y="1140"/>
                  </a:lnTo>
                  <a:lnTo>
                    <a:pt x="2176" y="1036"/>
                  </a:lnTo>
                  <a:lnTo>
                    <a:pt x="1632" y="881"/>
                  </a:lnTo>
                  <a:lnTo>
                    <a:pt x="1114" y="699"/>
                  </a:lnTo>
                  <a:lnTo>
                    <a:pt x="596" y="466"/>
                  </a:lnTo>
                  <a:lnTo>
                    <a:pt x="79" y="207"/>
                  </a:lnTo>
                  <a:lnTo>
                    <a:pt x="1" y="492"/>
                  </a:lnTo>
                  <a:lnTo>
                    <a:pt x="389" y="673"/>
                  </a:lnTo>
                  <a:lnTo>
                    <a:pt x="778" y="855"/>
                  </a:lnTo>
                  <a:lnTo>
                    <a:pt x="1166" y="1010"/>
                  </a:lnTo>
                  <a:lnTo>
                    <a:pt x="1555" y="1166"/>
                  </a:lnTo>
                  <a:lnTo>
                    <a:pt x="1969" y="1269"/>
                  </a:lnTo>
                  <a:lnTo>
                    <a:pt x="2384" y="1373"/>
                  </a:lnTo>
                  <a:lnTo>
                    <a:pt x="2798" y="1450"/>
                  </a:lnTo>
                  <a:lnTo>
                    <a:pt x="3238" y="1528"/>
                  </a:lnTo>
                  <a:lnTo>
                    <a:pt x="3678" y="1580"/>
                  </a:lnTo>
                  <a:lnTo>
                    <a:pt x="4145" y="1606"/>
                  </a:lnTo>
                  <a:lnTo>
                    <a:pt x="5051" y="1606"/>
                  </a:lnTo>
                  <a:lnTo>
                    <a:pt x="5517" y="1580"/>
                  </a:lnTo>
                  <a:lnTo>
                    <a:pt x="5983" y="1554"/>
                  </a:lnTo>
                  <a:lnTo>
                    <a:pt x="6890" y="1424"/>
                  </a:lnTo>
                  <a:lnTo>
                    <a:pt x="7796" y="1269"/>
                  </a:lnTo>
                  <a:lnTo>
                    <a:pt x="8703" y="1036"/>
                  </a:lnTo>
                  <a:lnTo>
                    <a:pt x="9558" y="751"/>
                  </a:lnTo>
                  <a:lnTo>
                    <a:pt x="10438" y="414"/>
                  </a:lnTo>
                  <a:lnTo>
                    <a:pt x="10542"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67"/>
            <p:cNvSpPr/>
            <p:nvPr/>
          </p:nvSpPr>
          <p:spPr>
            <a:xfrm>
              <a:off x="7323901" y="1872938"/>
              <a:ext cx="171328" cy="47103"/>
            </a:xfrm>
            <a:custGeom>
              <a:avLst/>
              <a:gdLst/>
              <a:ahLst/>
              <a:cxnLst/>
              <a:rect l="l" t="t" r="r" b="b"/>
              <a:pathLst>
                <a:path w="10930" h="3005" extrusionOk="0">
                  <a:moveTo>
                    <a:pt x="10930" y="0"/>
                  </a:moveTo>
                  <a:lnTo>
                    <a:pt x="9479" y="570"/>
                  </a:lnTo>
                  <a:lnTo>
                    <a:pt x="8003" y="1062"/>
                  </a:lnTo>
                  <a:lnTo>
                    <a:pt x="6708" y="1450"/>
                  </a:lnTo>
                  <a:lnTo>
                    <a:pt x="5439" y="1813"/>
                  </a:lnTo>
                  <a:lnTo>
                    <a:pt x="4144" y="2124"/>
                  </a:lnTo>
                  <a:lnTo>
                    <a:pt x="2849" y="2383"/>
                  </a:lnTo>
                  <a:lnTo>
                    <a:pt x="2150" y="2486"/>
                  </a:lnTo>
                  <a:lnTo>
                    <a:pt x="1451" y="2590"/>
                  </a:lnTo>
                  <a:lnTo>
                    <a:pt x="751" y="2668"/>
                  </a:lnTo>
                  <a:lnTo>
                    <a:pt x="52" y="2719"/>
                  </a:lnTo>
                  <a:lnTo>
                    <a:pt x="0" y="3004"/>
                  </a:lnTo>
                  <a:lnTo>
                    <a:pt x="0" y="3004"/>
                  </a:lnTo>
                  <a:lnTo>
                    <a:pt x="596" y="2978"/>
                  </a:lnTo>
                  <a:lnTo>
                    <a:pt x="1166" y="2953"/>
                  </a:lnTo>
                  <a:lnTo>
                    <a:pt x="2409" y="2771"/>
                  </a:lnTo>
                  <a:lnTo>
                    <a:pt x="3626" y="2564"/>
                  </a:lnTo>
                  <a:lnTo>
                    <a:pt x="4869" y="2305"/>
                  </a:lnTo>
                  <a:lnTo>
                    <a:pt x="6087" y="1994"/>
                  </a:lnTo>
                  <a:lnTo>
                    <a:pt x="7304" y="1632"/>
                  </a:lnTo>
                  <a:lnTo>
                    <a:pt x="8495" y="1243"/>
                  </a:lnTo>
                  <a:lnTo>
                    <a:pt x="9687" y="829"/>
                  </a:lnTo>
                  <a:lnTo>
                    <a:pt x="10852" y="363"/>
                  </a:lnTo>
                  <a:lnTo>
                    <a:pt x="10930"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67"/>
            <p:cNvSpPr/>
            <p:nvPr/>
          </p:nvSpPr>
          <p:spPr>
            <a:xfrm>
              <a:off x="7305217" y="1949260"/>
              <a:ext cx="174588" cy="75115"/>
            </a:xfrm>
            <a:custGeom>
              <a:avLst/>
              <a:gdLst/>
              <a:ahLst/>
              <a:cxnLst/>
              <a:rect l="l" t="t" r="r" b="b"/>
              <a:pathLst>
                <a:path w="11138" h="4792" extrusionOk="0">
                  <a:moveTo>
                    <a:pt x="11137" y="0"/>
                  </a:moveTo>
                  <a:lnTo>
                    <a:pt x="9687" y="363"/>
                  </a:lnTo>
                  <a:lnTo>
                    <a:pt x="8263" y="777"/>
                  </a:lnTo>
                  <a:lnTo>
                    <a:pt x="6838" y="1269"/>
                  </a:lnTo>
                  <a:lnTo>
                    <a:pt x="5440" y="1787"/>
                  </a:lnTo>
                  <a:lnTo>
                    <a:pt x="4067" y="2357"/>
                  </a:lnTo>
                  <a:lnTo>
                    <a:pt x="2694" y="2978"/>
                  </a:lnTo>
                  <a:lnTo>
                    <a:pt x="1374" y="3652"/>
                  </a:lnTo>
                  <a:lnTo>
                    <a:pt x="53" y="4377"/>
                  </a:lnTo>
                  <a:lnTo>
                    <a:pt x="1" y="4791"/>
                  </a:lnTo>
                  <a:lnTo>
                    <a:pt x="1296" y="4040"/>
                  </a:lnTo>
                  <a:lnTo>
                    <a:pt x="2643" y="3367"/>
                  </a:lnTo>
                  <a:lnTo>
                    <a:pt x="3989" y="2720"/>
                  </a:lnTo>
                  <a:lnTo>
                    <a:pt x="5388" y="2150"/>
                  </a:lnTo>
                  <a:lnTo>
                    <a:pt x="6786" y="1606"/>
                  </a:lnTo>
                  <a:lnTo>
                    <a:pt x="8211" y="1114"/>
                  </a:lnTo>
                  <a:lnTo>
                    <a:pt x="9635" y="699"/>
                  </a:lnTo>
                  <a:lnTo>
                    <a:pt x="11112" y="311"/>
                  </a:lnTo>
                  <a:lnTo>
                    <a:pt x="11137"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67"/>
            <p:cNvSpPr/>
            <p:nvPr/>
          </p:nvSpPr>
          <p:spPr>
            <a:xfrm>
              <a:off x="7288585" y="2074299"/>
              <a:ext cx="182692" cy="64158"/>
            </a:xfrm>
            <a:custGeom>
              <a:avLst/>
              <a:gdLst/>
              <a:ahLst/>
              <a:cxnLst/>
              <a:rect l="l" t="t" r="r" b="b"/>
              <a:pathLst>
                <a:path w="11655" h="4093" extrusionOk="0">
                  <a:moveTo>
                    <a:pt x="11655" y="0"/>
                  </a:moveTo>
                  <a:lnTo>
                    <a:pt x="10152" y="285"/>
                  </a:lnTo>
                  <a:lnTo>
                    <a:pt x="8650" y="596"/>
                  </a:lnTo>
                  <a:lnTo>
                    <a:pt x="7174" y="984"/>
                  </a:lnTo>
                  <a:lnTo>
                    <a:pt x="5724" y="1424"/>
                  </a:lnTo>
                  <a:lnTo>
                    <a:pt x="4273" y="1917"/>
                  </a:lnTo>
                  <a:lnTo>
                    <a:pt x="2849" y="2460"/>
                  </a:lnTo>
                  <a:lnTo>
                    <a:pt x="1425" y="3056"/>
                  </a:lnTo>
                  <a:lnTo>
                    <a:pt x="52" y="3704"/>
                  </a:lnTo>
                  <a:lnTo>
                    <a:pt x="0" y="4092"/>
                  </a:lnTo>
                  <a:lnTo>
                    <a:pt x="1373" y="3419"/>
                  </a:lnTo>
                  <a:lnTo>
                    <a:pt x="2797" y="2823"/>
                  </a:lnTo>
                  <a:lnTo>
                    <a:pt x="4222" y="2253"/>
                  </a:lnTo>
                  <a:lnTo>
                    <a:pt x="5672" y="1761"/>
                  </a:lnTo>
                  <a:lnTo>
                    <a:pt x="7148" y="1321"/>
                  </a:lnTo>
                  <a:lnTo>
                    <a:pt x="8624" y="932"/>
                  </a:lnTo>
                  <a:lnTo>
                    <a:pt x="10127" y="596"/>
                  </a:lnTo>
                  <a:lnTo>
                    <a:pt x="11655" y="311"/>
                  </a:lnTo>
                  <a:lnTo>
                    <a:pt x="11655"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67"/>
            <p:cNvSpPr/>
            <p:nvPr/>
          </p:nvSpPr>
          <p:spPr>
            <a:xfrm>
              <a:off x="7350282" y="2144931"/>
              <a:ext cx="119381" cy="187567"/>
            </a:xfrm>
            <a:custGeom>
              <a:avLst/>
              <a:gdLst/>
              <a:ahLst/>
              <a:cxnLst/>
              <a:rect l="l" t="t" r="r" b="b"/>
              <a:pathLst>
                <a:path w="7616" h="11966" extrusionOk="0">
                  <a:moveTo>
                    <a:pt x="7615" y="0"/>
                  </a:moveTo>
                  <a:lnTo>
                    <a:pt x="7149" y="259"/>
                  </a:lnTo>
                  <a:lnTo>
                    <a:pt x="6709" y="544"/>
                  </a:lnTo>
                  <a:lnTo>
                    <a:pt x="6268" y="855"/>
                  </a:lnTo>
                  <a:lnTo>
                    <a:pt x="5854" y="1166"/>
                  </a:lnTo>
                  <a:lnTo>
                    <a:pt x="5414" y="1503"/>
                  </a:lnTo>
                  <a:lnTo>
                    <a:pt x="5025" y="1839"/>
                  </a:lnTo>
                  <a:lnTo>
                    <a:pt x="4611" y="2202"/>
                  </a:lnTo>
                  <a:lnTo>
                    <a:pt x="4222" y="2565"/>
                  </a:lnTo>
                  <a:lnTo>
                    <a:pt x="3860" y="2927"/>
                  </a:lnTo>
                  <a:lnTo>
                    <a:pt x="3445" y="3393"/>
                  </a:lnTo>
                  <a:lnTo>
                    <a:pt x="2979" y="3963"/>
                  </a:lnTo>
                  <a:lnTo>
                    <a:pt x="2461" y="4585"/>
                  </a:lnTo>
                  <a:lnTo>
                    <a:pt x="1969" y="5258"/>
                  </a:lnTo>
                  <a:lnTo>
                    <a:pt x="1477" y="5983"/>
                  </a:lnTo>
                  <a:lnTo>
                    <a:pt x="1037" y="6734"/>
                  </a:lnTo>
                  <a:lnTo>
                    <a:pt x="648" y="7485"/>
                  </a:lnTo>
                  <a:lnTo>
                    <a:pt x="467" y="7848"/>
                  </a:lnTo>
                  <a:lnTo>
                    <a:pt x="312" y="8211"/>
                  </a:lnTo>
                  <a:lnTo>
                    <a:pt x="208" y="8573"/>
                  </a:lnTo>
                  <a:lnTo>
                    <a:pt x="104" y="8936"/>
                  </a:lnTo>
                  <a:lnTo>
                    <a:pt x="27" y="9272"/>
                  </a:lnTo>
                  <a:lnTo>
                    <a:pt x="1" y="9609"/>
                  </a:lnTo>
                  <a:lnTo>
                    <a:pt x="1" y="9920"/>
                  </a:lnTo>
                  <a:lnTo>
                    <a:pt x="27" y="10231"/>
                  </a:lnTo>
                  <a:lnTo>
                    <a:pt x="104" y="10516"/>
                  </a:lnTo>
                  <a:lnTo>
                    <a:pt x="234" y="10775"/>
                  </a:lnTo>
                  <a:lnTo>
                    <a:pt x="389" y="11034"/>
                  </a:lnTo>
                  <a:lnTo>
                    <a:pt x="622" y="11241"/>
                  </a:lnTo>
                  <a:lnTo>
                    <a:pt x="881" y="11422"/>
                  </a:lnTo>
                  <a:lnTo>
                    <a:pt x="1192" y="11603"/>
                  </a:lnTo>
                  <a:lnTo>
                    <a:pt x="1555" y="11733"/>
                  </a:lnTo>
                  <a:lnTo>
                    <a:pt x="1995" y="11836"/>
                  </a:lnTo>
                  <a:lnTo>
                    <a:pt x="2332" y="11888"/>
                  </a:lnTo>
                  <a:lnTo>
                    <a:pt x="2694" y="11914"/>
                  </a:lnTo>
                  <a:lnTo>
                    <a:pt x="3393" y="11966"/>
                  </a:lnTo>
                  <a:lnTo>
                    <a:pt x="4119" y="11940"/>
                  </a:lnTo>
                  <a:lnTo>
                    <a:pt x="4844" y="11862"/>
                  </a:lnTo>
                  <a:lnTo>
                    <a:pt x="5543" y="11733"/>
                  </a:lnTo>
                  <a:lnTo>
                    <a:pt x="6242" y="11552"/>
                  </a:lnTo>
                  <a:lnTo>
                    <a:pt x="6916" y="11318"/>
                  </a:lnTo>
                  <a:lnTo>
                    <a:pt x="7589" y="11059"/>
                  </a:lnTo>
                  <a:lnTo>
                    <a:pt x="7589" y="10723"/>
                  </a:lnTo>
                  <a:lnTo>
                    <a:pt x="7045" y="10956"/>
                  </a:lnTo>
                  <a:lnTo>
                    <a:pt x="6475" y="11137"/>
                  </a:lnTo>
                  <a:lnTo>
                    <a:pt x="5932" y="11318"/>
                  </a:lnTo>
                  <a:lnTo>
                    <a:pt x="5336" y="11448"/>
                  </a:lnTo>
                  <a:lnTo>
                    <a:pt x="4766" y="11552"/>
                  </a:lnTo>
                  <a:lnTo>
                    <a:pt x="4170" y="11603"/>
                  </a:lnTo>
                  <a:lnTo>
                    <a:pt x="3575" y="11629"/>
                  </a:lnTo>
                  <a:lnTo>
                    <a:pt x="2979" y="11629"/>
                  </a:lnTo>
                  <a:lnTo>
                    <a:pt x="2591" y="11603"/>
                  </a:lnTo>
                  <a:lnTo>
                    <a:pt x="2176" y="11552"/>
                  </a:lnTo>
                  <a:lnTo>
                    <a:pt x="1762" y="11448"/>
                  </a:lnTo>
                  <a:lnTo>
                    <a:pt x="1373" y="11344"/>
                  </a:lnTo>
                  <a:lnTo>
                    <a:pt x="1192" y="11241"/>
                  </a:lnTo>
                  <a:lnTo>
                    <a:pt x="1011" y="11163"/>
                  </a:lnTo>
                  <a:lnTo>
                    <a:pt x="855" y="11034"/>
                  </a:lnTo>
                  <a:lnTo>
                    <a:pt x="700" y="10904"/>
                  </a:lnTo>
                  <a:lnTo>
                    <a:pt x="570" y="10775"/>
                  </a:lnTo>
                  <a:lnTo>
                    <a:pt x="467" y="10593"/>
                  </a:lnTo>
                  <a:lnTo>
                    <a:pt x="389" y="10412"/>
                  </a:lnTo>
                  <a:lnTo>
                    <a:pt x="312" y="10205"/>
                  </a:lnTo>
                  <a:lnTo>
                    <a:pt x="286" y="9998"/>
                  </a:lnTo>
                  <a:lnTo>
                    <a:pt x="260" y="9816"/>
                  </a:lnTo>
                  <a:lnTo>
                    <a:pt x="260" y="9609"/>
                  </a:lnTo>
                  <a:lnTo>
                    <a:pt x="286" y="9402"/>
                  </a:lnTo>
                  <a:lnTo>
                    <a:pt x="363" y="9013"/>
                  </a:lnTo>
                  <a:lnTo>
                    <a:pt x="493" y="8599"/>
                  </a:lnTo>
                  <a:lnTo>
                    <a:pt x="648" y="8185"/>
                  </a:lnTo>
                  <a:lnTo>
                    <a:pt x="855" y="7796"/>
                  </a:lnTo>
                  <a:lnTo>
                    <a:pt x="1218" y="7097"/>
                  </a:lnTo>
                  <a:lnTo>
                    <a:pt x="1503" y="6579"/>
                  </a:lnTo>
                  <a:lnTo>
                    <a:pt x="1788" y="6061"/>
                  </a:lnTo>
                  <a:lnTo>
                    <a:pt x="2099" y="5569"/>
                  </a:lnTo>
                  <a:lnTo>
                    <a:pt x="2435" y="5103"/>
                  </a:lnTo>
                  <a:lnTo>
                    <a:pt x="2798" y="4611"/>
                  </a:lnTo>
                  <a:lnTo>
                    <a:pt x="3160" y="4170"/>
                  </a:lnTo>
                  <a:lnTo>
                    <a:pt x="3549" y="3730"/>
                  </a:lnTo>
                  <a:lnTo>
                    <a:pt x="3937" y="3290"/>
                  </a:lnTo>
                  <a:lnTo>
                    <a:pt x="4352" y="2875"/>
                  </a:lnTo>
                  <a:lnTo>
                    <a:pt x="4792" y="2461"/>
                  </a:lnTo>
                  <a:lnTo>
                    <a:pt x="5232" y="2072"/>
                  </a:lnTo>
                  <a:lnTo>
                    <a:pt x="5673" y="1710"/>
                  </a:lnTo>
                  <a:lnTo>
                    <a:pt x="6139" y="1347"/>
                  </a:lnTo>
                  <a:lnTo>
                    <a:pt x="6631" y="985"/>
                  </a:lnTo>
                  <a:lnTo>
                    <a:pt x="7123" y="674"/>
                  </a:lnTo>
                  <a:lnTo>
                    <a:pt x="7615" y="363"/>
                  </a:lnTo>
                  <a:lnTo>
                    <a:pt x="7615"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67"/>
            <p:cNvSpPr/>
            <p:nvPr/>
          </p:nvSpPr>
          <p:spPr>
            <a:xfrm>
              <a:off x="7261374" y="2237492"/>
              <a:ext cx="48326" cy="118566"/>
            </a:xfrm>
            <a:custGeom>
              <a:avLst/>
              <a:gdLst/>
              <a:ahLst/>
              <a:cxnLst/>
              <a:rect l="l" t="t" r="r" b="b"/>
              <a:pathLst>
                <a:path w="3083" h="7564" extrusionOk="0">
                  <a:moveTo>
                    <a:pt x="907" y="0"/>
                  </a:moveTo>
                  <a:lnTo>
                    <a:pt x="881" y="311"/>
                  </a:lnTo>
                  <a:lnTo>
                    <a:pt x="1114" y="337"/>
                  </a:lnTo>
                  <a:lnTo>
                    <a:pt x="1322" y="389"/>
                  </a:lnTo>
                  <a:lnTo>
                    <a:pt x="1555" y="441"/>
                  </a:lnTo>
                  <a:lnTo>
                    <a:pt x="1762" y="518"/>
                  </a:lnTo>
                  <a:lnTo>
                    <a:pt x="1969" y="648"/>
                  </a:lnTo>
                  <a:lnTo>
                    <a:pt x="2150" y="752"/>
                  </a:lnTo>
                  <a:lnTo>
                    <a:pt x="2306" y="907"/>
                  </a:lnTo>
                  <a:lnTo>
                    <a:pt x="2461" y="1088"/>
                  </a:lnTo>
                  <a:lnTo>
                    <a:pt x="2591" y="1270"/>
                  </a:lnTo>
                  <a:lnTo>
                    <a:pt x="2668" y="1477"/>
                  </a:lnTo>
                  <a:lnTo>
                    <a:pt x="2746" y="1684"/>
                  </a:lnTo>
                  <a:lnTo>
                    <a:pt x="2772" y="1891"/>
                  </a:lnTo>
                  <a:lnTo>
                    <a:pt x="2772" y="2098"/>
                  </a:lnTo>
                  <a:lnTo>
                    <a:pt x="2772" y="2306"/>
                  </a:lnTo>
                  <a:lnTo>
                    <a:pt x="2720" y="2513"/>
                  </a:lnTo>
                  <a:lnTo>
                    <a:pt x="2668" y="2720"/>
                  </a:lnTo>
                  <a:lnTo>
                    <a:pt x="2513" y="3134"/>
                  </a:lnTo>
                  <a:lnTo>
                    <a:pt x="2332" y="3523"/>
                  </a:lnTo>
                  <a:lnTo>
                    <a:pt x="2125" y="3911"/>
                  </a:lnTo>
                  <a:lnTo>
                    <a:pt x="1891" y="4248"/>
                  </a:lnTo>
                  <a:lnTo>
                    <a:pt x="985" y="5595"/>
                  </a:lnTo>
                  <a:lnTo>
                    <a:pt x="79" y="6941"/>
                  </a:lnTo>
                  <a:lnTo>
                    <a:pt x="1" y="7563"/>
                  </a:lnTo>
                  <a:lnTo>
                    <a:pt x="648" y="6631"/>
                  </a:lnTo>
                  <a:lnTo>
                    <a:pt x="1736" y="5129"/>
                  </a:lnTo>
                  <a:lnTo>
                    <a:pt x="2228" y="4352"/>
                  </a:lnTo>
                  <a:lnTo>
                    <a:pt x="2461" y="3937"/>
                  </a:lnTo>
                  <a:lnTo>
                    <a:pt x="2668" y="3549"/>
                  </a:lnTo>
                  <a:lnTo>
                    <a:pt x="2824" y="3238"/>
                  </a:lnTo>
                  <a:lnTo>
                    <a:pt x="2927" y="2927"/>
                  </a:lnTo>
                  <a:lnTo>
                    <a:pt x="3005" y="2616"/>
                  </a:lnTo>
                  <a:lnTo>
                    <a:pt x="3057" y="2280"/>
                  </a:lnTo>
                  <a:lnTo>
                    <a:pt x="3083" y="1969"/>
                  </a:lnTo>
                  <a:lnTo>
                    <a:pt x="3031" y="1658"/>
                  </a:lnTo>
                  <a:lnTo>
                    <a:pt x="2953" y="1321"/>
                  </a:lnTo>
                  <a:lnTo>
                    <a:pt x="2876" y="1192"/>
                  </a:lnTo>
                  <a:lnTo>
                    <a:pt x="2798" y="1036"/>
                  </a:lnTo>
                  <a:lnTo>
                    <a:pt x="2643" y="829"/>
                  </a:lnTo>
                  <a:lnTo>
                    <a:pt x="2461" y="648"/>
                  </a:lnTo>
                  <a:lnTo>
                    <a:pt x="2280" y="467"/>
                  </a:lnTo>
                  <a:lnTo>
                    <a:pt x="2073" y="337"/>
                  </a:lnTo>
                  <a:lnTo>
                    <a:pt x="1840" y="234"/>
                  </a:lnTo>
                  <a:lnTo>
                    <a:pt x="1607" y="130"/>
                  </a:lnTo>
                  <a:lnTo>
                    <a:pt x="1348" y="78"/>
                  </a:lnTo>
                  <a:lnTo>
                    <a:pt x="1114" y="26"/>
                  </a:lnTo>
                  <a:lnTo>
                    <a:pt x="907"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67"/>
            <p:cNvSpPr/>
            <p:nvPr/>
          </p:nvSpPr>
          <p:spPr>
            <a:xfrm>
              <a:off x="7247987" y="2383646"/>
              <a:ext cx="222068" cy="88109"/>
            </a:xfrm>
            <a:custGeom>
              <a:avLst/>
              <a:gdLst/>
              <a:ahLst/>
              <a:cxnLst/>
              <a:rect l="l" t="t" r="r" b="b"/>
              <a:pathLst>
                <a:path w="14167" h="5621" extrusionOk="0">
                  <a:moveTo>
                    <a:pt x="14167" y="0"/>
                  </a:moveTo>
                  <a:lnTo>
                    <a:pt x="13209" y="130"/>
                  </a:lnTo>
                  <a:lnTo>
                    <a:pt x="12276" y="311"/>
                  </a:lnTo>
                  <a:lnTo>
                    <a:pt x="11344" y="492"/>
                  </a:lnTo>
                  <a:lnTo>
                    <a:pt x="10412" y="699"/>
                  </a:lnTo>
                  <a:lnTo>
                    <a:pt x="9505" y="933"/>
                  </a:lnTo>
                  <a:lnTo>
                    <a:pt x="8573" y="1166"/>
                  </a:lnTo>
                  <a:lnTo>
                    <a:pt x="7666" y="1451"/>
                  </a:lnTo>
                  <a:lnTo>
                    <a:pt x="6786" y="1761"/>
                  </a:lnTo>
                  <a:lnTo>
                    <a:pt x="5905" y="2098"/>
                  </a:lnTo>
                  <a:lnTo>
                    <a:pt x="5025" y="2435"/>
                  </a:lnTo>
                  <a:lnTo>
                    <a:pt x="4144" y="2823"/>
                  </a:lnTo>
                  <a:lnTo>
                    <a:pt x="3315" y="3238"/>
                  </a:lnTo>
                  <a:lnTo>
                    <a:pt x="2461" y="3678"/>
                  </a:lnTo>
                  <a:lnTo>
                    <a:pt x="1658" y="4144"/>
                  </a:lnTo>
                  <a:lnTo>
                    <a:pt x="855" y="4662"/>
                  </a:lnTo>
                  <a:lnTo>
                    <a:pt x="52" y="5180"/>
                  </a:lnTo>
                  <a:lnTo>
                    <a:pt x="0" y="5620"/>
                  </a:lnTo>
                  <a:lnTo>
                    <a:pt x="958" y="4947"/>
                  </a:lnTo>
                  <a:lnTo>
                    <a:pt x="1968" y="4325"/>
                  </a:lnTo>
                  <a:lnTo>
                    <a:pt x="2668" y="3937"/>
                  </a:lnTo>
                  <a:lnTo>
                    <a:pt x="3393" y="3548"/>
                  </a:lnTo>
                  <a:lnTo>
                    <a:pt x="4118" y="3186"/>
                  </a:lnTo>
                  <a:lnTo>
                    <a:pt x="4843" y="2849"/>
                  </a:lnTo>
                  <a:lnTo>
                    <a:pt x="5594" y="2538"/>
                  </a:lnTo>
                  <a:lnTo>
                    <a:pt x="6345" y="2228"/>
                  </a:lnTo>
                  <a:lnTo>
                    <a:pt x="7096" y="1943"/>
                  </a:lnTo>
                  <a:lnTo>
                    <a:pt x="7848" y="1710"/>
                  </a:lnTo>
                  <a:lnTo>
                    <a:pt x="8625" y="1451"/>
                  </a:lnTo>
                  <a:lnTo>
                    <a:pt x="9402" y="1243"/>
                  </a:lnTo>
                  <a:lnTo>
                    <a:pt x="10204" y="1036"/>
                  </a:lnTo>
                  <a:lnTo>
                    <a:pt x="10981" y="855"/>
                  </a:lnTo>
                  <a:lnTo>
                    <a:pt x="11784" y="674"/>
                  </a:lnTo>
                  <a:lnTo>
                    <a:pt x="12561" y="544"/>
                  </a:lnTo>
                  <a:lnTo>
                    <a:pt x="13364" y="389"/>
                  </a:lnTo>
                  <a:lnTo>
                    <a:pt x="14167" y="285"/>
                  </a:lnTo>
                  <a:lnTo>
                    <a:pt x="14167"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67"/>
            <p:cNvSpPr/>
            <p:nvPr/>
          </p:nvSpPr>
          <p:spPr>
            <a:xfrm>
              <a:off x="7234993" y="2450625"/>
              <a:ext cx="236285" cy="140072"/>
            </a:xfrm>
            <a:custGeom>
              <a:avLst/>
              <a:gdLst/>
              <a:ahLst/>
              <a:cxnLst/>
              <a:rect l="l" t="t" r="r" b="b"/>
              <a:pathLst>
                <a:path w="15074" h="8936" extrusionOk="0">
                  <a:moveTo>
                    <a:pt x="15074" y="1"/>
                  </a:moveTo>
                  <a:lnTo>
                    <a:pt x="14064" y="363"/>
                  </a:lnTo>
                  <a:lnTo>
                    <a:pt x="13053" y="778"/>
                  </a:lnTo>
                  <a:lnTo>
                    <a:pt x="12043" y="1192"/>
                  </a:lnTo>
                  <a:lnTo>
                    <a:pt x="11059" y="1632"/>
                  </a:lnTo>
                  <a:lnTo>
                    <a:pt x="10075" y="2098"/>
                  </a:lnTo>
                  <a:lnTo>
                    <a:pt x="9117" y="2565"/>
                  </a:lnTo>
                  <a:lnTo>
                    <a:pt x="8159" y="3083"/>
                  </a:lnTo>
                  <a:lnTo>
                    <a:pt x="7200" y="3601"/>
                  </a:lnTo>
                  <a:lnTo>
                    <a:pt x="6268" y="4144"/>
                  </a:lnTo>
                  <a:lnTo>
                    <a:pt x="5336" y="4714"/>
                  </a:lnTo>
                  <a:lnTo>
                    <a:pt x="4429" y="5284"/>
                  </a:lnTo>
                  <a:lnTo>
                    <a:pt x="3523" y="5880"/>
                  </a:lnTo>
                  <a:lnTo>
                    <a:pt x="2642" y="6501"/>
                  </a:lnTo>
                  <a:lnTo>
                    <a:pt x="1762" y="7149"/>
                  </a:lnTo>
                  <a:lnTo>
                    <a:pt x="907" y="7796"/>
                  </a:lnTo>
                  <a:lnTo>
                    <a:pt x="52" y="8470"/>
                  </a:lnTo>
                  <a:lnTo>
                    <a:pt x="0" y="8936"/>
                  </a:lnTo>
                  <a:lnTo>
                    <a:pt x="803" y="8262"/>
                  </a:lnTo>
                  <a:lnTo>
                    <a:pt x="1632" y="7615"/>
                  </a:lnTo>
                  <a:lnTo>
                    <a:pt x="2487" y="6993"/>
                  </a:lnTo>
                  <a:lnTo>
                    <a:pt x="3341" y="6398"/>
                  </a:lnTo>
                  <a:lnTo>
                    <a:pt x="4196" y="5802"/>
                  </a:lnTo>
                  <a:lnTo>
                    <a:pt x="5077" y="5232"/>
                  </a:lnTo>
                  <a:lnTo>
                    <a:pt x="5983" y="4662"/>
                  </a:lnTo>
                  <a:lnTo>
                    <a:pt x="6864" y="4144"/>
                  </a:lnTo>
                  <a:lnTo>
                    <a:pt x="7796" y="3626"/>
                  </a:lnTo>
                  <a:lnTo>
                    <a:pt x="8702" y="3134"/>
                  </a:lnTo>
                  <a:lnTo>
                    <a:pt x="9635" y="2642"/>
                  </a:lnTo>
                  <a:lnTo>
                    <a:pt x="10593" y="2176"/>
                  </a:lnTo>
                  <a:lnTo>
                    <a:pt x="11525" y="1736"/>
                  </a:lnTo>
                  <a:lnTo>
                    <a:pt x="12510" y="1321"/>
                  </a:lnTo>
                  <a:lnTo>
                    <a:pt x="13468" y="933"/>
                  </a:lnTo>
                  <a:lnTo>
                    <a:pt x="14452" y="544"/>
                  </a:lnTo>
                  <a:lnTo>
                    <a:pt x="15074" y="311"/>
                  </a:lnTo>
                  <a:lnTo>
                    <a:pt x="15074" y="1"/>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67"/>
            <p:cNvSpPr/>
            <p:nvPr/>
          </p:nvSpPr>
          <p:spPr>
            <a:xfrm>
              <a:off x="7353135" y="2496506"/>
              <a:ext cx="122202" cy="142909"/>
            </a:xfrm>
            <a:custGeom>
              <a:avLst/>
              <a:gdLst/>
              <a:ahLst/>
              <a:cxnLst/>
              <a:rect l="l" t="t" r="r" b="b"/>
              <a:pathLst>
                <a:path w="7796" h="9117" extrusionOk="0">
                  <a:moveTo>
                    <a:pt x="7588" y="0"/>
                  </a:moveTo>
                  <a:lnTo>
                    <a:pt x="7070" y="259"/>
                  </a:lnTo>
                  <a:lnTo>
                    <a:pt x="6552" y="544"/>
                  </a:lnTo>
                  <a:lnTo>
                    <a:pt x="6060" y="855"/>
                  </a:lnTo>
                  <a:lnTo>
                    <a:pt x="5568" y="1166"/>
                  </a:lnTo>
                  <a:lnTo>
                    <a:pt x="5076" y="1502"/>
                  </a:lnTo>
                  <a:lnTo>
                    <a:pt x="4610" y="1839"/>
                  </a:lnTo>
                  <a:lnTo>
                    <a:pt x="4144" y="2202"/>
                  </a:lnTo>
                  <a:lnTo>
                    <a:pt x="3704" y="2564"/>
                  </a:lnTo>
                  <a:lnTo>
                    <a:pt x="3263" y="2953"/>
                  </a:lnTo>
                  <a:lnTo>
                    <a:pt x="2849" y="3367"/>
                  </a:lnTo>
                  <a:lnTo>
                    <a:pt x="2435" y="3781"/>
                  </a:lnTo>
                  <a:lnTo>
                    <a:pt x="2046" y="4196"/>
                  </a:lnTo>
                  <a:lnTo>
                    <a:pt x="1658" y="4636"/>
                  </a:lnTo>
                  <a:lnTo>
                    <a:pt x="1295" y="5102"/>
                  </a:lnTo>
                  <a:lnTo>
                    <a:pt x="932" y="5543"/>
                  </a:lnTo>
                  <a:lnTo>
                    <a:pt x="596" y="6035"/>
                  </a:lnTo>
                  <a:lnTo>
                    <a:pt x="440" y="6294"/>
                  </a:lnTo>
                  <a:lnTo>
                    <a:pt x="285" y="6579"/>
                  </a:lnTo>
                  <a:lnTo>
                    <a:pt x="155" y="6863"/>
                  </a:lnTo>
                  <a:lnTo>
                    <a:pt x="52" y="7174"/>
                  </a:lnTo>
                  <a:lnTo>
                    <a:pt x="26" y="7459"/>
                  </a:lnTo>
                  <a:lnTo>
                    <a:pt x="0" y="7614"/>
                  </a:lnTo>
                  <a:lnTo>
                    <a:pt x="26" y="7770"/>
                  </a:lnTo>
                  <a:lnTo>
                    <a:pt x="52" y="7925"/>
                  </a:lnTo>
                  <a:lnTo>
                    <a:pt x="104" y="8081"/>
                  </a:lnTo>
                  <a:lnTo>
                    <a:pt x="155" y="8236"/>
                  </a:lnTo>
                  <a:lnTo>
                    <a:pt x="259" y="8366"/>
                  </a:lnTo>
                  <a:lnTo>
                    <a:pt x="414" y="8573"/>
                  </a:lnTo>
                  <a:lnTo>
                    <a:pt x="596" y="8728"/>
                  </a:lnTo>
                  <a:lnTo>
                    <a:pt x="829" y="8858"/>
                  </a:lnTo>
                  <a:lnTo>
                    <a:pt x="1062" y="8961"/>
                  </a:lnTo>
                  <a:lnTo>
                    <a:pt x="1295" y="9013"/>
                  </a:lnTo>
                  <a:lnTo>
                    <a:pt x="1554" y="9065"/>
                  </a:lnTo>
                  <a:lnTo>
                    <a:pt x="1787" y="9091"/>
                  </a:lnTo>
                  <a:lnTo>
                    <a:pt x="2046" y="9117"/>
                  </a:lnTo>
                  <a:lnTo>
                    <a:pt x="2383" y="9117"/>
                  </a:lnTo>
                  <a:lnTo>
                    <a:pt x="2745" y="9091"/>
                  </a:lnTo>
                  <a:lnTo>
                    <a:pt x="3082" y="9039"/>
                  </a:lnTo>
                  <a:lnTo>
                    <a:pt x="3445" y="8961"/>
                  </a:lnTo>
                  <a:lnTo>
                    <a:pt x="4118" y="8806"/>
                  </a:lnTo>
                  <a:lnTo>
                    <a:pt x="4817" y="8650"/>
                  </a:lnTo>
                  <a:lnTo>
                    <a:pt x="5568" y="8443"/>
                  </a:lnTo>
                  <a:lnTo>
                    <a:pt x="6319" y="8210"/>
                  </a:lnTo>
                  <a:lnTo>
                    <a:pt x="7070" y="7951"/>
                  </a:lnTo>
                  <a:lnTo>
                    <a:pt x="7796" y="7666"/>
                  </a:lnTo>
                  <a:lnTo>
                    <a:pt x="7796" y="7330"/>
                  </a:lnTo>
                  <a:lnTo>
                    <a:pt x="6734" y="7718"/>
                  </a:lnTo>
                  <a:lnTo>
                    <a:pt x="5672" y="8081"/>
                  </a:lnTo>
                  <a:lnTo>
                    <a:pt x="4610" y="8366"/>
                  </a:lnTo>
                  <a:lnTo>
                    <a:pt x="3522" y="8625"/>
                  </a:lnTo>
                  <a:lnTo>
                    <a:pt x="2927" y="8728"/>
                  </a:lnTo>
                  <a:lnTo>
                    <a:pt x="2616" y="8780"/>
                  </a:lnTo>
                  <a:lnTo>
                    <a:pt x="2305" y="8806"/>
                  </a:lnTo>
                  <a:lnTo>
                    <a:pt x="2020" y="8806"/>
                  </a:lnTo>
                  <a:lnTo>
                    <a:pt x="1709" y="8780"/>
                  </a:lnTo>
                  <a:lnTo>
                    <a:pt x="1424" y="8728"/>
                  </a:lnTo>
                  <a:lnTo>
                    <a:pt x="1140" y="8650"/>
                  </a:lnTo>
                  <a:lnTo>
                    <a:pt x="906" y="8547"/>
                  </a:lnTo>
                  <a:lnTo>
                    <a:pt x="751" y="8443"/>
                  </a:lnTo>
                  <a:lnTo>
                    <a:pt x="596" y="8314"/>
                  </a:lnTo>
                  <a:lnTo>
                    <a:pt x="492" y="8158"/>
                  </a:lnTo>
                  <a:lnTo>
                    <a:pt x="414" y="8003"/>
                  </a:lnTo>
                  <a:lnTo>
                    <a:pt x="388" y="7822"/>
                  </a:lnTo>
                  <a:lnTo>
                    <a:pt x="363" y="7666"/>
                  </a:lnTo>
                  <a:lnTo>
                    <a:pt x="363" y="7485"/>
                  </a:lnTo>
                  <a:lnTo>
                    <a:pt x="388" y="7278"/>
                  </a:lnTo>
                  <a:lnTo>
                    <a:pt x="440" y="7097"/>
                  </a:lnTo>
                  <a:lnTo>
                    <a:pt x="570" y="6734"/>
                  </a:lnTo>
                  <a:lnTo>
                    <a:pt x="751" y="6371"/>
                  </a:lnTo>
                  <a:lnTo>
                    <a:pt x="958" y="6035"/>
                  </a:lnTo>
                  <a:lnTo>
                    <a:pt x="1373" y="5491"/>
                  </a:lnTo>
                  <a:lnTo>
                    <a:pt x="1813" y="4947"/>
                  </a:lnTo>
                  <a:lnTo>
                    <a:pt x="2279" y="4403"/>
                  </a:lnTo>
                  <a:lnTo>
                    <a:pt x="2771" y="3911"/>
                  </a:lnTo>
                  <a:lnTo>
                    <a:pt x="3263" y="3419"/>
                  </a:lnTo>
                  <a:lnTo>
                    <a:pt x="3781" y="2927"/>
                  </a:lnTo>
                  <a:lnTo>
                    <a:pt x="4325" y="2486"/>
                  </a:lnTo>
                  <a:lnTo>
                    <a:pt x="4869" y="2046"/>
                  </a:lnTo>
                  <a:lnTo>
                    <a:pt x="5542" y="1580"/>
                  </a:lnTo>
                  <a:lnTo>
                    <a:pt x="6190" y="1140"/>
                  </a:lnTo>
                  <a:lnTo>
                    <a:pt x="6889" y="725"/>
                  </a:lnTo>
                  <a:lnTo>
                    <a:pt x="7588" y="337"/>
                  </a:lnTo>
                  <a:lnTo>
                    <a:pt x="7588"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67"/>
            <p:cNvSpPr/>
            <p:nvPr/>
          </p:nvSpPr>
          <p:spPr>
            <a:xfrm>
              <a:off x="7165568" y="1826650"/>
              <a:ext cx="69440" cy="231018"/>
            </a:xfrm>
            <a:custGeom>
              <a:avLst/>
              <a:gdLst/>
              <a:ahLst/>
              <a:cxnLst/>
              <a:rect l="l" t="t" r="r" b="b"/>
              <a:pathLst>
                <a:path w="4430" h="14738" extrusionOk="0">
                  <a:moveTo>
                    <a:pt x="4041" y="1"/>
                  </a:moveTo>
                  <a:lnTo>
                    <a:pt x="3937" y="52"/>
                  </a:lnTo>
                  <a:lnTo>
                    <a:pt x="3860" y="156"/>
                  </a:lnTo>
                  <a:lnTo>
                    <a:pt x="3834" y="260"/>
                  </a:lnTo>
                  <a:lnTo>
                    <a:pt x="3704" y="933"/>
                  </a:lnTo>
                  <a:lnTo>
                    <a:pt x="3549" y="1710"/>
                  </a:lnTo>
                  <a:lnTo>
                    <a:pt x="3316" y="2746"/>
                  </a:lnTo>
                  <a:lnTo>
                    <a:pt x="3005" y="3963"/>
                  </a:lnTo>
                  <a:lnTo>
                    <a:pt x="2591" y="5362"/>
                  </a:lnTo>
                  <a:lnTo>
                    <a:pt x="2332" y="6113"/>
                  </a:lnTo>
                  <a:lnTo>
                    <a:pt x="2073" y="6916"/>
                  </a:lnTo>
                  <a:lnTo>
                    <a:pt x="1762" y="7718"/>
                  </a:lnTo>
                  <a:lnTo>
                    <a:pt x="1425" y="8547"/>
                  </a:lnTo>
                  <a:lnTo>
                    <a:pt x="933" y="9790"/>
                  </a:lnTo>
                  <a:lnTo>
                    <a:pt x="545" y="10800"/>
                  </a:lnTo>
                  <a:lnTo>
                    <a:pt x="260" y="11629"/>
                  </a:lnTo>
                  <a:lnTo>
                    <a:pt x="156" y="11992"/>
                  </a:lnTo>
                  <a:lnTo>
                    <a:pt x="78" y="12329"/>
                  </a:lnTo>
                  <a:lnTo>
                    <a:pt x="27" y="12639"/>
                  </a:lnTo>
                  <a:lnTo>
                    <a:pt x="1" y="12924"/>
                  </a:lnTo>
                  <a:lnTo>
                    <a:pt x="1" y="13183"/>
                  </a:lnTo>
                  <a:lnTo>
                    <a:pt x="1" y="13468"/>
                  </a:lnTo>
                  <a:lnTo>
                    <a:pt x="27" y="13727"/>
                  </a:lnTo>
                  <a:lnTo>
                    <a:pt x="78" y="13986"/>
                  </a:lnTo>
                  <a:lnTo>
                    <a:pt x="234" y="14530"/>
                  </a:lnTo>
                  <a:lnTo>
                    <a:pt x="260" y="14634"/>
                  </a:lnTo>
                  <a:lnTo>
                    <a:pt x="337" y="14685"/>
                  </a:lnTo>
                  <a:lnTo>
                    <a:pt x="415" y="14737"/>
                  </a:lnTo>
                  <a:lnTo>
                    <a:pt x="596" y="14737"/>
                  </a:lnTo>
                  <a:lnTo>
                    <a:pt x="700" y="14685"/>
                  </a:lnTo>
                  <a:lnTo>
                    <a:pt x="778" y="14582"/>
                  </a:lnTo>
                  <a:lnTo>
                    <a:pt x="804" y="14478"/>
                  </a:lnTo>
                  <a:lnTo>
                    <a:pt x="804" y="14349"/>
                  </a:lnTo>
                  <a:lnTo>
                    <a:pt x="674" y="13908"/>
                  </a:lnTo>
                  <a:lnTo>
                    <a:pt x="622" y="13675"/>
                  </a:lnTo>
                  <a:lnTo>
                    <a:pt x="596" y="13442"/>
                  </a:lnTo>
                  <a:lnTo>
                    <a:pt x="596" y="13235"/>
                  </a:lnTo>
                  <a:lnTo>
                    <a:pt x="596" y="12976"/>
                  </a:lnTo>
                  <a:lnTo>
                    <a:pt x="622" y="12743"/>
                  </a:lnTo>
                  <a:lnTo>
                    <a:pt x="674" y="12458"/>
                  </a:lnTo>
                  <a:lnTo>
                    <a:pt x="829" y="11811"/>
                  </a:lnTo>
                  <a:lnTo>
                    <a:pt x="1088" y="11008"/>
                  </a:lnTo>
                  <a:lnTo>
                    <a:pt x="1477" y="10024"/>
                  </a:lnTo>
                  <a:lnTo>
                    <a:pt x="1969" y="8780"/>
                  </a:lnTo>
                  <a:lnTo>
                    <a:pt x="2306" y="7926"/>
                  </a:lnTo>
                  <a:lnTo>
                    <a:pt x="2616" y="7123"/>
                  </a:lnTo>
                  <a:lnTo>
                    <a:pt x="2901" y="6320"/>
                  </a:lnTo>
                  <a:lnTo>
                    <a:pt x="3160" y="5543"/>
                  </a:lnTo>
                  <a:lnTo>
                    <a:pt x="3575" y="4119"/>
                  </a:lnTo>
                  <a:lnTo>
                    <a:pt x="3911" y="2849"/>
                  </a:lnTo>
                  <a:lnTo>
                    <a:pt x="4145" y="1813"/>
                  </a:lnTo>
                  <a:lnTo>
                    <a:pt x="4300" y="1037"/>
                  </a:lnTo>
                  <a:lnTo>
                    <a:pt x="4429" y="337"/>
                  </a:lnTo>
                  <a:lnTo>
                    <a:pt x="4403" y="208"/>
                  </a:lnTo>
                  <a:lnTo>
                    <a:pt x="4352" y="130"/>
                  </a:lnTo>
                  <a:lnTo>
                    <a:pt x="4274" y="52"/>
                  </a:lnTo>
                  <a:lnTo>
                    <a:pt x="4170"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9" name="Google Shape;5429;p67"/>
            <p:cNvSpPr/>
            <p:nvPr/>
          </p:nvSpPr>
          <p:spPr>
            <a:xfrm>
              <a:off x="7248395" y="1243681"/>
              <a:ext cx="468494" cy="471755"/>
            </a:xfrm>
            <a:custGeom>
              <a:avLst/>
              <a:gdLst/>
              <a:ahLst/>
              <a:cxnLst/>
              <a:rect l="l" t="t" r="r" b="b"/>
              <a:pathLst>
                <a:path w="29888" h="30096" extrusionOk="0">
                  <a:moveTo>
                    <a:pt x="7796" y="0"/>
                  </a:moveTo>
                  <a:lnTo>
                    <a:pt x="7433" y="26"/>
                  </a:lnTo>
                  <a:lnTo>
                    <a:pt x="7070" y="78"/>
                  </a:lnTo>
                  <a:lnTo>
                    <a:pt x="6734" y="156"/>
                  </a:lnTo>
                  <a:lnTo>
                    <a:pt x="6397" y="259"/>
                  </a:lnTo>
                  <a:lnTo>
                    <a:pt x="6086" y="389"/>
                  </a:lnTo>
                  <a:lnTo>
                    <a:pt x="5776" y="570"/>
                  </a:lnTo>
                  <a:lnTo>
                    <a:pt x="5465" y="777"/>
                  </a:lnTo>
                  <a:lnTo>
                    <a:pt x="5180" y="985"/>
                  </a:lnTo>
                  <a:lnTo>
                    <a:pt x="4947" y="1192"/>
                  </a:lnTo>
                  <a:lnTo>
                    <a:pt x="4740" y="1425"/>
                  </a:lnTo>
                  <a:lnTo>
                    <a:pt x="4584" y="1632"/>
                  </a:lnTo>
                  <a:lnTo>
                    <a:pt x="4429" y="1865"/>
                  </a:lnTo>
                  <a:lnTo>
                    <a:pt x="4299" y="2072"/>
                  </a:lnTo>
                  <a:lnTo>
                    <a:pt x="4222" y="2305"/>
                  </a:lnTo>
                  <a:lnTo>
                    <a:pt x="4144" y="2513"/>
                  </a:lnTo>
                  <a:lnTo>
                    <a:pt x="4118" y="2746"/>
                  </a:lnTo>
                  <a:lnTo>
                    <a:pt x="4092" y="2953"/>
                  </a:lnTo>
                  <a:lnTo>
                    <a:pt x="4092" y="3186"/>
                  </a:lnTo>
                  <a:lnTo>
                    <a:pt x="4092" y="3393"/>
                  </a:lnTo>
                  <a:lnTo>
                    <a:pt x="4118" y="3600"/>
                  </a:lnTo>
                  <a:lnTo>
                    <a:pt x="4222" y="3989"/>
                  </a:lnTo>
                  <a:lnTo>
                    <a:pt x="4377" y="4377"/>
                  </a:lnTo>
                  <a:lnTo>
                    <a:pt x="4532" y="4714"/>
                  </a:lnTo>
                  <a:lnTo>
                    <a:pt x="4714" y="5025"/>
                  </a:lnTo>
                  <a:lnTo>
                    <a:pt x="4895" y="5284"/>
                  </a:lnTo>
                  <a:lnTo>
                    <a:pt x="5072" y="5525"/>
                  </a:lnTo>
                  <a:lnTo>
                    <a:pt x="4895" y="5387"/>
                  </a:lnTo>
                  <a:lnTo>
                    <a:pt x="4688" y="5206"/>
                  </a:lnTo>
                  <a:lnTo>
                    <a:pt x="4455" y="5077"/>
                  </a:lnTo>
                  <a:lnTo>
                    <a:pt x="4196" y="4973"/>
                  </a:lnTo>
                  <a:lnTo>
                    <a:pt x="3963" y="4895"/>
                  </a:lnTo>
                  <a:lnTo>
                    <a:pt x="3704" y="4844"/>
                  </a:lnTo>
                  <a:lnTo>
                    <a:pt x="3445" y="4818"/>
                  </a:lnTo>
                  <a:lnTo>
                    <a:pt x="2927" y="4818"/>
                  </a:lnTo>
                  <a:lnTo>
                    <a:pt x="2694" y="4869"/>
                  </a:lnTo>
                  <a:lnTo>
                    <a:pt x="2435" y="4947"/>
                  </a:lnTo>
                  <a:lnTo>
                    <a:pt x="2201" y="5025"/>
                  </a:lnTo>
                  <a:lnTo>
                    <a:pt x="1942" y="5128"/>
                  </a:lnTo>
                  <a:lnTo>
                    <a:pt x="1735" y="5258"/>
                  </a:lnTo>
                  <a:lnTo>
                    <a:pt x="1502" y="5413"/>
                  </a:lnTo>
                  <a:lnTo>
                    <a:pt x="1321" y="5569"/>
                  </a:lnTo>
                  <a:lnTo>
                    <a:pt x="1114" y="5776"/>
                  </a:lnTo>
                  <a:lnTo>
                    <a:pt x="958" y="5957"/>
                  </a:lnTo>
                  <a:lnTo>
                    <a:pt x="803" y="6164"/>
                  </a:lnTo>
                  <a:lnTo>
                    <a:pt x="673" y="6397"/>
                  </a:lnTo>
                  <a:lnTo>
                    <a:pt x="570" y="6656"/>
                  </a:lnTo>
                  <a:lnTo>
                    <a:pt x="466" y="6890"/>
                  </a:lnTo>
                  <a:lnTo>
                    <a:pt x="414" y="7174"/>
                  </a:lnTo>
                  <a:lnTo>
                    <a:pt x="389" y="7433"/>
                  </a:lnTo>
                  <a:lnTo>
                    <a:pt x="389" y="7718"/>
                  </a:lnTo>
                  <a:lnTo>
                    <a:pt x="414" y="8029"/>
                  </a:lnTo>
                  <a:lnTo>
                    <a:pt x="466" y="8314"/>
                  </a:lnTo>
                  <a:lnTo>
                    <a:pt x="570" y="8625"/>
                  </a:lnTo>
                  <a:lnTo>
                    <a:pt x="699" y="8961"/>
                  </a:lnTo>
                  <a:lnTo>
                    <a:pt x="855" y="9272"/>
                  </a:lnTo>
                  <a:lnTo>
                    <a:pt x="1062" y="9609"/>
                  </a:lnTo>
                  <a:lnTo>
                    <a:pt x="1450" y="10101"/>
                  </a:lnTo>
                  <a:lnTo>
                    <a:pt x="1813" y="10515"/>
                  </a:lnTo>
                  <a:lnTo>
                    <a:pt x="2176" y="10852"/>
                  </a:lnTo>
                  <a:lnTo>
                    <a:pt x="2538" y="11163"/>
                  </a:lnTo>
                  <a:lnTo>
                    <a:pt x="3160" y="11681"/>
                  </a:lnTo>
                  <a:lnTo>
                    <a:pt x="3419" y="11940"/>
                  </a:lnTo>
                  <a:lnTo>
                    <a:pt x="3652" y="12199"/>
                  </a:lnTo>
                  <a:lnTo>
                    <a:pt x="3859" y="12484"/>
                  </a:lnTo>
                  <a:lnTo>
                    <a:pt x="3937" y="12639"/>
                  </a:lnTo>
                  <a:lnTo>
                    <a:pt x="4014" y="12820"/>
                  </a:lnTo>
                  <a:lnTo>
                    <a:pt x="4066" y="13002"/>
                  </a:lnTo>
                  <a:lnTo>
                    <a:pt x="4092" y="13209"/>
                  </a:lnTo>
                  <a:lnTo>
                    <a:pt x="4118" y="13442"/>
                  </a:lnTo>
                  <a:lnTo>
                    <a:pt x="4144" y="13675"/>
                  </a:lnTo>
                  <a:lnTo>
                    <a:pt x="4118" y="14219"/>
                  </a:lnTo>
                  <a:lnTo>
                    <a:pt x="4040" y="14866"/>
                  </a:lnTo>
                  <a:lnTo>
                    <a:pt x="3885" y="15643"/>
                  </a:lnTo>
                  <a:lnTo>
                    <a:pt x="3652" y="16550"/>
                  </a:lnTo>
                  <a:lnTo>
                    <a:pt x="3600" y="16679"/>
                  </a:lnTo>
                  <a:lnTo>
                    <a:pt x="3522" y="16809"/>
                  </a:lnTo>
                  <a:lnTo>
                    <a:pt x="3341" y="17094"/>
                  </a:lnTo>
                  <a:lnTo>
                    <a:pt x="3056" y="17405"/>
                  </a:lnTo>
                  <a:lnTo>
                    <a:pt x="2745" y="17741"/>
                  </a:lnTo>
                  <a:lnTo>
                    <a:pt x="1994" y="18415"/>
                  </a:lnTo>
                  <a:lnTo>
                    <a:pt x="1606" y="18803"/>
                  </a:lnTo>
                  <a:lnTo>
                    <a:pt x="1217" y="19192"/>
                  </a:lnTo>
                  <a:lnTo>
                    <a:pt x="881" y="19580"/>
                  </a:lnTo>
                  <a:lnTo>
                    <a:pt x="544" y="19995"/>
                  </a:lnTo>
                  <a:lnTo>
                    <a:pt x="414" y="20228"/>
                  </a:lnTo>
                  <a:lnTo>
                    <a:pt x="285" y="20435"/>
                  </a:lnTo>
                  <a:lnTo>
                    <a:pt x="181" y="20668"/>
                  </a:lnTo>
                  <a:lnTo>
                    <a:pt x="104" y="20875"/>
                  </a:lnTo>
                  <a:lnTo>
                    <a:pt x="52" y="21108"/>
                  </a:lnTo>
                  <a:lnTo>
                    <a:pt x="0" y="21341"/>
                  </a:lnTo>
                  <a:lnTo>
                    <a:pt x="0" y="21600"/>
                  </a:lnTo>
                  <a:lnTo>
                    <a:pt x="0" y="21833"/>
                  </a:lnTo>
                  <a:lnTo>
                    <a:pt x="52" y="22092"/>
                  </a:lnTo>
                  <a:lnTo>
                    <a:pt x="130" y="22325"/>
                  </a:lnTo>
                  <a:lnTo>
                    <a:pt x="233" y="22584"/>
                  </a:lnTo>
                  <a:lnTo>
                    <a:pt x="389" y="22843"/>
                  </a:lnTo>
                  <a:lnTo>
                    <a:pt x="544" y="23077"/>
                  </a:lnTo>
                  <a:lnTo>
                    <a:pt x="699" y="23310"/>
                  </a:lnTo>
                  <a:lnTo>
                    <a:pt x="855" y="23491"/>
                  </a:lnTo>
                  <a:lnTo>
                    <a:pt x="1036" y="23672"/>
                  </a:lnTo>
                  <a:lnTo>
                    <a:pt x="1217" y="23828"/>
                  </a:lnTo>
                  <a:lnTo>
                    <a:pt x="1373" y="23957"/>
                  </a:lnTo>
                  <a:lnTo>
                    <a:pt x="1735" y="24190"/>
                  </a:lnTo>
                  <a:lnTo>
                    <a:pt x="2098" y="24346"/>
                  </a:lnTo>
                  <a:lnTo>
                    <a:pt x="2460" y="24449"/>
                  </a:lnTo>
                  <a:lnTo>
                    <a:pt x="2823" y="24527"/>
                  </a:lnTo>
                  <a:lnTo>
                    <a:pt x="3496" y="24527"/>
                  </a:lnTo>
                  <a:lnTo>
                    <a:pt x="3781" y="24501"/>
                  </a:lnTo>
                  <a:lnTo>
                    <a:pt x="4066" y="24449"/>
                  </a:lnTo>
                  <a:lnTo>
                    <a:pt x="4299" y="24397"/>
                  </a:lnTo>
                  <a:lnTo>
                    <a:pt x="4636" y="24294"/>
                  </a:lnTo>
                  <a:lnTo>
                    <a:pt x="4740" y="24242"/>
                  </a:lnTo>
                  <a:lnTo>
                    <a:pt x="4662" y="24346"/>
                  </a:lnTo>
                  <a:lnTo>
                    <a:pt x="4506" y="24579"/>
                  </a:lnTo>
                  <a:lnTo>
                    <a:pt x="4403" y="24760"/>
                  </a:lnTo>
                  <a:lnTo>
                    <a:pt x="4299" y="24967"/>
                  </a:lnTo>
                  <a:lnTo>
                    <a:pt x="4196" y="25174"/>
                  </a:lnTo>
                  <a:lnTo>
                    <a:pt x="4144" y="25433"/>
                  </a:lnTo>
                  <a:lnTo>
                    <a:pt x="4118" y="25692"/>
                  </a:lnTo>
                  <a:lnTo>
                    <a:pt x="4118" y="25951"/>
                  </a:lnTo>
                  <a:lnTo>
                    <a:pt x="4170" y="26236"/>
                  </a:lnTo>
                  <a:lnTo>
                    <a:pt x="4273" y="26521"/>
                  </a:lnTo>
                  <a:lnTo>
                    <a:pt x="4377" y="26651"/>
                  </a:lnTo>
                  <a:lnTo>
                    <a:pt x="4481" y="26806"/>
                  </a:lnTo>
                  <a:lnTo>
                    <a:pt x="4584" y="26935"/>
                  </a:lnTo>
                  <a:lnTo>
                    <a:pt x="4740" y="27065"/>
                  </a:lnTo>
                  <a:lnTo>
                    <a:pt x="4895" y="27220"/>
                  </a:lnTo>
                  <a:lnTo>
                    <a:pt x="5076" y="27350"/>
                  </a:lnTo>
                  <a:lnTo>
                    <a:pt x="5283" y="27479"/>
                  </a:lnTo>
                  <a:lnTo>
                    <a:pt x="5517" y="27609"/>
                  </a:lnTo>
                  <a:lnTo>
                    <a:pt x="5776" y="27712"/>
                  </a:lnTo>
                  <a:lnTo>
                    <a:pt x="6009" y="27816"/>
                  </a:lnTo>
                  <a:lnTo>
                    <a:pt x="6501" y="27946"/>
                  </a:lnTo>
                  <a:lnTo>
                    <a:pt x="6967" y="28023"/>
                  </a:lnTo>
                  <a:lnTo>
                    <a:pt x="7407" y="28075"/>
                  </a:lnTo>
                  <a:lnTo>
                    <a:pt x="7847" y="28049"/>
                  </a:lnTo>
                  <a:lnTo>
                    <a:pt x="8262" y="27997"/>
                  </a:lnTo>
                  <a:lnTo>
                    <a:pt x="8624" y="27894"/>
                  </a:lnTo>
                  <a:lnTo>
                    <a:pt x="8987" y="27790"/>
                  </a:lnTo>
                  <a:lnTo>
                    <a:pt x="9298" y="27661"/>
                  </a:lnTo>
                  <a:lnTo>
                    <a:pt x="9609" y="27531"/>
                  </a:lnTo>
                  <a:lnTo>
                    <a:pt x="10049" y="27272"/>
                  </a:lnTo>
                  <a:lnTo>
                    <a:pt x="10360" y="27065"/>
                  </a:lnTo>
                  <a:lnTo>
                    <a:pt x="10463" y="26987"/>
                  </a:lnTo>
                  <a:lnTo>
                    <a:pt x="10722" y="26935"/>
                  </a:lnTo>
                  <a:lnTo>
                    <a:pt x="11473" y="26884"/>
                  </a:lnTo>
                  <a:lnTo>
                    <a:pt x="11991" y="26884"/>
                  </a:lnTo>
                  <a:lnTo>
                    <a:pt x="12613" y="26858"/>
                  </a:lnTo>
                  <a:lnTo>
                    <a:pt x="13286" y="26884"/>
                  </a:lnTo>
                  <a:lnTo>
                    <a:pt x="14037" y="26935"/>
                  </a:lnTo>
                  <a:lnTo>
                    <a:pt x="14814" y="27013"/>
                  </a:lnTo>
                  <a:lnTo>
                    <a:pt x="15643" y="27143"/>
                  </a:lnTo>
                  <a:lnTo>
                    <a:pt x="16472" y="27298"/>
                  </a:lnTo>
                  <a:lnTo>
                    <a:pt x="17327" y="27531"/>
                  </a:lnTo>
                  <a:lnTo>
                    <a:pt x="17767" y="27687"/>
                  </a:lnTo>
                  <a:lnTo>
                    <a:pt x="18181" y="27842"/>
                  </a:lnTo>
                  <a:lnTo>
                    <a:pt x="18621" y="27997"/>
                  </a:lnTo>
                  <a:lnTo>
                    <a:pt x="19036" y="28205"/>
                  </a:lnTo>
                  <a:lnTo>
                    <a:pt x="19450" y="28412"/>
                  </a:lnTo>
                  <a:lnTo>
                    <a:pt x="19865" y="28645"/>
                  </a:lnTo>
                  <a:lnTo>
                    <a:pt x="20253" y="28878"/>
                  </a:lnTo>
                  <a:lnTo>
                    <a:pt x="20642" y="29163"/>
                  </a:lnTo>
                  <a:lnTo>
                    <a:pt x="21004" y="29422"/>
                  </a:lnTo>
                  <a:lnTo>
                    <a:pt x="21367" y="29629"/>
                  </a:lnTo>
                  <a:lnTo>
                    <a:pt x="21703" y="29810"/>
                  </a:lnTo>
                  <a:lnTo>
                    <a:pt x="22040" y="29940"/>
                  </a:lnTo>
                  <a:lnTo>
                    <a:pt x="22351" y="30017"/>
                  </a:lnTo>
                  <a:lnTo>
                    <a:pt x="22636" y="30069"/>
                  </a:lnTo>
                  <a:lnTo>
                    <a:pt x="22921" y="30095"/>
                  </a:lnTo>
                  <a:lnTo>
                    <a:pt x="23180" y="30069"/>
                  </a:lnTo>
                  <a:lnTo>
                    <a:pt x="23439" y="30043"/>
                  </a:lnTo>
                  <a:lnTo>
                    <a:pt x="23672" y="29966"/>
                  </a:lnTo>
                  <a:lnTo>
                    <a:pt x="23905" y="29862"/>
                  </a:lnTo>
                  <a:lnTo>
                    <a:pt x="24112" y="29758"/>
                  </a:lnTo>
                  <a:lnTo>
                    <a:pt x="24319" y="29629"/>
                  </a:lnTo>
                  <a:lnTo>
                    <a:pt x="24526" y="29474"/>
                  </a:lnTo>
                  <a:lnTo>
                    <a:pt x="24682" y="29292"/>
                  </a:lnTo>
                  <a:lnTo>
                    <a:pt x="24863" y="29137"/>
                  </a:lnTo>
                  <a:lnTo>
                    <a:pt x="25148" y="28748"/>
                  </a:lnTo>
                  <a:lnTo>
                    <a:pt x="25381" y="28360"/>
                  </a:lnTo>
                  <a:lnTo>
                    <a:pt x="25588" y="27971"/>
                  </a:lnTo>
                  <a:lnTo>
                    <a:pt x="25770" y="27609"/>
                  </a:lnTo>
                  <a:lnTo>
                    <a:pt x="25873" y="27298"/>
                  </a:lnTo>
                  <a:lnTo>
                    <a:pt x="25977" y="27039"/>
                  </a:lnTo>
                  <a:lnTo>
                    <a:pt x="26029" y="26806"/>
                  </a:lnTo>
                  <a:lnTo>
                    <a:pt x="26391" y="26858"/>
                  </a:lnTo>
                  <a:lnTo>
                    <a:pt x="26728" y="26884"/>
                  </a:lnTo>
                  <a:lnTo>
                    <a:pt x="27039" y="26884"/>
                  </a:lnTo>
                  <a:lnTo>
                    <a:pt x="27349" y="26832"/>
                  </a:lnTo>
                  <a:lnTo>
                    <a:pt x="27634" y="26754"/>
                  </a:lnTo>
                  <a:lnTo>
                    <a:pt x="27919" y="26651"/>
                  </a:lnTo>
                  <a:lnTo>
                    <a:pt x="28178" y="26495"/>
                  </a:lnTo>
                  <a:lnTo>
                    <a:pt x="28437" y="26340"/>
                  </a:lnTo>
                  <a:lnTo>
                    <a:pt x="28644" y="26159"/>
                  </a:lnTo>
                  <a:lnTo>
                    <a:pt x="28877" y="25951"/>
                  </a:lnTo>
                  <a:lnTo>
                    <a:pt x="29059" y="25744"/>
                  </a:lnTo>
                  <a:lnTo>
                    <a:pt x="29240" y="25485"/>
                  </a:lnTo>
                  <a:lnTo>
                    <a:pt x="29395" y="25252"/>
                  </a:lnTo>
                  <a:lnTo>
                    <a:pt x="29525" y="24967"/>
                  </a:lnTo>
                  <a:lnTo>
                    <a:pt x="29629" y="24708"/>
                  </a:lnTo>
                  <a:lnTo>
                    <a:pt x="29732" y="24423"/>
                  </a:lnTo>
                  <a:lnTo>
                    <a:pt x="29810" y="24112"/>
                  </a:lnTo>
                  <a:lnTo>
                    <a:pt x="29862" y="23828"/>
                  </a:lnTo>
                  <a:lnTo>
                    <a:pt x="29888" y="23517"/>
                  </a:lnTo>
                  <a:lnTo>
                    <a:pt x="29888" y="23206"/>
                  </a:lnTo>
                  <a:lnTo>
                    <a:pt x="29862" y="22921"/>
                  </a:lnTo>
                  <a:lnTo>
                    <a:pt x="29810" y="22610"/>
                  </a:lnTo>
                  <a:lnTo>
                    <a:pt x="29732" y="22325"/>
                  </a:lnTo>
                  <a:lnTo>
                    <a:pt x="29654" y="22041"/>
                  </a:lnTo>
                  <a:lnTo>
                    <a:pt x="29525" y="21782"/>
                  </a:lnTo>
                  <a:lnTo>
                    <a:pt x="29370" y="21497"/>
                  </a:lnTo>
                  <a:lnTo>
                    <a:pt x="29188" y="21264"/>
                  </a:lnTo>
                  <a:lnTo>
                    <a:pt x="28981" y="21030"/>
                  </a:lnTo>
                  <a:lnTo>
                    <a:pt x="28748" y="20797"/>
                  </a:lnTo>
                  <a:lnTo>
                    <a:pt x="28463" y="20616"/>
                  </a:lnTo>
                  <a:lnTo>
                    <a:pt x="28178" y="20435"/>
                  </a:lnTo>
                  <a:lnTo>
                    <a:pt x="27842" y="20279"/>
                  </a:lnTo>
                  <a:lnTo>
                    <a:pt x="27194" y="19995"/>
                  </a:lnTo>
                  <a:lnTo>
                    <a:pt x="26624" y="19710"/>
                  </a:lnTo>
                  <a:lnTo>
                    <a:pt x="26132" y="19425"/>
                  </a:lnTo>
                  <a:lnTo>
                    <a:pt x="25692" y="19140"/>
                  </a:lnTo>
                  <a:lnTo>
                    <a:pt x="25329" y="18855"/>
                  </a:lnTo>
                  <a:lnTo>
                    <a:pt x="24993" y="18596"/>
                  </a:lnTo>
                  <a:lnTo>
                    <a:pt x="24734" y="18337"/>
                  </a:lnTo>
                  <a:lnTo>
                    <a:pt x="24526" y="18078"/>
                  </a:lnTo>
                  <a:lnTo>
                    <a:pt x="24345" y="17845"/>
                  </a:lnTo>
                  <a:lnTo>
                    <a:pt x="24216" y="17638"/>
                  </a:lnTo>
                  <a:lnTo>
                    <a:pt x="24112" y="17456"/>
                  </a:lnTo>
                  <a:lnTo>
                    <a:pt x="24034" y="17301"/>
                  </a:lnTo>
                  <a:lnTo>
                    <a:pt x="23957" y="17068"/>
                  </a:lnTo>
                  <a:lnTo>
                    <a:pt x="23931" y="16990"/>
                  </a:lnTo>
                  <a:lnTo>
                    <a:pt x="24060" y="16679"/>
                  </a:lnTo>
                  <a:lnTo>
                    <a:pt x="24397" y="15825"/>
                  </a:lnTo>
                  <a:lnTo>
                    <a:pt x="24578" y="15229"/>
                  </a:lnTo>
                  <a:lnTo>
                    <a:pt x="24785" y="14530"/>
                  </a:lnTo>
                  <a:lnTo>
                    <a:pt x="24993" y="13753"/>
                  </a:lnTo>
                  <a:lnTo>
                    <a:pt x="25174" y="12924"/>
                  </a:lnTo>
                  <a:lnTo>
                    <a:pt x="25329" y="12043"/>
                  </a:lnTo>
                  <a:lnTo>
                    <a:pt x="25433" y="11111"/>
                  </a:lnTo>
                  <a:lnTo>
                    <a:pt x="25485" y="10619"/>
                  </a:lnTo>
                  <a:lnTo>
                    <a:pt x="25485" y="10153"/>
                  </a:lnTo>
                  <a:lnTo>
                    <a:pt x="25485" y="9661"/>
                  </a:lnTo>
                  <a:lnTo>
                    <a:pt x="25459" y="9195"/>
                  </a:lnTo>
                  <a:lnTo>
                    <a:pt x="25433" y="8702"/>
                  </a:lnTo>
                  <a:lnTo>
                    <a:pt x="25355" y="8236"/>
                  </a:lnTo>
                  <a:lnTo>
                    <a:pt x="25277" y="7744"/>
                  </a:lnTo>
                  <a:lnTo>
                    <a:pt x="25148" y="7278"/>
                  </a:lnTo>
                  <a:lnTo>
                    <a:pt x="24993" y="6812"/>
                  </a:lnTo>
                  <a:lnTo>
                    <a:pt x="24837" y="6372"/>
                  </a:lnTo>
                  <a:lnTo>
                    <a:pt x="24630" y="5931"/>
                  </a:lnTo>
                  <a:lnTo>
                    <a:pt x="24397" y="5491"/>
                  </a:lnTo>
                  <a:lnTo>
                    <a:pt x="24112" y="5103"/>
                  </a:lnTo>
                  <a:lnTo>
                    <a:pt x="23827" y="4740"/>
                  </a:lnTo>
                  <a:lnTo>
                    <a:pt x="23516" y="4403"/>
                  </a:lnTo>
                  <a:lnTo>
                    <a:pt x="23180" y="4092"/>
                  </a:lnTo>
                  <a:lnTo>
                    <a:pt x="22843" y="3808"/>
                  </a:lnTo>
                  <a:lnTo>
                    <a:pt x="22480" y="3574"/>
                  </a:lnTo>
                  <a:lnTo>
                    <a:pt x="22092" y="3367"/>
                  </a:lnTo>
                  <a:lnTo>
                    <a:pt x="21703" y="3160"/>
                  </a:lnTo>
                  <a:lnTo>
                    <a:pt x="21315" y="3005"/>
                  </a:lnTo>
                  <a:lnTo>
                    <a:pt x="20926" y="2849"/>
                  </a:lnTo>
                  <a:lnTo>
                    <a:pt x="20512" y="2720"/>
                  </a:lnTo>
                  <a:lnTo>
                    <a:pt x="20098" y="2616"/>
                  </a:lnTo>
                  <a:lnTo>
                    <a:pt x="19709" y="2538"/>
                  </a:lnTo>
                  <a:lnTo>
                    <a:pt x="19295" y="2461"/>
                  </a:lnTo>
                  <a:lnTo>
                    <a:pt x="18492" y="2383"/>
                  </a:lnTo>
                  <a:lnTo>
                    <a:pt x="17715" y="2331"/>
                  </a:lnTo>
                  <a:lnTo>
                    <a:pt x="17016" y="2331"/>
                  </a:lnTo>
                  <a:lnTo>
                    <a:pt x="16342" y="2383"/>
                  </a:lnTo>
                  <a:lnTo>
                    <a:pt x="15773" y="2435"/>
                  </a:lnTo>
                  <a:lnTo>
                    <a:pt x="15306" y="2487"/>
                  </a:lnTo>
                  <a:lnTo>
                    <a:pt x="14944" y="2538"/>
                  </a:lnTo>
                  <a:lnTo>
                    <a:pt x="14633" y="2616"/>
                  </a:lnTo>
                  <a:lnTo>
                    <a:pt x="14400" y="2435"/>
                  </a:lnTo>
                  <a:lnTo>
                    <a:pt x="13701" y="1995"/>
                  </a:lnTo>
                  <a:lnTo>
                    <a:pt x="13234" y="1736"/>
                  </a:lnTo>
                  <a:lnTo>
                    <a:pt x="12691" y="1425"/>
                  </a:lnTo>
                  <a:lnTo>
                    <a:pt x="12069" y="1140"/>
                  </a:lnTo>
                  <a:lnTo>
                    <a:pt x="11422" y="829"/>
                  </a:lnTo>
                  <a:lnTo>
                    <a:pt x="10722" y="570"/>
                  </a:lnTo>
                  <a:lnTo>
                    <a:pt x="9997" y="337"/>
                  </a:lnTo>
                  <a:lnTo>
                    <a:pt x="9634" y="233"/>
                  </a:lnTo>
                  <a:lnTo>
                    <a:pt x="9246" y="156"/>
                  </a:lnTo>
                  <a:lnTo>
                    <a:pt x="8883" y="78"/>
                  </a:lnTo>
                  <a:lnTo>
                    <a:pt x="8521" y="26"/>
                  </a:lnTo>
                  <a:lnTo>
                    <a:pt x="815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0" name="Google Shape;5430;p67"/>
            <p:cNvSpPr/>
            <p:nvPr/>
          </p:nvSpPr>
          <p:spPr>
            <a:xfrm>
              <a:off x="7248395" y="1243681"/>
              <a:ext cx="468494" cy="471755"/>
            </a:xfrm>
            <a:custGeom>
              <a:avLst/>
              <a:gdLst/>
              <a:ahLst/>
              <a:cxnLst/>
              <a:rect l="l" t="t" r="r" b="b"/>
              <a:pathLst>
                <a:path w="29888" h="30096" fill="none" extrusionOk="0">
                  <a:moveTo>
                    <a:pt x="14633" y="2616"/>
                  </a:moveTo>
                  <a:lnTo>
                    <a:pt x="14633" y="2616"/>
                  </a:lnTo>
                  <a:lnTo>
                    <a:pt x="14944" y="2538"/>
                  </a:lnTo>
                  <a:lnTo>
                    <a:pt x="15306" y="2487"/>
                  </a:lnTo>
                  <a:lnTo>
                    <a:pt x="15773" y="2435"/>
                  </a:lnTo>
                  <a:lnTo>
                    <a:pt x="16342" y="2383"/>
                  </a:lnTo>
                  <a:lnTo>
                    <a:pt x="17016" y="2331"/>
                  </a:lnTo>
                  <a:lnTo>
                    <a:pt x="17715" y="2331"/>
                  </a:lnTo>
                  <a:lnTo>
                    <a:pt x="18492" y="2383"/>
                  </a:lnTo>
                  <a:lnTo>
                    <a:pt x="19295" y="2461"/>
                  </a:lnTo>
                  <a:lnTo>
                    <a:pt x="19709" y="2538"/>
                  </a:lnTo>
                  <a:lnTo>
                    <a:pt x="20098" y="2616"/>
                  </a:lnTo>
                  <a:lnTo>
                    <a:pt x="20512" y="2720"/>
                  </a:lnTo>
                  <a:lnTo>
                    <a:pt x="20926" y="2849"/>
                  </a:lnTo>
                  <a:lnTo>
                    <a:pt x="21315" y="3005"/>
                  </a:lnTo>
                  <a:lnTo>
                    <a:pt x="21703" y="3160"/>
                  </a:lnTo>
                  <a:lnTo>
                    <a:pt x="22092" y="3367"/>
                  </a:lnTo>
                  <a:lnTo>
                    <a:pt x="22480" y="3574"/>
                  </a:lnTo>
                  <a:lnTo>
                    <a:pt x="22843" y="3808"/>
                  </a:lnTo>
                  <a:lnTo>
                    <a:pt x="23180" y="4092"/>
                  </a:lnTo>
                  <a:lnTo>
                    <a:pt x="23516" y="4403"/>
                  </a:lnTo>
                  <a:lnTo>
                    <a:pt x="23827" y="4740"/>
                  </a:lnTo>
                  <a:lnTo>
                    <a:pt x="24112" y="5103"/>
                  </a:lnTo>
                  <a:lnTo>
                    <a:pt x="24397" y="5491"/>
                  </a:lnTo>
                  <a:lnTo>
                    <a:pt x="24397" y="5491"/>
                  </a:lnTo>
                  <a:lnTo>
                    <a:pt x="24630" y="5931"/>
                  </a:lnTo>
                  <a:lnTo>
                    <a:pt x="24837" y="6372"/>
                  </a:lnTo>
                  <a:lnTo>
                    <a:pt x="24993" y="6812"/>
                  </a:lnTo>
                  <a:lnTo>
                    <a:pt x="25148" y="7278"/>
                  </a:lnTo>
                  <a:lnTo>
                    <a:pt x="25277" y="7744"/>
                  </a:lnTo>
                  <a:lnTo>
                    <a:pt x="25355" y="8236"/>
                  </a:lnTo>
                  <a:lnTo>
                    <a:pt x="25433" y="8702"/>
                  </a:lnTo>
                  <a:lnTo>
                    <a:pt x="25459" y="9195"/>
                  </a:lnTo>
                  <a:lnTo>
                    <a:pt x="25485" y="9661"/>
                  </a:lnTo>
                  <a:lnTo>
                    <a:pt x="25485" y="10153"/>
                  </a:lnTo>
                  <a:lnTo>
                    <a:pt x="25485" y="10619"/>
                  </a:lnTo>
                  <a:lnTo>
                    <a:pt x="25433" y="11111"/>
                  </a:lnTo>
                  <a:lnTo>
                    <a:pt x="25329" y="12043"/>
                  </a:lnTo>
                  <a:lnTo>
                    <a:pt x="25174" y="12924"/>
                  </a:lnTo>
                  <a:lnTo>
                    <a:pt x="24993" y="13753"/>
                  </a:lnTo>
                  <a:lnTo>
                    <a:pt x="24785" y="14530"/>
                  </a:lnTo>
                  <a:lnTo>
                    <a:pt x="24578" y="15229"/>
                  </a:lnTo>
                  <a:lnTo>
                    <a:pt x="24397" y="15825"/>
                  </a:lnTo>
                  <a:lnTo>
                    <a:pt x="24060" y="16679"/>
                  </a:lnTo>
                  <a:lnTo>
                    <a:pt x="23931" y="16990"/>
                  </a:lnTo>
                  <a:lnTo>
                    <a:pt x="23931" y="16990"/>
                  </a:lnTo>
                  <a:lnTo>
                    <a:pt x="23957" y="17068"/>
                  </a:lnTo>
                  <a:lnTo>
                    <a:pt x="24034" y="17301"/>
                  </a:lnTo>
                  <a:lnTo>
                    <a:pt x="24112" y="17456"/>
                  </a:lnTo>
                  <a:lnTo>
                    <a:pt x="24216" y="17638"/>
                  </a:lnTo>
                  <a:lnTo>
                    <a:pt x="24345" y="17845"/>
                  </a:lnTo>
                  <a:lnTo>
                    <a:pt x="24526" y="18078"/>
                  </a:lnTo>
                  <a:lnTo>
                    <a:pt x="24734" y="18337"/>
                  </a:lnTo>
                  <a:lnTo>
                    <a:pt x="24993" y="18596"/>
                  </a:lnTo>
                  <a:lnTo>
                    <a:pt x="25329" y="18855"/>
                  </a:lnTo>
                  <a:lnTo>
                    <a:pt x="25692" y="19140"/>
                  </a:lnTo>
                  <a:lnTo>
                    <a:pt x="26132" y="19425"/>
                  </a:lnTo>
                  <a:lnTo>
                    <a:pt x="26624" y="19710"/>
                  </a:lnTo>
                  <a:lnTo>
                    <a:pt x="27194" y="19995"/>
                  </a:lnTo>
                  <a:lnTo>
                    <a:pt x="27842" y="20279"/>
                  </a:lnTo>
                  <a:lnTo>
                    <a:pt x="27842" y="20279"/>
                  </a:lnTo>
                  <a:lnTo>
                    <a:pt x="28178" y="20435"/>
                  </a:lnTo>
                  <a:lnTo>
                    <a:pt x="28463" y="20616"/>
                  </a:lnTo>
                  <a:lnTo>
                    <a:pt x="28748" y="20797"/>
                  </a:lnTo>
                  <a:lnTo>
                    <a:pt x="28981" y="21030"/>
                  </a:lnTo>
                  <a:lnTo>
                    <a:pt x="29188" y="21264"/>
                  </a:lnTo>
                  <a:lnTo>
                    <a:pt x="29370" y="21497"/>
                  </a:lnTo>
                  <a:lnTo>
                    <a:pt x="29525" y="21782"/>
                  </a:lnTo>
                  <a:lnTo>
                    <a:pt x="29654" y="22041"/>
                  </a:lnTo>
                  <a:lnTo>
                    <a:pt x="29732" y="22325"/>
                  </a:lnTo>
                  <a:lnTo>
                    <a:pt x="29810" y="22610"/>
                  </a:lnTo>
                  <a:lnTo>
                    <a:pt x="29862" y="22921"/>
                  </a:lnTo>
                  <a:lnTo>
                    <a:pt x="29888" y="23206"/>
                  </a:lnTo>
                  <a:lnTo>
                    <a:pt x="29888" y="23517"/>
                  </a:lnTo>
                  <a:lnTo>
                    <a:pt x="29862" y="23828"/>
                  </a:lnTo>
                  <a:lnTo>
                    <a:pt x="29810" y="24112"/>
                  </a:lnTo>
                  <a:lnTo>
                    <a:pt x="29732" y="24423"/>
                  </a:lnTo>
                  <a:lnTo>
                    <a:pt x="29629" y="24708"/>
                  </a:lnTo>
                  <a:lnTo>
                    <a:pt x="29525" y="24967"/>
                  </a:lnTo>
                  <a:lnTo>
                    <a:pt x="29395" y="25252"/>
                  </a:lnTo>
                  <a:lnTo>
                    <a:pt x="29240" y="25485"/>
                  </a:lnTo>
                  <a:lnTo>
                    <a:pt x="29059" y="25744"/>
                  </a:lnTo>
                  <a:lnTo>
                    <a:pt x="28877" y="25951"/>
                  </a:lnTo>
                  <a:lnTo>
                    <a:pt x="28644" y="26159"/>
                  </a:lnTo>
                  <a:lnTo>
                    <a:pt x="28437" y="26340"/>
                  </a:lnTo>
                  <a:lnTo>
                    <a:pt x="28178" y="26495"/>
                  </a:lnTo>
                  <a:lnTo>
                    <a:pt x="27919" y="26651"/>
                  </a:lnTo>
                  <a:lnTo>
                    <a:pt x="27634" y="26754"/>
                  </a:lnTo>
                  <a:lnTo>
                    <a:pt x="27349" y="26832"/>
                  </a:lnTo>
                  <a:lnTo>
                    <a:pt x="27039" y="26884"/>
                  </a:lnTo>
                  <a:lnTo>
                    <a:pt x="26728" y="26884"/>
                  </a:lnTo>
                  <a:lnTo>
                    <a:pt x="26391" y="26858"/>
                  </a:lnTo>
                  <a:lnTo>
                    <a:pt x="26029" y="26806"/>
                  </a:lnTo>
                  <a:lnTo>
                    <a:pt x="26029" y="26806"/>
                  </a:lnTo>
                  <a:lnTo>
                    <a:pt x="25977" y="27039"/>
                  </a:lnTo>
                  <a:lnTo>
                    <a:pt x="25873" y="27298"/>
                  </a:lnTo>
                  <a:lnTo>
                    <a:pt x="25770" y="27609"/>
                  </a:lnTo>
                  <a:lnTo>
                    <a:pt x="25588" y="27971"/>
                  </a:lnTo>
                  <a:lnTo>
                    <a:pt x="25381" y="28360"/>
                  </a:lnTo>
                  <a:lnTo>
                    <a:pt x="25148" y="28748"/>
                  </a:lnTo>
                  <a:lnTo>
                    <a:pt x="24863" y="29137"/>
                  </a:lnTo>
                  <a:lnTo>
                    <a:pt x="24682" y="29292"/>
                  </a:lnTo>
                  <a:lnTo>
                    <a:pt x="24526" y="29474"/>
                  </a:lnTo>
                  <a:lnTo>
                    <a:pt x="24319" y="29629"/>
                  </a:lnTo>
                  <a:lnTo>
                    <a:pt x="24112" y="29758"/>
                  </a:lnTo>
                  <a:lnTo>
                    <a:pt x="23905" y="29862"/>
                  </a:lnTo>
                  <a:lnTo>
                    <a:pt x="23672" y="29966"/>
                  </a:lnTo>
                  <a:lnTo>
                    <a:pt x="23439" y="30043"/>
                  </a:lnTo>
                  <a:lnTo>
                    <a:pt x="23180" y="30069"/>
                  </a:lnTo>
                  <a:lnTo>
                    <a:pt x="22921" y="30095"/>
                  </a:lnTo>
                  <a:lnTo>
                    <a:pt x="22636" y="30069"/>
                  </a:lnTo>
                  <a:lnTo>
                    <a:pt x="22351" y="30017"/>
                  </a:lnTo>
                  <a:lnTo>
                    <a:pt x="22040" y="29940"/>
                  </a:lnTo>
                  <a:lnTo>
                    <a:pt x="21703" y="29810"/>
                  </a:lnTo>
                  <a:lnTo>
                    <a:pt x="21367" y="29629"/>
                  </a:lnTo>
                  <a:lnTo>
                    <a:pt x="21004" y="29422"/>
                  </a:lnTo>
                  <a:lnTo>
                    <a:pt x="20642" y="29163"/>
                  </a:lnTo>
                  <a:lnTo>
                    <a:pt x="20642" y="29163"/>
                  </a:lnTo>
                  <a:lnTo>
                    <a:pt x="20253" y="28878"/>
                  </a:lnTo>
                  <a:lnTo>
                    <a:pt x="19865" y="28645"/>
                  </a:lnTo>
                  <a:lnTo>
                    <a:pt x="19450" y="28412"/>
                  </a:lnTo>
                  <a:lnTo>
                    <a:pt x="19036" y="28205"/>
                  </a:lnTo>
                  <a:lnTo>
                    <a:pt x="18621" y="27997"/>
                  </a:lnTo>
                  <a:lnTo>
                    <a:pt x="18181" y="27842"/>
                  </a:lnTo>
                  <a:lnTo>
                    <a:pt x="17767" y="27687"/>
                  </a:lnTo>
                  <a:lnTo>
                    <a:pt x="17327" y="27531"/>
                  </a:lnTo>
                  <a:lnTo>
                    <a:pt x="16472" y="27298"/>
                  </a:lnTo>
                  <a:lnTo>
                    <a:pt x="15643" y="27143"/>
                  </a:lnTo>
                  <a:lnTo>
                    <a:pt x="14814" y="27013"/>
                  </a:lnTo>
                  <a:lnTo>
                    <a:pt x="14037" y="26935"/>
                  </a:lnTo>
                  <a:lnTo>
                    <a:pt x="13286" y="26884"/>
                  </a:lnTo>
                  <a:lnTo>
                    <a:pt x="12613" y="26858"/>
                  </a:lnTo>
                  <a:lnTo>
                    <a:pt x="11991" y="26884"/>
                  </a:lnTo>
                  <a:lnTo>
                    <a:pt x="11473" y="26884"/>
                  </a:lnTo>
                  <a:lnTo>
                    <a:pt x="10722" y="26935"/>
                  </a:lnTo>
                  <a:lnTo>
                    <a:pt x="10463" y="26987"/>
                  </a:lnTo>
                  <a:lnTo>
                    <a:pt x="10463" y="26987"/>
                  </a:lnTo>
                  <a:lnTo>
                    <a:pt x="10360" y="27065"/>
                  </a:lnTo>
                  <a:lnTo>
                    <a:pt x="10049" y="27272"/>
                  </a:lnTo>
                  <a:lnTo>
                    <a:pt x="9609" y="27531"/>
                  </a:lnTo>
                  <a:lnTo>
                    <a:pt x="9298" y="27661"/>
                  </a:lnTo>
                  <a:lnTo>
                    <a:pt x="8987" y="27790"/>
                  </a:lnTo>
                  <a:lnTo>
                    <a:pt x="8624" y="27894"/>
                  </a:lnTo>
                  <a:lnTo>
                    <a:pt x="8262" y="27997"/>
                  </a:lnTo>
                  <a:lnTo>
                    <a:pt x="7847" y="28049"/>
                  </a:lnTo>
                  <a:lnTo>
                    <a:pt x="7407" y="28075"/>
                  </a:lnTo>
                  <a:lnTo>
                    <a:pt x="6967" y="28023"/>
                  </a:lnTo>
                  <a:lnTo>
                    <a:pt x="6501" y="27946"/>
                  </a:lnTo>
                  <a:lnTo>
                    <a:pt x="6009" y="27816"/>
                  </a:lnTo>
                  <a:lnTo>
                    <a:pt x="5776" y="27712"/>
                  </a:lnTo>
                  <a:lnTo>
                    <a:pt x="5517" y="27609"/>
                  </a:lnTo>
                  <a:lnTo>
                    <a:pt x="5517" y="27609"/>
                  </a:lnTo>
                  <a:lnTo>
                    <a:pt x="5283" y="27479"/>
                  </a:lnTo>
                  <a:lnTo>
                    <a:pt x="5076" y="27350"/>
                  </a:lnTo>
                  <a:lnTo>
                    <a:pt x="4895" y="27220"/>
                  </a:lnTo>
                  <a:lnTo>
                    <a:pt x="4740" y="27065"/>
                  </a:lnTo>
                  <a:lnTo>
                    <a:pt x="4584" y="26935"/>
                  </a:lnTo>
                  <a:lnTo>
                    <a:pt x="4481" y="26806"/>
                  </a:lnTo>
                  <a:lnTo>
                    <a:pt x="4377" y="26651"/>
                  </a:lnTo>
                  <a:lnTo>
                    <a:pt x="4273" y="26521"/>
                  </a:lnTo>
                  <a:lnTo>
                    <a:pt x="4170" y="26236"/>
                  </a:lnTo>
                  <a:lnTo>
                    <a:pt x="4118" y="25951"/>
                  </a:lnTo>
                  <a:lnTo>
                    <a:pt x="4118" y="25692"/>
                  </a:lnTo>
                  <a:lnTo>
                    <a:pt x="4144" y="25433"/>
                  </a:lnTo>
                  <a:lnTo>
                    <a:pt x="4196" y="25174"/>
                  </a:lnTo>
                  <a:lnTo>
                    <a:pt x="4299" y="24967"/>
                  </a:lnTo>
                  <a:lnTo>
                    <a:pt x="4403" y="24760"/>
                  </a:lnTo>
                  <a:lnTo>
                    <a:pt x="4506" y="24579"/>
                  </a:lnTo>
                  <a:lnTo>
                    <a:pt x="4662" y="24346"/>
                  </a:lnTo>
                  <a:lnTo>
                    <a:pt x="4740" y="24242"/>
                  </a:lnTo>
                  <a:lnTo>
                    <a:pt x="4740" y="24242"/>
                  </a:lnTo>
                  <a:lnTo>
                    <a:pt x="4636" y="24294"/>
                  </a:lnTo>
                  <a:lnTo>
                    <a:pt x="4299" y="24397"/>
                  </a:lnTo>
                  <a:lnTo>
                    <a:pt x="4066" y="24449"/>
                  </a:lnTo>
                  <a:lnTo>
                    <a:pt x="3781" y="24501"/>
                  </a:lnTo>
                  <a:lnTo>
                    <a:pt x="3496" y="24527"/>
                  </a:lnTo>
                  <a:lnTo>
                    <a:pt x="3160" y="24527"/>
                  </a:lnTo>
                  <a:lnTo>
                    <a:pt x="2823" y="24527"/>
                  </a:lnTo>
                  <a:lnTo>
                    <a:pt x="2460" y="24449"/>
                  </a:lnTo>
                  <a:lnTo>
                    <a:pt x="2098" y="24346"/>
                  </a:lnTo>
                  <a:lnTo>
                    <a:pt x="1735" y="24190"/>
                  </a:lnTo>
                  <a:lnTo>
                    <a:pt x="1373" y="23957"/>
                  </a:lnTo>
                  <a:lnTo>
                    <a:pt x="1217" y="23828"/>
                  </a:lnTo>
                  <a:lnTo>
                    <a:pt x="1036" y="23672"/>
                  </a:lnTo>
                  <a:lnTo>
                    <a:pt x="855" y="23491"/>
                  </a:lnTo>
                  <a:lnTo>
                    <a:pt x="699" y="23310"/>
                  </a:lnTo>
                  <a:lnTo>
                    <a:pt x="544" y="23077"/>
                  </a:lnTo>
                  <a:lnTo>
                    <a:pt x="389" y="22843"/>
                  </a:lnTo>
                  <a:lnTo>
                    <a:pt x="389" y="22843"/>
                  </a:lnTo>
                  <a:lnTo>
                    <a:pt x="233" y="22584"/>
                  </a:lnTo>
                  <a:lnTo>
                    <a:pt x="130" y="22325"/>
                  </a:lnTo>
                  <a:lnTo>
                    <a:pt x="52" y="22092"/>
                  </a:lnTo>
                  <a:lnTo>
                    <a:pt x="0" y="21833"/>
                  </a:lnTo>
                  <a:lnTo>
                    <a:pt x="0" y="21600"/>
                  </a:lnTo>
                  <a:lnTo>
                    <a:pt x="0" y="21341"/>
                  </a:lnTo>
                  <a:lnTo>
                    <a:pt x="52" y="21108"/>
                  </a:lnTo>
                  <a:lnTo>
                    <a:pt x="104" y="20875"/>
                  </a:lnTo>
                  <a:lnTo>
                    <a:pt x="181" y="20668"/>
                  </a:lnTo>
                  <a:lnTo>
                    <a:pt x="285" y="20435"/>
                  </a:lnTo>
                  <a:lnTo>
                    <a:pt x="414" y="20228"/>
                  </a:lnTo>
                  <a:lnTo>
                    <a:pt x="544" y="19995"/>
                  </a:lnTo>
                  <a:lnTo>
                    <a:pt x="881" y="19580"/>
                  </a:lnTo>
                  <a:lnTo>
                    <a:pt x="1217" y="19192"/>
                  </a:lnTo>
                  <a:lnTo>
                    <a:pt x="1606" y="18803"/>
                  </a:lnTo>
                  <a:lnTo>
                    <a:pt x="1994" y="18415"/>
                  </a:lnTo>
                  <a:lnTo>
                    <a:pt x="2745" y="17741"/>
                  </a:lnTo>
                  <a:lnTo>
                    <a:pt x="3056" y="17405"/>
                  </a:lnTo>
                  <a:lnTo>
                    <a:pt x="3341" y="17094"/>
                  </a:lnTo>
                  <a:lnTo>
                    <a:pt x="3522" y="16809"/>
                  </a:lnTo>
                  <a:lnTo>
                    <a:pt x="3600" y="16679"/>
                  </a:lnTo>
                  <a:lnTo>
                    <a:pt x="3652" y="16550"/>
                  </a:lnTo>
                  <a:lnTo>
                    <a:pt x="3652" y="16550"/>
                  </a:lnTo>
                  <a:lnTo>
                    <a:pt x="3885" y="15643"/>
                  </a:lnTo>
                  <a:lnTo>
                    <a:pt x="4040" y="14866"/>
                  </a:lnTo>
                  <a:lnTo>
                    <a:pt x="4118" y="14219"/>
                  </a:lnTo>
                  <a:lnTo>
                    <a:pt x="4144" y="13675"/>
                  </a:lnTo>
                  <a:lnTo>
                    <a:pt x="4118" y="13442"/>
                  </a:lnTo>
                  <a:lnTo>
                    <a:pt x="4092" y="13209"/>
                  </a:lnTo>
                  <a:lnTo>
                    <a:pt x="4066" y="13002"/>
                  </a:lnTo>
                  <a:lnTo>
                    <a:pt x="4014" y="12820"/>
                  </a:lnTo>
                  <a:lnTo>
                    <a:pt x="3937" y="12639"/>
                  </a:lnTo>
                  <a:lnTo>
                    <a:pt x="3859" y="12484"/>
                  </a:lnTo>
                  <a:lnTo>
                    <a:pt x="3652" y="12199"/>
                  </a:lnTo>
                  <a:lnTo>
                    <a:pt x="3419" y="11940"/>
                  </a:lnTo>
                  <a:lnTo>
                    <a:pt x="3160" y="11681"/>
                  </a:lnTo>
                  <a:lnTo>
                    <a:pt x="2538" y="11163"/>
                  </a:lnTo>
                  <a:lnTo>
                    <a:pt x="2176" y="10852"/>
                  </a:lnTo>
                  <a:lnTo>
                    <a:pt x="1813" y="10515"/>
                  </a:lnTo>
                  <a:lnTo>
                    <a:pt x="1450" y="10101"/>
                  </a:lnTo>
                  <a:lnTo>
                    <a:pt x="1062" y="9609"/>
                  </a:lnTo>
                  <a:lnTo>
                    <a:pt x="1062" y="9609"/>
                  </a:lnTo>
                  <a:lnTo>
                    <a:pt x="855" y="9272"/>
                  </a:lnTo>
                  <a:lnTo>
                    <a:pt x="699" y="8961"/>
                  </a:lnTo>
                  <a:lnTo>
                    <a:pt x="570" y="8625"/>
                  </a:lnTo>
                  <a:lnTo>
                    <a:pt x="466" y="8314"/>
                  </a:lnTo>
                  <a:lnTo>
                    <a:pt x="414" y="8029"/>
                  </a:lnTo>
                  <a:lnTo>
                    <a:pt x="389" y="7718"/>
                  </a:lnTo>
                  <a:lnTo>
                    <a:pt x="389" y="7433"/>
                  </a:lnTo>
                  <a:lnTo>
                    <a:pt x="414" y="7174"/>
                  </a:lnTo>
                  <a:lnTo>
                    <a:pt x="466" y="6890"/>
                  </a:lnTo>
                  <a:lnTo>
                    <a:pt x="570" y="6656"/>
                  </a:lnTo>
                  <a:lnTo>
                    <a:pt x="673" y="6397"/>
                  </a:lnTo>
                  <a:lnTo>
                    <a:pt x="803" y="6164"/>
                  </a:lnTo>
                  <a:lnTo>
                    <a:pt x="958" y="5957"/>
                  </a:lnTo>
                  <a:lnTo>
                    <a:pt x="1114" y="5776"/>
                  </a:lnTo>
                  <a:lnTo>
                    <a:pt x="1321" y="5569"/>
                  </a:lnTo>
                  <a:lnTo>
                    <a:pt x="1502" y="5413"/>
                  </a:lnTo>
                  <a:lnTo>
                    <a:pt x="1735" y="5258"/>
                  </a:lnTo>
                  <a:lnTo>
                    <a:pt x="1942" y="5128"/>
                  </a:lnTo>
                  <a:lnTo>
                    <a:pt x="2201" y="5025"/>
                  </a:lnTo>
                  <a:lnTo>
                    <a:pt x="2435" y="4947"/>
                  </a:lnTo>
                  <a:lnTo>
                    <a:pt x="2694" y="4869"/>
                  </a:lnTo>
                  <a:lnTo>
                    <a:pt x="2927" y="4818"/>
                  </a:lnTo>
                  <a:lnTo>
                    <a:pt x="3186" y="4818"/>
                  </a:lnTo>
                  <a:lnTo>
                    <a:pt x="3445" y="4818"/>
                  </a:lnTo>
                  <a:lnTo>
                    <a:pt x="3704" y="4844"/>
                  </a:lnTo>
                  <a:lnTo>
                    <a:pt x="3963" y="4895"/>
                  </a:lnTo>
                  <a:lnTo>
                    <a:pt x="4196" y="4973"/>
                  </a:lnTo>
                  <a:lnTo>
                    <a:pt x="4455" y="5077"/>
                  </a:lnTo>
                  <a:lnTo>
                    <a:pt x="4688" y="5206"/>
                  </a:lnTo>
                  <a:lnTo>
                    <a:pt x="4895" y="5387"/>
                  </a:lnTo>
                  <a:lnTo>
                    <a:pt x="5128" y="5569"/>
                  </a:lnTo>
                  <a:lnTo>
                    <a:pt x="5309" y="5802"/>
                  </a:lnTo>
                  <a:lnTo>
                    <a:pt x="5309" y="5802"/>
                  </a:lnTo>
                  <a:lnTo>
                    <a:pt x="5180" y="5672"/>
                  </a:lnTo>
                  <a:lnTo>
                    <a:pt x="4895" y="5284"/>
                  </a:lnTo>
                  <a:lnTo>
                    <a:pt x="4714" y="5025"/>
                  </a:lnTo>
                  <a:lnTo>
                    <a:pt x="4532" y="4714"/>
                  </a:lnTo>
                  <a:lnTo>
                    <a:pt x="4377" y="4377"/>
                  </a:lnTo>
                  <a:lnTo>
                    <a:pt x="4222" y="3989"/>
                  </a:lnTo>
                  <a:lnTo>
                    <a:pt x="4118" y="3600"/>
                  </a:lnTo>
                  <a:lnTo>
                    <a:pt x="4092" y="3393"/>
                  </a:lnTo>
                  <a:lnTo>
                    <a:pt x="4092" y="3186"/>
                  </a:lnTo>
                  <a:lnTo>
                    <a:pt x="4092" y="2953"/>
                  </a:lnTo>
                  <a:lnTo>
                    <a:pt x="4118" y="2746"/>
                  </a:lnTo>
                  <a:lnTo>
                    <a:pt x="4144" y="2513"/>
                  </a:lnTo>
                  <a:lnTo>
                    <a:pt x="4222" y="2305"/>
                  </a:lnTo>
                  <a:lnTo>
                    <a:pt x="4299" y="2072"/>
                  </a:lnTo>
                  <a:lnTo>
                    <a:pt x="4429" y="1865"/>
                  </a:lnTo>
                  <a:lnTo>
                    <a:pt x="4584" y="1632"/>
                  </a:lnTo>
                  <a:lnTo>
                    <a:pt x="4740" y="1425"/>
                  </a:lnTo>
                  <a:lnTo>
                    <a:pt x="4947" y="1192"/>
                  </a:lnTo>
                  <a:lnTo>
                    <a:pt x="5180" y="985"/>
                  </a:lnTo>
                  <a:lnTo>
                    <a:pt x="5465" y="777"/>
                  </a:lnTo>
                  <a:lnTo>
                    <a:pt x="5776" y="570"/>
                  </a:lnTo>
                  <a:lnTo>
                    <a:pt x="5776" y="570"/>
                  </a:lnTo>
                  <a:lnTo>
                    <a:pt x="6086" y="389"/>
                  </a:lnTo>
                  <a:lnTo>
                    <a:pt x="6397" y="259"/>
                  </a:lnTo>
                  <a:lnTo>
                    <a:pt x="6734" y="156"/>
                  </a:lnTo>
                  <a:lnTo>
                    <a:pt x="7070" y="78"/>
                  </a:lnTo>
                  <a:lnTo>
                    <a:pt x="7433" y="26"/>
                  </a:lnTo>
                  <a:lnTo>
                    <a:pt x="7796" y="0"/>
                  </a:lnTo>
                  <a:lnTo>
                    <a:pt x="8158" y="0"/>
                  </a:lnTo>
                  <a:lnTo>
                    <a:pt x="8521" y="26"/>
                  </a:lnTo>
                  <a:lnTo>
                    <a:pt x="8883" y="78"/>
                  </a:lnTo>
                  <a:lnTo>
                    <a:pt x="9246" y="156"/>
                  </a:lnTo>
                  <a:lnTo>
                    <a:pt x="9634" y="233"/>
                  </a:lnTo>
                  <a:lnTo>
                    <a:pt x="9997" y="337"/>
                  </a:lnTo>
                  <a:lnTo>
                    <a:pt x="10722" y="570"/>
                  </a:lnTo>
                  <a:lnTo>
                    <a:pt x="11422" y="829"/>
                  </a:lnTo>
                  <a:lnTo>
                    <a:pt x="12069" y="1140"/>
                  </a:lnTo>
                  <a:lnTo>
                    <a:pt x="12691" y="1425"/>
                  </a:lnTo>
                  <a:lnTo>
                    <a:pt x="13234" y="1736"/>
                  </a:lnTo>
                  <a:lnTo>
                    <a:pt x="13701" y="1995"/>
                  </a:lnTo>
                  <a:lnTo>
                    <a:pt x="14400" y="2435"/>
                  </a:lnTo>
                  <a:lnTo>
                    <a:pt x="14633" y="261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1" name="Google Shape;5431;p67"/>
            <p:cNvSpPr/>
            <p:nvPr/>
          </p:nvSpPr>
          <p:spPr>
            <a:xfrm>
              <a:off x="7328369" y="1454384"/>
              <a:ext cx="32087" cy="70240"/>
            </a:xfrm>
            <a:custGeom>
              <a:avLst/>
              <a:gdLst/>
              <a:ahLst/>
              <a:cxnLst/>
              <a:rect l="l" t="t" r="r" b="b"/>
              <a:pathLst>
                <a:path w="2047" h="4481" extrusionOk="0">
                  <a:moveTo>
                    <a:pt x="1425" y="0"/>
                  </a:moveTo>
                  <a:lnTo>
                    <a:pt x="1243" y="26"/>
                  </a:lnTo>
                  <a:lnTo>
                    <a:pt x="1088" y="52"/>
                  </a:lnTo>
                  <a:lnTo>
                    <a:pt x="881" y="155"/>
                  </a:lnTo>
                  <a:lnTo>
                    <a:pt x="648" y="285"/>
                  </a:lnTo>
                  <a:lnTo>
                    <a:pt x="544" y="389"/>
                  </a:lnTo>
                  <a:lnTo>
                    <a:pt x="440" y="518"/>
                  </a:lnTo>
                  <a:lnTo>
                    <a:pt x="337" y="648"/>
                  </a:lnTo>
                  <a:lnTo>
                    <a:pt x="259" y="803"/>
                  </a:lnTo>
                  <a:lnTo>
                    <a:pt x="181" y="1010"/>
                  </a:lnTo>
                  <a:lnTo>
                    <a:pt x="104" y="1217"/>
                  </a:lnTo>
                  <a:lnTo>
                    <a:pt x="52" y="1476"/>
                  </a:lnTo>
                  <a:lnTo>
                    <a:pt x="26" y="1709"/>
                  </a:lnTo>
                  <a:lnTo>
                    <a:pt x="0" y="1994"/>
                  </a:lnTo>
                  <a:lnTo>
                    <a:pt x="0" y="2279"/>
                  </a:lnTo>
                  <a:lnTo>
                    <a:pt x="26" y="2564"/>
                  </a:lnTo>
                  <a:lnTo>
                    <a:pt x="52" y="2823"/>
                  </a:lnTo>
                  <a:lnTo>
                    <a:pt x="130" y="3108"/>
                  </a:lnTo>
                  <a:lnTo>
                    <a:pt x="207" y="3367"/>
                  </a:lnTo>
                  <a:lnTo>
                    <a:pt x="285" y="3600"/>
                  </a:lnTo>
                  <a:lnTo>
                    <a:pt x="415" y="3833"/>
                  </a:lnTo>
                  <a:lnTo>
                    <a:pt x="544" y="4040"/>
                  </a:lnTo>
                  <a:lnTo>
                    <a:pt x="699" y="4196"/>
                  </a:lnTo>
                  <a:lnTo>
                    <a:pt x="855" y="4351"/>
                  </a:lnTo>
                  <a:lnTo>
                    <a:pt x="1062" y="4429"/>
                  </a:lnTo>
                  <a:lnTo>
                    <a:pt x="1269" y="4481"/>
                  </a:lnTo>
                  <a:lnTo>
                    <a:pt x="1502" y="4481"/>
                  </a:lnTo>
                  <a:lnTo>
                    <a:pt x="1606" y="4455"/>
                  </a:lnTo>
                  <a:lnTo>
                    <a:pt x="1710" y="4429"/>
                  </a:lnTo>
                  <a:lnTo>
                    <a:pt x="1787" y="4351"/>
                  </a:lnTo>
                  <a:lnTo>
                    <a:pt x="1865" y="4247"/>
                  </a:lnTo>
                  <a:lnTo>
                    <a:pt x="1917" y="4144"/>
                  </a:lnTo>
                  <a:lnTo>
                    <a:pt x="1968" y="4040"/>
                  </a:lnTo>
                  <a:lnTo>
                    <a:pt x="2020" y="3730"/>
                  </a:lnTo>
                  <a:lnTo>
                    <a:pt x="2046" y="3393"/>
                  </a:lnTo>
                  <a:lnTo>
                    <a:pt x="2046" y="3004"/>
                  </a:lnTo>
                  <a:lnTo>
                    <a:pt x="1994" y="2616"/>
                  </a:lnTo>
                  <a:lnTo>
                    <a:pt x="1943" y="2201"/>
                  </a:lnTo>
                  <a:lnTo>
                    <a:pt x="1787" y="1399"/>
                  </a:lnTo>
                  <a:lnTo>
                    <a:pt x="1606" y="673"/>
                  </a:lnTo>
                  <a:lnTo>
                    <a:pt x="1425"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2" name="Google Shape;5432;p67"/>
            <p:cNvSpPr/>
            <p:nvPr/>
          </p:nvSpPr>
          <p:spPr>
            <a:xfrm>
              <a:off x="7328369" y="1454384"/>
              <a:ext cx="32087" cy="70240"/>
            </a:xfrm>
            <a:custGeom>
              <a:avLst/>
              <a:gdLst/>
              <a:ahLst/>
              <a:cxnLst/>
              <a:rect l="l" t="t" r="r" b="b"/>
              <a:pathLst>
                <a:path w="2047" h="4481" fill="none" extrusionOk="0">
                  <a:moveTo>
                    <a:pt x="1425" y="0"/>
                  </a:moveTo>
                  <a:lnTo>
                    <a:pt x="1425" y="0"/>
                  </a:lnTo>
                  <a:lnTo>
                    <a:pt x="1243" y="26"/>
                  </a:lnTo>
                  <a:lnTo>
                    <a:pt x="1088" y="52"/>
                  </a:lnTo>
                  <a:lnTo>
                    <a:pt x="881" y="155"/>
                  </a:lnTo>
                  <a:lnTo>
                    <a:pt x="648" y="285"/>
                  </a:lnTo>
                  <a:lnTo>
                    <a:pt x="544" y="389"/>
                  </a:lnTo>
                  <a:lnTo>
                    <a:pt x="440" y="518"/>
                  </a:lnTo>
                  <a:lnTo>
                    <a:pt x="337" y="648"/>
                  </a:lnTo>
                  <a:lnTo>
                    <a:pt x="259" y="803"/>
                  </a:lnTo>
                  <a:lnTo>
                    <a:pt x="181" y="1010"/>
                  </a:lnTo>
                  <a:lnTo>
                    <a:pt x="104" y="1217"/>
                  </a:lnTo>
                  <a:lnTo>
                    <a:pt x="104" y="1217"/>
                  </a:lnTo>
                  <a:lnTo>
                    <a:pt x="52" y="1476"/>
                  </a:lnTo>
                  <a:lnTo>
                    <a:pt x="26" y="1709"/>
                  </a:lnTo>
                  <a:lnTo>
                    <a:pt x="0" y="1994"/>
                  </a:lnTo>
                  <a:lnTo>
                    <a:pt x="0" y="2279"/>
                  </a:lnTo>
                  <a:lnTo>
                    <a:pt x="26" y="2564"/>
                  </a:lnTo>
                  <a:lnTo>
                    <a:pt x="52" y="2823"/>
                  </a:lnTo>
                  <a:lnTo>
                    <a:pt x="130" y="3108"/>
                  </a:lnTo>
                  <a:lnTo>
                    <a:pt x="207" y="3367"/>
                  </a:lnTo>
                  <a:lnTo>
                    <a:pt x="285" y="3600"/>
                  </a:lnTo>
                  <a:lnTo>
                    <a:pt x="415" y="3833"/>
                  </a:lnTo>
                  <a:lnTo>
                    <a:pt x="544" y="4040"/>
                  </a:lnTo>
                  <a:lnTo>
                    <a:pt x="699" y="4196"/>
                  </a:lnTo>
                  <a:lnTo>
                    <a:pt x="855" y="4351"/>
                  </a:lnTo>
                  <a:lnTo>
                    <a:pt x="1062" y="4429"/>
                  </a:lnTo>
                  <a:lnTo>
                    <a:pt x="1269" y="4481"/>
                  </a:lnTo>
                  <a:lnTo>
                    <a:pt x="1502" y="4481"/>
                  </a:lnTo>
                  <a:lnTo>
                    <a:pt x="1502" y="4481"/>
                  </a:lnTo>
                  <a:lnTo>
                    <a:pt x="1606" y="4455"/>
                  </a:lnTo>
                  <a:lnTo>
                    <a:pt x="1710" y="4429"/>
                  </a:lnTo>
                  <a:lnTo>
                    <a:pt x="1787" y="4351"/>
                  </a:lnTo>
                  <a:lnTo>
                    <a:pt x="1865" y="4247"/>
                  </a:lnTo>
                  <a:lnTo>
                    <a:pt x="1917" y="4144"/>
                  </a:lnTo>
                  <a:lnTo>
                    <a:pt x="1968" y="4040"/>
                  </a:lnTo>
                  <a:lnTo>
                    <a:pt x="2020" y="3730"/>
                  </a:lnTo>
                  <a:lnTo>
                    <a:pt x="2046" y="3393"/>
                  </a:lnTo>
                  <a:lnTo>
                    <a:pt x="2046" y="3004"/>
                  </a:lnTo>
                  <a:lnTo>
                    <a:pt x="1994" y="2616"/>
                  </a:lnTo>
                  <a:lnTo>
                    <a:pt x="1943" y="2201"/>
                  </a:lnTo>
                  <a:lnTo>
                    <a:pt x="1787" y="1399"/>
                  </a:lnTo>
                  <a:lnTo>
                    <a:pt x="1606" y="673"/>
                  </a:lnTo>
                  <a:lnTo>
                    <a:pt x="142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3" name="Google Shape;5433;p67"/>
            <p:cNvSpPr/>
            <p:nvPr/>
          </p:nvSpPr>
          <p:spPr>
            <a:xfrm>
              <a:off x="7306847" y="1509184"/>
              <a:ext cx="86479" cy="86479"/>
            </a:xfrm>
            <a:custGeom>
              <a:avLst/>
              <a:gdLst/>
              <a:ahLst/>
              <a:cxnLst/>
              <a:rect l="l" t="t" r="r" b="b"/>
              <a:pathLst>
                <a:path w="5517" h="5517" extrusionOk="0">
                  <a:moveTo>
                    <a:pt x="2979" y="493"/>
                  </a:moveTo>
                  <a:lnTo>
                    <a:pt x="3212" y="544"/>
                  </a:lnTo>
                  <a:lnTo>
                    <a:pt x="3419" y="596"/>
                  </a:lnTo>
                  <a:lnTo>
                    <a:pt x="3626" y="674"/>
                  </a:lnTo>
                  <a:lnTo>
                    <a:pt x="3834" y="751"/>
                  </a:lnTo>
                  <a:lnTo>
                    <a:pt x="4015" y="881"/>
                  </a:lnTo>
                  <a:lnTo>
                    <a:pt x="4196" y="1010"/>
                  </a:lnTo>
                  <a:lnTo>
                    <a:pt x="4352" y="1140"/>
                  </a:lnTo>
                  <a:lnTo>
                    <a:pt x="4481" y="1321"/>
                  </a:lnTo>
                  <a:lnTo>
                    <a:pt x="4611" y="1477"/>
                  </a:lnTo>
                  <a:lnTo>
                    <a:pt x="4740" y="1684"/>
                  </a:lnTo>
                  <a:lnTo>
                    <a:pt x="4818" y="1865"/>
                  </a:lnTo>
                  <a:lnTo>
                    <a:pt x="4895" y="2072"/>
                  </a:lnTo>
                  <a:lnTo>
                    <a:pt x="4973" y="2305"/>
                  </a:lnTo>
                  <a:lnTo>
                    <a:pt x="4999" y="2513"/>
                  </a:lnTo>
                  <a:lnTo>
                    <a:pt x="4999" y="2746"/>
                  </a:lnTo>
                  <a:lnTo>
                    <a:pt x="4999" y="2979"/>
                  </a:lnTo>
                  <a:lnTo>
                    <a:pt x="4973" y="3212"/>
                  </a:lnTo>
                  <a:lnTo>
                    <a:pt x="4895" y="3419"/>
                  </a:lnTo>
                  <a:lnTo>
                    <a:pt x="4818" y="3626"/>
                  </a:lnTo>
                  <a:lnTo>
                    <a:pt x="4740" y="3833"/>
                  </a:lnTo>
                  <a:lnTo>
                    <a:pt x="4611" y="4015"/>
                  </a:lnTo>
                  <a:lnTo>
                    <a:pt x="4481" y="4170"/>
                  </a:lnTo>
                  <a:lnTo>
                    <a:pt x="4352" y="4351"/>
                  </a:lnTo>
                  <a:lnTo>
                    <a:pt x="4196" y="4481"/>
                  </a:lnTo>
                  <a:lnTo>
                    <a:pt x="4015" y="4610"/>
                  </a:lnTo>
                  <a:lnTo>
                    <a:pt x="3834" y="4740"/>
                  </a:lnTo>
                  <a:lnTo>
                    <a:pt x="3626" y="4818"/>
                  </a:lnTo>
                  <a:lnTo>
                    <a:pt x="3419" y="4895"/>
                  </a:lnTo>
                  <a:lnTo>
                    <a:pt x="3212" y="4947"/>
                  </a:lnTo>
                  <a:lnTo>
                    <a:pt x="2979" y="4999"/>
                  </a:lnTo>
                  <a:lnTo>
                    <a:pt x="2513" y="4999"/>
                  </a:lnTo>
                  <a:lnTo>
                    <a:pt x="2306" y="4947"/>
                  </a:lnTo>
                  <a:lnTo>
                    <a:pt x="2072" y="4895"/>
                  </a:lnTo>
                  <a:lnTo>
                    <a:pt x="1865" y="4818"/>
                  </a:lnTo>
                  <a:lnTo>
                    <a:pt x="1684" y="4740"/>
                  </a:lnTo>
                  <a:lnTo>
                    <a:pt x="1477" y="4610"/>
                  </a:lnTo>
                  <a:lnTo>
                    <a:pt x="1321" y="4481"/>
                  </a:lnTo>
                  <a:lnTo>
                    <a:pt x="1140" y="4351"/>
                  </a:lnTo>
                  <a:lnTo>
                    <a:pt x="1011" y="4170"/>
                  </a:lnTo>
                  <a:lnTo>
                    <a:pt x="881" y="4015"/>
                  </a:lnTo>
                  <a:lnTo>
                    <a:pt x="752" y="3833"/>
                  </a:lnTo>
                  <a:lnTo>
                    <a:pt x="674" y="3626"/>
                  </a:lnTo>
                  <a:lnTo>
                    <a:pt x="596" y="3419"/>
                  </a:lnTo>
                  <a:lnTo>
                    <a:pt x="544" y="3212"/>
                  </a:lnTo>
                  <a:lnTo>
                    <a:pt x="493" y="2979"/>
                  </a:lnTo>
                  <a:lnTo>
                    <a:pt x="493" y="2746"/>
                  </a:lnTo>
                  <a:lnTo>
                    <a:pt x="493" y="2513"/>
                  </a:lnTo>
                  <a:lnTo>
                    <a:pt x="544" y="2305"/>
                  </a:lnTo>
                  <a:lnTo>
                    <a:pt x="596" y="2072"/>
                  </a:lnTo>
                  <a:lnTo>
                    <a:pt x="674" y="1865"/>
                  </a:lnTo>
                  <a:lnTo>
                    <a:pt x="752" y="1684"/>
                  </a:lnTo>
                  <a:lnTo>
                    <a:pt x="881" y="1477"/>
                  </a:lnTo>
                  <a:lnTo>
                    <a:pt x="1011" y="1321"/>
                  </a:lnTo>
                  <a:lnTo>
                    <a:pt x="1140" y="1140"/>
                  </a:lnTo>
                  <a:lnTo>
                    <a:pt x="1321" y="1010"/>
                  </a:lnTo>
                  <a:lnTo>
                    <a:pt x="1477" y="881"/>
                  </a:lnTo>
                  <a:lnTo>
                    <a:pt x="1684" y="751"/>
                  </a:lnTo>
                  <a:lnTo>
                    <a:pt x="1865" y="674"/>
                  </a:lnTo>
                  <a:lnTo>
                    <a:pt x="2072" y="596"/>
                  </a:lnTo>
                  <a:lnTo>
                    <a:pt x="2306" y="544"/>
                  </a:lnTo>
                  <a:lnTo>
                    <a:pt x="2513" y="493"/>
                  </a:lnTo>
                  <a:close/>
                  <a:moveTo>
                    <a:pt x="2461" y="0"/>
                  </a:moveTo>
                  <a:lnTo>
                    <a:pt x="2202" y="52"/>
                  </a:lnTo>
                  <a:lnTo>
                    <a:pt x="1917" y="104"/>
                  </a:lnTo>
                  <a:lnTo>
                    <a:pt x="1684" y="208"/>
                  </a:lnTo>
                  <a:lnTo>
                    <a:pt x="1425" y="311"/>
                  </a:lnTo>
                  <a:lnTo>
                    <a:pt x="1218" y="467"/>
                  </a:lnTo>
                  <a:lnTo>
                    <a:pt x="985" y="622"/>
                  </a:lnTo>
                  <a:lnTo>
                    <a:pt x="803" y="803"/>
                  </a:lnTo>
                  <a:lnTo>
                    <a:pt x="622" y="985"/>
                  </a:lnTo>
                  <a:lnTo>
                    <a:pt x="467" y="1218"/>
                  </a:lnTo>
                  <a:lnTo>
                    <a:pt x="337" y="1425"/>
                  </a:lnTo>
                  <a:lnTo>
                    <a:pt x="208" y="1684"/>
                  </a:lnTo>
                  <a:lnTo>
                    <a:pt x="104" y="1917"/>
                  </a:lnTo>
                  <a:lnTo>
                    <a:pt x="52" y="2202"/>
                  </a:lnTo>
                  <a:lnTo>
                    <a:pt x="1" y="2461"/>
                  </a:lnTo>
                  <a:lnTo>
                    <a:pt x="1" y="2746"/>
                  </a:lnTo>
                  <a:lnTo>
                    <a:pt x="1" y="3031"/>
                  </a:lnTo>
                  <a:lnTo>
                    <a:pt x="52" y="3290"/>
                  </a:lnTo>
                  <a:lnTo>
                    <a:pt x="104" y="3575"/>
                  </a:lnTo>
                  <a:lnTo>
                    <a:pt x="208" y="3808"/>
                  </a:lnTo>
                  <a:lnTo>
                    <a:pt x="337" y="4067"/>
                  </a:lnTo>
                  <a:lnTo>
                    <a:pt x="467" y="4300"/>
                  </a:lnTo>
                  <a:lnTo>
                    <a:pt x="622" y="4507"/>
                  </a:lnTo>
                  <a:lnTo>
                    <a:pt x="803" y="4688"/>
                  </a:lnTo>
                  <a:lnTo>
                    <a:pt x="985" y="4869"/>
                  </a:lnTo>
                  <a:lnTo>
                    <a:pt x="1218" y="5025"/>
                  </a:lnTo>
                  <a:lnTo>
                    <a:pt x="1425" y="5180"/>
                  </a:lnTo>
                  <a:lnTo>
                    <a:pt x="1684" y="5284"/>
                  </a:lnTo>
                  <a:lnTo>
                    <a:pt x="1917" y="5387"/>
                  </a:lnTo>
                  <a:lnTo>
                    <a:pt x="2202" y="5439"/>
                  </a:lnTo>
                  <a:lnTo>
                    <a:pt x="2461" y="5491"/>
                  </a:lnTo>
                  <a:lnTo>
                    <a:pt x="2746" y="5517"/>
                  </a:lnTo>
                  <a:lnTo>
                    <a:pt x="3031" y="5491"/>
                  </a:lnTo>
                  <a:lnTo>
                    <a:pt x="3316" y="5439"/>
                  </a:lnTo>
                  <a:lnTo>
                    <a:pt x="3575" y="5387"/>
                  </a:lnTo>
                  <a:lnTo>
                    <a:pt x="3808" y="5284"/>
                  </a:lnTo>
                  <a:lnTo>
                    <a:pt x="4067" y="5180"/>
                  </a:lnTo>
                  <a:lnTo>
                    <a:pt x="4300" y="5025"/>
                  </a:lnTo>
                  <a:lnTo>
                    <a:pt x="4507" y="4869"/>
                  </a:lnTo>
                  <a:lnTo>
                    <a:pt x="4688" y="4688"/>
                  </a:lnTo>
                  <a:lnTo>
                    <a:pt x="4870" y="4507"/>
                  </a:lnTo>
                  <a:lnTo>
                    <a:pt x="5025" y="4300"/>
                  </a:lnTo>
                  <a:lnTo>
                    <a:pt x="5180" y="4067"/>
                  </a:lnTo>
                  <a:lnTo>
                    <a:pt x="5284" y="3808"/>
                  </a:lnTo>
                  <a:lnTo>
                    <a:pt x="5388" y="3575"/>
                  </a:lnTo>
                  <a:lnTo>
                    <a:pt x="5439" y="3290"/>
                  </a:lnTo>
                  <a:lnTo>
                    <a:pt x="5491" y="3031"/>
                  </a:lnTo>
                  <a:lnTo>
                    <a:pt x="5517" y="2746"/>
                  </a:lnTo>
                  <a:lnTo>
                    <a:pt x="5491" y="2461"/>
                  </a:lnTo>
                  <a:lnTo>
                    <a:pt x="5439" y="2202"/>
                  </a:lnTo>
                  <a:lnTo>
                    <a:pt x="5388" y="1917"/>
                  </a:lnTo>
                  <a:lnTo>
                    <a:pt x="5284" y="1684"/>
                  </a:lnTo>
                  <a:lnTo>
                    <a:pt x="5180" y="1425"/>
                  </a:lnTo>
                  <a:lnTo>
                    <a:pt x="5025" y="1218"/>
                  </a:lnTo>
                  <a:lnTo>
                    <a:pt x="4870" y="985"/>
                  </a:lnTo>
                  <a:lnTo>
                    <a:pt x="4688" y="803"/>
                  </a:lnTo>
                  <a:lnTo>
                    <a:pt x="4507" y="622"/>
                  </a:lnTo>
                  <a:lnTo>
                    <a:pt x="4300" y="467"/>
                  </a:lnTo>
                  <a:lnTo>
                    <a:pt x="4067" y="311"/>
                  </a:lnTo>
                  <a:lnTo>
                    <a:pt x="3808" y="208"/>
                  </a:lnTo>
                  <a:lnTo>
                    <a:pt x="3575" y="104"/>
                  </a:lnTo>
                  <a:lnTo>
                    <a:pt x="3316" y="52"/>
                  </a:lnTo>
                  <a:lnTo>
                    <a:pt x="30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4" name="Google Shape;5434;p67"/>
            <p:cNvSpPr/>
            <p:nvPr/>
          </p:nvSpPr>
          <p:spPr>
            <a:xfrm>
              <a:off x="7306847" y="1509184"/>
              <a:ext cx="86479" cy="86479"/>
            </a:xfrm>
            <a:custGeom>
              <a:avLst/>
              <a:gdLst/>
              <a:ahLst/>
              <a:cxnLst/>
              <a:rect l="l" t="t" r="r" b="b"/>
              <a:pathLst>
                <a:path w="5517" h="5517" fill="none" extrusionOk="0">
                  <a:moveTo>
                    <a:pt x="2746" y="5517"/>
                  </a:moveTo>
                  <a:lnTo>
                    <a:pt x="2746" y="5517"/>
                  </a:lnTo>
                  <a:lnTo>
                    <a:pt x="2461" y="5491"/>
                  </a:lnTo>
                  <a:lnTo>
                    <a:pt x="2202" y="5439"/>
                  </a:lnTo>
                  <a:lnTo>
                    <a:pt x="1917" y="5387"/>
                  </a:lnTo>
                  <a:lnTo>
                    <a:pt x="1684" y="5284"/>
                  </a:lnTo>
                  <a:lnTo>
                    <a:pt x="1425" y="5180"/>
                  </a:lnTo>
                  <a:lnTo>
                    <a:pt x="1218" y="5025"/>
                  </a:lnTo>
                  <a:lnTo>
                    <a:pt x="985" y="4869"/>
                  </a:lnTo>
                  <a:lnTo>
                    <a:pt x="803" y="4688"/>
                  </a:lnTo>
                  <a:lnTo>
                    <a:pt x="622" y="4507"/>
                  </a:lnTo>
                  <a:lnTo>
                    <a:pt x="467" y="4300"/>
                  </a:lnTo>
                  <a:lnTo>
                    <a:pt x="337" y="4067"/>
                  </a:lnTo>
                  <a:lnTo>
                    <a:pt x="208" y="3808"/>
                  </a:lnTo>
                  <a:lnTo>
                    <a:pt x="104" y="3575"/>
                  </a:lnTo>
                  <a:lnTo>
                    <a:pt x="52" y="3290"/>
                  </a:lnTo>
                  <a:lnTo>
                    <a:pt x="1" y="3031"/>
                  </a:lnTo>
                  <a:lnTo>
                    <a:pt x="1" y="2746"/>
                  </a:lnTo>
                  <a:lnTo>
                    <a:pt x="1" y="2746"/>
                  </a:lnTo>
                  <a:lnTo>
                    <a:pt x="1" y="2461"/>
                  </a:lnTo>
                  <a:lnTo>
                    <a:pt x="52" y="2202"/>
                  </a:lnTo>
                  <a:lnTo>
                    <a:pt x="104" y="1917"/>
                  </a:lnTo>
                  <a:lnTo>
                    <a:pt x="208" y="1684"/>
                  </a:lnTo>
                  <a:lnTo>
                    <a:pt x="337" y="1425"/>
                  </a:lnTo>
                  <a:lnTo>
                    <a:pt x="467" y="1218"/>
                  </a:lnTo>
                  <a:lnTo>
                    <a:pt x="622" y="985"/>
                  </a:lnTo>
                  <a:lnTo>
                    <a:pt x="803" y="803"/>
                  </a:lnTo>
                  <a:lnTo>
                    <a:pt x="985" y="622"/>
                  </a:lnTo>
                  <a:lnTo>
                    <a:pt x="1218" y="467"/>
                  </a:lnTo>
                  <a:lnTo>
                    <a:pt x="1425" y="311"/>
                  </a:lnTo>
                  <a:lnTo>
                    <a:pt x="1684" y="208"/>
                  </a:lnTo>
                  <a:lnTo>
                    <a:pt x="1917" y="104"/>
                  </a:lnTo>
                  <a:lnTo>
                    <a:pt x="2202" y="52"/>
                  </a:lnTo>
                  <a:lnTo>
                    <a:pt x="2461" y="0"/>
                  </a:lnTo>
                  <a:lnTo>
                    <a:pt x="2746" y="0"/>
                  </a:lnTo>
                  <a:lnTo>
                    <a:pt x="2746" y="0"/>
                  </a:lnTo>
                  <a:lnTo>
                    <a:pt x="3031" y="0"/>
                  </a:lnTo>
                  <a:lnTo>
                    <a:pt x="3316" y="52"/>
                  </a:lnTo>
                  <a:lnTo>
                    <a:pt x="3575" y="104"/>
                  </a:lnTo>
                  <a:lnTo>
                    <a:pt x="3808" y="208"/>
                  </a:lnTo>
                  <a:lnTo>
                    <a:pt x="4067" y="311"/>
                  </a:lnTo>
                  <a:lnTo>
                    <a:pt x="4300" y="467"/>
                  </a:lnTo>
                  <a:lnTo>
                    <a:pt x="4507" y="622"/>
                  </a:lnTo>
                  <a:lnTo>
                    <a:pt x="4688" y="803"/>
                  </a:lnTo>
                  <a:lnTo>
                    <a:pt x="4870" y="985"/>
                  </a:lnTo>
                  <a:lnTo>
                    <a:pt x="5025" y="1218"/>
                  </a:lnTo>
                  <a:lnTo>
                    <a:pt x="5180" y="1425"/>
                  </a:lnTo>
                  <a:lnTo>
                    <a:pt x="5284" y="1684"/>
                  </a:lnTo>
                  <a:lnTo>
                    <a:pt x="5388" y="1917"/>
                  </a:lnTo>
                  <a:lnTo>
                    <a:pt x="5439" y="2202"/>
                  </a:lnTo>
                  <a:lnTo>
                    <a:pt x="5491" y="2461"/>
                  </a:lnTo>
                  <a:lnTo>
                    <a:pt x="5517" y="2746"/>
                  </a:lnTo>
                  <a:lnTo>
                    <a:pt x="5517" y="2746"/>
                  </a:lnTo>
                  <a:lnTo>
                    <a:pt x="5491" y="3031"/>
                  </a:lnTo>
                  <a:lnTo>
                    <a:pt x="5439" y="3290"/>
                  </a:lnTo>
                  <a:lnTo>
                    <a:pt x="5388" y="3575"/>
                  </a:lnTo>
                  <a:lnTo>
                    <a:pt x="5284" y="3808"/>
                  </a:lnTo>
                  <a:lnTo>
                    <a:pt x="5180" y="4067"/>
                  </a:lnTo>
                  <a:lnTo>
                    <a:pt x="5025" y="4300"/>
                  </a:lnTo>
                  <a:lnTo>
                    <a:pt x="4870" y="4507"/>
                  </a:lnTo>
                  <a:lnTo>
                    <a:pt x="4688" y="4688"/>
                  </a:lnTo>
                  <a:lnTo>
                    <a:pt x="4507" y="4869"/>
                  </a:lnTo>
                  <a:lnTo>
                    <a:pt x="4300" y="5025"/>
                  </a:lnTo>
                  <a:lnTo>
                    <a:pt x="4067" y="5180"/>
                  </a:lnTo>
                  <a:lnTo>
                    <a:pt x="3808" y="5284"/>
                  </a:lnTo>
                  <a:lnTo>
                    <a:pt x="3575" y="5387"/>
                  </a:lnTo>
                  <a:lnTo>
                    <a:pt x="3316" y="5439"/>
                  </a:lnTo>
                  <a:lnTo>
                    <a:pt x="3031" y="5491"/>
                  </a:lnTo>
                  <a:lnTo>
                    <a:pt x="2746" y="551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5" name="Google Shape;5435;p67"/>
            <p:cNvSpPr/>
            <p:nvPr/>
          </p:nvSpPr>
          <p:spPr>
            <a:xfrm>
              <a:off x="7314559" y="1516896"/>
              <a:ext cx="70663" cy="70647"/>
            </a:xfrm>
            <a:custGeom>
              <a:avLst/>
              <a:gdLst/>
              <a:ahLst/>
              <a:cxnLst/>
              <a:rect l="l" t="t" r="r" b="b"/>
              <a:pathLst>
                <a:path w="4508" h="4507" fill="none" extrusionOk="0">
                  <a:moveTo>
                    <a:pt x="2254" y="1"/>
                  </a:moveTo>
                  <a:lnTo>
                    <a:pt x="2254" y="1"/>
                  </a:lnTo>
                  <a:lnTo>
                    <a:pt x="2021" y="1"/>
                  </a:lnTo>
                  <a:lnTo>
                    <a:pt x="1814" y="52"/>
                  </a:lnTo>
                  <a:lnTo>
                    <a:pt x="1580" y="104"/>
                  </a:lnTo>
                  <a:lnTo>
                    <a:pt x="1373" y="182"/>
                  </a:lnTo>
                  <a:lnTo>
                    <a:pt x="1192" y="259"/>
                  </a:lnTo>
                  <a:lnTo>
                    <a:pt x="985" y="389"/>
                  </a:lnTo>
                  <a:lnTo>
                    <a:pt x="829" y="518"/>
                  </a:lnTo>
                  <a:lnTo>
                    <a:pt x="648" y="648"/>
                  </a:lnTo>
                  <a:lnTo>
                    <a:pt x="519" y="829"/>
                  </a:lnTo>
                  <a:lnTo>
                    <a:pt x="389" y="985"/>
                  </a:lnTo>
                  <a:lnTo>
                    <a:pt x="260" y="1192"/>
                  </a:lnTo>
                  <a:lnTo>
                    <a:pt x="182" y="1373"/>
                  </a:lnTo>
                  <a:lnTo>
                    <a:pt x="104" y="1580"/>
                  </a:lnTo>
                  <a:lnTo>
                    <a:pt x="52" y="1813"/>
                  </a:lnTo>
                  <a:lnTo>
                    <a:pt x="1" y="2021"/>
                  </a:lnTo>
                  <a:lnTo>
                    <a:pt x="1" y="2254"/>
                  </a:lnTo>
                  <a:lnTo>
                    <a:pt x="1" y="2254"/>
                  </a:lnTo>
                  <a:lnTo>
                    <a:pt x="1" y="2487"/>
                  </a:lnTo>
                  <a:lnTo>
                    <a:pt x="52" y="2720"/>
                  </a:lnTo>
                  <a:lnTo>
                    <a:pt x="104" y="2927"/>
                  </a:lnTo>
                  <a:lnTo>
                    <a:pt x="182" y="3134"/>
                  </a:lnTo>
                  <a:lnTo>
                    <a:pt x="260" y="3341"/>
                  </a:lnTo>
                  <a:lnTo>
                    <a:pt x="389" y="3523"/>
                  </a:lnTo>
                  <a:lnTo>
                    <a:pt x="519" y="3678"/>
                  </a:lnTo>
                  <a:lnTo>
                    <a:pt x="648" y="3859"/>
                  </a:lnTo>
                  <a:lnTo>
                    <a:pt x="829" y="3989"/>
                  </a:lnTo>
                  <a:lnTo>
                    <a:pt x="985" y="4118"/>
                  </a:lnTo>
                  <a:lnTo>
                    <a:pt x="1192" y="4248"/>
                  </a:lnTo>
                  <a:lnTo>
                    <a:pt x="1373" y="4326"/>
                  </a:lnTo>
                  <a:lnTo>
                    <a:pt x="1580" y="4403"/>
                  </a:lnTo>
                  <a:lnTo>
                    <a:pt x="1814" y="4455"/>
                  </a:lnTo>
                  <a:lnTo>
                    <a:pt x="2021" y="4507"/>
                  </a:lnTo>
                  <a:lnTo>
                    <a:pt x="2254" y="4507"/>
                  </a:lnTo>
                  <a:lnTo>
                    <a:pt x="2254" y="4507"/>
                  </a:lnTo>
                  <a:lnTo>
                    <a:pt x="2487" y="4507"/>
                  </a:lnTo>
                  <a:lnTo>
                    <a:pt x="2720" y="4455"/>
                  </a:lnTo>
                  <a:lnTo>
                    <a:pt x="2927" y="4403"/>
                  </a:lnTo>
                  <a:lnTo>
                    <a:pt x="3134" y="4326"/>
                  </a:lnTo>
                  <a:lnTo>
                    <a:pt x="3342" y="4248"/>
                  </a:lnTo>
                  <a:lnTo>
                    <a:pt x="3523" y="4118"/>
                  </a:lnTo>
                  <a:lnTo>
                    <a:pt x="3704" y="3989"/>
                  </a:lnTo>
                  <a:lnTo>
                    <a:pt x="3860" y="3859"/>
                  </a:lnTo>
                  <a:lnTo>
                    <a:pt x="3989" y="3678"/>
                  </a:lnTo>
                  <a:lnTo>
                    <a:pt x="4119" y="3523"/>
                  </a:lnTo>
                  <a:lnTo>
                    <a:pt x="4248" y="3341"/>
                  </a:lnTo>
                  <a:lnTo>
                    <a:pt x="4326" y="3134"/>
                  </a:lnTo>
                  <a:lnTo>
                    <a:pt x="4403" y="2927"/>
                  </a:lnTo>
                  <a:lnTo>
                    <a:pt x="4481" y="2720"/>
                  </a:lnTo>
                  <a:lnTo>
                    <a:pt x="4507" y="2487"/>
                  </a:lnTo>
                  <a:lnTo>
                    <a:pt x="4507" y="2254"/>
                  </a:lnTo>
                  <a:lnTo>
                    <a:pt x="4507" y="2254"/>
                  </a:lnTo>
                  <a:lnTo>
                    <a:pt x="4507" y="2021"/>
                  </a:lnTo>
                  <a:lnTo>
                    <a:pt x="4481" y="1813"/>
                  </a:lnTo>
                  <a:lnTo>
                    <a:pt x="4403" y="1580"/>
                  </a:lnTo>
                  <a:lnTo>
                    <a:pt x="4326" y="1373"/>
                  </a:lnTo>
                  <a:lnTo>
                    <a:pt x="4248" y="1192"/>
                  </a:lnTo>
                  <a:lnTo>
                    <a:pt x="4119" y="985"/>
                  </a:lnTo>
                  <a:lnTo>
                    <a:pt x="3989" y="829"/>
                  </a:lnTo>
                  <a:lnTo>
                    <a:pt x="3860" y="648"/>
                  </a:lnTo>
                  <a:lnTo>
                    <a:pt x="3704" y="518"/>
                  </a:lnTo>
                  <a:lnTo>
                    <a:pt x="3523" y="389"/>
                  </a:lnTo>
                  <a:lnTo>
                    <a:pt x="3342" y="259"/>
                  </a:lnTo>
                  <a:lnTo>
                    <a:pt x="3134" y="182"/>
                  </a:lnTo>
                  <a:lnTo>
                    <a:pt x="2927" y="104"/>
                  </a:lnTo>
                  <a:lnTo>
                    <a:pt x="2720" y="52"/>
                  </a:lnTo>
                  <a:lnTo>
                    <a:pt x="2487" y="1"/>
                  </a:lnTo>
                  <a:lnTo>
                    <a:pt x="2254"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6" name="Google Shape;5436;p67"/>
            <p:cNvSpPr/>
            <p:nvPr/>
          </p:nvSpPr>
          <p:spPr>
            <a:xfrm>
              <a:off x="7389266" y="1612702"/>
              <a:ext cx="16" cy="16"/>
            </a:xfrm>
            <a:custGeom>
              <a:avLst/>
              <a:gdLst/>
              <a:ahLst/>
              <a:cxnLst/>
              <a:rect l="l" t="t" r="r" b="b"/>
              <a:pathLst>
                <a:path w="1" h="1" extrusionOk="0">
                  <a:moveTo>
                    <a:pt x="0" y="1"/>
                  </a:moveTo>
                  <a:lnTo>
                    <a:pt x="0"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7" name="Google Shape;5437;p67"/>
            <p:cNvSpPr/>
            <p:nvPr/>
          </p:nvSpPr>
          <p:spPr>
            <a:xfrm>
              <a:off x="7389266" y="1612702"/>
              <a:ext cx="16" cy="16"/>
            </a:xfrm>
            <a:custGeom>
              <a:avLst/>
              <a:gdLst/>
              <a:ahLst/>
              <a:cxnLst/>
              <a:rect l="l" t="t" r="r" b="b"/>
              <a:pathLst>
                <a:path w="1" h="1" fill="none" extrusionOk="0">
                  <a:moveTo>
                    <a:pt x="0" y="1"/>
                  </a:move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8" name="Google Shape;5438;p67"/>
            <p:cNvSpPr/>
            <p:nvPr/>
          </p:nvSpPr>
          <p:spPr>
            <a:xfrm>
              <a:off x="7376679" y="1546945"/>
              <a:ext cx="169698" cy="187567"/>
            </a:xfrm>
            <a:custGeom>
              <a:avLst/>
              <a:gdLst/>
              <a:ahLst/>
              <a:cxnLst/>
              <a:rect l="l" t="t" r="r" b="b"/>
              <a:pathLst>
                <a:path w="10826" h="11966" extrusionOk="0">
                  <a:moveTo>
                    <a:pt x="9816" y="0"/>
                  </a:moveTo>
                  <a:lnTo>
                    <a:pt x="9453" y="155"/>
                  </a:lnTo>
                  <a:lnTo>
                    <a:pt x="8961" y="389"/>
                  </a:lnTo>
                  <a:lnTo>
                    <a:pt x="8547" y="803"/>
                  </a:lnTo>
                  <a:lnTo>
                    <a:pt x="8158" y="1166"/>
                  </a:lnTo>
                  <a:lnTo>
                    <a:pt x="7718" y="1528"/>
                  </a:lnTo>
                  <a:lnTo>
                    <a:pt x="7278" y="1865"/>
                  </a:lnTo>
                  <a:lnTo>
                    <a:pt x="6812" y="2176"/>
                  </a:lnTo>
                  <a:lnTo>
                    <a:pt x="6345" y="2460"/>
                  </a:lnTo>
                  <a:lnTo>
                    <a:pt x="5853" y="2719"/>
                  </a:lnTo>
                  <a:lnTo>
                    <a:pt x="5335" y="2953"/>
                  </a:lnTo>
                  <a:lnTo>
                    <a:pt x="4817" y="3186"/>
                  </a:lnTo>
                  <a:lnTo>
                    <a:pt x="4299" y="3393"/>
                  </a:lnTo>
                  <a:lnTo>
                    <a:pt x="3756" y="3574"/>
                  </a:lnTo>
                  <a:lnTo>
                    <a:pt x="3186" y="3730"/>
                  </a:lnTo>
                  <a:lnTo>
                    <a:pt x="2616" y="3859"/>
                  </a:lnTo>
                  <a:lnTo>
                    <a:pt x="2020" y="3989"/>
                  </a:lnTo>
                  <a:lnTo>
                    <a:pt x="1425" y="4092"/>
                  </a:lnTo>
                  <a:lnTo>
                    <a:pt x="803" y="4196"/>
                  </a:lnTo>
                  <a:lnTo>
                    <a:pt x="803" y="4222"/>
                  </a:lnTo>
                  <a:lnTo>
                    <a:pt x="803" y="4921"/>
                  </a:lnTo>
                  <a:lnTo>
                    <a:pt x="803" y="5594"/>
                  </a:lnTo>
                  <a:lnTo>
                    <a:pt x="777" y="6242"/>
                  </a:lnTo>
                  <a:lnTo>
                    <a:pt x="751" y="6837"/>
                  </a:lnTo>
                  <a:lnTo>
                    <a:pt x="699" y="7407"/>
                  </a:lnTo>
                  <a:lnTo>
                    <a:pt x="570" y="8184"/>
                  </a:lnTo>
                  <a:lnTo>
                    <a:pt x="466" y="8676"/>
                  </a:lnTo>
                  <a:lnTo>
                    <a:pt x="337" y="9142"/>
                  </a:lnTo>
                  <a:lnTo>
                    <a:pt x="181" y="9609"/>
                  </a:lnTo>
                  <a:lnTo>
                    <a:pt x="0" y="10075"/>
                  </a:lnTo>
                  <a:lnTo>
                    <a:pt x="26" y="10178"/>
                  </a:lnTo>
                  <a:lnTo>
                    <a:pt x="130" y="10411"/>
                  </a:lnTo>
                  <a:lnTo>
                    <a:pt x="233" y="10567"/>
                  </a:lnTo>
                  <a:lnTo>
                    <a:pt x="363" y="10722"/>
                  </a:lnTo>
                  <a:lnTo>
                    <a:pt x="544" y="10904"/>
                  </a:lnTo>
                  <a:lnTo>
                    <a:pt x="751" y="11085"/>
                  </a:lnTo>
                  <a:lnTo>
                    <a:pt x="1036" y="11266"/>
                  </a:lnTo>
                  <a:lnTo>
                    <a:pt x="1373" y="11447"/>
                  </a:lnTo>
                  <a:lnTo>
                    <a:pt x="1787" y="11603"/>
                  </a:lnTo>
                  <a:lnTo>
                    <a:pt x="2279" y="11732"/>
                  </a:lnTo>
                  <a:lnTo>
                    <a:pt x="2849" y="11862"/>
                  </a:lnTo>
                  <a:lnTo>
                    <a:pt x="3497" y="11914"/>
                  </a:lnTo>
                  <a:lnTo>
                    <a:pt x="4222" y="11965"/>
                  </a:lnTo>
                  <a:lnTo>
                    <a:pt x="5076" y="11940"/>
                  </a:lnTo>
                  <a:lnTo>
                    <a:pt x="5413" y="11914"/>
                  </a:lnTo>
                  <a:lnTo>
                    <a:pt x="5750" y="11888"/>
                  </a:lnTo>
                  <a:lnTo>
                    <a:pt x="6061" y="11836"/>
                  </a:lnTo>
                  <a:lnTo>
                    <a:pt x="6371" y="11758"/>
                  </a:lnTo>
                  <a:lnTo>
                    <a:pt x="6993" y="11603"/>
                  </a:lnTo>
                  <a:lnTo>
                    <a:pt x="7537" y="11370"/>
                  </a:lnTo>
                  <a:lnTo>
                    <a:pt x="8055" y="11137"/>
                  </a:lnTo>
                  <a:lnTo>
                    <a:pt x="8521" y="10852"/>
                  </a:lnTo>
                  <a:lnTo>
                    <a:pt x="8961" y="10567"/>
                  </a:lnTo>
                  <a:lnTo>
                    <a:pt x="9350" y="10282"/>
                  </a:lnTo>
                  <a:lnTo>
                    <a:pt x="9686" y="9997"/>
                  </a:lnTo>
                  <a:lnTo>
                    <a:pt x="9997" y="9712"/>
                  </a:lnTo>
                  <a:lnTo>
                    <a:pt x="10256" y="9453"/>
                  </a:lnTo>
                  <a:lnTo>
                    <a:pt x="10463" y="9220"/>
                  </a:lnTo>
                  <a:lnTo>
                    <a:pt x="10748" y="8858"/>
                  </a:lnTo>
                  <a:lnTo>
                    <a:pt x="10826" y="8728"/>
                  </a:lnTo>
                  <a:lnTo>
                    <a:pt x="10593" y="8236"/>
                  </a:lnTo>
                  <a:lnTo>
                    <a:pt x="10386" y="7718"/>
                  </a:lnTo>
                  <a:lnTo>
                    <a:pt x="10204" y="7226"/>
                  </a:lnTo>
                  <a:lnTo>
                    <a:pt x="10023" y="6734"/>
                  </a:lnTo>
                  <a:lnTo>
                    <a:pt x="9894" y="6242"/>
                  </a:lnTo>
                  <a:lnTo>
                    <a:pt x="9764" y="5750"/>
                  </a:lnTo>
                  <a:lnTo>
                    <a:pt x="9660" y="5258"/>
                  </a:lnTo>
                  <a:lnTo>
                    <a:pt x="9583" y="4765"/>
                  </a:lnTo>
                  <a:lnTo>
                    <a:pt x="9505" y="4273"/>
                  </a:lnTo>
                  <a:lnTo>
                    <a:pt x="9479" y="3807"/>
                  </a:lnTo>
                  <a:lnTo>
                    <a:pt x="9453" y="3315"/>
                  </a:lnTo>
                  <a:lnTo>
                    <a:pt x="9479" y="2823"/>
                  </a:lnTo>
                  <a:lnTo>
                    <a:pt x="9505" y="2305"/>
                  </a:lnTo>
                  <a:lnTo>
                    <a:pt x="9557" y="1813"/>
                  </a:lnTo>
                  <a:lnTo>
                    <a:pt x="9635" y="1295"/>
                  </a:lnTo>
                  <a:lnTo>
                    <a:pt x="9738" y="777"/>
                  </a:lnTo>
                  <a:lnTo>
                    <a:pt x="9842" y="181"/>
                  </a:lnTo>
                  <a:lnTo>
                    <a:pt x="9816"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9" name="Google Shape;5439;p67"/>
            <p:cNvSpPr/>
            <p:nvPr/>
          </p:nvSpPr>
          <p:spPr>
            <a:xfrm>
              <a:off x="7387636" y="1588343"/>
              <a:ext cx="90131" cy="74723"/>
            </a:xfrm>
            <a:custGeom>
              <a:avLst/>
              <a:gdLst/>
              <a:ahLst/>
              <a:cxnLst/>
              <a:rect l="l" t="t" r="r" b="b"/>
              <a:pathLst>
                <a:path w="5750" h="4767" extrusionOk="0">
                  <a:moveTo>
                    <a:pt x="5750" y="1"/>
                  </a:moveTo>
                  <a:lnTo>
                    <a:pt x="5103" y="441"/>
                  </a:lnTo>
                  <a:lnTo>
                    <a:pt x="4429" y="804"/>
                  </a:lnTo>
                  <a:lnTo>
                    <a:pt x="3730" y="1114"/>
                  </a:lnTo>
                  <a:lnTo>
                    <a:pt x="3393" y="1244"/>
                  </a:lnTo>
                  <a:lnTo>
                    <a:pt x="3031" y="1373"/>
                  </a:lnTo>
                  <a:lnTo>
                    <a:pt x="2694" y="1477"/>
                  </a:lnTo>
                  <a:lnTo>
                    <a:pt x="2331" y="1555"/>
                  </a:lnTo>
                  <a:lnTo>
                    <a:pt x="1995" y="1607"/>
                  </a:lnTo>
                  <a:lnTo>
                    <a:pt x="1632" y="1658"/>
                  </a:lnTo>
                  <a:lnTo>
                    <a:pt x="1295" y="1684"/>
                  </a:lnTo>
                  <a:lnTo>
                    <a:pt x="959" y="1684"/>
                  </a:lnTo>
                  <a:lnTo>
                    <a:pt x="622" y="1658"/>
                  </a:lnTo>
                  <a:lnTo>
                    <a:pt x="285" y="1607"/>
                  </a:lnTo>
                  <a:lnTo>
                    <a:pt x="104" y="1581"/>
                  </a:lnTo>
                  <a:lnTo>
                    <a:pt x="104" y="2280"/>
                  </a:lnTo>
                  <a:lnTo>
                    <a:pt x="104" y="2953"/>
                  </a:lnTo>
                  <a:lnTo>
                    <a:pt x="78" y="3601"/>
                  </a:lnTo>
                  <a:lnTo>
                    <a:pt x="52" y="4196"/>
                  </a:lnTo>
                  <a:lnTo>
                    <a:pt x="0" y="4766"/>
                  </a:lnTo>
                  <a:lnTo>
                    <a:pt x="544" y="4611"/>
                  </a:lnTo>
                  <a:lnTo>
                    <a:pt x="1088" y="4404"/>
                  </a:lnTo>
                  <a:lnTo>
                    <a:pt x="1580" y="4196"/>
                  </a:lnTo>
                  <a:lnTo>
                    <a:pt x="2072" y="3937"/>
                  </a:lnTo>
                  <a:lnTo>
                    <a:pt x="2513" y="3653"/>
                  </a:lnTo>
                  <a:lnTo>
                    <a:pt x="2953" y="3342"/>
                  </a:lnTo>
                  <a:lnTo>
                    <a:pt x="3341" y="3005"/>
                  </a:lnTo>
                  <a:lnTo>
                    <a:pt x="3704" y="2668"/>
                  </a:lnTo>
                  <a:lnTo>
                    <a:pt x="4067" y="2332"/>
                  </a:lnTo>
                  <a:lnTo>
                    <a:pt x="4377" y="1969"/>
                  </a:lnTo>
                  <a:lnTo>
                    <a:pt x="4662" y="1632"/>
                  </a:lnTo>
                  <a:lnTo>
                    <a:pt x="4947" y="1270"/>
                  </a:lnTo>
                  <a:lnTo>
                    <a:pt x="5387" y="596"/>
                  </a:lnTo>
                  <a:lnTo>
                    <a:pt x="5750"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0" name="Google Shape;5440;p67"/>
            <p:cNvSpPr/>
            <p:nvPr/>
          </p:nvSpPr>
          <p:spPr>
            <a:xfrm>
              <a:off x="7336081" y="1315943"/>
              <a:ext cx="263481" cy="302057"/>
            </a:xfrm>
            <a:custGeom>
              <a:avLst/>
              <a:gdLst/>
              <a:ahLst/>
              <a:cxnLst/>
              <a:rect l="l" t="t" r="r" b="b"/>
              <a:pathLst>
                <a:path w="16809" h="19270" extrusionOk="0">
                  <a:moveTo>
                    <a:pt x="8780" y="0"/>
                  </a:moveTo>
                  <a:lnTo>
                    <a:pt x="8184" y="26"/>
                  </a:lnTo>
                  <a:lnTo>
                    <a:pt x="7563" y="52"/>
                  </a:lnTo>
                  <a:lnTo>
                    <a:pt x="6993" y="104"/>
                  </a:lnTo>
                  <a:lnTo>
                    <a:pt x="6449" y="182"/>
                  </a:lnTo>
                  <a:lnTo>
                    <a:pt x="5931" y="259"/>
                  </a:lnTo>
                  <a:lnTo>
                    <a:pt x="5439" y="363"/>
                  </a:lnTo>
                  <a:lnTo>
                    <a:pt x="4973" y="467"/>
                  </a:lnTo>
                  <a:lnTo>
                    <a:pt x="4507" y="596"/>
                  </a:lnTo>
                  <a:lnTo>
                    <a:pt x="4092" y="726"/>
                  </a:lnTo>
                  <a:lnTo>
                    <a:pt x="3704" y="881"/>
                  </a:lnTo>
                  <a:lnTo>
                    <a:pt x="3315" y="1036"/>
                  </a:lnTo>
                  <a:lnTo>
                    <a:pt x="2979" y="1192"/>
                  </a:lnTo>
                  <a:lnTo>
                    <a:pt x="2642" y="1373"/>
                  </a:lnTo>
                  <a:lnTo>
                    <a:pt x="2331" y="1554"/>
                  </a:lnTo>
                  <a:lnTo>
                    <a:pt x="2046" y="1762"/>
                  </a:lnTo>
                  <a:lnTo>
                    <a:pt x="1787" y="1969"/>
                  </a:lnTo>
                  <a:lnTo>
                    <a:pt x="1554" y="2176"/>
                  </a:lnTo>
                  <a:lnTo>
                    <a:pt x="1321" y="2409"/>
                  </a:lnTo>
                  <a:lnTo>
                    <a:pt x="1114" y="2642"/>
                  </a:lnTo>
                  <a:lnTo>
                    <a:pt x="933" y="2875"/>
                  </a:lnTo>
                  <a:lnTo>
                    <a:pt x="751" y="3108"/>
                  </a:lnTo>
                  <a:lnTo>
                    <a:pt x="622" y="3367"/>
                  </a:lnTo>
                  <a:lnTo>
                    <a:pt x="492" y="3600"/>
                  </a:lnTo>
                  <a:lnTo>
                    <a:pt x="363" y="3859"/>
                  </a:lnTo>
                  <a:lnTo>
                    <a:pt x="259" y="4118"/>
                  </a:lnTo>
                  <a:lnTo>
                    <a:pt x="182" y="4403"/>
                  </a:lnTo>
                  <a:lnTo>
                    <a:pt x="130" y="4662"/>
                  </a:lnTo>
                  <a:lnTo>
                    <a:pt x="26" y="5206"/>
                  </a:lnTo>
                  <a:lnTo>
                    <a:pt x="0" y="5776"/>
                  </a:lnTo>
                  <a:lnTo>
                    <a:pt x="26" y="6346"/>
                  </a:lnTo>
                  <a:lnTo>
                    <a:pt x="104" y="6993"/>
                  </a:lnTo>
                  <a:lnTo>
                    <a:pt x="207" y="7796"/>
                  </a:lnTo>
                  <a:lnTo>
                    <a:pt x="492" y="9480"/>
                  </a:lnTo>
                  <a:lnTo>
                    <a:pt x="855" y="11448"/>
                  </a:lnTo>
                  <a:lnTo>
                    <a:pt x="829" y="11526"/>
                  </a:lnTo>
                  <a:lnTo>
                    <a:pt x="674" y="12018"/>
                  </a:lnTo>
                  <a:lnTo>
                    <a:pt x="570" y="12536"/>
                  </a:lnTo>
                  <a:lnTo>
                    <a:pt x="492" y="13028"/>
                  </a:lnTo>
                  <a:lnTo>
                    <a:pt x="441" y="13520"/>
                  </a:lnTo>
                  <a:lnTo>
                    <a:pt x="389" y="14012"/>
                  </a:lnTo>
                  <a:lnTo>
                    <a:pt x="389" y="14530"/>
                  </a:lnTo>
                  <a:lnTo>
                    <a:pt x="389" y="15022"/>
                  </a:lnTo>
                  <a:lnTo>
                    <a:pt x="441" y="15514"/>
                  </a:lnTo>
                  <a:lnTo>
                    <a:pt x="518" y="16006"/>
                  </a:lnTo>
                  <a:lnTo>
                    <a:pt x="622" y="16472"/>
                  </a:lnTo>
                  <a:lnTo>
                    <a:pt x="751" y="16938"/>
                  </a:lnTo>
                  <a:lnTo>
                    <a:pt x="933" y="17353"/>
                  </a:lnTo>
                  <a:lnTo>
                    <a:pt x="1140" y="17741"/>
                  </a:lnTo>
                  <a:lnTo>
                    <a:pt x="1399" y="18078"/>
                  </a:lnTo>
                  <a:lnTo>
                    <a:pt x="1528" y="18233"/>
                  </a:lnTo>
                  <a:lnTo>
                    <a:pt x="1684" y="18389"/>
                  </a:lnTo>
                  <a:lnTo>
                    <a:pt x="1865" y="18518"/>
                  </a:lnTo>
                  <a:lnTo>
                    <a:pt x="2020" y="18648"/>
                  </a:lnTo>
                  <a:lnTo>
                    <a:pt x="2228" y="18751"/>
                  </a:lnTo>
                  <a:lnTo>
                    <a:pt x="2409" y="18855"/>
                  </a:lnTo>
                  <a:lnTo>
                    <a:pt x="2616" y="18933"/>
                  </a:lnTo>
                  <a:lnTo>
                    <a:pt x="2849" y="19010"/>
                  </a:lnTo>
                  <a:lnTo>
                    <a:pt x="3030" y="19062"/>
                  </a:lnTo>
                  <a:lnTo>
                    <a:pt x="3367" y="19140"/>
                  </a:lnTo>
                  <a:lnTo>
                    <a:pt x="3833" y="19218"/>
                  </a:lnTo>
                  <a:lnTo>
                    <a:pt x="4092" y="19243"/>
                  </a:lnTo>
                  <a:lnTo>
                    <a:pt x="4403" y="19269"/>
                  </a:lnTo>
                  <a:lnTo>
                    <a:pt x="4843" y="19243"/>
                  </a:lnTo>
                  <a:lnTo>
                    <a:pt x="5335" y="19192"/>
                  </a:lnTo>
                  <a:lnTo>
                    <a:pt x="5879" y="19114"/>
                  </a:lnTo>
                  <a:lnTo>
                    <a:pt x="6423" y="18985"/>
                  </a:lnTo>
                  <a:lnTo>
                    <a:pt x="6993" y="18829"/>
                  </a:lnTo>
                  <a:lnTo>
                    <a:pt x="7589" y="18622"/>
                  </a:lnTo>
                  <a:lnTo>
                    <a:pt x="8184" y="18389"/>
                  </a:lnTo>
                  <a:lnTo>
                    <a:pt x="8780" y="18130"/>
                  </a:lnTo>
                  <a:lnTo>
                    <a:pt x="9350" y="17819"/>
                  </a:lnTo>
                  <a:lnTo>
                    <a:pt x="9920" y="17482"/>
                  </a:lnTo>
                  <a:lnTo>
                    <a:pt x="10463" y="17094"/>
                  </a:lnTo>
                  <a:lnTo>
                    <a:pt x="10981" y="16705"/>
                  </a:lnTo>
                  <a:lnTo>
                    <a:pt x="11448" y="16265"/>
                  </a:lnTo>
                  <a:lnTo>
                    <a:pt x="11888" y="15799"/>
                  </a:lnTo>
                  <a:lnTo>
                    <a:pt x="12069" y="15540"/>
                  </a:lnTo>
                  <a:lnTo>
                    <a:pt x="12250" y="15281"/>
                  </a:lnTo>
                  <a:lnTo>
                    <a:pt x="12432" y="15022"/>
                  </a:lnTo>
                  <a:lnTo>
                    <a:pt x="12587" y="14763"/>
                  </a:lnTo>
                  <a:lnTo>
                    <a:pt x="12587" y="14737"/>
                  </a:lnTo>
                  <a:lnTo>
                    <a:pt x="12665" y="14608"/>
                  </a:lnTo>
                  <a:lnTo>
                    <a:pt x="12794" y="14323"/>
                  </a:lnTo>
                  <a:lnTo>
                    <a:pt x="12846" y="14323"/>
                  </a:lnTo>
                  <a:lnTo>
                    <a:pt x="13286" y="14297"/>
                  </a:lnTo>
                  <a:lnTo>
                    <a:pt x="13675" y="14219"/>
                  </a:lnTo>
                  <a:lnTo>
                    <a:pt x="14063" y="14115"/>
                  </a:lnTo>
                  <a:lnTo>
                    <a:pt x="14426" y="13960"/>
                  </a:lnTo>
                  <a:lnTo>
                    <a:pt x="14789" y="13779"/>
                  </a:lnTo>
                  <a:lnTo>
                    <a:pt x="15099" y="13572"/>
                  </a:lnTo>
                  <a:lnTo>
                    <a:pt x="15384" y="13338"/>
                  </a:lnTo>
                  <a:lnTo>
                    <a:pt x="15669" y="13054"/>
                  </a:lnTo>
                  <a:lnTo>
                    <a:pt x="15902" y="12769"/>
                  </a:lnTo>
                  <a:lnTo>
                    <a:pt x="16135" y="12484"/>
                  </a:lnTo>
                  <a:lnTo>
                    <a:pt x="16317" y="12147"/>
                  </a:lnTo>
                  <a:lnTo>
                    <a:pt x="16472" y="11810"/>
                  </a:lnTo>
                  <a:lnTo>
                    <a:pt x="16602" y="11474"/>
                  </a:lnTo>
                  <a:lnTo>
                    <a:pt x="16705" y="11137"/>
                  </a:lnTo>
                  <a:lnTo>
                    <a:pt x="16783" y="10800"/>
                  </a:lnTo>
                  <a:lnTo>
                    <a:pt x="16809" y="10464"/>
                  </a:lnTo>
                  <a:lnTo>
                    <a:pt x="16809" y="10256"/>
                  </a:lnTo>
                  <a:lnTo>
                    <a:pt x="16783" y="10023"/>
                  </a:lnTo>
                  <a:lnTo>
                    <a:pt x="16757" y="9790"/>
                  </a:lnTo>
                  <a:lnTo>
                    <a:pt x="16679" y="9557"/>
                  </a:lnTo>
                  <a:lnTo>
                    <a:pt x="16576" y="9324"/>
                  </a:lnTo>
                  <a:lnTo>
                    <a:pt x="16446" y="9117"/>
                  </a:lnTo>
                  <a:lnTo>
                    <a:pt x="16291" y="8962"/>
                  </a:lnTo>
                  <a:lnTo>
                    <a:pt x="16084" y="8806"/>
                  </a:lnTo>
                  <a:lnTo>
                    <a:pt x="16135" y="8728"/>
                  </a:lnTo>
                  <a:lnTo>
                    <a:pt x="16213" y="8599"/>
                  </a:lnTo>
                  <a:lnTo>
                    <a:pt x="16317" y="8288"/>
                  </a:lnTo>
                  <a:lnTo>
                    <a:pt x="16394" y="7848"/>
                  </a:lnTo>
                  <a:lnTo>
                    <a:pt x="16472" y="7408"/>
                  </a:lnTo>
                  <a:lnTo>
                    <a:pt x="16524" y="6941"/>
                  </a:lnTo>
                  <a:lnTo>
                    <a:pt x="16550" y="6527"/>
                  </a:lnTo>
                  <a:lnTo>
                    <a:pt x="16550" y="6190"/>
                  </a:lnTo>
                  <a:lnTo>
                    <a:pt x="16550" y="5983"/>
                  </a:lnTo>
                  <a:lnTo>
                    <a:pt x="16446" y="5543"/>
                  </a:lnTo>
                  <a:lnTo>
                    <a:pt x="16343" y="5077"/>
                  </a:lnTo>
                  <a:lnTo>
                    <a:pt x="16187" y="4585"/>
                  </a:lnTo>
                  <a:lnTo>
                    <a:pt x="16006" y="4067"/>
                  </a:lnTo>
                  <a:lnTo>
                    <a:pt x="15747" y="3549"/>
                  </a:lnTo>
                  <a:lnTo>
                    <a:pt x="15462" y="3031"/>
                  </a:lnTo>
                  <a:lnTo>
                    <a:pt x="15281" y="2798"/>
                  </a:lnTo>
                  <a:lnTo>
                    <a:pt x="15099" y="2539"/>
                  </a:lnTo>
                  <a:lnTo>
                    <a:pt x="14892" y="2280"/>
                  </a:lnTo>
                  <a:lnTo>
                    <a:pt x="14685" y="2046"/>
                  </a:lnTo>
                  <a:lnTo>
                    <a:pt x="14452" y="1813"/>
                  </a:lnTo>
                  <a:lnTo>
                    <a:pt x="14193" y="1606"/>
                  </a:lnTo>
                  <a:lnTo>
                    <a:pt x="13908" y="1373"/>
                  </a:lnTo>
                  <a:lnTo>
                    <a:pt x="13623" y="1166"/>
                  </a:lnTo>
                  <a:lnTo>
                    <a:pt x="13286" y="985"/>
                  </a:lnTo>
                  <a:lnTo>
                    <a:pt x="12950" y="803"/>
                  </a:lnTo>
                  <a:lnTo>
                    <a:pt x="12587" y="648"/>
                  </a:lnTo>
                  <a:lnTo>
                    <a:pt x="12199" y="493"/>
                  </a:lnTo>
                  <a:lnTo>
                    <a:pt x="11784" y="363"/>
                  </a:lnTo>
                  <a:lnTo>
                    <a:pt x="11370" y="259"/>
                  </a:lnTo>
                  <a:lnTo>
                    <a:pt x="10904" y="156"/>
                  </a:lnTo>
                  <a:lnTo>
                    <a:pt x="10412" y="78"/>
                  </a:lnTo>
                  <a:lnTo>
                    <a:pt x="9894" y="26"/>
                  </a:lnTo>
                  <a:lnTo>
                    <a:pt x="9350"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1" name="Google Shape;5441;p67"/>
            <p:cNvSpPr/>
            <p:nvPr/>
          </p:nvSpPr>
          <p:spPr>
            <a:xfrm>
              <a:off x="7336081" y="1315943"/>
              <a:ext cx="263481" cy="302057"/>
            </a:xfrm>
            <a:custGeom>
              <a:avLst/>
              <a:gdLst/>
              <a:ahLst/>
              <a:cxnLst/>
              <a:rect l="l" t="t" r="r" b="b"/>
              <a:pathLst>
                <a:path w="16809" h="19270" fill="none" extrusionOk="0">
                  <a:moveTo>
                    <a:pt x="16809" y="10464"/>
                  </a:moveTo>
                  <a:lnTo>
                    <a:pt x="16809" y="10464"/>
                  </a:lnTo>
                  <a:lnTo>
                    <a:pt x="16783" y="10800"/>
                  </a:lnTo>
                  <a:lnTo>
                    <a:pt x="16705" y="11137"/>
                  </a:lnTo>
                  <a:lnTo>
                    <a:pt x="16602" y="11474"/>
                  </a:lnTo>
                  <a:lnTo>
                    <a:pt x="16472" y="11810"/>
                  </a:lnTo>
                  <a:lnTo>
                    <a:pt x="16317" y="12147"/>
                  </a:lnTo>
                  <a:lnTo>
                    <a:pt x="16135" y="12484"/>
                  </a:lnTo>
                  <a:lnTo>
                    <a:pt x="15902" y="12769"/>
                  </a:lnTo>
                  <a:lnTo>
                    <a:pt x="15669" y="13054"/>
                  </a:lnTo>
                  <a:lnTo>
                    <a:pt x="15384" y="13338"/>
                  </a:lnTo>
                  <a:lnTo>
                    <a:pt x="15099" y="13572"/>
                  </a:lnTo>
                  <a:lnTo>
                    <a:pt x="14789" y="13779"/>
                  </a:lnTo>
                  <a:lnTo>
                    <a:pt x="14426" y="13960"/>
                  </a:lnTo>
                  <a:lnTo>
                    <a:pt x="14063" y="14115"/>
                  </a:lnTo>
                  <a:lnTo>
                    <a:pt x="13675" y="14219"/>
                  </a:lnTo>
                  <a:lnTo>
                    <a:pt x="13286" y="14297"/>
                  </a:lnTo>
                  <a:lnTo>
                    <a:pt x="12846" y="14323"/>
                  </a:lnTo>
                  <a:lnTo>
                    <a:pt x="12846" y="14323"/>
                  </a:lnTo>
                  <a:lnTo>
                    <a:pt x="12846" y="14323"/>
                  </a:lnTo>
                  <a:lnTo>
                    <a:pt x="12794" y="14323"/>
                  </a:lnTo>
                  <a:lnTo>
                    <a:pt x="12794" y="14323"/>
                  </a:lnTo>
                  <a:lnTo>
                    <a:pt x="12665" y="14608"/>
                  </a:lnTo>
                  <a:lnTo>
                    <a:pt x="12665" y="14608"/>
                  </a:lnTo>
                  <a:lnTo>
                    <a:pt x="12587" y="14737"/>
                  </a:lnTo>
                  <a:lnTo>
                    <a:pt x="12587" y="14763"/>
                  </a:lnTo>
                  <a:lnTo>
                    <a:pt x="12587" y="14763"/>
                  </a:lnTo>
                  <a:lnTo>
                    <a:pt x="12432" y="15022"/>
                  </a:lnTo>
                  <a:lnTo>
                    <a:pt x="12250" y="15281"/>
                  </a:lnTo>
                  <a:lnTo>
                    <a:pt x="12069" y="15540"/>
                  </a:lnTo>
                  <a:lnTo>
                    <a:pt x="11888" y="15799"/>
                  </a:lnTo>
                  <a:lnTo>
                    <a:pt x="11448" y="16265"/>
                  </a:lnTo>
                  <a:lnTo>
                    <a:pt x="10981" y="16705"/>
                  </a:lnTo>
                  <a:lnTo>
                    <a:pt x="10463" y="17094"/>
                  </a:lnTo>
                  <a:lnTo>
                    <a:pt x="9920" y="17482"/>
                  </a:lnTo>
                  <a:lnTo>
                    <a:pt x="9350" y="17819"/>
                  </a:lnTo>
                  <a:lnTo>
                    <a:pt x="8780" y="18130"/>
                  </a:lnTo>
                  <a:lnTo>
                    <a:pt x="8184" y="18389"/>
                  </a:lnTo>
                  <a:lnTo>
                    <a:pt x="7589" y="18622"/>
                  </a:lnTo>
                  <a:lnTo>
                    <a:pt x="6993" y="18829"/>
                  </a:lnTo>
                  <a:lnTo>
                    <a:pt x="6423" y="18985"/>
                  </a:lnTo>
                  <a:lnTo>
                    <a:pt x="5879" y="19114"/>
                  </a:lnTo>
                  <a:lnTo>
                    <a:pt x="5335" y="19192"/>
                  </a:lnTo>
                  <a:lnTo>
                    <a:pt x="4843" y="19243"/>
                  </a:lnTo>
                  <a:lnTo>
                    <a:pt x="4403" y="19269"/>
                  </a:lnTo>
                  <a:lnTo>
                    <a:pt x="4403" y="19269"/>
                  </a:lnTo>
                  <a:lnTo>
                    <a:pt x="4092" y="19243"/>
                  </a:lnTo>
                  <a:lnTo>
                    <a:pt x="3833" y="19218"/>
                  </a:lnTo>
                  <a:lnTo>
                    <a:pt x="3367" y="19140"/>
                  </a:lnTo>
                  <a:lnTo>
                    <a:pt x="3030" y="19062"/>
                  </a:lnTo>
                  <a:lnTo>
                    <a:pt x="2849" y="19010"/>
                  </a:lnTo>
                  <a:lnTo>
                    <a:pt x="2849" y="19010"/>
                  </a:lnTo>
                  <a:lnTo>
                    <a:pt x="2616" y="18933"/>
                  </a:lnTo>
                  <a:lnTo>
                    <a:pt x="2409" y="18855"/>
                  </a:lnTo>
                  <a:lnTo>
                    <a:pt x="2228" y="18751"/>
                  </a:lnTo>
                  <a:lnTo>
                    <a:pt x="2020" y="18648"/>
                  </a:lnTo>
                  <a:lnTo>
                    <a:pt x="1865" y="18518"/>
                  </a:lnTo>
                  <a:lnTo>
                    <a:pt x="1684" y="18389"/>
                  </a:lnTo>
                  <a:lnTo>
                    <a:pt x="1528" y="18233"/>
                  </a:lnTo>
                  <a:lnTo>
                    <a:pt x="1399" y="18078"/>
                  </a:lnTo>
                  <a:lnTo>
                    <a:pt x="1140" y="17741"/>
                  </a:lnTo>
                  <a:lnTo>
                    <a:pt x="933" y="17353"/>
                  </a:lnTo>
                  <a:lnTo>
                    <a:pt x="751" y="16938"/>
                  </a:lnTo>
                  <a:lnTo>
                    <a:pt x="622" y="16472"/>
                  </a:lnTo>
                  <a:lnTo>
                    <a:pt x="518" y="16006"/>
                  </a:lnTo>
                  <a:lnTo>
                    <a:pt x="441" y="15514"/>
                  </a:lnTo>
                  <a:lnTo>
                    <a:pt x="389" y="15022"/>
                  </a:lnTo>
                  <a:lnTo>
                    <a:pt x="389" y="14530"/>
                  </a:lnTo>
                  <a:lnTo>
                    <a:pt x="389" y="14012"/>
                  </a:lnTo>
                  <a:lnTo>
                    <a:pt x="441" y="13520"/>
                  </a:lnTo>
                  <a:lnTo>
                    <a:pt x="492" y="13028"/>
                  </a:lnTo>
                  <a:lnTo>
                    <a:pt x="570" y="12536"/>
                  </a:lnTo>
                  <a:lnTo>
                    <a:pt x="570" y="12536"/>
                  </a:lnTo>
                  <a:lnTo>
                    <a:pt x="674" y="12018"/>
                  </a:lnTo>
                  <a:lnTo>
                    <a:pt x="829" y="11526"/>
                  </a:lnTo>
                  <a:lnTo>
                    <a:pt x="829" y="11526"/>
                  </a:lnTo>
                  <a:lnTo>
                    <a:pt x="855" y="11448"/>
                  </a:lnTo>
                  <a:lnTo>
                    <a:pt x="855" y="11448"/>
                  </a:lnTo>
                  <a:lnTo>
                    <a:pt x="492" y="9480"/>
                  </a:lnTo>
                  <a:lnTo>
                    <a:pt x="207" y="7796"/>
                  </a:lnTo>
                  <a:lnTo>
                    <a:pt x="104" y="6993"/>
                  </a:lnTo>
                  <a:lnTo>
                    <a:pt x="26" y="6346"/>
                  </a:lnTo>
                  <a:lnTo>
                    <a:pt x="26" y="6346"/>
                  </a:lnTo>
                  <a:lnTo>
                    <a:pt x="0" y="5776"/>
                  </a:lnTo>
                  <a:lnTo>
                    <a:pt x="26" y="5206"/>
                  </a:lnTo>
                  <a:lnTo>
                    <a:pt x="130" y="4662"/>
                  </a:lnTo>
                  <a:lnTo>
                    <a:pt x="182" y="4403"/>
                  </a:lnTo>
                  <a:lnTo>
                    <a:pt x="259" y="4118"/>
                  </a:lnTo>
                  <a:lnTo>
                    <a:pt x="363" y="3859"/>
                  </a:lnTo>
                  <a:lnTo>
                    <a:pt x="492" y="3600"/>
                  </a:lnTo>
                  <a:lnTo>
                    <a:pt x="622" y="3367"/>
                  </a:lnTo>
                  <a:lnTo>
                    <a:pt x="751" y="3108"/>
                  </a:lnTo>
                  <a:lnTo>
                    <a:pt x="933" y="2875"/>
                  </a:lnTo>
                  <a:lnTo>
                    <a:pt x="1114" y="2642"/>
                  </a:lnTo>
                  <a:lnTo>
                    <a:pt x="1321" y="2409"/>
                  </a:lnTo>
                  <a:lnTo>
                    <a:pt x="1554" y="2176"/>
                  </a:lnTo>
                  <a:lnTo>
                    <a:pt x="1787" y="1969"/>
                  </a:lnTo>
                  <a:lnTo>
                    <a:pt x="2046" y="1762"/>
                  </a:lnTo>
                  <a:lnTo>
                    <a:pt x="2331" y="1554"/>
                  </a:lnTo>
                  <a:lnTo>
                    <a:pt x="2642" y="1373"/>
                  </a:lnTo>
                  <a:lnTo>
                    <a:pt x="2979" y="1192"/>
                  </a:lnTo>
                  <a:lnTo>
                    <a:pt x="3315" y="1036"/>
                  </a:lnTo>
                  <a:lnTo>
                    <a:pt x="3704" y="881"/>
                  </a:lnTo>
                  <a:lnTo>
                    <a:pt x="4092" y="726"/>
                  </a:lnTo>
                  <a:lnTo>
                    <a:pt x="4507" y="596"/>
                  </a:lnTo>
                  <a:lnTo>
                    <a:pt x="4973" y="467"/>
                  </a:lnTo>
                  <a:lnTo>
                    <a:pt x="5439" y="363"/>
                  </a:lnTo>
                  <a:lnTo>
                    <a:pt x="5931" y="259"/>
                  </a:lnTo>
                  <a:lnTo>
                    <a:pt x="6449" y="182"/>
                  </a:lnTo>
                  <a:lnTo>
                    <a:pt x="6993" y="104"/>
                  </a:lnTo>
                  <a:lnTo>
                    <a:pt x="7563" y="52"/>
                  </a:lnTo>
                  <a:lnTo>
                    <a:pt x="8184" y="26"/>
                  </a:lnTo>
                  <a:lnTo>
                    <a:pt x="8184" y="26"/>
                  </a:lnTo>
                  <a:lnTo>
                    <a:pt x="8780" y="0"/>
                  </a:lnTo>
                  <a:lnTo>
                    <a:pt x="9350" y="0"/>
                  </a:lnTo>
                  <a:lnTo>
                    <a:pt x="9894" y="26"/>
                  </a:lnTo>
                  <a:lnTo>
                    <a:pt x="10412" y="78"/>
                  </a:lnTo>
                  <a:lnTo>
                    <a:pt x="10904" y="156"/>
                  </a:lnTo>
                  <a:lnTo>
                    <a:pt x="11370" y="259"/>
                  </a:lnTo>
                  <a:lnTo>
                    <a:pt x="11784" y="363"/>
                  </a:lnTo>
                  <a:lnTo>
                    <a:pt x="12199" y="493"/>
                  </a:lnTo>
                  <a:lnTo>
                    <a:pt x="12587" y="648"/>
                  </a:lnTo>
                  <a:lnTo>
                    <a:pt x="12950" y="803"/>
                  </a:lnTo>
                  <a:lnTo>
                    <a:pt x="13286" y="985"/>
                  </a:lnTo>
                  <a:lnTo>
                    <a:pt x="13623" y="1166"/>
                  </a:lnTo>
                  <a:lnTo>
                    <a:pt x="13908" y="1373"/>
                  </a:lnTo>
                  <a:lnTo>
                    <a:pt x="14193" y="1606"/>
                  </a:lnTo>
                  <a:lnTo>
                    <a:pt x="14452" y="1813"/>
                  </a:lnTo>
                  <a:lnTo>
                    <a:pt x="14685" y="2046"/>
                  </a:lnTo>
                  <a:lnTo>
                    <a:pt x="14892" y="2280"/>
                  </a:lnTo>
                  <a:lnTo>
                    <a:pt x="15099" y="2539"/>
                  </a:lnTo>
                  <a:lnTo>
                    <a:pt x="15281" y="2798"/>
                  </a:lnTo>
                  <a:lnTo>
                    <a:pt x="15462" y="3031"/>
                  </a:lnTo>
                  <a:lnTo>
                    <a:pt x="15747" y="3549"/>
                  </a:lnTo>
                  <a:lnTo>
                    <a:pt x="16006" y="4067"/>
                  </a:lnTo>
                  <a:lnTo>
                    <a:pt x="16187" y="4585"/>
                  </a:lnTo>
                  <a:lnTo>
                    <a:pt x="16343" y="5077"/>
                  </a:lnTo>
                  <a:lnTo>
                    <a:pt x="16446" y="5543"/>
                  </a:lnTo>
                  <a:lnTo>
                    <a:pt x="16550" y="5983"/>
                  </a:lnTo>
                  <a:lnTo>
                    <a:pt x="16550" y="5983"/>
                  </a:lnTo>
                  <a:lnTo>
                    <a:pt x="16550" y="6190"/>
                  </a:lnTo>
                  <a:lnTo>
                    <a:pt x="16550" y="6527"/>
                  </a:lnTo>
                  <a:lnTo>
                    <a:pt x="16524" y="6941"/>
                  </a:lnTo>
                  <a:lnTo>
                    <a:pt x="16472" y="7408"/>
                  </a:lnTo>
                  <a:lnTo>
                    <a:pt x="16394" y="7848"/>
                  </a:lnTo>
                  <a:lnTo>
                    <a:pt x="16317" y="8288"/>
                  </a:lnTo>
                  <a:lnTo>
                    <a:pt x="16213" y="8599"/>
                  </a:lnTo>
                  <a:lnTo>
                    <a:pt x="16135" y="8728"/>
                  </a:lnTo>
                  <a:lnTo>
                    <a:pt x="16084" y="8806"/>
                  </a:lnTo>
                  <a:lnTo>
                    <a:pt x="16084" y="8806"/>
                  </a:lnTo>
                  <a:lnTo>
                    <a:pt x="16291" y="8962"/>
                  </a:lnTo>
                  <a:lnTo>
                    <a:pt x="16446" y="9117"/>
                  </a:lnTo>
                  <a:lnTo>
                    <a:pt x="16576" y="9324"/>
                  </a:lnTo>
                  <a:lnTo>
                    <a:pt x="16679" y="9557"/>
                  </a:lnTo>
                  <a:lnTo>
                    <a:pt x="16757" y="9790"/>
                  </a:lnTo>
                  <a:lnTo>
                    <a:pt x="16783" y="10023"/>
                  </a:lnTo>
                  <a:lnTo>
                    <a:pt x="16809" y="10256"/>
                  </a:lnTo>
                  <a:lnTo>
                    <a:pt x="16809" y="1046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2" name="Google Shape;5442;p67"/>
            <p:cNvSpPr/>
            <p:nvPr/>
          </p:nvSpPr>
          <p:spPr>
            <a:xfrm>
              <a:off x="7365299" y="1464526"/>
              <a:ext cx="13418" cy="25597"/>
            </a:xfrm>
            <a:custGeom>
              <a:avLst/>
              <a:gdLst/>
              <a:ahLst/>
              <a:cxnLst/>
              <a:rect l="l" t="t" r="r" b="b"/>
              <a:pathLst>
                <a:path w="856" h="1633" extrusionOk="0">
                  <a:moveTo>
                    <a:pt x="338" y="1"/>
                  </a:moveTo>
                  <a:lnTo>
                    <a:pt x="260" y="26"/>
                  </a:lnTo>
                  <a:lnTo>
                    <a:pt x="182" y="78"/>
                  </a:lnTo>
                  <a:lnTo>
                    <a:pt x="105" y="156"/>
                  </a:lnTo>
                  <a:lnTo>
                    <a:pt x="53" y="260"/>
                  </a:lnTo>
                  <a:lnTo>
                    <a:pt x="27" y="389"/>
                  </a:lnTo>
                  <a:lnTo>
                    <a:pt x="1" y="544"/>
                  </a:lnTo>
                  <a:lnTo>
                    <a:pt x="1" y="700"/>
                  </a:lnTo>
                  <a:lnTo>
                    <a:pt x="1" y="855"/>
                  </a:lnTo>
                  <a:lnTo>
                    <a:pt x="27" y="1036"/>
                  </a:lnTo>
                  <a:lnTo>
                    <a:pt x="53" y="1166"/>
                  </a:lnTo>
                  <a:lnTo>
                    <a:pt x="105" y="1321"/>
                  </a:lnTo>
                  <a:lnTo>
                    <a:pt x="182" y="1425"/>
                  </a:lnTo>
                  <a:lnTo>
                    <a:pt x="260" y="1529"/>
                  </a:lnTo>
                  <a:lnTo>
                    <a:pt x="338" y="1606"/>
                  </a:lnTo>
                  <a:lnTo>
                    <a:pt x="415" y="1632"/>
                  </a:lnTo>
                  <a:lnTo>
                    <a:pt x="519" y="1632"/>
                  </a:lnTo>
                  <a:lnTo>
                    <a:pt x="597" y="1606"/>
                  </a:lnTo>
                  <a:lnTo>
                    <a:pt x="674" y="1554"/>
                  </a:lnTo>
                  <a:lnTo>
                    <a:pt x="726" y="1477"/>
                  </a:lnTo>
                  <a:lnTo>
                    <a:pt x="778" y="1373"/>
                  </a:lnTo>
                  <a:lnTo>
                    <a:pt x="830" y="1244"/>
                  </a:lnTo>
                  <a:lnTo>
                    <a:pt x="856" y="1088"/>
                  </a:lnTo>
                  <a:lnTo>
                    <a:pt x="856" y="933"/>
                  </a:lnTo>
                  <a:lnTo>
                    <a:pt x="856" y="777"/>
                  </a:lnTo>
                  <a:lnTo>
                    <a:pt x="830" y="596"/>
                  </a:lnTo>
                  <a:lnTo>
                    <a:pt x="778" y="467"/>
                  </a:lnTo>
                  <a:lnTo>
                    <a:pt x="726" y="311"/>
                  </a:lnTo>
                  <a:lnTo>
                    <a:pt x="674" y="208"/>
                  </a:lnTo>
                  <a:lnTo>
                    <a:pt x="597" y="104"/>
                  </a:lnTo>
                  <a:lnTo>
                    <a:pt x="519" y="52"/>
                  </a:lnTo>
                  <a:lnTo>
                    <a:pt x="44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3" name="Google Shape;5443;p67"/>
            <p:cNvSpPr/>
            <p:nvPr/>
          </p:nvSpPr>
          <p:spPr>
            <a:xfrm>
              <a:off x="7349875" y="1462097"/>
              <a:ext cx="34532" cy="8935"/>
            </a:xfrm>
            <a:custGeom>
              <a:avLst/>
              <a:gdLst/>
              <a:ahLst/>
              <a:cxnLst/>
              <a:rect l="l" t="t" r="r" b="b"/>
              <a:pathLst>
                <a:path w="2203" h="570" extrusionOk="0">
                  <a:moveTo>
                    <a:pt x="959" y="0"/>
                  </a:moveTo>
                  <a:lnTo>
                    <a:pt x="778" y="26"/>
                  </a:lnTo>
                  <a:lnTo>
                    <a:pt x="596" y="52"/>
                  </a:lnTo>
                  <a:lnTo>
                    <a:pt x="415" y="104"/>
                  </a:lnTo>
                  <a:lnTo>
                    <a:pt x="234" y="207"/>
                  </a:lnTo>
                  <a:lnTo>
                    <a:pt x="53" y="311"/>
                  </a:lnTo>
                  <a:lnTo>
                    <a:pt x="27" y="337"/>
                  </a:lnTo>
                  <a:lnTo>
                    <a:pt x="1" y="389"/>
                  </a:lnTo>
                  <a:lnTo>
                    <a:pt x="1" y="440"/>
                  </a:lnTo>
                  <a:lnTo>
                    <a:pt x="27" y="492"/>
                  </a:lnTo>
                  <a:lnTo>
                    <a:pt x="53" y="518"/>
                  </a:lnTo>
                  <a:lnTo>
                    <a:pt x="208" y="518"/>
                  </a:lnTo>
                  <a:lnTo>
                    <a:pt x="363" y="415"/>
                  </a:lnTo>
                  <a:lnTo>
                    <a:pt x="519" y="337"/>
                  </a:lnTo>
                  <a:lnTo>
                    <a:pt x="674" y="285"/>
                  </a:lnTo>
                  <a:lnTo>
                    <a:pt x="830" y="259"/>
                  </a:lnTo>
                  <a:lnTo>
                    <a:pt x="1140" y="259"/>
                  </a:lnTo>
                  <a:lnTo>
                    <a:pt x="1425" y="311"/>
                  </a:lnTo>
                  <a:lnTo>
                    <a:pt x="1658" y="389"/>
                  </a:lnTo>
                  <a:lnTo>
                    <a:pt x="1866" y="466"/>
                  </a:lnTo>
                  <a:lnTo>
                    <a:pt x="2021" y="570"/>
                  </a:lnTo>
                  <a:lnTo>
                    <a:pt x="2150" y="570"/>
                  </a:lnTo>
                  <a:lnTo>
                    <a:pt x="2202" y="518"/>
                  </a:lnTo>
                  <a:lnTo>
                    <a:pt x="2202" y="492"/>
                  </a:lnTo>
                  <a:lnTo>
                    <a:pt x="2202" y="440"/>
                  </a:lnTo>
                  <a:lnTo>
                    <a:pt x="2202" y="389"/>
                  </a:lnTo>
                  <a:lnTo>
                    <a:pt x="2150" y="363"/>
                  </a:lnTo>
                  <a:lnTo>
                    <a:pt x="1943" y="233"/>
                  </a:lnTo>
                  <a:lnTo>
                    <a:pt x="1736" y="156"/>
                  </a:lnTo>
                  <a:lnTo>
                    <a:pt x="1451" y="52"/>
                  </a:lnTo>
                  <a:lnTo>
                    <a:pt x="1114"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4" name="Google Shape;5444;p67"/>
            <p:cNvSpPr/>
            <p:nvPr/>
          </p:nvSpPr>
          <p:spPr>
            <a:xfrm>
              <a:off x="7427419" y="1459244"/>
              <a:ext cx="13825" cy="26005"/>
            </a:xfrm>
            <a:custGeom>
              <a:avLst/>
              <a:gdLst/>
              <a:ahLst/>
              <a:cxnLst/>
              <a:rect l="l" t="t" r="r" b="b"/>
              <a:pathLst>
                <a:path w="882" h="1659" extrusionOk="0">
                  <a:moveTo>
                    <a:pt x="363" y="1"/>
                  </a:moveTo>
                  <a:lnTo>
                    <a:pt x="285" y="27"/>
                  </a:lnTo>
                  <a:lnTo>
                    <a:pt x="208" y="79"/>
                  </a:lnTo>
                  <a:lnTo>
                    <a:pt x="130" y="156"/>
                  </a:lnTo>
                  <a:lnTo>
                    <a:pt x="78" y="260"/>
                  </a:lnTo>
                  <a:lnTo>
                    <a:pt x="52" y="389"/>
                  </a:lnTo>
                  <a:lnTo>
                    <a:pt x="26" y="545"/>
                  </a:lnTo>
                  <a:lnTo>
                    <a:pt x="1" y="700"/>
                  </a:lnTo>
                  <a:lnTo>
                    <a:pt x="1" y="855"/>
                  </a:lnTo>
                  <a:lnTo>
                    <a:pt x="26" y="1037"/>
                  </a:lnTo>
                  <a:lnTo>
                    <a:pt x="78" y="1192"/>
                  </a:lnTo>
                  <a:lnTo>
                    <a:pt x="130" y="1322"/>
                  </a:lnTo>
                  <a:lnTo>
                    <a:pt x="208" y="1425"/>
                  </a:lnTo>
                  <a:lnTo>
                    <a:pt x="260" y="1529"/>
                  </a:lnTo>
                  <a:lnTo>
                    <a:pt x="363" y="1607"/>
                  </a:lnTo>
                  <a:lnTo>
                    <a:pt x="441" y="1632"/>
                  </a:lnTo>
                  <a:lnTo>
                    <a:pt x="519" y="1658"/>
                  </a:lnTo>
                  <a:lnTo>
                    <a:pt x="622" y="1632"/>
                  </a:lnTo>
                  <a:lnTo>
                    <a:pt x="674" y="1555"/>
                  </a:lnTo>
                  <a:lnTo>
                    <a:pt x="752" y="1477"/>
                  </a:lnTo>
                  <a:lnTo>
                    <a:pt x="803" y="1373"/>
                  </a:lnTo>
                  <a:lnTo>
                    <a:pt x="855" y="1244"/>
                  </a:lnTo>
                  <a:lnTo>
                    <a:pt x="881" y="1114"/>
                  </a:lnTo>
                  <a:lnTo>
                    <a:pt x="881" y="933"/>
                  </a:lnTo>
                  <a:lnTo>
                    <a:pt x="881" y="778"/>
                  </a:lnTo>
                  <a:lnTo>
                    <a:pt x="855" y="622"/>
                  </a:lnTo>
                  <a:lnTo>
                    <a:pt x="803" y="467"/>
                  </a:lnTo>
                  <a:lnTo>
                    <a:pt x="752" y="312"/>
                  </a:lnTo>
                  <a:lnTo>
                    <a:pt x="674" y="208"/>
                  </a:lnTo>
                  <a:lnTo>
                    <a:pt x="622" y="104"/>
                  </a:lnTo>
                  <a:lnTo>
                    <a:pt x="544" y="53"/>
                  </a:lnTo>
                  <a:lnTo>
                    <a:pt x="44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5" name="Google Shape;5445;p67"/>
            <p:cNvSpPr/>
            <p:nvPr/>
          </p:nvSpPr>
          <p:spPr>
            <a:xfrm>
              <a:off x="7416055" y="1456814"/>
              <a:ext cx="34109" cy="11380"/>
            </a:xfrm>
            <a:custGeom>
              <a:avLst/>
              <a:gdLst/>
              <a:ahLst/>
              <a:cxnLst/>
              <a:rect l="l" t="t" r="r" b="b"/>
              <a:pathLst>
                <a:path w="2176" h="726" extrusionOk="0">
                  <a:moveTo>
                    <a:pt x="803" y="0"/>
                  </a:moveTo>
                  <a:lnTo>
                    <a:pt x="622" y="26"/>
                  </a:lnTo>
                  <a:lnTo>
                    <a:pt x="441" y="52"/>
                  </a:lnTo>
                  <a:lnTo>
                    <a:pt x="259" y="104"/>
                  </a:lnTo>
                  <a:lnTo>
                    <a:pt x="52" y="208"/>
                  </a:lnTo>
                  <a:lnTo>
                    <a:pt x="26" y="234"/>
                  </a:lnTo>
                  <a:lnTo>
                    <a:pt x="0" y="285"/>
                  </a:lnTo>
                  <a:lnTo>
                    <a:pt x="0" y="311"/>
                  </a:lnTo>
                  <a:lnTo>
                    <a:pt x="0" y="363"/>
                  </a:lnTo>
                  <a:lnTo>
                    <a:pt x="52" y="415"/>
                  </a:lnTo>
                  <a:lnTo>
                    <a:pt x="78" y="415"/>
                  </a:lnTo>
                  <a:lnTo>
                    <a:pt x="130" y="441"/>
                  </a:lnTo>
                  <a:lnTo>
                    <a:pt x="182" y="415"/>
                  </a:lnTo>
                  <a:lnTo>
                    <a:pt x="337" y="337"/>
                  </a:lnTo>
                  <a:lnTo>
                    <a:pt x="518" y="285"/>
                  </a:lnTo>
                  <a:lnTo>
                    <a:pt x="674" y="259"/>
                  </a:lnTo>
                  <a:lnTo>
                    <a:pt x="985" y="259"/>
                  </a:lnTo>
                  <a:lnTo>
                    <a:pt x="1140" y="285"/>
                  </a:lnTo>
                  <a:lnTo>
                    <a:pt x="1399" y="363"/>
                  </a:lnTo>
                  <a:lnTo>
                    <a:pt x="1632" y="467"/>
                  </a:lnTo>
                  <a:lnTo>
                    <a:pt x="1813" y="596"/>
                  </a:lnTo>
                  <a:lnTo>
                    <a:pt x="1995" y="700"/>
                  </a:lnTo>
                  <a:lnTo>
                    <a:pt x="2046" y="726"/>
                  </a:lnTo>
                  <a:lnTo>
                    <a:pt x="2098" y="726"/>
                  </a:lnTo>
                  <a:lnTo>
                    <a:pt x="2150" y="700"/>
                  </a:lnTo>
                  <a:lnTo>
                    <a:pt x="2176" y="648"/>
                  </a:lnTo>
                  <a:lnTo>
                    <a:pt x="2176" y="596"/>
                  </a:lnTo>
                  <a:lnTo>
                    <a:pt x="2176" y="544"/>
                  </a:lnTo>
                  <a:lnTo>
                    <a:pt x="2150" y="518"/>
                  </a:lnTo>
                  <a:lnTo>
                    <a:pt x="1943" y="363"/>
                  </a:lnTo>
                  <a:lnTo>
                    <a:pt x="1736" y="259"/>
                  </a:lnTo>
                  <a:lnTo>
                    <a:pt x="1477" y="130"/>
                  </a:lnTo>
                  <a:lnTo>
                    <a:pt x="1166" y="52"/>
                  </a:lnTo>
                  <a:lnTo>
                    <a:pt x="985" y="26"/>
                  </a:lnTo>
                  <a:lnTo>
                    <a:pt x="803"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6" name="Google Shape;5446;p67"/>
            <p:cNvSpPr/>
            <p:nvPr/>
          </p:nvSpPr>
          <p:spPr>
            <a:xfrm>
              <a:off x="7511860" y="1527446"/>
              <a:ext cx="25597" cy="19907"/>
            </a:xfrm>
            <a:custGeom>
              <a:avLst/>
              <a:gdLst/>
              <a:ahLst/>
              <a:cxnLst/>
              <a:rect l="l" t="t" r="r" b="b"/>
              <a:pathLst>
                <a:path w="1633" h="1270" extrusionOk="0">
                  <a:moveTo>
                    <a:pt x="234" y="1"/>
                  </a:moveTo>
                  <a:lnTo>
                    <a:pt x="130" y="27"/>
                  </a:lnTo>
                  <a:lnTo>
                    <a:pt x="52" y="79"/>
                  </a:lnTo>
                  <a:lnTo>
                    <a:pt x="26" y="156"/>
                  </a:lnTo>
                  <a:lnTo>
                    <a:pt x="1" y="260"/>
                  </a:lnTo>
                  <a:lnTo>
                    <a:pt x="52" y="338"/>
                  </a:lnTo>
                  <a:lnTo>
                    <a:pt x="130" y="493"/>
                  </a:lnTo>
                  <a:lnTo>
                    <a:pt x="260" y="648"/>
                  </a:lnTo>
                  <a:lnTo>
                    <a:pt x="363" y="778"/>
                  </a:lnTo>
                  <a:lnTo>
                    <a:pt x="493" y="881"/>
                  </a:lnTo>
                  <a:lnTo>
                    <a:pt x="726" y="1011"/>
                  </a:lnTo>
                  <a:lnTo>
                    <a:pt x="933" y="1140"/>
                  </a:lnTo>
                  <a:lnTo>
                    <a:pt x="1166" y="1218"/>
                  </a:lnTo>
                  <a:lnTo>
                    <a:pt x="1373" y="1270"/>
                  </a:lnTo>
                  <a:lnTo>
                    <a:pt x="1373" y="1244"/>
                  </a:lnTo>
                  <a:lnTo>
                    <a:pt x="1451" y="1115"/>
                  </a:lnTo>
                  <a:lnTo>
                    <a:pt x="1580" y="830"/>
                  </a:lnTo>
                  <a:lnTo>
                    <a:pt x="1632" y="830"/>
                  </a:lnTo>
                  <a:lnTo>
                    <a:pt x="1425" y="778"/>
                  </a:lnTo>
                  <a:lnTo>
                    <a:pt x="1218" y="726"/>
                  </a:lnTo>
                  <a:lnTo>
                    <a:pt x="1011" y="622"/>
                  </a:lnTo>
                  <a:lnTo>
                    <a:pt x="855" y="545"/>
                  </a:lnTo>
                  <a:lnTo>
                    <a:pt x="700" y="441"/>
                  </a:lnTo>
                  <a:lnTo>
                    <a:pt x="570" y="286"/>
                  </a:lnTo>
                  <a:lnTo>
                    <a:pt x="467" y="104"/>
                  </a:lnTo>
                  <a:lnTo>
                    <a:pt x="389" y="53"/>
                  </a:lnTo>
                  <a:lnTo>
                    <a:pt x="311"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7" name="Google Shape;5447;p67"/>
            <p:cNvSpPr/>
            <p:nvPr/>
          </p:nvSpPr>
          <p:spPr>
            <a:xfrm>
              <a:off x="7345015" y="1496597"/>
              <a:ext cx="21114" cy="15847"/>
            </a:xfrm>
            <a:custGeom>
              <a:avLst/>
              <a:gdLst/>
              <a:ahLst/>
              <a:cxnLst/>
              <a:rect l="l" t="t" r="r" b="b"/>
              <a:pathLst>
                <a:path w="1347" h="1011" extrusionOk="0">
                  <a:moveTo>
                    <a:pt x="259" y="1"/>
                  </a:moveTo>
                  <a:lnTo>
                    <a:pt x="104" y="493"/>
                  </a:lnTo>
                  <a:lnTo>
                    <a:pt x="0" y="1011"/>
                  </a:lnTo>
                  <a:lnTo>
                    <a:pt x="285" y="1011"/>
                  </a:lnTo>
                  <a:lnTo>
                    <a:pt x="518" y="985"/>
                  </a:lnTo>
                  <a:lnTo>
                    <a:pt x="751" y="933"/>
                  </a:lnTo>
                  <a:lnTo>
                    <a:pt x="958" y="881"/>
                  </a:lnTo>
                  <a:lnTo>
                    <a:pt x="1114" y="829"/>
                  </a:lnTo>
                  <a:lnTo>
                    <a:pt x="1243" y="752"/>
                  </a:lnTo>
                  <a:lnTo>
                    <a:pt x="1321" y="648"/>
                  </a:lnTo>
                  <a:lnTo>
                    <a:pt x="1347" y="570"/>
                  </a:lnTo>
                  <a:lnTo>
                    <a:pt x="1347" y="467"/>
                  </a:lnTo>
                  <a:lnTo>
                    <a:pt x="1295" y="389"/>
                  </a:lnTo>
                  <a:lnTo>
                    <a:pt x="1191" y="311"/>
                  </a:lnTo>
                  <a:lnTo>
                    <a:pt x="1062" y="234"/>
                  </a:lnTo>
                  <a:lnTo>
                    <a:pt x="906" y="156"/>
                  </a:lnTo>
                  <a:lnTo>
                    <a:pt x="699" y="78"/>
                  </a:lnTo>
                  <a:lnTo>
                    <a:pt x="259" y="1"/>
                  </a:lnTo>
                  <a:close/>
                </a:path>
              </a:pathLst>
            </a:custGeom>
            <a:solidFill>
              <a:srgbClr val="F08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8" name="Google Shape;5448;p67"/>
            <p:cNvSpPr/>
            <p:nvPr/>
          </p:nvSpPr>
          <p:spPr>
            <a:xfrm>
              <a:off x="7345015" y="1496597"/>
              <a:ext cx="21114" cy="15847"/>
            </a:xfrm>
            <a:custGeom>
              <a:avLst/>
              <a:gdLst/>
              <a:ahLst/>
              <a:cxnLst/>
              <a:rect l="l" t="t" r="r" b="b"/>
              <a:pathLst>
                <a:path w="1347" h="1011" fill="none" extrusionOk="0">
                  <a:moveTo>
                    <a:pt x="259" y="1"/>
                  </a:moveTo>
                  <a:lnTo>
                    <a:pt x="259" y="1"/>
                  </a:lnTo>
                  <a:lnTo>
                    <a:pt x="259" y="1"/>
                  </a:lnTo>
                  <a:lnTo>
                    <a:pt x="104" y="493"/>
                  </a:lnTo>
                  <a:lnTo>
                    <a:pt x="0" y="1011"/>
                  </a:lnTo>
                  <a:lnTo>
                    <a:pt x="0" y="1011"/>
                  </a:lnTo>
                  <a:lnTo>
                    <a:pt x="285" y="1011"/>
                  </a:lnTo>
                  <a:lnTo>
                    <a:pt x="518" y="985"/>
                  </a:lnTo>
                  <a:lnTo>
                    <a:pt x="751" y="933"/>
                  </a:lnTo>
                  <a:lnTo>
                    <a:pt x="958" y="881"/>
                  </a:lnTo>
                  <a:lnTo>
                    <a:pt x="1114" y="829"/>
                  </a:lnTo>
                  <a:lnTo>
                    <a:pt x="1243" y="752"/>
                  </a:lnTo>
                  <a:lnTo>
                    <a:pt x="1321" y="648"/>
                  </a:lnTo>
                  <a:lnTo>
                    <a:pt x="1347" y="570"/>
                  </a:lnTo>
                  <a:lnTo>
                    <a:pt x="1347" y="570"/>
                  </a:lnTo>
                  <a:lnTo>
                    <a:pt x="1347" y="467"/>
                  </a:lnTo>
                  <a:lnTo>
                    <a:pt x="1295" y="389"/>
                  </a:lnTo>
                  <a:lnTo>
                    <a:pt x="1191" y="311"/>
                  </a:lnTo>
                  <a:lnTo>
                    <a:pt x="1062" y="234"/>
                  </a:lnTo>
                  <a:lnTo>
                    <a:pt x="906" y="156"/>
                  </a:lnTo>
                  <a:lnTo>
                    <a:pt x="699" y="78"/>
                  </a:lnTo>
                  <a:lnTo>
                    <a:pt x="25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9" name="Google Shape;5449;p67"/>
            <p:cNvSpPr/>
            <p:nvPr/>
          </p:nvSpPr>
          <p:spPr>
            <a:xfrm>
              <a:off x="7509838" y="1518527"/>
              <a:ext cx="86479" cy="86479"/>
            </a:xfrm>
            <a:custGeom>
              <a:avLst/>
              <a:gdLst/>
              <a:ahLst/>
              <a:cxnLst/>
              <a:rect l="l" t="t" r="r" b="b"/>
              <a:pathLst>
                <a:path w="5517" h="5517" extrusionOk="0">
                  <a:moveTo>
                    <a:pt x="2460" y="0"/>
                  </a:moveTo>
                  <a:lnTo>
                    <a:pt x="2201" y="52"/>
                  </a:lnTo>
                  <a:lnTo>
                    <a:pt x="1917" y="130"/>
                  </a:lnTo>
                  <a:lnTo>
                    <a:pt x="1683" y="207"/>
                  </a:lnTo>
                  <a:lnTo>
                    <a:pt x="1424" y="337"/>
                  </a:lnTo>
                  <a:lnTo>
                    <a:pt x="1217" y="466"/>
                  </a:lnTo>
                  <a:lnTo>
                    <a:pt x="984" y="622"/>
                  </a:lnTo>
                  <a:lnTo>
                    <a:pt x="803" y="803"/>
                  </a:lnTo>
                  <a:lnTo>
                    <a:pt x="622" y="1010"/>
                  </a:lnTo>
                  <a:lnTo>
                    <a:pt x="466" y="1217"/>
                  </a:lnTo>
                  <a:lnTo>
                    <a:pt x="311" y="1450"/>
                  </a:lnTo>
                  <a:lnTo>
                    <a:pt x="207" y="1684"/>
                  </a:lnTo>
                  <a:lnTo>
                    <a:pt x="104" y="1943"/>
                  </a:lnTo>
                  <a:lnTo>
                    <a:pt x="52" y="2202"/>
                  </a:lnTo>
                  <a:lnTo>
                    <a:pt x="0" y="2461"/>
                  </a:lnTo>
                  <a:lnTo>
                    <a:pt x="0" y="2745"/>
                  </a:lnTo>
                  <a:lnTo>
                    <a:pt x="0" y="3030"/>
                  </a:lnTo>
                  <a:lnTo>
                    <a:pt x="52" y="3315"/>
                  </a:lnTo>
                  <a:lnTo>
                    <a:pt x="104" y="3574"/>
                  </a:lnTo>
                  <a:lnTo>
                    <a:pt x="207" y="3833"/>
                  </a:lnTo>
                  <a:lnTo>
                    <a:pt x="311" y="4066"/>
                  </a:lnTo>
                  <a:lnTo>
                    <a:pt x="466" y="4299"/>
                  </a:lnTo>
                  <a:lnTo>
                    <a:pt x="622" y="4507"/>
                  </a:lnTo>
                  <a:lnTo>
                    <a:pt x="803" y="4688"/>
                  </a:lnTo>
                  <a:lnTo>
                    <a:pt x="984" y="4869"/>
                  </a:lnTo>
                  <a:lnTo>
                    <a:pt x="1217" y="5025"/>
                  </a:lnTo>
                  <a:lnTo>
                    <a:pt x="1424" y="5180"/>
                  </a:lnTo>
                  <a:lnTo>
                    <a:pt x="1683" y="5284"/>
                  </a:lnTo>
                  <a:lnTo>
                    <a:pt x="1917" y="5387"/>
                  </a:lnTo>
                  <a:lnTo>
                    <a:pt x="2201" y="5439"/>
                  </a:lnTo>
                  <a:lnTo>
                    <a:pt x="2460" y="5491"/>
                  </a:lnTo>
                  <a:lnTo>
                    <a:pt x="2745" y="5517"/>
                  </a:lnTo>
                  <a:lnTo>
                    <a:pt x="3030" y="5491"/>
                  </a:lnTo>
                  <a:lnTo>
                    <a:pt x="3315" y="5439"/>
                  </a:lnTo>
                  <a:lnTo>
                    <a:pt x="3574" y="5387"/>
                  </a:lnTo>
                  <a:lnTo>
                    <a:pt x="3807" y="5284"/>
                  </a:lnTo>
                  <a:lnTo>
                    <a:pt x="4066" y="5180"/>
                  </a:lnTo>
                  <a:lnTo>
                    <a:pt x="4299" y="5025"/>
                  </a:lnTo>
                  <a:lnTo>
                    <a:pt x="4506" y="4869"/>
                  </a:lnTo>
                  <a:lnTo>
                    <a:pt x="4688" y="4688"/>
                  </a:lnTo>
                  <a:lnTo>
                    <a:pt x="4869" y="4507"/>
                  </a:lnTo>
                  <a:lnTo>
                    <a:pt x="5024" y="4299"/>
                  </a:lnTo>
                  <a:lnTo>
                    <a:pt x="5180" y="4066"/>
                  </a:lnTo>
                  <a:lnTo>
                    <a:pt x="5283" y="3833"/>
                  </a:lnTo>
                  <a:lnTo>
                    <a:pt x="5387" y="3574"/>
                  </a:lnTo>
                  <a:lnTo>
                    <a:pt x="5439" y="3315"/>
                  </a:lnTo>
                  <a:lnTo>
                    <a:pt x="5491" y="3030"/>
                  </a:lnTo>
                  <a:lnTo>
                    <a:pt x="5517" y="2745"/>
                  </a:lnTo>
                  <a:lnTo>
                    <a:pt x="5491" y="2409"/>
                  </a:lnTo>
                  <a:lnTo>
                    <a:pt x="5413" y="2046"/>
                  </a:lnTo>
                  <a:lnTo>
                    <a:pt x="5309" y="1735"/>
                  </a:lnTo>
                  <a:lnTo>
                    <a:pt x="5154" y="1425"/>
                  </a:lnTo>
                  <a:lnTo>
                    <a:pt x="4973" y="1140"/>
                  </a:lnTo>
                  <a:lnTo>
                    <a:pt x="4765" y="881"/>
                  </a:lnTo>
                  <a:lnTo>
                    <a:pt x="4532" y="648"/>
                  </a:lnTo>
                  <a:lnTo>
                    <a:pt x="4273" y="466"/>
                  </a:lnTo>
                  <a:lnTo>
                    <a:pt x="3807" y="751"/>
                  </a:lnTo>
                  <a:lnTo>
                    <a:pt x="4066" y="932"/>
                  </a:lnTo>
                  <a:lnTo>
                    <a:pt x="4299" y="1114"/>
                  </a:lnTo>
                  <a:lnTo>
                    <a:pt x="4506" y="1347"/>
                  </a:lnTo>
                  <a:lnTo>
                    <a:pt x="4688" y="1580"/>
                  </a:lnTo>
                  <a:lnTo>
                    <a:pt x="4817" y="1839"/>
                  </a:lnTo>
                  <a:lnTo>
                    <a:pt x="4921" y="2124"/>
                  </a:lnTo>
                  <a:lnTo>
                    <a:pt x="4973" y="2435"/>
                  </a:lnTo>
                  <a:lnTo>
                    <a:pt x="4999" y="2745"/>
                  </a:lnTo>
                  <a:lnTo>
                    <a:pt x="4999" y="2979"/>
                  </a:lnTo>
                  <a:lnTo>
                    <a:pt x="4947" y="3212"/>
                  </a:lnTo>
                  <a:lnTo>
                    <a:pt x="4895" y="3419"/>
                  </a:lnTo>
                  <a:lnTo>
                    <a:pt x="4817" y="3626"/>
                  </a:lnTo>
                  <a:lnTo>
                    <a:pt x="4740" y="3833"/>
                  </a:lnTo>
                  <a:lnTo>
                    <a:pt x="4610" y="4014"/>
                  </a:lnTo>
                  <a:lnTo>
                    <a:pt x="4481" y="4196"/>
                  </a:lnTo>
                  <a:lnTo>
                    <a:pt x="4351" y="4351"/>
                  </a:lnTo>
                  <a:lnTo>
                    <a:pt x="4170" y="4481"/>
                  </a:lnTo>
                  <a:lnTo>
                    <a:pt x="4014" y="4610"/>
                  </a:lnTo>
                  <a:lnTo>
                    <a:pt x="3833" y="4740"/>
                  </a:lnTo>
                  <a:lnTo>
                    <a:pt x="3626" y="4843"/>
                  </a:lnTo>
                  <a:lnTo>
                    <a:pt x="3419" y="4895"/>
                  </a:lnTo>
                  <a:lnTo>
                    <a:pt x="3212" y="4973"/>
                  </a:lnTo>
                  <a:lnTo>
                    <a:pt x="2978" y="4999"/>
                  </a:lnTo>
                  <a:lnTo>
                    <a:pt x="2512" y="4999"/>
                  </a:lnTo>
                  <a:lnTo>
                    <a:pt x="2305" y="4973"/>
                  </a:lnTo>
                  <a:lnTo>
                    <a:pt x="2072" y="4895"/>
                  </a:lnTo>
                  <a:lnTo>
                    <a:pt x="1865" y="4843"/>
                  </a:lnTo>
                  <a:lnTo>
                    <a:pt x="1683" y="4740"/>
                  </a:lnTo>
                  <a:lnTo>
                    <a:pt x="1476" y="4610"/>
                  </a:lnTo>
                  <a:lnTo>
                    <a:pt x="1321" y="4481"/>
                  </a:lnTo>
                  <a:lnTo>
                    <a:pt x="1140" y="4351"/>
                  </a:lnTo>
                  <a:lnTo>
                    <a:pt x="1010" y="4196"/>
                  </a:lnTo>
                  <a:lnTo>
                    <a:pt x="881" y="4014"/>
                  </a:lnTo>
                  <a:lnTo>
                    <a:pt x="751" y="3833"/>
                  </a:lnTo>
                  <a:lnTo>
                    <a:pt x="673" y="3626"/>
                  </a:lnTo>
                  <a:lnTo>
                    <a:pt x="596" y="3419"/>
                  </a:lnTo>
                  <a:lnTo>
                    <a:pt x="544" y="3212"/>
                  </a:lnTo>
                  <a:lnTo>
                    <a:pt x="492" y="2979"/>
                  </a:lnTo>
                  <a:lnTo>
                    <a:pt x="492" y="2745"/>
                  </a:lnTo>
                  <a:lnTo>
                    <a:pt x="492" y="2538"/>
                  </a:lnTo>
                  <a:lnTo>
                    <a:pt x="518" y="2331"/>
                  </a:lnTo>
                  <a:lnTo>
                    <a:pt x="570" y="2124"/>
                  </a:lnTo>
                  <a:lnTo>
                    <a:pt x="648" y="1917"/>
                  </a:lnTo>
                  <a:lnTo>
                    <a:pt x="725" y="1735"/>
                  </a:lnTo>
                  <a:lnTo>
                    <a:pt x="829" y="1554"/>
                  </a:lnTo>
                  <a:lnTo>
                    <a:pt x="958" y="1373"/>
                  </a:lnTo>
                  <a:lnTo>
                    <a:pt x="1088" y="1217"/>
                  </a:lnTo>
                  <a:lnTo>
                    <a:pt x="1243" y="1088"/>
                  </a:lnTo>
                  <a:lnTo>
                    <a:pt x="1399" y="958"/>
                  </a:lnTo>
                  <a:lnTo>
                    <a:pt x="1554" y="829"/>
                  </a:lnTo>
                  <a:lnTo>
                    <a:pt x="1735" y="725"/>
                  </a:lnTo>
                  <a:lnTo>
                    <a:pt x="1942" y="648"/>
                  </a:lnTo>
                  <a:lnTo>
                    <a:pt x="2124" y="570"/>
                  </a:lnTo>
                  <a:lnTo>
                    <a:pt x="2331" y="544"/>
                  </a:lnTo>
                  <a:lnTo>
                    <a:pt x="2538" y="492"/>
                  </a:lnTo>
                  <a:lnTo>
                    <a:pt x="2668" y="440"/>
                  </a:lnTo>
                  <a:lnTo>
                    <a:pt x="2771" y="337"/>
                  </a:lnTo>
                  <a:lnTo>
                    <a:pt x="2849" y="181"/>
                  </a:lnTo>
                  <a:lnTo>
                    <a:pt x="28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0" name="Google Shape;5450;p67"/>
            <p:cNvSpPr/>
            <p:nvPr/>
          </p:nvSpPr>
          <p:spPr>
            <a:xfrm>
              <a:off x="7391696" y="1557087"/>
              <a:ext cx="16255" cy="7320"/>
            </a:xfrm>
            <a:custGeom>
              <a:avLst/>
              <a:gdLst/>
              <a:ahLst/>
              <a:cxnLst/>
              <a:rect l="l" t="t" r="r" b="b"/>
              <a:pathLst>
                <a:path w="1037" h="467" extrusionOk="0">
                  <a:moveTo>
                    <a:pt x="855" y="1"/>
                  </a:moveTo>
                  <a:lnTo>
                    <a:pt x="803" y="52"/>
                  </a:lnTo>
                  <a:lnTo>
                    <a:pt x="751" y="78"/>
                  </a:lnTo>
                  <a:lnTo>
                    <a:pt x="622" y="156"/>
                  </a:lnTo>
                  <a:lnTo>
                    <a:pt x="544" y="182"/>
                  </a:lnTo>
                  <a:lnTo>
                    <a:pt x="441" y="182"/>
                  </a:lnTo>
                  <a:lnTo>
                    <a:pt x="311" y="156"/>
                  </a:lnTo>
                  <a:lnTo>
                    <a:pt x="182" y="130"/>
                  </a:lnTo>
                  <a:lnTo>
                    <a:pt x="130" y="104"/>
                  </a:lnTo>
                  <a:lnTo>
                    <a:pt x="78" y="130"/>
                  </a:lnTo>
                  <a:lnTo>
                    <a:pt x="26" y="156"/>
                  </a:lnTo>
                  <a:lnTo>
                    <a:pt x="0" y="182"/>
                  </a:lnTo>
                  <a:lnTo>
                    <a:pt x="0" y="260"/>
                  </a:lnTo>
                  <a:lnTo>
                    <a:pt x="0" y="311"/>
                  </a:lnTo>
                  <a:lnTo>
                    <a:pt x="26" y="337"/>
                  </a:lnTo>
                  <a:lnTo>
                    <a:pt x="78" y="389"/>
                  </a:lnTo>
                  <a:lnTo>
                    <a:pt x="311" y="441"/>
                  </a:lnTo>
                  <a:lnTo>
                    <a:pt x="492" y="467"/>
                  </a:lnTo>
                  <a:lnTo>
                    <a:pt x="700" y="415"/>
                  </a:lnTo>
                  <a:lnTo>
                    <a:pt x="855" y="337"/>
                  </a:lnTo>
                  <a:lnTo>
                    <a:pt x="959" y="260"/>
                  </a:lnTo>
                  <a:lnTo>
                    <a:pt x="1010" y="234"/>
                  </a:lnTo>
                  <a:lnTo>
                    <a:pt x="1036" y="182"/>
                  </a:lnTo>
                  <a:lnTo>
                    <a:pt x="1036" y="130"/>
                  </a:lnTo>
                  <a:lnTo>
                    <a:pt x="1036" y="78"/>
                  </a:lnTo>
                  <a:lnTo>
                    <a:pt x="1010" y="26"/>
                  </a:lnTo>
                  <a:lnTo>
                    <a:pt x="959"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1" name="Google Shape;5451;p67"/>
            <p:cNvSpPr/>
            <p:nvPr/>
          </p:nvSpPr>
          <p:spPr>
            <a:xfrm>
              <a:off x="7373027" y="1530706"/>
              <a:ext cx="46696" cy="18685"/>
            </a:xfrm>
            <a:custGeom>
              <a:avLst/>
              <a:gdLst/>
              <a:ahLst/>
              <a:cxnLst/>
              <a:rect l="l" t="t" r="r" b="b"/>
              <a:pathLst>
                <a:path w="2979" h="1192" extrusionOk="0">
                  <a:moveTo>
                    <a:pt x="2771" y="0"/>
                  </a:moveTo>
                  <a:lnTo>
                    <a:pt x="2694" y="26"/>
                  </a:lnTo>
                  <a:lnTo>
                    <a:pt x="2616" y="52"/>
                  </a:lnTo>
                  <a:lnTo>
                    <a:pt x="2564" y="130"/>
                  </a:lnTo>
                  <a:lnTo>
                    <a:pt x="2512" y="233"/>
                  </a:lnTo>
                  <a:lnTo>
                    <a:pt x="2435" y="311"/>
                  </a:lnTo>
                  <a:lnTo>
                    <a:pt x="2305" y="440"/>
                  </a:lnTo>
                  <a:lnTo>
                    <a:pt x="2176" y="544"/>
                  </a:lnTo>
                  <a:lnTo>
                    <a:pt x="1994" y="648"/>
                  </a:lnTo>
                  <a:lnTo>
                    <a:pt x="1761" y="725"/>
                  </a:lnTo>
                  <a:lnTo>
                    <a:pt x="1502" y="777"/>
                  </a:lnTo>
                  <a:lnTo>
                    <a:pt x="1217" y="777"/>
                  </a:lnTo>
                  <a:lnTo>
                    <a:pt x="984" y="725"/>
                  </a:lnTo>
                  <a:lnTo>
                    <a:pt x="803" y="673"/>
                  </a:lnTo>
                  <a:lnTo>
                    <a:pt x="648" y="622"/>
                  </a:lnTo>
                  <a:lnTo>
                    <a:pt x="544" y="544"/>
                  </a:lnTo>
                  <a:lnTo>
                    <a:pt x="440" y="466"/>
                  </a:lnTo>
                  <a:lnTo>
                    <a:pt x="389" y="414"/>
                  </a:lnTo>
                  <a:lnTo>
                    <a:pt x="311" y="363"/>
                  </a:lnTo>
                  <a:lnTo>
                    <a:pt x="233" y="337"/>
                  </a:lnTo>
                  <a:lnTo>
                    <a:pt x="155" y="337"/>
                  </a:lnTo>
                  <a:lnTo>
                    <a:pt x="78" y="389"/>
                  </a:lnTo>
                  <a:lnTo>
                    <a:pt x="26" y="440"/>
                  </a:lnTo>
                  <a:lnTo>
                    <a:pt x="0" y="518"/>
                  </a:lnTo>
                  <a:lnTo>
                    <a:pt x="0" y="596"/>
                  </a:lnTo>
                  <a:lnTo>
                    <a:pt x="52" y="673"/>
                  </a:lnTo>
                  <a:lnTo>
                    <a:pt x="155" y="777"/>
                  </a:lnTo>
                  <a:lnTo>
                    <a:pt x="259" y="881"/>
                  </a:lnTo>
                  <a:lnTo>
                    <a:pt x="414" y="984"/>
                  </a:lnTo>
                  <a:lnTo>
                    <a:pt x="622" y="1062"/>
                  </a:lnTo>
                  <a:lnTo>
                    <a:pt x="881" y="1140"/>
                  </a:lnTo>
                  <a:lnTo>
                    <a:pt x="1166" y="1191"/>
                  </a:lnTo>
                  <a:lnTo>
                    <a:pt x="1528" y="1191"/>
                  </a:lnTo>
                  <a:lnTo>
                    <a:pt x="1709" y="1166"/>
                  </a:lnTo>
                  <a:lnTo>
                    <a:pt x="1891" y="1140"/>
                  </a:lnTo>
                  <a:lnTo>
                    <a:pt x="2176" y="1010"/>
                  </a:lnTo>
                  <a:lnTo>
                    <a:pt x="2435" y="881"/>
                  </a:lnTo>
                  <a:lnTo>
                    <a:pt x="2616" y="725"/>
                  </a:lnTo>
                  <a:lnTo>
                    <a:pt x="2771" y="570"/>
                  </a:lnTo>
                  <a:lnTo>
                    <a:pt x="2875" y="440"/>
                  </a:lnTo>
                  <a:lnTo>
                    <a:pt x="2953" y="311"/>
                  </a:lnTo>
                  <a:lnTo>
                    <a:pt x="2978" y="233"/>
                  </a:lnTo>
                  <a:lnTo>
                    <a:pt x="2953" y="155"/>
                  </a:lnTo>
                  <a:lnTo>
                    <a:pt x="2927" y="78"/>
                  </a:lnTo>
                  <a:lnTo>
                    <a:pt x="2849" y="26"/>
                  </a:lnTo>
                  <a:lnTo>
                    <a:pt x="2771"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2" name="Google Shape;5452;p67"/>
            <p:cNvSpPr/>
            <p:nvPr/>
          </p:nvSpPr>
          <p:spPr>
            <a:xfrm>
              <a:off x="7373027" y="1471423"/>
              <a:ext cx="30049" cy="47918"/>
            </a:xfrm>
            <a:custGeom>
              <a:avLst/>
              <a:gdLst/>
              <a:ahLst/>
              <a:cxnLst/>
              <a:rect l="l" t="t" r="r" b="b"/>
              <a:pathLst>
                <a:path w="1917" h="3057" extrusionOk="0">
                  <a:moveTo>
                    <a:pt x="1683" y="1"/>
                  </a:moveTo>
                  <a:lnTo>
                    <a:pt x="1632" y="27"/>
                  </a:lnTo>
                  <a:lnTo>
                    <a:pt x="1554" y="78"/>
                  </a:lnTo>
                  <a:lnTo>
                    <a:pt x="1528" y="156"/>
                  </a:lnTo>
                  <a:lnTo>
                    <a:pt x="1425" y="493"/>
                  </a:lnTo>
                  <a:lnTo>
                    <a:pt x="1295" y="804"/>
                  </a:lnTo>
                  <a:lnTo>
                    <a:pt x="1166" y="1089"/>
                  </a:lnTo>
                  <a:lnTo>
                    <a:pt x="984" y="1348"/>
                  </a:lnTo>
                  <a:lnTo>
                    <a:pt x="803" y="1581"/>
                  </a:lnTo>
                  <a:lnTo>
                    <a:pt x="596" y="1788"/>
                  </a:lnTo>
                  <a:lnTo>
                    <a:pt x="363" y="1969"/>
                  </a:lnTo>
                  <a:lnTo>
                    <a:pt x="104" y="2125"/>
                  </a:lnTo>
                  <a:lnTo>
                    <a:pt x="26" y="2202"/>
                  </a:lnTo>
                  <a:lnTo>
                    <a:pt x="0" y="2280"/>
                  </a:lnTo>
                  <a:lnTo>
                    <a:pt x="26" y="2384"/>
                  </a:lnTo>
                  <a:lnTo>
                    <a:pt x="104" y="2461"/>
                  </a:lnTo>
                  <a:lnTo>
                    <a:pt x="984" y="3031"/>
                  </a:lnTo>
                  <a:lnTo>
                    <a:pt x="1036" y="3057"/>
                  </a:lnTo>
                  <a:lnTo>
                    <a:pt x="1088" y="3057"/>
                  </a:lnTo>
                  <a:lnTo>
                    <a:pt x="1166" y="3031"/>
                  </a:lnTo>
                  <a:lnTo>
                    <a:pt x="1243" y="2953"/>
                  </a:lnTo>
                  <a:lnTo>
                    <a:pt x="1269" y="2902"/>
                  </a:lnTo>
                  <a:lnTo>
                    <a:pt x="1269" y="2824"/>
                  </a:lnTo>
                  <a:lnTo>
                    <a:pt x="1243" y="2746"/>
                  </a:lnTo>
                  <a:lnTo>
                    <a:pt x="1191" y="2694"/>
                  </a:lnTo>
                  <a:lnTo>
                    <a:pt x="570" y="2306"/>
                  </a:lnTo>
                  <a:lnTo>
                    <a:pt x="829" y="2125"/>
                  </a:lnTo>
                  <a:lnTo>
                    <a:pt x="1036" y="1917"/>
                  </a:lnTo>
                  <a:lnTo>
                    <a:pt x="1243" y="1710"/>
                  </a:lnTo>
                  <a:lnTo>
                    <a:pt x="1399" y="1451"/>
                  </a:lnTo>
                  <a:lnTo>
                    <a:pt x="1554" y="1192"/>
                  </a:lnTo>
                  <a:lnTo>
                    <a:pt x="1709" y="907"/>
                  </a:lnTo>
                  <a:lnTo>
                    <a:pt x="1813" y="596"/>
                  </a:lnTo>
                  <a:lnTo>
                    <a:pt x="1917" y="260"/>
                  </a:lnTo>
                  <a:lnTo>
                    <a:pt x="1917" y="182"/>
                  </a:lnTo>
                  <a:lnTo>
                    <a:pt x="1891" y="104"/>
                  </a:lnTo>
                  <a:lnTo>
                    <a:pt x="1839" y="53"/>
                  </a:lnTo>
                  <a:lnTo>
                    <a:pt x="1761"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3" name="Google Shape;5453;p67"/>
            <p:cNvSpPr/>
            <p:nvPr/>
          </p:nvSpPr>
          <p:spPr>
            <a:xfrm>
              <a:off x="7414832" y="1419053"/>
              <a:ext cx="61728" cy="23967"/>
            </a:xfrm>
            <a:custGeom>
              <a:avLst/>
              <a:gdLst/>
              <a:ahLst/>
              <a:cxnLst/>
              <a:rect l="l" t="t" r="r" b="b"/>
              <a:pathLst>
                <a:path w="3938" h="1529" extrusionOk="0">
                  <a:moveTo>
                    <a:pt x="1762" y="1"/>
                  </a:moveTo>
                  <a:lnTo>
                    <a:pt x="1477" y="27"/>
                  </a:lnTo>
                  <a:lnTo>
                    <a:pt x="1166" y="104"/>
                  </a:lnTo>
                  <a:lnTo>
                    <a:pt x="855" y="182"/>
                  </a:lnTo>
                  <a:lnTo>
                    <a:pt x="570" y="312"/>
                  </a:lnTo>
                  <a:lnTo>
                    <a:pt x="363" y="441"/>
                  </a:lnTo>
                  <a:lnTo>
                    <a:pt x="182" y="622"/>
                  </a:lnTo>
                  <a:lnTo>
                    <a:pt x="78" y="804"/>
                  </a:lnTo>
                  <a:lnTo>
                    <a:pt x="27" y="881"/>
                  </a:lnTo>
                  <a:lnTo>
                    <a:pt x="1" y="959"/>
                  </a:lnTo>
                  <a:lnTo>
                    <a:pt x="1" y="1063"/>
                  </a:lnTo>
                  <a:lnTo>
                    <a:pt x="1" y="1140"/>
                  </a:lnTo>
                  <a:lnTo>
                    <a:pt x="78" y="1270"/>
                  </a:lnTo>
                  <a:lnTo>
                    <a:pt x="182" y="1399"/>
                  </a:lnTo>
                  <a:lnTo>
                    <a:pt x="311" y="1477"/>
                  </a:lnTo>
                  <a:lnTo>
                    <a:pt x="467" y="1529"/>
                  </a:lnTo>
                  <a:lnTo>
                    <a:pt x="545" y="1529"/>
                  </a:lnTo>
                  <a:lnTo>
                    <a:pt x="622" y="1503"/>
                  </a:lnTo>
                  <a:lnTo>
                    <a:pt x="700" y="1477"/>
                  </a:lnTo>
                  <a:lnTo>
                    <a:pt x="778" y="1425"/>
                  </a:lnTo>
                  <a:lnTo>
                    <a:pt x="985" y="1270"/>
                  </a:lnTo>
                  <a:lnTo>
                    <a:pt x="1244" y="1114"/>
                  </a:lnTo>
                  <a:lnTo>
                    <a:pt x="1606" y="985"/>
                  </a:lnTo>
                  <a:lnTo>
                    <a:pt x="2021" y="855"/>
                  </a:lnTo>
                  <a:lnTo>
                    <a:pt x="2461" y="778"/>
                  </a:lnTo>
                  <a:lnTo>
                    <a:pt x="2901" y="700"/>
                  </a:lnTo>
                  <a:lnTo>
                    <a:pt x="3652" y="622"/>
                  </a:lnTo>
                  <a:lnTo>
                    <a:pt x="3937" y="622"/>
                  </a:lnTo>
                  <a:lnTo>
                    <a:pt x="3704" y="467"/>
                  </a:lnTo>
                  <a:lnTo>
                    <a:pt x="3419" y="312"/>
                  </a:lnTo>
                  <a:lnTo>
                    <a:pt x="3057" y="182"/>
                  </a:lnTo>
                  <a:lnTo>
                    <a:pt x="2824" y="104"/>
                  </a:lnTo>
                  <a:lnTo>
                    <a:pt x="2591" y="53"/>
                  </a:lnTo>
                  <a:lnTo>
                    <a:pt x="2332" y="27"/>
                  </a:lnTo>
                  <a:lnTo>
                    <a:pt x="2047" y="1"/>
                  </a:lnTo>
                  <a:close/>
                </a:path>
              </a:pathLst>
            </a:custGeom>
            <a:solidFill>
              <a:srgbClr val="DE4C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4" name="Google Shape;5454;p67"/>
            <p:cNvSpPr/>
            <p:nvPr/>
          </p:nvSpPr>
          <p:spPr>
            <a:xfrm>
              <a:off x="7336081" y="1420276"/>
              <a:ext cx="52793" cy="21130"/>
            </a:xfrm>
            <a:custGeom>
              <a:avLst/>
              <a:gdLst/>
              <a:ahLst/>
              <a:cxnLst/>
              <a:rect l="l" t="t" r="r" b="b"/>
              <a:pathLst>
                <a:path w="3368" h="1348" extrusionOk="0">
                  <a:moveTo>
                    <a:pt x="1787" y="1"/>
                  </a:moveTo>
                  <a:lnTo>
                    <a:pt x="1502" y="26"/>
                  </a:lnTo>
                  <a:lnTo>
                    <a:pt x="1269" y="52"/>
                  </a:lnTo>
                  <a:lnTo>
                    <a:pt x="1062" y="104"/>
                  </a:lnTo>
                  <a:lnTo>
                    <a:pt x="855" y="182"/>
                  </a:lnTo>
                  <a:lnTo>
                    <a:pt x="674" y="259"/>
                  </a:lnTo>
                  <a:lnTo>
                    <a:pt x="518" y="337"/>
                  </a:lnTo>
                  <a:lnTo>
                    <a:pt x="285" y="518"/>
                  </a:lnTo>
                  <a:lnTo>
                    <a:pt x="130" y="700"/>
                  </a:lnTo>
                  <a:lnTo>
                    <a:pt x="26" y="829"/>
                  </a:lnTo>
                  <a:lnTo>
                    <a:pt x="0" y="881"/>
                  </a:lnTo>
                  <a:lnTo>
                    <a:pt x="207" y="855"/>
                  </a:lnTo>
                  <a:lnTo>
                    <a:pt x="751" y="855"/>
                  </a:lnTo>
                  <a:lnTo>
                    <a:pt x="1088" y="881"/>
                  </a:lnTo>
                  <a:lnTo>
                    <a:pt x="1425" y="907"/>
                  </a:lnTo>
                  <a:lnTo>
                    <a:pt x="1787" y="959"/>
                  </a:lnTo>
                  <a:lnTo>
                    <a:pt x="2150" y="1062"/>
                  </a:lnTo>
                  <a:lnTo>
                    <a:pt x="2409" y="1166"/>
                  </a:lnTo>
                  <a:lnTo>
                    <a:pt x="2642" y="1270"/>
                  </a:lnTo>
                  <a:lnTo>
                    <a:pt x="2720" y="1321"/>
                  </a:lnTo>
                  <a:lnTo>
                    <a:pt x="2823" y="1347"/>
                  </a:lnTo>
                  <a:lnTo>
                    <a:pt x="2979" y="1347"/>
                  </a:lnTo>
                  <a:lnTo>
                    <a:pt x="3134" y="1270"/>
                  </a:lnTo>
                  <a:lnTo>
                    <a:pt x="3264" y="1166"/>
                  </a:lnTo>
                  <a:lnTo>
                    <a:pt x="3341" y="1036"/>
                  </a:lnTo>
                  <a:lnTo>
                    <a:pt x="3367" y="881"/>
                  </a:lnTo>
                  <a:lnTo>
                    <a:pt x="3367" y="803"/>
                  </a:lnTo>
                  <a:lnTo>
                    <a:pt x="3341" y="726"/>
                  </a:lnTo>
                  <a:lnTo>
                    <a:pt x="3315" y="648"/>
                  </a:lnTo>
                  <a:lnTo>
                    <a:pt x="3264" y="570"/>
                  </a:lnTo>
                  <a:lnTo>
                    <a:pt x="3108" y="415"/>
                  </a:lnTo>
                  <a:lnTo>
                    <a:pt x="2927" y="259"/>
                  </a:lnTo>
                  <a:lnTo>
                    <a:pt x="2694" y="156"/>
                  </a:lnTo>
                  <a:lnTo>
                    <a:pt x="2409" y="78"/>
                  </a:lnTo>
                  <a:lnTo>
                    <a:pt x="2072" y="26"/>
                  </a:lnTo>
                  <a:lnTo>
                    <a:pt x="1787" y="1"/>
                  </a:lnTo>
                  <a:close/>
                </a:path>
              </a:pathLst>
            </a:custGeom>
            <a:solidFill>
              <a:srgbClr val="DE4C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5" name="Google Shape;5455;p67"/>
            <p:cNvSpPr/>
            <p:nvPr/>
          </p:nvSpPr>
          <p:spPr>
            <a:xfrm>
              <a:off x="7430256" y="1501472"/>
              <a:ext cx="51978" cy="17070"/>
            </a:xfrm>
            <a:custGeom>
              <a:avLst/>
              <a:gdLst/>
              <a:ahLst/>
              <a:cxnLst/>
              <a:rect l="l" t="t" r="r" b="b"/>
              <a:pathLst>
                <a:path w="3316" h="1089" extrusionOk="0">
                  <a:moveTo>
                    <a:pt x="1114" y="0"/>
                  </a:moveTo>
                  <a:lnTo>
                    <a:pt x="855" y="26"/>
                  </a:lnTo>
                  <a:lnTo>
                    <a:pt x="596" y="52"/>
                  </a:lnTo>
                  <a:lnTo>
                    <a:pt x="415" y="104"/>
                  </a:lnTo>
                  <a:lnTo>
                    <a:pt x="234" y="182"/>
                  </a:lnTo>
                  <a:lnTo>
                    <a:pt x="104" y="259"/>
                  </a:lnTo>
                  <a:lnTo>
                    <a:pt x="27" y="337"/>
                  </a:lnTo>
                  <a:lnTo>
                    <a:pt x="1" y="441"/>
                  </a:lnTo>
                  <a:lnTo>
                    <a:pt x="1" y="492"/>
                  </a:lnTo>
                  <a:lnTo>
                    <a:pt x="27" y="544"/>
                  </a:lnTo>
                  <a:lnTo>
                    <a:pt x="104" y="674"/>
                  </a:lnTo>
                  <a:lnTo>
                    <a:pt x="260" y="751"/>
                  </a:lnTo>
                  <a:lnTo>
                    <a:pt x="441" y="855"/>
                  </a:lnTo>
                  <a:lnTo>
                    <a:pt x="700" y="933"/>
                  </a:lnTo>
                  <a:lnTo>
                    <a:pt x="985" y="1010"/>
                  </a:lnTo>
                  <a:lnTo>
                    <a:pt x="1296" y="1036"/>
                  </a:lnTo>
                  <a:lnTo>
                    <a:pt x="1607" y="1088"/>
                  </a:lnTo>
                  <a:lnTo>
                    <a:pt x="2176" y="1088"/>
                  </a:lnTo>
                  <a:lnTo>
                    <a:pt x="2461" y="1062"/>
                  </a:lnTo>
                  <a:lnTo>
                    <a:pt x="2694" y="1010"/>
                  </a:lnTo>
                  <a:lnTo>
                    <a:pt x="2902" y="959"/>
                  </a:lnTo>
                  <a:lnTo>
                    <a:pt x="3057" y="881"/>
                  </a:lnTo>
                  <a:lnTo>
                    <a:pt x="3186" y="803"/>
                  </a:lnTo>
                  <a:lnTo>
                    <a:pt x="3264" y="726"/>
                  </a:lnTo>
                  <a:lnTo>
                    <a:pt x="3316" y="622"/>
                  </a:lnTo>
                  <a:lnTo>
                    <a:pt x="3290" y="570"/>
                  </a:lnTo>
                  <a:lnTo>
                    <a:pt x="3290" y="518"/>
                  </a:lnTo>
                  <a:lnTo>
                    <a:pt x="3186" y="415"/>
                  </a:lnTo>
                  <a:lnTo>
                    <a:pt x="3031" y="311"/>
                  </a:lnTo>
                  <a:lnTo>
                    <a:pt x="2850" y="233"/>
                  </a:lnTo>
                  <a:lnTo>
                    <a:pt x="2591" y="130"/>
                  </a:lnTo>
                  <a:lnTo>
                    <a:pt x="2332" y="78"/>
                  </a:lnTo>
                  <a:lnTo>
                    <a:pt x="2021" y="26"/>
                  </a:lnTo>
                  <a:lnTo>
                    <a:pt x="1684" y="0"/>
                  </a:lnTo>
                  <a:close/>
                </a:path>
              </a:pathLst>
            </a:custGeom>
            <a:solidFill>
              <a:srgbClr val="F08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6" name="Google Shape;5456;p67"/>
            <p:cNvSpPr/>
            <p:nvPr/>
          </p:nvSpPr>
          <p:spPr>
            <a:xfrm>
              <a:off x="7430256" y="1501472"/>
              <a:ext cx="51978" cy="17070"/>
            </a:xfrm>
            <a:custGeom>
              <a:avLst/>
              <a:gdLst/>
              <a:ahLst/>
              <a:cxnLst/>
              <a:rect l="l" t="t" r="r" b="b"/>
              <a:pathLst>
                <a:path w="3316" h="1089" fill="none" extrusionOk="0">
                  <a:moveTo>
                    <a:pt x="1399" y="0"/>
                  </a:moveTo>
                  <a:lnTo>
                    <a:pt x="1399" y="0"/>
                  </a:lnTo>
                  <a:lnTo>
                    <a:pt x="1114" y="0"/>
                  </a:lnTo>
                  <a:lnTo>
                    <a:pt x="855" y="26"/>
                  </a:lnTo>
                  <a:lnTo>
                    <a:pt x="596" y="52"/>
                  </a:lnTo>
                  <a:lnTo>
                    <a:pt x="415" y="104"/>
                  </a:lnTo>
                  <a:lnTo>
                    <a:pt x="234" y="182"/>
                  </a:lnTo>
                  <a:lnTo>
                    <a:pt x="104" y="259"/>
                  </a:lnTo>
                  <a:lnTo>
                    <a:pt x="27" y="337"/>
                  </a:lnTo>
                  <a:lnTo>
                    <a:pt x="1" y="441"/>
                  </a:lnTo>
                  <a:lnTo>
                    <a:pt x="1" y="441"/>
                  </a:lnTo>
                  <a:lnTo>
                    <a:pt x="1" y="492"/>
                  </a:lnTo>
                  <a:lnTo>
                    <a:pt x="27" y="544"/>
                  </a:lnTo>
                  <a:lnTo>
                    <a:pt x="104" y="674"/>
                  </a:lnTo>
                  <a:lnTo>
                    <a:pt x="260" y="751"/>
                  </a:lnTo>
                  <a:lnTo>
                    <a:pt x="441" y="855"/>
                  </a:lnTo>
                  <a:lnTo>
                    <a:pt x="700" y="933"/>
                  </a:lnTo>
                  <a:lnTo>
                    <a:pt x="985" y="1010"/>
                  </a:lnTo>
                  <a:lnTo>
                    <a:pt x="1296" y="1036"/>
                  </a:lnTo>
                  <a:lnTo>
                    <a:pt x="1607" y="1088"/>
                  </a:lnTo>
                  <a:lnTo>
                    <a:pt x="1607" y="1088"/>
                  </a:lnTo>
                  <a:lnTo>
                    <a:pt x="1891" y="1088"/>
                  </a:lnTo>
                  <a:lnTo>
                    <a:pt x="1891" y="1088"/>
                  </a:lnTo>
                  <a:lnTo>
                    <a:pt x="2176" y="1088"/>
                  </a:lnTo>
                  <a:lnTo>
                    <a:pt x="2461" y="1062"/>
                  </a:lnTo>
                  <a:lnTo>
                    <a:pt x="2694" y="1010"/>
                  </a:lnTo>
                  <a:lnTo>
                    <a:pt x="2902" y="959"/>
                  </a:lnTo>
                  <a:lnTo>
                    <a:pt x="3057" y="881"/>
                  </a:lnTo>
                  <a:lnTo>
                    <a:pt x="3186" y="803"/>
                  </a:lnTo>
                  <a:lnTo>
                    <a:pt x="3264" y="726"/>
                  </a:lnTo>
                  <a:lnTo>
                    <a:pt x="3316" y="622"/>
                  </a:lnTo>
                  <a:lnTo>
                    <a:pt x="3316" y="622"/>
                  </a:lnTo>
                  <a:lnTo>
                    <a:pt x="3290" y="570"/>
                  </a:lnTo>
                  <a:lnTo>
                    <a:pt x="3290" y="518"/>
                  </a:lnTo>
                  <a:lnTo>
                    <a:pt x="3186" y="415"/>
                  </a:lnTo>
                  <a:lnTo>
                    <a:pt x="3031" y="311"/>
                  </a:lnTo>
                  <a:lnTo>
                    <a:pt x="2850" y="233"/>
                  </a:lnTo>
                  <a:lnTo>
                    <a:pt x="2591" y="130"/>
                  </a:lnTo>
                  <a:lnTo>
                    <a:pt x="2332" y="78"/>
                  </a:lnTo>
                  <a:lnTo>
                    <a:pt x="2021" y="26"/>
                  </a:lnTo>
                  <a:lnTo>
                    <a:pt x="1684" y="0"/>
                  </a:lnTo>
                  <a:lnTo>
                    <a:pt x="1684" y="0"/>
                  </a:lnTo>
                  <a:lnTo>
                    <a:pt x="139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7" name="Google Shape;5457;p67"/>
            <p:cNvSpPr/>
            <p:nvPr/>
          </p:nvSpPr>
          <p:spPr>
            <a:xfrm>
              <a:off x="7530937" y="1472646"/>
              <a:ext cx="47511" cy="45896"/>
            </a:xfrm>
            <a:custGeom>
              <a:avLst/>
              <a:gdLst/>
              <a:ahLst/>
              <a:cxnLst/>
              <a:rect l="l" t="t" r="r" b="b"/>
              <a:pathLst>
                <a:path w="3031" h="2928" extrusionOk="0">
                  <a:moveTo>
                    <a:pt x="2720" y="0"/>
                  </a:moveTo>
                  <a:lnTo>
                    <a:pt x="2591" y="52"/>
                  </a:lnTo>
                  <a:lnTo>
                    <a:pt x="2332" y="156"/>
                  </a:lnTo>
                  <a:lnTo>
                    <a:pt x="1943" y="337"/>
                  </a:lnTo>
                  <a:lnTo>
                    <a:pt x="1503" y="622"/>
                  </a:lnTo>
                  <a:lnTo>
                    <a:pt x="1270" y="777"/>
                  </a:lnTo>
                  <a:lnTo>
                    <a:pt x="1037" y="985"/>
                  </a:lnTo>
                  <a:lnTo>
                    <a:pt x="804" y="1192"/>
                  </a:lnTo>
                  <a:lnTo>
                    <a:pt x="596" y="1425"/>
                  </a:lnTo>
                  <a:lnTo>
                    <a:pt x="415" y="1684"/>
                  </a:lnTo>
                  <a:lnTo>
                    <a:pt x="234" y="1969"/>
                  </a:lnTo>
                  <a:lnTo>
                    <a:pt x="104" y="2306"/>
                  </a:lnTo>
                  <a:lnTo>
                    <a:pt x="1" y="2642"/>
                  </a:lnTo>
                  <a:lnTo>
                    <a:pt x="1" y="2746"/>
                  </a:lnTo>
                  <a:lnTo>
                    <a:pt x="27" y="2824"/>
                  </a:lnTo>
                  <a:lnTo>
                    <a:pt x="78" y="2901"/>
                  </a:lnTo>
                  <a:lnTo>
                    <a:pt x="182" y="2927"/>
                  </a:lnTo>
                  <a:lnTo>
                    <a:pt x="260" y="2927"/>
                  </a:lnTo>
                  <a:lnTo>
                    <a:pt x="337" y="2901"/>
                  </a:lnTo>
                  <a:lnTo>
                    <a:pt x="389" y="2875"/>
                  </a:lnTo>
                  <a:lnTo>
                    <a:pt x="441" y="2824"/>
                  </a:lnTo>
                  <a:lnTo>
                    <a:pt x="467" y="2746"/>
                  </a:lnTo>
                  <a:lnTo>
                    <a:pt x="545" y="2461"/>
                  </a:lnTo>
                  <a:lnTo>
                    <a:pt x="674" y="2176"/>
                  </a:lnTo>
                  <a:lnTo>
                    <a:pt x="830" y="1917"/>
                  </a:lnTo>
                  <a:lnTo>
                    <a:pt x="985" y="1710"/>
                  </a:lnTo>
                  <a:lnTo>
                    <a:pt x="1192" y="1503"/>
                  </a:lnTo>
                  <a:lnTo>
                    <a:pt x="1373" y="1295"/>
                  </a:lnTo>
                  <a:lnTo>
                    <a:pt x="1581" y="1140"/>
                  </a:lnTo>
                  <a:lnTo>
                    <a:pt x="1788" y="985"/>
                  </a:lnTo>
                  <a:lnTo>
                    <a:pt x="2202" y="752"/>
                  </a:lnTo>
                  <a:lnTo>
                    <a:pt x="2539" y="596"/>
                  </a:lnTo>
                  <a:lnTo>
                    <a:pt x="2876" y="467"/>
                  </a:lnTo>
                  <a:lnTo>
                    <a:pt x="2953" y="415"/>
                  </a:lnTo>
                  <a:lnTo>
                    <a:pt x="3005" y="337"/>
                  </a:lnTo>
                  <a:lnTo>
                    <a:pt x="3031" y="259"/>
                  </a:lnTo>
                  <a:lnTo>
                    <a:pt x="3031" y="156"/>
                  </a:lnTo>
                  <a:lnTo>
                    <a:pt x="2979" y="78"/>
                  </a:lnTo>
                  <a:lnTo>
                    <a:pt x="2901" y="26"/>
                  </a:lnTo>
                  <a:lnTo>
                    <a:pt x="2824"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8" name="Google Shape;5458;p67"/>
            <p:cNvSpPr/>
            <p:nvPr/>
          </p:nvSpPr>
          <p:spPr>
            <a:xfrm>
              <a:off x="7544746" y="1487663"/>
              <a:ext cx="26397" cy="17885"/>
            </a:xfrm>
            <a:custGeom>
              <a:avLst/>
              <a:gdLst/>
              <a:ahLst/>
              <a:cxnLst/>
              <a:rect l="l" t="t" r="r" b="b"/>
              <a:pathLst>
                <a:path w="1684" h="1141" extrusionOk="0">
                  <a:moveTo>
                    <a:pt x="259" y="1"/>
                  </a:moveTo>
                  <a:lnTo>
                    <a:pt x="156" y="27"/>
                  </a:lnTo>
                  <a:lnTo>
                    <a:pt x="78" y="78"/>
                  </a:lnTo>
                  <a:lnTo>
                    <a:pt x="26" y="156"/>
                  </a:lnTo>
                  <a:lnTo>
                    <a:pt x="0" y="260"/>
                  </a:lnTo>
                  <a:lnTo>
                    <a:pt x="26" y="337"/>
                  </a:lnTo>
                  <a:lnTo>
                    <a:pt x="78" y="415"/>
                  </a:lnTo>
                  <a:lnTo>
                    <a:pt x="156" y="467"/>
                  </a:lnTo>
                  <a:lnTo>
                    <a:pt x="259" y="493"/>
                  </a:lnTo>
                  <a:lnTo>
                    <a:pt x="492" y="519"/>
                  </a:lnTo>
                  <a:lnTo>
                    <a:pt x="700" y="571"/>
                  </a:lnTo>
                  <a:lnTo>
                    <a:pt x="855" y="648"/>
                  </a:lnTo>
                  <a:lnTo>
                    <a:pt x="1010" y="752"/>
                  </a:lnTo>
                  <a:lnTo>
                    <a:pt x="1114" y="830"/>
                  </a:lnTo>
                  <a:lnTo>
                    <a:pt x="1192" y="933"/>
                  </a:lnTo>
                  <a:lnTo>
                    <a:pt x="1243" y="1011"/>
                  </a:lnTo>
                  <a:lnTo>
                    <a:pt x="1295" y="1063"/>
                  </a:lnTo>
                  <a:lnTo>
                    <a:pt x="1347" y="1114"/>
                  </a:lnTo>
                  <a:lnTo>
                    <a:pt x="1399" y="1140"/>
                  </a:lnTo>
                  <a:lnTo>
                    <a:pt x="1477" y="1140"/>
                  </a:lnTo>
                  <a:lnTo>
                    <a:pt x="1554" y="1089"/>
                  </a:lnTo>
                  <a:lnTo>
                    <a:pt x="1632" y="1037"/>
                  </a:lnTo>
                  <a:lnTo>
                    <a:pt x="1684" y="959"/>
                  </a:lnTo>
                  <a:lnTo>
                    <a:pt x="1684" y="855"/>
                  </a:lnTo>
                  <a:lnTo>
                    <a:pt x="1658" y="778"/>
                  </a:lnTo>
                  <a:lnTo>
                    <a:pt x="1554" y="648"/>
                  </a:lnTo>
                  <a:lnTo>
                    <a:pt x="1451" y="519"/>
                  </a:lnTo>
                  <a:lnTo>
                    <a:pt x="1321" y="389"/>
                  </a:lnTo>
                  <a:lnTo>
                    <a:pt x="1114" y="234"/>
                  </a:lnTo>
                  <a:lnTo>
                    <a:pt x="881" y="130"/>
                  </a:lnTo>
                  <a:lnTo>
                    <a:pt x="596" y="53"/>
                  </a:lnTo>
                  <a:lnTo>
                    <a:pt x="415" y="27"/>
                  </a:lnTo>
                  <a:lnTo>
                    <a:pt x="259"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9" name="Google Shape;5459;p67"/>
            <p:cNvSpPr/>
            <p:nvPr/>
          </p:nvSpPr>
          <p:spPr>
            <a:xfrm>
              <a:off x="7327961" y="1308231"/>
              <a:ext cx="276476" cy="222491"/>
            </a:xfrm>
            <a:custGeom>
              <a:avLst/>
              <a:gdLst/>
              <a:ahLst/>
              <a:cxnLst/>
              <a:rect l="l" t="t" r="r" b="b"/>
              <a:pathLst>
                <a:path w="17638" h="14194" extrusionOk="0">
                  <a:moveTo>
                    <a:pt x="9738" y="0"/>
                  </a:moveTo>
                  <a:lnTo>
                    <a:pt x="8832" y="52"/>
                  </a:lnTo>
                  <a:lnTo>
                    <a:pt x="7925" y="130"/>
                  </a:lnTo>
                  <a:lnTo>
                    <a:pt x="7045" y="285"/>
                  </a:lnTo>
                  <a:lnTo>
                    <a:pt x="6190" y="467"/>
                  </a:lnTo>
                  <a:lnTo>
                    <a:pt x="5387" y="700"/>
                  </a:lnTo>
                  <a:lnTo>
                    <a:pt x="4610" y="959"/>
                  </a:lnTo>
                  <a:lnTo>
                    <a:pt x="3885" y="1269"/>
                  </a:lnTo>
                  <a:lnTo>
                    <a:pt x="3186" y="1632"/>
                  </a:lnTo>
                  <a:lnTo>
                    <a:pt x="2875" y="1839"/>
                  </a:lnTo>
                  <a:lnTo>
                    <a:pt x="2564" y="2020"/>
                  </a:lnTo>
                  <a:lnTo>
                    <a:pt x="2253" y="2228"/>
                  </a:lnTo>
                  <a:lnTo>
                    <a:pt x="1994" y="2461"/>
                  </a:lnTo>
                  <a:lnTo>
                    <a:pt x="1710" y="2694"/>
                  </a:lnTo>
                  <a:lnTo>
                    <a:pt x="1477" y="2927"/>
                  </a:lnTo>
                  <a:lnTo>
                    <a:pt x="1243" y="3186"/>
                  </a:lnTo>
                  <a:lnTo>
                    <a:pt x="1036" y="3419"/>
                  </a:lnTo>
                  <a:lnTo>
                    <a:pt x="855" y="3704"/>
                  </a:lnTo>
                  <a:lnTo>
                    <a:pt x="674" y="3963"/>
                  </a:lnTo>
                  <a:lnTo>
                    <a:pt x="518" y="4248"/>
                  </a:lnTo>
                  <a:lnTo>
                    <a:pt x="389" y="4533"/>
                  </a:lnTo>
                  <a:lnTo>
                    <a:pt x="285" y="4818"/>
                  </a:lnTo>
                  <a:lnTo>
                    <a:pt x="182" y="5128"/>
                  </a:lnTo>
                  <a:lnTo>
                    <a:pt x="130" y="5439"/>
                  </a:lnTo>
                  <a:lnTo>
                    <a:pt x="78" y="5750"/>
                  </a:lnTo>
                  <a:lnTo>
                    <a:pt x="26" y="6346"/>
                  </a:lnTo>
                  <a:lnTo>
                    <a:pt x="26" y="6864"/>
                  </a:lnTo>
                  <a:lnTo>
                    <a:pt x="0" y="7278"/>
                  </a:lnTo>
                  <a:lnTo>
                    <a:pt x="26" y="7641"/>
                  </a:lnTo>
                  <a:lnTo>
                    <a:pt x="52" y="7925"/>
                  </a:lnTo>
                  <a:lnTo>
                    <a:pt x="104" y="8159"/>
                  </a:lnTo>
                  <a:lnTo>
                    <a:pt x="130" y="8314"/>
                  </a:lnTo>
                  <a:lnTo>
                    <a:pt x="207" y="8443"/>
                  </a:lnTo>
                  <a:lnTo>
                    <a:pt x="259" y="8521"/>
                  </a:lnTo>
                  <a:lnTo>
                    <a:pt x="311" y="8573"/>
                  </a:lnTo>
                  <a:lnTo>
                    <a:pt x="363" y="8599"/>
                  </a:lnTo>
                  <a:lnTo>
                    <a:pt x="415" y="8599"/>
                  </a:lnTo>
                  <a:lnTo>
                    <a:pt x="518" y="8573"/>
                  </a:lnTo>
                  <a:lnTo>
                    <a:pt x="544" y="8547"/>
                  </a:lnTo>
                  <a:lnTo>
                    <a:pt x="544" y="8469"/>
                  </a:lnTo>
                  <a:lnTo>
                    <a:pt x="544" y="8210"/>
                  </a:lnTo>
                  <a:lnTo>
                    <a:pt x="596" y="7848"/>
                  </a:lnTo>
                  <a:lnTo>
                    <a:pt x="648" y="7615"/>
                  </a:lnTo>
                  <a:lnTo>
                    <a:pt x="700" y="7356"/>
                  </a:lnTo>
                  <a:lnTo>
                    <a:pt x="803" y="7097"/>
                  </a:lnTo>
                  <a:lnTo>
                    <a:pt x="959" y="6838"/>
                  </a:lnTo>
                  <a:lnTo>
                    <a:pt x="1114" y="6553"/>
                  </a:lnTo>
                  <a:lnTo>
                    <a:pt x="1347" y="6242"/>
                  </a:lnTo>
                  <a:lnTo>
                    <a:pt x="1606" y="5957"/>
                  </a:lnTo>
                  <a:lnTo>
                    <a:pt x="1917" y="5672"/>
                  </a:lnTo>
                  <a:lnTo>
                    <a:pt x="2279" y="5387"/>
                  </a:lnTo>
                  <a:lnTo>
                    <a:pt x="2694" y="5128"/>
                  </a:lnTo>
                  <a:lnTo>
                    <a:pt x="3108" y="4921"/>
                  </a:lnTo>
                  <a:lnTo>
                    <a:pt x="3548" y="4740"/>
                  </a:lnTo>
                  <a:lnTo>
                    <a:pt x="4015" y="4610"/>
                  </a:lnTo>
                  <a:lnTo>
                    <a:pt x="4533" y="4481"/>
                  </a:lnTo>
                  <a:lnTo>
                    <a:pt x="5051" y="4377"/>
                  </a:lnTo>
                  <a:lnTo>
                    <a:pt x="5594" y="4274"/>
                  </a:lnTo>
                  <a:lnTo>
                    <a:pt x="6605" y="4170"/>
                  </a:lnTo>
                  <a:lnTo>
                    <a:pt x="7563" y="4092"/>
                  </a:lnTo>
                  <a:lnTo>
                    <a:pt x="9039" y="4092"/>
                  </a:lnTo>
                  <a:lnTo>
                    <a:pt x="9013" y="4170"/>
                  </a:lnTo>
                  <a:lnTo>
                    <a:pt x="8987" y="4377"/>
                  </a:lnTo>
                  <a:lnTo>
                    <a:pt x="8961" y="4714"/>
                  </a:lnTo>
                  <a:lnTo>
                    <a:pt x="9013" y="5154"/>
                  </a:lnTo>
                  <a:lnTo>
                    <a:pt x="9039" y="5387"/>
                  </a:lnTo>
                  <a:lnTo>
                    <a:pt x="9117" y="5620"/>
                  </a:lnTo>
                  <a:lnTo>
                    <a:pt x="9194" y="5879"/>
                  </a:lnTo>
                  <a:lnTo>
                    <a:pt x="9298" y="6113"/>
                  </a:lnTo>
                  <a:lnTo>
                    <a:pt x="9453" y="6372"/>
                  </a:lnTo>
                  <a:lnTo>
                    <a:pt x="9635" y="6605"/>
                  </a:lnTo>
                  <a:lnTo>
                    <a:pt x="9868" y="6838"/>
                  </a:lnTo>
                  <a:lnTo>
                    <a:pt x="10127" y="7071"/>
                  </a:lnTo>
                  <a:lnTo>
                    <a:pt x="10567" y="7382"/>
                  </a:lnTo>
                  <a:lnTo>
                    <a:pt x="10981" y="7641"/>
                  </a:lnTo>
                  <a:lnTo>
                    <a:pt x="11629" y="8029"/>
                  </a:lnTo>
                  <a:lnTo>
                    <a:pt x="12017" y="8210"/>
                  </a:lnTo>
                  <a:lnTo>
                    <a:pt x="12173" y="8262"/>
                  </a:lnTo>
                  <a:lnTo>
                    <a:pt x="12069" y="8495"/>
                  </a:lnTo>
                  <a:lnTo>
                    <a:pt x="11836" y="9065"/>
                  </a:lnTo>
                  <a:lnTo>
                    <a:pt x="11525" y="9894"/>
                  </a:lnTo>
                  <a:lnTo>
                    <a:pt x="11370" y="10386"/>
                  </a:lnTo>
                  <a:lnTo>
                    <a:pt x="11240" y="10878"/>
                  </a:lnTo>
                  <a:lnTo>
                    <a:pt x="11111" y="11396"/>
                  </a:lnTo>
                  <a:lnTo>
                    <a:pt x="11033" y="11914"/>
                  </a:lnTo>
                  <a:lnTo>
                    <a:pt x="10981" y="12406"/>
                  </a:lnTo>
                  <a:lnTo>
                    <a:pt x="10981" y="12846"/>
                  </a:lnTo>
                  <a:lnTo>
                    <a:pt x="11007" y="13079"/>
                  </a:lnTo>
                  <a:lnTo>
                    <a:pt x="11059" y="13261"/>
                  </a:lnTo>
                  <a:lnTo>
                    <a:pt x="11111" y="13468"/>
                  </a:lnTo>
                  <a:lnTo>
                    <a:pt x="11189" y="13623"/>
                  </a:lnTo>
                  <a:lnTo>
                    <a:pt x="11292" y="13779"/>
                  </a:lnTo>
                  <a:lnTo>
                    <a:pt x="11422" y="13908"/>
                  </a:lnTo>
                  <a:lnTo>
                    <a:pt x="11551" y="14038"/>
                  </a:lnTo>
                  <a:lnTo>
                    <a:pt x="11733" y="14115"/>
                  </a:lnTo>
                  <a:lnTo>
                    <a:pt x="11888" y="14167"/>
                  </a:lnTo>
                  <a:lnTo>
                    <a:pt x="12069" y="14193"/>
                  </a:lnTo>
                  <a:lnTo>
                    <a:pt x="12225" y="14193"/>
                  </a:lnTo>
                  <a:lnTo>
                    <a:pt x="12354" y="14141"/>
                  </a:lnTo>
                  <a:lnTo>
                    <a:pt x="12484" y="14064"/>
                  </a:lnTo>
                  <a:lnTo>
                    <a:pt x="12613" y="13986"/>
                  </a:lnTo>
                  <a:lnTo>
                    <a:pt x="12743" y="13856"/>
                  </a:lnTo>
                  <a:lnTo>
                    <a:pt x="12872" y="13701"/>
                  </a:lnTo>
                  <a:lnTo>
                    <a:pt x="13105" y="13364"/>
                  </a:lnTo>
                  <a:lnTo>
                    <a:pt x="13312" y="12950"/>
                  </a:lnTo>
                  <a:lnTo>
                    <a:pt x="13753" y="12018"/>
                  </a:lnTo>
                  <a:lnTo>
                    <a:pt x="13986" y="11525"/>
                  </a:lnTo>
                  <a:lnTo>
                    <a:pt x="14245" y="11059"/>
                  </a:lnTo>
                  <a:lnTo>
                    <a:pt x="14530" y="10593"/>
                  </a:lnTo>
                  <a:lnTo>
                    <a:pt x="14685" y="10386"/>
                  </a:lnTo>
                  <a:lnTo>
                    <a:pt x="14840" y="10179"/>
                  </a:lnTo>
                  <a:lnTo>
                    <a:pt x="15022" y="9997"/>
                  </a:lnTo>
                  <a:lnTo>
                    <a:pt x="15203" y="9816"/>
                  </a:lnTo>
                  <a:lnTo>
                    <a:pt x="15410" y="9687"/>
                  </a:lnTo>
                  <a:lnTo>
                    <a:pt x="15617" y="9557"/>
                  </a:lnTo>
                  <a:lnTo>
                    <a:pt x="15825" y="9454"/>
                  </a:lnTo>
                  <a:lnTo>
                    <a:pt x="16084" y="9376"/>
                  </a:lnTo>
                  <a:lnTo>
                    <a:pt x="16317" y="9324"/>
                  </a:lnTo>
                  <a:lnTo>
                    <a:pt x="16602" y="9298"/>
                  </a:lnTo>
                  <a:lnTo>
                    <a:pt x="16653" y="9298"/>
                  </a:lnTo>
                  <a:lnTo>
                    <a:pt x="16757" y="9246"/>
                  </a:lnTo>
                  <a:lnTo>
                    <a:pt x="16938" y="9143"/>
                  </a:lnTo>
                  <a:lnTo>
                    <a:pt x="17145" y="8961"/>
                  </a:lnTo>
                  <a:lnTo>
                    <a:pt x="17223" y="8858"/>
                  </a:lnTo>
                  <a:lnTo>
                    <a:pt x="17327" y="8728"/>
                  </a:lnTo>
                  <a:lnTo>
                    <a:pt x="17404" y="8547"/>
                  </a:lnTo>
                  <a:lnTo>
                    <a:pt x="17508" y="8366"/>
                  </a:lnTo>
                  <a:lnTo>
                    <a:pt x="17560" y="8133"/>
                  </a:lnTo>
                  <a:lnTo>
                    <a:pt x="17612" y="7874"/>
                  </a:lnTo>
                  <a:lnTo>
                    <a:pt x="17637" y="7563"/>
                  </a:lnTo>
                  <a:lnTo>
                    <a:pt x="17637" y="7252"/>
                  </a:lnTo>
                  <a:lnTo>
                    <a:pt x="17612" y="6838"/>
                  </a:lnTo>
                  <a:lnTo>
                    <a:pt x="17508" y="6397"/>
                  </a:lnTo>
                  <a:lnTo>
                    <a:pt x="17327" y="5854"/>
                  </a:lnTo>
                  <a:lnTo>
                    <a:pt x="17094" y="5310"/>
                  </a:lnTo>
                  <a:lnTo>
                    <a:pt x="16783" y="4714"/>
                  </a:lnTo>
                  <a:lnTo>
                    <a:pt x="16420" y="4092"/>
                  </a:lnTo>
                  <a:lnTo>
                    <a:pt x="16006" y="3497"/>
                  </a:lnTo>
                  <a:lnTo>
                    <a:pt x="15514" y="2875"/>
                  </a:lnTo>
                  <a:lnTo>
                    <a:pt x="15255" y="2590"/>
                  </a:lnTo>
                  <a:lnTo>
                    <a:pt x="14970" y="2305"/>
                  </a:lnTo>
                  <a:lnTo>
                    <a:pt x="14685" y="2020"/>
                  </a:lnTo>
                  <a:lnTo>
                    <a:pt x="14374" y="1761"/>
                  </a:lnTo>
                  <a:lnTo>
                    <a:pt x="14063" y="1502"/>
                  </a:lnTo>
                  <a:lnTo>
                    <a:pt x="13727" y="1269"/>
                  </a:lnTo>
                  <a:lnTo>
                    <a:pt x="13390" y="1036"/>
                  </a:lnTo>
                  <a:lnTo>
                    <a:pt x="13027" y="829"/>
                  </a:lnTo>
                  <a:lnTo>
                    <a:pt x="12665" y="648"/>
                  </a:lnTo>
                  <a:lnTo>
                    <a:pt x="12276" y="467"/>
                  </a:lnTo>
                  <a:lnTo>
                    <a:pt x="11888" y="337"/>
                  </a:lnTo>
                  <a:lnTo>
                    <a:pt x="11474" y="208"/>
                  </a:lnTo>
                  <a:lnTo>
                    <a:pt x="11059" y="104"/>
                  </a:lnTo>
                  <a:lnTo>
                    <a:pt x="10619" y="52"/>
                  </a:lnTo>
                  <a:lnTo>
                    <a:pt x="1017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0" name="Google Shape;5460;p67"/>
            <p:cNvSpPr/>
            <p:nvPr/>
          </p:nvSpPr>
          <p:spPr>
            <a:xfrm>
              <a:off x="7598731" y="1838830"/>
              <a:ext cx="97451" cy="826574"/>
            </a:xfrm>
            <a:custGeom>
              <a:avLst/>
              <a:gdLst/>
              <a:ahLst/>
              <a:cxnLst/>
              <a:rect l="l" t="t" r="r" b="b"/>
              <a:pathLst>
                <a:path w="6217" h="52732" extrusionOk="0">
                  <a:moveTo>
                    <a:pt x="5880" y="1"/>
                  </a:moveTo>
                  <a:lnTo>
                    <a:pt x="5776" y="52"/>
                  </a:lnTo>
                  <a:lnTo>
                    <a:pt x="5673" y="104"/>
                  </a:lnTo>
                  <a:lnTo>
                    <a:pt x="5621" y="208"/>
                  </a:lnTo>
                  <a:lnTo>
                    <a:pt x="4922" y="2409"/>
                  </a:lnTo>
                  <a:lnTo>
                    <a:pt x="4248" y="4585"/>
                  </a:lnTo>
                  <a:lnTo>
                    <a:pt x="3471" y="7252"/>
                  </a:lnTo>
                  <a:lnTo>
                    <a:pt x="2643" y="10282"/>
                  </a:lnTo>
                  <a:lnTo>
                    <a:pt x="2228" y="11862"/>
                  </a:lnTo>
                  <a:lnTo>
                    <a:pt x="1814" y="13494"/>
                  </a:lnTo>
                  <a:lnTo>
                    <a:pt x="1451" y="15152"/>
                  </a:lnTo>
                  <a:lnTo>
                    <a:pt x="1089" y="16757"/>
                  </a:lnTo>
                  <a:lnTo>
                    <a:pt x="752" y="18363"/>
                  </a:lnTo>
                  <a:lnTo>
                    <a:pt x="493" y="19943"/>
                  </a:lnTo>
                  <a:lnTo>
                    <a:pt x="415" y="20435"/>
                  </a:lnTo>
                  <a:lnTo>
                    <a:pt x="260" y="21523"/>
                  </a:lnTo>
                  <a:lnTo>
                    <a:pt x="130" y="22559"/>
                  </a:lnTo>
                  <a:lnTo>
                    <a:pt x="53" y="23569"/>
                  </a:lnTo>
                  <a:lnTo>
                    <a:pt x="1" y="24527"/>
                  </a:lnTo>
                  <a:lnTo>
                    <a:pt x="1" y="25304"/>
                  </a:lnTo>
                  <a:lnTo>
                    <a:pt x="53" y="26003"/>
                  </a:lnTo>
                  <a:lnTo>
                    <a:pt x="105" y="26625"/>
                  </a:lnTo>
                  <a:lnTo>
                    <a:pt x="234" y="27195"/>
                  </a:lnTo>
                  <a:lnTo>
                    <a:pt x="648" y="28723"/>
                  </a:lnTo>
                  <a:lnTo>
                    <a:pt x="1037" y="30277"/>
                  </a:lnTo>
                  <a:lnTo>
                    <a:pt x="1399" y="31805"/>
                  </a:lnTo>
                  <a:lnTo>
                    <a:pt x="1736" y="33359"/>
                  </a:lnTo>
                  <a:lnTo>
                    <a:pt x="2073" y="34913"/>
                  </a:lnTo>
                  <a:lnTo>
                    <a:pt x="2384" y="36467"/>
                  </a:lnTo>
                  <a:lnTo>
                    <a:pt x="2694" y="38020"/>
                  </a:lnTo>
                  <a:lnTo>
                    <a:pt x="2953" y="39600"/>
                  </a:lnTo>
                  <a:lnTo>
                    <a:pt x="3238" y="41180"/>
                  </a:lnTo>
                  <a:lnTo>
                    <a:pt x="3471" y="42760"/>
                  </a:lnTo>
                  <a:lnTo>
                    <a:pt x="3704" y="44340"/>
                  </a:lnTo>
                  <a:lnTo>
                    <a:pt x="3912" y="45946"/>
                  </a:lnTo>
                  <a:lnTo>
                    <a:pt x="4093" y="47551"/>
                  </a:lnTo>
                  <a:lnTo>
                    <a:pt x="4274" y="49183"/>
                  </a:lnTo>
                  <a:lnTo>
                    <a:pt x="4430" y="50815"/>
                  </a:lnTo>
                  <a:lnTo>
                    <a:pt x="4585" y="52446"/>
                  </a:lnTo>
                  <a:lnTo>
                    <a:pt x="4611" y="52550"/>
                  </a:lnTo>
                  <a:lnTo>
                    <a:pt x="4663" y="52653"/>
                  </a:lnTo>
                  <a:lnTo>
                    <a:pt x="4766" y="52705"/>
                  </a:lnTo>
                  <a:lnTo>
                    <a:pt x="4870" y="52731"/>
                  </a:lnTo>
                  <a:lnTo>
                    <a:pt x="4896" y="52731"/>
                  </a:lnTo>
                  <a:lnTo>
                    <a:pt x="5025" y="52705"/>
                  </a:lnTo>
                  <a:lnTo>
                    <a:pt x="5103" y="52628"/>
                  </a:lnTo>
                  <a:lnTo>
                    <a:pt x="5155" y="52524"/>
                  </a:lnTo>
                  <a:lnTo>
                    <a:pt x="5181" y="52395"/>
                  </a:lnTo>
                  <a:lnTo>
                    <a:pt x="5025" y="50763"/>
                  </a:lnTo>
                  <a:lnTo>
                    <a:pt x="4870" y="49105"/>
                  </a:lnTo>
                  <a:lnTo>
                    <a:pt x="4689" y="47500"/>
                  </a:lnTo>
                  <a:lnTo>
                    <a:pt x="4507" y="45868"/>
                  </a:lnTo>
                  <a:lnTo>
                    <a:pt x="4300" y="44262"/>
                  </a:lnTo>
                  <a:lnTo>
                    <a:pt x="4067" y="42656"/>
                  </a:lnTo>
                  <a:lnTo>
                    <a:pt x="3808" y="41077"/>
                  </a:lnTo>
                  <a:lnTo>
                    <a:pt x="3549" y="39497"/>
                  </a:lnTo>
                  <a:lnTo>
                    <a:pt x="3264" y="37917"/>
                  </a:lnTo>
                  <a:lnTo>
                    <a:pt x="2979" y="36363"/>
                  </a:lnTo>
                  <a:lnTo>
                    <a:pt x="2669" y="34783"/>
                  </a:lnTo>
                  <a:lnTo>
                    <a:pt x="2332" y="33229"/>
                  </a:lnTo>
                  <a:lnTo>
                    <a:pt x="1969" y="31675"/>
                  </a:lnTo>
                  <a:lnTo>
                    <a:pt x="1607" y="30121"/>
                  </a:lnTo>
                  <a:lnTo>
                    <a:pt x="1218" y="28593"/>
                  </a:lnTo>
                  <a:lnTo>
                    <a:pt x="804" y="27039"/>
                  </a:lnTo>
                  <a:lnTo>
                    <a:pt x="726" y="26703"/>
                  </a:lnTo>
                  <a:lnTo>
                    <a:pt x="674" y="26314"/>
                  </a:lnTo>
                  <a:lnTo>
                    <a:pt x="622" y="25900"/>
                  </a:lnTo>
                  <a:lnTo>
                    <a:pt x="597" y="25459"/>
                  </a:lnTo>
                  <a:lnTo>
                    <a:pt x="597" y="24993"/>
                  </a:lnTo>
                  <a:lnTo>
                    <a:pt x="597" y="24501"/>
                  </a:lnTo>
                  <a:lnTo>
                    <a:pt x="648" y="23439"/>
                  </a:lnTo>
                  <a:lnTo>
                    <a:pt x="726" y="22662"/>
                  </a:lnTo>
                  <a:lnTo>
                    <a:pt x="804" y="21859"/>
                  </a:lnTo>
                  <a:lnTo>
                    <a:pt x="1037" y="20383"/>
                  </a:lnTo>
                  <a:lnTo>
                    <a:pt x="1115" y="19891"/>
                  </a:lnTo>
                  <a:lnTo>
                    <a:pt x="1399" y="18337"/>
                  </a:lnTo>
                  <a:lnTo>
                    <a:pt x="1710" y="16705"/>
                  </a:lnTo>
                  <a:lnTo>
                    <a:pt x="2073" y="15074"/>
                  </a:lnTo>
                  <a:lnTo>
                    <a:pt x="2461" y="13416"/>
                  </a:lnTo>
                  <a:lnTo>
                    <a:pt x="2876" y="11785"/>
                  </a:lnTo>
                  <a:lnTo>
                    <a:pt x="3316" y="10179"/>
                  </a:lnTo>
                  <a:lnTo>
                    <a:pt x="4145" y="7123"/>
                  </a:lnTo>
                  <a:lnTo>
                    <a:pt x="4922" y="4481"/>
                  </a:lnTo>
                  <a:lnTo>
                    <a:pt x="5569" y="2357"/>
                  </a:lnTo>
                  <a:lnTo>
                    <a:pt x="6191" y="415"/>
                  </a:lnTo>
                  <a:lnTo>
                    <a:pt x="6217" y="285"/>
                  </a:lnTo>
                  <a:lnTo>
                    <a:pt x="6165" y="182"/>
                  </a:lnTo>
                  <a:lnTo>
                    <a:pt x="6113" y="78"/>
                  </a:lnTo>
                  <a:lnTo>
                    <a:pt x="6009" y="26"/>
                  </a:lnTo>
                  <a:lnTo>
                    <a:pt x="5880"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1" name="Google Shape;5461;p67"/>
            <p:cNvSpPr/>
            <p:nvPr/>
          </p:nvSpPr>
          <p:spPr>
            <a:xfrm>
              <a:off x="7612541" y="1734497"/>
              <a:ext cx="399885" cy="777449"/>
            </a:xfrm>
            <a:custGeom>
              <a:avLst/>
              <a:gdLst/>
              <a:ahLst/>
              <a:cxnLst/>
              <a:rect l="l" t="t" r="r" b="b"/>
              <a:pathLst>
                <a:path w="25511" h="49598" extrusionOk="0">
                  <a:moveTo>
                    <a:pt x="15566" y="29266"/>
                  </a:moveTo>
                  <a:lnTo>
                    <a:pt x="15592" y="29292"/>
                  </a:lnTo>
                  <a:lnTo>
                    <a:pt x="15592" y="29396"/>
                  </a:lnTo>
                  <a:lnTo>
                    <a:pt x="15592" y="29681"/>
                  </a:lnTo>
                  <a:lnTo>
                    <a:pt x="15540" y="29422"/>
                  </a:lnTo>
                  <a:lnTo>
                    <a:pt x="15540" y="29292"/>
                  </a:lnTo>
                  <a:lnTo>
                    <a:pt x="15566" y="29266"/>
                  </a:lnTo>
                  <a:close/>
                  <a:moveTo>
                    <a:pt x="4300" y="0"/>
                  </a:moveTo>
                  <a:lnTo>
                    <a:pt x="3652" y="1192"/>
                  </a:lnTo>
                  <a:lnTo>
                    <a:pt x="3031" y="2383"/>
                  </a:lnTo>
                  <a:lnTo>
                    <a:pt x="2461" y="3600"/>
                  </a:lnTo>
                  <a:lnTo>
                    <a:pt x="1917" y="4844"/>
                  </a:lnTo>
                  <a:lnTo>
                    <a:pt x="1399" y="6087"/>
                  </a:lnTo>
                  <a:lnTo>
                    <a:pt x="907" y="7330"/>
                  </a:lnTo>
                  <a:lnTo>
                    <a:pt x="441" y="8599"/>
                  </a:lnTo>
                  <a:lnTo>
                    <a:pt x="0" y="9894"/>
                  </a:lnTo>
                  <a:lnTo>
                    <a:pt x="674" y="10749"/>
                  </a:lnTo>
                  <a:lnTo>
                    <a:pt x="1606" y="11914"/>
                  </a:lnTo>
                  <a:lnTo>
                    <a:pt x="3471" y="14271"/>
                  </a:lnTo>
                  <a:lnTo>
                    <a:pt x="7200" y="18933"/>
                  </a:lnTo>
                  <a:lnTo>
                    <a:pt x="9039" y="21264"/>
                  </a:lnTo>
                  <a:lnTo>
                    <a:pt x="10878" y="23569"/>
                  </a:lnTo>
                  <a:lnTo>
                    <a:pt x="12691" y="25900"/>
                  </a:lnTo>
                  <a:lnTo>
                    <a:pt x="13572" y="27039"/>
                  </a:lnTo>
                  <a:lnTo>
                    <a:pt x="14400" y="28179"/>
                  </a:lnTo>
                  <a:lnTo>
                    <a:pt x="15151" y="29241"/>
                  </a:lnTo>
                  <a:lnTo>
                    <a:pt x="15488" y="29733"/>
                  </a:lnTo>
                  <a:lnTo>
                    <a:pt x="15566" y="29862"/>
                  </a:lnTo>
                  <a:lnTo>
                    <a:pt x="15488" y="30277"/>
                  </a:lnTo>
                  <a:lnTo>
                    <a:pt x="15359" y="30743"/>
                  </a:lnTo>
                  <a:lnTo>
                    <a:pt x="15203" y="31287"/>
                  </a:lnTo>
                  <a:lnTo>
                    <a:pt x="14996" y="31882"/>
                  </a:lnTo>
                  <a:lnTo>
                    <a:pt x="14556" y="33074"/>
                  </a:lnTo>
                  <a:lnTo>
                    <a:pt x="14012" y="34343"/>
                  </a:lnTo>
                  <a:lnTo>
                    <a:pt x="13442" y="35586"/>
                  </a:lnTo>
                  <a:lnTo>
                    <a:pt x="12820" y="36881"/>
                  </a:lnTo>
                  <a:lnTo>
                    <a:pt x="12173" y="38150"/>
                  </a:lnTo>
                  <a:lnTo>
                    <a:pt x="11500" y="39445"/>
                  </a:lnTo>
                  <a:lnTo>
                    <a:pt x="10800" y="40714"/>
                  </a:lnTo>
                  <a:lnTo>
                    <a:pt x="10101" y="41983"/>
                  </a:lnTo>
                  <a:lnTo>
                    <a:pt x="9402" y="43278"/>
                  </a:lnTo>
                  <a:lnTo>
                    <a:pt x="8677" y="44521"/>
                  </a:lnTo>
                  <a:lnTo>
                    <a:pt x="8625" y="44625"/>
                  </a:lnTo>
                  <a:lnTo>
                    <a:pt x="8469" y="44935"/>
                  </a:lnTo>
                  <a:lnTo>
                    <a:pt x="8366" y="45246"/>
                  </a:lnTo>
                  <a:lnTo>
                    <a:pt x="8262" y="45557"/>
                  </a:lnTo>
                  <a:lnTo>
                    <a:pt x="8210" y="45894"/>
                  </a:lnTo>
                  <a:lnTo>
                    <a:pt x="8210" y="46205"/>
                  </a:lnTo>
                  <a:lnTo>
                    <a:pt x="8210" y="46541"/>
                  </a:lnTo>
                  <a:lnTo>
                    <a:pt x="8262" y="46852"/>
                  </a:lnTo>
                  <a:lnTo>
                    <a:pt x="8314" y="47163"/>
                  </a:lnTo>
                  <a:lnTo>
                    <a:pt x="8418" y="47474"/>
                  </a:lnTo>
                  <a:lnTo>
                    <a:pt x="8547" y="47758"/>
                  </a:lnTo>
                  <a:lnTo>
                    <a:pt x="8703" y="48043"/>
                  </a:lnTo>
                  <a:lnTo>
                    <a:pt x="8884" y="48302"/>
                  </a:lnTo>
                  <a:lnTo>
                    <a:pt x="9117" y="48561"/>
                  </a:lnTo>
                  <a:lnTo>
                    <a:pt x="9350" y="48794"/>
                  </a:lnTo>
                  <a:lnTo>
                    <a:pt x="9609" y="49002"/>
                  </a:lnTo>
                  <a:lnTo>
                    <a:pt x="9894" y="49183"/>
                  </a:lnTo>
                  <a:lnTo>
                    <a:pt x="10153" y="49312"/>
                  </a:lnTo>
                  <a:lnTo>
                    <a:pt x="10412" y="49416"/>
                  </a:lnTo>
                  <a:lnTo>
                    <a:pt x="10697" y="49494"/>
                  </a:lnTo>
                  <a:lnTo>
                    <a:pt x="10956" y="49546"/>
                  </a:lnTo>
                  <a:lnTo>
                    <a:pt x="11241" y="49597"/>
                  </a:lnTo>
                  <a:lnTo>
                    <a:pt x="11785" y="49597"/>
                  </a:lnTo>
                  <a:lnTo>
                    <a:pt x="12044" y="49571"/>
                  </a:lnTo>
                  <a:lnTo>
                    <a:pt x="12303" y="49520"/>
                  </a:lnTo>
                  <a:lnTo>
                    <a:pt x="12562" y="49442"/>
                  </a:lnTo>
                  <a:lnTo>
                    <a:pt x="12820" y="49338"/>
                  </a:lnTo>
                  <a:lnTo>
                    <a:pt x="13079" y="49235"/>
                  </a:lnTo>
                  <a:lnTo>
                    <a:pt x="13313" y="49105"/>
                  </a:lnTo>
                  <a:lnTo>
                    <a:pt x="13520" y="48950"/>
                  </a:lnTo>
                  <a:lnTo>
                    <a:pt x="13753" y="48769"/>
                  </a:lnTo>
                  <a:lnTo>
                    <a:pt x="13934" y="48587"/>
                  </a:lnTo>
                  <a:lnTo>
                    <a:pt x="14245" y="48276"/>
                  </a:lnTo>
                  <a:lnTo>
                    <a:pt x="14504" y="47992"/>
                  </a:lnTo>
                  <a:lnTo>
                    <a:pt x="15048" y="47422"/>
                  </a:lnTo>
                  <a:lnTo>
                    <a:pt x="16084" y="46230"/>
                  </a:lnTo>
                  <a:lnTo>
                    <a:pt x="17120" y="45039"/>
                  </a:lnTo>
                  <a:lnTo>
                    <a:pt x="18104" y="43822"/>
                  </a:lnTo>
                  <a:lnTo>
                    <a:pt x="19088" y="42579"/>
                  </a:lnTo>
                  <a:lnTo>
                    <a:pt x="20046" y="41310"/>
                  </a:lnTo>
                  <a:lnTo>
                    <a:pt x="20979" y="39989"/>
                  </a:lnTo>
                  <a:lnTo>
                    <a:pt x="21885" y="38616"/>
                  </a:lnTo>
                  <a:lnTo>
                    <a:pt x="22325" y="37917"/>
                  </a:lnTo>
                  <a:lnTo>
                    <a:pt x="22740" y="37192"/>
                  </a:lnTo>
                  <a:lnTo>
                    <a:pt x="23180" y="36441"/>
                  </a:lnTo>
                  <a:lnTo>
                    <a:pt x="23594" y="35664"/>
                  </a:lnTo>
                  <a:lnTo>
                    <a:pt x="23983" y="34861"/>
                  </a:lnTo>
                  <a:lnTo>
                    <a:pt x="24371" y="34006"/>
                  </a:lnTo>
                  <a:lnTo>
                    <a:pt x="24708" y="33100"/>
                  </a:lnTo>
                  <a:lnTo>
                    <a:pt x="24889" y="32607"/>
                  </a:lnTo>
                  <a:lnTo>
                    <a:pt x="25045" y="32089"/>
                  </a:lnTo>
                  <a:lnTo>
                    <a:pt x="25200" y="31546"/>
                  </a:lnTo>
                  <a:lnTo>
                    <a:pt x="25330" y="30950"/>
                  </a:lnTo>
                  <a:lnTo>
                    <a:pt x="25433" y="30328"/>
                  </a:lnTo>
                  <a:lnTo>
                    <a:pt x="25485" y="29603"/>
                  </a:lnTo>
                  <a:lnTo>
                    <a:pt x="25511" y="29241"/>
                  </a:lnTo>
                  <a:lnTo>
                    <a:pt x="25511" y="28826"/>
                  </a:lnTo>
                  <a:lnTo>
                    <a:pt x="25485" y="28386"/>
                  </a:lnTo>
                  <a:lnTo>
                    <a:pt x="25459" y="27946"/>
                  </a:lnTo>
                  <a:lnTo>
                    <a:pt x="25356" y="27428"/>
                  </a:lnTo>
                  <a:lnTo>
                    <a:pt x="25252" y="26910"/>
                  </a:lnTo>
                  <a:lnTo>
                    <a:pt x="25174" y="26651"/>
                  </a:lnTo>
                  <a:lnTo>
                    <a:pt x="25071" y="26366"/>
                  </a:lnTo>
                  <a:lnTo>
                    <a:pt x="24967" y="26081"/>
                  </a:lnTo>
                  <a:lnTo>
                    <a:pt x="24889" y="25874"/>
                  </a:lnTo>
                  <a:lnTo>
                    <a:pt x="24760" y="25589"/>
                  </a:lnTo>
                  <a:lnTo>
                    <a:pt x="24630" y="25330"/>
                  </a:lnTo>
                  <a:lnTo>
                    <a:pt x="24527" y="25071"/>
                  </a:lnTo>
                  <a:lnTo>
                    <a:pt x="24397" y="24838"/>
                  </a:lnTo>
                  <a:lnTo>
                    <a:pt x="23983" y="24009"/>
                  </a:lnTo>
                  <a:lnTo>
                    <a:pt x="23569" y="23258"/>
                  </a:lnTo>
                  <a:lnTo>
                    <a:pt x="23154" y="22533"/>
                  </a:lnTo>
                  <a:lnTo>
                    <a:pt x="22325" y="21134"/>
                  </a:lnTo>
                  <a:lnTo>
                    <a:pt x="21497" y="19787"/>
                  </a:lnTo>
                  <a:lnTo>
                    <a:pt x="20642" y="18467"/>
                  </a:lnTo>
                  <a:lnTo>
                    <a:pt x="19787" y="17172"/>
                  </a:lnTo>
                  <a:lnTo>
                    <a:pt x="18078" y="14608"/>
                  </a:lnTo>
                  <a:lnTo>
                    <a:pt x="16343" y="12095"/>
                  </a:lnTo>
                  <a:lnTo>
                    <a:pt x="14556" y="9609"/>
                  </a:lnTo>
                  <a:lnTo>
                    <a:pt x="13675" y="8366"/>
                  </a:lnTo>
                  <a:lnTo>
                    <a:pt x="12769" y="7123"/>
                  </a:lnTo>
                  <a:lnTo>
                    <a:pt x="11862" y="5905"/>
                  </a:lnTo>
                  <a:lnTo>
                    <a:pt x="10956" y="4688"/>
                  </a:lnTo>
                  <a:lnTo>
                    <a:pt x="10023" y="3471"/>
                  </a:lnTo>
                  <a:lnTo>
                    <a:pt x="9065" y="2254"/>
                  </a:lnTo>
                  <a:lnTo>
                    <a:pt x="9065" y="2228"/>
                  </a:lnTo>
                  <a:lnTo>
                    <a:pt x="8832" y="1969"/>
                  </a:lnTo>
                  <a:lnTo>
                    <a:pt x="8573" y="1710"/>
                  </a:lnTo>
                  <a:lnTo>
                    <a:pt x="8340" y="1477"/>
                  </a:lnTo>
                  <a:lnTo>
                    <a:pt x="8055" y="1244"/>
                  </a:lnTo>
                  <a:lnTo>
                    <a:pt x="7796" y="1036"/>
                  </a:lnTo>
                  <a:lnTo>
                    <a:pt x="7485" y="855"/>
                  </a:lnTo>
                  <a:lnTo>
                    <a:pt x="7200" y="700"/>
                  </a:lnTo>
                  <a:lnTo>
                    <a:pt x="6890" y="544"/>
                  </a:lnTo>
                  <a:lnTo>
                    <a:pt x="6579" y="415"/>
                  </a:lnTo>
                  <a:lnTo>
                    <a:pt x="6268" y="311"/>
                  </a:lnTo>
                  <a:lnTo>
                    <a:pt x="5957" y="208"/>
                  </a:lnTo>
                  <a:lnTo>
                    <a:pt x="5621" y="130"/>
                  </a:lnTo>
                  <a:lnTo>
                    <a:pt x="5284" y="78"/>
                  </a:lnTo>
                  <a:lnTo>
                    <a:pt x="4973" y="26"/>
                  </a:lnTo>
                  <a:lnTo>
                    <a:pt x="4636" y="0"/>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2" name="Google Shape;5462;p67"/>
            <p:cNvSpPr/>
            <p:nvPr/>
          </p:nvSpPr>
          <p:spPr>
            <a:xfrm>
              <a:off x="7600361" y="1873330"/>
              <a:ext cx="98267" cy="123033"/>
            </a:xfrm>
            <a:custGeom>
              <a:avLst/>
              <a:gdLst/>
              <a:ahLst/>
              <a:cxnLst/>
              <a:rect l="l" t="t" r="r" b="b"/>
              <a:pathLst>
                <a:path w="6269" h="7849" extrusionOk="0">
                  <a:moveTo>
                    <a:pt x="234" y="1"/>
                  </a:moveTo>
                  <a:lnTo>
                    <a:pt x="104" y="53"/>
                  </a:lnTo>
                  <a:lnTo>
                    <a:pt x="26" y="156"/>
                  </a:lnTo>
                  <a:lnTo>
                    <a:pt x="1" y="260"/>
                  </a:lnTo>
                  <a:lnTo>
                    <a:pt x="1" y="364"/>
                  </a:lnTo>
                  <a:lnTo>
                    <a:pt x="52" y="467"/>
                  </a:lnTo>
                  <a:lnTo>
                    <a:pt x="5750" y="7719"/>
                  </a:lnTo>
                  <a:lnTo>
                    <a:pt x="5776" y="7771"/>
                  </a:lnTo>
                  <a:lnTo>
                    <a:pt x="5854" y="7797"/>
                  </a:lnTo>
                  <a:lnTo>
                    <a:pt x="5983" y="7848"/>
                  </a:lnTo>
                  <a:lnTo>
                    <a:pt x="6061" y="7822"/>
                  </a:lnTo>
                  <a:lnTo>
                    <a:pt x="6164" y="7771"/>
                  </a:lnTo>
                  <a:lnTo>
                    <a:pt x="6242" y="7693"/>
                  </a:lnTo>
                  <a:lnTo>
                    <a:pt x="6268" y="7564"/>
                  </a:lnTo>
                  <a:lnTo>
                    <a:pt x="6268" y="7460"/>
                  </a:lnTo>
                  <a:lnTo>
                    <a:pt x="6216" y="7356"/>
                  </a:lnTo>
                  <a:lnTo>
                    <a:pt x="544" y="105"/>
                  </a:lnTo>
                  <a:lnTo>
                    <a:pt x="441" y="27"/>
                  </a:lnTo>
                  <a:lnTo>
                    <a:pt x="337"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3" name="Google Shape;5463;p67"/>
            <p:cNvSpPr/>
            <p:nvPr/>
          </p:nvSpPr>
          <p:spPr>
            <a:xfrm>
              <a:off x="7975887" y="2126670"/>
              <a:ext cx="36147" cy="112860"/>
            </a:xfrm>
            <a:custGeom>
              <a:avLst/>
              <a:gdLst/>
              <a:ahLst/>
              <a:cxnLst/>
              <a:rect l="l" t="t" r="r" b="b"/>
              <a:pathLst>
                <a:path w="2306" h="7200" extrusionOk="0">
                  <a:moveTo>
                    <a:pt x="1191" y="0"/>
                  </a:moveTo>
                  <a:lnTo>
                    <a:pt x="1062" y="181"/>
                  </a:lnTo>
                  <a:lnTo>
                    <a:pt x="777" y="751"/>
                  </a:lnTo>
                  <a:lnTo>
                    <a:pt x="596" y="1114"/>
                  </a:lnTo>
                  <a:lnTo>
                    <a:pt x="414" y="1554"/>
                  </a:lnTo>
                  <a:lnTo>
                    <a:pt x="259" y="2046"/>
                  </a:lnTo>
                  <a:lnTo>
                    <a:pt x="130" y="2590"/>
                  </a:lnTo>
                  <a:lnTo>
                    <a:pt x="52" y="3134"/>
                  </a:lnTo>
                  <a:lnTo>
                    <a:pt x="26" y="3445"/>
                  </a:lnTo>
                  <a:lnTo>
                    <a:pt x="0" y="3730"/>
                  </a:lnTo>
                  <a:lnTo>
                    <a:pt x="0" y="4040"/>
                  </a:lnTo>
                  <a:lnTo>
                    <a:pt x="26" y="4325"/>
                  </a:lnTo>
                  <a:lnTo>
                    <a:pt x="78" y="4636"/>
                  </a:lnTo>
                  <a:lnTo>
                    <a:pt x="155" y="4921"/>
                  </a:lnTo>
                  <a:lnTo>
                    <a:pt x="259" y="5232"/>
                  </a:lnTo>
                  <a:lnTo>
                    <a:pt x="363" y="5517"/>
                  </a:lnTo>
                  <a:lnTo>
                    <a:pt x="518" y="5827"/>
                  </a:lnTo>
                  <a:lnTo>
                    <a:pt x="699" y="6112"/>
                  </a:lnTo>
                  <a:lnTo>
                    <a:pt x="907" y="6397"/>
                  </a:lnTo>
                  <a:lnTo>
                    <a:pt x="1140" y="6656"/>
                  </a:lnTo>
                  <a:lnTo>
                    <a:pt x="1425" y="6941"/>
                  </a:lnTo>
                  <a:lnTo>
                    <a:pt x="1735" y="7200"/>
                  </a:lnTo>
                  <a:lnTo>
                    <a:pt x="1865" y="6786"/>
                  </a:lnTo>
                  <a:lnTo>
                    <a:pt x="1994" y="6319"/>
                  </a:lnTo>
                  <a:lnTo>
                    <a:pt x="2124" y="5724"/>
                  </a:lnTo>
                  <a:lnTo>
                    <a:pt x="2227" y="5050"/>
                  </a:lnTo>
                  <a:lnTo>
                    <a:pt x="2279" y="4688"/>
                  </a:lnTo>
                  <a:lnTo>
                    <a:pt x="2305" y="4325"/>
                  </a:lnTo>
                  <a:lnTo>
                    <a:pt x="2305" y="3937"/>
                  </a:lnTo>
                  <a:lnTo>
                    <a:pt x="2305" y="3548"/>
                  </a:lnTo>
                  <a:lnTo>
                    <a:pt x="2253" y="3160"/>
                  </a:lnTo>
                  <a:lnTo>
                    <a:pt x="2202" y="2797"/>
                  </a:lnTo>
                  <a:lnTo>
                    <a:pt x="2046" y="2150"/>
                  </a:lnTo>
                  <a:lnTo>
                    <a:pt x="1865" y="1580"/>
                  </a:lnTo>
                  <a:lnTo>
                    <a:pt x="1709" y="1088"/>
                  </a:lnTo>
                  <a:lnTo>
                    <a:pt x="1554" y="699"/>
                  </a:lnTo>
                  <a:lnTo>
                    <a:pt x="1295" y="181"/>
                  </a:lnTo>
                  <a:lnTo>
                    <a:pt x="1191" y="0"/>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4" name="Google Shape;5464;p67"/>
            <p:cNvSpPr/>
            <p:nvPr/>
          </p:nvSpPr>
          <p:spPr>
            <a:xfrm>
              <a:off x="7855315" y="2181062"/>
              <a:ext cx="63750" cy="22337"/>
            </a:xfrm>
            <a:custGeom>
              <a:avLst/>
              <a:gdLst/>
              <a:ahLst/>
              <a:cxnLst/>
              <a:rect l="l" t="t" r="r" b="b"/>
              <a:pathLst>
                <a:path w="4067" h="1425" extrusionOk="0">
                  <a:moveTo>
                    <a:pt x="3341" y="1"/>
                  </a:moveTo>
                  <a:lnTo>
                    <a:pt x="2927" y="26"/>
                  </a:lnTo>
                  <a:lnTo>
                    <a:pt x="2409" y="78"/>
                  </a:lnTo>
                  <a:lnTo>
                    <a:pt x="1839" y="182"/>
                  </a:lnTo>
                  <a:lnTo>
                    <a:pt x="1528" y="234"/>
                  </a:lnTo>
                  <a:lnTo>
                    <a:pt x="1243" y="337"/>
                  </a:lnTo>
                  <a:lnTo>
                    <a:pt x="932" y="441"/>
                  </a:lnTo>
                  <a:lnTo>
                    <a:pt x="648" y="570"/>
                  </a:lnTo>
                  <a:lnTo>
                    <a:pt x="363" y="726"/>
                  </a:lnTo>
                  <a:lnTo>
                    <a:pt x="104" y="881"/>
                  </a:lnTo>
                  <a:lnTo>
                    <a:pt x="26" y="985"/>
                  </a:lnTo>
                  <a:lnTo>
                    <a:pt x="0" y="1088"/>
                  </a:lnTo>
                  <a:lnTo>
                    <a:pt x="0" y="1192"/>
                  </a:lnTo>
                  <a:lnTo>
                    <a:pt x="52" y="1295"/>
                  </a:lnTo>
                  <a:lnTo>
                    <a:pt x="104" y="1347"/>
                  </a:lnTo>
                  <a:lnTo>
                    <a:pt x="155" y="1399"/>
                  </a:lnTo>
                  <a:lnTo>
                    <a:pt x="207" y="1425"/>
                  </a:lnTo>
                  <a:lnTo>
                    <a:pt x="285" y="1425"/>
                  </a:lnTo>
                  <a:lnTo>
                    <a:pt x="389" y="1399"/>
                  </a:lnTo>
                  <a:lnTo>
                    <a:pt x="466" y="1373"/>
                  </a:lnTo>
                  <a:lnTo>
                    <a:pt x="699" y="1218"/>
                  </a:lnTo>
                  <a:lnTo>
                    <a:pt x="932" y="1088"/>
                  </a:lnTo>
                  <a:lnTo>
                    <a:pt x="1191" y="985"/>
                  </a:lnTo>
                  <a:lnTo>
                    <a:pt x="1476" y="881"/>
                  </a:lnTo>
                  <a:lnTo>
                    <a:pt x="2020" y="752"/>
                  </a:lnTo>
                  <a:lnTo>
                    <a:pt x="2538" y="648"/>
                  </a:lnTo>
                  <a:lnTo>
                    <a:pt x="3004" y="622"/>
                  </a:lnTo>
                  <a:lnTo>
                    <a:pt x="3393" y="596"/>
                  </a:lnTo>
                  <a:lnTo>
                    <a:pt x="3755" y="596"/>
                  </a:lnTo>
                  <a:lnTo>
                    <a:pt x="3859" y="570"/>
                  </a:lnTo>
                  <a:lnTo>
                    <a:pt x="3963" y="518"/>
                  </a:lnTo>
                  <a:lnTo>
                    <a:pt x="4040" y="415"/>
                  </a:lnTo>
                  <a:lnTo>
                    <a:pt x="4066" y="311"/>
                  </a:lnTo>
                  <a:lnTo>
                    <a:pt x="4040" y="182"/>
                  </a:lnTo>
                  <a:lnTo>
                    <a:pt x="3989" y="104"/>
                  </a:lnTo>
                  <a:lnTo>
                    <a:pt x="3885" y="26"/>
                  </a:lnTo>
                  <a:lnTo>
                    <a:pt x="3781" y="1"/>
                  </a:lnTo>
                  <a:close/>
                </a:path>
              </a:pathLst>
            </a:custGeom>
            <a:gradFill>
              <a:gsLst>
                <a:gs pos="0">
                  <a:srgbClr val="61B065"/>
                </a:gs>
                <a:gs pos="100000">
                  <a:srgbClr val="345A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5" name="Google Shape;5465;p67"/>
            <p:cNvSpPr/>
            <p:nvPr/>
          </p:nvSpPr>
          <p:spPr>
            <a:xfrm>
              <a:off x="7676275" y="2420591"/>
              <a:ext cx="97451" cy="27619"/>
            </a:xfrm>
            <a:custGeom>
              <a:avLst/>
              <a:gdLst/>
              <a:ahLst/>
              <a:cxnLst/>
              <a:rect l="l" t="t" r="r" b="b"/>
              <a:pathLst>
                <a:path w="6217" h="1762" extrusionOk="0">
                  <a:moveTo>
                    <a:pt x="1" y="0"/>
                  </a:moveTo>
                  <a:lnTo>
                    <a:pt x="104" y="440"/>
                  </a:lnTo>
                  <a:lnTo>
                    <a:pt x="208" y="881"/>
                  </a:lnTo>
                  <a:lnTo>
                    <a:pt x="441" y="1761"/>
                  </a:lnTo>
                  <a:lnTo>
                    <a:pt x="2047" y="1373"/>
                  </a:lnTo>
                  <a:lnTo>
                    <a:pt x="3963" y="881"/>
                  </a:lnTo>
                  <a:lnTo>
                    <a:pt x="6216" y="285"/>
                  </a:lnTo>
                  <a:lnTo>
                    <a:pt x="5595" y="233"/>
                  </a:lnTo>
                  <a:lnTo>
                    <a:pt x="4041" y="130"/>
                  </a:lnTo>
                  <a:lnTo>
                    <a:pt x="2047" y="26"/>
                  </a:lnTo>
                  <a:lnTo>
                    <a:pt x="1011"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6" name="Google Shape;5466;p67"/>
            <p:cNvSpPr/>
            <p:nvPr/>
          </p:nvSpPr>
          <p:spPr>
            <a:xfrm>
              <a:off x="7550029" y="2425043"/>
              <a:ext cx="270786" cy="189605"/>
            </a:xfrm>
            <a:custGeom>
              <a:avLst/>
              <a:gdLst/>
              <a:ahLst/>
              <a:cxnLst/>
              <a:rect l="l" t="t" r="r" b="b"/>
              <a:pathLst>
                <a:path w="17275" h="12096" extrusionOk="0">
                  <a:moveTo>
                    <a:pt x="14219" y="1"/>
                  </a:moveTo>
                  <a:lnTo>
                    <a:pt x="13752" y="53"/>
                  </a:lnTo>
                  <a:lnTo>
                    <a:pt x="13260" y="104"/>
                  </a:lnTo>
                  <a:lnTo>
                    <a:pt x="12742" y="156"/>
                  </a:lnTo>
                  <a:lnTo>
                    <a:pt x="11758" y="338"/>
                  </a:lnTo>
                  <a:lnTo>
                    <a:pt x="10852" y="519"/>
                  </a:lnTo>
                  <a:lnTo>
                    <a:pt x="10101" y="674"/>
                  </a:lnTo>
                  <a:lnTo>
                    <a:pt x="9531" y="778"/>
                  </a:lnTo>
                  <a:lnTo>
                    <a:pt x="9091" y="881"/>
                  </a:lnTo>
                  <a:lnTo>
                    <a:pt x="8573" y="985"/>
                  </a:lnTo>
                  <a:lnTo>
                    <a:pt x="8029" y="1140"/>
                  </a:lnTo>
                  <a:lnTo>
                    <a:pt x="7459" y="1322"/>
                  </a:lnTo>
                  <a:lnTo>
                    <a:pt x="6216" y="1762"/>
                  </a:lnTo>
                  <a:lnTo>
                    <a:pt x="4921" y="2280"/>
                  </a:lnTo>
                  <a:lnTo>
                    <a:pt x="4299" y="2539"/>
                  </a:lnTo>
                  <a:lnTo>
                    <a:pt x="3781" y="2824"/>
                  </a:lnTo>
                  <a:lnTo>
                    <a:pt x="3315" y="3135"/>
                  </a:lnTo>
                  <a:lnTo>
                    <a:pt x="2901" y="3445"/>
                  </a:lnTo>
                  <a:lnTo>
                    <a:pt x="2512" y="3756"/>
                  </a:lnTo>
                  <a:lnTo>
                    <a:pt x="2150" y="4119"/>
                  </a:lnTo>
                  <a:lnTo>
                    <a:pt x="1399" y="4844"/>
                  </a:lnTo>
                  <a:lnTo>
                    <a:pt x="1217" y="5051"/>
                  </a:lnTo>
                  <a:lnTo>
                    <a:pt x="1010" y="5284"/>
                  </a:lnTo>
                  <a:lnTo>
                    <a:pt x="829" y="5543"/>
                  </a:lnTo>
                  <a:lnTo>
                    <a:pt x="673" y="5802"/>
                  </a:lnTo>
                  <a:lnTo>
                    <a:pt x="518" y="6087"/>
                  </a:lnTo>
                  <a:lnTo>
                    <a:pt x="363" y="6346"/>
                  </a:lnTo>
                  <a:lnTo>
                    <a:pt x="233" y="6631"/>
                  </a:lnTo>
                  <a:lnTo>
                    <a:pt x="155" y="6890"/>
                  </a:lnTo>
                  <a:lnTo>
                    <a:pt x="78" y="7149"/>
                  </a:lnTo>
                  <a:lnTo>
                    <a:pt x="26" y="7382"/>
                  </a:lnTo>
                  <a:lnTo>
                    <a:pt x="0" y="7589"/>
                  </a:lnTo>
                  <a:lnTo>
                    <a:pt x="26" y="7771"/>
                  </a:lnTo>
                  <a:lnTo>
                    <a:pt x="78" y="7926"/>
                  </a:lnTo>
                  <a:lnTo>
                    <a:pt x="155" y="8056"/>
                  </a:lnTo>
                  <a:lnTo>
                    <a:pt x="285" y="8107"/>
                  </a:lnTo>
                  <a:lnTo>
                    <a:pt x="440" y="8133"/>
                  </a:lnTo>
                  <a:lnTo>
                    <a:pt x="622" y="8107"/>
                  </a:lnTo>
                  <a:lnTo>
                    <a:pt x="803" y="8056"/>
                  </a:lnTo>
                  <a:lnTo>
                    <a:pt x="984" y="7926"/>
                  </a:lnTo>
                  <a:lnTo>
                    <a:pt x="1165" y="7797"/>
                  </a:lnTo>
                  <a:lnTo>
                    <a:pt x="1321" y="7641"/>
                  </a:lnTo>
                  <a:lnTo>
                    <a:pt x="1502" y="7434"/>
                  </a:lnTo>
                  <a:lnTo>
                    <a:pt x="1865" y="7020"/>
                  </a:lnTo>
                  <a:lnTo>
                    <a:pt x="2227" y="6553"/>
                  </a:lnTo>
                  <a:lnTo>
                    <a:pt x="2642" y="6087"/>
                  </a:lnTo>
                  <a:lnTo>
                    <a:pt x="2875" y="5880"/>
                  </a:lnTo>
                  <a:lnTo>
                    <a:pt x="3108" y="5673"/>
                  </a:lnTo>
                  <a:lnTo>
                    <a:pt x="3367" y="5492"/>
                  </a:lnTo>
                  <a:lnTo>
                    <a:pt x="3626" y="5336"/>
                  </a:lnTo>
                  <a:lnTo>
                    <a:pt x="4144" y="5077"/>
                  </a:lnTo>
                  <a:lnTo>
                    <a:pt x="4636" y="4844"/>
                  </a:lnTo>
                  <a:lnTo>
                    <a:pt x="5413" y="4533"/>
                  </a:lnTo>
                  <a:lnTo>
                    <a:pt x="5905" y="4352"/>
                  </a:lnTo>
                  <a:lnTo>
                    <a:pt x="6086" y="4300"/>
                  </a:lnTo>
                  <a:lnTo>
                    <a:pt x="5335" y="4870"/>
                  </a:lnTo>
                  <a:lnTo>
                    <a:pt x="4947" y="5181"/>
                  </a:lnTo>
                  <a:lnTo>
                    <a:pt x="4558" y="5543"/>
                  </a:lnTo>
                  <a:lnTo>
                    <a:pt x="4170" y="6010"/>
                  </a:lnTo>
                  <a:lnTo>
                    <a:pt x="3781" y="6527"/>
                  </a:lnTo>
                  <a:lnTo>
                    <a:pt x="3393" y="7201"/>
                  </a:lnTo>
                  <a:lnTo>
                    <a:pt x="3186" y="7563"/>
                  </a:lnTo>
                  <a:lnTo>
                    <a:pt x="2978" y="7978"/>
                  </a:lnTo>
                  <a:lnTo>
                    <a:pt x="2797" y="8418"/>
                  </a:lnTo>
                  <a:lnTo>
                    <a:pt x="2668" y="8807"/>
                  </a:lnTo>
                  <a:lnTo>
                    <a:pt x="2564" y="9169"/>
                  </a:lnTo>
                  <a:lnTo>
                    <a:pt x="2486" y="9532"/>
                  </a:lnTo>
                  <a:lnTo>
                    <a:pt x="2435" y="9843"/>
                  </a:lnTo>
                  <a:lnTo>
                    <a:pt x="2435" y="10127"/>
                  </a:lnTo>
                  <a:lnTo>
                    <a:pt x="2435" y="10386"/>
                  </a:lnTo>
                  <a:lnTo>
                    <a:pt x="2486" y="10594"/>
                  </a:lnTo>
                  <a:lnTo>
                    <a:pt x="2538" y="10801"/>
                  </a:lnTo>
                  <a:lnTo>
                    <a:pt x="2616" y="10956"/>
                  </a:lnTo>
                  <a:lnTo>
                    <a:pt x="2694" y="11086"/>
                  </a:lnTo>
                  <a:lnTo>
                    <a:pt x="2797" y="11163"/>
                  </a:lnTo>
                  <a:lnTo>
                    <a:pt x="2901" y="11215"/>
                  </a:lnTo>
                  <a:lnTo>
                    <a:pt x="3030" y="11241"/>
                  </a:lnTo>
                  <a:lnTo>
                    <a:pt x="3134" y="11215"/>
                  </a:lnTo>
                  <a:lnTo>
                    <a:pt x="3263" y="11138"/>
                  </a:lnTo>
                  <a:lnTo>
                    <a:pt x="3470" y="10982"/>
                  </a:lnTo>
                  <a:lnTo>
                    <a:pt x="3678" y="10801"/>
                  </a:lnTo>
                  <a:lnTo>
                    <a:pt x="3911" y="10568"/>
                  </a:lnTo>
                  <a:lnTo>
                    <a:pt x="4118" y="10309"/>
                  </a:lnTo>
                  <a:lnTo>
                    <a:pt x="4325" y="9972"/>
                  </a:lnTo>
                  <a:lnTo>
                    <a:pt x="4558" y="9584"/>
                  </a:lnTo>
                  <a:lnTo>
                    <a:pt x="4817" y="9091"/>
                  </a:lnTo>
                  <a:lnTo>
                    <a:pt x="5076" y="8522"/>
                  </a:lnTo>
                  <a:lnTo>
                    <a:pt x="5232" y="8211"/>
                  </a:lnTo>
                  <a:lnTo>
                    <a:pt x="5413" y="7926"/>
                  </a:lnTo>
                  <a:lnTo>
                    <a:pt x="5594" y="7641"/>
                  </a:lnTo>
                  <a:lnTo>
                    <a:pt x="5801" y="7382"/>
                  </a:lnTo>
                  <a:lnTo>
                    <a:pt x="6009" y="7123"/>
                  </a:lnTo>
                  <a:lnTo>
                    <a:pt x="6242" y="6916"/>
                  </a:lnTo>
                  <a:lnTo>
                    <a:pt x="6682" y="6502"/>
                  </a:lnTo>
                  <a:lnTo>
                    <a:pt x="7070" y="6165"/>
                  </a:lnTo>
                  <a:lnTo>
                    <a:pt x="7407" y="5932"/>
                  </a:lnTo>
                  <a:lnTo>
                    <a:pt x="7718" y="5725"/>
                  </a:lnTo>
                  <a:lnTo>
                    <a:pt x="7718" y="5725"/>
                  </a:lnTo>
                  <a:lnTo>
                    <a:pt x="7537" y="5906"/>
                  </a:lnTo>
                  <a:lnTo>
                    <a:pt x="7355" y="6113"/>
                  </a:lnTo>
                  <a:lnTo>
                    <a:pt x="6915" y="6683"/>
                  </a:lnTo>
                  <a:lnTo>
                    <a:pt x="6423" y="7382"/>
                  </a:lnTo>
                  <a:lnTo>
                    <a:pt x="5957" y="8185"/>
                  </a:lnTo>
                  <a:lnTo>
                    <a:pt x="5724" y="8574"/>
                  </a:lnTo>
                  <a:lnTo>
                    <a:pt x="5517" y="8988"/>
                  </a:lnTo>
                  <a:lnTo>
                    <a:pt x="5335" y="9402"/>
                  </a:lnTo>
                  <a:lnTo>
                    <a:pt x="5180" y="9791"/>
                  </a:lnTo>
                  <a:lnTo>
                    <a:pt x="5050" y="10179"/>
                  </a:lnTo>
                  <a:lnTo>
                    <a:pt x="4973" y="10542"/>
                  </a:lnTo>
                  <a:lnTo>
                    <a:pt x="4947" y="10853"/>
                  </a:lnTo>
                  <a:lnTo>
                    <a:pt x="4947" y="11138"/>
                  </a:lnTo>
                  <a:lnTo>
                    <a:pt x="4999" y="11397"/>
                  </a:lnTo>
                  <a:lnTo>
                    <a:pt x="5076" y="11604"/>
                  </a:lnTo>
                  <a:lnTo>
                    <a:pt x="5154" y="11785"/>
                  </a:lnTo>
                  <a:lnTo>
                    <a:pt x="5258" y="11915"/>
                  </a:lnTo>
                  <a:lnTo>
                    <a:pt x="5361" y="11992"/>
                  </a:lnTo>
                  <a:lnTo>
                    <a:pt x="5491" y="12070"/>
                  </a:lnTo>
                  <a:lnTo>
                    <a:pt x="5646" y="12096"/>
                  </a:lnTo>
                  <a:lnTo>
                    <a:pt x="5776" y="12070"/>
                  </a:lnTo>
                  <a:lnTo>
                    <a:pt x="5905" y="12044"/>
                  </a:lnTo>
                  <a:lnTo>
                    <a:pt x="6060" y="11966"/>
                  </a:lnTo>
                  <a:lnTo>
                    <a:pt x="6216" y="11863"/>
                  </a:lnTo>
                  <a:lnTo>
                    <a:pt x="6345" y="11733"/>
                  </a:lnTo>
                  <a:lnTo>
                    <a:pt x="6475" y="11578"/>
                  </a:lnTo>
                  <a:lnTo>
                    <a:pt x="6604" y="11397"/>
                  </a:lnTo>
                  <a:lnTo>
                    <a:pt x="6734" y="11189"/>
                  </a:lnTo>
                  <a:lnTo>
                    <a:pt x="6811" y="10982"/>
                  </a:lnTo>
                  <a:lnTo>
                    <a:pt x="6941" y="10723"/>
                  </a:lnTo>
                  <a:lnTo>
                    <a:pt x="7096" y="10464"/>
                  </a:lnTo>
                  <a:lnTo>
                    <a:pt x="7278" y="10179"/>
                  </a:lnTo>
                  <a:lnTo>
                    <a:pt x="7485" y="9868"/>
                  </a:lnTo>
                  <a:lnTo>
                    <a:pt x="7977" y="9247"/>
                  </a:lnTo>
                  <a:lnTo>
                    <a:pt x="8495" y="8651"/>
                  </a:lnTo>
                  <a:lnTo>
                    <a:pt x="8961" y="8133"/>
                  </a:lnTo>
                  <a:lnTo>
                    <a:pt x="9375" y="7693"/>
                  </a:lnTo>
                  <a:lnTo>
                    <a:pt x="9764" y="7279"/>
                  </a:lnTo>
                  <a:lnTo>
                    <a:pt x="9609" y="7563"/>
                  </a:lnTo>
                  <a:lnTo>
                    <a:pt x="9220" y="8263"/>
                  </a:lnTo>
                  <a:lnTo>
                    <a:pt x="8728" y="9195"/>
                  </a:lnTo>
                  <a:lnTo>
                    <a:pt x="8495" y="9687"/>
                  </a:lnTo>
                  <a:lnTo>
                    <a:pt x="8288" y="10179"/>
                  </a:lnTo>
                  <a:lnTo>
                    <a:pt x="8262" y="10309"/>
                  </a:lnTo>
                  <a:lnTo>
                    <a:pt x="8210" y="10542"/>
                  </a:lnTo>
                  <a:lnTo>
                    <a:pt x="8184" y="10801"/>
                  </a:lnTo>
                  <a:lnTo>
                    <a:pt x="8210" y="11086"/>
                  </a:lnTo>
                  <a:lnTo>
                    <a:pt x="8236" y="11189"/>
                  </a:lnTo>
                  <a:lnTo>
                    <a:pt x="8288" y="11293"/>
                  </a:lnTo>
                  <a:lnTo>
                    <a:pt x="8365" y="11397"/>
                  </a:lnTo>
                  <a:lnTo>
                    <a:pt x="8469" y="11448"/>
                  </a:lnTo>
                  <a:lnTo>
                    <a:pt x="8599" y="11448"/>
                  </a:lnTo>
                  <a:lnTo>
                    <a:pt x="8754" y="11422"/>
                  </a:lnTo>
                  <a:lnTo>
                    <a:pt x="8961" y="11371"/>
                  </a:lnTo>
                  <a:lnTo>
                    <a:pt x="9194" y="11241"/>
                  </a:lnTo>
                  <a:lnTo>
                    <a:pt x="9375" y="11138"/>
                  </a:lnTo>
                  <a:lnTo>
                    <a:pt x="9557" y="10982"/>
                  </a:lnTo>
                  <a:lnTo>
                    <a:pt x="9945" y="10594"/>
                  </a:lnTo>
                  <a:lnTo>
                    <a:pt x="10386" y="10102"/>
                  </a:lnTo>
                  <a:lnTo>
                    <a:pt x="10826" y="9558"/>
                  </a:lnTo>
                  <a:lnTo>
                    <a:pt x="11784" y="8366"/>
                  </a:lnTo>
                  <a:lnTo>
                    <a:pt x="12302" y="7745"/>
                  </a:lnTo>
                  <a:lnTo>
                    <a:pt x="12820" y="7175"/>
                  </a:lnTo>
                  <a:lnTo>
                    <a:pt x="13053" y="6968"/>
                  </a:lnTo>
                  <a:lnTo>
                    <a:pt x="13338" y="6761"/>
                  </a:lnTo>
                  <a:lnTo>
                    <a:pt x="13623" y="6553"/>
                  </a:lnTo>
                  <a:lnTo>
                    <a:pt x="13908" y="6346"/>
                  </a:lnTo>
                  <a:lnTo>
                    <a:pt x="14555" y="5984"/>
                  </a:lnTo>
                  <a:lnTo>
                    <a:pt x="15203" y="5673"/>
                  </a:lnTo>
                  <a:lnTo>
                    <a:pt x="15514" y="5517"/>
                  </a:lnTo>
                  <a:lnTo>
                    <a:pt x="15798" y="5336"/>
                  </a:lnTo>
                  <a:lnTo>
                    <a:pt x="16057" y="5129"/>
                  </a:lnTo>
                  <a:lnTo>
                    <a:pt x="16291" y="4922"/>
                  </a:lnTo>
                  <a:lnTo>
                    <a:pt x="16498" y="4689"/>
                  </a:lnTo>
                  <a:lnTo>
                    <a:pt x="16705" y="4430"/>
                  </a:lnTo>
                  <a:lnTo>
                    <a:pt x="16860" y="4145"/>
                  </a:lnTo>
                  <a:lnTo>
                    <a:pt x="17016" y="3860"/>
                  </a:lnTo>
                  <a:lnTo>
                    <a:pt x="17119" y="3575"/>
                  </a:lnTo>
                  <a:lnTo>
                    <a:pt x="17197" y="3264"/>
                  </a:lnTo>
                  <a:lnTo>
                    <a:pt x="17249" y="2953"/>
                  </a:lnTo>
                  <a:lnTo>
                    <a:pt x="17275" y="2643"/>
                  </a:lnTo>
                  <a:lnTo>
                    <a:pt x="17275" y="2306"/>
                  </a:lnTo>
                  <a:lnTo>
                    <a:pt x="17223" y="1995"/>
                  </a:lnTo>
                  <a:lnTo>
                    <a:pt x="17145" y="1684"/>
                  </a:lnTo>
                  <a:lnTo>
                    <a:pt x="17042" y="1348"/>
                  </a:lnTo>
                  <a:lnTo>
                    <a:pt x="16886" y="1011"/>
                  </a:lnTo>
                  <a:lnTo>
                    <a:pt x="16679" y="726"/>
                  </a:lnTo>
                  <a:lnTo>
                    <a:pt x="16575" y="597"/>
                  </a:lnTo>
                  <a:lnTo>
                    <a:pt x="16472" y="467"/>
                  </a:lnTo>
                  <a:lnTo>
                    <a:pt x="16342" y="363"/>
                  </a:lnTo>
                  <a:lnTo>
                    <a:pt x="16187" y="286"/>
                  </a:lnTo>
                  <a:lnTo>
                    <a:pt x="16057" y="208"/>
                  </a:lnTo>
                  <a:lnTo>
                    <a:pt x="15902" y="156"/>
                  </a:lnTo>
                  <a:lnTo>
                    <a:pt x="15539" y="53"/>
                  </a:lnTo>
                  <a:lnTo>
                    <a:pt x="15125"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7" name="Google Shape;5467;p67"/>
            <p:cNvSpPr/>
            <p:nvPr/>
          </p:nvSpPr>
          <p:spPr>
            <a:xfrm>
              <a:off x="6127099" y="1225812"/>
              <a:ext cx="770552" cy="930907"/>
            </a:xfrm>
            <a:custGeom>
              <a:avLst/>
              <a:gdLst/>
              <a:ahLst/>
              <a:cxnLst/>
              <a:rect l="l" t="t" r="r" b="b"/>
              <a:pathLst>
                <a:path w="49158" h="59388" extrusionOk="0">
                  <a:moveTo>
                    <a:pt x="27998" y="1"/>
                  </a:moveTo>
                  <a:lnTo>
                    <a:pt x="27299" y="27"/>
                  </a:lnTo>
                  <a:lnTo>
                    <a:pt x="26625" y="104"/>
                  </a:lnTo>
                  <a:lnTo>
                    <a:pt x="25978" y="182"/>
                  </a:lnTo>
                  <a:lnTo>
                    <a:pt x="25304" y="338"/>
                  </a:lnTo>
                  <a:lnTo>
                    <a:pt x="24657" y="493"/>
                  </a:lnTo>
                  <a:lnTo>
                    <a:pt x="24035" y="700"/>
                  </a:lnTo>
                  <a:lnTo>
                    <a:pt x="23440" y="959"/>
                  </a:lnTo>
                  <a:lnTo>
                    <a:pt x="22844" y="1244"/>
                  </a:lnTo>
                  <a:lnTo>
                    <a:pt x="22248" y="1555"/>
                  </a:lnTo>
                  <a:lnTo>
                    <a:pt x="21704" y="1917"/>
                  </a:lnTo>
                  <a:lnTo>
                    <a:pt x="21160" y="2306"/>
                  </a:lnTo>
                  <a:lnTo>
                    <a:pt x="20642" y="2746"/>
                  </a:lnTo>
                  <a:lnTo>
                    <a:pt x="20150" y="3238"/>
                  </a:lnTo>
                  <a:lnTo>
                    <a:pt x="19710" y="3730"/>
                  </a:lnTo>
                  <a:lnTo>
                    <a:pt x="19270" y="4300"/>
                  </a:lnTo>
                  <a:lnTo>
                    <a:pt x="18855" y="4896"/>
                  </a:lnTo>
                  <a:lnTo>
                    <a:pt x="18493" y="5517"/>
                  </a:lnTo>
                  <a:lnTo>
                    <a:pt x="18156" y="6191"/>
                  </a:lnTo>
                  <a:lnTo>
                    <a:pt x="17975" y="6605"/>
                  </a:lnTo>
                  <a:lnTo>
                    <a:pt x="17794" y="7045"/>
                  </a:lnTo>
                  <a:lnTo>
                    <a:pt x="17664" y="7486"/>
                  </a:lnTo>
                  <a:lnTo>
                    <a:pt x="17535" y="7926"/>
                  </a:lnTo>
                  <a:lnTo>
                    <a:pt x="17405" y="8444"/>
                  </a:lnTo>
                  <a:lnTo>
                    <a:pt x="17327" y="8910"/>
                  </a:lnTo>
                  <a:lnTo>
                    <a:pt x="17250" y="9376"/>
                  </a:lnTo>
                  <a:lnTo>
                    <a:pt x="17224" y="9791"/>
                  </a:lnTo>
                  <a:lnTo>
                    <a:pt x="17224" y="10205"/>
                  </a:lnTo>
                  <a:lnTo>
                    <a:pt x="17224" y="10568"/>
                  </a:lnTo>
                  <a:lnTo>
                    <a:pt x="17250" y="10930"/>
                  </a:lnTo>
                  <a:lnTo>
                    <a:pt x="17276" y="11267"/>
                  </a:lnTo>
                  <a:lnTo>
                    <a:pt x="17379" y="11889"/>
                  </a:lnTo>
                  <a:lnTo>
                    <a:pt x="17535" y="12458"/>
                  </a:lnTo>
                  <a:lnTo>
                    <a:pt x="17794" y="13442"/>
                  </a:lnTo>
                  <a:lnTo>
                    <a:pt x="17871" y="13883"/>
                  </a:lnTo>
                  <a:lnTo>
                    <a:pt x="17871" y="14090"/>
                  </a:lnTo>
                  <a:lnTo>
                    <a:pt x="17871" y="14297"/>
                  </a:lnTo>
                  <a:lnTo>
                    <a:pt x="17871" y="14504"/>
                  </a:lnTo>
                  <a:lnTo>
                    <a:pt x="17820" y="14737"/>
                  </a:lnTo>
                  <a:lnTo>
                    <a:pt x="17742" y="14945"/>
                  </a:lnTo>
                  <a:lnTo>
                    <a:pt x="17664" y="15152"/>
                  </a:lnTo>
                  <a:lnTo>
                    <a:pt x="17535" y="15385"/>
                  </a:lnTo>
                  <a:lnTo>
                    <a:pt x="17379" y="15618"/>
                  </a:lnTo>
                  <a:lnTo>
                    <a:pt x="17172" y="15851"/>
                  </a:lnTo>
                  <a:lnTo>
                    <a:pt x="16939" y="16110"/>
                  </a:lnTo>
                  <a:lnTo>
                    <a:pt x="16654" y="16369"/>
                  </a:lnTo>
                  <a:lnTo>
                    <a:pt x="16317" y="16628"/>
                  </a:lnTo>
                  <a:lnTo>
                    <a:pt x="15955" y="16913"/>
                  </a:lnTo>
                  <a:lnTo>
                    <a:pt x="15540" y="17224"/>
                  </a:lnTo>
                  <a:lnTo>
                    <a:pt x="12407" y="19373"/>
                  </a:lnTo>
                  <a:lnTo>
                    <a:pt x="11759" y="19840"/>
                  </a:lnTo>
                  <a:lnTo>
                    <a:pt x="11163" y="20280"/>
                  </a:lnTo>
                  <a:lnTo>
                    <a:pt x="10620" y="20694"/>
                  </a:lnTo>
                  <a:lnTo>
                    <a:pt x="10127" y="21109"/>
                  </a:lnTo>
                  <a:lnTo>
                    <a:pt x="9687" y="21549"/>
                  </a:lnTo>
                  <a:lnTo>
                    <a:pt x="9299" y="21963"/>
                  </a:lnTo>
                  <a:lnTo>
                    <a:pt x="8962" y="22378"/>
                  </a:lnTo>
                  <a:lnTo>
                    <a:pt x="8651" y="22818"/>
                  </a:lnTo>
                  <a:lnTo>
                    <a:pt x="8392" y="23284"/>
                  </a:lnTo>
                  <a:lnTo>
                    <a:pt x="8185" y="23776"/>
                  </a:lnTo>
                  <a:lnTo>
                    <a:pt x="8030" y="24294"/>
                  </a:lnTo>
                  <a:lnTo>
                    <a:pt x="7926" y="24838"/>
                  </a:lnTo>
                  <a:lnTo>
                    <a:pt x="7848" y="25330"/>
                  </a:lnTo>
                  <a:lnTo>
                    <a:pt x="7822" y="25796"/>
                  </a:lnTo>
                  <a:lnTo>
                    <a:pt x="7848" y="26211"/>
                  </a:lnTo>
                  <a:lnTo>
                    <a:pt x="7900" y="26599"/>
                  </a:lnTo>
                  <a:lnTo>
                    <a:pt x="7952" y="26936"/>
                  </a:lnTo>
                  <a:lnTo>
                    <a:pt x="8056" y="27273"/>
                  </a:lnTo>
                  <a:lnTo>
                    <a:pt x="8185" y="27583"/>
                  </a:lnTo>
                  <a:lnTo>
                    <a:pt x="8315" y="27842"/>
                  </a:lnTo>
                  <a:lnTo>
                    <a:pt x="8470" y="28101"/>
                  </a:lnTo>
                  <a:lnTo>
                    <a:pt x="8625" y="28334"/>
                  </a:lnTo>
                  <a:lnTo>
                    <a:pt x="8936" y="28775"/>
                  </a:lnTo>
                  <a:lnTo>
                    <a:pt x="9273" y="29163"/>
                  </a:lnTo>
                  <a:lnTo>
                    <a:pt x="9532" y="29500"/>
                  </a:lnTo>
                  <a:lnTo>
                    <a:pt x="9661" y="29681"/>
                  </a:lnTo>
                  <a:lnTo>
                    <a:pt x="9765" y="29863"/>
                  </a:lnTo>
                  <a:lnTo>
                    <a:pt x="9843" y="30018"/>
                  </a:lnTo>
                  <a:lnTo>
                    <a:pt x="9869" y="30199"/>
                  </a:lnTo>
                  <a:lnTo>
                    <a:pt x="9894" y="30406"/>
                  </a:lnTo>
                  <a:lnTo>
                    <a:pt x="9869" y="30588"/>
                  </a:lnTo>
                  <a:lnTo>
                    <a:pt x="9791" y="30795"/>
                  </a:lnTo>
                  <a:lnTo>
                    <a:pt x="9687" y="31028"/>
                  </a:lnTo>
                  <a:lnTo>
                    <a:pt x="9532" y="31261"/>
                  </a:lnTo>
                  <a:lnTo>
                    <a:pt x="9351" y="31520"/>
                  </a:lnTo>
                  <a:lnTo>
                    <a:pt x="9092" y="31805"/>
                  </a:lnTo>
                  <a:lnTo>
                    <a:pt x="8781" y="32116"/>
                  </a:lnTo>
                  <a:lnTo>
                    <a:pt x="8392" y="32427"/>
                  </a:lnTo>
                  <a:lnTo>
                    <a:pt x="7952" y="32789"/>
                  </a:lnTo>
                  <a:lnTo>
                    <a:pt x="7434" y="33178"/>
                  </a:lnTo>
                  <a:lnTo>
                    <a:pt x="6838" y="33592"/>
                  </a:lnTo>
                  <a:lnTo>
                    <a:pt x="6243" y="34032"/>
                  </a:lnTo>
                  <a:lnTo>
                    <a:pt x="5673" y="34473"/>
                  </a:lnTo>
                  <a:lnTo>
                    <a:pt x="5129" y="34913"/>
                  </a:lnTo>
                  <a:lnTo>
                    <a:pt x="4611" y="35353"/>
                  </a:lnTo>
                  <a:lnTo>
                    <a:pt x="4119" y="35793"/>
                  </a:lnTo>
                  <a:lnTo>
                    <a:pt x="3653" y="36208"/>
                  </a:lnTo>
                  <a:lnTo>
                    <a:pt x="3238" y="36648"/>
                  </a:lnTo>
                  <a:lnTo>
                    <a:pt x="2824" y="37088"/>
                  </a:lnTo>
                  <a:lnTo>
                    <a:pt x="2461" y="37503"/>
                  </a:lnTo>
                  <a:lnTo>
                    <a:pt x="2099" y="37943"/>
                  </a:lnTo>
                  <a:lnTo>
                    <a:pt x="1788" y="38357"/>
                  </a:lnTo>
                  <a:lnTo>
                    <a:pt x="1503" y="38772"/>
                  </a:lnTo>
                  <a:lnTo>
                    <a:pt x="1244" y="39186"/>
                  </a:lnTo>
                  <a:lnTo>
                    <a:pt x="1011" y="39627"/>
                  </a:lnTo>
                  <a:lnTo>
                    <a:pt x="804" y="40041"/>
                  </a:lnTo>
                  <a:lnTo>
                    <a:pt x="597" y="40455"/>
                  </a:lnTo>
                  <a:lnTo>
                    <a:pt x="441" y="40844"/>
                  </a:lnTo>
                  <a:lnTo>
                    <a:pt x="312" y="41258"/>
                  </a:lnTo>
                  <a:lnTo>
                    <a:pt x="208" y="41673"/>
                  </a:lnTo>
                  <a:lnTo>
                    <a:pt x="105" y="42061"/>
                  </a:lnTo>
                  <a:lnTo>
                    <a:pt x="53" y="42475"/>
                  </a:lnTo>
                  <a:lnTo>
                    <a:pt x="1" y="42864"/>
                  </a:lnTo>
                  <a:lnTo>
                    <a:pt x="1" y="43252"/>
                  </a:lnTo>
                  <a:lnTo>
                    <a:pt x="1" y="43641"/>
                  </a:lnTo>
                  <a:lnTo>
                    <a:pt x="27" y="44029"/>
                  </a:lnTo>
                  <a:lnTo>
                    <a:pt x="79" y="44418"/>
                  </a:lnTo>
                  <a:lnTo>
                    <a:pt x="156" y="44806"/>
                  </a:lnTo>
                  <a:lnTo>
                    <a:pt x="234" y="45169"/>
                  </a:lnTo>
                  <a:lnTo>
                    <a:pt x="338" y="45532"/>
                  </a:lnTo>
                  <a:lnTo>
                    <a:pt x="493" y="45920"/>
                  </a:lnTo>
                  <a:lnTo>
                    <a:pt x="648" y="46283"/>
                  </a:lnTo>
                  <a:lnTo>
                    <a:pt x="804" y="46645"/>
                  </a:lnTo>
                  <a:lnTo>
                    <a:pt x="1141" y="47215"/>
                  </a:lnTo>
                  <a:lnTo>
                    <a:pt x="1451" y="47733"/>
                  </a:lnTo>
                  <a:lnTo>
                    <a:pt x="1788" y="48173"/>
                  </a:lnTo>
                  <a:lnTo>
                    <a:pt x="2151" y="48562"/>
                  </a:lnTo>
                  <a:lnTo>
                    <a:pt x="2487" y="48873"/>
                  </a:lnTo>
                  <a:lnTo>
                    <a:pt x="2824" y="49131"/>
                  </a:lnTo>
                  <a:lnTo>
                    <a:pt x="3187" y="49339"/>
                  </a:lnTo>
                  <a:lnTo>
                    <a:pt x="3523" y="49494"/>
                  </a:lnTo>
                  <a:lnTo>
                    <a:pt x="3886" y="49624"/>
                  </a:lnTo>
                  <a:lnTo>
                    <a:pt x="4248" y="49701"/>
                  </a:lnTo>
                  <a:lnTo>
                    <a:pt x="4611" y="49779"/>
                  </a:lnTo>
                  <a:lnTo>
                    <a:pt x="4948" y="49831"/>
                  </a:lnTo>
                  <a:lnTo>
                    <a:pt x="5673" y="49857"/>
                  </a:lnTo>
                  <a:lnTo>
                    <a:pt x="6372" y="49883"/>
                  </a:lnTo>
                  <a:lnTo>
                    <a:pt x="7046" y="49908"/>
                  </a:lnTo>
                  <a:lnTo>
                    <a:pt x="7382" y="49960"/>
                  </a:lnTo>
                  <a:lnTo>
                    <a:pt x="7719" y="50012"/>
                  </a:lnTo>
                  <a:lnTo>
                    <a:pt x="8056" y="50090"/>
                  </a:lnTo>
                  <a:lnTo>
                    <a:pt x="8366" y="50219"/>
                  </a:lnTo>
                  <a:lnTo>
                    <a:pt x="8677" y="50375"/>
                  </a:lnTo>
                  <a:lnTo>
                    <a:pt x="8988" y="50582"/>
                  </a:lnTo>
                  <a:lnTo>
                    <a:pt x="9299" y="50815"/>
                  </a:lnTo>
                  <a:lnTo>
                    <a:pt x="9584" y="51126"/>
                  </a:lnTo>
                  <a:lnTo>
                    <a:pt x="9843" y="51488"/>
                  </a:lnTo>
                  <a:lnTo>
                    <a:pt x="10127" y="51929"/>
                  </a:lnTo>
                  <a:lnTo>
                    <a:pt x="10386" y="52421"/>
                  </a:lnTo>
                  <a:lnTo>
                    <a:pt x="10620" y="52990"/>
                  </a:lnTo>
                  <a:lnTo>
                    <a:pt x="10853" y="53664"/>
                  </a:lnTo>
                  <a:lnTo>
                    <a:pt x="11086" y="54389"/>
                  </a:lnTo>
                  <a:lnTo>
                    <a:pt x="11112" y="54544"/>
                  </a:lnTo>
                  <a:lnTo>
                    <a:pt x="11241" y="54959"/>
                  </a:lnTo>
                  <a:lnTo>
                    <a:pt x="11422" y="55373"/>
                  </a:lnTo>
                  <a:lnTo>
                    <a:pt x="11604" y="55736"/>
                  </a:lnTo>
                  <a:lnTo>
                    <a:pt x="11811" y="56098"/>
                  </a:lnTo>
                  <a:lnTo>
                    <a:pt x="12044" y="56409"/>
                  </a:lnTo>
                  <a:lnTo>
                    <a:pt x="12277" y="56720"/>
                  </a:lnTo>
                  <a:lnTo>
                    <a:pt x="12562" y="57005"/>
                  </a:lnTo>
                  <a:lnTo>
                    <a:pt x="12847" y="57264"/>
                  </a:lnTo>
                  <a:lnTo>
                    <a:pt x="13158" y="57497"/>
                  </a:lnTo>
                  <a:lnTo>
                    <a:pt x="13468" y="57704"/>
                  </a:lnTo>
                  <a:lnTo>
                    <a:pt x="13805" y="57885"/>
                  </a:lnTo>
                  <a:lnTo>
                    <a:pt x="14142" y="58041"/>
                  </a:lnTo>
                  <a:lnTo>
                    <a:pt x="14504" y="58170"/>
                  </a:lnTo>
                  <a:lnTo>
                    <a:pt x="14867" y="58300"/>
                  </a:lnTo>
                  <a:lnTo>
                    <a:pt x="15230" y="58377"/>
                  </a:lnTo>
                  <a:lnTo>
                    <a:pt x="15592" y="58429"/>
                  </a:lnTo>
                  <a:lnTo>
                    <a:pt x="15981" y="58481"/>
                  </a:lnTo>
                  <a:lnTo>
                    <a:pt x="16343" y="58481"/>
                  </a:lnTo>
                  <a:lnTo>
                    <a:pt x="16732" y="58455"/>
                  </a:lnTo>
                  <a:lnTo>
                    <a:pt x="17094" y="58429"/>
                  </a:lnTo>
                  <a:lnTo>
                    <a:pt x="17483" y="58352"/>
                  </a:lnTo>
                  <a:lnTo>
                    <a:pt x="17845" y="58274"/>
                  </a:lnTo>
                  <a:lnTo>
                    <a:pt x="18208" y="58144"/>
                  </a:lnTo>
                  <a:lnTo>
                    <a:pt x="18571" y="57989"/>
                  </a:lnTo>
                  <a:lnTo>
                    <a:pt x="18907" y="57808"/>
                  </a:lnTo>
                  <a:lnTo>
                    <a:pt x="19244" y="57626"/>
                  </a:lnTo>
                  <a:lnTo>
                    <a:pt x="19555" y="57393"/>
                  </a:lnTo>
                  <a:lnTo>
                    <a:pt x="19866" y="57134"/>
                  </a:lnTo>
                  <a:lnTo>
                    <a:pt x="20150" y="56849"/>
                  </a:lnTo>
                  <a:lnTo>
                    <a:pt x="20435" y="56539"/>
                  </a:lnTo>
                  <a:lnTo>
                    <a:pt x="20694" y="56202"/>
                  </a:lnTo>
                  <a:lnTo>
                    <a:pt x="20927" y="55813"/>
                  </a:lnTo>
                  <a:lnTo>
                    <a:pt x="21653" y="54596"/>
                  </a:lnTo>
                  <a:lnTo>
                    <a:pt x="22015" y="54026"/>
                  </a:lnTo>
                  <a:lnTo>
                    <a:pt x="22404" y="53457"/>
                  </a:lnTo>
                  <a:lnTo>
                    <a:pt x="22792" y="52939"/>
                  </a:lnTo>
                  <a:lnTo>
                    <a:pt x="23206" y="52447"/>
                  </a:lnTo>
                  <a:lnTo>
                    <a:pt x="23621" y="52006"/>
                  </a:lnTo>
                  <a:lnTo>
                    <a:pt x="24061" y="51644"/>
                  </a:lnTo>
                  <a:lnTo>
                    <a:pt x="24294" y="51462"/>
                  </a:lnTo>
                  <a:lnTo>
                    <a:pt x="24527" y="51333"/>
                  </a:lnTo>
                  <a:lnTo>
                    <a:pt x="24786" y="51203"/>
                  </a:lnTo>
                  <a:lnTo>
                    <a:pt x="25019" y="51074"/>
                  </a:lnTo>
                  <a:lnTo>
                    <a:pt x="25278" y="50996"/>
                  </a:lnTo>
                  <a:lnTo>
                    <a:pt x="25537" y="50919"/>
                  </a:lnTo>
                  <a:lnTo>
                    <a:pt x="25796" y="50867"/>
                  </a:lnTo>
                  <a:lnTo>
                    <a:pt x="26081" y="50841"/>
                  </a:lnTo>
                  <a:lnTo>
                    <a:pt x="26366" y="50841"/>
                  </a:lnTo>
                  <a:lnTo>
                    <a:pt x="26677" y="50867"/>
                  </a:lnTo>
                  <a:lnTo>
                    <a:pt x="26962" y="50919"/>
                  </a:lnTo>
                  <a:lnTo>
                    <a:pt x="27273" y="50970"/>
                  </a:lnTo>
                  <a:lnTo>
                    <a:pt x="27609" y="51074"/>
                  </a:lnTo>
                  <a:lnTo>
                    <a:pt x="27920" y="51203"/>
                  </a:lnTo>
                  <a:lnTo>
                    <a:pt x="28283" y="51359"/>
                  </a:lnTo>
                  <a:lnTo>
                    <a:pt x="28619" y="51566"/>
                  </a:lnTo>
                  <a:lnTo>
                    <a:pt x="29267" y="51955"/>
                  </a:lnTo>
                  <a:lnTo>
                    <a:pt x="29888" y="52343"/>
                  </a:lnTo>
                  <a:lnTo>
                    <a:pt x="30484" y="52757"/>
                  </a:lnTo>
                  <a:lnTo>
                    <a:pt x="31054" y="53198"/>
                  </a:lnTo>
                  <a:lnTo>
                    <a:pt x="31598" y="53612"/>
                  </a:lnTo>
                  <a:lnTo>
                    <a:pt x="32116" y="54052"/>
                  </a:lnTo>
                  <a:lnTo>
                    <a:pt x="33100" y="54933"/>
                  </a:lnTo>
                  <a:lnTo>
                    <a:pt x="34006" y="55788"/>
                  </a:lnTo>
                  <a:lnTo>
                    <a:pt x="34861" y="56616"/>
                  </a:lnTo>
                  <a:lnTo>
                    <a:pt x="35664" y="57367"/>
                  </a:lnTo>
                  <a:lnTo>
                    <a:pt x="36441" y="58041"/>
                  </a:lnTo>
                  <a:lnTo>
                    <a:pt x="36803" y="58326"/>
                  </a:lnTo>
                  <a:lnTo>
                    <a:pt x="37192" y="58585"/>
                  </a:lnTo>
                  <a:lnTo>
                    <a:pt x="37555" y="58818"/>
                  </a:lnTo>
                  <a:lnTo>
                    <a:pt x="37917" y="59025"/>
                  </a:lnTo>
                  <a:lnTo>
                    <a:pt x="38280" y="59180"/>
                  </a:lnTo>
                  <a:lnTo>
                    <a:pt x="38668" y="59284"/>
                  </a:lnTo>
                  <a:lnTo>
                    <a:pt x="39031" y="59362"/>
                  </a:lnTo>
                  <a:lnTo>
                    <a:pt x="39419" y="59388"/>
                  </a:lnTo>
                  <a:lnTo>
                    <a:pt x="39808" y="59336"/>
                  </a:lnTo>
                  <a:lnTo>
                    <a:pt x="40196" y="59258"/>
                  </a:lnTo>
                  <a:lnTo>
                    <a:pt x="40585" y="59129"/>
                  </a:lnTo>
                  <a:lnTo>
                    <a:pt x="40999" y="58921"/>
                  </a:lnTo>
                  <a:lnTo>
                    <a:pt x="41439" y="58662"/>
                  </a:lnTo>
                  <a:lnTo>
                    <a:pt x="41880" y="58326"/>
                  </a:lnTo>
                  <a:lnTo>
                    <a:pt x="42320" y="57937"/>
                  </a:lnTo>
                  <a:lnTo>
                    <a:pt x="42786" y="57471"/>
                  </a:lnTo>
                  <a:lnTo>
                    <a:pt x="43252" y="56953"/>
                  </a:lnTo>
                  <a:lnTo>
                    <a:pt x="43641" y="56487"/>
                  </a:lnTo>
                  <a:lnTo>
                    <a:pt x="44003" y="55995"/>
                  </a:lnTo>
                  <a:lnTo>
                    <a:pt x="44314" y="55529"/>
                  </a:lnTo>
                  <a:lnTo>
                    <a:pt x="44573" y="55062"/>
                  </a:lnTo>
                  <a:lnTo>
                    <a:pt x="44780" y="54622"/>
                  </a:lnTo>
                  <a:lnTo>
                    <a:pt x="44962" y="54182"/>
                  </a:lnTo>
                  <a:lnTo>
                    <a:pt x="45117" y="53742"/>
                  </a:lnTo>
                  <a:lnTo>
                    <a:pt x="45247" y="53327"/>
                  </a:lnTo>
                  <a:lnTo>
                    <a:pt x="45350" y="52913"/>
                  </a:lnTo>
                  <a:lnTo>
                    <a:pt x="45402" y="52498"/>
                  </a:lnTo>
                  <a:lnTo>
                    <a:pt x="45454" y="52110"/>
                  </a:lnTo>
                  <a:lnTo>
                    <a:pt x="45531" y="51333"/>
                  </a:lnTo>
                  <a:lnTo>
                    <a:pt x="45531" y="50582"/>
                  </a:lnTo>
                  <a:lnTo>
                    <a:pt x="45531" y="49857"/>
                  </a:lnTo>
                  <a:lnTo>
                    <a:pt x="45557" y="49157"/>
                  </a:lnTo>
                  <a:lnTo>
                    <a:pt x="45609" y="48484"/>
                  </a:lnTo>
                  <a:lnTo>
                    <a:pt x="45661" y="48147"/>
                  </a:lnTo>
                  <a:lnTo>
                    <a:pt x="45739" y="47811"/>
                  </a:lnTo>
                  <a:lnTo>
                    <a:pt x="45816" y="47500"/>
                  </a:lnTo>
                  <a:lnTo>
                    <a:pt x="45946" y="47163"/>
                  </a:lnTo>
                  <a:lnTo>
                    <a:pt x="46075" y="46852"/>
                  </a:lnTo>
                  <a:lnTo>
                    <a:pt x="46257" y="46542"/>
                  </a:lnTo>
                  <a:lnTo>
                    <a:pt x="46464" y="46231"/>
                  </a:lnTo>
                  <a:lnTo>
                    <a:pt x="46723" y="45946"/>
                  </a:lnTo>
                  <a:lnTo>
                    <a:pt x="47034" y="45635"/>
                  </a:lnTo>
                  <a:lnTo>
                    <a:pt x="47370" y="45350"/>
                  </a:lnTo>
                  <a:lnTo>
                    <a:pt x="47707" y="45039"/>
                  </a:lnTo>
                  <a:lnTo>
                    <a:pt x="48018" y="44703"/>
                  </a:lnTo>
                  <a:lnTo>
                    <a:pt x="48277" y="44366"/>
                  </a:lnTo>
                  <a:lnTo>
                    <a:pt x="48510" y="44029"/>
                  </a:lnTo>
                  <a:lnTo>
                    <a:pt x="48691" y="43641"/>
                  </a:lnTo>
                  <a:lnTo>
                    <a:pt x="48847" y="43278"/>
                  </a:lnTo>
                  <a:lnTo>
                    <a:pt x="48976" y="42890"/>
                  </a:lnTo>
                  <a:lnTo>
                    <a:pt x="49080" y="42475"/>
                  </a:lnTo>
                  <a:lnTo>
                    <a:pt x="49131" y="42061"/>
                  </a:lnTo>
                  <a:lnTo>
                    <a:pt x="49157" y="41647"/>
                  </a:lnTo>
                  <a:lnTo>
                    <a:pt x="49157" y="41232"/>
                  </a:lnTo>
                  <a:lnTo>
                    <a:pt x="49106" y="40818"/>
                  </a:lnTo>
                  <a:lnTo>
                    <a:pt x="49054" y="40378"/>
                  </a:lnTo>
                  <a:lnTo>
                    <a:pt x="48950" y="39937"/>
                  </a:lnTo>
                  <a:lnTo>
                    <a:pt x="48847" y="39523"/>
                  </a:lnTo>
                  <a:lnTo>
                    <a:pt x="48717" y="39083"/>
                  </a:lnTo>
                  <a:lnTo>
                    <a:pt x="48536" y="38668"/>
                  </a:lnTo>
                  <a:lnTo>
                    <a:pt x="48354" y="38228"/>
                  </a:lnTo>
                  <a:lnTo>
                    <a:pt x="48147" y="37814"/>
                  </a:lnTo>
                  <a:lnTo>
                    <a:pt x="47914" y="37399"/>
                  </a:lnTo>
                  <a:lnTo>
                    <a:pt x="47681" y="36985"/>
                  </a:lnTo>
                  <a:lnTo>
                    <a:pt x="47422" y="36596"/>
                  </a:lnTo>
                  <a:lnTo>
                    <a:pt x="47137" y="36208"/>
                  </a:lnTo>
                  <a:lnTo>
                    <a:pt x="46826" y="35819"/>
                  </a:lnTo>
                  <a:lnTo>
                    <a:pt x="46516" y="35457"/>
                  </a:lnTo>
                  <a:lnTo>
                    <a:pt x="46205" y="35120"/>
                  </a:lnTo>
                  <a:lnTo>
                    <a:pt x="45868" y="34783"/>
                  </a:lnTo>
                  <a:lnTo>
                    <a:pt x="45506" y="34473"/>
                  </a:lnTo>
                  <a:lnTo>
                    <a:pt x="45169" y="34162"/>
                  </a:lnTo>
                  <a:lnTo>
                    <a:pt x="44780" y="33877"/>
                  </a:lnTo>
                  <a:lnTo>
                    <a:pt x="44418" y="33618"/>
                  </a:lnTo>
                  <a:lnTo>
                    <a:pt x="44029" y="33385"/>
                  </a:lnTo>
                  <a:lnTo>
                    <a:pt x="43252" y="32945"/>
                  </a:lnTo>
                  <a:lnTo>
                    <a:pt x="42449" y="32556"/>
                  </a:lnTo>
                  <a:lnTo>
                    <a:pt x="41647" y="32193"/>
                  </a:lnTo>
                  <a:lnTo>
                    <a:pt x="40870" y="31857"/>
                  </a:lnTo>
                  <a:lnTo>
                    <a:pt x="39367" y="31235"/>
                  </a:lnTo>
                  <a:lnTo>
                    <a:pt x="38694" y="30950"/>
                  </a:lnTo>
                  <a:lnTo>
                    <a:pt x="38098" y="30665"/>
                  </a:lnTo>
                  <a:lnTo>
                    <a:pt x="37555" y="30381"/>
                  </a:lnTo>
                  <a:lnTo>
                    <a:pt x="37321" y="30225"/>
                  </a:lnTo>
                  <a:lnTo>
                    <a:pt x="37114" y="30044"/>
                  </a:lnTo>
                  <a:lnTo>
                    <a:pt x="36933" y="29888"/>
                  </a:lnTo>
                  <a:lnTo>
                    <a:pt x="36778" y="29733"/>
                  </a:lnTo>
                  <a:lnTo>
                    <a:pt x="36648" y="29552"/>
                  </a:lnTo>
                  <a:lnTo>
                    <a:pt x="36544" y="29370"/>
                  </a:lnTo>
                  <a:lnTo>
                    <a:pt x="36493" y="29189"/>
                  </a:lnTo>
                  <a:lnTo>
                    <a:pt x="36467" y="28982"/>
                  </a:lnTo>
                  <a:lnTo>
                    <a:pt x="36467" y="28775"/>
                  </a:lnTo>
                  <a:lnTo>
                    <a:pt x="36493" y="28542"/>
                  </a:lnTo>
                  <a:lnTo>
                    <a:pt x="36570" y="28309"/>
                  </a:lnTo>
                  <a:lnTo>
                    <a:pt x="36700" y="28075"/>
                  </a:lnTo>
                  <a:lnTo>
                    <a:pt x="36881" y="27816"/>
                  </a:lnTo>
                  <a:lnTo>
                    <a:pt x="37088" y="27532"/>
                  </a:lnTo>
                  <a:lnTo>
                    <a:pt x="37917" y="26444"/>
                  </a:lnTo>
                  <a:lnTo>
                    <a:pt x="38306" y="25952"/>
                  </a:lnTo>
                  <a:lnTo>
                    <a:pt x="38642" y="25460"/>
                  </a:lnTo>
                  <a:lnTo>
                    <a:pt x="38927" y="24968"/>
                  </a:lnTo>
                  <a:lnTo>
                    <a:pt x="39186" y="24527"/>
                  </a:lnTo>
                  <a:lnTo>
                    <a:pt x="39393" y="24061"/>
                  </a:lnTo>
                  <a:lnTo>
                    <a:pt x="39575" y="23621"/>
                  </a:lnTo>
                  <a:lnTo>
                    <a:pt x="39704" y="23206"/>
                  </a:lnTo>
                  <a:lnTo>
                    <a:pt x="39782" y="22766"/>
                  </a:lnTo>
                  <a:lnTo>
                    <a:pt x="39808" y="22352"/>
                  </a:lnTo>
                  <a:lnTo>
                    <a:pt x="39808" y="21937"/>
                  </a:lnTo>
                  <a:lnTo>
                    <a:pt x="39730" y="21523"/>
                  </a:lnTo>
                  <a:lnTo>
                    <a:pt x="39626" y="21083"/>
                  </a:lnTo>
                  <a:lnTo>
                    <a:pt x="39445" y="20668"/>
                  </a:lnTo>
                  <a:lnTo>
                    <a:pt x="39238" y="20228"/>
                  </a:lnTo>
                  <a:lnTo>
                    <a:pt x="39031" y="19814"/>
                  </a:lnTo>
                  <a:lnTo>
                    <a:pt x="38875" y="19451"/>
                  </a:lnTo>
                  <a:lnTo>
                    <a:pt x="38772" y="19140"/>
                  </a:lnTo>
                  <a:lnTo>
                    <a:pt x="38720" y="18855"/>
                  </a:lnTo>
                  <a:lnTo>
                    <a:pt x="38720" y="18596"/>
                  </a:lnTo>
                  <a:lnTo>
                    <a:pt x="38746" y="18337"/>
                  </a:lnTo>
                  <a:lnTo>
                    <a:pt x="38824" y="18104"/>
                  </a:lnTo>
                  <a:lnTo>
                    <a:pt x="38927" y="17845"/>
                  </a:lnTo>
                  <a:lnTo>
                    <a:pt x="39160" y="17301"/>
                  </a:lnTo>
                  <a:lnTo>
                    <a:pt x="39471" y="16602"/>
                  </a:lnTo>
                  <a:lnTo>
                    <a:pt x="39626" y="16214"/>
                  </a:lnTo>
                  <a:lnTo>
                    <a:pt x="39756" y="15722"/>
                  </a:lnTo>
                  <a:lnTo>
                    <a:pt x="39885" y="15178"/>
                  </a:lnTo>
                  <a:lnTo>
                    <a:pt x="39989" y="14556"/>
                  </a:lnTo>
                  <a:lnTo>
                    <a:pt x="40144" y="13598"/>
                  </a:lnTo>
                  <a:lnTo>
                    <a:pt x="40222" y="13002"/>
                  </a:lnTo>
                  <a:lnTo>
                    <a:pt x="40300" y="12329"/>
                  </a:lnTo>
                  <a:lnTo>
                    <a:pt x="40352" y="11604"/>
                  </a:lnTo>
                  <a:lnTo>
                    <a:pt x="40378" y="10853"/>
                  </a:lnTo>
                  <a:lnTo>
                    <a:pt x="40352" y="10050"/>
                  </a:lnTo>
                  <a:lnTo>
                    <a:pt x="40300" y="9247"/>
                  </a:lnTo>
                  <a:lnTo>
                    <a:pt x="40196" y="8418"/>
                  </a:lnTo>
                  <a:lnTo>
                    <a:pt x="40144" y="8004"/>
                  </a:lnTo>
                  <a:lnTo>
                    <a:pt x="40041" y="7589"/>
                  </a:lnTo>
                  <a:lnTo>
                    <a:pt x="39937" y="7175"/>
                  </a:lnTo>
                  <a:lnTo>
                    <a:pt x="39834" y="6760"/>
                  </a:lnTo>
                  <a:lnTo>
                    <a:pt x="39678" y="6372"/>
                  </a:lnTo>
                  <a:lnTo>
                    <a:pt x="39523" y="5984"/>
                  </a:lnTo>
                  <a:lnTo>
                    <a:pt x="39342" y="5595"/>
                  </a:lnTo>
                  <a:lnTo>
                    <a:pt x="39134" y="5207"/>
                  </a:lnTo>
                  <a:lnTo>
                    <a:pt x="38927" y="4844"/>
                  </a:lnTo>
                  <a:lnTo>
                    <a:pt x="38668" y="4481"/>
                  </a:lnTo>
                  <a:lnTo>
                    <a:pt x="38383" y="4145"/>
                  </a:lnTo>
                  <a:lnTo>
                    <a:pt x="38098" y="3834"/>
                  </a:lnTo>
                  <a:lnTo>
                    <a:pt x="37762" y="3523"/>
                  </a:lnTo>
                  <a:lnTo>
                    <a:pt x="37399" y="3238"/>
                  </a:lnTo>
                  <a:lnTo>
                    <a:pt x="36778" y="2798"/>
                  </a:lnTo>
                  <a:lnTo>
                    <a:pt x="36156" y="2384"/>
                  </a:lnTo>
                  <a:lnTo>
                    <a:pt x="35509" y="1995"/>
                  </a:lnTo>
                  <a:lnTo>
                    <a:pt x="34861" y="1632"/>
                  </a:lnTo>
                  <a:lnTo>
                    <a:pt x="34188" y="1322"/>
                  </a:lnTo>
                  <a:lnTo>
                    <a:pt x="33514" y="1037"/>
                  </a:lnTo>
                  <a:lnTo>
                    <a:pt x="32841" y="804"/>
                  </a:lnTo>
                  <a:lnTo>
                    <a:pt x="32142" y="571"/>
                  </a:lnTo>
                  <a:lnTo>
                    <a:pt x="31442" y="389"/>
                  </a:lnTo>
                  <a:lnTo>
                    <a:pt x="30743" y="260"/>
                  </a:lnTo>
                  <a:lnTo>
                    <a:pt x="30070" y="130"/>
                  </a:lnTo>
                  <a:lnTo>
                    <a:pt x="29370" y="53"/>
                  </a:lnTo>
                  <a:lnTo>
                    <a:pt x="2867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8" name="Google Shape;5468;p67"/>
            <p:cNvSpPr/>
            <p:nvPr/>
          </p:nvSpPr>
          <p:spPr>
            <a:xfrm>
              <a:off x="6127099" y="1225812"/>
              <a:ext cx="770552" cy="930907"/>
            </a:xfrm>
            <a:custGeom>
              <a:avLst/>
              <a:gdLst/>
              <a:ahLst/>
              <a:cxnLst/>
              <a:rect l="l" t="t" r="r" b="b"/>
              <a:pathLst>
                <a:path w="49158" h="59388" fill="none" extrusionOk="0">
                  <a:moveTo>
                    <a:pt x="37399" y="3238"/>
                  </a:moveTo>
                  <a:lnTo>
                    <a:pt x="37399" y="3238"/>
                  </a:lnTo>
                  <a:lnTo>
                    <a:pt x="36778" y="2798"/>
                  </a:lnTo>
                  <a:lnTo>
                    <a:pt x="36156" y="2384"/>
                  </a:lnTo>
                  <a:lnTo>
                    <a:pt x="35509" y="1995"/>
                  </a:lnTo>
                  <a:lnTo>
                    <a:pt x="34861" y="1632"/>
                  </a:lnTo>
                  <a:lnTo>
                    <a:pt x="34188" y="1322"/>
                  </a:lnTo>
                  <a:lnTo>
                    <a:pt x="33514" y="1037"/>
                  </a:lnTo>
                  <a:lnTo>
                    <a:pt x="32841" y="804"/>
                  </a:lnTo>
                  <a:lnTo>
                    <a:pt x="32142" y="571"/>
                  </a:lnTo>
                  <a:lnTo>
                    <a:pt x="31442" y="389"/>
                  </a:lnTo>
                  <a:lnTo>
                    <a:pt x="30743" y="260"/>
                  </a:lnTo>
                  <a:lnTo>
                    <a:pt x="30070" y="130"/>
                  </a:lnTo>
                  <a:lnTo>
                    <a:pt x="29370" y="53"/>
                  </a:lnTo>
                  <a:lnTo>
                    <a:pt x="28671" y="1"/>
                  </a:lnTo>
                  <a:lnTo>
                    <a:pt x="27998" y="1"/>
                  </a:lnTo>
                  <a:lnTo>
                    <a:pt x="27299" y="27"/>
                  </a:lnTo>
                  <a:lnTo>
                    <a:pt x="26625" y="104"/>
                  </a:lnTo>
                  <a:lnTo>
                    <a:pt x="25978" y="182"/>
                  </a:lnTo>
                  <a:lnTo>
                    <a:pt x="25304" y="338"/>
                  </a:lnTo>
                  <a:lnTo>
                    <a:pt x="24657" y="493"/>
                  </a:lnTo>
                  <a:lnTo>
                    <a:pt x="24035" y="700"/>
                  </a:lnTo>
                  <a:lnTo>
                    <a:pt x="23440" y="959"/>
                  </a:lnTo>
                  <a:lnTo>
                    <a:pt x="22844" y="1244"/>
                  </a:lnTo>
                  <a:lnTo>
                    <a:pt x="22248" y="1555"/>
                  </a:lnTo>
                  <a:lnTo>
                    <a:pt x="21704" y="1917"/>
                  </a:lnTo>
                  <a:lnTo>
                    <a:pt x="21160" y="2306"/>
                  </a:lnTo>
                  <a:lnTo>
                    <a:pt x="20642" y="2746"/>
                  </a:lnTo>
                  <a:lnTo>
                    <a:pt x="20150" y="3238"/>
                  </a:lnTo>
                  <a:lnTo>
                    <a:pt x="19710" y="3730"/>
                  </a:lnTo>
                  <a:lnTo>
                    <a:pt x="19270" y="4300"/>
                  </a:lnTo>
                  <a:lnTo>
                    <a:pt x="18855" y="4896"/>
                  </a:lnTo>
                  <a:lnTo>
                    <a:pt x="18493" y="5517"/>
                  </a:lnTo>
                  <a:lnTo>
                    <a:pt x="18156" y="6191"/>
                  </a:lnTo>
                  <a:lnTo>
                    <a:pt x="18156" y="6191"/>
                  </a:lnTo>
                  <a:lnTo>
                    <a:pt x="17975" y="6605"/>
                  </a:lnTo>
                  <a:lnTo>
                    <a:pt x="17794" y="7045"/>
                  </a:lnTo>
                  <a:lnTo>
                    <a:pt x="17664" y="7486"/>
                  </a:lnTo>
                  <a:lnTo>
                    <a:pt x="17535" y="7926"/>
                  </a:lnTo>
                  <a:lnTo>
                    <a:pt x="17535" y="7926"/>
                  </a:lnTo>
                  <a:lnTo>
                    <a:pt x="17405" y="8444"/>
                  </a:lnTo>
                  <a:lnTo>
                    <a:pt x="17327" y="8910"/>
                  </a:lnTo>
                  <a:lnTo>
                    <a:pt x="17250" y="9376"/>
                  </a:lnTo>
                  <a:lnTo>
                    <a:pt x="17224" y="9791"/>
                  </a:lnTo>
                  <a:lnTo>
                    <a:pt x="17224" y="10205"/>
                  </a:lnTo>
                  <a:lnTo>
                    <a:pt x="17224" y="10568"/>
                  </a:lnTo>
                  <a:lnTo>
                    <a:pt x="17250" y="10930"/>
                  </a:lnTo>
                  <a:lnTo>
                    <a:pt x="17276" y="11267"/>
                  </a:lnTo>
                  <a:lnTo>
                    <a:pt x="17379" y="11889"/>
                  </a:lnTo>
                  <a:lnTo>
                    <a:pt x="17535" y="12458"/>
                  </a:lnTo>
                  <a:lnTo>
                    <a:pt x="17794" y="13442"/>
                  </a:lnTo>
                  <a:lnTo>
                    <a:pt x="17871" y="13883"/>
                  </a:lnTo>
                  <a:lnTo>
                    <a:pt x="17871" y="14090"/>
                  </a:lnTo>
                  <a:lnTo>
                    <a:pt x="17871" y="14297"/>
                  </a:lnTo>
                  <a:lnTo>
                    <a:pt x="17871" y="14504"/>
                  </a:lnTo>
                  <a:lnTo>
                    <a:pt x="17820" y="14737"/>
                  </a:lnTo>
                  <a:lnTo>
                    <a:pt x="17742" y="14945"/>
                  </a:lnTo>
                  <a:lnTo>
                    <a:pt x="17664" y="15152"/>
                  </a:lnTo>
                  <a:lnTo>
                    <a:pt x="17535" y="15385"/>
                  </a:lnTo>
                  <a:lnTo>
                    <a:pt x="17379" y="15618"/>
                  </a:lnTo>
                  <a:lnTo>
                    <a:pt x="17172" y="15851"/>
                  </a:lnTo>
                  <a:lnTo>
                    <a:pt x="16939" y="16110"/>
                  </a:lnTo>
                  <a:lnTo>
                    <a:pt x="16654" y="16369"/>
                  </a:lnTo>
                  <a:lnTo>
                    <a:pt x="16317" y="16628"/>
                  </a:lnTo>
                  <a:lnTo>
                    <a:pt x="15955" y="16913"/>
                  </a:lnTo>
                  <a:lnTo>
                    <a:pt x="15540" y="17224"/>
                  </a:lnTo>
                  <a:lnTo>
                    <a:pt x="15540" y="17224"/>
                  </a:lnTo>
                  <a:lnTo>
                    <a:pt x="12407" y="19373"/>
                  </a:lnTo>
                  <a:lnTo>
                    <a:pt x="11759" y="19840"/>
                  </a:lnTo>
                  <a:lnTo>
                    <a:pt x="11163" y="20280"/>
                  </a:lnTo>
                  <a:lnTo>
                    <a:pt x="10620" y="20694"/>
                  </a:lnTo>
                  <a:lnTo>
                    <a:pt x="10127" y="21109"/>
                  </a:lnTo>
                  <a:lnTo>
                    <a:pt x="9687" y="21549"/>
                  </a:lnTo>
                  <a:lnTo>
                    <a:pt x="9299" y="21963"/>
                  </a:lnTo>
                  <a:lnTo>
                    <a:pt x="8962" y="22378"/>
                  </a:lnTo>
                  <a:lnTo>
                    <a:pt x="8651" y="22818"/>
                  </a:lnTo>
                  <a:lnTo>
                    <a:pt x="8392" y="23284"/>
                  </a:lnTo>
                  <a:lnTo>
                    <a:pt x="8185" y="23776"/>
                  </a:lnTo>
                  <a:lnTo>
                    <a:pt x="8030" y="24294"/>
                  </a:lnTo>
                  <a:lnTo>
                    <a:pt x="7926" y="24838"/>
                  </a:lnTo>
                  <a:lnTo>
                    <a:pt x="7926" y="24838"/>
                  </a:lnTo>
                  <a:lnTo>
                    <a:pt x="7848" y="25330"/>
                  </a:lnTo>
                  <a:lnTo>
                    <a:pt x="7822" y="25796"/>
                  </a:lnTo>
                  <a:lnTo>
                    <a:pt x="7848" y="26211"/>
                  </a:lnTo>
                  <a:lnTo>
                    <a:pt x="7900" y="26599"/>
                  </a:lnTo>
                  <a:lnTo>
                    <a:pt x="7952" y="26936"/>
                  </a:lnTo>
                  <a:lnTo>
                    <a:pt x="8056" y="27273"/>
                  </a:lnTo>
                  <a:lnTo>
                    <a:pt x="8185" y="27583"/>
                  </a:lnTo>
                  <a:lnTo>
                    <a:pt x="8315" y="27842"/>
                  </a:lnTo>
                  <a:lnTo>
                    <a:pt x="8470" y="28101"/>
                  </a:lnTo>
                  <a:lnTo>
                    <a:pt x="8625" y="28334"/>
                  </a:lnTo>
                  <a:lnTo>
                    <a:pt x="8936" y="28775"/>
                  </a:lnTo>
                  <a:lnTo>
                    <a:pt x="9273" y="29163"/>
                  </a:lnTo>
                  <a:lnTo>
                    <a:pt x="9532" y="29500"/>
                  </a:lnTo>
                  <a:lnTo>
                    <a:pt x="9661" y="29681"/>
                  </a:lnTo>
                  <a:lnTo>
                    <a:pt x="9765" y="29863"/>
                  </a:lnTo>
                  <a:lnTo>
                    <a:pt x="9843" y="30018"/>
                  </a:lnTo>
                  <a:lnTo>
                    <a:pt x="9869" y="30199"/>
                  </a:lnTo>
                  <a:lnTo>
                    <a:pt x="9894" y="30406"/>
                  </a:lnTo>
                  <a:lnTo>
                    <a:pt x="9869" y="30588"/>
                  </a:lnTo>
                  <a:lnTo>
                    <a:pt x="9791" y="30795"/>
                  </a:lnTo>
                  <a:lnTo>
                    <a:pt x="9687" y="31028"/>
                  </a:lnTo>
                  <a:lnTo>
                    <a:pt x="9532" y="31261"/>
                  </a:lnTo>
                  <a:lnTo>
                    <a:pt x="9351" y="31520"/>
                  </a:lnTo>
                  <a:lnTo>
                    <a:pt x="9092" y="31805"/>
                  </a:lnTo>
                  <a:lnTo>
                    <a:pt x="8781" y="32116"/>
                  </a:lnTo>
                  <a:lnTo>
                    <a:pt x="8392" y="32427"/>
                  </a:lnTo>
                  <a:lnTo>
                    <a:pt x="7952" y="32789"/>
                  </a:lnTo>
                  <a:lnTo>
                    <a:pt x="7434" y="33178"/>
                  </a:lnTo>
                  <a:lnTo>
                    <a:pt x="6838" y="33592"/>
                  </a:lnTo>
                  <a:lnTo>
                    <a:pt x="6838" y="33592"/>
                  </a:lnTo>
                  <a:lnTo>
                    <a:pt x="6243" y="34032"/>
                  </a:lnTo>
                  <a:lnTo>
                    <a:pt x="5673" y="34473"/>
                  </a:lnTo>
                  <a:lnTo>
                    <a:pt x="5129" y="34913"/>
                  </a:lnTo>
                  <a:lnTo>
                    <a:pt x="4611" y="35353"/>
                  </a:lnTo>
                  <a:lnTo>
                    <a:pt x="4119" y="35793"/>
                  </a:lnTo>
                  <a:lnTo>
                    <a:pt x="3653" y="36208"/>
                  </a:lnTo>
                  <a:lnTo>
                    <a:pt x="3238" y="36648"/>
                  </a:lnTo>
                  <a:lnTo>
                    <a:pt x="2824" y="37088"/>
                  </a:lnTo>
                  <a:lnTo>
                    <a:pt x="2461" y="37503"/>
                  </a:lnTo>
                  <a:lnTo>
                    <a:pt x="2099" y="37943"/>
                  </a:lnTo>
                  <a:lnTo>
                    <a:pt x="1788" y="38357"/>
                  </a:lnTo>
                  <a:lnTo>
                    <a:pt x="1503" y="38772"/>
                  </a:lnTo>
                  <a:lnTo>
                    <a:pt x="1244" y="39186"/>
                  </a:lnTo>
                  <a:lnTo>
                    <a:pt x="1011" y="39627"/>
                  </a:lnTo>
                  <a:lnTo>
                    <a:pt x="804" y="40041"/>
                  </a:lnTo>
                  <a:lnTo>
                    <a:pt x="597" y="40455"/>
                  </a:lnTo>
                  <a:lnTo>
                    <a:pt x="441" y="40844"/>
                  </a:lnTo>
                  <a:lnTo>
                    <a:pt x="312" y="41258"/>
                  </a:lnTo>
                  <a:lnTo>
                    <a:pt x="208" y="41673"/>
                  </a:lnTo>
                  <a:lnTo>
                    <a:pt x="105" y="42061"/>
                  </a:lnTo>
                  <a:lnTo>
                    <a:pt x="53" y="42475"/>
                  </a:lnTo>
                  <a:lnTo>
                    <a:pt x="1" y="42864"/>
                  </a:lnTo>
                  <a:lnTo>
                    <a:pt x="1" y="43252"/>
                  </a:lnTo>
                  <a:lnTo>
                    <a:pt x="1" y="43641"/>
                  </a:lnTo>
                  <a:lnTo>
                    <a:pt x="27" y="44029"/>
                  </a:lnTo>
                  <a:lnTo>
                    <a:pt x="79" y="44418"/>
                  </a:lnTo>
                  <a:lnTo>
                    <a:pt x="156" y="44806"/>
                  </a:lnTo>
                  <a:lnTo>
                    <a:pt x="234" y="45169"/>
                  </a:lnTo>
                  <a:lnTo>
                    <a:pt x="338" y="45532"/>
                  </a:lnTo>
                  <a:lnTo>
                    <a:pt x="493" y="45920"/>
                  </a:lnTo>
                  <a:lnTo>
                    <a:pt x="648" y="46283"/>
                  </a:lnTo>
                  <a:lnTo>
                    <a:pt x="804" y="46645"/>
                  </a:lnTo>
                  <a:lnTo>
                    <a:pt x="804" y="46645"/>
                  </a:lnTo>
                  <a:lnTo>
                    <a:pt x="1141" y="47215"/>
                  </a:lnTo>
                  <a:lnTo>
                    <a:pt x="1451" y="47733"/>
                  </a:lnTo>
                  <a:lnTo>
                    <a:pt x="1788" y="48173"/>
                  </a:lnTo>
                  <a:lnTo>
                    <a:pt x="2151" y="48562"/>
                  </a:lnTo>
                  <a:lnTo>
                    <a:pt x="2487" y="48873"/>
                  </a:lnTo>
                  <a:lnTo>
                    <a:pt x="2824" y="49131"/>
                  </a:lnTo>
                  <a:lnTo>
                    <a:pt x="3187" y="49339"/>
                  </a:lnTo>
                  <a:lnTo>
                    <a:pt x="3523" y="49494"/>
                  </a:lnTo>
                  <a:lnTo>
                    <a:pt x="3886" y="49624"/>
                  </a:lnTo>
                  <a:lnTo>
                    <a:pt x="4248" y="49701"/>
                  </a:lnTo>
                  <a:lnTo>
                    <a:pt x="4611" y="49779"/>
                  </a:lnTo>
                  <a:lnTo>
                    <a:pt x="4948" y="49831"/>
                  </a:lnTo>
                  <a:lnTo>
                    <a:pt x="5673" y="49857"/>
                  </a:lnTo>
                  <a:lnTo>
                    <a:pt x="6372" y="49883"/>
                  </a:lnTo>
                  <a:lnTo>
                    <a:pt x="7046" y="49908"/>
                  </a:lnTo>
                  <a:lnTo>
                    <a:pt x="7382" y="49960"/>
                  </a:lnTo>
                  <a:lnTo>
                    <a:pt x="7719" y="50012"/>
                  </a:lnTo>
                  <a:lnTo>
                    <a:pt x="8056" y="50090"/>
                  </a:lnTo>
                  <a:lnTo>
                    <a:pt x="8366" y="50219"/>
                  </a:lnTo>
                  <a:lnTo>
                    <a:pt x="8677" y="50375"/>
                  </a:lnTo>
                  <a:lnTo>
                    <a:pt x="8988" y="50582"/>
                  </a:lnTo>
                  <a:lnTo>
                    <a:pt x="9299" y="50815"/>
                  </a:lnTo>
                  <a:lnTo>
                    <a:pt x="9584" y="51126"/>
                  </a:lnTo>
                  <a:lnTo>
                    <a:pt x="9843" y="51488"/>
                  </a:lnTo>
                  <a:lnTo>
                    <a:pt x="10127" y="51929"/>
                  </a:lnTo>
                  <a:lnTo>
                    <a:pt x="10386" y="52421"/>
                  </a:lnTo>
                  <a:lnTo>
                    <a:pt x="10620" y="52990"/>
                  </a:lnTo>
                  <a:lnTo>
                    <a:pt x="10853" y="53664"/>
                  </a:lnTo>
                  <a:lnTo>
                    <a:pt x="11086" y="54389"/>
                  </a:lnTo>
                  <a:lnTo>
                    <a:pt x="11086" y="54389"/>
                  </a:lnTo>
                  <a:lnTo>
                    <a:pt x="11112" y="54544"/>
                  </a:lnTo>
                  <a:lnTo>
                    <a:pt x="11112" y="54544"/>
                  </a:lnTo>
                  <a:lnTo>
                    <a:pt x="11241" y="54959"/>
                  </a:lnTo>
                  <a:lnTo>
                    <a:pt x="11422" y="55373"/>
                  </a:lnTo>
                  <a:lnTo>
                    <a:pt x="11604" y="55736"/>
                  </a:lnTo>
                  <a:lnTo>
                    <a:pt x="11811" y="56098"/>
                  </a:lnTo>
                  <a:lnTo>
                    <a:pt x="12044" y="56409"/>
                  </a:lnTo>
                  <a:lnTo>
                    <a:pt x="12277" y="56720"/>
                  </a:lnTo>
                  <a:lnTo>
                    <a:pt x="12562" y="57005"/>
                  </a:lnTo>
                  <a:lnTo>
                    <a:pt x="12847" y="57264"/>
                  </a:lnTo>
                  <a:lnTo>
                    <a:pt x="13158" y="57497"/>
                  </a:lnTo>
                  <a:lnTo>
                    <a:pt x="13468" y="57704"/>
                  </a:lnTo>
                  <a:lnTo>
                    <a:pt x="13805" y="57885"/>
                  </a:lnTo>
                  <a:lnTo>
                    <a:pt x="14142" y="58041"/>
                  </a:lnTo>
                  <a:lnTo>
                    <a:pt x="14504" y="58170"/>
                  </a:lnTo>
                  <a:lnTo>
                    <a:pt x="14867" y="58300"/>
                  </a:lnTo>
                  <a:lnTo>
                    <a:pt x="15230" y="58377"/>
                  </a:lnTo>
                  <a:lnTo>
                    <a:pt x="15592" y="58429"/>
                  </a:lnTo>
                  <a:lnTo>
                    <a:pt x="15981" y="58481"/>
                  </a:lnTo>
                  <a:lnTo>
                    <a:pt x="16343" y="58481"/>
                  </a:lnTo>
                  <a:lnTo>
                    <a:pt x="16732" y="58455"/>
                  </a:lnTo>
                  <a:lnTo>
                    <a:pt x="17094" y="58429"/>
                  </a:lnTo>
                  <a:lnTo>
                    <a:pt x="17483" y="58352"/>
                  </a:lnTo>
                  <a:lnTo>
                    <a:pt x="17845" y="58274"/>
                  </a:lnTo>
                  <a:lnTo>
                    <a:pt x="18208" y="58144"/>
                  </a:lnTo>
                  <a:lnTo>
                    <a:pt x="18571" y="57989"/>
                  </a:lnTo>
                  <a:lnTo>
                    <a:pt x="18907" y="57808"/>
                  </a:lnTo>
                  <a:lnTo>
                    <a:pt x="19244" y="57626"/>
                  </a:lnTo>
                  <a:lnTo>
                    <a:pt x="19555" y="57393"/>
                  </a:lnTo>
                  <a:lnTo>
                    <a:pt x="19866" y="57134"/>
                  </a:lnTo>
                  <a:lnTo>
                    <a:pt x="20150" y="56849"/>
                  </a:lnTo>
                  <a:lnTo>
                    <a:pt x="20435" y="56539"/>
                  </a:lnTo>
                  <a:lnTo>
                    <a:pt x="20694" y="56202"/>
                  </a:lnTo>
                  <a:lnTo>
                    <a:pt x="20927" y="55813"/>
                  </a:lnTo>
                  <a:lnTo>
                    <a:pt x="20927" y="55813"/>
                  </a:lnTo>
                  <a:lnTo>
                    <a:pt x="21653" y="54596"/>
                  </a:lnTo>
                  <a:lnTo>
                    <a:pt x="22015" y="54026"/>
                  </a:lnTo>
                  <a:lnTo>
                    <a:pt x="22404" y="53457"/>
                  </a:lnTo>
                  <a:lnTo>
                    <a:pt x="22792" y="52939"/>
                  </a:lnTo>
                  <a:lnTo>
                    <a:pt x="23206" y="52447"/>
                  </a:lnTo>
                  <a:lnTo>
                    <a:pt x="23621" y="52006"/>
                  </a:lnTo>
                  <a:lnTo>
                    <a:pt x="24061" y="51644"/>
                  </a:lnTo>
                  <a:lnTo>
                    <a:pt x="24294" y="51462"/>
                  </a:lnTo>
                  <a:lnTo>
                    <a:pt x="24527" y="51333"/>
                  </a:lnTo>
                  <a:lnTo>
                    <a:pt x="24786" y="51203"/>
                  </a:lnTo>
                  <a:lnTo>
                    <a:pt x="25019" y="51074"/>
                  </a:lnTo>
                  <a:lnTo>
                    <a:pt x="25278" y="50996"/>
                  </a:lnTo>
                  <a:lnTo>
                    <a:pt x="25537" y="50919"/>
                  </a:lnTo>
                  <a:lnTo>
                    <a:pt x="25796" y="50867"/>
                  </a:lnTo>
                  <a:lnTo>
                    <a:pt x="26081" y="50841"/>
                  </a:lnTo>
                  <a:lnTo>
                    <a:pt x="26366" y="50841"/>
                  </a:lnTo>
                  <a:lnTo>
                    <a:pt x="26677" y="50867"/>
                  </a:lnTo>
                  <a:lnTo>
                    <a:pt x="26962" y="50919"/>
                  </a:lnTo>
                  <a:lnTo>
                    <a:pt x="27273" y="50970"/>
                  </a:lnTo>
                  <a:lnTo>
                    <a:pt x="27609" y="51074"/>
                  </a:lnTo>
                  <a:lnTo>
                    <a:pt x="27920" y="51203"/>
                  </a:lnTo>
                  <a:lnTo>
                    <a:pt x="28283" y="51359"/>
                  </a:lnTo>
                  <a:lnTo>
                    <a:pt x="28619" y="51566"/>
                  </a:lnTo>
                  <a:lnTo>
                    <a:pt x="28619" y="51566"/>
                  </a:lnTo>
                  <a:lnTo>
                    <a:pt x="29267" y="51955"/>
                  </a:lnTo>
                  <a:lnTo>
                    <a:pt x="29888" y="52343"/>
                  </a:lnTo>
                  <a:lnTo>
                    <a:pt x="30484" y="52757"/>
                  </a:lnTo>
                  <a:lnTo>
                    <a:pt x="31054" y="53198"/>
                  </a:lnTo>
                  <a:lnTo>
                    <a:pt x="31598" y="53612"/>
                  </a:lnTo>
                  <a:lnTo>
                    <a:pt x="32116" y="54052"/>
                  </a:lnTo>
                  <a:lnTo>
                    <a:pt x="33100" y="54933"/>
                  </a:lnTo>
                  <a:lnTo>
                    <a:pt x="34006" y="55788"/>
                  </a:lnTo>
                  <a:lnTo>
                    <a:pt x="34861" y="56616"/>
                  </a:lnTo>
                  <a:lnTo>
                    <a:pt x="35664" y="57367"/>
                  </a:lnTo>
                  <a:lnTo>
                    <a:pt x="36441" y="58041"/>
                  </a:lnTo>
                  <a:lnTo>
                    <a:pt x="36803" y="58326"/>
                  </a:lnTo>
                  <a:lnTo>
                    <a:pt x="37192" y="58585"/>
                  </a:lnTo>
                  <a:lnTo>
                    <a:pt x="37555" y="58818"/>
                  </a:lnTo>
                  <a:lnTo>
                    <a:pt x="37917" y="59025"/>
                  </a:lnTo>
                  <a:lnTo>
                    <a:pt x="38280" y="59180"/>
                  </a:lnTo>
                  <a:lnTo>
                    <a:pt x="38668" y="59284"/>
                  </a:lnTo>
                  <a:lnTo>
                    <a:pt x="39031" y="59362"/>
                  </a:lnTo>
                  <a:lnTo>
                    <a:pt x="39419" y="59388"/>
                  </a:lnTo>
                  <a:lnTo>
                    <a:pt x="39808" y="59336"/>
                  </a:lnTo>
                  <a:lnTo>
                    <a:pt x="40196" y="59258"/>
                  </a:lnTo>
                  <a:lnTo>
                    <a:pt x="40585" y="59129"/>
                  </a:lnTo>
                  <a:lnTo>
                    <a:pt x="40999" y="58921"/>
                  </a:lnTo>
                  <a:lnTo>
                    <a:pt x="41439" y="58662"/>
                  </a:lnTo>
                  <a:lnTo>
                    <a:pt x="41880" y="58326"/>
                  </a:lnTo>
                  <a:lnTo>
                    <a:pt x="42320" y="57937"/>
                  </a:lnTo>
                  <a:lnTo>
                    <a:pt x="42786" y="57471"/>
                  </a:lnTo>
                  <a:lnTo>
                    <a:pt x="42786" y="57471"/>
                  </a:lnTo>
                  <a:lnTo>
                    <a:pt x="43252" y="56953"/>
                  </a:lnTo>
                  <a:lnTo>
                    <a:pt x="43641" y="56487"/>
                  </a:lnTo>
                  <a:lnTo>
                    <a:pt x="44003" y="55995"/>
                  </a:lnTo>
                  <a:lnTo>
                    <a:pt x="44314" y="55529"/>
                  </a:lnTo>
                  <a:lnTo>
                    <a:pt x="44573" y="55062"/>
                  </a:lnTo>
                  <a:lnTo>
                    <a:pt x="44780" y="54622"/>
                  </a:lnTo>
                  <a:lnTo>
                    <a:pt x="44962" y="54182"/>
                  </a:lnTo>
                  <a:lnTo>
                    <a:pt x="45117" y="53742"/>
                  </a:lnTo>
                  <a:lnTo>
                    <a:pt x="45247" y="53327"/>
                  </a:lnTo>
                  <a:lnTo>
                    <a:pt x="45350" y="52913"/>
                  </a:lnTo>
                  <a:lnTo>
                    <a:pt x="45402" y="52498"/>
                  </a:lnTo>
                  <a:lnTo>
                    <a:pt x="45454" y="52110"/>
                  </a:lnTo>
                  <a:lnTo>
                    <a:pt x="45531" y="51333"/>
                  </a:lnTo>
                  <a:lnTo>
                    <a:pt x="45531" y="50582"/>
                  </a:lnTo>
                  <a:lnTo>
                    <a:pt x="45531" y="49857"/>
                  </a:lnTo>
                  <a:lnTo>
                    <a:pt x="45557" y="49157"/>
                  </a:lnTo>
                  <a:lnTo>
                    <a:pt x="45609" y="48484"/>
                  </a:lnTo>
                  <a:lnTo>
                    <a:pt x="45661" y="48147"/>
                  </a:lnTo>
                  <a:lnTo>
                    <a:pt x="45739" y="47811"/>
                  </a:lnTo>
                  <a:lnTo>
                    <a:pt x="45816" y="47500"/>
                  </a:lnTo>
                  <a:lnTo>
                    <a:pt x="45946" y="47163"/>
                  </a:lnTo>
                  <a:lnTo>
                    <a:pt x="46075" y="46852"/>
                  </a:lnTo>
                  <a:lnTo>
                    <a:pt x="46257" y="46542"/>
                  </a:lnTo>
                  <a:lnTo>
                    <a:pt x="46464" y="46231"/>
                  </a:lnTo>
                  <a:lnTo>
                    <a:pt x="46723" y="45946"/>
                  </a:lnTo>
                  <a:lnTo>
                    <a:pt x="47034" y="45635"/>
                  </a:lnTo>
                  <a:lnTo>
                    <a:pt x="47370" y="45350"/>
                  </a:lnTo>
                  <a:lnTo>
                    <a:pt x="47370" y="45350"/>
                  </a:lnTo>
                  <a:lnTo>
                    <a:pt x="47707" y="45039"/>
                  </a:lnTo>
                  <a:lnTo>
                    <a:pt x="48018" y="44703"/>
                  </a:lnTo>
                  <a:lnTo>
                    <a:pt x="48277" y="44366"/>
                  </a:lnTo>
                  <a:lnTo>
                    <a:pt x="48510" y="44029"/>
                  </a:lnTo>
                  <a:lnTo>
                    <a:pt x="48691" y="43641"/>
                  </a:lnTo>
                  <a:lnTo>
                    <a:pt x="48847" y="43278"/>
                  </a:lnTo>
                  <a:lnTo>
                    <a:pt x="48976" y="42890"/>
                  </a:lnTo>
                  <a:lnTo>
                    <a:pt x="49080" y="42475"/>
                  </a:lnTo>
                  <a:lnTo>
                    <a:pt x="49131" y="42061"/>
                  </a:lnTo>
                  <a:lnTo>
                    <a:pt x="49157" y="41647"/>
                  </a:lnTo>
                  <a:lnTo>
                    <a:pt x="49157" y="41232"/>
                  </a:lnTo>
                  <a:lnTo>
                    <a:pt x="49106" y="40818"/>
                  </a:lnTo>
                  <a:lnTo>
                    <a:pt x="49054" y="40378"/>
                  </a:lnTo>
                  <a:lnTo>
                    <a:pt x="48950" y="39937"/>
                  </a:lnTo>
                  <a:lnTo>
                    <a:pt x="48847" y="39523"/>
                  </a:lnTo>
                  <a:lnTo>
                    <a:pt x="48717" y="39083"/>
                  </a:lnTo>
                  <a:lnTo>
                    <a:pt x="48536" y="38668"/>
                  </a:lnTo>
                  <a:lnTo>
                    <a:pt x="48354" y="38228"/>
                  </a:lnTo>
                  <a:lnTo>
                    <a:pt x="48147" y="37814"/>
                  </a:lnTo>
                  <a:lnTo>
                    <a:pt x="47914" y="37399"/>
                  </a:lnTo>
                  <a:lnTo>
                    <a:pt x="47681" y="36985"/>
                  </a:lnTo>
                  <a:lnTo>
                    <a:pt x="47422" y="36596"/>
                  </a:lnTo>
                  <a:lnTo>
                    <a:pt x="47137" y="36208"/>
                  </a:lnTo>
                  <a:lnTo>
                    <a:pt x="46826" y="35819"/>
                  </a:lnTo>
                  <a:lnTo>
                    <a:pt x="46516" y="35457"/>
                  </a:lnTo>
                  <a:lnTo>
                    <a:pt x="46205" y="35120"/>
                  </a:lnTo>
                  <a:lnTo>
                    <a:pt x="45868" y="34783"/>
                  </a:lnTo>
                  <a:lnTo>
                    <a:pt x="45506" y="34473"/>
                  </a:lnTo>
                  <a:lnTo>
                    <a:pt x="45169" y="34162"/>
                  </a:lnTo>
                  <a:lnTo>
                    <a:pt x="44780" y="33877"/>
                  </a:lnTo>
                  <a:lnTo>
                    <a:pt x="44418" y="33618"/>
                  </a:lnTo>
                  <a:lnTo>
                    <a:pt x="44029" y="33385"/>
                  </a:lnTo>
                  <a:lnTo>
                    <a:pt x="44029" y="33385"/>
                  </a:lnTo>
                  <a:lnTo>
                    <a:pt x="43252" y="32945"/>
                  </a:lnTo>
                  <a:lnTo>
                    <a:pt x="42449" y="32556"/>
                  </a:lnTo>
                  <a:lnTo>
                    <a:pt x="41647" y="32193"/>
                  </a:lnTo>
                  <a:lnTo>
                    <a:pt x="40870" y="31857"/>
                  </a:lnTo>
                  <a:lnTo>
                    <a:pt x="39367" y="31235"/>
                  </a:lnTo>
                  <a:lnTo>
                    <a:pt x="38694" y="30950"/>
                  </a:lnTo>
                  <a:lnTo>
                    <a:pt x="38098" y="30665"/>
                  </a:lnTo>
                  <a:lnTo>
                    <a:pt x="37555" y="30381"/>
                  </a:lnTo>
                  <a:lnTo>
                    <a:pt x="37321" y="30225"/>
                  </a:lnTo>
                  <a:lnTo>
                    <a:pt x="37114" y="30044"/>
                  </a:lnTo>
                  <a:lnTo>
                    <a:pt x="36933" y="29888"/>
                  </a:lnTo>
                  <a:lnTo>
                    <a:pt x="36778" y="29733"/>
                  </a:lnTo>
                  <a:lnTo>
                    <a:pt x="36648" y="29552"/>
                  </a:lnTo>
                  <a:lnTo>
                    <a:pt x="36544" y="29370"/>
                  </a:lnTo>
                  <a:lnTo>
                    <a:pt x="36493" y="29189"/>
                  </a:lnTo>
                  <a:lnTo>
                    <a:pt x="36467" y="28982"/>
                  </a:lnTo>
                  <a:lnTo>
                    <a:pt x="36467" y="28775"/>
                  </a:lnTo>
                  <a:lnTo>
                    <a:pt x="36493" y="28542"/>
                  </a:lnTo>
                  <a:lnTo>
                    <a:pt x="36570" y="28309"/>
                  </a:lnTo>
                  <a:lnTo>
                    <a:pt x="36700" y="28075"/>
                  </a:lnTo>
                  <a:lnTo>
                    <a:pt x="36881" y="27816"/>
                  </a:lnTo>
                  <a:lnTo>
                    <a:pt x="37088" y="27532"/>
                  </a:lnTo>
                  <a:lnTo>
                    <a:pt x="37088" y="27532"/>
                  </a:lnTo>
                  <a:lnTo>
                    <a:pt x="37917" y="26444"/>
                  </a:lnTo>
                  <a:lnTo>
                    <a:pt x="38306" y="25952"/>
                  </a:lnTo>
                  <a:lnTo>
                    <a:pt x="38642" y="25460"/>
                  </a:lnTo>
                  <a:lnTo>
                    <a:pt x="38927" y="24968"/>
                  </a:lnTo>
                  <a:lnTo>
                    <a:pt x="39186" y="24527"/>
                  </a:lnTo>
                  <a:lnTo>
                    <a:pt x="39393" y="24061"/>
                  </a:lnTo>
                  <a:lnTo>
                    <a:pt x="39575" y="23621"/>
                  </a:lnTo>
                  <a:lnTo>
                    <a:pt x="39704" y="23206"/>
                  </a:lnTo>
                  <a:lnTo>
                    <a:pt x="39782" y="22766"/>
                  </a:lnTo>
                  <a:lnTo>
                    <a:pt x="39808" y="22352"/>
                  </a:lnTo>
                  <a:lnTo>
                    <a:pt x="39808" y="21937"/>
                  </a:lnTo>
                  <a:lnTo>
                    <a:pt x="39730" y="21523"/>
                  </a:lnTo>
                  <a:lnTo>
                    <a:pt x="39626" y="21083"/>
                  </a:lnTo>
                  <a:lnTo>
                    <a:pt x="39445" y="20668"/>
                  </a:lnTo>
                  <a:lnTo>
                    <a:pt x="39238" y="20228"/>
                  </a:lnTo>
                  <a:lnTo>
                    <a:pt x="39238" y="20228"/>
                  </a:lnTo>
                  <a:lnTo>
                    <a:pt x="39031" y="19814"/>
                  </a:lnTo>
                  <a:lnTo>
                    <a:pt x="38875" y="19451"/>
                  </a:lnTo>
                  <a:lnTo>
                    <a:pt x="38772" y="19140"/>
                  </a:lnTo>
                  <a:lnTo>
                    <a:pt x="38720" y="18855"/>
                  </a:lnTo>
                  <a:lnTo>
                    <a:pt x="38720" y="18596"/>
                  </a:lnTo>
                  <a:lnTo>
                    <a:pt x="38746" y="18337"/>
                  </a:lnTo>
                  <a:lnTo>
                    <a:pt x="38824" y="18104"/>
                  </a:lnTo>
                  <a:lnTo>
                    <a:pt x="38927" y="17845"/>
                  </a:lnTo>
                  <a:lnTo>
                    <a:pt x="39160" y="17301"/>
                  </a:lnTo>
                  <a:lnTo>
                    <a:pt x="39471" y="16602"/>
                  </a:lnTo>
                  <a:lnTo>
                    <a:pt x="39626" y="16214"/>
                  </a:lnTo>
                  <a:lnTo>
                    <a:pt x="39756" y="15722"/>
                  </a:lnTo>
                  <a:lnTo>
                    <a:pt x="39885" y="15178"/>
                  </a:lnTo>
                  <a:lnTo>
                    <a:pt x="39989" y="14556"/>
                  </a:lnTo>
                  <a:lnTo>
                    <a:pt x="39989" y="14556"/>
                  </a:lnTo>
                  <a:lnTo>
                    <a:pt x="40144" y="13598"/>
                  </a:lnTo>
                  <a:lnTo>
                    <a:pt x="40222" y="13002"/>
                  </a:lnTo>
                  <a:lnTo>
                    <a:pt x="40300" y="12329"/>
                  </a:lnTo>
                  <a:lnTo>
                    <a:pt x="40352" y="11604"/>
                  </a:lnTo>
                  <a:lnTo>
                    <a:pt x="40378" y="10853"/>
                  </a:lnTo>
                  <a:lnTo>
                    <a:pt x="40352" y="10050"/>
                  </a:lnTo>
                  <a:lnTo>
                    <a:pt x="40300" y="9247"/>
                  </a:lnTo>
                  <a:lnTo>
                    <a:pt x="40196" y="8418"/>
                  </a:lnTo>
                  <a:lnTo>
                    <a:pt x="40144" y="8004"/>
                  </a:lnTo>
                  <a:lnTo>
                    <a:pt x="40041" y="7589"/>
                  </a:lnTo>
                  <a:lnTo>
                    <a:pt x="39937" y="7175"/>
                  </a:lnTo>
                  <a:lnTo>
                    <a:pt x="39834" y="6760"/>
                  </a:lnTo>
                  <a:lnTo>
                    <a:pt x="39678" y="6372"/>
                  </a:lnTo>
                  <a:lnTo>
                    <a:pt x="39523" y="5984"/>
                  </a:lnTo>
                  <a:lnTo>
                    <a:pt x="39342" y="5595"/>
                  </a:lnTo>
                  <a:lnTo>
                    <a:pt x="39134" y="5207"/>
                  </a:lnTo>
                  <a:lnTo>
                    <a:pt x="38927" y="4844"/>
                  </a:lnTo>
                  <a:lnTo>
                    <a:pt x="38668" y="4481"/>
                  </a:lnTo>
                  <a:lnTo>
                    <a:pt x="38383" y="4145"/>
                  </a:lnTo>
                  <a:lnTo>
                    <a:pt x="38098" y="3834"/>
                  </a:lnTo>
                  <a:lnTo>
                    <a:pt x="37762" y="3523"/>
                  </a:lnTo>
                  <a:lnTo>
                    <a:pt x="37399" y="323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9" name="Google Shape;5469;p67"/>
            <p:cNvSpPr/>
            <p:nvPr/>
          </p:nvSpPr>
          <p:spPr>
            <a:xfrm>
              <a:off x="6660143" y="1712160"/>
              <a:ext cx="382439" cy="703980"/>
            </a:xfrm>
            <a:custGeom>
              <a:avLst/>
              <a:gdLst/>
              <a:ahLst/>
              <a:cxnLst/>
              <a:rect l="l" t="t" r="r" b="b"/>
              <a:pathLst>
                <a:path w="24398" h="44911" extrusionOk="0">
                  <a:moveTo>
                    <a:pt x="4481" y="1"/>
                  </a:moveTo>
                  <a:lnTo>
                    <a:pt x="4041" y="53"/>
                  </a:lnTo>
                  <a:lnTo>
                    <a:pt x="3600" y="105"/>
                  </a:lnTo>
                  <a:lnTo>
                    <a:pt x="3160" y="234"/>
                  </a:lnTo>
                  <a:lnTo>
                    <a:pt x="2746" y="389"/>
                  </a:lnTo>
                  <a:lnTo>
                    <a:pt x="2357" y="597"/>
                  </a:lnTo>
                  <a:lnTo>
                    <a:pt x="1943" y="830"/>
                  </a:lnTo>
                  <a:lnTo>
                    <a:pt x="1580" y="1141"/>
                  </a:lnTo>
                  <a:lnTo>
                    <a:pt x="1244" y="1451"/>
                  </a:lnTo>
                  <a:lnTo>
                    <a:pt x="959" y="1814"/>
                  </a:lnTo>
                  <a:lnTo>
                    <a:pt x="700" y="2177"/>
                  </a:lnTo>
                  <a:lnTo>
                    <a:pt x="467" y="2565"/>
                  </a:lnTo>
                  <a:lnTo>
                    <a:pt x="285" y="2979"/>
                  </a:lnTo>
                  <a:lnTo>
                    <a:pt x="156" y="3420"/>
                  </a:lnTo>
                  <a:lnTo>
                    <a:pt x="78" y="3834"/>
                  </a:lnTo>
                  <a:lnTo>
                    <a:pt x="26" y="4274"/>
                  </a:lnTo>
                  <a:lnTo>
                    <a:pt x="0" y="4715"/>
                  </a:lnTo>
                  <a:lnTo>
                    <a:pt x="26" y="5155"/>
                  </a:lnTo>
                  <a:lnTo>
                    <a:pt x="104" y="5595"/>
                  </a:lnTo>
                  <a:lnTo>
                    <a:pt x="233" y="6035"/>
                  </a:lnTo>
                  <a:lnTo>
                    <a:pt x="389" y="6450"/>
                  </a:lnTo>
                  <a:lnTo>
                    <a:pt x="596" y="6864"/>
                  </a:lnTo>
                  <a:lnTo>
                    <a:pt x="829" y="7253"/>
                  </a:lnTo>
                  <a:lnTo>
                    <a:pt x="1140" y="7615"/>
                  </a:lnTo>
                  <a:lnTo>
                    <a:pt x="1166" y="7667"/>
                  </a:lnTo>
                  <a:lnTo>
                    <a:pt x="1684" y="8263"/>
                  </a:lnTo>
                  <a:lnTo>
                    <a:pt x="2228" y="8884"/>
                  </a:lnTo>
                  <a:lnTo>
                    <a:pt x="3264" y="10128"/>
                  </a:lnTo>
                  <a:lnTo>
                    <a:pt x="5361" y="12640"/>
                  </a:lnTo>
                  <a:lnTo>
                    <a:pt x="7408" y="15204"/>
                  </a:lnTo>
                  <a:lnTo>
                    <a:pt x="8392" y="16499"/>
                  </a:lnTo>
                  <a:lnTo>
                    <a:pt x="9376" y="17794"/>
                  </a:lnTo>
                  <a:lnTo>
                    <a:pt x="10334" y="19089"/>
                  </a:lnTo>
                  <a:lnTo>
                    <a:pt x="11266" y="20384"/>
                  </a:lnTo>
                  <a:lnTo>
                    <a:pt x="12147" y="21679"/>
                  </a:lnTo>
                  <a:lnTo>
                    <a:pt x="13002" y="22974"/>
                  </a:lnTo>
                  <a:lnTo>
                    <a:pt x="13805" y="24268"/>
                  </a:lnTo>
                  <a:lnTo>
                    <a:pt x="14167" y="24916"/>
                  </a:lnTo>
                  <a:lnTo>
                    <a:pt x="14504" y="25538"/>
                  </a:lnTo>
                  <a:lnTo>
                    <a:pt x="14815" y="26211"/>
                  </a:lnTo>
                  <a:lnTo>
                    <a:pt x="14737" y="26340"/>
                  </a:lnTo>
                  <a:lnTo>
                    <a:pt x="14141" y="27428"/>
                  </a:lnTo>
                  <a:lnTo>
                    <a:pt x="13494" y="28490"/>
                  </a:lnTo>
                  <a:lnTo>
                    <a:pt x="12846" y="29578"/>
                  </a:lnTo>
                  <a:lnTo>
                    <a:pt x="12173" y="30640"/>
                  </a:lnTo>
                  <a:lnTo>
                    <a:pt x="11448" y="31676"/>
                  </a:lnTo>
                  <a:lnTo>
                    <a:pt x="10748" y="32738"/>
                  </a:lnTo>
                  <a:lnTo>
                    <a:pt x="9997" y="33748"/>
                  </a:lnTo>
                  <a:lnTo>
                    <a:pt x="9246" y="34784"/>
                  </a:lnTo>
                  <a:lnTo>
                    <a:pt x="8469" y="35794"/>
                  </a:lnTo>
                  <a:lnTo>
                    <a:pt x="7666" y="36804"/>
                  </a:lnTo>
                  <a:lnTo>
                    <a:pt x="6294" y="38461"/>
                  </a:lnTo>
                  <a:lnTo>
                    <a:pt x="4869" y="40067"/>
                  </a:lnTo>
                  <a:lnTo>
                    <a:pt x="8236" y="44910"/>
                  </a:lnTo>
                  <a:lnTo>
                    <a:pt x="9298" y="44055"/>
                  </a:lnTo>
                  <a:lnTo>
                    <a:pt x="10360" y="43175"/>
                  </a:lnTo>
                  <a:lnTo>
                    <a:pt x="11422" y="42294"/>
                  </a:lnTo>
                  <a:lnTo>
                    <a:pt x="12458" y="41362"/>
                  </a:lnTo>
                  <a:lnTo>
                    <a:pt x="13468" y="40430"/>
                  </a:lnTo>
                  <a:lnTo>
                    <a:pt x="14478" y="39497"/>
                  </a:lnTo>
                  <a:lnTo>
                    <a:pt x="15488" y="38513"/>
                  </a:lnTo>
                  <a:lnTo>
                    <a:pt x="16472" y="37529"/>
                  </a:lnTo>
                  <a:lnTo>
                    <a:pt x="17430" y="36519"/>
                  </a:lnTo>
                  <a:lnTo>
                    <a:pt x="18389" y="35509"/>
                  </a:lnTo>
                  <a:lnTo>
                    <a:pt x="19321" y="34473"/>
                  </a:lnTo>
                  <a:lnTo>
                    <a:pt x="20253" y="33411"/>
                  </a:lnTo>
                  <a:lnTo>
                    <a:pt x="21160" y="32323"/>
                  </a:lnTo>
                  <a:lnTo>
                    <a:pt x="22040" y="31209"/>
                  </a:lnTo>
                  <a:lnTo>
                    <a:pt x="22921" y="30044"/>
                  </a:lnTo>
                  <a:lnTo>
                    <a:pt x="23361" y="29448"/>
                  </a:lnTo>
                  <a:lnTo>
                    <a:pt x="23568" y="29138"/>
                  </a:lnTo>
                  <a:lnTo>
                    <a:pt x="23672" y="28956"/>
                  </a:lnTo>
                  <a:lnTo>
                    <a:pt x="23750" y="28879"/>
                  </a:lnTo>
                  <a:lnTo>
                    <a:pt x="23827" y="28749"/>
                  </a:lnTo>
                  <a:lnTo>
                    <a:pt x="23827" y="28723"/>
                  </a:lnTo>
                  <a:lnTo>
                    <a:pt x="24009" y="28361"/>
                  </a:lnTo>
                  <a:lnTo>
                    <a:pt x="24164" y="27998"/>
                  </a:lnTo>
                  <a:lnTo>
                    <a:pt x="24268" y="27609"/>
                  </a:lnTo>
                  <a:lnTo>
                    <a:pt x="24345" y="27221"/>
                  </a:lnTo>
                  <a:lnTo>
                    <a:pt x="24397" y="26807"/>
                  </a:lnTo>
                  <a:lnTo>
                    <a:pt x="24397" y="26392"/>
                  </a:lnTo>
                  <a:lnTo>
                    <a:pt x="24371" y="25978"/>
                  </a:lnTo>
                  <a:lnTo>
                    <a:pt x="24294" y="25563"/>
                  </a:lnTo>
                  <a:lnTo>
                    <a:pt x="24112" y="24890"/>
                  </a:lnTo>
                  <a:lnTo>
                    <a:pt x="23931" y="24268"/>
                  </a:lnTo>
                  <a:lnTo>
                    <a:pt x="23724" y="23699"/>
                  </a:lnTo>
                  <a:lnTo>
                    <a:pt x="23517" y="23181"/>
                  </a:lnTo>
                  <a:lnTo>
                    <a:pt x="23102" y="22197"/>
                  </a:lnTo>
                  <a:lnTo>
                    <a:pt x="22636" y="21290"/>
                  </a:lnTo>
                  <a:lnTo>
                    <a:pt x="22196" y="20461"/>
                  </a:lnTo>
                  <a:lnTo>
                    <a:pt x="21730" y="19633"/>
                  </a:lnTo>
                  <a:lnTo>
                    <a:pt x="21238" y="18830"/>
                  </a:lnTo>
                  <a:lnTo>
                    <a:pt x="20771" y="18053"/>
                  </a:lnTo>
                  <a:lnTo>
                    <a:pt x="19787" y="16551"/>
                  </a:lnTo>
                  <a:lnTo>
                    <a:pt x="18777" y="15100"/>
                  </a:lnTo>
                  <a:lnTo>
                    <a:pt x="17767" y="13676"/>
                  </a:lnTo>
                  <a:lnTo>
                    <a:pt x="16731" y="12277"/>
                  </a:lnTo>
                  <a:lnTo>
                    <a:pt x="15695" y="10905"/>
                  </a:lnTo>
                  <a:lnTo>
                    <a:pt x="14633" y="9532"/>
                  </a:lnTo>
                  <a:lnTo>
                    <a:pt x="13571" y="8185"/>
                  </a:lnTo>
                  <a:lnTo>
                    <a:pt x="12484" y="6864"/>
                  </a:lnTo>
                  <a:lnTo>
                    <a:pt x="10308" y="4223"/>
                  </a:lnTo>
                  <a:lnTo>
                    <a:pt x="9195" y="2902"/>
                  </a:lnTo>
                  <a:lnTo>
                    <a:pt x="8651" y="2254"/>
                  </a:lnTo>
                  <a:lnTo>
                    <a:pt x="8055" y="1581"/>
                  </a:lnTo>
                  <a:lnTo>
                    <a:pt x="7744" y="1244"/>
                  </a:lnTo>
                  <a:lnTo>
                    <a:pt x="7382" y="959"/>
                  </a:lnTo>
                  <a:lnTo>
                    <a:pt x="7019" y="700"/>
                  </a:lnTo>
                  <a:lnTo>
                    <a:pt x="6631" y="467"/>
                  </a:lnTo>
                  <a:lnTo>
                    <a:pt x="6216" y="312"/>
                  </a:lnTo>
                  <a:lnTo>
                    <a:pt x="5802" y="156"/>
                  </a:lnTo>
                  <a:lnTo>
                    <a:pt x="5361" y="79"/>
                  </a:lnTo>
                  <a:lnTo>
                    <a:pt x="4921" y="27"/>
                  </a:lnTo>
                  <a:lnTo>
                    <a:pt x="4481"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0" name="Google Shape;5470;p67"/>
            <p:cNvSpPr/>
            <p:nvPr/>
          </p:nvSpPr>
          <p:spPr>
            <a:xfrm>
              <a:off x="6660143" y="1712160"/>
              <a:ext cx="382439" cy="703980"/>
            </a:xfrm>
            <a:custGeom>
              <a:avLst/>
              <a:gdLst/>
              <a:ahLst/>
              <a:cxnLst/>
              <a:rect l="l" t="t" r="r" b="b"/>
              <a:pathLst>
                <a:path w="24398" h="44911" fill="none" extrusionOk="0">
                  <a:moveTo>
                    <a:pt x="4869" y="40067"/>
                  </a:moveTo>
                  <a:lnTo>
                    <a:pt x="4869" y="40067"/>
                  </a:lnTo>
                  <a:lnTo>
                    <a:pt x="6294" y="38461"/>
                  </a:lnTo>
                  <a:lnTo>
                    <a:pt x="7666" y="36804"/>
                  </a:lnTo>
                  <a:lnTo>
                    <a:pt x="7666" y="36804"/>
                  </a:lnTo>
                  <a:lnTo>
                    <a:pt x="8469" y="35794"/>
                  </a:lnTo>
                  <a:lnTo>
                    <a:pt x="9246" y="34784"/>
                  </a:lnTo>
                  <a:lnTo>
                    <a:pt x="9997" y="33748"/>
                  </a:lnTo>
                  <a:lnTo>
                    <a:pt x="10748" y="32738"/>
                  </a:lnTo>
                  <a:lnTo>
                    <a:pt x="10748" y="32738"/>
                  </a:lnTo>
                  <a:lnTo>
                    <a:pt x="11448" y="31676"/>
                  </a:lnTo>
                  <a:lnTo>
                    <a:pt x="12173" y="30640"/>
                  </a:lnTo>
                  <a:lnTo>
                    <a:pt x="12846" y="29578"/>
                  </a:lnTo>
                  <a:lnTo>
                    <a:pt x="13494" y="28490"/>
                  </a:lnTo>
                  <a:lnTo>
                    <a:pt x="13494" y="28490"/>
                  </a:lnTo>
                  <a:lnTo>
                    <a:pt x="14141" y="27428"/>
                  </a:lnTo>
                  <a:lnTo>
                    <a:pt x="14737" y="26340"/>
                  </a:lnTo>
                  <a:lnTo>
                    <a:pt x="14737" y="26340"/>
                  </a:lnTo>
                  <a:lnTo>
                    <a:pt x="14815" y="26211"/>
                  </a:lnTo>
                  <a:lnTo>
                    <a:pt x="14815" y="26211"/>
                  </a:lnTo>
                  <a:lnTo>
                    <a:pt x="14504" y="25538"/>
                  </a:lnTo>
                  <a:lnTo>
                    <a:pt x="14504" y="25538"/>
                  </a:lnTo>
                  <a:lnTo>
                    <a:pt x="14167" y="24916"/>
                  </a:lnTo>
                  <a:lnTo>
                    <a:pt x="13805" y="24268"/>
                  </a:lnTo>
                  <a:lnTo>
                    <a:pt x="13002" y="22974"/>
                  </a:lnTo>
                  <a:lnTo>
                    <a:pt x="13002" y="22974"/>
                  </a:lnTo>
                  <a:lnTo>
                    <a:pt x="12147" y="21679"/>
                  </a:lnTo>
                  <a:lnTo>
                    <a:pt x="11266" y="20384"/>
                  </a:lnTo>
                  <a:lnTo>
                    <a:pt x="10334" y="19089"/>
                  </a:lnTo>
                  <a:lnTo>
                    <a:pt x="9376" y="17794"/>
                  </a:lnTo>
                  <a:lnTo>
                    <a:pt x="9376" y="17794"/>
                  </a:lnTo>
                  <a:lnTo>
                    <a:pt x="8392" y="16499"/>
                  </a:lnTo>
                  <a:lnTo>
                    <a:pt x="7408" y="15204"/>
                  </a:lnTo>
                  <a:lnTo>
                    <a:pt x="5361" y="12640"/>
                  </a:lnTo>
                  <a:lnTo>
                    <a:pt x="5361" y="12640"/>
                  </a:lnTo>
                  <a:lnTo>
                    <a:pt x="3264" y="10128"/>
                  </a:lnTo>
                  <a:lnTo>
                    <a:pt x="2228" y="8884"/>
                  </a:lnTo>
                  <a:lnTo>
                    <a:pt x="1684" y="8263"/>
                  </a:lnTo>
                  <a:lnTo>
                    <a:pt x="1166" y="7667"/>
                  </a:lnTo>
                  <a:lnTo>
                    <a:pt x="1140" y="7615"/>
                  </a:lnTo>
                  <a:lnTo>
                    <a:pt x="1140" y="7615"/>
                  </a:lnTo>
                  <a:lnTo>
                    <a:pt x="829" y="7253"/>
                  </a:lnTo>
                  <a:lnTo>
                    <a:pt x="596" y="6864"/>
                  </a:lnTo>
                  <a:lnTo>
                    <a:pt x="389" y="6450"/>
                  </a:lnTo>
                  <a:lnTo>
                    <a:pt x="233" y="6035"/>
                  </a:lnTo>
                  <a:lnTo>
                    <a:pt x="104" y="5595"/>
                  </a:lnTo>
                  <a:lnTo>
                    <a:pt x="26" y="5155"/>
                  </a:lnTo>
                  <a:lnTo>
                    <a:pt x="0" y="4715"/>
                  </a:lnTo>
                  <a:lnTo>
                    <a:pt x="26" y="4274"/>
                  </a:lnTo>
                  <a:lnTo>
                    <a:pt x="78" y="3834"/>
                  </a:lnTo>
                  <a:lnTo>
                    <a:pt x="156" y="3420"/>
                  </a:lnTo>
                  <a:lnTo>
                    <a:pt x="285" y="2979"/>
                  </a:lnTo>
                  <a:lnTo>
                    <a:pt x="467" y="2565"/>
                  </a:lnTo>
                  <a:lnTo>
                    <a:pt x="700" y="2177"/>
                  </a:lnTo>
                  <a:lnTo>
                    <a:pt x="959" y="1814"/>
                  </a:lnTo>
                  <a:lnTo>
                    <a:pt x="1244" y="1451"/>
                  </a:lnTo>
                  <a:lnTo>
                    <a:pt x="1580" y="1141"/>
                  </a:lnTo>
                  <a:lnTo>
                    <a:pt x="1580" y="1141"/>
                  </a:lnTo>
                  <a:lnTo>
                    <a:pt x="1943" y="830"/>
                  </a:lnTo>
                  <a:lnTo>
                    <a:pt x="2357" y="597"/>
                  </a:lnTo>
                  <a:lnTo>
                    <a:pt x="2746" y="389"/>
                  </a:lnTo>
                  <a:lnTo>
                    <a:pt x="3160" y="234"/>
                  </a:lnTo>
                  <a:lnTo>
                    <a:pt x="3600" y="105"/>
                  </a:lnTo>
                  <a:lnTo>
                    <a:pt x="4041" y="53"/>
                  </a:lnTo>
                  <a:lnTo>
                    <a:pt x="4481" y="1"/>
                  </a:lnTo>
                  <a:lnTo>
                    <a:pt x="4921" y="27"/>
                  </a:lnTo>
                  <a:lnTo>
                    <a:pt x="5361" y="79"/>
                  </a:lnTo>
                  <a:lnTo>
                    <a:pt x="5802" y="156"/>
                  </a:lnTo>
                  <a:lnTo>
                    <a:pt x="6216" y="312"/>
                  </a:lnTo>
                  <a:lnTo>
                    <a:pt x="6631" y="467"/>
                  </a:lnTo>
                  <a:lnTo>
                    <a:pt x="7019" y="700"/>
                  </a:lnTo>
                  <a:lnTo>
                    <a:pt x="7382" y="959"/>
                  </a:lnTo>
                  <a:lnTo>
                    <a:pt x="7744" y="1244"/>
                  </a:lnTo>
                  <a:lnTo>
                    <a:pt x="8055" y="1581"/>
                  </a:lnTo>
                  <a:lnTo>
                    <a:pt x="8651" y="2254"/>
                  </a:lnTo>
                  <a:lnTo>
                    <a:pt x="9195" y="2902"/>
                  </a:lnTo>
                  <a:lnTo>
                    <a:pt x="10308" y="4223"/>
                  </a:lnTo>
                  <a:lnTo>
                    <a:pt x="10308" y="4223"/>
                  </a:lnTo>
                  <a:lnTo>
                    <a:pt x="12484" y="6864"/>
                  </a:lnTo>
                  <a:lnTo>
                    <a:pt x="12484" y="6864"/>
                  </a:lnTo>
                  <a:lnTo>
                    <a:pt x="13571" y="8185"/>
                  </a:lnTo>
                  <a:lnTo>
                    <a:pt x="14633" y="9532"/>
                  </a:lnTo>
                  <a:lnTo>
                    <a:pt x="15695" y="10905"/>
                  </a:lnTo>
                  <a:lnTo>
                    <a:pt x="16731" y="12277"/>
                  </a:lnTo>
                  <a:lnTo>
                    <a:pt x="16731" y="12277"/>
                  </a:lnTo>
                  <a:lnTo>
                    <a:pt x="17767" y="13676"/>
                  </a:lnTo>
                  <a:lnTo>
                    <a:pt x="18777" y="15100"/>
                  </a:lnTo>
                  <a:lnTo>
                    <a:pt x="19787" y="16551"/>
                  </a:lnTo>
                  <a:lnTo>
                    <a:pt x="20771" y="18053"/>
                  </a:lnTo>
                  <a:lnTo>
                    <a:pt x="20771" y="18053"/>
                  </a:lnTo>
                  <a:lnTo>
                    <a:pt x="21238" y="18830"/>
                  </a:lnTo>
                  <a:lnTo>
                    <a:pt x="21730" y="19633"/>
                  </a:lnTo>
                  <a:lnTo>
                    <a:pt x="22196" y="20461"/>
                  </a:lnTo>
                  <a:lnTo>
                    <a:pt x="22636" y="21290"/>
                  </a:lnTo>
                  <a:lnTo>
                    <a:pt x="22636" y="21290"/>
                  </a:lnTo>
                  <a:lnTo>
                    <a:pt x="23102" y="22197"/>
                  </a:lnTo>
                  <a:lnTo>
                    <a:pt x="23517" y="23181"/>
                  </a:lnTo>
                  <a:lnTo>
                    <a:pt x="23517" y="23181"/>
                  </a:lnTo>
                  <a:lnTo>
                    <a:pt x="23724" y="23699"/>
                  </a:lnTo>
                  <a:lnTo>
                    <a:pt x="23931" y="24268"/>
                  </a:lnTo>
                  <a:lnTo>
                    <a:pt x="24112" y="24890"/>
                  </a:lnTo>
                  <a:lnTo>
                    <a:pt x="24294" y="25563"/>
                  </a:lnTo>
                  <a:lnTo>
                    <a:pt x="24294" y="25563"/>
                  </a:lnTo>
                  <a:lnTo>
                    <a:pt x="24371" y="25978"/>
                  </a:lnTo>
                  <a:lnTo>
                    <a:pt x="24397" y="26392"/>
                  </a:lnTo>
                  <a:lnTo>
                    <a:pt x="24397" y="26807"/>
                  </a:lnTo>
                  <a:lnTo>
                    <a:pt x="24345" y="27221"/>
                  </a:lnTo>
                  <a:lnTo>
                    <a:pt x="24268" y="27609"/>
                  </a:lnTo>
                  <a:lnTo>
                    <a:pt x="24164" y="27998"/>
                  </a:lnTo>
                  <a:lnTo>
                    <a:pt x="24009" y="28361"/>
                  </a:lnTo>
                  <a:lnTo>
                    <a:pt x="23827" y="28723"/>
                  </a:lnTo>
                  <a:lnTo>
                    <a:pt x="23827" y="28749"/>
                  </a:lnTo>
                  <a:lnTo>
                    <a:pt x="23827" y="28749"/>
                  </a:lnTo>
                  <a:lnTo>
                    <a:pt x="23750" y="28879"/>
                  </a:lnTo>
                  <a:lnTo>
                    <a:pt x="23672" y="28956"/>
                  </a:lnTo>
                  <a:lnTo>
                    <a:pt x="23568" y="29138"/>
                  </a:lnTo>
                  <a:lnTo>
                    <a:pt x="23361" y="29448"/>
                  </a:lnTo>
                  <a:lnTo>
                    <a:pt x="23361" y="29448"/>
                  </a:lnTo>
                  <a:lnTo>
                    <a:pt x="22921" y="30044"/>
                  </a:lnTo>
                  <a:lnTo>
                    <a:pt x="22921" y="30044"/>
                  </a:lnTo>
                  <a:lnTo>
                    <a:pt x="22040" y="31209"/>
                  </a:lnTo>
                  <a:lnTo>
                    <a:pt x="22040" y="31209"/>
                  </a:lnTo>
                  <a:lnTo>
                    <a:pt x="21160" y="32323"/>
                  </a:lnTo>
                  <a:lnTo>
                    <a:pt x="20253" y="33411"/>
                  </a:lnTo>
                  <a:lnTo>
                    <a:pt x="20253" y="33411"/>
                  </a:lnTo>
                  <a:lnTo>
                    <a:pt x="19321" y="34473"/>
                  </a:lnTo>
                  <a:lnTo>
                    <a:pt x="18389" y="35509"/>
                  </a:lnTo>
                  <a:lnTo>
                    <a:pt x="17430" y="36519"/>
                  </a:lnTo>
                  <a:lnTo>
                    <a:pt x="16472" y="37529"/>
                  </a:lnTo>
                  <a:lnTo>
                    <a:pt x="16472" y="37529"/>
                  </a:lnTo>
                  <a:lnTo>
                    <a:pt x="15488" y="38513"/>
                  </a:lnTo>
                  <a:lnTo>
                    <a:pt x="14478" y="39497"/>
                  </a:lnTo>
                  <a:lnTo>
                    <a:pt x="13468" y="40430"/>
                  </a:lnTo>
                  <a:lnTo>
                    <a:pt x="12458" y="41362"/>
                  </a:lnTo>
                  <a:lnTo>
                    <a:pt x="12458" y="41362"/>
                  </a:lnTo>
                  <a:lnTo>
                    <a:pt x="11422" y="42294"/>
                  </a:lnTo>
                  <a:lnTo>
                    <a:pt x="10360" y="43175"/>
                  </a:lnTo>
                  <a:lnTo>
                    <a:pt x="9298" y="44055"/>
                  </a:lnTo>
                  <a:lnTo>
                    <a:pt x="8236" y="44910"/>
                  </a:lnTo>
                  <a:lnTo>
                    <a:pt x="4869" y="4006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1" name="Google Shape;5471;p67"/>
            <p:cNvSpPr/>
            <p:nvPr/>
          </p:nvSpPr>
          <p:spPr>
            <a:xfrm>
              <a:off x="6889923" y="2096621"/>
              <a:ext cx="58875" cy="28842"/>
            </a:xfrm>
            <a:custGeom>
              <a:avLst/>
              <a:gdLst/>
              <a:ahLst/>
              <a:cxnLst/>
              <a:rect l="l" t="t" r="r" b="b"/>
              <a:pathLst>
                <a:path w="3756" h="1840" extrusionOk="0">
                  <a:moveTo>
                    <a:pt x="3574" y="0"/>
                  </a:moveTo>
                  <a:lnTo>
                    <a:pt x="3082" y="52"/>
                  </a:lnTo>
                  <a:lnTo>
                    <a:pt x="2590" y="156"/>
                  </a:lnTo>
                  <a:lnTo>
                    <a:pt x="2124" y="285"/>
                  </a:lnTo>
                  <a:lnTo>
                    <a:pt x="1684" y="467"/>
                  </a:lnTo>
                  <a:lnTo>
                    <a:pt x="1243" y="674"/>
                  </a:lnTo>
                  <a:lnTo>
                    <a:pt x="829" y="933"/>
                  </a:lnTo>
                  <a:lnTo>
                    <a:pt x="415" y="1218"/>
                  </a:lnTo>
                  <a:lnTo>
                    <a:pt x="52" y="1529"/>
                  </a:lnTo>
                  <a:lnTo>
                    <a:pt x="0" y="1606"/>
                  </a:lnTo>
                  <a:lnTo>
                    <a:pt x="0" y="1658"/>
                  </a:lnTo>
                  <a:lnTo>
                    <a:pt x="0" y="1710"/>
                  </a:lnTo>
                  <a:lnTo>
                    <a:pt x="52" y="1762"/>
                  </a:lnTo>
                  <a:lnTo>
                    <a:pt x="104" y="1813"/>
                  </a:lnTo>
                  <a:lnTo>
                    <a:pt x="156" y="1839"/>
                  </a:lnTo>
                  <a:lnTo>
                    <a:pt x="233" y="1813"/>
                  </a:lnTo>
                  <a:lnTo>
                    <a:pt x="285" y="1788"/>
                  </a:lnTo>
                  <a:lnTo>
                    <a:pt x="648" y="1477"/>
                  </a:lnTo>
                  <a:lnTo>
                    <a:pt x="1010" y="1218"/>
                  </a:lnTo>
                  <a:lnTo>
                    <a:pt x="1399" y="985"/>
                  </a:lnTo>
                  <a:lnTo>
                    <a:pt x="1813" y="777"/>
                  </a:lnTo>
                  <a:lnTo>
                    <a:pt x="2228" y="596"/>
                  </a:lnTo>
                  <a:lnTo>
                    <a:pt x="2668" y="493"/>
                  </a:lnTo>
                  <a:lnTo>
                    <a:pt x="3108" y="389"/>
                  </a:lnTo>
                  <a:lnTo>
                    <a:pt x="3574" y="337"/>
                  </a:lnTo>
                  <a:lnTo>
                    <a:pt x="3652" y="311"/>
                  </a:lnTo>
                  <a:lnTo>
                    <a:pt x="3704" y="285"/>
                  </a:lnTo>
                  <a:lnTo>
                    <a:pt x="3730" y="208"/>
                  </a:lnTo>
                  <a:lnTo>
                    <a:pt x="3756" y="156"/>
                  </a:lnTo>
                  <a:lnTo>
                    <a:pt x="3730" y="78"/>
                  </a:lnTo>
                  <a:lnTo>
                    <a:pt x="3704" y="26"/>
                  </a:lnTo>
                  <a:lnTo>
                    <a:pt x="3652"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2" name="Google Shape;5472;p67"/>
            <p:cNvSpPr/>
            <p:nvPr/>
          </p:nvSpPr>
          <p:spPr>
            <a:xfrm>
              <a:off x="6902103" y="2078751"/>
              <a:ext cx="25174" cy="34124"/>
            </a:xfrm>
            <a:custGeom>
              <a:avLst/>
              <a:gdLst/>
              <a:ahLst/>
              <a:cxnLst/>
              <a:rect l="l" t="t" r="r" b="b"/>
              <a:pathLst>
                <a:path w="1606" h="2177" extrusionOk="0">
                  <a:moveTo>
                    <a:pt x="1373" y="1"/>
                  </a:moveTo>
                  <a:lnTo>
                    <a:pt x="1321" y="27"/>
                  </a:lnTo>
                  <a:lnTo>
                    <a:pt x="1269" y="79"/>
                  </a:lnTo>
                  <a:lnTo>
                    <a:pt x="26" y="1917"/>
                  </a:lnTo>
                  <a:lnTo>
                    <a:pt x="0" y="1995"/>
                  </a:lnTo>
                  <a:lnTo>
                    <a:pt x="0" y="2047"/>
                  </a:lnTo>
                  <a:lnTo>
                    <a:pt x="26" y="2099"/>
                  </a:lnTo>
                  <a:lnTo>
                    <a:pt x="78" y="2151"/>
                  </a:lnTo>
                  <a:lnTo>
                    <a:pt x="130" y="2176"/>
                  </a:lnTo>
                  <a:lnTo>
                    <a:pt x="207" y="2176"/>
                  </a:lnTo>
                  <a:lnTo>
                    <a:pt x="259" y="2151"/>
                  </a:lnTo>
                  <a:lnTo>
                    <a:pt x="337" y="2099"/>
                  </a:lnTo>
                  <a:lnTo>
                    <a:pt x="1554" y="260"/>
                  </a:lnTo>
                  <a:lnTo>
                    <a:pt x="1606" y="182"/>
                  </a:lnTo>
                  <a:lnTo>
                    <a:pt x="1580" y="130"/>
                  </a:lnTo>
                  <a:lnTo>
                    <a:pt x="1554" y="53"/>
                  </a:lnTo>
                  <a:lnTo>
                    <a:pt x="1502" y="27"/>
                  </a:lnTo>
                  <a:lnTo>
                    <a:pt x="1451"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3" name="Google Shape;5473;p67"/>
            <p:cNvSpPr/>
            <p:nvPr/>
          </p:nvSpPr>
          <p:spPr>
            <a:xfrm>
              <a:off x="6299242" y="1658990"/>
              <a:ext cx="590697" cy="895983"/>
            </a:xfrm>
            <a:custGeom>
              <a:avLst/>
              <a:gdLst/>
              <a:ahLst/>
              <a:cxnLst/>
              <a:rect l="l" t="t" r="r" b="b"/>
              <a:pathLst>
                <a:path w="37684" h="57160" extrusionOk="0">
                  <a:moveTo>
                    <a:pt x="11448" y="0"/>
                  </a:moveTo>
                  <a:lnTo>
                    <a:pt x="11422" y="78"/>
                  </a:lnTo>
                  <a:lnTo>
                    <a:pt x="11240" y="363"/>
                  </a:lnTo>
                  <a:lnTo>
                    <a:pt x="11111" y="544"/>
                  </a:lnTo>
                  <a:lnTo>
                    <a:pt x="10904" y="777"/>
                  </a:lnTo>
                  <a:lnTo>
                    <a:pt x="10671" y="1036"/>
                  </a:lnTo>
                  <a:lnTo>
                    <a:pt x="10360" y="1321"/>
                  </a:lnTo>
                  <a:lnTo>
                    <a:pt x="10127" y="1528"/>
                  </a:lnTo>
                  <a:lnTo>
                    <a:pt x="9635" y="1917"/>
                  </a:lnTo>
                  <a:lnTo>
                    <a:pt x="9039" y="2331"/>
                  </a:lnTo>
                  <a:lnTo>
                    <a:pt x="8676" y="2538"/>
                  </a:lnTo>
                  <a:lnTo>
                    <a:pt x="7951" y="2927"/>
                  </a:lnTo>
                  <a:lnTo>
                    <a:pt x="7122" y="3341"/>
                  </a:lnTo>
                  <a:lnTo>
                    <a:pt x="6190" y="3756"/>
                  </a:lnTo>
                  <a:lnTo>
                    <a:pt x="5102" y="4144"/>
                  </a:lnTo>
                  <a:lnTo>
                    <a:pt x="4532" y="4377"/>
                  </a:lnTo>
                  <a:lnTo>
                    <a:pt x="3989" y="4610"/>
                  </a:lnTo>
                  <a:lnTo>
                    <a:pt x="3522" y="4817"/>
                  </a:lnTo>
                  <a:lnTo>
                    <a:pt x="3134" y="5025"/>
                  </a:lnTo>
                  <a:lnTo>
                    <a:pt x="2849" y="5180"/>
                  </a:lnTo>
                  <a:lnTo>
                    <a:pt x="2409" y="5465"/>
                  </a:lnTo>
                  <a:lnTo>
                    <a:pt x="2020" y="5750"/>
                  </a:lnTo>
                  <a:lnTo>
                    <a:pt x="1658" y="6061"/>
                  </a:lnTo>
                  <a:lnTo>
                    <a:pt x="1347" y="6371"/>
                  </a:lnTo>
                  <a:lnTo>
                    <a:pt x="1062" y="6682"/>
                  </a:lnTo>
                  <a:lnTo>
                    <a:pt x="829" y="6993"/>
                  </a:lnTo>
                  <a:lnTo>
                    <a:pt x="648" y="7330"/>
                  </a:lnTo>
                  <a:lnTo>
                    <a:pt x="466" y="7640"/>
                  </a:lnTo>
                  <a:lnTo>
                    <a:pt x="311" y="8055"/>
                  </a:lnTo>
                  <a:lnTo>
                    <a:pt x="181" y="8469"/>
                  </a:lnTo>
                  <a:lnTo>
                    <a:pt x="78" y="8884"/>
                  </a:lnTo>
                  <a:lnTo>
                    <a:pt x="26" y="9272"/>
                  </a:lnTo>
                  <a:lnTo>
                    <a:pt x="0" y="9686"/>
                  </a:lnTo>
                  <a:lnTo>
                    <a:pt x="0" y="10101"/>
                  </a:lnTo>
                  <a:lnTo>
                    <a:pt x="26" y="10412"/>
                  </a:lnTo>
                  <a:lnTo>
                    <a:pt x="78" y="11085"/>
                  </a:lnTo>
                  <a:lnTo>
                    <a:pt x="181" y="11733"/>
                  </a:lnTo>
                  <a:lnTo>
                    <a:pt x="233" y="11940"/>
                  </a:lnTo>
                  <a:lnTo>
                    <a:pt x="337" y="12199"/>
                  </a:lnTo>
                  <a:lnTo>
                    <a:pt x="466" y="12484"/>
                  </a:lnTo>
                  <a:lnTo>
                    <a:pt x="622" y="12820"/>
                  </a:lnTo>
                  <a:lnTo>
                    <a:pt x="1062" y="13571"/>
                  </a:lnTo>
                  <a:lnTo>
                    <a:pt x="1580" y="14452"/>
                  </a:lnTo>
                  <a:lnTo>
                    <a:pt x="1735" y="14737"/>
                  </a:lnTo>
                  <a:lnTo>
                    <a:pt x="2176" y="15462"/>
                  </a:lnTo>
                  <a:lnTo>
                    <a:pt x="2590" y="16239"/>
                  </a:lnTo>
                  <a:lnTo>
                    <a:pt x="2797" y="16602"/>
                  </a:lnTo>
                  <a:lnTo>
                    <a:pt x="3807" y="18389"/>
                  </a:lnTo>
                  <a:lnTo>
                    <a:pt x="4895" y="20331"/>
                  </a:lnTo>
                  <a:lnTo>
                    <a:pt x="5050" y="20616"/>
                  </a:lnTo>
                  <a:lnTo>
                    <a:pt x="5776" y="21963"/>
                  </a:lnTo>
                  <a:lnTo>
                    <a:pt x="6501" y="23335"/>
                  </a:lnTo>
                  <a:lnTo>
                    <a:pt x="7226" y="24734"/>
                  </a:lnTo>
                  <a:lnTo>
                    <a:pt x="7925" y="26132"/>
                  </a:lnTo>
                  <a:lnTo>
                    <a:pt x="8055" y="26443"/>
                  </a:lnTo>
                  <a:lnTo>
                    <a:pt x="8858" y="28204"/>
                  </a:lnTo>
                  <a:lnTo>
                    <a:pt x="9246" y="29059"/>
                  </a:lnTo>
                  <a:lnTo>
                    <a:pt x="9609" y="29914"/>
                  </a:lnTo>
                  <a:lnTo>
                    <a:pt x="9945" y="30768"/>
                  </a:lnTo>
                  <a:lnTo>
                    <a:pt x="10230" y="31571"/>
                  </a:lnTo>
                  <a:lnTo>
                    <a:pt x="10515" y="32374"/>
                  </a:lnTo>
                  <a:lnTo>
                    <a:pt x="10748" y="33151"/>
                  </a:lnTo>
                  <a:lnTo>
                    <a:pt x="10981" y="34006"/>
                  </a:lnTo>
                  <a:lnTo>
                    <a:pt x="11033" y="34291"/>
                  </a:lnTo>
                  <a:lnTo>
                    <a:pt x="11214" y="35145"/>
                  </a:lnTo>
                  <a:lnTo>
                    <a:pt x="11318" y="35922"/>
                  </a:lnTo>
                  <a:lnTo>
                    <a:pt x="11370" y="36622"/>
                  </a:lnTo>
                  <a:lnTo>
                    <a:pt x="11370" y="37295"/>
                  </a:lnTo>
                  <a:lnTo>
                    <a:pt x="11370" y="37942"/>
                  </a:lnTo>
                  <a:lnTo>
                    <a:pt x="11344" y="38616"/>
                  </a:lnTo>
                  <a:lnTo>
                    <a:pt x="11318" y="38927"/>
                  </a:lnTo>
                  <a:lnTo>
                    <a:pt x="11240" y="39729"/>
                  </a:lnTo>
                  <a:lnTo>
                    <a:pt x="11137" y="40481"/>
                  </a:lnTo>
                  <a:lnTo>
                    <a:pt x="11007" y="41232"/>
                  </a:lnTo>
                  <a:lnTo>
                    <a:pt x="10852" y="41983"/>
                  </a:lnTo>
                  <a:lnTo>
                    <a:pt x="10671" y="42682"/>
                  </a:lnTo>
                  <a:lnTo>
                    <a:pt x="10489" y="43355"/>
                  </a:lnTo>
                  <a:lnTo>
                    <a:pt x="10308" y="43977"/>
                  </a:lnTo>
                  <a:lnTo>
                    <a:pt x="10101" y="44573"/>
                  </a:lnTo>
                  <a:lnTo>
                    <a:pt x="9997" y="44909"/>
                  </a:lnTo>
                  <a:lnTo>
                    <a:pt x="9738" y="45583"/>
                  </a:lnTo>
                  <a:lnTo>
                    <a:pt x="9505" y="46178"/>
                  </a:lnTo>
                  <a:lnTo>
                    <a:pt x="9091" y="47137"/>
                  </a:lnTo>
                  <a:lnTo>
                    <a:pt x="8806" y="47732"/>
                  </a:lnTo>
                  <a:lnTo>
                    <a:pt x="8702" y="47940"/>
                  </a:lnTo>
                  <a:lnTo>
                    <a:pt x="9609" y="48509"/>
                  </a:lnTo>
                  <a:lnTo>
                    <a:pt x="10541" y="49053"/>
                  </a:lnTo>
                  <a:lnTo>
                    <a:pt x="11448" y="49571"/>
                  </a:lnTo>
                  <a:lnTo>
                    <a:pt x="12354" y="50063"/>
                  </a:lnTo>
                  <a:lnTo>
                    <a:pt x="14141" y="50996"/>
                  </a:lnTo>
                  <a:lnTo>
                    <a:pt x="15876" y="51824"/>
                  </a:lnTo>
                  <a:lnTo>
                    <a:pt x="16187" y="51954"/>
                  </a:lnTo>
                  <a:lnTo>
                    <a:pt x="17327" y="52472"/>
                  </a:lnTo>
                  <a:lnTo>
                    <a:pt x="18440" y="52964"/>
                  </a:lnTo>
                  <a:lnTo>
                    <a:pt x="19554" y="53404"/>
                  </a:lnTo>
                  <a:lnTo>
                    <a:pt x="20642" y="53819"/>
                  </a:lnTo>
                  <a:lnTo>
                    <a:pt x="21704" y="54181"/>
                  </a:lnTo>
                  <a:lnTo>
                    <a:pt x="22739" y="54544"/>
                  </a:lnTo>
                  <a:lnTo>
                    <a:pt x="23775" y="54855"/>
                  </a:lnTo>
                  <a:lnTo>
                    <a:pt x="24760" y="55165"/>
                  </a:lnTo>
                  <a:lnTo>
                    <a:pt x="25070" y="55243"/>
                  </a:lnTo>
                  <a:lnTo>
                    <a:pt x="26469" y="55632"/>
                  </a:lnTo>
                  <a:lnTo>
                    <a:pt x="27790" y="55942"/>
                  </a:lnTo>
                  <a:lnTo>
                    <a:pt x="29059" y="56227"/>
                  </a:lnTo>
                  <a:lnTo>
                    <a:pt x="30250" y="56460"/>
                  </a:lnTo>
                  <a:lnTo>
                    <a:pt x="31364" y="56642"/>
                  </a:lnTo>
                  <a:lnTo>
                    <a:pt x="32400" y="56797"/>
                  </a:lnTo>
                  <a:lnTo>
                    <a:pt x="33358" y="56927"/>
                  </a:lnTo>
                  <a:lnTo>
                    <a:pt x="34239" y="57004"/>
                  </a:lnTo>
                  <a:lnTo>
                    <a:pt x="35016" y="57082"/>
                  </a:lnTo>
                  <a:lnTo>
                    <a:pt x="35689" y="57108"/>
                  </a:lnTo>
                  <a:lnTo>
                    <a:pt x="36777" y="57160"/>
                  </a:lnTo>
                  <a:lnTo>
                    <a:pt x="37450" y="57160"/>
                  </a:lnTo>
                  <a:lnTo>
                    <a:pt x="37683" y="57134"/>
                  </a:lnTo>
                  <a:lnTo>
                    <a:pt x="37657" y="56952"/>
                  </a:lnTo>
                  <a:lnTo>
                    <a:pt x="37606" y="56357"/>
                  </a:lnTo>
                  <a:lnTo>
                    <a:pt x="37502" y="55373"/>
                  </a:lnTo>
                  <a:lnTo>
                    <a:pt x="37295" y="54000"/>
                  </a:lnTo>
                  <a:lnTo>
                    <a:pt x="36984" y="52239"/>
                  </a:lnTo>
                  <a:lnTo>
                    <a:pt x="36751" y="51203"/>
                  </a:lnTo>
                  <a:lnTo>
                    <a:pt x="36518" y="50089"/>
                  </a:lnTo>
                  <a:lnTo>
                    <a:pt x="36233" y="48872"/>
                  </a:lnTo>
                  <a:lnTo>
                    <a:pt x="35896" y="47551"/>
                  </a:lnTo>
                  <a:lnTo>
                    <a:pt x="35508" y="46152"/>
                  </a:lnTo>
                  <a:lnTo>
                    <a:pt x="35093" y="44650"/>
                  </a:lnTo>
                  <a:lnTo>
                    <a:pt x="35016" y="44417"/>
                  </a:lnTo>
                  <a:lnTo>
                    <a:pt x="34990" y="44340"/>
                  </a:lnTo>
                  <a:lnTo>
                    <a:pt x="34679" y="43226"/>
                  </a:lnTo>
                  <a:lnTo>
                    <a:pt x="34161" y="41646"/>
                  </a:lnTo>
                  <a:lnTo>
                    <a:pt x="33772" y="40351"/>
                  </a:lnTo>
                  <a:lnTo>
                    <a:pt x="33358" y="38927"/>
                  </a:lnTo>
                  <a:lnTo>
                    <a:pt x="33254" y="38590"/>
                  </a:lnTo>
                  <a:lnTo>
                    <a:pt x="32840" y="36958"/>
                  </a:lnTo>
                  <a:lnTo>
                    <a:pt x="32452" y="35275"/>
                  </a:lnTo>
                  <a:lnTo>
                    <a:pt x="32348" y="34757"/>
                  </a:lnTo>
                  <a:lnTo>
                    <a:pt x="32115" y="33617"/>
                  </a:lnTo>
                  <a:lnTo>
                    <a:pt x="31934" y="32530"/>
                  </a:lnTo>
                  <a:lnTo>
                    <a:pt x="31908" y="32452"/>
                  </a:lnTo>
                  <a:lnTo>
                    <a:pt x="31882" y="32219"/>
                  </a:lnTo>
                  <a:lnTo>
                    <a:pt x="31726" y="31053"/>
                  </a:lnTo>
                  <a:lnTo>
                    <a:pt x="31649" y="29991"/>
                  </a:lnTo>
                  <a:lnTo>
                    <a:pt x="31623" y="29499"/>
                  </a:lnTo>
                  <a:lnTo>
                    <a:pt x="31623" y="29033"/>
                  </a:lnTo>
                  <a:lnTo>
                    <a:pt x="31649" y="28593"/>
                  </a:lnTo>
                  <a:lnTo>
                    <a:pt x="31675" y="28178"/>
                  </a:lnTo>
                  <a:lnTo>
                    <a:pt x="31752" y="27712"/>
                  </a:lnTo>
                  <a:lnTo>
                    <a:pt x="31830" y="27246"/>
                  </a:lnTo>
                  <a:lnTo>
                    <a:pt x="31934" y="26858"/>
                  </a:lnTo>
                  <a:lnTo>
                    <a:pt x="32167" y="26107"/>
                  </a:lnTo>
                  <a:lnTo>
                    <a:pt x="32452" y="25330"/>
                  </a:lnTo>
                  <a:lnTo>
                    <a:pt x="32633" y="24837"/>
                  </a:lnTo>
                  <a:lnTo>
                    <a:pt x="32788" y="24501"/>
                  </a:lnTo>
                  <a:lnTo>
                    <a:pt x="32918" y="24190"/>
                  </a:lnTo>
                  <a:lnTo>
                    <a:pt x="33488" y="22817"/>
                  </a:lnTo>
                  <a:lnTo>
                    <a:pt x="33669" y="22351"/>
                  </a:lnTo>
                  <a:lnTo>
                    <a:pt x="33876" y="21730"/>
                  </a:lnTo>
                  <a:lnTo>
                    <a:pt x="34083" y="21134"/>
                  </a:lnTo>
                  <a:lnTo>
                    <a:pt x="34187" y="20745"/>
                  </a:lnTo>
                  <a:lnTo>
                    <a:pt x="34316" y="20227"/>
                  </a:lnTo>
                  <a:lnTo>
                    <a:pt x="34420" y="19735"/>
                  </a:lnTo>
                  <a:lnTo>
                    <a:pt x="34498" y="19243"/>
                  </a:lnTo>
                  <a:lnTo>
                    <a:pt x="34524" y="18751"/>
                  </a:lnTo>
                  <a:lnTo>
                    <a:pt x="34549" y="18440"/>
                  </a:lnTo>
                  <a:lnTo>
                    <a:pt x="34524" y="18130"/>
                  </a:lnTo>
                  <a:lnTo>
                    <a:pt x="34524" y="18052"/>
                  </a:lnTo>
                  <a:lnTo>
                    <a:pt x="34498" y="17819"/>
                  </a:lnTo>
                  <a:lnTo>
                    <a:pt x="34472" y="17663"/>
                  </a:lnTo>
                  <a:lnTo>
                    <a:pt x="34420" y="17327"/>
                  </a:lnTo>
                  <a:lnTo>
                    <a:pt x="34368" y="17016"/>
                  </a:lnTo>
                  <a:lnTo>
                    <a:pt x="34265" y="16705"/>
                  </a:lnTo>
                  <a:lnTo>
                    <a:pt x="34187" y="16420"/>
                  </a:lnTo>
                  <a:lnTo>
                    <a:pt x="33954" y="15850"/>
                  </a:lnTo>
                  <a:lnTo>
                    <a:pt x="33669" y="15307"/>
                  </a:lnTo>
                  <a:lnTo>
                    <a:pt x="33617" y="15229"/>
                  </a:lnTo>
                  <a:lnTo>
                    <a:pt x="33462" y="14970"/>
                  </a:lnTo>
                  <a:lnTo>
                    <a:pt x="33358" y="14815"/>
                  </a:lnTo>
                  <a:lnTo>
                    <a:pt x="33047" y="14400"/>
                  </a:lnTo>
                  <a:lnTo>
                    <a:pt x="32737" y="14012"/>
                  </a:lnTo>
                  <a:lnTo>
                    <a:pt x="32115" y="13286"/>
                  </a:lnTo>
                  <a:lnTo>
                    <a:pt x="31545" y="12639"/>
                  </a:lnTo>
                  <a:lnTo>
                    <a:pt x="31286" y="12354"/>
                  </a:lnTo>
                  <a:lnTo>
                    <a:pt x="31053" y="12095"/>
                  </a:lnTo>
                  <a:lnTo>
                    <a:pt x="30924" y="11888"/>
                  </a:lnTo>
                  <a:lnTo>
                    <a:pt x="30820" y="11681"/>
                  </a:lnTo>
                  <a:lnTo>
                    <a:pt x="30742" y="11448"/>
                  </a:lnTo>
                  <a:lnTo>
                    <a:pt x="30690" y="11189"/>
                  </a:lnTo>
                  <a:lnTo>
                    <a:pt x="30665" y="10878"/>
                  </a:lnTo>
                  <a:lnTo>
                    <a:pt x="30639" y="10567"/>
                  </a:lnTo>
                  <a:lnTo>
                    <a:pt x="30639" y="10256"/>
                  </a:lnTo>
                  <a:lnTo>
                    <a:pt x="30665" y="9557"/>
                  </a:lnTo>
                  <a:lnTo>
                    <a:pt x="30768" y="8003"/>
                  </a:lnTo>
                  <a:lnTo>
                    <a:pt x="30794" y="7174"/>
                  </a:lnTo>
                  <a:lnTo>
                    <a:pt x="30768" y="6786"/>
                  </a:lnTo>
                  <a:lnTo>
                    <a:pt x="30742" y="6371"/>
                  </a:lnTo>
                  <a:lnTo>
                    <a:pt x="30716" y="6164"/>
                  </a:lnTo>
                  <a:lnTo>
                    <a:pt x="30690" y="5957"/>
                  </a:lnTo>
                  <a:lnTo>
                    <a:pt x="30665" y="5853"/>
                  </a:lnTo>
                  <a:lnTo>
                    <a:pt x="30587" y="5465"/>
                  </a:lnTo>
                  <a:lnTo>
                    <a:pt x="30457" y="5051"/>
                  </a:lnTo>
                  <a:lnTo>
                    <a:pt x="30302" y="4688"/>
                  </a:lnTo>
                  <a:lnTo>
                    <a:pt x="30147" y="4377"/>
                  </a:lnTo>
                  <a:lnTo>
                    <a:pt x="29965" y="4118"/>
                  </a:lnTo>
                  <a:lnTo>
                    <a:pt x="29810" y="3937"/>
                  </a:lnTo>
                  <a:lnTo>
                    <a:pt x="29655" y="3781"/>
                  </a:lnTo>
                  <a:lnTo>
                    <a:pt x="29499" y="3678"/>
                  </a:lnTo>
                  <a:lnTo>
                    <a:pt x="29318" y="3548"/>
                  </a:lnTo>
                  <a:lnTo>
                    <a:pt x="29137" y="3445"/>
                  </a:lnTo>
                  <a:lnTo>
                    <a:pt x="28955" y="3367"/>
                  </a:lnTo>
                  <a:lnTo>
                    <a:pt x="28567" y="3238"/>
                  </a:lnTo>
                  <a:lnTo>
                    <a:pt x="28126" y="3134"/>
                  </a:lnTo>
                  <a:lnTo>
                    <a:pt x="27660" y="3082"/>
                  </a:lnTo>
                  <a:lnTo>
                    <a:pt x="27194" y="3030"/>
                  </a:lnTo>
                  <a:lnTo>
                    <a:pt x="26158" y="2979"/>
                  </a:lnTo>
                  <a:lnTo>
                    <a:pt x="25744" y="2927"/>
                  </a:lnTo>
                  <a:lnTo>
                    <a:pt x="25381" y="2849"/>
                  </a:lnTo>
                  <a:lnTo>
                    <a:pt x="24760" y="2694"/>
                  </a:lnTo>
                  <a:lnTo>
                    <a:pt x="24268" y="2538"/>
                  </a:lnTo>
                  <a:lnTo>
                    <a:pt x="23698" y="2331"/>
                  </a:lnTo>
                  <a:lnTo>
                    <a:pt x="23128" y="2098"/>
                  </a:lnTo>
                  <a:lnTo>
                    <a:pt x="22636" y="1865"/>
                  </a:lnTo>
                  <a:lnTo>
                    <a:pt x="22196" y="1632"/>
                  </a:lnTo>
                  <a:lnTo>
                    <a:pt x="21548" y="1269"/>
                  </a:lnTo>
                  <a:lnTo>
                    <a:pt x="21315" y="1140"/>
                  </a:lnTo>
                  <a:lnTo>
                    <a:pt x="17870" y="725"/>
                  </a:lnTo>
                  <a:lnTo>
                    <a:pt x="17482" y="699"/>
                  </a:lnTo>
                  <a:lnTo>
                    <a:pt x="11448"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4" name="Google Shape;5474;p67"/>
            <p:cNvSpPr/>
            <p:nvPr/>
          </p:nvSpPr>
          <p:spPr>
            <a:xfrm>
              <a:off x="6299242" y="1658990"/>
              <a:ext cx="590697" cy="895983"/>
            </a:xfrm>
            <a:custGeom>
              <a:avLst/>
              <a:gdLst/>
              <a:ahLst/>
              <a:cxnLst/>
              <a:rect l="l" t="t" r="r" b="b"/>
              <a:pathLst>
                <a:path w="37684" h="57160" fill="none" extrusionOk="0">
                  <a:moveTo>
                    <a:pt x="37683" y="57134"/>
                  </a:moveTo>
                  <a:lnTo>
                    <a:pt x="37683" y="57134"/>
                  </a:lnTo>
                  <a:lnTo>
                    <a:pt x="37450" y="57160"/>
                  </a:lnTo>
                  <a:lnTo>
                    <a:pt x="36777" y="57160"/>
                  </a:lnTo>
                  <a:lnTo>
                    <a:pt x="35689" y="57108"/>
                  </a:lnTo>
                  <a:lnTo>
                    <a:pt x="35016" y="57082"/>
                  </a:lnTo>
                  <a:lnTo>
                    <a:pt x="34239" y="57004"/>
                  </a:lnTo>
                  <a:lnTo>
                    <a:pt x="33358" y="56927"/>
                  </a:lnTo>
                  <a:lnTo>
                    <a:pt x="32400" y="56797"/>
                  </a:lnTo>
                  <a:lnTo>
                    <a:pt x="31364" y="56642"/>
                  </a:lnTo>
                  <a:lnTo>
                    <a:pt x="30250" y="56460"/>
                  </a:lnTo>
                  <a:lnTo>
                    <a:pt x="29059" y="56227"/>
                  </a:lnTo>
                  <a:lnTo>
                    <a:pt x="27790" y="55942"/>
                  </a:lnTo>
                  <a:lnTo>
                    <a:pt x="26469" y="55632"/>
                  </a:lnTo>
                  <a:lnTo>
                    <a:pt x="25070" y="55243"/>
                  </a:lnTo>
                  <a:lnTo>
                    <a:pt x="25070" y="55243"/>
                  </a:lnTo>
                  <a:lnTo>
                    <a:pt x="24760" y="55165"/>
                  </a:lnTo>
                  <a:lnTo>
                    <a:pt x="24760" y="55165"/>
                  </a:lnTo>
                  <a:lnTo>
                    <a:pt x="23775" y="54855"/>
                  </a:lnTo>
                  <a:lnTo>
                    <a:pt x="22739" y="54544"/>
                  </a:lnTo>
                  <a:lnTo>
                    <a:pt x="21704" y="54181"/>
                  </a:lnTo>
                  <a:lnTo>
                    <a:pt x="20642" y="53819"/>
                  </a:lnTo>
                  <a:lnTo>
                    <a:pt x="19554" y="53404"/>
                  </a:lnTo>
                  <a:lnTo>
                    <a:pt x="18440" y="52964"/>
                  </a:lnTo>
                  <a:lnTo>
                    <a:pt x="17327" y="52472"/>
                  </a:lnTo>
                  <a:lnTo>
                    <a:pt x="16187" y="51954"/>
                  </a:lnTo>
                  <a:lnTo>
                    <a:pt x="16187" y="51954"/>
                  </a:lnTo>
                  <a:lnTo>
                    <a:pt x="15876" y="51824"/>
                  </a:lnTo>
                  <a:lnTo>
                    <a:pt x="15876" y="51824"/>
                  </a:lnTo>
                  <a:lnTo>
                    <a:pt x="14141" y="50996"/>
                  </a:lnTo>
                  <a:lnTo>
                    <a:pt x="12354" y="50063"/>
                  </a:lnTo>
                  <a:lnTo>
                    <a:pt x="11448" y="49571"/>
                  </a:lnTo>
                  <a:lnTo>
                    <a:pt x="10541" y="49053"/>
                  </a:lnTo>
                  <a:lnTo>
                    <a:pt x="9609" y="48509"/>
                  </a:lnTo>
                  <a:lnTo>
                    <a:pt x="8702" y="47940"/>
                  </a:lnTo>
                  <a:lnTo>
                    <a:pt x="8702" y="47940"/>
                  </a:lnTo>
                  <a:lnTo>
                    <a:pt x="8806" y="47732"/>
                  </a:lnTo>
                  <a:lnTo>
                    <a:pt x="9091" y="47137"/>
                  </a:lnTo>
                  <a:lnTo>
                    <a:pt x="9505" y="46178"/>
                  </a:lnTo>
                  <a:lnTo>
                    <a:pt x="9738" y="45583"/>
                  </a:lnTo>
                  <a:lnTo>
                    <a:pt x="9997" y="44909"/>
                  </a:lnTo>
                  <a:lnTo>
                    <a:pt x="9997" y="44909"/>
                  </a:lnTo>
                  <a:lnTo>
                    <a:pt x="10101" y="44573"/>
                  </a:lnTo>
                  <a:lnTo>
                    <a:pt x="10101" y="44573"/>
                  </a:lnTo>
                  <a:lnTo>
                    <a:pt x="10308" y="43977"/>
                  </a:lnTo>
                  <a:lnTo>
                    <a:pt x="10489" y="43355"/>
                  </a:lnTo>
                  <a:lnTo>
                    <a:pt x="10671" y="42682"/>
                  </a:lnTo>
                  <a:lnTo>
                    <a:pt x="10852" y="41983"/>
                  </a:lnTo>
                  <a:lnTo>
                    <a:pt x="11007" y="41232"/>
                  </a:lnTo>
                  <a:lnTo>
                    <a:pt x="11137" y="40481"/>
                  </a:lnTo>
                  <a:lnTo>
                    <a:pt x="11240" y="39729"/>
                  </a:lnTo>
                  <a:lnTo>
                    <a:pt x="11318" y="38927"/>
                  </a:lnTo>
                  <a:lnTo>
                    <a:pt x="11318" y="38927"/>
                  </a:lnTo>
                  <a:lnTo>
                    <a:pt x="11344" y="38616"/>
                  </a:lnTo>
                  <a:lnTo>
                    <a:pt x="11344" y="38616"/>
                  </a:lnTo>
                  <a:lnTo>
                    <a:pt x="11370" y="37942"/>
                  </a:lnTo>
                  <a:lnTo>
                    <a:pt x="11370" y="37295"/>
                  </a:lnTo>
                  <a:lnTo>
                    <a:pt x="11370" y="36622"/>
                  </a:lnTo>
                  <a:lnTo>
                    <a:pt x="11318" y="35922"/>
                  </a:lnTo>
                  <a:lnTo>
                    <a:pt x="11318" y="35922"/>
                  </a:lnTo>
                  <a:lnTo>
                    <a:pt x="11214" y="35145"/>
                  </a:lnTo>
                  <a:lnTo>
                    <a:pt x="11033" y="34291"/>
                  </a:lnTo>
                  <a:lnTo>
                    <a:pt x="11033" y="34291"/>
                  </a:lnTo>
                  <a:lnTo>
                    <a:pt x="10981" y="34006"/>
                  </a:lnTo>
                  <a:lnTo>
                    <a:pt x="10981" y="34006"/>
                  </a:lnTo>
                  <a:lnTo>
                    <a:pt x="10748" y="33151"/>
                  </a:lnTo>
                  <a:lnTo>
                    <a:pt x="10748" y="33151"/>
                  </a:lnTo>
                  <a:lnTo>
                    <a:pt x="10515" y="32374"/>
                  </a:lnTo>
                  <a:lnTo>
                    <a:pt x="10230" y="31571"/>
                  </a:lnTo>
                  <a:lnTo>
                    <a:pt x="9945" y="30768"/>
                  </a:lnTo>
                  <a:lnTo>
                    <a:pt x="9609" y="29914"/>
                  </a:lnTo>
                  <a:lnTo>
                    <a:pt x="9246" y="29059"/>
                  </a:lnTo>
                  <a:lnTo>
                    <a:pt x="8858" y="28204"/>
                  </a:lnTo>
                  <a:lnTo>
                    <a:pt x="8055" y="26443"/>
                  </a:lnTo>
                  <a:lnTo>
                    <a:pt x="8055" y="26443"/>
                  </a:lnTo>
                  <a:lnTo>
                    <a:pt x="7925" y="26132"/>
                  </a:lnTo>
                  <a:lnTo>
                    <a:pt x="7925" y="26132"/>
                  </a:lnTo>
                  <a:lnTo>
                    <a:pt x="7226" y="24734"/>
                  </a:lnTo>
                  <a:lnTo>
                    <a:pt x="6501" y="23335"/>
                  </a:lnTo>
                  <a:lnTo>
                    <a:pt x="5776" y="21963"/>
                  </a:lnTo>
                  <a:lnTo>
                    <a:pt x="5050" y="20616"/>
                  </a:lnTo>
                  <a:lnTo>
                    <a:pt x="5050" y="20616"/>
                  </a:lnTo>
                  <a:lnTo>
                    <a:pt x="4895" y="20331"/>
                  </a:lnTo>
                  <a:lnTo>
                    <a:pt x="4895" y="20331"/>
                  </a:lnTo>
                  <a:lnTo>
                    <a:pt x="3807" y="18389"/>
                  </a:lnTo>
                  <a:lnTo>
                    <a:pt x="2797" y="16602"/>
                  </a:lnTo>
                  <a:lnTo>
                    <a:pt x="2797" y="16602"/>
                  </a:lnTo>
                  <a:lnTo>
                    <a:pt x="2590" y="16239"/>
                  </a:lnTo>
                  <a:lnTo>
                    <a:pt x="2590" y="16239"/>
                  </a:lnTo>
                  <a:lnTo>
                    <a:pt x="2176" y="15462"/>
                  </a:lnTo>
                  <a:lnTo>
                    <a:pt x="2176" y="15462"/>
                  </a:lnTo>
                  <a:lnTo>
                    <a:pt x="1735" y="14737"/>
                  </a:lnTo>
                  <a:lnTo>
                    <a:pt x="1735" y="14737"/>
                  </a:lnTo>
                  <a:lnTo>
                    <a:pt x="1580" y="14452"/>
                  </a:lnTo>
                  <a:lnTo>
                    <a:pt x="1580" y="14452"/>
                  </a:lnTo>
                  <a:lnTo>
                    <a:pt x="1062" y="13571"/>
                  </a:lnTo>
                  <a:lnTo>
                    <a:pt x="622" y="12820"/>
                  </a:lnTo>
                  <a:lnTo>
                    <a:pt x="466" y="12484"/>
                  </a:lnTo>
                  <a:lnTo>
                    <a:pt x="337" y="12199"/>
                  </a:lnTo>
                  <a:lnTo>
                    <a:pt x="233" y="11940"/>
                  </a:lnTo>
                  <a:lnTo>
                    <a:pt x="181" y="11733"/>
                  </a:lnTo>
                  <a:lnTo>
                    <a:pt x="181" y="11733"/>
                  </a:lnTo>
                  <a:lnTo>
                    <a:pt x="78" y="11085"/>
                  </a:lnTo>
                  <a:lnTo>
                    <a:pt x="26" y="10412"/>
                  </a:lnTo>
                  <a:lnTo>
                    <a:pt x="26" y="10412"/>
                  </a:lnTo>
                  <a:lnTo>
                    <a:pt x="0" y="10101"/>
                  </a:lnTo>
                  <a:lnTo>
                    <a:pt x="0" y="10101"/>
                  </a:lnTo>
                  <a:lnTo>
                    <a:pt x="0" y="9686"/>
                  </a:lnTo>
                  <a:lnTo>
                    <a:pt x="26" y="9272"/>
                  </a:lnTo>
                  <a:lnTo>
                    <a:pt x="26" y="9272"/>
                  </a:lnTo>
                  <a:lnTo>
                    <a:pt x="78" y="8884"/>
                  </a:lnTo>
                  <a:lnTo>
                    <a:pt x="78" y="8884"/>
                  </a:lnTo>
                  <a:lnTo>
                    <a:pt x="181" y="8469"/>
                  </a:lnTo>
                  <a:lnTo>
                    <a:pt x="311" y="8055"/>
                  </a:lnTo>
                  <a:lnTo>
                    <a:pt x="311" y="8055"/>
                  </a:lnTo>
                  <a:lnTo>
                    <a:pt x="466" y="7640"/>
                  </a:lnTo>
                  <a:lnTo>
                    <a:pt x="466" y="7640"/>
                  </a:lnTo>
                  <a:lnTo>
                    <a:pt x="648" y="7330"/>
                  </a:lnTo>
                  <a:lnTo>
                    <a:pt x="829" y="6993"/>
                  </a:lnTo>
                  <a:lnTo>
                    <a:pt x="1062" y="6682"/>
                  </a:lnTo>
                  <a:lnTo>
                    <a:pt x="1347" y="6371"/>
                  </a:lnTo>
                  <a:lnTo>
                    <a:pt x="1658" y="6061"/>
                  </a:lnTo>
                  <a:lnTo>
                    <a:pt x="2020" y="5750"/>
                  </a:lnTo>
                  <a:lnTo>
                    <a:pt x="2409" y="5465"/>
                  </a:lnTo>
                  <a:lnTo>
                    <a:pt x="2849" y="5180"/>
                  </a:lnTo>
                  <a:lnTo>
                    <a:pt x="2849" y="5180"/>
                  </a:lnTo>
                  <a:lnTo>
                    <a:pt x="3134" y="5025"/>
                  </a:lnTo>
                  <a:lnTo>
                    <a:pt x="3134" y="5025"/>
                  </a:lnTo>
                  <a:lnTo>
                    <a:pt x="3522" y="4817"/>
                  </a:lnTo>
                  <a:lnTo>
                    <a:pt x="3522" y="4817"/>
                  </a:lnTo>
                  <a:lnTo>
                    <a:pt x="3989" y="4610"/>
                  </a:lnTo>
                  <a:lnTo>
                    <a:pt x="3989" y="4610"/>
                  </a:lnTo>
                  <a:lnTo>
                    <a:pt x="4532" y="4377"/>
                  </a:lnTo>
                  <a:lnTo>
                    <a:pt x="5102" y="4144"/>
                  </a:lnTo>
                  <a:lnTo>
                    <a:pt x="5102" y="4144"/>
                  </a:lnTo>
                  <a:lnTo>
                    <a:pt x="6190" y="3756"/>
                  </a:lnTo>
                  <a:lnTo>
                    <a:pt x="7122" y="3341"/>
                  </a:lnTo>
                  <a:lnTo>
                    <a:pt x="7951" y="2927"/>
                  </a:lnTo>
                  <a:lnTo>
                    <a:pt x="8676" y="2538"/>
                  </a:lnTo>
                  <a:lnTo>
                    <a:pt x="8676" y="2538"/>
                  </a:lnTo>
                  <a:lnTo>
                    <a:pt x="9039" y="2331"/>
                  </a:lnTo>
                  <a:lnTo>
                    <a:pt x="9039" y="2331"/>
                  </a:lnTo>
                  <a:lnTo>
                    <a:pt x="9635" y="1917"/>
                  </a:lnTo>
                  <a:lnTo>
                    <a:pt x="10127" y="1528"/>
                  </a:lnTo>
                  <a:lnTo>
                    <a:pt x="10127" y="1528"/>
                  </a:lnTo>
                  <a:lnTo>
                    <a:pt x="10360" y="1321"/>
                  </a:lnTo>
                  <a:lnTo>
                    <a:pt x="10360" y="1321"/>
                  </a:lnTo>
                  <a:lnTo>
                    <a:pt x="10671" y="1036"/>
                  </a:lnTo>
                  <a:lnTo>
                    <a:pt x="10904" y="777"/>
                  </a:lnTo>
                  <a:lnTo>
                    <a:pt x="11111" y="544"/>
                  </a:lnTo>
                  <a:lnTo>
                    <a:pt x="11240" y="363"/>
                  </a:lnTo>
                  <a:lnTo>
                    <a:pt x="11422" y="78"/>
                  </a:lnTo>
                  <a:lnTo>
                    <a:pt x="11448" y="0"/>
                  </a:lnTo>
                  <a:lnTo>
                    <a:pt x="17482" y="699"/>
                  </a:lnTo>
                  <a:lnTo>
                    <a:pt x="17870" y="725"/>
                  </a:lnTo>
                  <a:lnTo>
                    <a:pt x="21315" y="1140"/>
                  </a:lnTo>
                  <a:lnTo>
                    <a:pt x="21315" y="1140"/>
                  </a:lnTo>
                  <a:lnTo>
                    <a:pt x="21548" y="1269"/>
                  </a:lnTo>
                  <a:lnTo>
                    <a:pt x="22196" y="1632"/>
                  </a:lnTo>
                  <a:lnTo>
                    <a:pt x="22636" y="1865"/>
                  </a:lnTo>
                  <a:lnTo>
                    <a:pt x="23128" y="2098"/>
                  </a:lnTo>
                  <a:lnTo>
                    <a:pt x="23698" y="2331"/>
                  </a:lnTo>
                  <a:lnTo>
                    <a:pt x="24268" y="2538"/>
                  </a:lnTo>
                  <a:lnTo>
                    <a:pt x="24268" y="2538"/>
                  </a:lnTo>
                  <a:lnTo>
                    <a:pt x="24760" y="2694"/>
                  </a:lnTo>
                  <a:lnTo>
                    <a:pt x="24760" y="2694"/>
                  </a:lnTo>
                  <a:lnTo>
                    <a:pt x="25381" y="2849"/>
                  </a:lnTo>
                  <a:lnTo>
                    <a:pt x="25381" y="2849"/>
                  </a:lnTo>
                  <a:lnTo>
                    <a:pt x="25744" y="2927"/>
                  </a:lnTo>
                  <a:lnTo>
                    <a:pt x="25744" y="2927"/>
                  </a:lnTo>
                  <a:lnTo>
                    <a:pt x="26158" y="2979"/>
                  </a:lnTo>
                  <a:lnTo>
                    <a:pt x="26158" y="2979"/>
                  </a:lnTo>
                  <a:lnTo>
                    <a:pt x="27194" y="3030"/>
                  </a:lnTo>
                  <a:lnTo>
                    <a:pt x="27660" y="3082"/>
                  </a:lnTo>
                  <a:lnTo>
                    <a:pt x="28126" y="3134"/>
                  </a:lnTo>
                  <a:lnTo>
                    <a:pt x="28567" y="3238"/>
                  </a:lnTo>
                  <a:lnTo>
                    <a:pt x="28955" y="3367"/>
                  </a:lnTo>
                  <a:lnTo>
                    <a:pt x="29137" y="3445"/>
                  </a:lnTo>
                  <a:lnTo>
                    <a:pt x="29318" y="3548"/>
                  </a:lnTo>
                  <a:lnTo>
                    <a:pt x="29499" y="3678"/>
                  </a:lnTo>
                  <a:lnTo>
                    <a:pt x="29655" y="3781"/>
                  </a:lnTo>
                  <a:lnTo>
                    <a:pt x="29655" y="3781"/>
                  </a:lnTo>
                  <a:lnTo>
                    <a:pt x="29810" y="3937"/>
                  </a:lnTo>
                  <a:lnTo>
                    <a:pt x="29965" y="4118"/>
                  </a:lnTo>
                  <a:lnTo>
                    <a:pt x="29965" y="4118"/>
                  </a:lnTo>
                  <a:lnTo>
                    <a:pt x="30147" y="4377"/>
                  </a:lnTo>
                  <a:lnTo>
                    <a:pt x="30302" y="4688"/>
                  </a:lnTo>
                  <a:lnTo>
                    <a:pt x="30457" y="5051"/>
                  </a:lnTo>
                  <a:lnTo>
                    <a:pt x="30587" y="5465"/>
                  </a:lnTo>
                  <a:lnTo>
                    <a:pt x="30587" y="5465"/>
                  </a:lnTo>
                  <a:lnTo>
                    <a:pt x="30665" y="5853"/>
                  </a:lnTo>
                  <a:lnTo>
                    <a:pt x="30665" y="5853"/>
                  </a:lnTo>
                  <a:lnTo>
                    <a:pt x="30690" y="5957"/>
                  </a:lnTo>
                  <a:lnTo>
                    <a:pt x="30690" y="5957"/>
                  </a:lnTo>
                  <a:lnTo>
                    <a:pt x="30716" y="6164"/>
                  </a:lnTo>
                  <a:lnTo>
                    <a:pt x="30716" y="6164"/>
                  </a:lnTo>
                  <a:lnTo>
                    <a:pt x="30742" y="6371"/>
                  </a:lnTo>
                  <a:lnTo>
                    <a:pt x="30742" y="6371"/>
                  </a:lnTo>
                  <a:lnTo>
                    <a:pt x="30768" y="6786"/>
                  </a:lnTo>
                  <a:lnTo>
                    <a:pt x="30794" y="7174"/>
                  </a:lnTo>
                  <a:lnTo>
                    <a:pt x="30768" y="8003"/>
                  </a:lnTo>
                  <a:lnTo>
                    <a:pt x="30665" y="9557"/>
                  </a:lnTo>
                  <a:lnTo>
                    <a:pt x="30665" y="9557"/>
                  </a:lnTo>
                  <a:lnTo>
                    <a:pt x="30639" y="10256"/>
                  </a:lnTo>
                  <a:lnTo>
                    <a:pt x="30639" y="10567"/>
                  </a:lnTo>
                  <a:lnTo>
                    <a:pt x="30665" y="10878"/>
                  </a:lnTo>
                  <a:lnTo>
                    <a:pt x="30665" y="10878"/>
                  </a:lnTo>
                  <a:lnTo>
                    <a:pt x="30690" y="11189"/>
                  </a:lnTo>
                  <a:lnTo>
                    <a:pt x="30690" y="11189"/>
                  </a:lnTo>
                  <a:lnTo>
                    <a:pt x="30742" y="11448"/>
                  </a:lnTo>
                  <a:lnTo>
                    <a:pt x="30820" y="11681"/>
                  </a:lnTo>
                  <a:lnTo>
                    <a:pt x="30924" y="11888"/>
                  </a:lnTo>
                  <a:lnTo>
                    <a:pt x="31053" y="12095"/>
                  </a:lnTo>
                  <a:lnTo>
                    <a:pt x="31053" y="12095"/>
                  </a:lnTo>
                  <a:lnTo>
                    <a:pt x="31286" y="12354"/>
                  </a:lnTo>
                  <a:lnTo>
                    <a:pt x="31545" y="12639"/>
                  </a:lnTo>
                  <a:lnTo>
                    <a:pt x="32115" y="13286"/>
                  </a:lnTo>
                  <a:lnTo>
                    <a:pt x="32737" y="14012"/>
                  </a:lnTo>
                  <a:lnTo>
                    <a:pt x="33047" y="14400"/>
                  </a:lnTo>
                  <a:lnTo>
                    <a:pt x="33358" y="14815"/>
                  </a:lnTo>
                  <a:lnTo>
                    <a:pt x="33358" y="14815"/>
                  </a:lnTo>
                  <a:lnTo>
                    <a:pt x="33462" y="14970"/>
                  </a:lnTo>
                  <a:lnTo>
                    <a:pt x="33462" y="14970"/>
                  </a:lnTo>
                  <a:lnTo>
                    <a:pt x="33617" y="15229"/>
                  </a:lnTo>
                  <a:lnTo>
                    <a:pt x="33617" y="15229"/>
                  </a:lnTo>
                  <a:lnTo>
                    <a:pt x="33669" y="15307"/>
                  </a:lnTo>
                  <a:lnTo>
                    <a:pt x="33669" y="15307"/>
                  </a:lnTo>
                  <a:lnTo>
                    <a:pt x="33954" y="15850"/>
                  </a:lnTo>
                  <a:lnTo>
                    <a:pt x="34187" y="16420"/>
                  </a:lnTo>
                  <a:lnTo>
                    <a:pt x="34265" y="16705"/>
                  </a:lnTo>
                  <a:lnTo>
                    <a:pt x="34368" y="17016"/>
                  </a:lnTo>
                  <a:lnTo>
                    <a:pt x="34420" y="17327"/>
                  </a:lnTo>
                  <a:lnTo>
                    <a:pt x="34472" y="17663"/>
                  </a:lnTo>
                  <a:lnTo>
                    <a:pt x="34472" y="17663"/>
                  </a:lnTo>
                  <a:lnTo>
                    <a:pt x="34498" y="17819"/>
                  </a:lnTo>
                  <a:lnTo>
                    <a:pt x="34498" y="17819"/>
                  </a:lnTo>
                  <a:lnTo>
                    <a:pt x="34524" y="18052"/>
                  </a:lnTo>
                  <a:lnTo>
                    <a:pt x="34524" y="18052"/>
                  </a:lnTo>
                  <a:lnTo>
                    <a:pt x="34524" y="18130"/>
                  </a:lnTo>
                  <a:lnTo>
                    <a:pt x="34524" y="18130"/>
                  </a:lnTo>
                  <a:lnTo>
                    <a:pt x="34549" y="18440"/>
                  </a:lnTo>
                  <a:lnTo>
                    <a:pt x="34524" y="18751"/>
                  </a:lnTo>
                  <a:lnTo>
                    <a:pt x="34524" y="18751"/>
                  </a:lnTo>
                  <a:lnTo>
                    <a:pt x="34498" y="19243"/>
                  </a:lnTo>
                  <a:lnTo>
                    <a:pt x="34420" y="19735"/>
                  </a:lnTo>
                  <a:lnTo>
                    <a:pt x="34316" y="20227"/>
                  </a:lnTo>
                  <a:lnTo>
                    <a:pt x="34187" y="20745"/>
                  </a:lnTo>
                  <a:lnTo>
                    <a:pt x="34187" y="20745"/>
                  </a:lnTo>
                  <a:lnTo>
                    <a:pt x="34083" y="21134"/>
                  </a:lnTo>
                  <a:lnTo>
                    <a:pt x="34083" y="21134"/>
                  </a:lnTo>
                  <a:lnTo>
                    <a:pt x="33876" y="21730"/>
                  </a:lnTo>
                  <a:lnTo>
                    <a:pt x="33669" y="22351"/>
                  </a:lnTo>
                  <a:lnTo>
                    <a:pt x="33669" y="22351"/>
                  </a:lnTo>
                  <a:lnTo>
                    <a:pt x="33488" y="22817"/>
                  </a:lnTo>
                  <a:lnTo>
                    <a:pt x="33488" y="22817"/>
                  </a:lnTo>
                  <a:lnTo>
                    <a:pt x="32918" y="24190"/>
                  </a:lnTo>
                  <a:lnTo>
                    <a:pt x="32918" y="24190"/>
                  </a:lnTo>
                  <a:lnTo>
                    <a:pt x="32788" y="24501"/>
                  </a:lnTo>
                  <a:lnTo>
                    <a:pt x="32788" y="24501"/>
                  </a:lnTo>
                  <a:lnTo>
                    <a:pt x="32633" y="24837"/>
                  </a:lnTo>
                  <a:lnTo>
                    <a:pt x="32633" y="24837"/>
                  </a:lnTo>
                  <a:lnTo>
                    <a:pt x="32633" y="24837"/>
                  </a:lnTo>
                  <a:lnTo>
                    <a:pt x="32452" y="25330"/>
                  </a:lnTo>
                  <a:lnTo>
                    <a:pt x="32452" y="25330"/>
                  </a:lnTo>
                  <a:lnTo>
                    <a:pt x="32452" y="25330"/>
                  </a:lnTo>
                  <a:lnTo>
                    <a:pt x="32167" y="26107"/>
                  </a:lnTo>
                  <a:lnTo>
                    <a:pt x="31934" y="26858"/>
                  </a:lnTo>
                  <a:lnTo>
                    <a:pt x="31934" y="26858"/>
                  </a:lnTo>
                  <a:lnTo>
                    <a:pt x="31830" y="27246"/>
                  </a:lnTo>
                  <a:lnTo>
                    <a:pt x="31830" y="27246"/>
                  </a:lnTo>
                  <a:lnTo>
                    <a:pt x="31752" y="27712"/>
                  </a:lnTo>
                  <a:lnTo>
                    <a:pt x="31675" y="28178"/>
                  </a:lnTo>
                  <a:lnTo>
                    <a:pt x="31675" y="28178"/>
                  </a:lnTo>
                  <a:lnTo>
                    <a:pt x="31649" y="28593"/>
                  </a:lnTo>
                  <a:lnTo>
                    <a:pt x="31623" y="29033"/>
                  </a:lnTo>
                  <a:lnTo>
                    <a:pt x="31623" y="29499"/>
                  </a:lnTo>
                  <a:lnTo>
                    <a:pt x="31649" y="29991"/>
                  </a:lnTo>
                  <a:lnTo>
                    <a:pt x="31726" y="31053"/>
                  </a:lnTo>
                  <a:lnTo>
                    <a:pt x="31882" y="32219"/>
                  </a:lnTo>
                  <a:lnTo>
                    <a:pt x="31882" y="32219"/>
                  </a:lnTo>
                  <a:lnTo>
                    <a:pt x="31908" y="32452"/>
                  </a:lnTo>
                  <a:lnTo>
                    <a:pt x="31908" y="32452"/>
                  </a:lnTo>
                  <a:lnTo>
                    <a:pt x="31934" y="32530"/>
                  </a:lnTo>
                  <a:lnTo>
                    <a:pt x="31934" y="32530"/>
                  </a:lnTo>
                  <a:lnTo>
                    <a:pt x="32115" y="33617"/>
                  </a:lnTo>
                  <a:lnTo>
                    <a:pt x="32348" y="34757"/>
                  </a:lnTo>
                  <a:lnTo>
                    <a:pt x="32348" y="34757"/>
                  </a:lnTo>
                  <a:lnTo>
                    <a:pt x="32452" y="35275"/>
                  </a:lnTo>
                  <a:lnTo>
                    <a:pt x="32452" y="35275"/>
                  </a:lnTo>
                  <a:lnTo>
                    <a:pt x="32452" y="35275"/>
                  </a:lnTo>
                  <a:lnTo>
                    <a:pt x="32840" y="36958"/>
                  </a:lnTo>
                  <a:lnTo>
                    <a:pt x="33254" y="38590"/>
                  </a:lnTo>
                  <a:lnTo>
                    <a:pt x="33254" y="38590"/>
                  </a:lnTo>
                  <a:lnTo>
                    <a:pt x="33358" y="38927"/>
                  </a:lnTo>
                  <a:lnTo>
                    <a:pt x="33358" y="38927"/>
                  </a:lnTo>
                  <a:lnTo>
                    <a:pt x="33772" y="40351"/>
                  </a:lnTo>
                  <a:lnTo>
                    <a:pt x="34161" y="41646"/>
                  </a:lnTo>
                  <a:lnTo>
                    <a:pt x="34161" y="41646"/>
                  </a:lnTo>
                  <a:lnTo>
                    <a:pt x="34679" y="43226"/>
                  </a:lnTo>
                  <a:lnTo>
                    <a:pt x="34679" y="43226"/>
                  </a:lnTo>
                  <a:lnTo>
                    <a:pt x="34679" y="43226"/>
                  </a:lnTo>
                  <a:lnTo>
                    <a:pt x="34679" y="43226"/>
                  </a:lnTo>
                  <a:lnTo>
                    <a:pt x="34990" y="44340"/>
                  </a:lnTo>
                  <a:lnTo>
                    <a:pt x="34990" y="44340"/>
                  </a:lnTo>
                  <a:lnTo>
                    <a:pt x="35016" y="44417"/>
                  </a:lnTo>
                  <a:lnTo>
                    <a:pt x="35016" y="44417"/>
                  </a:lnTo>
                  <a:lnTo>
                    <a:pt x="35016" y="44417"/>
                  </a:lnTo>
                  <a:lnTo>
                    <a:pt x="35016" y="44417"/>
                  </a:lnTo>
                  <a:lnTo>
                    <a:pt x="35016" y="44417"/>
                  </a:lnTo>
                  <a:lnTo>
                    <a:pt x="35016" y="44417"/>
                  </a:lnTo>
                  <a:lnTo>
                    <a:pt x="35093" y="44650"/>
                  </a:lnTo>
                  <a:lnTo>
                    <a:pt x="35093" y="44650"/>
                  </a:lnTo>
                  <a:lnTo>
                    <a:pt x="35508" y="46152"/>
                  </a:lnTo>
                  <a:lnTo>
                    <a:pt x="35896" y="47551"/>
                  </a:lnTo>
                  <a:lnTo>
                    <a:pt x="36233" y="48872"/>
                  </a:lnTo>
                  <a:lnTo>
                    <a:pt x="36518" y="50089"/>
                  </a:lnTo>
                  <a:lnTo>
                    <a:pt x="36751" y="51203"/>
                  </a:lnTo>
                  <a:lnTo>
                    <a:pt x="36984" y="52239"/>
                  </a:lnTo>
                  <a:lnTo>
                    <a:pt x="37295" y="54000"/>
                  </a:lnTo>
                  <a:lnTo>
                    <a:pt x="37502" y="55373"/>
                  </a:lnTo>
                  <a:lnTo>
                    <a:pt x="37606" y="56357"/>
                  </a:lnTo>
                  <a:lnTo>
                    <a:pt x="37657" y="56952"/>
                  </a:lnTo>
                  <a:lnTo>
                    <a:pt x="37683" y="5713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5" name="Google Shape;5475;p67"/>
            <p:cNvSpPr/>
            <p:nvPr/>
          </p:nvSpPr>
          <p:spPr>
            <a:xfrm>
              <a:off x="6324009" y="1827465"/>
              <a:ext cx="456315" cy="62528"/>
            </a:xfrm>
            <a:custGeom>
              <a:avLst/>
              <a:gdLst/>
              <a:ahLst/>
              <a:cxnLst/>
              <a:rect l="l" t="t" r="r" b="b"/>
              <a:pathLst>
                <a:path w="29111" h="3989" extrusionOk="0">
                  <a:moveTo>
                    <a:pt x="22688" y="0"/>
                  </a:moveTo>
                  <a:lnTo>
                    <a:pt x="21263" y="52"/>
                  </a:lnTo>
                  <a:lnTo>
                    <a:pt x="20926" y="78"/>
                  </a:lnTo>
                  <a:lnTo>
                    <a:pt x="19865" y="130"/>
                  </a:lnTo>
                  <a:lnTo>
                    <a:pt x="18777" y="182"/>
                  </a:lnTo>
                  <a:lnTo>
                    <a:pt x="16860" y="337"/>
                  </a:lnTo>
                  <a:lnTo>
                    <a:pt x="14970" y="544"/>
                  </a:lnTo>
                  <a:lnTo>
                    <a:pt x="14659" y="570"/>
                  </a:lnTo>
                  <a:lnTo>
                    <a:pt x="12768" y="829"/>
                  </a:lnTo>
                  <a:lnTo>
                    <a:pt x="10878" y="1114"/>
                  </a:lnTo>
                  <a:lnTo>
                    <a:pt x="9013" y="1451"/>
                  </a:lnTo>
                  <a:lnTo>
                    <a:pt x="7148" y="1839"/>
                  </a:lnTo>
                  <a:lnTo>
                    <a:pt x="6811" y="1891"/>
                  </a:lnTo>
                  <a:lnTo>
                    <a:pt x="5102" y="2305"/>
                  </a:lnTo>
                  <a:lnTo>
                    <a:pt x="3393" y="2720"/>
                  </a:lnTo>
                  <a:lnTo>
                    <a:pt x="1683" y="3186"/>
                  </a:lnTo>
                  <a:lnTo>
                    <a:pt x="0" y="3704"/>
                  </a:lnTo>
                  <a:lnTo>
                    <a:pt x="155" y="3989"/>
                  </a:lnTo>
                  <a:lnTo>
                    <a:pt x="1839" y="3471"/>
                  </a:lnTo>
                  <a:lnTo>
                    <a:pt x="3548" y="3005"/>
                  </a:lnTo>
                  <a:lnTo>
                    <a:pt x="5258" y="2564"/>
                  </a:lnTo>
                  <a:lnTo>
                    <a:pt x="6993" y="2176"/>
                  </a:lnTo>
                  <a:lnTo>
                    <a:pt x="7304" y="2098"/>
                  </a:lnTo>
                  <a:lnTo>
                    <a:pt x="7770" y="2020"/>
                  </a:lnTo>
                  <a:lnTo>
                    <a:pt x="9531" y="1658"/>
                  </a:lnTo>
                  <a:lnTo>
                    <a:pt x="11266" y="1373"/>
                  </a:lnTo>
                  <a:lnTo>
                    <a:pt x="13027" y="1088"/>
                  </a:lnTo>
                  <a:lnTo>
                    <a:pt x="14788" y="881"/>
                  </a:lnTo>
                  <a:lnTo>
                    <a:pt x="15125" y="829"/>
                  </a:lnTo>
                  <a:lnTo>
                    <a:pt x="16601" y="674"/>
                  </a:lnTo>
                  <a:lnTo>
                    <a:pt x="18078" y="544"/>
                  </a:lnTo>
                  <a:lnTo>
                    <a:pt x="19580" y="441"/>
                  </a:lnTo>
                  <a:lnTo>
                    <a:pt x="21056" y="363"/>
                  </a:lnTo>
                  <a:lnTo>
                    <a:pt x="21393" y="363"/>
                  </a:lnTo>
                  <a:lnTo>
                    <a:pt x="22791" y="311"/>
                  </a:lnTo>
                  <a:lnTo>
                    <a:pt x="25588" y="311"/>
                  </a:lnTo>
                  <a:lnTo>
                    <a:pt x="27013" y="337"/>
                  </a:lnTo>
                  <a:lnTo>
                    <a:pt x="27323" y="363"/>
                  </a:lnTo>
                  <a:lnTo>
                    <a:pt x="29110" y="441"/>
                  </a:lnTo>
                  <a:lnTo>
                    <a:pt x="29110" y="441"/>
                  </a:lnTo>
                  <a:lnTo>
                    <a:pt x="29085" y="130"/>
                  </a:lnTo>
                  <a:lnTo>
                    <a:pt x="27220" y="52"/>
                  </a:lnTo>
                  <a:lnTo>
                    <a:pt x="26883" y="26"/>
                  </a:lnTo>
                  <a:lnTo>
                    <a:pt x="25485"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6" name="Google Shape;5476;p67"/>
            <p:cNvSpPr/>
            <p:nvPr/>
          </p:nvSpPr>
          <p:spPr>
            <a:xfrm>
              <a:off x="6375971" y="1923678"/>
              <a:ext cx="464435" cy="58468"/>
            </a:xfrm>
            <a:custGeom>
              <a:avLst/>
              <a:gdLst/>
              <a:ahLst/>
              <a:cxnLst/>
              <a:rect l="l" t="t" r="r" b="b"/>
              <a:pathLst>
                <a:path w="29629" h="3730" extrusionOk="0">
                  <a:moveTo>
                    <a:pt x="19787" y="0"/>
                  </a:moveTo>
                  <a:lnTo>
                    <a:pt x="18362" y="26"/>
                  </a:lnTo>
                  <a:lnTo>
                    <a:pt x="16964" y="52"/>
                  </a:lnTo>
                  <a:lnTo>
                    <a:pt x="15565" y="156"/>
                  </a:lnTo>
                  <a:lnTo>
                    <a:pt x="14167" y="259"/>
                  </a:lnTo>
                  <a:lnTo>
                    <a:pt x="13830" y="285"/>
                  </a:lnTo>
                  <a:lnTo>
                    <a:pt x="12095" y="493"/>
                  </a:lnTo>
                  <a:lnTo>
                    <a:pt x="10360" y="752"/>
                  </a:lnTo>
                  <a:lnTo>
                    <a:pt x="8624" y="1062"/>
                  </a:lnTo>
                  <a:lnTo>
                    <a:pt x="6915" y="1399"/>
                  </a:lnTo>
                  <a:lnTo>
                    <a:pt x="6604" y="1477"/>
                  </a:lnTo>
                  <a:lnTo>
                    <a:pt x="5387" y="1787"/>
                  </a:lnTo>
                  <a:lnTo>
                    <a:pt x="4170" y="2098"/>
                  </a:lnTo>
                  <a:lnTo>
                    <a:pt x="2978" y="2461"/>
                  </a:lnTo>
                  <a:lnTo>
                    <a:pt x="1787" y="2823"/>
                  </a:lnTo>
                  <a:lnTo>
                    <a:pt x="881" y="3134"/>
                  </a:lnTo>
                  <a:lnTo>
                    <a:pt x="0" y="3445"/>
                  </a:lnTo>
                  <a:lnTo>
                    <a:pt x="155" y="3730"/>
                  </a:lnTo>
                  <a:lnTo>
                    <a:pt x="1787" y="3160"/>
                  </a:lnTo>
                  <a:lnTo>
                    <a:pt x="3419" y="2642"/>
                  </a:lnTo>
                  <a:lnTo>
                    <a:pt x="5076" y="2176"/>
                  </a:lnTo>
                  <a:lnTo>
                    <a:pt x="6734" y="1762"/>
                  </a:lnTo>
                  <a:lnTo>
                    <a:pt x="7045" y="1710"/>
                  </a:lnTo>
                  <a:lnTo>
                    <a:pt x="8754" y="1347"/>
                  </a:lnTo>
                  <a:lnTo>
                    <a:pt x="10489" y="1036"/>
                  </a:lnTo>
                  <a:lnTo>
                    <a:pt x="12224" y="777"/>
                  </a:lnTo>
                  <a:lnTo>
                    <a:pt x="13960" y="596"/>
                  </a:lnTo>
                  <a:lnTo>
                    <a:pt x="14270" y="570"/>
                  </a:lnTo>
                  <a:lnTo>
                    <a:pt x="15669" y="441"/>
                  </a:lnTo>
                  <a:lnTo>
                    <a:pt x="17068" y="363"/>
                  </a:lnTo>
                  <a:lnTo>
                    <a:pt x="18466" y="337"/>
                  </a:lnTo>
                  <a:lnTo>
                    <a:pt x="19865" y="311"/>
                  </a:lnTo>
                  <a:lnTo>
                    <a:pt x="20201" y="311"/>
                  </a:lnTo>
                  <a:lnTo>
                    <a:pt x="21574" y="363"/>
                  </a:lnTo>
                  <a:lnTo>
                    <a:pt x="22947" y="415"/>
                  </a:lnTo>
                  <a:lnTo>
                    <a:pt x="24319" y="518"/>
                  </a:lnTo>
                  <a:lnTo>
                    <a:pt x="25692" y="648"/>
                  </a:lnTo>
                  <a:lnTo>
                    <a:pt x="25977" y="700"/>
                  </a:lnTo>
                  <a:lnTo>
                    <a:pt x="26029" y="700"/>
                  </a:lnTo>
                  <a:lnTo>
                    <a:pt x="27842" y="933"/>
                  </a:lnTo>
                  <a:lnTo>
                    <a:pt x="29629" y="1244"/>
                  </a:lnTo>
                  <a:lnTo>
                    <a:pt x="29629" y="1166"/>
                  </a:lnTo>
                  <a:lnTo>
                    <a:pt x="29603" y="933"/>
                  </a:lnTo>
                  <a:lnTo>
                    <a:pt x="28696" y="777"/>
                  </a:lnTo>
                  <a:lnTo>
                    <a:pt x="27764" y="622"/>
                  </a:lnTo>
                  <a:lnTo>
                    <a:pt x="26831" y="493"/>
                  </a:lnTo>
                  <a:lnTo>
                    <a:pt x="25899" y="389"/>
                  </a:lnTo>
                  <a:lnTo>
                    <a:pt x="25588" y="337"/>
                  </a:lnTo>
                  <a:lnTo>
                    <a:pt x="24216" y="208"/>
                  </a:lnTo>
                  <a:lnTo>
                    <a:pt x="22843" y="104"/>
                  </a:lnTo>
                  <a:lnTo>
                    <a:pt x="21470" y="52"/>
                  </a:lnTo>
                  <a:lnTo>
                    <a:pt x="20098" y="26"/>
                  </a:lnTo>
                  <a:lnTo>
                    <a:pt x="19787"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7" name="Google Shape;5477;p67"/>
            <p:cNvSpPr/>
            <p:nvPr/>
          </p:nvSpPr>
          <p:spPr>
            <a:xfrm>
              <a:off x="6423466" y="2032478"/>
              <a:ext cx="391765" cy="41021"/>
            </a:xfrm>
            <a:custGeom>
              <a:avLst/>
              <a:gdLst/>
              <a:ahLst/>
              <a:cxnLst/>
              <a:rect l="l" t="t" r="r" b="b"/>
              <a:pathLst>
                <a:path w="24993" h="2617" extrusionOk="0">
                  <a:moveTo>
                    <a:pt x="17275" y="0"/>
                  </a:moveTo>
                  <a:lnTo>
                    <a:pt x="15954" y="26"/>
                  </a:lnTo>
                  <a:lnTo>
                    <a:pt x="14633" y="78"/>
                  </a:lnTo>
                  <a:lnTo>
                    <a:pt x="13286" y="156"/>
                  </a:lnTo>
                  <a:lnTo>
                    <a:pt x="12976" y="182"/>
                  </a:lnTo>
                  <a:lnTo>
                    <a:pt x="11344" y="311"/>
                  </a:lnTo>
                  <a:lnTo>
                    <a:pt x="9686" y="493"/>
                  </a:lnTo>
                  <a:lnTo>
                    <a:pt x="8055" y="700"/>
                  </a:lnTo>
                  <a:lnTo>
                    <a:pt x="6423" y="933"/>
                  </a:lnTo>
                  <a:lnTo>
                    <a:pt x="6112" y="985"/>
                  </a:lnTo>
                  <a:lnTo>
                    <a:pt x="4584" y="1269"/>
                  </a:lnTo>
                  <a:lnTo>
                    <a:pt x="3056" y="1580"/>
                  </a:lnTo>
                  <a:lnTo>
                    <a:pt x="1528" y="1917"/>
                  </a:lnTo>
                  <a:lnTo>
                    <a:pt x="26" y="2305"/>
                  </a:lnTo>
                  <a:lnTo>
                    <a:pt x="0" y="2305"/>
                  </a:lnTo>
                  <a:lnTo>
                    <a:pt x="130" y="2616"/>
                  </a:lnTo>
                  <a:lnTo>
                    <a:pt x="1632" y="2228"/>
                  </a:lnTo>
                  <a:lnTo>
                    <a:pt x="3160" y="1891"/>
                  </a:lnTo>
                  <a:lnTo>
                    <a:pt x="4688" y="1580"/>
                  </a:lnTo>
                  <a:lnTo>
                    <a:pt x="6216" y="1295"/>
                  </a:lnTo>
                  <a:lnTo>
                    <a:pt x="6527" y="1244"/>
                  </a:lnTo>
                  <a:lnTo>
                    <a:pt x="8158" y="985"/>
                  </a:lnTo>
                  <a:lnTo>
                    <a:pt x="9790" y="777"/>
                  </a:lnTo>
                  <a:lnTo>
                    <a:pt x="11422" y="622"/>
                  </a:lnTo>
                  <a:lnTo>
                    <a:pt x="13053" y="493"/>
                  </a:lnTo>
                  <a:lnTo>
                    <a:pt x="13364" y="467"/>
                  </a:lnTo>
                  <a:lnTo>
                    <a:pt x="14711" y="389"/>
                  </a:lnTo>
                  <a:lnTo>
                    <a:pt x="16032" y="337"/>
                  </a:lnTo>
                  <a:lnTo>
                    <a:pt x="17353" y="311"/>
                  </a:lnTo>
                  <a:lnTo>
                    <a:pt x="19010" y="311"/>
                  </a:lnTo>
                  <a:lnTo>
                    <a:pt x="20357" y="363"/>
                  </a:lnTo>
                  <a:lnTo>
                    <a:pt x="21678" y="415"/>
                  </a:lnTo>
                  <a:lnTo>
                    <a:pt x="22999" y="493"/>
                  </a:lnTo>
                  <a:lnTo>
                    <a:pt x="24345" y="622"/>
                  </a:lnTo>
                  <a:lnTo>
                    <a:pt x="24630" y="648"/>
                  </a:lnTo>
                  <a:lnTo>
                    <a:pt x="24863" y="674"/>
                  </a:lnTo>
                  <a:lnTo>
                    <a:pt x="24993" y="363"/>
                  </a:lnTo>
                  <a:lnTo>
                    <a:pt x="24578" y="337"/>
                  </a:lnTo>
                  <a:lnTo>
                    <a:pt x="24268" y="285"/>
                  </a:lnTo>
                  <a:lnTo>
                    <a:pt x="22947" y="182"/>
                  </a:lnTo>
                  <a:lnTo>
                    <a:pt x="21600" y="104"/>
                  </a:lnTo>
                  <a:lnTo>
                    <a:pt x="20279" y="52"/>
                  </a:lnTo>
                  <a:lnTo>
                    <a:pt x="18932" y="26"/>
                  </a:lnTo>
                  <a:lnTo>
                    <a:pt x="18622"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8" name="Google Shape;5478;p67"/>
            <p:cNvSpPr/>
            <p:nvPr/>
          </p:nvSpPr>
          <p:spPr>
            <a:xfrm>
              <a:off x="6471369" y="2158333"/>
              <a:ext cx="328438" cy="38169"/>
            </a:xfrm>
            <a:custGeom>
              <a:avLst/>
              <a:gdLst/>
              <a:ahLst/>
              <a:cxnLst/>
              <a:rect l="l" t="t" r="r" b="b"/>
              <a:pathLst>
                <a:path w="20953" h="2435" extrusionOk="0">
                  <a:moveTo>
                    <a:pt x="14556" y="0"/>
                  </a:moveTo>
                  <a:lnTo>
                    <a:pt x="13261" y="26"/>
                  </a:lnTo>
                  <a:lnTo>
                    <a:pt x="11966" y="78"/>
                  </a:lnTo>
                  <a:lnTo>
                    <a:pt x="11655" y="78"/>
                  </a:lnTo>
                  <a:lnTo>
                    <a:pt x="10049" y="207"/>
                  </a:lnTo>
                  <a:lnTo>
                    <a:pt x="8469" y="363"/>
                  </a:lnTo>
                  <a:lnTo>
                    <a:pt x="6889" y="596"/>
                  </a:lnTo>
                  <a:lnTo>
                    <a:pt x="5310" y="855"/>
                  </a:lnTo>
                  <a:lnTo>
                    <a:pt x="4999" y="907"/>
                  </a:lnTo>
                  <a:lnTo>
                    <a:pt x="3730" y="1166"/>
                  </a:lnTo>
                  <a:lnTo>
                    <a:pt x="2487" y="1476"/>
                  </a:lnTo>
                  <a:lnTo>
                    <a:pt x="1218" y="1787"/>
                  </a:lnTo>
                  <a:lnTo>
                    <a:pt x="0" y="2150"/>
                  </a:lnTo>
                  <a:lnTo>
                    <a:pt x="52" y="2435"/>
                  </a:lnTo>
                  <a:lnTo>
                    <a:pt x="1295" y="2098"/>
                  </a:lnTo>
                  <a:lnTo>
                    <a:pt x="2538" y="1787"/>
                  </a:lnTo>
                  <a:lnTo>
                    <a:pt x="3782" y="1476"/>
                  </a:lnTo>
                  <a:lnTo>
                    <a:pt x="5051" y="1217"/>
                  </a:lnTo>
                  <a:lnTo>
                    <a:pt x="5361" y="1166"/>
                  </a:lnTo>
                  <a:lnTo>
                    <a:pt x="6941" y="907"/>
                  </a:lnTo>
                  <a:lnTo>
                    <a:pt x="8521" y="674"/>
                  </a:lnTo>
                  <a:lnTo>
                    <a:pt x="10101" y="518"/>
                  </a:lnTo>
                  <a:lnTo>
                    <a:pt x="11707" y="389"/>
                  </a:lnTo>
                  <a:lnTo>
                    <a:pt x="12017" y="363"/>
                  </a:lnTo>
                  <a:lnTo>
                    <a:pt x="13312" y="311"/>
                  </a:lnTo>
                  <a:lnTo>
                    <a:pt x="14607" y="285"/>
                  </a:lnTo>
                  <a:lnTo>
                    <a:pt x="15902" y="311"/>
                  </a:lnTo>
                  <a:lnTo>
                    <a:pt x="17171" y="363"/>
                  </a:lnTo>
                  <a:lnTo>
                    <a:pt x="17508" y="363"/>
                  </a:lnTo>
                  <a:lnTo>
                    <a:pt x="18829" y="440"/>
                  </a:lnTo>
                  <a:lnTo>
                    <a:pt x="20150" y="570"/>
                  </a:lnTo>
                  <a:lnTo>
                    <a:pt x="20953" y="674"/>
                  </a:lnTo>
                  <a:lnTo>
                    <a:pt x="20927" y="596"/>
                  </a:lnTo>
                  <a:lnTo>
                    <a:pt x="20901" y="363"/>
                  </a:lnTo>
                  <a:lnTo>
                    <a:pt x="19166" y="181"/>
                  </a:lnTo>
                  <a:lnTo>
                    <a:pt x="17456" y="52"/>
                  </a:lnTo>
                  <a:lnTo>
                    <a:pt x="17120" y="52"/>
                  </a:lnTo>
                  <a:lnTo>
                    <a:pt x="15851"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9" name="Google Shape;5479;p67"/>
            <p:cNvSpPr/>
            <p:nvPr/>
          </p:nvSpPr>
          <p:spPr>
            <a:xfrm>
              <a:off x="6476652" y="2250486"/>
              <a:ext cx="345493" cy="18685"/>
            </a:xfrm>
            <a:custGeom>
              <a:avLst/>
              <a:gdLst/>
              <a:ahLst/>
              <a:cxnLst/>
              <a:rect l="l" t="t" r="r" b="b"/>
              <a:pathLst>
                <a:path w="22041" h="1192" extrusionOk="0">
                  <a:moveTo>
                    <a:pt x="10515" y="0"/>
                  </a:moveTo>
                  <a:lnTo>
                    <a:pt x="8883" y="26"/>
                  </a:lnTo>
                  <a:lnTo>
                    <a:pt x="7226" y="78"/>
                  </a:lnTo>
                  <a:lnTo>
                    <a:pt x="5594" y="182"/>
                  </a:lnTo>
                  <a:lnTo>
                    <a:pt x="5283" y="207"/>
                  </a:lnTo>
                  <a:lnTo>
                    <a:pt x="3988" y="337"/>
                  </a:lnTo>
                  <a:lnTo>
                    <a:pt x="2978" y="441"/>
                  </a:lnTo>
                  <a:lnTo>
                    <a:pt x="1994" y="570"/>
                  </a:lnTo>
                  <a:lnTo>
                    <a:pt x="1010" y="700"/>
                  </a:lnTo>
                  <a:lnTo>
                    <a:pt x="26" y="881"/>
                  </a:lnTo>
                  <a:lnTo>
                    <a:pt x="0" y="1192"/>
                  </a:lnTo>
                  <a:lnTo>
                    <a:pt x="0" y="1192"/>
                  </a:lnTo>
                  <a:lnTo>
                    <a:pt x="1321" y="959"/>
                  </a:lnTo>
                  <a:lnTo>
                    <a:pt x="2642" y="777"/>
                  </a:lnTo>
                  <a:lnTo>
                    <a:pt x="3963" y="622"/>
                  </a:lnTo>
                  <a:lnTo>
                    <a:pt x="5309" y="492"/>
                  </a:lnTo>
                  <a:lnTo>
                    <a:pt x="5620" y="466"/>
                  </a:lnTo>
                  <a:lnTo>
                    <a:pt x="7252" y="363"/>
                  </a:lnTo>
                  <a:lnTo>
                    <a:pt x="8909" y="311"/>
                  </a:lnTo>
                  <a:lnTo>
                    <a:pt x="10567" y="285"/>
                  </a:lnTo>
                  <a:lnTo>
                    <a:pt x="12198" y="311"/>
                  </a:lnTo>
                  <a:lnTo>
                    <a:pt x="12535" y="337"/>
                  </a:lnTo>
                  <a:lnTo>
                    <a:pt x="13830" y="389"/>
                  </a:lnTo>
                  <a:lnTo>
                    <a:pt x="15125" y="466"/>
                  </a:lnTo>
                  <a:lnTo>
                    <a:pt x="16420" y="544"/>
                  </a:lnTo>
                  <a:lnTo>
                    <a:pt x="17715" y="674"/>
                  </a:lnTo>
                  <a:lnTo>
                    <a:pt x="18026" y="700"/>
                  </a:lnTo>
                  <a:lnTo>
                    <a:pt x="20046" y="933"/>
                  </a:lnTo>
                  <a:lnTo>
                    <a:pt x="22040" y="1192"/>
                  </a:lnTo>
                  <a:lnTo>
                    <a:pt x="21936" y="855"/>
                  </a:lnTo>
                  <a:lnTo>
                    <a:pt x="19968" y="596"/>
                  </a:lnTo>
                  <a:lnTo>
                    <a:pt x="18000" y="363"/>
                  </a:lnTo>
                  <a:lnTo>
                    <a:pt x="17663" y="337"/>
                  </a:lnTo>
                  <a:lnTo>
                    <a:pt x="16368" y="233"/>
                  </a:lnTo>
                  <a:lnTo>
                    <a:pt x="15073" y="130"/>
                  </a:lnTo>
                  <a:lnTo>
                    <a:pt x="13778" y="78"/>
                  </a:lnTo>
                  <a:lnTo>
                    <a:pt x="12483" y="26"/>
                  </a:lnTo>
                  <a:lnTo>
                    <a:pt x="12173" y="26"/>
                  </a:lnTo>
                  <a:lnTo>
                    <a:pt x="10515"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0" name="Google Shape;5480;p67"/>
            <p:cNvSpPr/>
            <p:nvPr/>
          </p:nvSpPr>
          <p:spPr>
            <a:xfrm>
              <a:off x="6455945" y="2342232"/>
              <a:ext cx="393395" cy="20722"/>
            </a:xfrm>
            <a:custGeom>
              <a:avLst/>
              <a:gdLst/>
              <a:ahLst/>
              <a:cxnLst/>
              <a:rect l="l" t="t" r="r" b="b"/>
              <a:pathLst>
                <a:path w="25097" h="1322" extrusionOk="0">
                  <a:moveTo>
                    <a:pt x="12328" y="0"/>
                  </a:moveTo>
                  <a:lnTo>
                    <a:pt x="10567" y="26"/>
                  </a:lnTo>
                  <a:lnTo>
                    <a:pt x="8806" y="52"/>
                  </a:lnTo>
                  <a:lnTo>
                    <a:pt x="7045" y="156"/>
                  </a:lnTo>
                  <a:lnTo>
                    <a:pt x="6734" y="182"/>
                  </a:lnTo>
                  <a:lnTo>
                    <a:pt x="5076" y="311"/>
                  </a:lnTo>
                  <a:lnTo>
                    <a:pt x="3419" y="493"/>
                  </a:lnTo>
                  <a:lnTo>
                    <a:pt x="1761" y="726"/>
                  </a:lnTo>
                  <a:lnTo>
                    <a:pt x="104" y="985"/>
                  </a:lnTo>
                  <a:lnTo>
                    <a:pt x="0" y="1321"/>
                  </a:lnTo>
                  <a:lnTo>
                    <a:pt x="1658" y="1036"/>
                  </a:lnTo>
                  <a:lnTo>
                    <a:pt x="3341" y="803"/>
                  </a:lnTo>
                  <a:lnTo>
                    <a:pt x="5025" y="622"/>
                  </a:lnTo>
                  <a:lnTo>
                    <a:pt x="6708" y="493"/>
                  </a:lnTo>
                  <a:lnTo>
                    <a:pt x="7019" y="467"/>
                  </a:lnTo>
                  <a:lnTo>
                    <a:pt x="8702" y="363"/>
                  </a:lnTo>
                  <a:lnTo>
                    <a:pt x="10049" y="337"/>
                  </a:lnTo>
                  <a:lnTo>
                    <a:pt x="11422" y="311"/>
                  </a:lnTo>
                  <a:lnTo>
                    <a:pt x="12768" y="311"/>
                  </a:lnTo>
                  <a:lnTo>
                    <a:pt x="14115" y="337"/>
                  </a:lnTo>
                  <a:lnTo>
                    <a:pt x="14426" y="363"/>
                  </a:lnTo>
                  <a:lnTo>
                    <a:pt x="15747" y="389"/>
                  </a:lnTo>
                  <a:lnTo>
                    <a:pt x="17042" y="467"/>
                  </a:lnTo>
                  <a:lnTo>
                    <a:pt x="19658" y="622"/>
                  </a:lnTo>
                  <a:lnTo>
                    <a:pt x="19994" y="648"/>
                  </a:lnTo>
                  <a:lnTo>
                    <a:pt x="22351" y="829"/>
                  </a:lnTo>
                  <a:lnTo>
                    <a:pt x="24708" y="1036"/>
                  </a:lnTo>
                  <a:lnTo>
                    <a:pt x="25019" y="1062"/>
                  </a:lnTo>
                  <a:lnTo>
                    <a:pt x="25096" y="1062"/>
                  </a:lnTo>
                  <a:lnTo>
                    <a:pt x="25019" y="829"/>
                  </a:lnTo>
                  <a:lnTo>
                    <a:pt x="25019" y="752"/>
                  </a:lnTo>
                  <a:lnTo>
                    <a:pt x="24993" y="752"/>
                  </a:lnTo>
                  <a:lnTo>
                    <a:pt x="24708" y="700"/>
                  </a:lnTo>
                  <a:lnTo>
                    <a:pt x="22325" y="518"/>
                  </a:lnTo>
                  <a:lnTo>
                    <a:pt x="19942" y="337"/>
                  </a:lnTo>
                  <a:lnTo>
                    <a:pt x="19632" y="311"/>
                  </a:lnTo>
                  <a:lnTo>
                    <a:pt x="18207" y="208"/>
                  </a:lnTo>
                  <a:lnTo>
                    <a:pt x="16317" y="104"/>
                  </a:lnTo>
                  <a:lnTo>
                    <a:pt x="14400" y="52"/>
                  </a:lnTo>
                  <a:lnTo>
                    <a:pt x="14089" y="26"/>
                  </a:lnTo>
                  <a:lnTo>
                    <a:pt x="12328"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1" name="Google Shape;5481;p67"/>
            <p:cNvSpPr/>
            <p:nvPr/>
          </p:nvSpPr>
          <p:spPr>
            <a:xfrm>
              <a:off x="6299242" y="1747491"/>
              <a:ext cx="481489" cy="74707"/>
            </a:xfrm>
            <a:custGeom>
              <a:avLst/>
              <a:gdLst/>
              <a:ahLst/>
              <a:cxnLst/>
              <a:rect l="l" t="t" r="r" b="b"/>
              <a:pathLst>
                <a:path w="30717" h="4766" extrusionOk="0">
                  <a:moveTo>
                    <a:pt x="25070" y="0"/>
                  </a:moveTo>
                  <a:lnTo>
                    <a:pt x="23594" y="26"/>
                  </a:lnTo>
                  <a:lnTo>
                    <a:pt x="22118" y="52"/>
                  </a:lnTo>
                  <a:lnTo>
                    <a:pt x="20642" y="130"/>
                  </a:lnTo>
                  <a:lnTo>
                    <a:pt x="20305" y="156"/>
                  </a:lnTo>
                  <a:lnTo>
                    <a:pt x="18699" y="285"/>
                  </a:lnTo>
                  <a:lnTo>
                    <a:pt x="17119" y="441"/>
                  </a:lnTo>
                  <a:lnTo>
                    <a:pt x="15540" y="622"/>
                  </a:lnTo>
                  <a:lnTo>
                    <a:pt x="13960" y="855"/>
                  </a:lnTo>
                  <a:lnTo>
                    <a:pt x="13623" y="907"/>
                  </a:lnTo>
                  <a:lnTo>
                    <a:pt x="11629" y="1243"/>
                  </a:lnTo>
                  <a:lnTo>
                    <a:pt x="9660" y="1658"/>
                  </a:lnTo>
                  <a:lnTo>
                    <a:pt x="7718" y="2098"/>
                  </a:lnTo>
                  <a:lnTo>
                    <a:pt x="5750" y="2616"/>
                  </a:lnTo>
                  <a:lnTo>
                    <a:pt x="5439" y="2694"/>
                  </a:lnTo>
                  <a:lnTo>
                    <a:pt x="3756" y="3186"/>
                  </a:lnTo>
                  <a:lnTo>
                    <a:pt x="1865" y="3781"/>
                  </a:lnTo>
                  <a:lnTo>
                    <a:pt x="0" y="4455"/>
                  </a:lnTo>
                  <a:lnTo>
                    <a:pt x="26" y="4766"/>
                  </a:lnTo>
                  <a:lnTo>
                    <a:pt x="1425" y="4274"/>
                  </a:lnTo>
                  <a:lnTo>
                    <a:pt x="2823" y="3807"/>
                  </a:lnTo>
                  <a:lnTo>
                    <a:pt x="4222" y="3367"/>
                  </a:lnTo>
                  <a:lnTo>
                    <a:pt x="5646" y="2979"/>
                  </a:lnTo>
                  <a:lnTo>
                    <a:pt x="5957" y="2875"/>
                  </a:lnTo>
                  <a:lnTo>
                    <a:pt x="7899" y="2383"/>
                  </a:lnTo>
                  <a:lnTo>
                    <a:pt x="9868" y="1943"/>
                  </a:lnTo>
                  <a:lnTo>
                    <a:pt x="11810" y="1528"/>
                  </a:lnTo>
                  <a:lnTo>
                    <a:pt x="13804" y="1192"/>
                  </a:lnTo>
                  <a:lnTo>
                    <a:pt x="14141" y="1140"/>
                  </a:lnTo>
                  <a:lnTo>
                    <a:pt x="15695" y="933"/>
                  </a:lnTo>
                  <a:lnTo>
                    <a:pt x="17275" y="725"/>
                  </a:lnTo>
                  <a:lnTo>
                    <a:pt x="18855" y="570"/>
                  </a:lnTo>
                  <a:lnTo>
                    <a:pt x="20434" y="466"/>
                  </a:lnTo>
                  <a:lnTo>
                    <a:pt x="20771" y="441"/>
                  </a:lnTo>
                  <a:lnTo>
                    <a:pt x="22247" y="363"/>
                  </a:lnTo>
                  <a:lnTo>
                    <a:pt x="23724" y="311"/>
                  </a:lnTo>
                  <a:lnTo>
                    <a:pt x="27013" y="311"/>
                  </a:lnTo>
                  <a:lnTo>
                    <a:pt x="28929" y="389"/>
                  </a:lnTo>
                  <a:lnTo>
                    <a:pt x="30716" y="518"/>
                  </a:lnTo>
                  <a:lnTo>
                    <a:pt x="30716" y="518"/>
                  </a:lnTo>
                  <a:lnTo>
                    <a:pt x="30690" y="311"/>
                  </a:lnTo>
                  <a:lnTo>
                    <a:pt x="30665" y="207"/>
                  </a:lnTo>
                  <a:lnTo>
                    <a:pt x="28774" y="78"/>
                  </a:lnTo>
                  <a:lnTo>
                    <a:pt x="26883" y="26"/>
                  </a:lnTo>
                  <a:lnTo>
                    <a:pt x="26547"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2" name="Google Shape;5482;p67"/>
            <p:cNvSpPr/>
            <p:nvPr/>
          </p:nvSpPr>
          <p:spPr>
            <a:xfrm>
              <a:off x="6343900" y="1737741"/>
              <a:ext cx="222883" cy="735628"/>
            </a:xfrm>
            <a:custGeom>
              <a:avLst/>
              <a:gdLst/>
              <a:ahLst/>
              <a:cxnLst/>
              <a:rect l="l" t="t" r="r" b="b"/>
              <a:pathLst>
                <a:path w="14219" h="46930" extrusionOk="0">
                  <a:moveTo>
                    <a:pt x="285" y="1"/>
                  </a:moveTo>
                  <a:lnTo>
                    <a:pt x="0" y="156"/>
                  </a:lnTo>
                  <a:lnTo>
                    <a:pt x="673" y="933"/>
                  </a:lnTo>
                  <a:lnTo>
                    <a:pt x="1321" y="1710"/>
                  </a:lnTo>
                  <a:lnTo>
                    <a:pt x="1968" y="2513"/>
                  </a:lnTo>
                  <a:lnTo>
                    <a:pt x="2590" y="3316"/>
                  </a:lnTo>
                  <a:lnTo>
                    <a:pt x="2797" y="3601"/>
                  </a:lnTo>
                  <a:lnTo>
                    <a:pt x="3522" y="4585"/>
                  </a:lnTo>
                  <a:lnTo>
                    <a:pt x="4222" y="5569"/>
                  </a:lnTo>
                  <a:lnTo>
                    <a:pt x="4895" y="6579"/>
                  </a:lnTo>
                  <a:lnTo>
                    <a:pt x="5542" y="7615"/>
                  </a:lnTo>
                  <a:lnTo>
                    <a:pt x="5724" y="7900"/>
                  </a:lnTo>
                  <a:lnTo>
                    <a:pt x="6268" y="8806"/>
                  </a:lnTo>
                  <a:lnTo>
                    <a:pt x="6786" y="9739"/>
                  </a:lnTo>
                  <a:lnTo>
                    <a:pt x="7304" y="10645"/>
                  </a:lnTo>
                  <a:lnTo>
                    <a:pt x="7796" y="11603"/>
                  </a:lnTo>
                  <a:lnTo>
                    <a:pt x="8236" y="12458"/>
                  </a:lnTo>
                  <a:lnTo>
                    <a:pt x="8650" y="13339"/>
                  </a:lnTo>
                  <a:lnTo>
                    <a:pt x="8780" y="13624"/>
                  </a:lnTo>
                  <a:lnTo>
                    <a:pt x="9453" y="15152"/>
                  </a:lnTo>
                  <a:lnTo>
                    <a:pt x="10075" y="16680"/>
                  </a:lnTo>
                  <a:lnTo>
                    <a:pt x="10670" y="18234"/>
                  </a:lnTo>
                  <a:lnTo>
                    <a:pt x="11188" y="19788"/>
                  </a:lnTo>
                  <a:lnTo>
                    <a:pt x="11292" y="20098"/>
                  </a:lnTo>
                  <a:lnTo>
                    <a:pt x="11577" y="21031"/>
                  </a:lnTo>
                  <a:lnTo>
                    <a:pt x="11862" y="21989"/>
                  </a:lnTo>
                  <a:lnTo>
                    <a:pt x="12121" y="22947"/>
                  </a:lnTo>
                  <a:lnTo>
                    <a:pt x="12354" y="23880"/>
                  </a:lnTo>
                  <a:lnTo>
                    <a:pt x="12561" y="24864"/>
                  </a:lnTo>
                  <a:lnTo>
                    <a:pt x="12768" y="25822"/>
                  </a:lnTo>
                  <a:lnTo>
                    <a:pt x="12975" y="26780"/>
                  </a:lnTo>
                  <a:lnTo>
                    <a:pt x="13131" y="27739"/>
                  </a:lnTo>
                  <a:lnTo>
                    <a:pt x="13183" y="28049"/>
                  </a:lnTo>
                  <a:lnTo>
                    <a:pt x="13364" y="29267"/>
                  </a:lnTo>
                  <a:lnTo>
                    <a:pt x="13519" y="30484"/>
                  </a:lnTo>
                  <a:lnTo>
                    <a:pt x="13649" y="31701"/>
                  </a:lnTo>
                  <a:lnTo>
                    <a:pt x="13752" y="32918"/>
                  </a:lnTo>
                  <a:lnTo>
                    <a:pt x="13778" y="33203"/>
                  </a:lnTo>
                  <a:lnTo>
                    <a:pt x="13830" y="34136"/>
                  </a:lnTo>
                  <a:lnTo>
                    <a:pt x="13882" y="35275"/>
                  </a:lnTo>
                  <a:lnTo>
                    <a:pt x="13908" y="36441"/>
                  </a:lnTo>
                  <a:lnTo>
                    <a:pt x="13908" y="37580"/>
                  </a:lnTo>
                  <a:lnTo>
                    <a:pt x="13882" y="38746"/>
                  </a:lnTo>
                  <a:lnTo>
                    <a:pt x="13856" y="39057"/>
                  </a:lnTo>
                  <a:lnTo>
                    <a:pt x="13830" y="40015"/>
                  </a:lnTo>
                  <a:lnTo>
                    <a:pt x="13752" y="40999"/>
                  </a:lnTo>
                  <a:lnTo>
                    <a:pt x="13675" y="41957"/>
                  </a:lnTo>
                  <a:lnTo>
                    <a:pt x="13597" y="42941"/>
                  </a:lnTo>
                  <a:lnTo>
                    <a:pt x="13468" y="43900"/>
                  </a:lnTo>
                  <a:lnTo>
                    <a:pt x="13338" y="44884"/>
                  </a:lnTo>
                  <a:lnTo>
                    <a:pt x="13209" y="45842"/>
                  </a:lnTo>
                  <a:lnTo>
                    <a:pt x="13027" y="46800"/>
                  </a:lnTo>
                  <a:lnTo>
                    <a:pt x="13338" y="46930"/>
                  </a:lnTo>
                  <a:lnTo>
                    <a:pt x="13493" y="45972"/>
                  </a:lnTo>
                  <a:lnTo>
                    <a:pt x="13649" y="44962"/>
                  </a:lnTo>
                  <a:lnTo>
                    <a:pt x="13778" y="43977"/>
                  </a:lnTo>
                  <a:lnTo>
                    <a:pt x="13882" y="42993"/>
                  </a:lnTo>
                  <a:lnTo>
                    <a:pt x="13986" y="42009"/>
                  </a:lnTo>
                  <a:lnTo>
                    <a:pt x="14063" y="41025"/>
                  </a:lnTo>
                  <a:lnTo>
                    <a:pt x="14115" y="40015"/>
                  </a:lnTo>
                  <a:lnTo>
                    <a:pt x="14167" y="39031"/>
                  </a:lnTo>
                  <a:lnTo>
                    <a:pt x="14193" y="38720"/>
                  </a:lnTo>
                  <a:lnTo>
                    <a:pt x="14219" y="37321"/>
                  </a:lnTo>
                  <a:lnTo>
                    <a:pt x="14193" y="35949"/>
                  </a:lnTo>
                  <a:lnTo>
                    <a:pt x="14167" y="34550"/>
                  </a:lnTo>
                  <a:lnTo>
                    <a:pt x="14089" y="33177"/>
                  </a:lnTo>
                  <a:lnTo>
                    <a:pt x="14063" y="32893"/>
                  </a:lnTo>
                  <a:lnTo>
                    <a:pt x="13960" y="31675"/>
                  </a:lnTo>
                  <a:lnTo>
                    <a:pt x="13830" y="30458"/>
                  </a:lnTo>
                  <a:lnTo>
                    <a:pt x="13675" y="29215"/>
                  </a:lnTo>
                  <a:lnTo>
                    <a:pt x="13493" y="27998"/>
                  </a:lnTo>
                  <a:lnTo>
                    <a:pt x="13442" y="27687"/>
                  </a:lnTo>
                  <a:lnTo>
                    <a:pt x="13260" y="26677"/>
                  </a:lnTo>
                  <a:lnTo>
                    <a:pt x="13053" y="25667"/>
                  </a:lnTo>
                  <a:lnTo>
                    <a:pt x="12846" y="24631"/>
                  </a:lnTo>
                  <a:lnTo>
                    <a:pt x="12613" y="23621"/>
                  </a:lnTo>
                  <a:lnTo>
                    <a:pt x="12380" y="22740"/>
                  </a:lnTo>
                  <a:lnTo>
                    <a:pt x="12147" y="21834"/>
                  </a:lnTo>
                  <a:lnTo>
                    <a:pt x="11888" y="20927"/>
                  </a:lnTo>
                  <a:lnTo>
                    <a:pt x="11603" y="20047"/>
                  </a:lnTo>
                  <a:lnTo>
                    <a:pt x="11499" y="19736"/>
                  </a:lnTo>
                  <a:lnTo>
                    <a:pt x="10981" y="18182"/>
                  </a:lnTo>
                  <a:lnTo>
                    <a:pt x="10386" y="16628"/>
                  </a:lnTo>
                  <a:lnTo>
                    <a:pt x="9764" y="15074"/>
                  </a:lnTo>
                  <a:lnTo>
                    <a:pt x="9091" y="13572"/>
                  </a:lnTo>
                  <a:lnTo>
                    <a:pt x="8961" y="13261"/>
                  </a:lnTo>
                  <a:lnTo>
                    <a:pt x="8288" y="11888"/>
                  </a:lnTo>
                  <a:lnTo>
                    <a:pt x="7563" y="10516"/>
                  </a:lnTo>
                  <a:lnTo>
                    <a:pt x="6837" y="9169"/>
                  </a:lnTo>
                  <a:lnTo>
                    <a:pt x="6035" y="7822"/>
                  </a:lnTo>
                  <a:lnTo>
                    <a:pt x="5879" y="7563"/>
                  </a:lnTo>
                  <a:lnTo>
                    <a:pt x="5206" y="6527"/>
                  </a:lnTo>
                  <a:lnTo>
                    <a:pt x="4532" y="5491"/>
                  </a:lnTo>
                  <a:lnTo>
                    <a:pt x="3833" y="4481"/>
                  </a:lnTo>
                  <a:lnTo>
                    <a:pt x="3108" y="3497"/>
                  </a:lnTo>
                  <a:lnTo>
                    <a:pt x="3056" y="3419"/>
                  </a:lnTo>
                  <a:lnTo>
                    <a:pt x="2901" y="3238"/>
                  </a:lnTo>
                  <a:lnTo>
                    <a:pt x="2279" y="2409"/>
                  </a:lnTo>
                  <a:lnTo>
                    <a:pt x="1632" y="1580"/>
                  </a:lnTo>
                  <a:lnTo>
                    <a:pt x="958" y="804"/>
                  </a:lnTo>
                  <a:lnTo>
                    <a:pt x="285" y="1"/>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3" name="Google Shape;5483;p67"/>
            <p:cNvSpPr/>
            <p:nvPr/>
          </p:nvSpPr>
          <p:spPr>
            <a:xfrm>
              <a:off x="6457967" y="1679697"/>
              <a:ext cx="234263" cy="845243"/>
            </a:xfrm>
            <a:custGeom>
              <a:avLst/>
              <a:gdLst/>
              <a:ahLst/>
              <a:cxnLst/>
              <a:rect l="l" t="t" r="r" b="b"/>
              <a:pathLst>
                <a:path w="14945" h="53923" extrusionOk="0">
                  <a:moveTo>
                    <a:pt x="234" y="0"/>
                  </a:moveTo>
                  <a:lnTo>
                    <a:pt x="1" y="207"/>
                  </a:lnTo>
                  <a:lnTo>
                    <a:pt x="933" y="1425"/>
                  </a:lnTo>
                  <a:lnTo>
                    <a:pt x="1814" y="2668"/>
                  </a:lnTo>
                  <a:lnTo>
                    <a:pt x="2668" y="3937"/>
                  </a:lnTo>
                  <a:lnTo>
                    <a:pt x="3497" y="5232"/>
                  </a:lnTo>
                  <a:lnTo>
                    <a:pt x="3678" y="5517"/>
                  </a:lnTo>
                  <a:lnTo>
                    <a:pt x="4326" y="6630"/>
                  </a:lnTo>
                  <a:lnTo>
                    <a:pt x="4921" y="7744"/>
                  </a:lnTo>
                  <a:lnTo>
                    <a:pt x="5517" y="8858"/>
                  </a:lnTo>
                  <a:lnTo>
                    <a:pt x="6113" y="9997"/>
                  </a:lnTo>
                  <a:lnTo>
                    <a:pt x="6242" y="10308"/>
                  </a:lnTo>
                  <a:lnTo>
                    <a:pt x="6864" y="11629"/>
                  </a:lnTo>
                  <a:lnTo>
                    <a:pt x="7460" y="12950"/>
                  </a:lnTo>
                  <a:lnTo>
                    <a:pt x="8003" y="14296"/>
                  </a:lnTo>
                  <a:lnTo>
                    <a:pt x="8547" y="15669"/>
                  </a:lnTo>
                  <a:lnTo>
                    <a:pt x="8599" y="15850"/>
                  </a:lnTo>
                  <a:lnTo>
                    <a:pt x="8729" y="16161"/>
                  </a:lnTo>
                  <a:lnTo>
                    <a:pt x="9298" y="17767"/>
                  </a:lnTo>
                  <a:lnTo>
                    <a:pt x="9816" y="19399"/>
                  </a:lnTo>
                  <a:lnTo>
                    <a:pt x="10308" y="21030"/>
                  </a:lnTo>
                  <a:lnTo>
                    <a:pt x="10775" y="22688"/>
                  </a:lnTo>
                  <a:lnTo>
                    <a:pt x="10852" y="22999"/>
                  </a:lnTo>
                  <a:lnTo>
                    <a:pt x="11319" y="24889"/>
                  </a:lnTo>
                  <a:lnTo>
                    <a:pt x="11759" y="26780"/>
                  </a:lnTo>
                  <a:lnTo>
                    <a:pt x="12147" y="28696"/>
                  </a:lnTo>
                  <a:lnTo>
                    <a:pt x="12510" y="30613"/>
                  </a:lnTo>
                  <a:lnTo>
                    <a:pt x="12562" y="30924"/>
                  </a:lnTo>
                  <a:lnTo>
                    <a:pt x="12795" y="32296"/>
                  </a:lnTo>
                  <a:lnTo>
                    <a:pt x="13002" y="33669"/>
                  </a:lnTo>
                  <a:lnTo>
                    <a:pt x="13183" y="35068"/>
                  </a:lnTo>
                  <a:lnTo>
                    <a:pt x="13365" y="36440"/>
                  </a:lnTo>
                  <a:lnTo>
                    <a:pt x="13390" y="36725"/>
                  </a:lnTo>
                  <a:lnTo>
                    <a:pt x="13598" y="38408"/>
                  </a:lnTo>
                  <a:lnTo>
                    <a:pt x="13779" y="40092"/>
                  </a:lnTo>
                  <a:lnTo>
                    <a:pt x="13960" y="42293"/>
                  </a:lnTo>
                  <a:lnTo>
                    <a:pt x="13986" y="42604"/>
                  </a:lnTo>
                  <a:lnTo>
                    <a:pt x="14193" y="45427"/>
                  </a:lnTo>
                  <a:lnTo>
                    <a:pt x="14375" y="48224"/>
                  </a:lnTo>
                  <a:lnTo>
                    <a:pt x="14504" y="51021"/>
                  </a:lnTo>
                  <a:lnTo>
                    <a:pt x="14634" y="53844"/>
                  </a:lnTo>
                  <a:lnTo>
                    <a:pt x="14944" y="53922"/>
                  </a:lnTo>
                  <a:lnTo>
                    <a:pt x="14815" y="51099"/>
                  </a:lnTo>
                  <a:lnTo>
                    <a:pt x="14685" y="48276"/>
                  </a:lnTo>
                  <a:lnTo>
                    <a:pt x="14504" y="45453"/>
                  </a:lnTo>
                  <a:lnTo>
                    <a:pt x="14297" y="42630"/>
                  </a:lnTo>
                  <a:lnTo>
                    <a:pt x="14271" y="42319"/>
                  </a:lnTo>
                  <a:lnTo>
                    <a:pt x="14012" y="39522"/>
                  </a:lnTo>
                  <a:lnTo>
                    <a:pt x="13727" y="36751"/>
                  </a:lnTo>
                  <a:lnTo>
                    <a:pt x="13675" y="36440"/>
                  </a:lnTo>
                  <a:lnTo>
                    <a:pt x="13494" y="35068"/>
                  </a:lnTo>
                  <a:lnTo>
                    <a:pt x="13313" y="33669"/>
                  </a:lnTo>
                  <a:lnTo>
                    <a:pt x="13106" y="32296"/>
                  </a:lnTo>
                  <a:lnTo>
                    <a:pt x="12872" y="30898"/>
                  </a:lnTo>
                  <a:lnTo>
                    <a:pt x="12821" y="30613"/>
                  </a:lnTo>
                  <a:lnTo>
                    <a:pt x="12432" y="28463"/>
                  </a:lnTo>
                  <a:lnTo>
                    <a:pt x="12147" y="27091"/>
                  </a:lnTo>
                  <a:lnTo>
                    <a:pt x="11837" y="25718"/>
                  </a:lnTo>
                  <a:lnTo>
                    <a:pt x="11526" y="24345"/>
                  </a:lnTo>
                  <a:lnTo>
                    <a:pt x="11163" y="22973"/>
                  </a:lnTo>
                  <a:lnTo>
                    <a:pt x="11085" y="22662"/>
                  </a:lnTo>
                  <a:lnTo>
                    <a:pt x="10645" y="21004"/>
                  </a:lnTo>
                  <a:lnTo>
                    <a:pt x="10127" y="19373"/>
                  </a:lnTo>
                  <a:lnTo>
                    <a:pt x="9609" y="17741"/>
                  </a:lnTo>
                  <a:lnTo>
                    <a:pt x="9039" y="16135"/>
                  </a:lnTo>
                  <a:lnTo>
                    <a:pt x="8936" y="15824"/>
                  </a:lnTo>
                  <a:lnTo>
                    <a:pt x="8392" y="14400"/>
                  </a:lnTo>
                  <a:lnTo>
                    <a:pt x="7822" y="13001"/>
                  </a:lnTo>
                  <a:lnTo>
                    <a:pt x="7201" y="11629"/>
                  </a:lnTo>
                  <a:lnTo>
                    <a:pt x="6579" y="10256"/>
                  </a:lnTo>
                  <a:lnTo>
                    <a:pt x="6424" y="9971"/>
                  </a:lnTo>
                  <a:lnTo>
                    <a:pt x="5983" y="9039"/>
                  </a:lnTo>
                  <a:lnTo>
                    <a:pt x="5491" y="8132"/>
                  </a:lnTo>
                  <a:lnTo>
                    <a:pt x="4999" y="7226"/>
                  </a:lnTo>
                  <a:lnTo>
                    <a:pt x="4507" y="6319"/>
                  </a:lnTo>
                  <a:lnTo>
                    <a:pt x="4015" y="5465"/>
                  </a:lnTo>
                  <a:lnTo>
                    <a:pt x="3834" y="5180"/>
                  </a:lnTo>
                  <a:lnTo>
                    <a:pt x="3005" y="3859"/>
                  </a:lnTo>
                  <a:lnTo>
                    <a:pt x="2124" y="2538"/>
                  </a:lnTo>
                  <a:lnTo>
                    <a:pt x="1192" y="1243"/>
                  </a:lnTo>
                  <a:lnTo>
                    <a:pt x="234"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4" name="Google Shape;5484;p67"/>
            <p:cNvSpPr/>
            <p:nvPr/>
          </p:nvSpPr>
          <p:spPr>
            <a:xfrm>
              <a:off x="6457967" y="1679697"/>
              <a:ext cx="234263" cy="845243"/>
            </a:xfrm>
            <a:custGeom>
              <a:avLst/>
              <a:gdLst/>
              <a:ahLst/>
              <a:cxnLst/>
              <a:rect l="l" t="t" r="r" b="b"/>
              <a:pathLst>
                <a:path w="14945" h="53923" fill="none" extrusionOk="0">
                  <a:moveTo>
                    <a:pt x="14944" y="53922"/>
                  </a:moveTo>
                  <a:lnTo>
                    <a:pt x="14944" y="53922"/>
                  </a:lnTo>
                  <a:lnTo>
                    <a:pt x="14634" y="53844"/>
                  </a:lnTo>
                  <a:lnTo>
                    <a:pt x="14634" y="53844"/>
                  </a:lnTo>
                  <a:lnTo>
                    <a:pt x="14504" y="51021"/>
                  </a:lnTo>
                  <a:lnTo>
                    <a:pt x="14375" y="48224"/>
                  </a:lnTo>
                  <a:lnTo>
                    <a:pt x="14193" y="45427"/>
                  </a:lnTo>
                  <a:lnTo>
                    <a:pt x="13986" y="42604"/>
                  </a:lnTo>
                  <a:lnTo>
                    <a:pt x="13986" y="42604"/>
                  </a:lnTo>
                  <a:lnTo>
                    <a:pt x="13960" y="42293"/>
                  </a:lnTo>
                  <a:lnTo>
                    <a:pt x="13960" y="42293"/>
                  </a:lnTo>
                  <a:lnTo>
                    <a:pt x="13779" y="40092"/>
                  </a:lnTo>
                  <a:lnTo>
                    <a:pt x="13779" y="40092"/>
                  </a:lnTo>
                  <a:lnTo>
                    <a:pt x="13598" y="38408"/>
                  </a:lnTo>
                  <a:lnTo>
                    <a:pt x="13390" y="36725"/>
                  </a:lnTo>
                  <a:lnTo>
                    <a:pt x="13390" y="36725"/>
                  </a:lnTo>
                  <a:lnTo>
                    <a:pt x="13365" y="36440"/>
                  </a:lnTo>
                  <a:lnTo>
                    <a:pt x="13365" y="36440"/>
                  </a:lnTo>
                  <a:lnTo>
                    <a:pt x="13183" y="35068"/>
                  </a:lnTo>
                  <a:lnTo>
                    <a:pt x="13002" y="33669"/>
                  </a:lnTo>
                  <a:lnTo>
                    <a:pt x="12795" y="32296"/>
                  </a:lnTo>
                  <a:lnTo>
                    <a:pt x="12562" y="30924"/>
                  </a:lnTo>
                  <a:lnTo>
                    <a:pt x="12562" y="30924"/>
                  </a:lnTo>
                  <a:lnTo>
                    <a:pt x="12510" y="30613"/>
                  </a:lnTo>
                  <a:lnTo>
                    <a:pt x="12510" y="30613"/>
                  </a:lnTo>
                  <a:lnTo>
                    <a:pt x="12147" y="28696"/>
                  </a:lnTo>
                  <a:lnTo>
                    <a:pt x="11759" y="26780"/>
                  </a:lnTo>
                  <a:lnTo>
                    <a:pt x="11319" y="24889"/>
                  </a:lnTo>
                  <a:lnTo>
                    <a:pt x="10852" y="22999"/>
                  </a:lnTo>
                  <a:lnTo>
                    <a:pt x="10852" y="22999"/>
                  </a:lnTo>
                  <a:lnTo>
                    <a:pt x="10775" y="22688"/>
                  </a:lnTo>
                  <a:lnTo>
                    <a:pt x="10775" y="22688"/>
                  </a:lnTo>
                  <a:lnTo>
                    <a:pt x="10308" y="21030"/>
                  </a:lnTo>
                  <a:lnTo>
                    <a:pt x="9816" y="19399"/>
                  </a:lnTo>
                  <a:lnTo>
                    <a:pt x="9298" y="17767"/>
                  </a:lnTo>
                  <a:lnTo>
                    <a:pt x="8729" y="16161"/>
                  </a:lnTo>
                  <a:lnTo>
                    <a:pt x="8729" y="16161"/>
                  </a:lnTo>
                  <a:lnTo>
                    <a:pt x="8599" y="15850"/>
                  </a:lnTo>
                  <a:lnTo>
                    <a:pt x="8599" y="15850"/>
                  </a:lnTo>
                  <a:lnTo>
                    <a:pt x="8547" y="15669"/>
                  </a:lnTo>
                  <a:lnTo>
                    <a:pt x="8547" y="15669"/>
                  </a:lnTo>
                  <a:lnTo>
                    <a:pt x="8003" y="14296"/>
                  </a:lnTo>
                  <a:lnTo>
                    <a:pt x="7460" y="12950"/>
                  </a:lnTo>
                  <a:lnTo>
                    <a:pt x="6864" y="11629"/>
                  </a:lnTo>
                  <a:lnTo>
                    <a:pt x="6242" y="10308"/>
                  </a:lnTo>
                  <a:lnTo>
                    <a:pt x="6242" y="10308"/>
                  </a:lnTo>
                  <a:lnTo>
                    <a:pt x="6242" y="10308"/>
                  </a:lnTo>
                  <a:lnTo>
                    <a:pt x="6113" y="9997"/>
                  </a:lnTo>
                  <a:lnTo>
                    <a:pt x="6113" y="9997"/>
                  </a:lnTo>
                  <a:lnTo>
                    <a:pt x="6113" y="9997"/>
                  </a:lnTo>
                  <a:lnTo>
                    <a:pt x="5517" y="8858"/>
                  </a:lnTo>
                  <a:lnTo>
                    <a:pt x="4921" y="7744"/>
                  </a:lnTo>
                  <a:lnTo>
                    <a:pt x="4326" y="6630"/>
                  </a:lnTo>
                  <a:lnTo>
                    <a:pt x="3678" y="5517"/>
                  </a:lnTo>
                  <a:lnTo>
                    <a:pt x="3678" y="5517"/>
                  </a:lnTo>
                  <a:lnTo>
                    <a:pt x="3497" y="5232"/>
                  </a:lnTo>
                  <a:lnTo>
                    <a:pt x="3497" y="5232"/>
                  </a:lnTo>
                  <a:lnTo>
                    <a:pt x="2668" y="3937"/>
                  </a:lnTo>
                  <a:lnTo>
                    <a:pt x="1814" y="2668"/>
                  </a:lnTo>
                  <a:lnTo>
                    <a:pt x="933" y="1425"/>
                  </a:lnTo>
                  <a:lnTo>
                    <a:pt x="1" y="207"/>
                  </a:lnTo>
                  <a:lnTo>
                    <a:pt x="1" y="207"/>
                  </a:lnTo>
                  <a:lnTo>
                    <a:pt x="234" y="0"/>
                  </a:lnTo>
                  <a:lnTo>
                    <a:pt x="234" y="0"/>
                  </a:lnTo>
                  <a:lnTo>
                    <a:pt x="1192" y="1243"/>
                  </a:lnTo>
                  <a:lnTo>
                    <a:pt x="2124" y="2538"/>
                  </a:lnTo>
                  <a:lnTo>
                    <a:pt x="3005" y="3859"/>
                  </a:lnTo>
                  <a:lnTo>
                    <a:pt x="3834" y="5180"/>
                  </a:lnTo>
                  <a:lnTo>
                    <a:pt x="3834" y="5180"/>
                  </a:lnTo>
                  <a:lnTo>
                    <a:pt x="4015" y="5465"/>
                  </a:lnTo>
                  <a:lnTo>
                    <a:pt x="4015" y="5465"/>
                  </a:lnTo>
                  <a:lnTo>
                    <a:pt x="4507" y="6319"/>
                  </a:lnTo>
                  <a:lnTo>
                    <a:pt x="4507" y="6319"/>
                  </a:lnTo>
                  <a:lnTo>
                    <a:pt x="4999" y="7226"/>
                  </a:lnTo>
                  <a:lnTo>
                    <a:pt x="5491" y="8132"/>
                  </a:lnTo>
                  <a:lnTo>
                    <a:pt x="5983" y="9039"/>
                  </a:lnTo>
                  <a:lnTo>
                    <a:pt x="6424" y="9971"/>
                  </a:lnTo>
                  <a:lnTo>
                    <a:pt x="6424" y="9971"/>
                  </a:lnTo>
                  <a:lnTo>
                    <a:pt x="6579" y="10256"/>
                  </a:lnTo>
                  <a:lnTo>
                    <a:pt x="6579" y="10256"/>
                  </a:lnTo>
                  <a:lnTo>
                    <a:pt x="7201" y="11629"/>
                  </a:lnTo>
                  <a:lnTo>
                    <a:pt x="7822" y="13001"/>
                  </a:lnTo>
                  <a:lnTo>
                    <a:pt x="8392" y="14400"/>
                  </a:lnTo>
                  <a:lnTo>
                    <a:pt x="8936" y="15824"/>
                  </a:lnTo>
                  <a:lnTo>
                    <a:pt x="8936" y="15824"/>
                  </a:lnTo>
                  <a:lnTo>
                    <a:pt x="9039" y="16135"/>
                  </a:lnTo>
                  <a:lnTo>
                    <a:pt x="9039" y="16135"/>
                  </a:lnTo>
                  <a:lnTo>
                    <a:pt x="9609" y="17741"/>
                  </a:lnTo>
                  <a:lnTo>
                    <a:pt x="10127" y="19373"/>
                  </a:lnTo>
                  <a:lnTo>
                    <a:pt x="10645" y="21004"/>
                  </a:lnTo>
                  <a:lnTo>
                    <a:pt x="11085" y="22662"/>
                  </a:lnTo>
                  <a:lnTo>
                    <a:pt x="11085" y="22662"/>
                  </a:lnTo>
                  <a:lnTo>
                    <a:pt x="11163" y="22973"/>
                  </a:lnTo>
                  <a:lnTo>
                    <a:pt x="11163" y="22973"/>
                  </a:lnTo>
                  <a:lnTo>
                    <a:pt x="11526" y="24345"/>
                  </a:lnTo>
                  <a:lnTo>
                    <a:pt x="11837" y="25718"/>
                  </a:lnTo>
                  <a:lnTo>
                    <a:pt x="12147" y="27091"/>
                  </a:lnTo>
                  <a:lnTo>
                    <a:pt x="12432" y="28463"/>
                  </a:lnTo>
                  <a:lnTo>
                    <a:pt x="12432" y="28463"/>
                  </a:lnTo>
                  <a:lnTo>
                    <a:pt x="12821" y="30613"/>
                  </a:lnTo>
                  <a:lnTo>
                    <a:pt x="12821" y="30613"/>
                  </a:lnTo>
                  <a:lnTo>
                    <a:pt x="12872" y="30898"/>
                  </a:lnTo>
                  <a:lnTo>
                    <a:pt x="12872" y="30898"/>
                  </a:lnTo>
                  <a:lnTo>
                    <a:pt x="13106" y="32296"/>
                  </a:lnTo>
                  <a:lnTo>
                    <a:pt x="13313" y="33669"/>
                  </a:lnTo>
                  <a:lnTo>
                    <a:pt x="13494" y="35068"/>
                  </a:lnTo>
                  <a:lnTo>
                    <a:pt x="13675" y="36440"/>
                  </a:lnTo>
                  <a:lnTo>
                    <a:pt x="13675" y="36440"/>
                  </a:lnTo>
                  <a:lnTo>
                    <a:pt x="13727" y="36751"/>
                  </a:lnTo>
                  <a:lnTo>
                    <a:pt x="13727" y="36751"/>
                  </a:lnTo>
                  <a:lnTo>
                    <a:pt x="14012" y="39522"/>
                  </a:lnTo>
                  <a:lnTo>
                    <a:pt x="14271" y="42319"/>
                  </a:lnTo>
                  <a:lnTo>
                    <a:pt x="14271" y="42319"/>
                  </a:lnTo>
                  <a:lnTo>
                    <a:pt x="14297" y="42630"/>
                  </a:lnTo>
                  <a:lnTo>
                    <a:pt x="14297" y="42630"/>
                  </a:lnTo>
                  <a:lnTo>
                    <a:pt x="14504" y="45453"/>
                  </a:lnTo>
                  <a:lnTo>
                    <a:pt x="14685" y="48276"/>
                  </a:lnTo>
                  <a:lnTo>
                    <a:pt x="14815" y="51099"/>
                  </a:lnTo>
                  <a:lnTo>
                    <a:pt x="14944" y="5392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5" name="Google Shape;5485;p67"/>
            <p:cNvSpPr/>
            <p:nvPr/>
          </p:nvSpPr>
          <p:spPr>
            <a:xfrm>
              <a:off x="6572050" y="1671969"/>
              <a:ext cx="4483" cy="4891"/>
            </a:xfrm>
            <a:custGeom>
              <a:avLst/>
              <a:gdLst/>
              <a:ahLst/>
              <a:cxnLst/>
              <a:rect l="l" t="t" r="r" b="b"/>
              <a:pathLst>
                <a:path w="286" h="312" extrusionOk="0">
                  <a:moveTo>
                    <a:pt x="78" y="1"/>
                  </a:moveTo>
                  <a:lnTo>
                    <a:pt x="26" y="53"/>
                  </a:lnTo>
                  <a:lnTo>
                    <a:pt x="0" y="105"/>
                  </a:lnTo>
                  <a:lnTo>
                    <a:pt x="0" y="156"/>
                  </a:lnTo>
                  <a:lnTo>
                    <a:pt x="0" y="208"/>
                  </a:lnTo>
                  <a:lnTo>
                    <a:pt x="26" y="260"/>
                  </a:lnTo>
                  <a:lnTo>
                    <a:pt x="78" y="286"/>
                  </a:lnTo>
                  <a:lnTo>
                    <a:pt x="130" y="312"/>
                  </a:lnTo>
                  <a:lnTo>
                    <a:pt x="207" y="286"/>
                  </a:lnTo>
                  <a:lnTo>
                    <a:pt x="259" y="260"/>
                  </a:lnTo>
                  <a:lnTo>
                    <a:pt x="285" y="208"/>
                  </a:lnTo>
                  <a:lnTo>
                    <a:pt x="285" y="156"/>
                  </a:lnTo>
                  <a:lnTo>
                    <a:pt x="285" y="105"/>
                  </a:lnTo>
                  <a:lnTo>
                    <a:pt x="259" y="53"/>
                  </a:lnTo>
                  <a:lnTo>
                    <a:pt x="207" y="1"/>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6" name="Google Shape;5486;p67"/>
            <p:cNvSpPr/>
            <p:nvPr/>
          </p:nvSpPr>
          <p:spPr>
            <a:xfrm>
              <a:off x="6573257" y="1669947"/>
              <a:ext cx="209496" cy="842813"/>
            </a:xfrm>
            <a:custGeom>
              <a:avLst/>
              <a:gdLst/>
              <a:ahLst/>
              <a:cxnLst/>
              <a:rect l="l" t="t" r="r" b="b"/>
              <a:pathLst>
                <a:path w="13365" h="53768" extrusionOk="0">
                  <a:moveTo>
                    <a:pt x="1" y="0"/>
                  </a:moveTo>
                  <a:lnTo>
                    <a:pt x="79" y="130"/>
                  </a:lnTo>
                  <a:lnTo>
                    <a:pt x="208" y="337"/>
                  </a:lnTo>
                  <a:lnTo>
                    <a:pt x="907" y="1503"/>
                  </a:lnTo>
                  <a:lnTo>
                    <a:pt x="1555" y="2694"/>
                  </a:lnTo>
                  <a:lnTo>
                    <a:pt x="2202" y="3885"/>
                  </a:lnTo>
                  <a:lnTo>
                    <a:pt x="2824" y="5103"/>
                  </a:lnTo>
                  <a:lnTo>
                    <a:pt x="2953" y="5413"/>
                  </a:lnTo>
                  <a:lnTo>
                    <a:pt x="3497" y="6579"/>
                  </a:lnTo>
                  <a:lnTo>
                    <a:pt x="4041" y="7744"/>
                  </a:lnTo>
                  <a:lnTo>
                    <a:pt x="4559" y="8936"/>
                  </a:lnTo>
                  <a:lnTo>
                    <a:pt x="5025" y="10127"/>
                  </a:lnTo>
                  <a:lnTo>
                    <a:pt x="5155" y="10412"/>
                  </a:lnTo>
                  <a:lnTo>
                    <a:pt x="5699" y="11836"/>
                  </a:lnTo>
                  <a:lnTo>
                    <a:pt x="6243" y="13287"/>
                  </a:lnTo>
                  <a:lnTo>
                    <a:pt x="6735" y="14737"/>
                  </a:lnTo>
                  <a:lnTo>
                    <a:pt x="7201" y="16187"/>
                  </a:lnTo>
                  <a:lnTo>
                    <a:pt x="7279" y="16498"/>
                  </a:lnTo>
                  <a:lnTo>
                    <a:pt x="7538" y="17353"/>
                  </a:lnTo>
                  <a:lnTo>
                    <a:pt x="7952" y="18777"/>
                  </a:lnTo>
                  <a:lnTo>
                    <a:pt x="8340" y="20228"/>
                  </a:lnTo>
                  <a:lnTo>
                    <a:pt x="8703" y="21678"/>
                  </a:lnTo>
                  <a:lnTo>
                    <a:pt x="9066" y="23128"/>
                  </a:lnTo>
                  <a:lnTo>
                    <a:pt x="9143" y="23439"/>
                  </a:lnTo>
                  <a:lnTo>
                    <a:pt x="9558" y="25382"/>
                  </a:lnTo>
                  <a:lnTo>
                    <a:pt x="9946" y="27324"/>
                  </a:lnTo>
                  <a:lnTo>
                    <a:pt x="10309" y="29267"/>
                  </a:lnTo>
                  <a:lnTo>
                    <a:pt x="10620" y="31209"/>
                  </a:lnTo>
                  <a:lnTo>
                    <a:pt x="10671" y="31520"/>
                  </a:lnTo>
                  <a:lnTo>
                    <a:pt x="11112" y="34446"/>
                  </a:lnTo>
                  <a:lnTo>
                    <a:pt x="11500" y="37373"/>
                  </a:lnTo>
                  <a:lnTo>
                    <a:pt x="11552" y="37710"/>
                  </a:lnTo>
                  <a:lnTo>
                    <a:pt x="11837" y="40248"/>
                  </a:lnTo>
                  <a:lnTo>
                    <a:pt x="12148" y="43200"/>
                  </a:lnTo>
                  <a:lnTo>
                    <a:pt x="12174" y="43511"/>
                  </a:lnTo>
                  <a:lnTo>
                    <a:pt x="12433" y="46023"/>
                  </a:lnTo>
                  <a:lnTo>
                    <a:pt x="12640" y="48561"/>
                  </a:lnTo>
                  <a:lnTo>
                    <a:pt x="13054" y="53638"/>
                  </a:lnTo>
                  <a:lnTo>
                    <a:pt x="13080" y="53689"/>
                  </a:lnTo>
                  <a:lnTo>
                    <a:pt x="13132" y="53741"/>
                  </a:lnTo>
                  <a:lnTo>
                    <a:pt x="13184" y="53767"/>
                  </a:lnTo>
                  <a:lnTo>
                    <a:pt x="13287" y="53767"/>
                  </a:lnTo>
                  <a:lnTo>
                    <a:pt x="13339" y="53741"/>
                  </a:lnTo>
                  <a:lnTo>
                    <a:pt x="13365" y="53689"/>
                  </a:lnTo>
                  <a:lnTo>
                    <a:pt x="13365" y="53638"/>
                  </a:lnTo>
                  <a:lnTo>
                    <a:pt x="12951" y="48587"/>
                  </a:lnTo>
                  <a:lnTo>
                    <a:pt x="12743" y="46049"/>
                  </a:lnTo>
                  <a:lnTo>
                    <a:pt x="12510" y="43537"/>
                  </a:lnTo>
                  <a:lnTo>
                    <a:pt x="12458" y="43226"/>
                  </a:lnTo>
                  <a:lnTo>
                    <a:pt x="12174" y="40481"/>
                  </a:lnTo>
                  <a:lnTo>
                    <a:pt x="11863" y="37736"/>
                  </a:lnTo>
                  <a:lnTo>
                    <a:pt x="11837" y="37399"/>
                  </a:lnTo>
                  <a:lnTo>
                    <a:pt x="11448" y="34472"/>
                  </a:lnTo>
                  <a:lnTo>
                    <a:pt x="11008" y="31520"/>
                  </a:lnTo>
                  <a:lnTo>
                    <a:pt x="10956" y="31209"/>
                  </a:lnTo>
                  <a:lnTo>
                    <a:pt x="10697" y="29707"/>
                  </a:lnTo>
                  <a:lnTo>
                    <a:pt x="10412" y="28127"/>
                  </a:lnTo>
                  <a:lnTo>
                    <a:pt x="10128" y="26573"/>
                  </a:lnTo>
                  <a:lnTo>
                    <a:pt x="9791" y="25019"/>
                  </a:lnTo>
                  <a:lnTo>
                    <a:pt x="9454" y="23439"/>
                  </a:lnTo>
                  <a:lnTo>
                    <a:pt x="9376" y="23154"/>
                  </a:lnTo>
                  <a:lnTo>
                    <a:pt x="8988" y="21471"/>
                  </a:lnTo>
                  <a:lnTo>
                    <a:pt x="8548" y="19813"/>
                  </a:lnTo>
                  <a:lnTo>
                    <a:pt x="8107" y="18156"/>
                  </a:lnTo>
                  <a:lnTo>
                    <a:pt x="7615" y="16498"/>
                  </a:lnTo>
                  <a:lnTo>
                    <a:pt x="7512" y="16213"/>
                  </a:lnTo>
                  <a:lnTo>
                    <a:pt x="7046" y="14737"/>
                  </a:lnTo>
                  <a:lnTo>
                    <a:pt x="6553" y="13287"/>
                  </a:lnTo>
                  <a:lnTo>
                    <a:pt x="6035" y="11836"/>
                  </a:lnTo>
                  <a:lnTo>
                    <a:pt x="5492" y="10412"/>
                  </a:lnTo>
                  <a:lnTo>
                    <a:pt x="5362" y="10101"/>
                  </a:lnTo>
                  <a:lnTo>
                    <a:pt x="4637" y="8340"/>
                  </a:lnTo>
                  <a:lnTo>
                    <a:pt x="3989" y="6864"/>
                  </a:lnTo>
                  <a:lnTo>
                    <a:pt x="3290" y="5388"/>
                  </a:lnTo>
                  <a:lnTo>
                    <a:pt x="3161" y="5077"/>
                  </a:lnTo>
                  <a:lnTo>
                    <a:pt x="2513" y="3808"/>
                  </a:lnTo>
                  <a:lnTo>
                    <a:pt x="1840" y="2539"/>
                  </a:lnTo>
                  <a:lnTo>
                    <a:pt x="1141" y="1270"/>
                  </a:lnTo>
                  <a:lnTo>
                    <a:pt x="389" y="26"/>
                  </a:lnTo>
                  <a:lnTo>
                    <a:pt x="1"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7" name="Google Shape;5487;p67"/>
            <p:cNvSpPr/>
            <p:nvPr/>
          </p:nvSpPr>
          <p:spPr>
            <a:xfrm>
              <a:off x="6573257" y="1669947"/>
              <a:ext cx="209496" cy="842813"/>
            </a:xfrm>
            <a:custGeom>
              <a:avLst/>
              <a:gdLst/>
              <a:ahLst/>
              <a:cxnLst/>
              <a:rect l="l" t="t" r="r" b="b"/>
              <a:pathLst>
                <a:path w="13365" h="53768" fill="none" extrusionOk="0">
                  <a:moveTo>
                    <a:pt x="13365" y="53638"/>
                  </a:moveTo>
                  <a:lnTo>
                    <a:pt x="13365" y="53638"/>
                  </a:lnTo>
                  <a:lnTo>
                    <a:pt x="13365" y="53689"/>
                  </a:lnTo>
                  <a:lnTo>
                    <a:pt x="13339" y="53741"/>
                  </a:lnTo>
                  <a:lnTo>
                    <a:pt x="13287" y="53767"/>
                  </a:lnTo>
                  <a:lnTo>
                    <a:pt x="13235" y="53767"/>
                  </a:lnTo>
                  <a:lnTo>
                    <a:pt x="13184" y="53767"/>
                  </a:lnTo>
                  <a:lnTo>
                    <a:pt x="13132" y="53741"/>
                  </a:lnTo>
                  <a:lnTo>
                    <a:pt x="13080" y="53689"/>
                  </a:lnTo>
                  <a:lnTo>
                    <a:pt x="13054" y="53638"/>
                  </a:lnTo>
                  <a:lnTo>
                    <a:pt x="13054" y="53638"/>
                  </a:lnTo>
                  <a:lnTo>
                    <a:pt x="12640" y="48561"/>
                  </a:lnTo>
                  <a:lnTo>
                    <a:pt x="12433" y="46023"/>
                  </a:lnTo>
                  <a:lnTo>
                    <a:pt x="12174" y="43511"/>
                  </a:lnTo>
                  <a:lnTo>
                    <a:pt x="12174" y="43511"/>
                  </a:lnTo>
                  <a:lnTo>
                    <a:pt x="12148" y="43200"/>
                  </a:lnTo>
                  <a:lnTo>
                    <a:pt x="12148" y="43200"/>
                  </a:lnTo>
                  <a:lnTo>
                    <a:pt x="11837" y="40248"/>
                  </a:lnTo>
                  <a:lnTo>
                    <a:pt x="11837" y="40248"/>
                  </a:lnTo>
                  <a:lnTo>
                    <a:pt x="11552" y="37710"/>
                  </a:lnTo>
                  <a:lnTo>
                    <a:pt x="11552" y="37710"/>
                  </a:lnTo>
                  <a:lnTo>
                    <a:pt x="11500" y="37373"/>
                  </a:lnTo>
                  <a:lnTo>
                    <a:pt x="11500" y="37373"/>
                  </a:lnTo>
                  <a:lnTo>
                    <a:pt x="11112" y="34446"/>
                  </a:lnTo>
                  <a:lnTo>
                    <a:pt x="10671" y="31520"/>
                  </a:lnTo>
                  <a:lnTo>
                    <a:pt x="10671" y="31520"/>
                  </a:lnTo>
                  <a:lnTo>
                    <a:pt x="10620" y="31209"/>
                  </a:lnTo>
                  <a:lnTo>
                    <a:pt x="10620" y="31209"/>
                  </a:lnTo>
                  <a:lnTo>
                    <a:pt x="10309" y="29267"/>
                  </a:lnTo>
                  <a:lnTo>
                    <a:pt x="9946" y="27324"/>
                  </a:lnTo>
                  <a:lnTo>
                    <a:pt x="9558" y="25382"/>
                  </a:lnTo>
                  <a:lnTo>
                    <a:pt x="9143" y="23439"/>
                  </a:lnTo>
                  <a:lnTo>
                    <a:pt x="9143" y="23439"/>
                  </a:lnTo>
                  <a:lnTo>
                    <a:pt x="9066" y="23128"/>
                  </a:lnTo>
                  <a:lnTo>
                    <a:pt x="9066" y="23128"/>
                  </a:lnTo>
                  <a:lnTo>
                    <a:pt x="8703" y="21678"/>
                  </a:lnTo>
                  <a:lnTo>
                    <a:pt x="8340" y="20228"/>
                  </a:lnTo>
                  <a:lnTo>
                    <a:pt x="7952" y="18777"/>
                  </a:lnTo>
                  <a:lnTo>
                    <a:pt x="7538" y="17353"/>
                  </a:lnTo>
                  <a:lnTo>
                    <a:pt x="7538" y="17353"/>
                  </a:lnTo>
                  <a:lnTo>
                    <a:pt x="7279" y="16498"/>
                  </a:lnTo>
                  <a:lnTo>
                    <a:pt x="7279" y="16498"/>
                  </a:lnTo>
                  <a:lnTo>
                    <a:pt x="7201" y="16187"/>
                  </a:lnTo>
                  <a:lnTo>
                    <a:pt x="7201" y="16187"/>
                  </a:lnTo>
                  <a:lnTo>
                    <a:pt x="6735" y="14737"/>
                  </a:lnTo>
                  <a:lnTo>
                    <a:pt x="6243" y="13287"/>
                  </a:lnTo>
                  <a:lnTo>
                    <a:pt x="5699" y="11836"/>
                  </a:lnTo>
                  <a:lnTo>
                    <a:pt x="5155" y="10412"/>
                  </a:lnTo>
                  <a:lnTo>
                    <a:pt x="5155" y="10412"/>
                  </a:lnTo>
                  <a:lnTo>
                    <a:pt x="5155" y="10412"/>
                  </a:lnTo>
                  <a:lnTo>
                    <a:pt x="5025" y="10127"/>
                  </a:lnTo>
                  <a:lnTo>
                    <a:pt x="5025" y="10127"/>
                  </a:lnTo>
                  <a:lnTo>
                    <a:pt x="4559" y="8936"/>
                  </a:lnTo>
                  <a:lnTo>
                    <a:pt x="4041" y="7744"/>
                  </a:lnTo>
                  <a:lnTo>
                    <a:pt x="3497" y="6579"/>
                  </a:lnTo>
                  <a:lnTo>
                    <a:pt x="2953" y="5413"/>
                  </a:lnTo>
                  <a:lnTo>
                    <a:pt x="2953" y="5413"/>
                  </a:lnTo>
                  <a:lnTo>
                    <a:pt x="2824" y="5103"/>
                  </a:lnTo>
                  <a:lnTo>
                    <a:pt x="2824" y="5103"/>
                  </a:lnTo>
                  <a:lnTo>
                    <a:pt x="2202" y="3885"/>
                  </a:lnTo>
                  <a:lnTo>
                    <a:pt x="1555" y="2694"/>
                  </a:lnTo>
                  <a:lnTo>
                    <a:pt x="907" y="1503"/>
                  </a:lnTo>
                  <a:lnTo>
                    <a:pt x="208" y="337"/>
                  </a:lnTo>
                  <a:lnTo>
                    <a:pt x="208" y="337"/>
                  </a:lnTo>
                  <a:lnTo>
                    <a:pt x="79" y="130"/>
                  </a:lnTo>
                  <a:lnTo>
                    <a:pt x="79" y="130"/>
                  </a:lnTo>
                  <a:lnTo>
                    <a:pt x="1" y="0"/>
                  </a:lnTo>
                  <a:lnTo>
                    <a:pt x="389" y="26"/>
                  </a:lnTo>
                  <a:lnTo>
                    <a:pt x="389" y="26"/>
                  </a:lnTo>
                  <a:lnTo>
                    <a:pt x="1141" y="1270"/>
                  </a:lnTo>
                  <a:lnTo>
                    <a:pt x="1840" y="2539"/>
                  </a:lnTo>
                  <a:lnTo>
                    <a:pt x="2513" y="3808"/>
                  </a:lnTo>
                  <a:lnTo>
                    <a:pt x="3161" y="5077"/>
                  </a:lnTo>
                  <a:lnTo>
                    <a:pt x="3161" y="5077"/>
                  </a:lnTo>
                  <a:lnTo>
                    <a:pt x="3290" y="5388"/>
                  </a:lnTo>
                  <a:lnTo>
                    <a:pt x="3290" y="5388"/>
                  </a:lnTo>
                  <a:lnTo>
                    <a:pt x="3989" y="6864"/>
                  </a:lnTo>
                  <a:lnTo>
                    <a:pt x="4637" y="8340"/>
                  </a:lnTo>
                  <a:lnTo>
                    <a:pt x="4637" y="8340"/>
                  </a:lnTo>
                  <a:lnTo>
                    <a:pt x="5362" y="10101"/>
                  </a:lnTo>
                  <a:lnTo>
                    <a:pt x="5362" y="10101"/>
                  </a:lnTo>
                  <a:lnTo>
                    <a:pt x="5492" y="10412"/>
                  </a:lnTo>
                  <a:lnTo>
                    <a:pt x="5492" y="10412"/>
                  </a:lnTo>
                  <a:lnTo>
                    <a:pt x="6035" y="11836"/>
                  </a:lnTo>
                  <a:lnTo>
                    <a:pt x="6553" y="13287"/>
                  </a:lnTo>
                  <a:lnTo>
                    <a:pt x="7046" y="14737"/>
                  </a:lnTo>
                  <a:lnTo>
                    <a:pt x="7512" y="16213"/>
                  </a:lnTo>
                  <a:lnTo>
                    <a:pt x="7512" y="16213"/>
                  </a:lnTo>
                  <a:lnTo>
                    <a:pt x="7615" y="16498"/>
                  </a:lnTo>
                  <a:lnTo>
                    <a:pt x="7615" y="16498"/>
                  </a:lnTo>
                  <a:lnTo>
                    <a:pt x="8107" y="18156"/>
                  </a:lnTo>
                  <a:lnTo>
                    <a:pt x="8548" y="19813"/>
                  </a:lnTo>
                  <a:lnTo>
                    <a:pt x="8988" y="21471"/>
                  </a:lnTo>
                  <a:lnTo>
                    <a:pt x="9376" y="23154"/>
                  </a:lnTo>
                  <a:lnTo>
                    <a:pt x="9376" y="23154"/>
                  </a:lnTo>
                  <a:lnTo>
                    <a:pt x="9376" y="23154"/>
                  </a:lnTo>
                  <a:lnTo>
                    <a:pt x="9454" y="23439"/>
                  </a:lnTo>
                  <a:lnTo>
                    <a:pt x="9454" y="23439"/>
                  </a:lnTo>
                  <a:lnTo>
                    <a:pt x="9454" y="23439"/>
                  </a:lnTo>
                  <a:lnTo>
                    <a:pt x="9791" y="25019"/>
                  </a:lnTo>
                  <a:lnTo>
                    <a:pt x="10128" y="26573"/>
                  </a:lnTo>
                  <a:lnTo>
                    <a:pt x="10412" y="28127"/>
                  </a:lnTo>
                  <a:lnTo>
                    <a:pt x="10697" y="29707"/>
                  </a:lnTo>
                  <a:lnTo>
                    <a:pt x="10697" y="29707"/>
                  </a:lnTo>
                  <a:lnTo>
                    <a:pt x="10956" y="31209"/>
                  </a:lnTo>
                  <a:lnTo>
                    <a:pt x="10956" y="31209"/>
                  </a:lnTo>
                  <a:lnTo>
                    <a:pt x="11008" y="31520"/>
                  </a:lnTo>
                  <a:lnTo>
                    <a:pt x="11008" y="31520"/>
                  </a:lnTo>
                  <a:lnTo>
                    <a:pt x="11448" y="34472"/>
                  </a:lnTo>
                  <a:lnTo>
                    <a:pt x="11837" y="37399"/>
                  </a:lnTo>
                  <a:lnTo>
                    <a:pt x="11837" y="37399"/>
                  </a:lnTo>
                  <a:lnTo>
                    <a:pt x="11863" y="37736"/>
                  </a:lnTo>
                  <a:lnTo>
                    <a:pt x="11863" y="37736"/>
                  </a:lnTo>
                  <a:lnTo>
                    <a:pt x="12174" y="40481"/>
                  </a:lnTo>
                  <a:lnTo>
                    <a:pt x="12458" y="43226"/>
                  </a:lnTo>
                  <a:lnTo>
                    <a:pt x="12458" y="43226"/>
                  </a:lnTo>
                  <a:lnTo>
                    <a:pt x="12510" y="43537"/>
                  </a:lnTo>
                  <a:lnTo>
                    <a:pt x="12510" y="43537"/>
                  </a:lnTo>
                  <a:lnTo>
                    <a:pt x="12743" y="46049"/>
                  </a:lnTo>
                  <a:lnTo>
                    <a:pt x="12951" y="48587"/>
                  </a:lnTo>
                  <a:lnTo>
                    <a:pt x="13365" y="5363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8" name="Google Shape;5488;p67"/>
            <p:cNvSpPr/>
            <p:nvPr/>
          </p:nvSpPr>
          <p:spPr>
            <a:xfrm>
              <a:off x="6697089" y="1703648"/>
              <a:ext cx="113675" cy="352390"/>
            </a:xfrm>
            <a:custGeom>
              <a:avLst/>
              <a:gdLst/>
              <a:ahLst/>
              <a:cxnLst/>
              <a:rect l="l" t="t" r="r" b="b"/>
              <a:pathLst>
                <a:path w="7252" h="22481" extrusionOk="0">
                  <a:moveTo>
                    <a:pt x="0" y="0"/>
                  </a:moveTo>
                  <a:lnTo>
                    <a:pt x="596" y="1399"/>
                  </a:lnTo>
                  <a:lnTo>
                    <a:pt x="1166" y="2797"/>
                  </a:lnTo>
                  <a:lnTo>
                    <a:pt x="1295" y="3108"/>
                  </a:lnTo>
                  <a:lnTo>
                    <a:pt x="1761" y="4299"/>
                  </a:lnTo>
                  <a:lnTo>
                    <a:pt x="2228" y="5517"/>
                  </a:lnTo>
                  <a:lnTo>
                    <a:pt x="3082" y="7925"/>
                  </a:lnTo>
                  <a:lnTo>
                    <a:pt x="3212" y="8236"/>
                  </a:lnTo>
                  <a:lnTo>
                    <a:pt x="3704" y="9764"/>
                  </a:lnTo>
                  <a:lnTo>
                    <a:pt x="4196" y="11292"/>
                  </a:lnTo>
                  <a:lnTo>
                    <a:pt x="4662" y="12846"/>
                  </a:lnTo>
                  <a:lnTo>
                    <a:pt x="5102" y="14374"/>
                  </a:lnTo>
                  <a:lnTo>
                    <a:pt x="5206" y="14685"/>
                  </a:lnTo>
                  <a:lnTo>
                    <a:pt x="5646" y="16342"/>
                  </a:lnTo>
                  <a:lnTo>
                    <a:pt x="6061" y="17974"/>
                  </a:lnTo>
                  <a:lnTo>
                    <a:pt x="6449" y="19632"/>
                  </a:lnTo>
                  <a:lnTo>
                    <a:pt x="6812" y="21263"/>
                  </a:lnTo>
                  <a:lnTo>
                    <a:pt x="6889" y="21600"/>
                  </a:lnTo>
                  <a:lnTo>
                    <a:pt x="7071" y="22481"/>
                  </a:lnTo>
                  <a:lnTo>
                    <a:pt x="7252" y="21988"/>
                  </a:lnTo>
                  <a:lnTo>
                    <a:pt x="7174" y="21626"/>
                  </a:lnTo>
                  <a:lnTo>
                    <a:pt x="7122" y="21315"/>
                  </a:lnTo>
                  <a:lnTo>
                    <a:pt x="6734" y="19658"/>
                  </a:lnTo>
                  <a:lnTo>
                    <a:pt x="6345" y="18000"/>
                  </a:lnTo>
                  <a:lnTo>
                    <a:pt x="5931" y="16368"/>
                  </a:lnTo>
                  <a:lnTo>
                    <a:pt x="5491" y="14737"/>
                  </a:lnTo>
                  <a:lnTo>
                    <a:pt x="5413" y="14426"/>
                  </a:lnTo>
                  <a:lnTo>
                    <a:pt x="4973" y="12872"/>
                  </a:lnTo>
                  <a:lnTo>
                    <a:pt x="4507" y="11318"/>
                  </a:lnTo>
                  <a:lnTo>
                    <a:pt x="4015" y="9790"/>
                  </a:lnTo>
                  <a:lnTo>
                    <a:pt x="3522" y="8262"/>
                  </a:lnTo>
                  <a:lnTo>
                    <a:pt x="3419" y="7951"/>
                  </a:lnTo>
                  <a:lnTo>
                    <a:pt x="3263" y="7563"/>
                  </a:lnTo>
                  <a:lnTo>
                    <a:pt x="2461" y="5335"/>
                  </a:lnTo>
                  <a:lnTo>
                    <a:pt x="1632" y="3108"/>
                  </a:lnTo>
                  <a:lnTo>
                    <a:pt x="1502" y="2823"/>
                  </a:lnTo>
                  <a:lnTo>
                    <a:pt x="933" y="1450"/>
                  </a:lnTo>
                  <a:lnTo>
                    <a:pt x="363" y="78"/>
                  </a:lnTo>
                  <a:lnTo>
                    <a:pt x="0" y="0"/>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9" name="Google Shape;5489;p67"/>
            <p:cNvSpPr/>
            <p:nvPr/>
          </p:nvSpPr>
          <p:spPr>
            <a:xfrm>
              <a:off x="6842820" y="2336542"/>
              <a:ext cx="6113" cy="47119"/>
            </a:xfrm>
            <a:custGeom>
              <a:avLst/>
              <a:gdLst/>
              <a:ahLst/>
              <a:cxnLst/>
              <a:rect l="l" t="t" r="r" b="b"/>
              <a:pathLst>
                <a:path w="390" h="3006" extrusionOk="0">
                  <a:moveTo>
                    <a:pt x="1" y="1"/>
                  </a:moveTo>
                  <a:lnTo>
                    <a:pt x="27" y="1063"/>
                  </a:lnTo>
                  <a:lnTo>
                    <a:pt x="27" y="1399"/>
                  </a:lnTo>
                  <a:lnTo>
                    <a:pt x="79" y="2850"/>
                  </a:lnTo>
                  <a:lnTo>
                    <a:pt x="79" y="2927"/>
                  </a:lnTo>
                  <a:lnTo>
                    <a:pt x="130" y="2953"/>
                  </a:lnTo>
                  <a:lnTo>
                    <a:pt x="156" y="2979"/>
                  </a:lnTo>
                  <a:lnTo>
                    <a:pt x="234" y="3005"/>
                  </a:lnTo>
                  <a:lnTo>
                    <a:pt x="286" y="2979"/>
                  </a:lnTo>
                  <a:lnTo>
                    <a:pt x="338" y="2953"/>
                  </a:lnTo>
                  <a:lnTo>
                    <a:pt x="364" y="2927"/>
                  </a:lnTo>
                  <a:lnTo>
                    <a:pt x="389" y="2850"/>
                  </a:lnTo>
                  <a:lnTo>
                    <a:pt x="338" y="1425"/>
                  </a:lnTo>
                  <a:lnTo>
                    <a:pt x="338" y="1192"/>
                  </a:lnTo>
                  <a:lnTo>
                    <a:pt x="338" y="1115"/>
                  </a:lnTo>
                  <a:lnTo>
                    <a:pt x="312" y="1115"/>
                  </a:lnTo>
                  <a:lnTo>
                    <a:pt x="1" y="1"/>
                  </a:lnTo>
                  <a:close/>
                </a:path>
              </a:pathLst>
            </a:custGeom>
            <a:solidFill>
              <a:srgbClr val="E2CEC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0" name="Google Shape;5490;p67"/>
            <p:cNvSpPr/>
            <p:nvPr/>
          </p:nvSpPr>
          <p:spPr>
            <a:xfrm>
              <a:off x="6360139" y="1882265"/>
              <a:ext cx="158333" cy="536304"/>
            </a:xfrm>
            <a:custGeom>
              <a:avLst/>
              <a:gdLst/>
              <a:ahLst/>
              <a:cxnLst/>
              <a:rect l="l" t="t" r="r" b="b"/>
              <a:pathLst>
                <a:path w="10101" h="34214" extrusionOk="0">
                  <a:moveTo>
                    <a:pt x="181" y="1"/>
                  </a:moveTo>
                  <a:lnTo>
                    <a:pt x="130" y="27"/>
                  </a:lnTo>
                  <a:lnTo>
                    <a:pt x="78" y="53"/>
                  </a:lnTo>
                  <a:lnTo>
                    <a:pt x="26" y="104"/>
                  </a:lnTo>
                  <a:lnTo>
                    <a:pt x="0" y="182"/>
                  </a:lnTo>
                  <a:lnTo>
                    <a:pt x="0" y="260"/>
                  </a:lnTo>
                  <a:lnTo>
                    <a:pt x="52" y="337"/>
                  </a:lnTo>
                  <a:lnTo>
                    <a:pt x="1114" y="1736"/>
                  </a:lnTo>
                  <a:lnTo>
                    <a:pt x="2124" y="3160"/>
                  </a:lnTo>
                  <a:lnTo>
                    <a:pt x="3108" y="4637"/>
                  </a:lnTo>
                  <a:lnTo>
                    <a:pt x="4040" y="6139"/>
                  </a:lnTo>
                  <a:lnTo>
                    <a:pt x="4506" y="6916"/>
                  </a:lnTo>
                  <a:lnTo>
                    <a:pt x="4947" y="7667"/>
                  </a:lnTo>
                  <a:lnTo>
                    <a:pt x="5361" y="8444"/>
                  </a:lnTo>
                  <a:lnTo>
                    <a:pt x="5775" y="9221"/>
                  </a:lnTo>
                  <a:lnTo>
                    <a:pt x="6164" y="10024"/>
                  </a:lnTo>
                  <a:lnTo>
                    <a:pt x="6527" y="10827"/>
                  </a:lnTo>
                  <a:lnTo>
                    <a:pt x="6889" y="11629"/>
                  </a:lnTo>
                  <a:lnTo>
                    <a:pt x="7226" y="12432"/>
                  </a:lnTo>
                  <a:lnTo>
                    <a:pt x="7563" y="13261"/>
                  </a:lnTo>
                  <a:lnTo>
                    <a:pt x="7873" y="14090"/>
                  </a:lnTo>
                  <a:lnTo>
                    <a:pt x="8132" y="14919"/>
                  </a:lnTo>
                  <a:lnTo>
                    <a:pt x="8417" y="15747"/>
                  </a:lnTo>
                  <a:lnTo>
                    <a:pt x="8650" y="16576"/>
                  </a:lnTo>
                  <a:lnTo>
                    <a:pt x="8857" y="17431"/>
                  </a:lnTo>
                  <a:lnTo>
                    <a:pt x="9065" y="18286"/>
                  </a:lnTo>
                  <a:lnTo>
                    <a:pt x="9246" y="19140"/>
                  </a:lnTo>
                  <a:lnTo>
                    <a:pt x="9375" y="20021"/>
                  </a:lnTo>
                  <a:lnTo>
                    <a:pt x="9505" y="20875"/>
                  </a:lnTo>
                  <a:lnTo>
                    <a:pt x="9609" y="21756"/>
                  </a:lnTo>
                  <a:lnTo>
                    <a:pt x="9686" y="22637"/>
                  </a:lnTo>
                  <a:lnTo>
                    <a:pt x="9712" y="23517"/>
                  </a:lnTo>
                  <a:lnTo>
                    <a:pt x="9738" y="24398"/>
                  </a:lnTo>
                  <a:lnTo>
                    <a:pt x="9712" y="25304"/>
                  </a:lnTo>
                  <a:lnTo>
                    <a:pt x="9686" y="26185"/>
                  </a:lnTo>
                  <a:lnTo>
                    <a:pt x="9583" y="27195"/>
                  </a:lnTo>
                  <a:lnTo>
                    <a:pt x="9479" y="28179"/>
                  </a:lnTo>
                  <a:lnTo>
                    <a:pt x="9298" y="29189"/>
                  </a:lnTo>
                  <a:lnTo>
                    <a:pt x="9091" y="30173"/>
                  </a:lnTo>
                  <a:lnTo>
                    <a:pt x="8857" y="31132"/>
                  </a:lnTo>
                  <a:lnTo>
                    <a:pt x="8573" y="32090"/>
                  </a:lnTo>
                  <a:lnTo>
                    <a:pt x="8236" y="33048"/>
                  </a:lnTo>
                  <a:lnTo>
                    <a:pt x="7873" y="33980"/>
                  </a:lnTo>
                  <a:lnTo>
                    <a:pt x="7873" y="34058"/>
                  </a:lnTo>
                  <a:lnTo>
                    <a:pt x="7873" y="34110"/>
                  </a:lnTo>
                  <a:lnTo>
                    <a:pt x="7925" y="34162"/>
                  </a:lnTo>
                  <a:lnTo>
                    <a:pt x="7977" y="34188"/>
                  </a:lnTo>
                  <a:lnTo>
                    <a:pt x="8055" y="34214"/>
                  </a:lnTo>
                  <a:lnTo>
                    <a:pt x="8132" y="34188"/>
                  </a:lnTo>
                  <a:lnTo>
                    <a:pt x="8184" y="34136"/>
                  </a:lnTo>
                  <a:lnTo>
                    <a:pt x="8236" y="34084"/>
                  </a:lnTo>
                  <a:lnTo>
                    <a:pt x="8573" y="33229"/>
                  </a:lnTo>
                  <a:lnTo>
                    <a:pt x="8883" y="32375"/>
                  </a:lnTo>
                  <a:lnTo>
                    <a:pt x="9142" y="31494"/>
                  </a:lnTo>
                  <a:lnTo>
                    <a:pt x="9375" y="30639"/>
                  </a:lnTo>
                  <a:lnTo>
                    <a:pt x="9583" y="29759"/>
                  </a:lnTo>
                  <a:lnTo>
                    <a:pt x="9738" y="28878"/>
                  </a:lnTo>
                  <a:lnTo>
                    <a:pt x="9868" y="27998"/>
                  </a:lnTo>
                  <a:lnTo>
                    <a:pt x="9971" y="27117"/>
                  </a:lnTo>
                  <a:lnTo>
                    <a:pt x="10049" y="26237"/>
                  </a:lnTo>
                  <a:lnTo>
                    <a:pt x="10101" y="25356"/>
                  </a:lnTo>
                  <a:lnTo>
                    <a:pt x="10101" y="24475"/>
                  </a:lnTo>
                  <a:lnTo>
                    <a:pt x="10075" y="23595"/>
                  </a:lnTo>
                  <a:lnTo>
                    <a:pt x="10049" y="22688"/>
                  </a:lnTo>
                  <a:lnTo>
                    <a:pt x="9971" y="21808"/>
                  </a:lnTo>
                  <a:lnTo>
                    <a:pt x="9868" y="20927"/>
                  </a:lnTo>
                  <a:lnTo>
                    <a:pt x="9738" y="20047"/>
                  </a:lnTo>
                  <a:lnTo>
                    <a:pt x="9583" y="19166"/>
                  </a:lnTo>
                  <a:lnTo>
                    <a:pt x="9427" y="18286"/>
                  </a:lnTo>
                  <a:lnTo>
                    <a:pt x="9220" y="17431"/>
                  </a:lnTo>
                  <a:lnTo>
                    <a:pt x="8987" y="16550"/>
                  </a:lnTo>
                  <a:lnTo>
                    <a:pt x="8754" y="15696"/>
                  </a:lnTo>
                  <a:lnTo>
                    <a:pt x="8495" y="14841"/>
                  </a:lnTo>
                  <a:lnTo>
                    <a:pt x="8210" y="13986"/>
                  </a:lnTo>
                  <a:lnTo>
                    <a:pt x="7899" y="13132"/>
                  </a:lnTo>
                  <a:lnTo>
                    <a:pt x="7563" y="12303"/>
                  </a:lnTo>
                  <a:lnTo>
                    <a:pt x="7226" y="11474"/>
                  </a:lnTo>
                  <a:lnTo>
                    <a:pt x="6863" y="10645"/>
                  </a:lnTo>
                  <a:lnTo>
                    <a:pt x="6501" y="9817"/>
                  </a:lnTo>
                  <a:lnTo>
                    <a:pt x="6086" y="9014"/>
                  </a:lnTo>
                  <a:lnTo>
                    <a:pt x="5672" y="8237"/>
                  </a:lnTo>
                  <a:lnTo>
                    <a:pt x="5258" y="7460"/>
                  </a:lnTo>
                  <a:lnTo>
                    <a:pt x="4817" y="6683"/>
                  </a:lnTo>
                  <a:lnTo>
                    <a:pt x="4299" y="5828"/>
                  </a:lnTo>
                  <a:lnTo>
                    <a:pt x="3781" y="4973"/>
                  </a:lnTo>
                  <a:lnTo>
                    <a:pt x="3237" y="4119"/>
                  </a:lnTo>
                  <a:lnTo>
                    <a:pt x="2668" y="3290"/>
                  </a:lnTo>
                  <a:lnTo>
                    <a:pt x="2098" y="2487"/>
                  </a:lnTo>
                  <a:lnTo>
                    <a:pt x="1528" y="1658"/>
                  </a:lnTo>
                  <a:lnTo>
                    <a:pt x="311" y="78"/>
                  </a:lnTo>
                  <a:lnTo>
                    <a:pt x="259" y="27"/>
                  </a:lnTo>
                  <a:lnTo>
                    <a:pt x="18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1" name="Google Shape;5491;p67"/>
            <p:cNvSpPr/>
            <p:nvPr/>
          </p:nvSpPr>
          <p:spPr>
            <a:xfrm>
              <a:off x="6360139" y="1882265"/>
              <a:ext cx="158333" cy="536304"/>
            </a:xfrm>
            <a:custGeom>
              <a:avLst/>
              <a:gdLst/>
              <a:ahLst/>
              <a:cxnLst/>
              <a:rect l="l" t="t" r="r" b="b"/>
              <a:pathLst>
                <a:path w="10101" h="34214" fill="none" extrusionOk="0">
                  <a:moveTo>
                    <a:pt x="52" y="337"/>
                  </a:moveTo>
                  <a:lnTo>
                    <a:pt x="52" y="337"/>
                  </a:lnTo>
                  <a:lnTo>
                    <a:pt x="1114" y="1736"/>
                  </a:lnTo>
                  <a:lnTo>
                    <a:pt x="2124" y="3160"/>
                  </a:lnTo>
                  <a:lnTo>
                    <a:pt x="3108" y="4637"/>
                  </a:lnTo>
                  <a:lnTo>
                    <a:pt x="4040" y="6139"/>
                  </a:lnTo>
                  <a:lnTo>
                    <a:pt x="4506" y="6916"/>
                  </a:lnTo>
                  <a:lnTo>
                    <a:pt x="4947" y="7667"/>
                  </a:lnTo>
                  <a:lnTo>
                    <a:pt x="5361" y="8444"/>
                  </a:lnTo>
                  <a:lnTo>
                    <a:pt x="5775" y="9221"/>
                  </a:lnTo>
                  <a:lnTo>
                    <a:pt x="6164" y="10024"/>
                  </a:lnTo>
                  <a:lnTo>
                    <a:pt x="6527" y="10827"/>
                  </a:lnTo>
                  <a:lnTo>
                    <a:pt x="6889" y="11629"/>
                  </a:lnTo>
                  <a:lnTo>
                    <a:pt x="7226" y="12432"/>
                  </a:lnTo>
                  <a:lnTo>
                    <a:pt x="7563" y="13261"/>
                  </a:lnTo>
                  <a:lnTo>
                    <a:pt x="7873" y="14090"/>
                  </a:lnTo>
                  <a:lnTo>
                    <a:pt x="8132" y="14919"/>
                  </a:lnTo>
                  <a:lnTo>
                    <a:pt x="8417" y="15747"/>
                  </a:lnTo>
                  <a:lnTo>
                    <a:pt x="8650" y="16576"/>
                  </a:lnTo>
                  <a:lnTo>
                    <a:pt x="8857" y="17431"/>
                  </a:lnTo>
                  <a:lnTo>
                    <a:pt x="9065" y="18286"/>
                  </a:lnTo>
                  <a:lnTo>
                    <a:pt x="9246" y="19140"/>
                  </a:lnTo>
                  <a:lnTo>
                    <a:pt x="9375" y="20021"/>
                  </a:lnTo>
                  <a:lnTo>
                    <a:pt x="9505" y="20875"/>
                  </a:lnTo>
                  <a:lnTo>
                    <a:pt x="9609" y="21756"/>
                  </a:lnTo>
                  <a:lnTo>
                    <a:pt x="9686" y="22637"/>
                  </a:lnTo>
                  <a:lnTo>
                    <a:pt x="9712" y="23517"/>
                  </a:lnTo>
                  <a:lnTo>
                    <a:pt x="9738" y="24398"/>
                  </a:lnTo>
                  <a:lnTo>
                    <a:pt x="9712" y="25304"/>
                  </a:lnTo>
                  <a:lnTo>
                    <a:pt x="9686" y="26185"/>
                  </a:lnTo>
                  <a:lnTo>
                    <a:pt x="9686" y="26185"/>
                  </a:lnTo>
                  <a:lnTo>
                    <a:pt x="9583" y="27195"/>
                  </a:lnTo>
                  <a:lnTo>
                    <a:pt x="9479" y="28179"/>
                  </a:lnTo>
                  <a:lnTo>
                    <a:pt x="9298" y="29189"/>
                  </a:lnTo>
                  <a:lnTo>
                    <a:pt x="9091" y="30173"/>
                  </a:lnTo>
                  <a:lnTo>
                    <a:pt x="8857" y="31132"/>
                  </a:lnTo>
                  <a:lnTo>
                    <a:pt x="8573" y="32090"/>
                  </a:lnTo>
                  <a:lnTo>
                    <a:pt x="8236" y="33048"/>
                  </a:lnTo>
                  <a:lnTo>
                    <a:pt x="7873" y="33980"/>
                  </a:lnTo>
                  <a:lnTo>
                    <a:pt x="7873" y="33980"/>
                  </a:lnTo>
                  <a:lnTo>
                    <a:pt x="7873" y="34058"/>
                  </a:lnTo>
                  <a:lnTo>
                    <a:pt x="7873" y="34110"/>
                  </a:lnTo>
                  <a:lnTo>
                    <a:pt x="7925" y="34162"/>
                  </a:lnTo>
                  <a:lnTo>
                    <a:pt x="7977" y="34188"/>
                  </a:lnTo>
                  <a:lnTo>
                    <a:pt x="8055" y="34214"/>
                  </a:lnTo>
                  <a:lnTo>
                    <a:pt x="8132" y="34188"/>
                  </a:lnTo>
                  <a:lnTo>
                    <a:pt x="8184" y="34136"/>
                  </a:lnTo>
                  <a:lnTo>
                    <a:pt x="8236" y="34084"/>
                  </a:lnTo>
                  <a:lnTo>
                    <a:pt x="8236" y="34084"/>
                  </a:lnTo>
                  <a:lnTo>
                    <a:pt x="8573" y="33229"/>
                  </a:lnTo>
                  <a:lnTo>
                    <a:pt x="8883" y="32375"/>
                  </a:lnTo>
                  <a:lnTo>
                    <a:pt x="9142" y="31494"/>
                  </a:lnTo>
                  <a:lnTo>
                    <a:pt x="9375" y="30639"/>
                  </a:lnTo>
                  <a:lnTo>
                    <a:pt x="9583" y="29759"/>
                  </a:lnTo>
                  <a:lnTo>
                    <a:pt x="9738" y="28878"/>
                  </a:lnTo>
                  <a:lnTo>
                    <a:pt x="9868" y="27998"/>
                  </a:lnTo>
                  <a:lnTo>
                    <a:pt x="9971" y="27117"/>
                  </a:lnTo>
                  <a:lnTo>
                    <a:pt x="10049" y="26237"/>
                  </a:lnTo>
                  <a:lnTo>
                    <a:pt x="10101" y="25356"/>
                  </a:lnTo>
                  <a:lnTo>
                    <a:pt x="10101" y="24475"/>
                  </a:lnTo>
                  <a:lnTo>
                    <a:pt x="10075" y="23595"/>
                  </a:lnTo>
                  <a:lnTo>
                    <a:pt x="10049" y="22688"/>
                  </a:lnTo>
                  <a:lnTo>
                    <a:pt x="9971" y="21808"/>
                  </a:lnTo>
                  <a:lnTo>
                    <a:pt x="9868" y="20927"/>
                  </a:lnTo>
                  <a:lnTo>
                    <a:pt x="9738" y="20047"/>
                  </a:lnTo>
                  <a:lnTo>
                    <a:pt x="9583" y="19166"/>
                  </a:lnTo>
                  <a:lnTo>
                    <a:pt x="9427" y="18286"/>
                  </a:lnTo>
                  <a:lnTo>
                    <a:pt x="9220" y="17431"/>
                  </a:lnTo>
                  <a:lnTo>
                    <a:pt x="8987" y="16550"/>
                  </a:lnTo>
                  <a:lnTo>
                    <a:pt x="8754" y="15696"/>
                  </a:lnTo>
                  <a:lnTo>
                    <a:pt x="8495" y="14841"/>
                  </a:lnTo>
                  <a:lnTo>
                    <a:pt x="8210" y="13986"/>
                  </a:lnTo>
                  <a:lnTo>
                    <a:pt x="7899" y="13132"/>
                  </a:lnTo>
                  <a:lnTo>
                    <a:pt x="7563" y="12303"/>
                  </a:lnTo>
                  <a:lnTo>
                    <a:pt x="7226" y="11474"/>
                  </a:lnTo>
                  <a:lnTo>
                    <a:pt x="6863" y="10645"/>
                  </a:lnTo>
                  <a:lnTo>
                    <a:pt x="6501" y="9817"/>
                  </a:lnTo>
                  <a:lnTo>
                    <a:pt x="6086" y="9014"/>
                  </a:lnTo>
                  <a:lnTo>
                    <a:pt x="5672" y="8237"/>
                  </a:lnTo>
                  <a:lnTo>
                    <a:pt x="5258" y="7460"/>
                  </a:lnTo>
                  <a:lnTo>
                    <a:pt x="4817" y="6683"/>
                  </a:lnTo>
                  <a:lnTo>
                    <a:pt x="4817" y="6683"/>
                  </a:lnTo>
                  <a:lnTo>
                    <a:pt x="4299" y="5828"/>
                  </a:lnTo>
                  <a:lnTo>
                    <a:pt x="3781" y="4973"/>
                  </a:lnTo>
                  <a:lnTo>
                    <a:pt x="3237" y="4119"/>
                  </a:lnTo>
                  <a:lnTo>
                    <a:pt x="2668" y="3290"/>
                  </a:lnTo>
                  <a:lnTo>
                    <a:pt x="2098" y="2487"/>
                  </a:lnTo>
                  <a:lnTo>
                    <a:pt x="1528" y="1658"/>
                  </a:lnTo>
                  <a:lnTo>
                    <a:pt x="311" y="78"/>
                  </a:lnTo>
                  <a:lnTo>
                    <a:pt x="311" y="78"/>
                  </a:lnTo>
                  <a:lnTo>
                    <a:pt x="259" y="27"/>
                  </a:lnTo>
                  <a:lnTo>
                    <a:pt x="181" y="1"/>
                  </a:lnTo>
                  <a:lnTo>
                    <a:pt x="130" y="27"/>
                  </a:lnTo>
                  <a:lnTo>
                    <a:pt x="78" y="53"/>
                  </a:lnTo>
                  <a:lnTo>
                    <a:pt x="26" y="104"/>
                  </a:lnTo>
                  <a:lnTo>
                    <a:pt x="0" y="182"/>
                  </a:lnTo>
                  <a:lnTo>
                    <a:pt x="0" y="260"/>
                  </a:lnTo>
                  <a:lnTo>
                    <a:pt x="52" y="33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2" name="Google Shape;5492;p67"/>
            <p:cNvSpPr/>
            <p:nvPr/>
          </p:nvSpPr>
          <p:spPr>
            <a:xfrm>
              <a:off x="6394640" y="4173966"/>
              <a:ext cx="183915" cy="295552"/>
            </a:xfrm>
            <a:custGeom>
              <a:avLst/>
              <a:gdLst/>
              <a:ahLst/>
              <a:cxnLst/>
              <a:rect l="l" t="t" r="r" b="b"/>
              <a:pathLst>
                <a:path w="11733" h="18855" extrusionOk="0">
                  <a:moveTo>
                    <a:pt x="2305" y="0"/>
                  </a:moveTo>
                  <a:lnTo>
                    <a:pt x="2202" y="26"/>
                  </a:lnTo>
                  <a:lnTo>
                    <a:pt x="1943" y="182"/>
                  </a:lnTo>
                  <a:lnTo>
                    <a:pt x="1606" y="441"/>
                  </a:lnTo>
                  <a:lnTo>
                    <a:pt x="1399" y="596"/>
                  </a:lnTo>
                  <a:lnTo>
                    <a:pt x="1192" y="829"/>
                  </a:lnTo>
                  <a:lnTo>
                    <a:pt x="985" y="1062"/>
                  </a:lnTo>
                  <a:lnTo>
                    <a:pt x="803" y="1347"/>
                  </a:lnTo>
                  <a:lnTo>
                    <a:pt x="596" y="1658"/>
                  </a:lnTo>
                  <a:lnTo>
                    <a:pt x="441" y="2021"/>
                  </a:lnTo>
                  <a:lnTo>
                    <a:pt x="285" y="2435"/>
                  </a:lnTo>
                  <a:lnTo>
                    <a:pt x="156" y="2875"/>
                  </a:lnTo>
                  <a:lnTo>
                    <a:pt x="78" y="3393"/>
                  </a:lnTo>
                  <a:lnTo>
                    <a:pt x="52" y="3937"/>
                  </a:lnTo>
                  <a:lnTo>
                    <a:pt x="26" y="5284"/>
                  </a:lnTo>
                  <a:lnTo>
                    <a:pt x="0" y="6916"/>
                  </a:lnTo>
                  <a:lnTo>
                    <a:pt x="26" y="10541"/>
                  </a:lnTo>
                  <a:lnTo>
                    <a:pt x="52" y="14867"/>
                  </a:lnTo>
                  <a:lnTo>
                    <a:pt x="1140" y="14867"/>
                  </a:lnTo>
                  <a:lnTo>
                    <a:pt x="1762" y="12069"/>
                  </a:lnTo>
                  <a:lnTo>
                    <a:pt x="1839" y="12587"/>
                  </a:lnTo>
                  <a:lnTo>
                    <a:pt x="1943" y="13131"/>
                  </a:lnTo>
                  <a:lnTo>
                    <a:pt x="2124" y="13831"/>
                  </a:lnTo>
                  <a:lnTo>
                    <a:pt x="2383" y="14608"/>
                  </a:lnTo>
                  <a:lnTo>
                    <a:pt x="2539" y="15022"/>
                  </a:lnTo>
                  <a:lnTo>
                    <a:pt x="2720" y="15436"/>
                  </a:lnTo>
                  <a:lnTo>
                    <a:pt x="2927" y="15851"/>
                  </a:lnTo>
                  <a:lnTo>
                    <a:pt x="3134" y="16265"/>
                  </a:lnTo>
                  <a:lnTo>
                    <a:pt x="3393" y="16654"/>
                  </a:lnTo>
                  <a:lnTo>
                    <a:pt x="3652" y="17016"/>
                  </a:lnTo>
                  <a:lnTo>
                    <a:pt x="3963" y="17379"/>
                  </a:lnTo>
                  <a:lnTo>
                    <a:pt x="4300" y="17664"/>
                  </a:lnTo>
                  <a:lnTo>
                    <a:pt x="4688" y="17923"/>
                  </a:lnTo>
                  <a:lnTo>
                    <a:pt x="5103" y="18156"/>
                  </a:lnTo>
                  <a:lnTo>
                    <a:pt x="5517" y="18337"/>
                  </a:lnTo>
                  <a:lnTo>
                    <a:pt x="5957" y="18492"/>
                  </a:lnTo>
                  <a:lnTo>
                    <a:pt x="6423" y="18622"/>
                  </a:lnTo>
                  <a:lnTo>
                    <a:pt x="6915" y="18726"/>
                  </a:lnTo>
                  <a:lnTo>
                    <a:pt x="7408" y="18777"/>
                  </a:lnTo>
                  <a:lnTo>
                    <a:pt x="7900" y="18829"/>
                  </a:lnTo>
                  <a:lnTo>
                    <a:pt x="8366" y="18855"/>
                  </a:lnTo>
                  <a:lnTo>
                    <a:pt x="9324" y="18855"/>
                  </a:lnTo>
                  <a:lnTo>
                    <a:pt x="9790" y="18803"/>
                  </a:lnTo>
                  <a:lnTo>
                    <a:pt x="10645" y="18726"/>
                  </a:lnTo>
                  <a:lnTo>
                    <a:pt x="10852" y="18674"/>
                  </a:lnTo>
                  <a:lnTo>
                    <a:pt x="11008" y="18622"/>
                  </a:lnTo>
                  <a:lnTo>
                    <a:pt x="11163" y="18518"/>
                  </a:lnTo>
                  <a:lnTo>
                    <a:pt x="11292" y="18441"/>
                  </a:lnTo>
                  <a:lnTo>
                    <a:pt x="11396" y="18311"/>
                  </a:lnTo>
                  <a:lnTo>
                    <a:pt x="11500" y="18182"/>
                  </a:lnTo>
                  <a:lnTo>
                    <a:pt x="11577" y="18026"/>
                  </a:lnTo>
                  <a:lnTo>
                    <a:pt x="11629" y="17871"/>
                  </a:lnTo>
                  <a:lnTo>
                    <a:pt x="11681" y="17690"/>
                  </a:lnTo>
                  <a:lnTo>
                    <a:pt x="11707" y="17508"/>
                  </a:lnTo>
                  <a:lnTo>
                    <a:pt x="11733" y="17094"/>
                  </a:lnTo>
                  <a:lnTo>
                    <a:pt x="11707" y="16628"/>
                  </a:lnTo>
                  <a:lnTo>
                    <a:pt x="11629" y="16136"/>
                  </a:lnTo>
                  <a:lnTo>
                    <a:pt x="11525" y="15644"/>
                  </a:lnTo>
                  <a:lnTo>
                    <a:pt x="11396" y="15126"/>
                  </a:lnTo>
                  <a:lnTo>
                    <a:pt x="11241" y="14582"/>
                  </a:lnTo>
                  <a:lnTo>
                    <a:pt x="11059" y="14064"/>
                  </a:lnTo>
                  <a:lnTo>
                    <a:pt x="10697" y="13054"/>
                  </a:lnTo>
                  <a:lnTo>
                    <a:pt x="10334" y="12121"/>
                  </a:lnTo>
                  <a:lnTo>
                    <a:pt x="9531" y="9972"/>
                  </a:lnTo>
                  <a:lnTo>
                    <a:pt x="8625" y="7459"/>
                  </a:lnTo>
                  <a:lnTo>
                    <a:pt x="7589" y="4481"/>
                  </a:lnTo>
                  <a:lnTo>
                    <a:pt x="230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3" name="Google Shape;5493;p67"/>
            <p:cNvSpPr/>
            <p:nvPr/>
          </p:nvSpPr>
          <p:spPr>
            <a:xfrm>
              <a:off x="6413309" y="4105356"/>
              <a:ext cx="133990" cy="295960"/>
            </a:xfrm>
            <a:custGeom>
              <a:avLst/>
              <a:gdLst/>
              <a:ahLst/>
              <a:cxnLst/>
              <a:rect l="l" t="t" r="r" b="b"/>
              <a:pathLst>
                <a:path w="8548" h="18881" extrusionOk="0">
                  <a:moveTo>
                    <a:pt x="1684" y="0"/>
                  </a:moveTo>
                  <a:lnTo>
                    <a:pt x="1684" y="596"/>
                  </a:lnTo>
                  <a:lnTo>
                    <a:pt x="1658" y="1218"/>
                  </a:lnTo>
                  <a:lnTo>
                    <a:pt x="1632" y="1943"/>
                  </a:lnTo>
                  <a:lnTo>
                    <a:pt x="1555" y="2694"/>
                  </a:lnTo>
                  <a:lnTo>
                    <a:pt x="1451" y="3419"/>
                  </a:lnTo>
                  <a:lnTo>
                    <a:pt x="1399" y="3730"/>
                  </a:lnTo>
                  <a:lnTo>
                    <a:pt x="1322" y="3989"/>
                  </a:lnTo>
                  <a:lnTo>
                    <a:pt x="1218" y="4222"/>
                  </a:lnTo>
                  <a:lnTo>
                    <a:pt x="1114" y="4377"/>
                  </a:lnTo>
                  <a:lnTo>
                    <a:pt x="985" y="4507"/>
                  </a:lnTo>
                  <a:lnTo>
                    <a:pt x="855" y="4688"/>
                  </a:lnTo>
                  <a:lnTo>
                    <a:pt x="726" y="4870"/>
                  </a:lnTo>
                  <a:lnTo>
                    <a:pt x="596" y="5103"/>
                  </a:lnTo>
                  <a:lnTo>
                    <a:pt x="493" y="5362"/>
                  </a:lnTo>
                  <a:lnTo>
                    <a:pt x="363" y="5646"/>
                  </a:lnTo>
                  <a:lnTo>
                    <a:pt x="260" y="5957"/>
                  </a:lnTo>
                  <a:lnTo>
                    <a:pt x="182" y="6294"/>
                  </a:lnTo>
                  <a:lnTo>
                    <a:pt x="104" y="6657"/>
                  </a:lnTo>
                  <a:lnTo>
                    <a:pt x="53" y="7045"/>
                  </a:lnTo>
                  <a:lnTo>
                    <a:pt x="1" y="7434"/>
                  </a:lnTo>
                  <a:lnTo>
                    <a:pt x="1" y="7848"/>
                  </a:lnTo>
                  <a:lnTo>
                    <a:pt x="1" y="8288"/>
                  </a:lnTo>
                  <a:lnTo>
                    <a:pt x="53" y="8728"/>
                  </a:lnTo>
                  <a:lnTo>
                    <a:pt x="104" y="9195"/>
                  </a:lnTo>
                  <a:lnTo>
                    <a:pt x="208" y="9661"/>
                  </a:lnTo>
                  <a:lnTo>
                    <a:pt x="441" y="10697"/>
                  </a:lnTo>
                  <a:lnTo>
                    <a:pt x="674" y="11759"/>
                  </a:lnTo>
                  <a:lnTo>
                    <a:pt x="907" y="12898"/>
                  </a:lnTo>
                  <a:lnTo>
                    <a:pt x="1192" y="13986"/>
                  </a:lnTo>
                  <a:lnTo>
                    <a:pt x="1322" y="14530"/>
                  </a:lnTo>
                  <a:lnTo>
                    <a:pt x="1477" y="15074"/>
                  </a:lnTo>
                  <a:lnTo>
                    <a:pt x="1658" y="15566"/>
                  </a:lnTo>
                  <a:lnTo>
                    <a:pt x="1840" y="16058"/>
                  </a:lnTo>
                  <a:lnTo>
                    <a:pt x="2047" y="16498"/>
                  </a:lnTo>
                  <a:lnTo>
                    <a:pt x="2280" y="16913"/>
                  </a:lnTo>
                  <a:lnTo>
                    <a:pt x="2513" y="17275"/>
                  </a:lnTo>
                  <a:lnTo>
                    <a:pt x="2798" y="17612"/>
                  </a:lnTo>
                  <a:lnTo>
                    <a:pt x="2927" y="17741"/>
                  </a:lnTo>
                  <a:lnTo>
                    <a:pt x="3109" y="17871"/>
                  </a:lnTo>
                  <a:lnTo>
                    <a:pt x="3445" y="18130"/>
                  </a:lnTo>
                  <a:lnTo>
                    <a:pt x="3860" y="18337"/>
                  </a:lnTo>
                  <a:lnTo>
                    <a:pt x="4274" y="18518"/>
                  </a:lnTo>
                  <a:lnTo>
                    <a:pt x="4714" y="18648"/>
                  </a:lnTo>
                  <a:lnTo>
                    <a:pt x="5181" y="18751"/>
                  </a:lnTo>
                  <a:lnTo>
                    <a:pt x="5647" y="18829"/>
                  </a:lnTo>
                  <a:lnTo>
                    <a:pt x="6087" y="18881"/>
                  </a:lnTo>
                  <a:lnTo>
                    <a:pt x="6553" y="18881"/>
                  </a:lnTo>
                  <a:lnTo>
                    <a:pt x="6968" y="18855"/>
                  </a:lnTo>
                  <a:lnTo>
                    <a:pt x="7356" y="18777"/>
                  </a:lnTo>
                  <a:lnTo>
                    <a:pt x="7693" y="18674"/>
                  </a:lnTo>
                  <a:lnTo>
                    <a:pt x="8004" y="18544"/>
                  </a:lnTo>
                  <a:lnTo>
                    <a:pt x="8237" y="18389"/>
                  </a:lnTo>
                  <a:lnTo>
                    <a:pt x="8340" y="18311"/>
                  </a:lnTo>
                  <a:lnTo>
                    <a:pt x="8418" y="18208"/>
                  </a:lnTo>
                  <a:lnTo>
                    <a:pt x="8470" y="18104"/>
                  </a:lnTo>
                  <a:lnTo>
                    <a:pt x="8522" y="17974"/>
                  </a:lnTo>
                  <a:lnTo>
                    <a:pt x="8547" y="17845"/>
                  </a:lnTo>
                  <a:lnTo>
                    <a:pt x="8547" y="17690"/>
                  </a:lnTo>
                  <a:lnTo>
                    <a:pt x="8522" y="17353"/>
                  </a:lnTo>
                  <a:lnTo>
                    <a:pt x="8444" y="16913"/>
                  </a:lnTo>
                  <a:lnTo>
                    <a:pt x="8340" y="16446"/>
                  </a:lnTo>
                  <a:lnTo>
                    <a:pt x="8211" y="15928"/>
                  </a:lnTo>
                  <a:lnTo>
                    <a:pt x="8029" y="15359"/>
                  </a:lnTo>
                  <a:lnTo>
                    <a:pt x="7641" y="14167"/>
                  </a:lnTo>
                  <a:lnTo>
                    <a:pt x="7227" y="12898"/>
                  </a:lnTo>
                  <a:lnTo>
                    <a:pt x="6838" y="11655"/>
                  </a:lnTo>
                  <a:lnTo>
                    <a:pt x="6683" y="11059"/>
                  </a:lnTo>
                  <a:lnTo>
                    <a:pt x="6553" y="10490"/>
                  </a:lnTo>
                  <a:lnTo>
                    <a:pt x="6476" y="9946"/>
                  </a:lnTo>
                  <a:lnTo>
                    <a:pt x="6424" y="9454"/>
                  </a:lnTo>
                  <a:lnTo>
                    <a:pt x="6294" y="6993"/>
                  </a:lnTo>
                  <a:lnTo>
                    <a:pt x="6113" y="3989"/>
                  </a:lnTo>
                  <a:lnTo>
                    <a:pt x="5906" y="363"/>
                  </a:lnTo>
                  <a:lnTo>
                    <a:pt x="1684"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4" name="Google Shape;5494;p67"/>
            <p:cNvSpPr/>
            <p:nvPr/>
          </p:nvSpPr>
          <p:spPr>
            <a:xfrm>
              <a:off x="6413309" y="4105356"/>
              <a:ext cx="133990" cy="295960"/>
            </a:xfrm>
            <a:custGeom>
              <a:avLst/>
              <a:gdLst/>
              <a:ahLst/>
              <a:cxnLst/>
              <a:rect l="l" t="t" r="r" b="b"/>
              <a:pathLst>
                <a:path w="8548" h="18881" fill="none" extrusionOk="0">
                  <a:moveTo>
                    <a:pt x="1684" y="0"/>
                  </a:moveTo>
                  <a:lnTo>
                    <a:pt x="1684" y="0"/>
                  </a:lnTo>
                  <a:lnTo>
                    <a:pt x="1684" y="596"/>
                  </a:lnTo>
                  <a:lnTo>
                    <a:pt x="1658" y="1218"/>
                  </a:lnTo>
                  <a:lnTo>
                    <a:pt x="1632" y="1943"/>
                  </a:lnTo>
                  <a:lnTo>
                    <a:pt x="1555" y="2694"/>
                  </a:lnTo>
                  <a:lnTo>
                    <a:pt x="1451" y="3419"/>
                  </a:lnTo>
                  <a:lnTo>
                    <a:pt x="1399" y="3730"/>
                  </a:lnTo>
                  <a:lnTo>
                    <a:pt x="1322" y="3989"/>
                  </a:lnTo>
                  <a:lnTo>
                    <a:pt x="1218" y="4222"/>
                  </a:lnTo>
                  <a:lnTo>
                    <a:pt x="1114" y="4377"/>
                  </a:lnTo>
                  <a:lnTo>
                    <a:pt x="1114" y="4377"/>
                  </a:lnTo>
                  <a:lnTo>
                    <a:pt x="985" y="4507"/>
                  </a:lnTo>
                  <a:lnTo>
                    <a:pt x="855" y="4688"/>
                  </a:lnTo>
                  <a:lnTo>
                    <a:pt x="726" y="4870"/>
                  </a:lnTo>
                  <a:lnTo>
                    <a:pt x="596" y="5103"/>
                  </a:lnTo>
                  <a:lnTo>
                    <a:pt x="493" y="5362"/>
                  </a:lnTo>
                  <a:lnTo>
                    <a:pt x="363" y="5646"/>
                  </a:lnTo>
                  <a:lnTo>
                    <a:pt x="260" y="5957"/>
                  </a:lnTo>
                  <a:lnTo>
                    <a:pt x="182" y="6294"/>
                  </a:lnTo>
                  <a:lnTo>
                    <a:pt x="104" y="6657"/>
                  </a:lnTo>
                  <a:lnTo>
                    <a:pt x="53" y="7045"/>
                  </a:lnTo>
                  <a:lnTo>
                    <a:pt x="1" y="7434"/>
                  </a:lnTo>
                  <a:lnTo>
                    <a:pt x="1" y="7848"/>
                  </a:lnTo>
                  <a:lnTo>
                    <a:pt x="1" y="8288"/>
                  </a:lnTo>
                  <a:lnTo>
                    <a:pt x="53" y="8728"/>
                  </a:lnTo>
                  <a:lnTo>
                    <a:pt x="104" y="9195"/>
                  </a:lnTo>
                  <a:lnTo>
                    <a:pt x="208" y="9661"/>
                  </a:lnTo>
                  <a:lnTo>
                    <a:pt x="208" y="9661"/>
                  </a:lnTo>
                  <a:lnTo>
                    <a:pt x="441" y="10697"/>
                  </a:lnTo>
                  <a:lnTo>
                    <a:pt x="674" y="11759"/>
                  </a:lnTo>
                  <a:lnTo>
                    <a:pt x="907" y="12898"/>
                  </a:lnTo>
                  <a:lnTo>
                    <a:pt x="1192" y="13986"/>
                  </a:lnTo>
                  <a:lnTo>
                    <a:pt x="1322" y="14530"/>
                  </a:lnTo>
                  <a:lnTo>
                    <a:pt x="1477" y="15074"/>
                  </a:lnTo>
                  <a:lnTo>
                    <a:pt x="1658" y="15566"/>
                  </a:lnTo>
                  <a:lnTo>
                    <a:pt x="1840" y="16058"/>
                  </a:lnTo>
                  <a:lnTo>
                    <a:pt x="2047" y="16498"/>
                  </a:lnTo>
                  <a:lnTo>
                    <a:pt x="2280" y="16913"/>
                  </a:lnTo>
                  <a:lnTo>
                    <a:pt x="2513" y="17275"/>
                  </a:lnTo>
                  <a:lnTo>
                    <a:pt x="2798" y="17612"/>
                  </a:lnTo>
                  <a:lnTo>
                    <a:pt x="2798" y="17612"/>
                  </a:lnTo>
                  <a:lnTo>
                    <a:pt x="2927" y="17741"/>
                  </a:lnTo>
                  <a:lnTo>
                    <a:pt x="3109" y="17871"/>
                  </a:lnTo>
                  <a:lnTo>
                    <a:pt x="3445" y="18130"/>
                  </a:lnTo>
                  <a:lnTo>
                    <a:pt x="3860" y="18337"/>
                  </a:lnTo>
                  <a:lnTo>
                    <a:pt x="4274" y="18518"/>
                  </a:lnTo>
                  <a:lnTo>
                    <a:pt x="4714" y="18648"/>
                  </a:lnTo>
                  <a:lnTo>
                    <a:pt x="5181" y="18751"/>
                  </a:lnTo>
                  <a:lnTo>
                    <a:pt x="5647" y="18829"/>
                  </a:lnTo>
                  <a:lnTo>
                    <a:pt x="6087" y="18881"/>
                  </a:lnTo>
                  <a:lnTo>
                    <a:pt x="6553" y="18881"/>
                  </a:lnTo>
                  <a:lnTo>
                    <a:pt x="6968" y="18855"/>
                  </a:lnTo>
                  <a:lnTo>
                    <a:pt x="7356" y="18777"/>
                  </a:lnTo>
                  <a:lnTo>
                    <a:pt x="7693" y="18674"/>
                  </a:lnTo>
                  <a:lnTo>
                    <a:pt x="8004" y="18544"/>
                  </a:lnTo>
                  <a:lnTo>
                    <a:pt x="8237" y="18389"/>
                  </a:lnTo>
                  <a:lnTo>
                    <a:pt x="8340" y="18311"/>
                  </a:lnTo>
                  <a:lnTo>
                    <a:pt x="8418" y="18208"/>
                  </a:lnTo>
                  <a:lnTo>
                    <a:pt x="8470" y="18104"/>
                  </a:lnTo>
                  <a:lnTo>
                    <a:pt x="8522" y="17974"/>
                  </a:lnTo>
                  <a:lnTo>
                    <a:pt x="8522" y="17974"/>
                  </a:lnTo>
                  <a:lnTo>
                    <a:pt x="8547" y="17845"/>
                  </a:lnTo>
                  <a:lnTo>
                    <a:pt x="8547" y="17690"/>
                  </a:lnTo>
                  <a:lnTo>
                    <a:pt x="8522" y="17353"/>
                  </a:lnTo>
                  <a:lnTo>
                    <a:pt x="8444" y="16913"/>
                  </a:lnTo>
                  <a:lnTo>
                    <a:pt x="8340" y="16446"/>
                  </a:lnTo>
                  <a:lnTo>
                    <a:pt x="8211" y="15928"/>
                  </a:lnTo>
                  <a:lnTo>
                    <a:pt x="8029" y="15359"/>
                  </a:lnTo>
                  <a:lnTo>
                    <a:pt x="7641" y="14167"/>
                  </a:lnTo>
                  <a:lnTo>
                    <a:pt x="7227" y="12898"/>
                  </a:lnTo>
                  <a:lnTo>
                    <a:pt x="6838" y="11655"/>
                  </a:lnTo>
                  <a:lnTo>
                    <a:pt x="6683" y="11059"/>
                  </a:lnTo>
                  <a:lnTo>
                    <a:pt x="6553" y="10490"/>
                  </a:lnTo>
                  <a:lnTo>
                    <a:pt x="6476" y="9946"/>
                  </a:lnTo>
                  <a:lnTo>
                    <a:pt x="6424" y="9454"/>
                  </a:lnTo>
                  <a:lnTo>
                    <a:pt x="6424" y="9454"/>
                  </a:lnTo>
                  <a:lnTo>
                    <a:pt x="6294" y="6993"/>
                  </a:lnTo>
                  <a:lnTo>
                    <a:pt x="6113" y="3989"/>
                  </a:lnTo>
                  <a:lnTo>
                    <a:pt x="5906" y="363"/>
                  </a:lnTo>
                  <a:lnTo>
                    <a:pt x="168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5" name="Google Shape;5495;p67"/>
            <p:cNvSpPr/>
            <p:nvPr/>
          </p:nvSpPr>
          <p:spPr>
            <a:xfrm>
              <a:off x="6326031" y="2541963"/>
              <a:ext cx="308139" cy="1634448"/>
            </a:xfrm>
            <a:custGeom>
              <a:avLst/>
              <a:gdLst/>
              <a:ahLst/>
              <a:cxnLst/>
              <a:rect l="l" t="t" r="r" b="b"/>
              <a:pathLst>
                <a:path w="19658" h="104271" extrusionOk="0">
                  <a:moveTo>
                    <a:pt x="3238" y="1"/>
                  </a:moveTo>
                  <a:lnTo>
                    <a:pt x="2798" y="1477"/>
                  </a:lnTo>
                  <a:lnTo>
                    <a:pt x="2383" y="2927"/>
                  </a:lnTo>
                  <a:lnTo>
                    <a:pt x="2021" y="4326"/>
                  </a:lnTo>
                  <a:lnTo>
                    <a:pt x="1710" y="5725"/>
                  </a:lnTo>
                  <a:lnTo>
                    <a:pt x="1632" y="6087"/>
                  </a:lnTo>
                  <a:lnTo>
                    <a:pt x="1373" y="7279"/>
                  </a:lnTo>
                  <a:lnTo>
                    <a:pt x="1140" y="8444"/>
                  </a:lnTo>
                  <a:lnTo>
                    <a:pt x="933" y="9584"/>
                  </a:lnTo>
                  <a:lnTo>
                    <a:pt x="752" y="10723"/>
                  </a:lnTo>
                  <a:lnTo>
                    <a:pt x="674" y="11241"/>
                  </a:lnTo>
                  <a:lnTo>
                    <a:pt x="467" y="12847"/>
                  </a:lnTo>
                  <a:lnTo>
                    <a:pt x="285" y="14401"/>
                  </a:lnTo>
                  <a:lnTo>
                    <a:pt x="259" y="14789"/>
                  </a:lnTo>
                  <a:lnTo>
                    <a:pt x="104" y="16602"/>
                  </a:lnTo>
                  <a:lnTo>
                    <a:pt x="26" y="18337"/>
                  </a:lnTo>
                  <a:lnTo>
                    <a:pt x="0" y="19969"/>
                  </a:lnTo>
                  <a:lnTo>
                    <a:pt x="26" y="21523"/>
                  </a:lnTo>
                  <a:lnTo>
                    <a:pt x="26" y="21963"/>
                  </a:lnTo>
                  <a:lnTo>
                    <a:pt x="78" y="23181"/>
                  </a:lnTo>
                  <a:lnTo>
                    <a:pt x="156" y="24346"/>
                  </a:lnTo>
                  <a:lnTo>
                    <a:pt x="156" y="24476"/>
                  </a:lnTo>
                  <a:lnTo>
                    <a:pt x="182" y="24709"/>
                  </a:lnTo>
                  <a:lnTo>
                    <a:pt x="208" y="24838"/>
                  </a:lnTo>
                  <a:lnTo>
                    <a:pt x="363" y="26522"/>
                  </a:lnTo>
                  <a:lnTo>
                    <a:pt x="544" y="28050"/>
                  </a:lnTo>
                  <a:lnTo>
                    <a:pt x="752" y="29448"/>
                  </a:lnTo>
                  <a:lnTo>
                    <a:pt x="933" y="30717"/>
                  </a:lnTo>
                  <a:lnTo>
                    <a:pt x="959" y="30795"/>
                  </a:lnTo>
                  <a:lnTo>
                    <a:pt x="985" y="31080"/>
                  </a:lnTo>
                  <a:lnTo>
                    <a:pt x="1218" y="32478"/>
                  </a:lnTo>
                  <a:lnTo>
                    <a:pt x="1295" y="33100"/>
                  </a:lnTo>
                  <a:lnTo>
                    <a:pt x="1373" y="33618"/>
                  </a:lnTo>
                  <a:lnTo>
                    <a:pt x="1477" y="34758"/>
                  </a:lnTo>
                  <a:lnTo>
                    <a:pt x="1632" y="35923"/>
                  </a:lnTo>
                  <a:lnTo>
                    <a:pt x="1710" y="36441"/>
                  </a:lnTo>
                  <a:lnTo>
                    <a:pt x="1917" y="37969"/>
                  </a:lnTo>
                  <a:lnTo>
                    <a:pt x="2176" y="39575"/>
                  </a:lnTo>
                  <a:lnTo>
                    <a:pt x="2228" y="39937"/>
                  </a:lnTo>
                  <a:lnTo>
                    <a:pt x="2616" y="42113"/>
                  </a:lnTo>
                  <a:lnTo>
                    <a:pt x="3031" y="44418"/>
                  </a:lnTo>
                  <a:lnTo>
                    <a:pt x="3212" y="45350"/>
                  </a:lnTo>
                  <a:lnTo>
                    <a:pt x="3367" y="46205"/>
                  </a:lnTo>
                  <a:lnTo>
                    <a:pt x="3497" y="47034"/>
                  </a:lnTo>
                  <a:lnTo>
                    <a:pt x="3575" y="47940"/>
                  </a:lnTo>
                  <a:lnTo>
                    <a:pt x="3575" y="48070"/>
                  </a:lnTo>
                  <a:lnTo>
                    <a:pt x="3575" y="48225"/>
                  </a:lnTo>
                  <a:lnTo>
                    <a:pt x="3575" y="48432"/>
                  </a:lnTo>
                  <a:lnTo>
                    <a:pt x="3600" y="48588"/>
                  </a:lnTo>
                  <a:lnTo>
                    <a:pt x="3600" y="48691"/>
                  </a:lnTo>
                  <a:lnTo>
                    <a:pt x="3600" y="49442"/>
                  </a:lnTo>
                  <a:lnTo>
                    <a:pt x="3600" y="50323"/>
                  </a:lnTo>
                  <a:lnTo>
                    <a:pt x="3497" y="52498"/>
                  </a:lnTo>
                  <a:lnTo>
                    <a:pt x="3341" y="53690"/>
                  </a:lnTo>
                  <a:lnTo>
                    <a:pt x="3186" y="54933"/>
                  </a:lnTo>
                  <a:lnTo>
                    <a:pt x="3057" y="56176"/>
                  </a:lnTo>
                  <a:lnTo>
                    <a:pt x="2953" y="57445"/>
                  </a:lnTo>
                  <a:lnTo>
                    <a:pt x="2927" y="57860"/>
                  </a:lnTo>
                  <a:lnTo>
                    <a:pt x="2875" y="59051"/>
                  </a:lnTo>
                  <a:lnTo>
                    <a:pt x="2849" y="59517"/>
                  </a:lnTo>
                  <a:lnTo>
                    <a:pt x="2798" y="61460"/>
                  </a:lnTo>
                  <a:lnTo>
                    <a:pt x="2772" y="63454"/>
                  </a:lnTo>
                  <a:lnTo>
                    <a:pt x="2798" y="65422"/>
                  </a:lnTo>
                  <a:lnTo>
                    <a:pt x="2823" y="67416"/>
                  </a:lnTo>
                  <a:lnTo>
                    <a:pt x="2849" y="67857"/>
                  </a:lnTo>
                  <a:lnTo>
                    <a:pt x="2901" y="69126"/>
                  </a:lnTo>
                  <a:lnTo>
                    <a:pt x="2927" y="69540"/>
                  </a:lnTo>
                  <a:lnTo>
                    <a:pt x="3057" y="71819"/>
                  </a:lnTo>
                  <a:lnTo>
                    <a:pt x="3212" y="74021"/>
                  </a:lnTo>
                  <a:lnTo>
                    <a:pt x="3393" y="76170"/>
                  </a:lnTo>
                  <a:lnTo>
                    <a:pt x="3575" y="78242"/>
                  </a:lnTo>
                  <a:lnTo>
                    <a:pt x="3652" y="78916"/>
                  </a:lnTo>
                  <a:lnTo>
                    <a:pt x="4015" y="82179"/>
                  </a:lnTo>
                  <a:lnTo>
                    <a:pt x="4377" y="85054"/>
                  </a:lnTo>
                  <a:lnTo>
                    <a:pt x="4714" y="87488"/>
                  </a:lnTo>
                  <a:lnTo>
                    <a:pt x="4792" y="87877"/>
                  </a:lnTo>
                  <a:lnTo>
                    <a:pt x="5077" y="89819"/>
                  </a:lnTo>
                  <a:lnTo>
                    <a:pt x="5154" y="90337"/>
                  </a:lnTo>
                  <a:lnTo>
                    <a:pt x="6061" y="96242"/>
                  </a:lnTo>
                  <a:lnTo>
                    <a:pt x="6139" y="96605"/>
                  </a:lnTo>
                  <a:lnTo>
                    <a:pt x="6553" y="99376"/>
                  </a:lnTo>
                  <a:lnTo>
                    <a:pt x="6890" y="101733"/>
                  </a:lnTo>
                  <a:lnTo>
                    <a:pt x="6941" y="102147"/>
                  </a:lnTo>
                  <a:lnTo>
                    <a:pt x="6941" y="102251"/>
                  </a:lnTo>
                  <a:lnTo>
                    <a:pt x="7045" y="103079"/>
                  </a:lnTo>
                  <a:lnTo>
                    <a:pt x="7382" y="103338"/>
                  </a:lnTo>
                  <a:lnTo>
                    <a:pt x="7718" y="103572"/>
                  </a:lnTo>
                  <a:lnTo>
                    <a:pt x="8107" y="103753"/>
                  </a:lnTo>
                  <a:lnTo>
                    <a:pt x="8469" y="103908"/>
                  </a:lnTo>
                  <a:lnTo>
                    <a:pt x="8573" y="103934"/>
                  </a:lnTo>
                  <a:lnTo>
                    <a:pt x="8677" y="103986"/>
                  </a:lnTo>
                  <a:lnTo>
                    <a:pt x="8987" y="104064"/>
                  </a:lnTo>
                  <a:lnTo>
                    <a:pt x="9065" y="104090"/>
                  </a:lnTo>
                  <a:lnTo>
                    <a:pt x="9298" y="104141"/>
                  </a:lnTo>
                  <a:lnTo>
                    <a:pt x="9687" y="104219"/>
                  </a:lnTo>
                  <a:lnTo>
                    <a:pt x="10049" y="104271"/>
                  </a:lnTo>
                  <a:lnTo>
                    <a:pt x="11059" y="104271"/>
                  </a:lnTo>
                  <a:lnTo>
                    <a:pt x="11318" y="104219"/>
                  </a:lnTo>
                  <a:lnTo>
                    <a:pt x="11551" y="104167"/>
                  </a:lnTo>
                  <a:lnTo>
                    <a:pt x="11707" y="104115"/>
                  </a:lnTo>
                  <a:lnTo>
                    <a:pt x="12147" y="100671"/>
                  </a:lnTo>
                  <a:lnTo>
                    <a:pt x="12225" y="100179"/>
                  </a:lnTo>
                  <a:lnTo>
                    <a:pt x="12536" y="97744"/>
                  </a:lnTo>
                  <a:lnTo>
                    <a:pt x="12587" y="97330"/>
                  </a:lnTo>
                  <a:lnTo>
                    <a:pt x="13675" y="89042"/>
                  </a:lnTo>
                  <a:lnTo>
                    <a:pt x="13779" y="88421"/>
                  </a:lnTo>
                  <a:lnTo>
                    <a:pt x="14918" y="79926"/>
                  </a:lnTo>
                  <a:lnTo>
                    <a:pt x="14970" y="79537"/>
                  </a:lnTo>
                  <a:lnTo>
                    <a:pt x="15281" y="77388"/>
                  </a:lnTo>
                  <a:lnTo>
                    <a:pt x="15333" y="76870"/>
                  </a:lnTo>
                  <a:lnTo>
                    <a:pt x="16136" y="71068"/>
                  </a:lnTo>
                  <a:lnTo>
                    <a:pt x="16187" y="70680"/>
                  </a:lnTo>
                  <a:lnTo>
                    <a:pt x="16550" y="68193"/>
                  </a:lnTo>
                  <a:lnTo>
                    <a:pt x="16731" y="66924"/>
                  </a:lnTo>
                  <a:lnTo>
                    <a:pt x="16887" y="65655"/>
                  </a:lnTo>
                  <a:lnTo>
                    <a:pt x="16964" y="65163"/>
                  </a:lnTo>
                  <a:lnTo>
                    <a:pt x="17120" y="63583"/>
                  </a:lnTo>
                  <a:lnTo>
                    <a:pt x="17249" y="62081"/>
                  </a:lnTo>
                  <a:lnTo>
                    <a:pt x="17249" y="62003"/>
                  </a:lnTo>
                  <a:lnTo>
                    <a:pt x="17275" y="61667"/>
                  </a:lnTo>
                  <a:lnTo>
                    <a:pt x="17379" y="59724"/>
                  </a:lnTo>
                  <a:lnTo>
                    <a:pt x="17431" y="57963"/>
                  </a:lnTo>
                  <a:lnTo>
                    <a:pt x="17456" y="56409"/>
                  </a:lnTo>
                  <a:lnTo>
                    <a:pt x="17431" y="55011"/>
                  </a:lnTo>
                  <a:lnTo>
                    <a:pt x="17431" y="54596"/>
                  </a:lnTo>
                  <a:lnTo>
                    <a:pt x="17353" y="53120"/>
                  </a:lnTo>
                  <a:lnTo>
                    <a:pt x="17275" y="52006"/>
                  </a:lnTo>
                  <a:lnTo>
                    <a:pt x="17223" y="51514"/>
                  </a:lnTo>
                  <a:lnTo>
                    <a:pt x="17172" y="51074"/>
                  </a:lnTo>
                  <a:lnTo>
                    <a:pt x="17534" y="47707"/>
                  </a:lnTo>
                  <a:lnTo>
                    <a:pt x="17871" y="44496"/>
                  </a:lnTo>
                  <a:lnTo>
                    <a:pt x="17923" y="44004"/>
                  </a:lnTo>
                  <a:lnTo>
                    <a:pt x="18026" y="42683"/>
                  </a:lnTo>
                  <a:lnTo>
                    <a:pt x="18078" y="42268"/>
                  </a:lnTo>
                  <a:lnTo>
                    <a:pt x="18259" y="39989"/>
                  </a:lnTo>
                  <a:lnTo>
                    <a:pt x="18441" y="37814"/>
                  </a:lnTo>
                  <a:lnTo>
                    <a:pt x="18570" y="35793"/>
                  </a:lnTo>
                  <a:lnTo>
                    <a:pt x="18700" y="33903"/>
                  </a:lnTo>
                  <a:lnTo>
                    <a:pt x="18725" y="33566"/>
                  </a:lnTo>
                  <a:lnTo>
                    <a:pt x="18751" y="32867"/>
                  </a:lnTo>
                  <a:lnTo>
                    <a:pt x="18959" y="28723"/>
                  </a:lnTo>
                  <a:lnTo>
                    <a:pt x="19166" y="23621"/>
                  </a:lnTo>
                  <a:lnTo>
                    <a:pt x="19192" y="23206"/>
                  </a:lnTo>
                  <a:lnTo>
                    <a:pt x="19192" y="22973"/>
                  </a:lnTo>
                  <a:lnTo>
                    <a:pt x="19218" y="22507"/>
                  </a:lnTo>
                  <a:lnTo>
                    <a:pt x="19399" y="18156"/>
                  </a:lnTo>
                  <a:lnTo>
                    <a:pt x="19528" y="13883"/>
                  </a:lnTo>
                  <a:lnTo>
                    <a:pt x="19528" y="13468"/>
                  </a:lnTo>
                  <a:lnTo>
                    <a:pt x="19554" y="13054"/>
                  </a:lnTo>
                  <a:lnTo>
                    <a:pt x="19554" y="12536"/>
                  </a:lnTo>
                  <a:lnTo>
                    <a:pt x="19580" y="12070"/>
                  </a:lnTo>
                  <a:lnTo>
                    <a:pt x="19658" y="8133"/>
                  </a:lnTo>
                  <a:lnTo>
                    <a:pt x="19658" y="6476"/>
                  </a:lnTo>
                  <a:lnTo>
                    <a:pt x="19658" y="5077"/>
                  </a:lnTo>
                  <a:lnTo>
                    <a:pt x="19632" y="3912"/>
                  </a:lnTo>
                  <a:lnTo>
                    <a:pt x="19606" y="3420"/>
                  </a:lnTo>
                  <a:lnTo>
                    <a:pt x="19554" y="3109"/>
                  </a:lnTo>
                  <a:lnTo>
                    <a:pt x="19528" y="2927"/>
                  </a:lnTo>
                  <a:lnTo>
                    <a:pt x="19502" y="2876"/>
                  </a:lnTo>
                  <a:lnTo>
                    <a:pt x="19425" y="2876"/>
                  </a:lnTo>
                  <a:lnTo>
                    <a:pt x="19399" y="2927"/>
                  </a:lnTo>
                  <a:lnTo>
                    <a:pt x="19114" y="2876"/>
                  </a:lnTo>
                  <a:lnTo>
                    <a:pt x="18492" y="2772"/>
                  </a:lnTo>
                  <a:lnTo>
                    <a:pt x="10567" y="1322"/>
                  </a:lnTo>
                  <a:lnTo>
                    <a:pt x="10205" y="1270"/>
                  </a:lnTo>
                  <a:lnTo>
                    <a:pt x="6708" y="622"/>
                  </a:lnTo>
                  <a:lnTo>
                    <a:pt x="6164" y="545"/>
                  </a:lnTo>
                  <a:lnTo>
                    <a:pt x="32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6" name="Google Shape;5496;p67"/>
            <p:cNvSpPr/>
            <p:nvPr/>
          </p:nvSpPr>
          <p:spPr>
            <a:xfrm>
              <a:off x="6326031" y="2541963"/>
              <a:ext cx="308139" cy="1634448"/>
            </a:xfrm>
            <a:custGeom>
              <a:avLst/>
              <a:gdLst/>
              <a:ahLst/>
              <a:cxnLst/>
              <a:rect l="l" t="t" r="r" b="b"/>
              <a:pathLst>
                <a:path w="19658" h="104271" fill="none" extrusionOk="0">
                  <a:moveTo>
                    <a:pt x="19580" y="12070"/>
                  </a:moveTo>
                  <a:lnTo>
                    <a:pt x="19580" y="12070"/>
                  </a:lnTo>
                  <a:lnTo>
                    <a:pt x="19554" y="12536"/>
                  </a:lnTo>
                  <a:lnTo>
                    <a:pt x="19554" y="12536"/>
                  </a:lnTo>
                  <a:lnTo>
                    <a:pt x="19554" y="13054"/>
                  </a:lnTo>
                  <a:lnTo>
                    <a:pt x="19554" y="13054"/>
                  </a:lnTo>
                  <a:lnTo>
                    <a:pt x="19528" y="13468"/>
                  </a:lnTo>
                  <a:lnTo>
                    <a:pt x="19528" y="13468"/>
                  </a:lnTo>
                  <a:lnTo>
                    <a:pt x="19528" y="13883"/>
                  </a:lnTo>
                  <a:lnTo>
                    <a:pt x="19528" y="13883"/>
                  </a:lnTo>
                  <a:lnTo>
                    <a:pt x="19399" y="18156"/>
                  </a:lnTo>
                  <a:lnTo>
                    <a:pt x="19218" y="22507"/>
                  </a:lnTo>
                  <a:lnTo>
                    <a:pt x="19218" y="22507"/>
                  </a:lnTo>
                  <a:lnTo>
                    <a:pt x="19192" y="22973"/>
                  </a:lnTo>
                  <a:lnTo>
                    <a:pt x="19192" y="22973"/>
                  </a:lnTo>
                  <a:lnTo>
                    <a:pt x="19192" y="23206"/>
                  </a:lnTo>
                  <a:lnTo>
                    <a:pt x="19192" y="23206"/>
                  </a:lnTo>
                  <a:lnTo>
                    <a:pt x="19166" y="23621"/>
                  </a:lnTo>
                  <a:lnTo>
                    <a:pt x="19166" y="23621"/>
                  </a:lnTo>
                  <a:lnTo>
                    <a:pt x="18959" y="28723"/>
                  </a:lnTo>
                  <a:lnTo>
                    <a:pt x="18751" y="32867"/>
                  </a:lnTo>
                  <a:lnTo>
                    <a:pt x="18751" y="32867"/>
                  </a:lnTo>
                  <a:lnTo>
                    <a:pt x="18725" y="33566"/>
                  </a:lnTo>
                  <a:lnTo>
                    <a:pt x="18725" y="33566"/>
                  </a:lnTo>
                  <a:lnTo>
                    <a:pt x="18700" y="33903"/>
                  </a:lnTo>
                  <a:lnTo>
                    <a:pt x="18700" y="33903"/>
                  </a:lnTo>
                  <a:lnTo>
                    <a:pt x="18570" y="35793"/>
                  </a:lnTo>
                  <a:lnTo>
                    <a:pt x="18441" y="37814"/>
                  </a:lnTo>
                  <a:lnTo>
                    <a:pt x="18259" y="39989"/>
                  </a:lnTo>
                  <a:lnTo>
                    <a:pt x="18078" y="42268"/>
                  </a:lnTo>
                  <a:lnTo>
                    <a:pt x="18078" y="42268"/>
                  </a:lnTo>
                  <a:lnTo>
                    <a:pt x="18026" y="42683"/>
                  </a:lnTo>
                  <a:lnTo>
                    <a:pt x="18026" y="42683"/>
                  </a:lnTo>
                  <a:lnTo>
                    <a:pt x="17923" y="44004"/>
                  </a:lnTo>
                  <a:lnTo>
                    <a:pt x="17923" y="44004"/>
                  </a:lnTo>
                  <a:lnTo>
                    <a:pt x="17871" y="44496"/>
                  </a:lnTo>
                  <a:lnTo>
                    <a:pt x="17871" y="44496"/>
                  </a:lnTo>
                  <a:lnTo>
                    <a:pt x="17871" y="44496"/>
                  </a:lnTo>
                  <a:lnTo>
                    <a:pt x="17534" y="47707"/>
                  </a:lnTo>
                  <a:lnTo>
                    <a:pt x="17172" y="51074"/>
                  </a:lnTo>
                  <a:lnTo>
                    <a:pt x="17172" y="51074"/>
                  </a:lnTo>
                  <a:lnTo>
                    <a:pt x="17223" y="51514"/>
                  </a:lnTo>
                  <a:lnTo>
                    <a:pt x="17223" y="51514"/>
                  </a:lnTo>
                  <a:lnTo>
                    <a:pt x="17275" y="52006"/>
                  </a:lnTo>
                  <a:lnTo>
                    <a:pt x="17275" y="52006"/>
                  </a:lnTo>
                  <a:lnTo>
                    <a:pt x="17353" y="53120"/>
                  </a:lnTo>
                  <a:lnTo>
                    <a:pt x="17431" y="54596"/>
                  </a:lnTo>
                  <a:lnTo>
                    <a:pt x="17431" y="54596"/>
                  </a:lnTo>
                  <a:lnTo>
                    <a:pt x="17431" y="55011"/>
                  </a:lnTo>
                  <a:lnTo>
                    <a:pt x="17431" y="55011"/>
                  </a:lnTo>
                  <a:lnTo>
                    <a:pt x="17456" y="56409"/>
                  </a:lnTo>
                  <a:lnTo>
                    <a:pt x="17431" y="57963"/>
                  </a:lnTo>
                  <a:lnTo>
                    <a:pt x="17379" y="59724"/>
                  </a:lnTo>
                  <a:lnTo>
                    <a:pt x="17275" y="61667"/>
                  </a:lnTo>
                  <a:lnTo>
                    <a:pt x="17275" y="61667"/>
                  </a:lnTo>
                  <a:lnTo>
                    <a:pt x="17249" y="62003"/>
                  </a:lnTo>
                  <a:lnTo>
                    <a:pt x="17249" y="62003"/>
                  </a:lnTo>
                  <a:lnTo>
                    <a:pt x="17249" y="62081"/>
                  </a:lnTo>
                  <a:lnTo>
                    <a:pt x="17249" y="62081"/>
                  </a:lnTo>
                  <a:lnTo>
                    <a:pt x="17120" y="63583"/>
                  </a:lnTo>
                  <a:lnTo>
                    <a:pt x="16964" y="65163"/>
                  </a:lnTo>
                  <a:lnTo>
                    <a:pt x="16964" y="65163"/>
                  </a:lnTo>
                  <a:lnTo>
                    <a:pt x="16887" y="65655"/>
                  </a:lnTo>
                  <a:lnTo>
                    <a:pt x="16887" y="65655"/>
                  </a:lnTo>
                  <a:lnTo>
                    <a:pt x="16887" y="65655"/>
                  </a:lnTo>
                  <a:lnTo>
                    <a:pt x="16731" y="66924"/>
                  </a:lnTo>
                  <a:lnTo>
                    <a:pt x="16550" y="68193"/>
                  </a:lnTo>
                  <a:lnTo>
                    <a:pt x="16550" y="68193"/>
                  </a:lnTo>
                  <a:lnTo>
                    <a:pt x="16187" y="70680"/>
                  </a:lnTo>
                  <a:lnTo>
                    <a:pt x="16187" y="70680"/>
                  </a:lnTo>
                  <a:lnTo>
                    <a:pt x="16136" y="71068"/>
                  </a:lnTo>
                  <a:lnTo>
                    <a:pt x="16136" y="71068"/>
                  </a:lnTo>
                  <a:lnTo>
                    <a:pt x="15333" y="76870"/>
                  </a:lnTo>
                  <a:lnTo>
                    <a:pt x="15333" y="76870"/>
                  </a:lnTo>
                  <a:lnTo>
                    <a:pt x="15281" y="77388"/>
                  </a:lnTo>
                  <a:lnTo>
                    <a:pt x="15281" y="77388"/>
                  </a:lnTo>
                  <a:lnTo>
                    <a:pt x="14970" y="79537"/>
                  </a:lnTo>
                  <a:lnTo>
                    <a:pt x="14970" y="79537"/>
                  </a:lnTo>
                  <a:lnTo>
                    <a:pt x="14918" y="79926"/>
                  </a:lnTo>
                  <a:lnTo>
                    <a:pt x="14918" y="79926"/>
                  </a:lnTo>
                  <a:lnTo>
                    <a:pt x="13779" y="88421"/>
                  </a:lnTo>
                  <a:lnTo>
                    <a:pt x="13779" y="88421"/>
                  </a:lnTo>
                  <a:lnTo>
                    <a:pt x="13675" y="89042"/>
                  </a:lnTo>
                  <a:lnTo>
                    <a:pt x="13675" y="89042"/>
                  </a:lnTo>
                  <a:lnTo>
                    <a:pt x="12587" y="97330"/>
                  </a:lnTo>
                  <a:lnTo>
                    <a:pt x="12587" y="97330"/>
                  </a:lnTo>
                  <a:lnTo>
                    <a:pt x="12536" y="97744"/>
                  </a:lnTo>
                  <a:lnTo>
                    <a:pt x="12536" y="97744"/>
                  </a:lnTo>
                  <a:lnTo>
                    <a:pt x="12225" y="100179"/>
                  </a:lnTo>
                  <a:lnTo>
                    <a:pt x="12225" y="100179"/>
                  </a:lnTo>
                  <a:lnTo>
                    <a:pt x="12147" y="100671"/>
                  </a:lnTo>
                  <a:lnTo>
                    <a:pt x="12147" y="100671"/>
                  </a:lnTo>
                  <a:lnTo>
                    <a:pt x="11707" y="104115"/>
                  </a:lnTo>
                  <a:lnTo>
                    <a:pt x="11707" y="104115"/>
                  </a:lnTo>
                  <a:lnTo>
                    <a:pt x="11551" y="104167"/>
                  </a:lnTo>
                  <a:lnTo>
                    <a:pt x="11318" y="104219"/>
                  </a:lnTo>
                  <a:lnTo>
                    <a:pt x="11059" y="104271"/>
                  </a:lnTo>
                  <a:lnTo>
                    <a:pt x="10749" y="104271"/>
                  </a:lnTo>
                  <a:lnTo>
                    <a:pt x="10412" y="104271"/>
                  </a:lnTo>
                  <a:lnTo>
                    <a:pt x="10049" y="104271"/>
                  </a:lnTo>
                  <a:lnTo>
                    <a:pt x="9687" y="104219"/>
                  </a:lnTo>
                  <a:lnTo>
                    <a:pt x="9298" y="104141"/>
                  </a:lnTo>
                  <a:lnTo>
                    <a:pt x="9298" y="104141"/>
                  </a:lnTo>
                  <a:lnTo>
                    <a:pt x="9065" y="104090"/>
                  </a:lnTo>
                  <a:lnTo>
                    <a:pt x="9065" y="104090"/>
                  </a:lnTo>
                  <a:lnTo>
                    <a:pt x="8987" y="104064"/>
                  </a:lnTo>
                  <a:lnTo>
                    <a:pt x="8987" y="104064"/>
                  </a:lnTo>
                  <a:lnTo>
                    <a:pt x="8677" y="103986"/>
                  </a:lnTo>
                  <a:lnTo>
                    <a:pt x="8677" y="103986"/>
                  </a:lnTo>
                  <a:lnTo>
                    <a:pt x="8573" y="103934"/>
                  </a:lnTo>
                  <a:lnTo>
                    <a:pt x="8573" y="103934"/>
                  </a:lnTo>
                  <a:lnTo>
                    <a:pt x="8469" y="103908"/>
                  </a:lnTo>
                  <a:lnTo>
                    <a:pt x="8469" y="103908"/>
                  </a:lnTo>
                  <a:lnTo>
                    <a:pt x="8107" y="103753"/>
                  </a:lnTo>
                  <a:lnTo>
                    <a:pt x="7718" y="103572"/>
                  </a:lnTo>
                  <a:lnTo>
                    <a:pt x="7382" y="103338"/>
                  </a:lnTo>
                  <a:lnTo>
                    <a:pt x="7045" y="103079"/>
                  </a:lnTo>
                  <a:lnTo>
                    <a:pt x="7045" y="103079"/>
                  </a:lnTo>
                  <a:lnTo>
                    <a:pt x="6941" y="102251"/>
                  </a:lnTo>
                  <a:lnTo>
                    <a:pt x="6941" y="102251"/>
                  </a:lnTo>
                  <a:lnTo>
                    <a:pt x="6941" y="102147"/>
                  </a:lnTo>
                  <a:lnTo>
                    <a:pt x="6941" y="102147"/>
                  </a:lnTo>
                  <a:lnTo>
                    <a:pt x="6890" y="101733"/>
                  </a:lnTo>
                  <a:lnTo>
                    <a:pt x="6890" y="101733"/>
                  </a:lnTo>
                  <a:lnTo>
                    <a:pt x="6890" y="101733"/>
                  </a:lnTo>
                  <a:lnTo>
                    <a:pt x="6553" y="99376"/>
                  </a:lnTo>
                  <a:lnTo>
                    <a:pt x="6139" y="96605"/>
                  </a:lnTo>
                  <a:lnTo>
                    <a:pt x="6139" y="96605"/>
                  </a:lnTo>
                  <a:lnTo>
                    <a:pt x="6061" y="96242"/>
                  </a:lnTo>
                  <a:lnTo>
                    <a:pt x="6061" y="96242"/>
                  </a:lnTo>
                  <a:lnTo>
                    <a:pt x="5154" y="90337"/>
                  </a:lnTo>
                  <a:lnTo>
                    <a:pt x="5154" y="90337"/>
                  </a:lnTo>
                  <a:lnTo>
                    <a:pt x="5077" y="89819"/>
                  </a:lnTo>
                  <a:lnTo>
                    <a:pt x="5077" y="89819"/>
                  </a:lnTo>
                  <a:lnTo>
                    <a:pt x="4792" y="87877"/>
                  </a:lnTo>
                  <a:lnTo>
                    <a:pt x="4792" y="87877"/>
                  </a:lnTo>
                  <a:lnTo>
                    <a:pt x="4714" y="87488"/>
                  </a:lnTo>
                  <a:lnTo>
                    <a:pt x="4714" y="87488"/>
                  </a:lnTo>
                  <a:lnTo>
                    <a:pt x="4377" y="85054"/>
                  </a:lnTo>
                  <a:lnTo>
                    <a:pt x="4377" y="85054"/>
                  </a:lnTo>
                  <a:lnTo>
                    <a:pt x="4015" y="82179"/>
                  </a:lnTo>
                  <a:lnTo>
                    <a:pt x="3652" y="78916"/>
                  </a:lnTo>
                  <a:lnTo>
                    <a:pt x="3652" y="78916"/>
                  </a:lnTo>
                  <a:lnTo>
                    <a:pt x="3575" y="78242"/>
                  </a:lnTo>
                  <a:lnTo>
                    <a:pt x="3575" y="78242"/>
                  </a:lnTo>
                  <a:lnTo>
                    <a:pt x="3393" y="76170"/>
                  </a:lnTo>
                  <a:lnTo>
                    <a:pt x="3212" y="74021"/>
                  </a:lnTo>
                  <a:lnTo>
                    <a:pt x="3057" y="71819"/>
                  </a:lnTo>
                  <a:lnTo>
                    <a:pt x="2927" y="69540"/>
                  </a:lnTo>
                  <a:lnTo>
                    <a:pt x="2927" y="69540"/>
                  </a:lnTo>
                  <a:lnTo>
                    <a:pt x="2901" y="69126"/>
                  </a:lnTo>
                  <a:lnTo>
                    <a:pt x="2901" y="69126"/>
                  </a:lnTo>
                  <a:lnTo>
                    <a:pt x="2849" y="67857"/>
                  </a:lnTo>
                  <a:lnTo>
                    <a:pt x="2849" y="67857"/>
                  </a:lnTo>
                  <a:lnTo>
                    <a:pt x="2823" y="67416"/>
                  </a:lnTo>
                  <a:lnTo>
                    <a:pt x="2823" y="67416"/>
                  </a:lnTo>
                  <a:lnTo>
                    <a:pt x="2798" y="65422"/>
                  </a:lnTo>
                  <a:lnTo>
                    <a:pt x="2772" y="63454"/>
                  </a:lnTo>
                  <a:lnTo>
                    <a:pt x="2798" y="61460"/>
                  </a:lnTo>
                  <a:lnTo>
                    <a:pt x="2849" y="59517"/>
                  </a:lnTo>
                  <a:lnTo>
                    <a:pt x="2849" y="59517"/>
                  </a:lnTo>
                  <a:lnTo>
                    <a:pt x="2875" y="59051"/>
                  </a:lnTo>
                  <a:lnTo>
                    <a:pt x="2875" y="59051"/>
                  </a:lnTo>
                  <a:lnTo>
                    <a:pt x="2927" y="57860"/>
                  </a:lnTo>
                  <a:lnTo>
                    <a:pt x="2927" y="57860"/>
                  </a:lnTo>
                  <a:lnTo>
                    <a:pt x="2953" y="57445"/>
                  </a:lnTo>
                  <a:lnTo>
                    <a:pt x="2953" y="57445"/>
                  </a:lnTo>
                  <a:lnTo>
                    <a:pt x="3057" y="56176"/>
                  </a:lnTo>
                  <a:lnTo>
                    <a:pt x="3186" y="54933"/>
                  </a:lnTo>
                  <a:lnTo>
                    <a:pt x="3341" y="53690"/>
                  </a:lnTo>
                  <a:lnTo>
                    <a:pt x="3497" y="52498"/>
                  </a:lnTo>
                  <a:lnTo>
                    <a:pt x="3497" y="52498"/>
                  </a:lnTo>
                  <a:lnTo>
                    <a:pt x="3600" y="50323"/>
                  </a:lnTo>
                  <a:lnTo>
                    <a:pt x="3600" y="49442"/>
                  </a:lnTo>
                  <a:lnTo>
                    <a:pt x="3600" y="48691"/>
                  </a:lnTo>
                  <a:lnTo>
                    <a:pt x="3600" y="48691"/>
                  </a:lnTo>
                  <a:lnTo>
                    <a:pt x="3600" y="48588"/>
                  </a:lnTo>
                  <a:lnTo>
                    <a:pt x="3600" y="48588"/>
                  </a:lnTo>
                  <a:lnTo>
                    <a:pt x="3575" y="48432"/>
                  </a:lnTo>
                  <a:lnTo>
                    <a:pt x="3575" y="48432"/>
                  </a:lnTo>
                  <a:lnTo>
                    <a:pt x="3575" y="48225"/>
                  </a:lnTo>
                  <a:lnTo>
                    <a:pt x="3575" y="48225"/>
                  </a:lnTo>
                  <a:lnTo>
                    <a:pt x="3575" y="48070"/>
                  </a:lnTo>
                  <a:lnTo>
                    <a:pt x="3575" y="48070"/>
                  </a:lnTo>
                  <a:lnTo>
                    <a:pt x="3575" y="47940"/>
                  </a:lnTo>
                  <a:lnTo>
                    <a:pt x="3575" y="47940"/>
                  </a:lnTo>
                  <a:lnTo>
                    <a:pt x="3497" y="47034"/>
                  </a:lnTo>
                  <a:lnTo>
                    <a:pt x="3367" y="46205"/>
                  </a:lnTo>
                  <a:lnTo>
                    <a:pt x="3212" y="45350"/>
                  </a:lnTo>
                  <a:lnTo>
                    <a:pt x="3031" y="44418"/>
                  </a:lnTo>
                  <a:lnTo>
                    <a:pt x="3031" y="44418"/>
                  </a:lnTo>
                  <a:lnTo>
                    <a:pt x="2616" y="42113"/>
                  </a:lnTo>
                  <a:lnTo>
                    <a:pt x="2228" y="39937"/>
                  </a:lnTo>
                  <a:lnTo>
                    <a:pt x="2228" y="39937"/>
                  </a:lnTo>
                  <a:lnTo>
                    <a:pt x="2176" y="39575"/>
                  </a:lnTo>
                  <a:lnTo>
                    <a:pt x="2176" y="39575"/>
                  </a:lnTo>
                  <a:lnTo>
                    <a:pt x="1917" y="37969"/>
                  </a:lnTo>
                  <a:lnTo>
                    <a:pt x="1710" y="36441"/>
                  </a:lnTo>
                  <a:lnTo>
                    <a:pt x="1710" y="36441"/>
                  </a:lnTo>
                  <a:lnTo>
                    <a:pt x="1710" y="36441"/>
                  </a:lnTo>
                  <a:lnTo>
                    <a:pt x="1632" y="35923"/>
                  </a:lnTo>
                  <a:lnTo>
                    <a:pt x="1632" y="35923"/>
                  </a:lnTo>
                  <a:lnTo>
                    <a:pt x="1477" y="34758"/>
                  </a:lnTo>
                  <a:lnTo>
                    <a:pt x="1373" y="33618"/>
                  </a:lnTo>
                  <a:lnTo>
                    <a:pt x="1373" y="33618"/>
                  </a:lnTo>
                  <a:lnTo>
                    <a:pt x="1295" y="33100"/>
                  </a:lnTo>
                  <a:lnTo>
                    <a:pt x="1218" y="32478"/>
                  </a:lnTo>
                  <a:lnTo>
                    <a:pt x="985" y="31080"/>
                  </a:lnTo>
                  <a:lnTo>
                    <a:pt x="985" y="31080"/>
                  </a:lnTo>
                  <a:lnTo>
                    <a:pt x="985" y="31080"/>
                  </a:lnTo>
                  <a:lnTo>
                    <a:pt x="959" y="30795"/>
                  </a:lnTo>
                  <a:lnTo>
                    <a:pt x="959" y="30795"/>
                  </a:lnTo>
                  <a:lnTo>
                    <a:pt x="933" y="30717"/>
                  </a:lnTo>
                  <a:lnTo>
                    <a:pt x="933" y="30717"/>
                  </a:lnTo>
                  <a:lnTo>
                    <a:pt x="752" y="29448"/>
                  </a:lnTo>
                  <a:lnTo>
                    <a:pt x="544" y="28050"/>
                  </a:lnTo>
                  <a:lnTo>
                    <a:pt x="363" y="26522"/>
                  </a:lnTo>
                  <a:lnTo>
                    <a:pt x="208" y="24838"/>
                  </a:lnTo>
                  <a:lnTo>
                    <a:pt x="208" y="24838"/>
                  </a:lnTo>
                  <a:lnTo>
                    <a:pt x="182" y="24709"/>
                  </a:lnTo>
                  <a:lnTo>
                    <a:pt x="182" y="24709"/>
                  </a:lnTo>
                  <a:lnTo>
                    <a:pt x="156" y="24476"/>
                  </a:lnTo>
                  <a:lnTo>
                    <a:pt x="156" y="24476"/>
                  </a:lnTo>
                  <a:lnTo>
                    <a:pt x="156" y="24346"/>
                  </a:lnTo>
                  <a:lnTo>
                    <a:pt x="156" y="24346"/>
                  </a:lnTo>
                  <a:lnTo>
                    <a:pt x="78" y="23181"/>
                  </a:lnTo>
                  <a:lnTo>
                    <a:pt x="26" y="21963"/>
                  </a:lnTo>
                  <a:lnTo>
                    <a:pt x="26" y="21963"/>
                  </a:lnTo>
                  <a:lnTo>
                    <a:pt x="26" y="21523"/>
                  </a:lnTo>
                  <a:lnTo>
                    <a:pt x="26" y="21523"/>
                  </a:lnTo>
                  <a:lnTo>
                    <a:pt x="0" y="19969"/>
                  </a:lnTo>
                  <a:lnTo>
                    <a:pt x="26" y="18337"/>
                  </a:lnTo>
                  <a:lnTo>
                    <a:pt x="104" y="16602"/>
                  </a:lnTo>
                  <a:lnTo>
                    <a:pt x="259" y="14789"/>
                  </a:lnTo>
                  <a:lnTo>
                    <a:pt x="259" y="14789"/>
                  </a:lnTo>
                  <a:lnTo>
                    <a:pt x="285" y="14401"/>
                  </a:lnTo>
                  <a:lnTo>
                    <a:pt x="285" y="14401"/>
                  </a:lnTo>
                  <a:lnTo>
                    <a:pt x="467" y="12847"/>
                  </a:lnTo>
                  <a:lnTo>
                    <a:pt x="674" y="11241"/>
                  </a:lnTo>
                  <a:lnTo>
                    <a:pt x="674" y="11241"/>
                  </a:lnTo>
                  <a:lnTo>
                    <a:pt x="752" y="10723"/>
                  </a:lnTo>
                  <a:lnTo>
                    <a:pt x="752" y="10723"/>
                  </a:lnTo>
                  <a:lnTo>
                    <a:pt x="752" y="10723"/>
                  </a:lnTo>
                  <a:lnTo>
                    <a:pt x="933" y="9584"/>
                  </a:lnTo>
                  <a:lnTo>
                    <a:pt x="1140" y="8444"/>
                  </a:lnTo>
                  <a:lnTo>
                    <a:pt x="1373" y="7279"/>
                  </a:lnTo>
                  <a:lnTo>
                    <a:pt x="1632" y="6087"/>
                  </a:lnTo>
                  <a:lnTo>
                    <a:pt x="1632" y="6087"/>
                  </a:lnTo>
                  <a:lnTo>
                    <a:pt x="1710" y="5725"/>
                  </a:lnTo>
                  <a:lnTo>
                    <a:pt x="1710" y="5725"/>
                  </a:lnTo>
                  <a:lnTo>
                    <a:pt x="2021" y="4326"/>
                  </a:lnTo>
                  <a:lnTo>
                    <a:pt x="2383" y="2927"/>
                  </a:lnTo>
                  <a:lnTo>
                    <a:pt x="2798" y="1477"/>
                  </a:lnTo>
                  <a:lnTo>
                    <a:pt x="3238" y="1"/>
                  </a:lnTo>
                  <a:lnTo>
                    <a:pt x="6164" y="545"/>
                  </a:lnTo>
                  <a:lnTo>
                    <a:pt x="6708" y="622"/>
                  </a:lnTo>
                  <a:lnTo>
                    <a:pt x="10205" y="1270"/>
                  </a:lnTo>
                  <a:lnTo>
                    <a:pt x="10567" y="1322"/>
                  </a:lnTo>
                  <a:lnTo>
                    <a:pt x="18492" y="2772"/>
                  </a:lnTo>
                  <a:lnTo>
                    <a:pt x="19114" y="2876"/>
                  </a:lnTo>
                  <a:lnTo>
                    <a:pt x="19399" y="2927"/>
                  </a:lnTo>
                  <a:lnTo>
                    <a:pt x="19399" y="2927"/>
                  </a:lnTo>
                  <a:lnTo>
                    <a:pt x="19425" y="2876"/>
                  </a:lnTo>
                  <a:lnTo>
                    <a:pt x="19451" y="2876"/>
                  </a:lnTo>
                  <a:lnTo>
                    <a:pt x="19502" y="2876"/>
                  </a:lnTo>
                  <a:lnTo>
                    <a:pt x="19528" y="2927"/>
                  </a:lnTo>
                  <a:lnTo>
                    <a:pt x="19554" y="3109"/>
                  </a:lnTo>
                  <a:lnTo>
                    <a:pt x="19606" y="3420"/>
                  </a:lnTo>
                  <a:lnTo>
                    <a:pt x="19606" y="3420"/>
                  </a:lnTo>
                  <a:lnTo>
                    <a:pt x="19632" y="3912"/>
                  </a:lnTo>
                  <a:lnTo>
                    <a:pt x="19632" y="3912"/>
                  </a:lnTo>
                  <a:lnTo>
                    <a:pt x="19658" y="5077"/>
                  </a:lnTo>
                  <a:lnTo>
                    <a:pt x="19658" y="5077"/>
                  </a:lnTo>
                  <a:lnTo>
                    <a:pt x="19658" y="6476"/>
                  </a:lnTo>
                  <a:lnTo>
                    <a:pt x="19658" y="8133"/>
                  </a:lnTo>
                  <a:lnTo>
                    <a:pt x="19580" y="1207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7" name="Google Shape;5497;p67"/>
            <p:cNvSpPr/>
            <p:nvPr/>
          </p:nvSpPr>
          <p:spPr>
            <a:xfrm>
              <a:off x="6506278" y="3351875"/>
              <a:ext cx="84457" cy="13010"/>
            </a:xfrm>
            <a:custGeom>
              <a:avLst/>
              <a:gdLst/>
              <a:ahLst/>
              <a:cxnLst/>
              <a:rect l="l" t="t" r="r" b="b"/>
              <a:pathLst>
                <a:path w="5388" h="830" extrusionOk="0">
                  <a:moveTo>
                    <a:pt x="78" y="1"/>
                  </a:moveTo>
                  <a:lnTo>
                    <a:pt x="27" y="52"/>
                  </a:lnTo>
                  <a:lnTo>
                    <a:pt x="1" y="104"/>
                  </a:lnTo>
                  <a:lnTo>
                    <a:pt x="1" y="156"/>
                  </a:lnTo>
                  <a:lnTo>
                    <a:pt x="1" y="208"/>
                  </a:lnTo>
                  <a:lnTo>
                    <a:pt x="52" y="260"/>
                  </a:lnTo>
                  <a:lnTo>
                    <a:pt x="104" y="311"/>
                  </a:lnTo>
                  <a:lnTo>
                    <a:pt x="726" y="493"/>
                  </a:lnTo>
                  <a:lnTo>
                    <a:pt x="1373" y="674"/>
                  </a:lnTo>
                  <a:lnTo>
                    <a:pt x="2021" y="778"/>
                  </a:lnTo>
                  <a:lnTo>
                    <a:pt x="2668" y="829"/>
                  </a:lnTo>
                  <a:lnTo>
                    <a:pt x="3342" y="829"/>
                  </a:lnTo>
                  <a:lnTo>
                    <a:pt x="3989" y="778"/>
                  </a:lnTo>
                  <a:lnTo>
                    <a:pt x="4637" y="700"/>
                  </a:lnTo>
                  <a:lnTo>
                    <a:pt x="5284" y="545"/>
                  </a:lnTo>
                  <a:lnTo>
                    <a:pt x="5362" y="519"/>
                  </a:lnTo>
                  <a:lnTo>
                    <a:pt x="5388" y="493"/>
                  </a:lnTo>
                  <a:lnTo>
                    <a:pt x="5388" y="415"/>
                  </a:lnTo>
                  <a:lnTo>
                    <a:pt x="5388" y="363"/>
                  </a:lnTo>
                  <a:lnTo>
                    <a:pt x="5362" y="311"/>
                  </a:lnTo>
                  <a:lnTo>
                    <a:pt x="5336" y="286"/>
                  </a:lnTo>
                  <a:lnTo>
                    <a:pt x="5284" y="260"/>
                  </a:lnTo>
                  <a:lnTo>
                    <a:pt x="5206" y="260"/>
                  </a:lnTo>
                  <a:lnTo>
                    <a:pt x="4585" y="389"/>
                  </a:lnTo>
                  <a:lnTo>
                    <a:pt x="3937" y="493"/>
                  </a:lnTo>
                  <a:lnTo>
                    <a:pt x="3316" y="519"/>
                  </a:lnTo>
                  <a:lnTo>
                    <a:pt x="2668" y="519"/>
                  </a:lnTo>
                  <a:lnTo>
                    <a:pt x="2047" y="467"/>
                  </a:lnTo>
                  <a:lnTo>
                    <a:pt x="1425" y="363"/>
                  </a:lnTo>
                  <a:lnTo>
                    <a:pt x="804" y="208"/>
                  </a:lnTo>
                  <a:lnTo>
                    <a:pt x="182"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8" name="Google Shape;5498;p67"/>
            <p:cNvSpPr/>
            <p:nvPr/>
          </p:nvSpPr>
          <p:spPr>
            <a:xfrm>
              <a:off x="6352819" y="2349944"/>
              <a:ext cx="554158" cy="534267"/>
            </a:xfrm>
            <a:custGeom>
              <a:avLst/>
              <a:gdLst/>
              <a:ahLst/>
              <a:cxnLst/>
              <a:rect l="l" t="t" r="r" b="b"/>
              <a:pathLst>
                <a:path w="35353" h="34084" extrusionOk="0">
                  <a:moveTo>
                    <a:pt x="6968" y="1"/>
                  </a:moveTo>
                  <a:lnTo>
                    <a:pt x="6476" y="726"/>
                  </a:lnTo>
                  <a:lnTo>
                    <a:pt x="6009" y="1477"/>
                  </a:lnTo>
                  <a:lnTo>
                    <a:pt x="5543" y="2254"/>
                  </a:lnTo>
                  <a:lnTo>
                    <a:pt x="5103" y="3031"/>
                  </a:lnTo>
                  <a:lnTo>
                    <a:pt x="4689" y="3808"/>
                  </a:lnTo>
                  <a:lnTo>
                    <a:pt x="4300" y="4611"/>
                  </a:lnTo>
                  <a:lnTo>
                    <a:pt x="3937" y="5439"/>
                  </a:lnTo>
                  <a:lnTo>
                    <a:pt x="3575" y="6242"/>
                  </a:lnTo>
                  <a:lnTo>
                    <a:pt x="3264" y="7045"/>
                  </a:lnTo>
                  <a:lnTo>
                    <a:pt x="2953" y="7874"/>
                  </a:lnTo>
                  <a:lnTo>
                    <a:pt x="2384" y="9480"/>
                  </a:lnTo>
                  <a:lnTo>
                    <a:pt x="1866" y="11034"/>
                  </a:lnTo>
                  <a:lnTo>
                    <a:pt x="1451" y="12536"/>
                  </a:lnTo>
                  <a:lnTo>
                    <a:pt x="1089" y="13934"/>
                  </a:lnTo>
                  <a:lnTo>
                    <a:pt x="778" y="15229"/>
                  </a:lnTo>
                  <a:lnTo>
                    <a:pt x="519" y="16369"/>
                  </a:lnTo>
                  <a:lnTo>
                    <a:pt x="338" y="17379"/>
                  </a:lnTo>
                  <a:lnTo>
                    <a:pt x="79" y="18803"/>
                  </a:lnTo>
                  <a:lnTo>
                    <a:pt x="1" y="19321"/>
                  </a:lnTo>
                  <a:lnTo>
                    <a:pt x="234" y="20228"/>
                  </a:lnTo>
                  <a:lnTo>
                    <a:pt x="467" y="21108"/>
                  </a:lnTo>
                  <a:lnTo>
                    <a:pt x="778" y="21963"/>
                  </a:lnTo>
                  <a:lnTo>
                    <a:pt x="1089" y="22766"/>
                  </a:lnTo>
                  <a:lnTo>
                    <a:pt x="1451" y="23543"/>
                  </a:lnTo>
                  <a:lnTo>
                    <a:pt x="1866" y="24294"/>
                  </a:lnTo>
                  <a:lnTo>
                    <a:pt x="2280" y="24993"/>
                  </a:lnTo>
                  <a:lnTo>
                    <a:pt x="2746" y="25667"/>
                  </a:lnTo>
                  <a:lnTo>
                    <a:pt x="3212" y="26314"/>
                  </a:lnTo>
                  <a:lnTo>
                    <a:pt x="3730" y="26910"/>
                  </a:lnTo>
                  <a:lnTo>
                    <a:pt x="4274" y="27480"/>
                  </a:lnTo>
                  <a:lnTo>
                    <a:pt x="4818" y="28023"/>
                  </a:lnTo>
                  <a:lnTo>
                    <a:pt x="5414" y="28541"/>
                  </a:lnTo>
                  <a:lnTo>
                    <a:pt x="6009" y="29034"/>
                  </a:lnTo>
                  <a:lnTo>
                    <a:pt x="6657" y="29500"/>
                  </a:lnTo>
                  <a:lnTo>
                    <a:pt x="7278" y="29940"/>
                  </a:lnTo>
                  <a:lnTo>
                    <a:pt x="7952" y="30354"/>
                  </a:lnTo>
                  <a:lnTo>
                    <a:pt x="8625" y="30717"/>
                  </a:lnTo>
                  <a:lnTo>
                    <a:pt x="9324" y="31080"/>
                  </a:lnTo>
                  <a:lnTo>
                    <a:pt x="10050" y="31416"/>
                  </a:lnTo>
                  <a:lnTo>
                    <a:pt x="10775" y="31727"/>
                  </a:lnTo>
                  <a:lnTo>
                    <a:pt x="11500" y="32012"/>
                  </a:lnTo>
                  <a:lnTo>
                    <a:pt x="12251" y="32271"/>
                  </a:lnTo>
                  <a:lnTo>
                    <a:pt x="13002" y="32504"/>
                  </a:lnTo>
                  <a:lnTo>
                    <a:pt x="13753" y="32737"/>
                  </a:lnTo>
                  <a:lnTo>
                    <a:pt x="14530" y="32918"/>
                  </a:lnTo>
                  <a:lnTo>
                    <a:pt x="15307" y="33126"/>
                  </a:lnTo>
                  <a:lnTo>
                    <a:pt x="16084" y="33281"/>
                  </a:lnTo>
                  <a:lnTo>
                    <a:pt x="16861" y="33410"/>
                  </a:lnTo>
                  <a:lnTo>
                    <a:pt x="17638" y="33540"/>
                  </a:lnTo>
                  <a:lnTo>
                    <a:pt x="19192" y="33773"/>
                  </a:lnTo>
                  <a:lnTo>
                    <a:pt x="20746" y="33903"/>
                  </a:lnTo>
                  <a:lnTo>
                    <a:pt x="22248" y="34006"/>
                  </a:lnTo>
                  <a:lnTo>
                    <a:pt x="23750" y="34058"/>
                  </a:lnTo>
                  <a:lnTo>
                    <a:pt x="25175" y="34084"/>
                  </a:lnTo>
                  <a:lnTo>
                    <a:pt x="26573" y="34058"/>
                  </a:lnTo>
                  <a:lnTo>
                    <a:pt x="27894" y="34006"/>
                  </a:lnTo>
                  <a:lnTo>
                    <a:pt x="29137" y="33928"/>
                  </a:lnTo>
                  <a:lnTo>
                    <a:pt x="30303" y="33825"/>
                  </a:lnTo>
                  <a:lnTo>
                    <a:pt x="31365" y="33721"/>
                  </a:lnTo>
                  <a:lnTo>
                    <a:pt x="32323" y="33618"/>
                  </a:lnTo>
                  <a:lnTo>
                    <a:pt x="33851" y="33410"/>
                  </a:lnTo>
                  <a:lnTo>
                    <a:pt x="34861" y="33255"/>
                  </a:lnTo>
                  <a:lnTo>
                    <a:pt x="35198" y="33177"/>
                  </a:lnTo>
                  <a:lnTo>
                    <a:pt x="35275" y="31520"/>
                  </a:lnTo>
                  <a:lnTo>
                    <a:pt x="35327" y="29862"/>
                  </a:lnTo>
                  <a:lnTo>
                    <a:pt x="35353" y="28257"/>
                  </a:lnTo>
                  <a:lnTo>
                    <a:pt x="35353" y="26703"/>
                  </a:lnTo>
                  <a:lnTo>
                    <a:pt x="35353" y="25175"/>
                  </a:lnTo>
                  <a:lnTo>
                    <a:pt x="35301" y="23672"/>
                  </a:lnTo>
                  <a:lnTo>
                    <a:pt x="35249" y="22222"/>
                  </a:lnTo>
                  <a:lnTo>
                    <a:pt x="35172" y="20823"/>
                  </a:lnTo>
                  <a:lnTo>
                    <a:pt x="35068" y="19451"/>
                  </a:lnTo>
                  <a:lnTo>
                    <a:pt x="34965" y="18130"/>
                  </a:lnTo>
                  <a:lnTo>
                    <a:pt x="34861" y="16861"/>
                  </a:lnTo>
                  <a:lnTo>
                    <a:pt x="34731" y="15644"/>
                  </a:lnTo>
                  <a:lnTo>
                    <a:pt x="34447" y="13339"/>
                  </a:lnTo>
                  <a:lnTo>
                    <a:pt x="34136" y="11241"/>
                  </a:lnTo>
                  <a:lnTo>
                    <a:pt x="33799" y="9350"/>
                  </a:lnTo>
                  <a:lnTo>
                    <a:pt x="33488" y="7667"/>
                  </a:lnTo>
                  <a:lnTo>
                    <a:pt x="33177" y="6242"/>
                  </a:lnTo>
                  <a:lnTo>
                    <a:pt x="32893" y="5025"/>
                  </a:lnTo>
                  <a:lnTo>
                    <a:pt x="32659" y="4093"/>
                  </a:lnTo>
                  <a:lnTo>
                    <a:pt x="32478" y="3393"/>
                  </a:lnTo>
                  <a:lnTo>
                    <a:pt x="32297" y="2824"/>
                  </a:lnTo>
                  <a:lnTo>
                    <a:pt x="31261" y="3108"/>
                  </a:lnTo>
                  <a:lnTo>
                    <a:pt x="30173" y="3342"/>
                  </a:lnTo>
                  <a:lnTo>
                    <a:pt x="29085" y="3523"/>
                  </a:lnTo>
                  <a:lnTo>
                    <a:pt x="27998" y="3678"/>
                  </a:lnTo>
                  <a:lnTo>
                    <a:pt x="26910" y="3756"/>
                  </a:lnTo>
                  <a:lnTo>
                    <a:pt x="25796" y="3808"/>
                  </a:lnTo>
                  <a:lnTo>
                    <a:pt x="24708" y="3834"/>
                  </a:lnTo>
                  <a:lnTo>
                    <a:pt x="23621" y="3808"/>
                  </a:lnTo>
                  <a:lnTo>
                    <a:pt x="22533" y="3756"/>
                  </a:lnTo>
                  <a:lnTo>
                    <a:pt x="21471" y="3652"/>
                  </a:lnTo>
                  <a:lnTo>
                    <a:pt x="20409" y="3549"/>
                  </a:lnTo>
                  <a:lnTo>
                    <a:pt x="19373" y="3419"/>
                  </a:lnTo>
                  <a:lnTo>
                    <a:pt x="18337" y="3238"/>
                  </a:lnTo>
                  <a:lnTo>
                    <a:pt x="17353" y="3083"/>
                  </a:lnTo>
                  <a:lnTo>
                    <a:pt x="16369" y="2875"/>
                  </a:lnTo>
                  <a:lnTo>
                    <a:pt x="15437" y="2668"/>
                  </a:lnTo>
                  <a:lnTo>
                    <a:pt x="14530" y="2461"/>
                  </a:lnTo>
                  <a:lnTo>
                    <a:pt x="13650" y="2228"/>
                  </a:lnTo>
                  <a:lnTo>
                    <a:pt x="12044" y="1788"/>
                  </a:lnTo>
                  <a:lnTo>
                    <a:pt x="10594" y="1321"/>
                  </a:lnTo>
                  <a:lnTo>
                    <a:pt x="9350" y="907"/>
                  </a:lnTo>
                  <a:lnTo>
                    <a:pt x="8340" y="544"/>
                  </a:lnTo>
                  <a:lnTo>
                    <a:pt x="7615" y="260"/>
                  </a:lnTo>
                  <a:lnTo>
                    <a:pt x="696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9" name="Google Shape;5499;p67"/>
            <p:cNvSpPr/>
            <p:nvPr/>
          </p:nvSpPr>
          <p:spPr>
            <a:xfrm>
              <a:off x="6352819" y="2349944"/>
              <a:ext cx="554158" cy="534267"/>
            </a:xfrm>
            <a:custGeom>
              <a:avLst/>
              <a:gdLst/>
              <a:ahLst/>
              <a:cxnLst/>
              <a:rect l="l" t="t" r="r" b="b"/>
              <a:pathLst>
                <a:path w="35353" h="34084" fill="none" extrusionOk="0">
                  <a:moveTo>
                    <a:pt x="1" y="19321"/>
                  </a:moveTo>
                  <a:lnTo>
                    <a:pt x="1" y="19321"/>
                  </a:lnTo>
                  <a:lnTo>
                    <a:pt x="79" y="18803"/>
                  </a:lnTo>
                  <a:lnTo>
                    <a:pt x="338" y="17379"/>
                  </a:lnTo>
                  <a:lnTo>
                    <a:pt x="519" y="16369"/>
                  </a:lnTo>
                  <a:lnTo>
                    <a:pt x="778" y="15229"/>
                  </a:lnTo>
                  <a:lnTo>
                    <a:pt x="1089" y="13934"/>
                  </a:lnTo>
                  <a:lnTo>
                    <a:pt x="1451" y="12536"/>
                  </a:lnTo>
                  <a:lnTo>
                    <a:pt x="1866" y="11034"/>
                  </a:lnTo>
                  <a:lnTo>
                    <a:pt x="2384" y="9480"/>
                  </a:lnTo>
                  <a:lnTo>
                    <a:pt x="2953" y="7874"/>
                  </a:lnTo>
                  <a:lnTo>
                    <a:pt x="3264" y="7045"/>
                  </a:lnTo>
                  <a:lnTo>
                    <a:pt x="3575" y="6242"/>
                  </a:lnTo>
                  <a:lnTo>
                    <a:pt x="3937" y="5439"/>
                  </a:lnTo>
                  <a:lnTo>
                    <a:pt x="4300" y="4611"/>
                  </a:lnTo>
                  <a:lnTo>
                    <a:pt x="4689" y="3808"/>
                  </a:lnTo>
                  <a:lnTo>
                    <a:pt x="5103" y="3031"/>
                  </a:lnTo>
                  <a:lnTo>
                    <a:pt x="5543" y="2254"/>
                  </a:lnTo>
                  <a:lnTo>
                    <a:pt x="6009" y="1477"/>
                  </a:lnTo>
                  <a:lnTo>
                    <a:pt x="6476" y="726"/>
                  </a:lnTo>
                  <a:lnTo>
                    <a:pt x="6968" y="1"/>
                  </a:lnTo>
                  <a:lnTo>
                    <a:pt x="6968" y="1"/>
                  </a:lnTo>
                  <a:lnTo>
                    <a:pt x="7615" y="260"/>
                  </a:lnTo>
                  <a:lnTo>
                    <a:pt x="8340" y="544"/>
                  </a:lnTo>
                  <a:lnTo>
                    <a:pt x="9350" y="907"/>
                  </a:lnTo>
                  <a:lnTo>
                    <a:pt x="10594" y="1321"/>
                  </a:lnTo>
                  <a:lnTo>
                    <a:pt x="12044" y="1788"/>
                  </a:lnTo>
                  <a:lnTo>
                    <a:pt x="13650" y="2228"/>
                  </a:lnTo>
                  <a:lnTo>
                    <a:pt x="14530" y="2461"/>
                  </a:lnTo>
                  <a:lnTo>
                    <a:pt x="15437" y="2668"/>
                  </a:lnTo>
                  <a:lnTo>
                    <a:pt x="16369" y="2875"/>
                  </a:lnTo>
                  <a:lnTo>
                    <a:pt x="17353" y="3083"/>
                  </a:lnTo>
                  <a:lnTo>
                    <a:pt x="18337" y="3238"/>
                  </a:lnTo>
                  <a:lnTo>
                    <a:pt x="19373" y="3419"/>
                  </a:lnTo>
                  <a:lnTo>
                    <a:pt x="20409" y="3549"/>
                  </a:lnTo>
                  <a:lnTo>
                    <a:pt x="21471" y="3652"/>
                  </a:lnTo>
                  <a:lnTo>
                    <a:pt x="22533" y="3756"/>
                  </a:lnTo>
                  <a:lnTo>
                    <a:pt x="23621" y="3808"/>
                  </a:lnTo>
                  <a:lnTo>
                    <a:pt x="24708" y="3834"/>
                  </a:lnTo>
                  <a:lnTo>
                    <a:pt x="25796" y="3808"/>
                  </a:lnTo>
                  <a:lnTo>
                    <a:pt x="26910" y="3756"/>
                  </a:lnTo>
                  <a:lnTo>
                    <a:pt x="27998" y="3678"/>
                  </a:lnTo>
                  <a:lnTo>
                    <a:pt x="29085" y="3523"/>
                  </a:lnTo>
                  <a:lnTo>
                    <a:pt x="30173" y="3342"/>
                  </a:lnTo>
                  <a:lnTo>
                    <a:pt x="31261" y="3108"/>
                  </a:lnTo>
                  <a:lnTo>
                    <a:pt x="32297" y="2824"/>
                  </a:lnTo>
                  <a:lnTo>
                    <a:pt x="32297" y="2824"/>
                  </a:lnTo>
                  <a:lnTo>
                    <a:pt x="32478" y="3393"/>
                  </a:lnTo>
                  <a:lnTo>
                    <a:pt x="32659" y="4093"/>
                  </a:lnTo>
                  <a:lnTo>
                    <a:pt x="32893" y="5025"/>
                  </a:lnTo>
                  <a:lnTo>
                    <a:pt x="33177" y="6242"/>
                  </a:lnTo>
                  <a:lnTo>
                    <a:pt x="33488" y="7667"/>
                  </a:lnTo>
                  <a:lnTo>
                    <a:pt x="33799" y="9350"/>
                  </a:lnTo>
                  <a:lnTo>
                    <a:pt x="34136" y="11241"/>
                  </a:lnTo>
                  <a:lnTo>
                    <a:pt x="34447" y="13339"/>
                  </a:lnTo>
                  <a:lnTo>
                    <a:pt x="34731" y="15644"/>
                  </a:lnTo>
                  <a:lnTo>
                    <a:pt x="34861" y="16861"/>
                  </a:lnTo>
                  <a:lnTo>
                    <a:pt x="34965" y="18130"/>
                  </a:lnTo>
                  <a:lnTo>
                    <a:pt x="35068" y="19451"/>
                  </a:lnTo>
                  <a:lnTo>
                    <a:pt x="35172" y="20823"/>
                  </a:lnTo>
                  <a:lnTo>
                    <a:pt x="35249" y="22222"/>
                  </a:lnTo>
                  <a:lnTo>
                    <a:pt x="35301" y="23672"/>
                  </a:lnTo>
                  <a:lnTo>
                    <a:pt x="35353" y="25175"/>
                  </a:lnTo>
                  <a:lnTo>
                    <a:pt x="35353" y="26703"/>
                  </a:lnTo>
                  <a:lnTo>
                    <a:pt x="35353" y="28257"/>
                  </a:lnTo>
                  <a:lnTo>
                    <a:pt x="35327" y="29862"/>
                  </a:lnTo>
                  <a:lnTo>
                    <a:pt x="35275" y="31520"/>
                  </a:lnTo>
                  <a:lnTo>
                    <a:pt x="35198" y="33177"/>
                  </a:lnTo>
                  <a:lnTo>
                    <a:pt x="35198" y="33177"/>
                  </a:lnTo>
                  <a:lnTo>
                    <a:pt x="34861" y="33255"/>
                  </a:lnTo>
                  <a:lnTo>
                    <a:pt x="33851" y="33410"/>
                  </a:lnTo>
                  <a:lnTo>
                    <a:pt x="32323" y="33618"/>
                  </a:lnTo>
                  <a:lnTo>
                    <a:pt x="31365" y="33721"/>
                  </a:lnTo>
                  <a:lnTo>
                    <a:pt x="30303" y="33825"/>
                  </a:lnTo>
                  <a:lnTo>
                    <a:pt x="29137" y="33928"/>
                  </a:lnTo>
                  <a:lnTo>
                    <a:pt x="27894" y="34006"/>
                  </a:lnTo>
                  <a:lnTo>
                    <a:pt x="26573" y="34058"/>
                  </a:lnTo>
                  <a:lnTo>
                    <a:pt x="25175" y="34084"/>
                  </a:lnTo>
                  <a:lnTo>
                    <a:pt x="23750" y="34058"/>
                  </a:lnTo>
                  <a:lnTo>
                    <a:pt x="22248" y="34006"/>
                  </a:lnTo>
                  <a:lnTo>
                    <a:pt x="20746" y="33903"/>
                  </a:lnTo>
                  <a:lnTo>
                    <a:pt x="19192" y="33773"/>
                  </a:lnTo>
                  <a:lnTo>
                    <a:pt x="17638" y="33540"/>
                  </a:lnTo>
                  <a:lnTo>
                    <a:pt x="16861" y="33410"/>
                  </a:lnTo>
                  <a:lnTo>
                    <a:pt x="16084" y="33281"/>
                  </a:lnTo>
                  <a:lnTo>
                    <a:pt x="15307" y="33126"/>
                  </a:lnTo>
                  <a:lnTo>
                    <a:pt x="14530" y="32918"/>
                  </a:lnTo>
                  <a:lnTo>
                    <a:pt x="13753" y="32737"/>
                  </a:lnTo>
                  <a:lnTo>
                    <a:pt x="13002" y="32504"/>
                  </a:lnTo>
                  <a:lnTo>
                    <a:pt x="12251" y="32271"/>
                  </a:lnTo>
                  <a:lnTo>
                    <a:pt x="11500" y="32012"/>
                  </a:lnTo>
                  <a:lnTo>
                    <a:pt x="10775" y="31727"/>
                  </a:lnTo>
                  <a:lnTo>
                    <a:pt x="10050" y="31416"/>
                  </a:lnTo>
                  <a:lnTo>
                    <a:pt x="9324" y="31080"/>
                  </a:lnTo>
                  <a:lnTo>
                    <a:pt x="8625" y="30717"/>
                  </a:lnTo>
                  <a:lnTo>
                    <a:pt x="7952" y="30354"/>
                  </a:lnTo>
                  <a:lnTo>
                    <a:pt x="7278" y="29940"/>
                  </a:lnTo>
                  <a:lnTo>
                    <a:pt x="6657" y="29500"/>
                  </a:lnTo>
                  <a:lnTo>
                    <a:pt x="6009" y="29034"/>
                  </a:lnTo>
                  <a:lnTo>
                    <a:pt x="5414" y="28541"/>
                  </a:lnTo>
                  <a:lnTo>
                    <a:pt x="4818" y="28023"/>
                  </a:lnTo>
                  <a:lnTo>
                    <a:pt x="4274" y="27480"/>
                  </a:lnTo>
                  <a:lnTo>
                    <a:pt x="3730" y="26910"/>
                  </a:lnTo>
                  <a:lnTo>
                    <a:pt x="3212" y="26314"/>
                  </a:lnTo>
                  <a:lnTo>
                    <a:pt x="2746" y="25667"/>
                  </a:lnTo>
                  <a:lnTo>
                    <a:pt x="2280" y="24993"/>
                  </a:lnTo>
                  <a:lnTo>
                    <a:pt x="1866" y="24294"/>
                  </a:lnTo>
                  <a:lnTo>
                    <a:pt x="1451" y="23543"/>
                  </a:lnTo>
                  <a:lnTo>
                    <a:pt x="1089" y="22766"/>
                  </a:lnTo>
                  <a:lnTo>
                    <a:pt x="778" y="21963"/>
                  </a:lnTo>
                  <a:lnTo>
                    <a:pt x="467" y="21108"/>
                  </a:lnTo>
                  <a:lnTo>
                    <a:pt x="234" y="20228"/>
                  </a:lnTo>
                  <a:lnTo>
                    <a:pt x="1" y="1932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0" name="Google Shape;5500;p67"/>
            <p:cNvSpPr/>
            <p:nvPr/>
          </p:nvSpPr>
          <p:spPr>
            <a:xfrm>
              <a:off x="6760416" y="4188167"/>
              <a:ext cx="267948" cy="267964"/>
            </a:xfrm>
            <a:custGeom>
              <a:avLst/>
              <a:gdLst/>
              <a:ahLst/>
              <a:cxnLst/>
              <a:rect l="l" t="t" r="r" b="b"/>
              <a:pathLst>
                <a:path w="17094" h="17095" extrusionOk="0">
                  <a:moveTo>
                    <a:pt x="1865" y="1"/>
                  </a:moveTo>
                  <a:lnTo>
                    <a:pt x="1554" y="260"/>
                  </a:lnTo>
                  <a:lnTo>
                    <a:pt x="1244" y="571"/>
                  </a:lnTo>
                  <a:lnTo>
                    <a:pt x="907" y="959"/>
                  </a:lnTo>
                  <a:lnTo>
                    <a:pt x="726" y="1192"/>
                  </a:lnTo>
                  <a:lnTo>
                    <a:pt x="544" y="1451"/>
                  </a:lnTo>
                  <a:lnTo>
                    <a:pt x="389" y="1710"/>
                  </a:lnTo>
                  <a:lnTo>
                    <a:pt x="259" y="1995"/>
                  </a:lnTo>
                  <a:lnTo>
                    <a:pt x="130" y="2280"/>
                  </a:lnTo>
                  <a:lnTo>
                    <a:pt x="52" y="2591"/>
                  </a:lnTo>
                  <a:lnTo>
                    <a:pt x="0" y="2902"/>
                  </a:lnTo>
                  <a:lnTo>
                    <a:pt x="0" y="3212"/>
                  </a:lnTo>
                  <a:lnTo>
                    <a:pt x="26" y="4093"/>
                  </a:lnTo>
                  <a:lnTo>
                    <a:pt x="52" y="5466"/>
                  </a:lnTo>
                  <a:lnTo>
                    <a:pt x="52" y="8936"/>
                  </a:lnTo>
                  <a:lnTo>
                    <a:pt x="52" y="12277"/>
                  </a:lnTo>
                  <a:lnTo>
                    <a:pt x="52" y="14142"/>
                  </a:lnTo>
                  <a:lnTo>
                    <a:pt x="1218" y="14142"/>
                  </a:lnTo>
                  <a:lnTo>
                    <a:pt x="1865" y="10283"/>
                  </a:lnTo>
                  <a:lnTo>
                    <a:pt x="2305" y="10982"/>
                  </a:lnTo>
                  <a:lnTo>
                    <a:pt x="2798" y="11707"/>
                  </a:lnTo>
                  <a:lnTo>
                    <a:pt x="3419" y="12588"/>
                  </a:lnTo>
                  <a:lnTo>
                    <a:pt x="4144" y="13546"/>
                  </a:lnTo>
                  <a:lnTo>
                    <a:pt x="4533" y="14012"/>
                  </a:lnTo>
                  <a:lnTo>
                    <a:pt x="4921" y="14479"/>
                  </a:lnTo>
                  <a:lnTo>
                    <a:pt x="5310" y="14893"/>
                  </a:lnTo>
                  <a:lnTo>
                    <a:pt x="5724" y="15307"/>
                  </a:lnTo>
                  <a:lnTo>
                    <a:pt x="6113" y="15670"/>
                  </a:lnTo>
                  <a:lnTo>
                    <a:pt x="6475" y="15955"/>
                  </a:lnTo>
                  <a:lnTo>
                    <a:pt x="6682" y="16084"/>
                  </a:lnTo>
                  <a:lnTo>
                    <a:pt x="6915" y="16214"/>
                  </a:lnTo>
                  <a:lnTo>
                    <a:pt x="7149" y="16317"/>
                  </a:lnTo>
                  <a:lnTo>
                    <a:pt x="7433" y="16421"/>
                  </a:lnTo>
                  <a:lnTo>
                    <a:pt x="8029" y="16602"/>
                  </a:lnTo>
                  <a:lnTo>
                    <a:pt x="8703" y="16758"/>
                  </a:lnTo>
                  <a:lnTo>
                    <a:pt x="9428" y="16861"/>
                  </a:lnTo>
                  <a:lnTo>
                    <a:pt x="10179" y="16965"/>
                  </a:lnTo>
                  <a:lnTo>
                    <a:pt x="10956" y="17017"/>
                  </a:lnTo>
                  <a:lnTo>
                    <a:pt x="11759" y="17068"/>
                  </a:lnTo>
                  <a:lnTo>
                    <a:pt x="12561" y="17094"/>
                  </a:lnTo>
                  <a:lnTo>
                    <a:pt x="13338" y="17094"/>
                  </a:lnTo>
                  <a:lnTo>
                    <a:pt x="14763" y="17068"/>
                  </a:lnTo>
                  <a:lnTo>
                    <a:pt x="15954" y="17017"/>
                  </a:lnTo>
                  <a:lnTo>
                    <a:pt x="16757" y="16939"/>
                  </a:lnTo>
                  <a:lnTo>
                    <a:pt x="16887" y="16913"/>
                  </a:lnTo>
                  <a:lnTo>
                    <a:pt x="16990" y="16861"/>
                  </a:lnTo>
                  <a:lnTo>
                    <a:pt x="17068" y="16784"/>
                  </a:lnTo>
                  <a:lnTo>
                    <a:pt x="17094" y="16680"/>
                  </a:lnTo>
                  <a:lnTo>
                    <a:pt x="17094" y="16576"/>
                  </a:lnTo>
                  <a:lnTo>
                    <a:pt x="17068" y="16447"/>
                  </a:lnTo>
                  <a:lnTo>
                    <a:pt x="16990" y="16291"/>
                  </a:lnTo>
                  <a:lnTo>
                    <a:pt x="16913" y="16136"/>
                  </a:lnTo>
                  <a:lnTo>
                    <a:pt x="16705" y="15773"/>
                  </a:lnTo>
                  <a:lnTo>
                    <a:pt x="16395" y="15385"/>
                  </a:lnTo>
                  <a:lnTo>
                    <a:pt x="16032" y="14945"/>
                  </a:lnTo>
                  <a:lnTo>
                    <a:pt x="15618" y="14479"/>
                  </a:lnTo>
                  <a:lnTo>
                    <a:pt x="14711" y="13494"/>
                  </a:lnTo>
                  <a:lnTo>
                    <a:pt x="13831" y="12510"/>
                  </a:lnTo>
                  <a:lnTo>
                    <a:pt x="13028" y="11604"/>
                  </a:lnTo>
                  <a:lnTo>
                    <a:pt x="12717" y="11215"/>
                  </a:lnTo>
                  <a:lnTo>
                    <a:pt x="12484" y="10879"/>
                  </a:lnTo>
                  <a:lnTo>
                    <a:pt x="12173" y="10464"/>
                  </a:lnTo>
                  <a:lnTo>
                    <a:pt x="11707" y="9920"/>
                  </a:lnTo>
                  <a:lnTo>
                    <a:pt x="11085" y="9221"/>
                  </a:lnTo>
                  <a:lnTo>
                    <a:pt x="10360" y="8444"/>
                  </a:lnTo>
                  <a:lnTo>
                    <a:pt x="8651" y="6683"/>
                  </a:lnTo>
                  <a:lnTo>
                    <a:pt x="6760" y="4792"/>
                  </a:lnTo>
                  <a:lnTo>
                    <a:pt x="4947" y="2979"/>
                  </a:lnTo>
                  <a:lnTo>
                    <a:pt x="3367" y="1451"/>
                  </a:lnTo>
                  <a:lnTo>
                    <a:pt x="1865"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1" name="Google Shape;5501;p67"/>
            <p:cNvSpPr/>
            <p:nvPr/>
          </p:nvSpPr>
          <p:spPr>
            <a:xfrm>
              <a:off x="6787612" y="4109824"/>
              <a:ext cx="177018" cy="278513"/>
            </a:xfrm>
            <a:custGeom>
              <a:avLst/>
              <a:gdLst/>
              <a:ahLst/>
              <a:cxnLst/>
              <a:rect l="l" t="t" r="r" b="b"/>
              <a:pathLst>
                <a:path w="11293" h="17768" extrusionOk="0">
                  <a:moveTo>
                    <a:pt x="5569" y="0"/>
                  </a:moveTo>
                  <a:lnTo>
                    <a:pt x="104" y="441"/>
                  </a:lnTo>
                  <a:lnTo>
                    <a:pt x="260" y="4585"/>
                  </a:lnTo>
                  <a:lnTo>
                    <a:pt x="182" y="4792"/>
                  </a:lnTo>
                  <a:lnTo>
                    <a:pt x="104" y="5077"/>
                  </a:lnTo>
                  <a:lnTo>
                    <a:pt x="52" y="5413"/>
                  </a:lnTo>
                  <a:lnTo>
                    <a:pt x="1" y="5854"/>
                  </a:lnTo>
                  <a:lnTo>
                    <a:pt x="27" y="6397"/>
                  </a:lnTo>
                  <a:lnTo>
                    <a:pt x="52" y="6682"/>
                  </a:lnTo>
                  <a:lnTo>
                    <a:pt x="104" y="6967"/>
                  </a:lnTo>
                  <a:lnTo>
                    <a:pt x="156" y="7304"/>
                  </a:lnTo>
                  <a:lnTo>
                    <a:pt x="260" y="7641"/>
                  </a:lnTo>
                  <a:lnTo>
                    <a:pt x="363" y="7977"/>
                  </a:lnTo>
                  <a:lnTo>
                    <a:pt x="519" y="8366"/>
                  </a:lnTo>
                  <a:lnTo>
                    <a:pt x="700" y="8754"/>
                  </a:lnTo>
                  <a:lnTo>
                    <a:pt x="907" y="9169"/>
                  </a:lnTo>
                  <a:lnTo>
                    <a:pt x="1399" y="10049"/>
                  </a:lnTo>
                  <a:lnTo>
                    <a:pt x="1969" y="10930"/>
                  </a:lnTo>
                  <a:lnTo>
                    <a:pt x="2616" y="11862"/>
                  </a:lnTo>
                  <a:lnTo>
                    <a:pt x="3316" y="12769"/>
                  </a:lnTo>
                  <a:lnTo>
                    <a:pt x="4015" y="13649"/>
                  </a:lnTo>
                  <a:lnTo>
                    <a:pt x="4740" y="14478"/>
                  </a:lnTo>
                  <a:lnTo>
                    <a:pt x="5077" y="14841"/>
                  </a:lnTo>
                  <a:lnTo>
                    <a:pt x="5465" y="15177"/>
                  </a:lnTo>
                  <a:lnTo>
                    <a:pt x="5854" y="15514"/>
                  </a:lnTo>
                  <a:lnTo>
                    <a:pt x="6294" y="15851"/>
                  </a:lnTo>
                  <a:lnTo>
                    <a:pt x="6734" y="16161"/>
                  </a:lnTo>
                  <a:lnTo>
                    <a:pt x="7201" y="16446"/>
                  </a:lnTo>
                  <a:lnTo>
                    <a:pt x="7667" y="16731"/>
                  </a:lnTo>
                  <a:lnTo>
                    <a:pt x="8133" y="16964"/>
                  </a:lnTo>
                  <a:lnTo>
                    <a:pt x="8599" y="17197"/>
                  </a:lnTo>
                  <a:lnTo>
                    <a:pt x="9039" y="17379"/>
                  </a:lnTo>
                  <a:lnTo>
                    <a:pt x="9454" y="17534"/>
                  </a:lnTo>
                  <a:lnTo>
                    <a:pt x="9868" y="17664"/>
                  </a:lnTo>
                  <a:lnTo>
                    <a:pt x="10231" y="17741"/>
                  </a:lnTo>
                  <a:lnTo>
                    <a:pt x="10567" y="17767"/>
                  </a:lnTo>
                  <a:lnTo>
                    <a:pt x="10826" y="17767"/>
                  </a:lnTo>
                  <a:lnTo>
                    <a:pt x="10956" y="17741"/>
                  </a:lnTo>
                  <a:lnTo>
                    <a:pt x="11060" y="17689"/>
                  </a:lnTo>
                  <a:lnTo>
                    <a:pt x="11163" y="17638"/>
                  </a:lnTo>
                  <a:lnTo>
                    <a:pt x="11215" y="17586"/>
                  </a:lnTo>
                  <a:lnTo>
                    <a:pt x="11267" y="17482"/>
                  </a:lnTo>
                  <a:lnTo>
                    <a:pt x="11293" y="17379"/>
                  </a:lnTo>
                  <a:lnTo>
                    <a:pt x="11293" y="17249"/>
                  </a:lnTo>
                  <a:lnTo>
                    <a:pt x="11267" y="17120"/>
                  </a:lnTo>
                  <a:lnTo>
                    <a:pt x="11189" y="16809"/>
                  </a:lnTo>
                  <a:lnTo>
                    <a:pt x="11034" y="16472"/>
                  </a:lnTo>
                  <a:lnTo>
                    <a:pt x="10852" y="16058"/>
                  </a:lnTo>
                  <a:lnTo>
                    <a:pt x="10619" y="15643"/>
                  </a:lnTo>
                  <a:lnTo>
                    <a:pt x="10334" y="15203"/>
                  </a:lnTo>
                  <a:lnTo>
                    <a:pt x="9739" y="14245"/>
                  </a:lnTo>
                  <a:lnTo>
                    <a:pt x="9117" y="13287"/>
                  </a:lnTo>
                  <a:lnTo>
                    <a:pt x="8547" y="12380"/>
                  </a:lnTo>
                  <a:lnTo>
                    <a:pt x="8314" y="11966"/>
                  </a:lnTo>
                  <a:lnTo>
                    <a:pt x="8133" y="11603"/>
                  </a:lnTo>
                  <a:lnTo>
                    <a:pt x="7796" y="10878"/>
                  </a:lnTo>
                  <a:lnTo>
                    <a:pt x="7485" y="10153"/>
                  </a:lnTo>
                  <a:lnTo>
                    <a:pt x="7201" y="9454"/>
                  </a:lnTo>
                  <a:lnTo>
                    <a:pt x="6968" y="8754"/>
                  </a:lnTo>
                  <a:lnTo>
                    <a:pt x="6501" y="7408"/>
                  </a:lnTo>
                  <a:lnTo>
                    <a:pt x="6139" y="6164"/>
                  </a:lnTo>
                  <a:lnTo>
                    <a:pt x="6061" y="5802"/>
                  </a:lnTo>
                  <a:lnTo>
                    <a:pt x="5983" y="5387"/>
                  </a:lnTo>
                  <a:lnTo>
                    <a:pt x="5854" y="4429"/>
                  </a:lnTo>
                  <a:lnTo>
                    <a:pt x="5750" y="3419"/>
                  </a:lnTo>
                  <a:lnTo>
                    <a:pt x="5673" y="2383"/>
                  </a:lnTo>
                  <a:lnTo>
                    <a:pt x="5595" y="700"/>
                  </a:lnTo>
                  <a:lnTo>
                    <a:pt x="5569"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2" name="Google Shape;5502;p67"/>
            <p:cNvSpPr/>
            <p:nvPr/>
          </p:nvSpPr>
          <p:spPr>
            <a:xfrm>
              <a:off x="6787612" y="4109824"/>
              <a:ext cx="177018" cy="278513"/>
            </a:xfrm>
            <a:custGeom>
              <a:avLst/>
              <a:gdLst/>
              <a:ahLst/>
              <a:cxnLst/>
              <a:rect l="l" t="t" r="r" b="b"/>
              <a:pathLst>
                <a:path w="11293" h="17768" fill="none" extrusionOk="0">
                  <a:moveTo>
                    <a:pt x="104" y="441"/>
                  </a:moveTo>
                  <a:lnTo>
                    <a:pt x="260" y="4585"/>
                  </a:lnTo>
                  <a:lnTo>
                    <a:pt x="260" y="4585"/>
                  </a:lnTo>
                  <a:lnTo>
                    <a:pt x="182" y="4792"/>
                  </a:lnTo>
                  <a:lnTo>
                    <a:pt x="104" y="5077"/>
                  </a:lnTo>
                  <a:lnTo>
                    <a:pt x="52" y="5413"/>
                  </a:lnTo>
                  <a:lnTo>
                    <a:pt x="1" y="5854"/>
                  </a:lnTo>
                  <a:lnTo>
                    <a:pt x="27" y="6397"/>
                  </a:lnTo>
                  <a:lnTo>
                    <a:pt x="52" y="6682"/>
                  </a:lnTo>
                  <a:lnTo>
                    <a:pt x="104" y="6967"/>
                  </a:lnTo>
                  <a:lnTo>
                    <a:pt x="156" y="7304"/>
                  </a:lnTo>
                  <a:lnTo>
                    <a:pt x="260" y="7641"/>
                  </a:lnTo>
                  <a:lnTo>
                    <a:pt x="260" y="7641"/>
                  </a:lnTo>
                  <a:lnTo>
                    <a:pt x="363" y="7977"/>
                  </a:lnTo>
                  <a:lnTo>
                    <a:pt x="519" y="8366"/>
                  </a:lnTo>
                  <a:lnTo>
                    <a:pt x="700" y="8754"/>
                  </a:lnTo>
                  <a:lnTo>
                    <a:pt x="907" y="9169"/>
                  </a:lnTo>
                  <a:lnTo>
                    <a:pt x="1399" y="10049"/>
                  </a:lnTo>
                  <a:lnTo>
                    <a:pt x="1969" y="10930"/>
                  </a:lnTo>
                  <a:lnTo>
                    <a:pt x="2616" y="11862"/>
                  </a:lnTo>
                  <a:lnTo>
                    <a:pt x="3316" y="12769"/>
                  </a:lnTo>
                  <a:lnTo>
                    <a:pt x="4015" y="13649"/>
                  </a:lnTo>
                  <a:lnTo>
                    <a:pt x="4740" y="14478"/>
                  </a:lnTo>
                  <a:lnTo>
                    <a:pt x="4740" y="14478"/>
                  </a:lnTo>
                  <a:lnTo>
                    <a:pt x="5077" y="14841"/>
                  </a:lnTo>
                  <a:lnTo>
                    <a:pt x="5465" y="15177"/>
                  </a:lnTo>
                  <a:lnTo>
                    <a:pt x="5854" y="15514"/>
                  </a:lnTo>
                  <a:lnTo>
                    <a:pt x="6294" y="15851"/>
                  </a:lnTo>
                  <a:lnTo>
                    <a:pt x="6734" y="16161"/>
                  </a:lnTo>
                  <a:lnTo>
                    <a:pt x="7201" y="16446"/>
                  </a:lnTo>
                  <a:lnTo>
                    <a:pt x="7667" y="16731"/>
                  </a:lnTo>
                  <a:lnTo>
                    <a:pt x="8133" y="16964"/>
                  </a:lnTo>
                  <a:lnTo>
                    <a:pt x="8599" y="17197"/>
                  </a:lnTo>
                  <a:lnTo>
                    <a:pt x="9039" y="17379"/>
                  </a:lnTo>
                  <a:lnTo>
                    <a:pt x="9454" y="17534"/>
                  </a:lnTo>
                  <a:lnTo>
                    <a:pt x="9868" y="17664"/>
                  </a:lnTo>
                  <a:lnTo>
                    <a:pt x="10231" y="17741"/>
                  </a:lnTo>
                  <a:lnTo>
                    <a:pt x="10567" y="17767"/>
                  </a:lnTo>
                  <a:lnTo>
                    <a:pt x="10826" y="17767"/>
                  </a:lnTo>
                  <a:lnTo>
                    <a:pt x="10956" y="17741"/>
                  </a:lnTo>
                  <a:lnTo>
                    <a:pt x="11060" y="17689"/>
                  </a:lnTo>
                  <a:lnTo>
                    <a:pt x="11060" y="17689"/>
                  </a:lnTo>
                  <a:lnTo>
                    <a:pt x="11163" y="17638"/>
                  </a:lnTo>
                  <a:lnTo>
                    <a:pt x="11215" y="17586"/>
                  </a:lnTo>
                  <a:lnTo>
                    <a:pt x="11267" y="17482"/>
                  </a:lnTo>
                  <a:lnTo>
                    <a:pt x="11293" y="17379"/>
                  </a:lnTo>
                  <a:lnTo>
                    <a:pt x="11293" y="17249"/>
                  </a:lnTo>
                  <a:lnTo>
                    <a:pt x="11267" y="17120"/>
                  </a:lnTo>
                  <a:lnTo>
                    <a:pt x="11189" y="16809"/>
                  </a:lnTo>
                  <a:lnTo>
                    <a:pt x="11034" y="16472"/>
                  </a:lnTo>
                  <a:lnTo>
                    <a:pt x="10852" y="16058"/>
                  </a:lnTo>
                  <a:lnTo>
                    <a:pt x="10619" y="15643"/>
                  </a:lnTo>
                  <a:lnTo>
                    <a:pt x="10334" y="15203"/>
                  </a:lnTo>
                  <a:lnTo>
                    <a:pt x="9739" y="14245"/>
                  </a:lnTo>
                  <a:lnTo>
                    <a:pt x="9117" y="13287"/>
                  </a:lnTo>
                  <a:lnTo>
                    <a:pt x="8547" y="12380"/>
                  </a:lnTo>
                  <a:lnTo>
                    <a:pt x="8314" y="11966"/>
                  </a:lnTo>
                  <a:lnTo>
                    <a:pt x="8133" y="11603"/>
                  </a:lnTo>
                  <a:lnTo>
                    <a:pt x="8133" y="11603"/>
                  </a:lnTo>
                  <a:lnTo>
                    <a:pt x="7796" y="10878"/>
                  </a:lnTo>
                  <a:lnTo>
                    <a:pt x="7485" y="10153"/>
                  </a:lnTo>
                  <a:lnTo>
                    <a:pt x="7201" y="9454"/>
                  </a:lnTo>
                  <a:lnTo>
                    <a:pt x="6968" y="8754"/>
                  </a:lnTo>
                  <a:lnTo>
                    <a:pt x="6501" y="7408"/>
                  </a:lnTo>
                  <a:lnTo>
                    <a:pt x="6139" y="6164"/>
                  </a:lnTo>
                  <a:lnTo>
                    <a:pt x="6139" y="6164"/>
                  </a:lnTo>
                  <a:lnTo>
                    <a:pt x="6061" y="5802"/>
                  </a:lnTo>
                  <a:lnTo>
                    <a:pt x="5983" y="5387"/>
                  </a:lnTo>
                  <a:lnTo>
                    <a:pt x="5854" y="4429"/>
                  </a:lnTo>
                  <a:lnTo>
                    <a:pt x="5750" y="3419"/>
                  </a:lnTo>
                  <a:lnTo>
                    <a:pt x="5673" y="2383"/>
                  </a:lnTo>
                  <a:lnTo>
                    <a:pt x="5595" y="700"/>
                  </a:lnTo>
                  <a:lnTo>
                    <a:pt x="5569" y="0"/>
                  </a:lnTo>
                  <a:lnTo>
                    <a:pt x="104" y="44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3" name="Google Shape;5503;p67"/>
            <p:cNvSpPr/>
            <p:nvPr/>
          </p:nvSpPr>
          <p:spPr>
            <a:xfrm>
              <a:off x="6632540" y="2540348"/>
              <a:ext cx="297590" cy="1620638"/>
            </a:xfrm>
            <a:custGeom>
              <a:avLst/>
              <a:gdLst/>
              <a:ahLst/>
              <a:cxnLst/>
              <a:rect l="l" t="t" r="r" b="b"/>
              <a:pathLst>
                <a:path w="18985" h="103390" extrusionOk="0">
                  <a:moveTo>
                    <a:pt x="16420" y="0"/>
                  </a:moveTo>
                  <a:lnTo>
                    <a:pt x="16291" y="26"/>
                  </a:lnTo>
                  <a:lnTo>
                    <a:pt x="11499" y="1140"/>
                  </a:lnTo>
                  <a:lnTo>
                    <a:pt x="10930" y="1269"/>
                  </a:lnTo>
                  <a:lnTo>
                    <a:pt x="8469" y="1839"/>
                  </a:lnTo>
                  <a:lnTo>
                    <a:pt x="8107" y="1943"/>
                  </a:lnTo>
                  <a:lnTo>
                    <a:pt x="285" y="3756"/>
                  </a:lnTo>
                  <a:lnTo>
                    <a:pt x="233" y="3782"/>
                  </a:lnTo>
                  <a:lnTo>
                    <a:pt x="182" y="4118"/>
                  </a:lnTo>
                  <a:lnTo>
                    <a:pt x="104" y="5180"/>
                  </a:lnTo>
                  <a:lnTo>
                    <a:pt x="52" y="6579"/>
                  </a:lnTo>
                  <a:lnTo>
                    <a:pt x="26" y="8236"/>
                  </a:lnTo>
                  <a:lnTo>
                    <a:pt x="0" y="10127"/>
                  </a:lnTo>
                  <a:lnTo>
                    <a:pt x="0" y="12199"/>
                  </a:lnTo>
                  <a:lnTo>
                    <a:pt x="0" y="12639"/>
                  </a:lnTo>
                  <a:lnTo>
                    <a:pt x="0" y="13157"/>
                  </a:lnTo>
                  <a:lnTo>
                    <a:pt x="0" y="13571"/>
                  </a:lnTo>
                  <a:lnTo>
                    <a:pt x="0" y="14012"/>
                  </a:lnTo>
                  <a:lnTo>
                    <a:pt x="52" y="18052"/>
                  </a:lnTo>
                  <a:lnTo>
                    <a:pt x="130" y="22144"/>
                  </a:lnTo>
                  <a:lnTo>
                    <a:pt x="156" y="22584"/>
                  </a:lnTo>
                  <a:lnTo>
                    <a:pt x="182" y="23853"/>
                  </a:lnTo>
                  <a:lnTo>
                    <a:pt x="182" y="24294"/>
                  </a:lnTo>
                  <a:lnTo>
                    <a:pt x="337" y="28463"/>
                  </a:lnTo>
                  <a:lnTo>
                    <a:pt x="492" y="31882"/>
                  </a:lnTo>
                  <a:lnTo>
                    <a:pt x="518" y="32296"/>
                  </a:lnTo>
                  <a:lnTo>
                    <a:pt x="570" y="32996"/>
                  </a:lnTo>
                  <a:lnTo>
                    <a:pt x="700" y="34446"/>
                  </a:lnTo>
                  <a:lnTo>
                    <a:pt x="751" y="34964"/>
                  </a:lnTo>
                  <a:lnTo>
                    <a:pt x="959" y="36440"/>
                  </a:lnTo>
                  <a:lnTo>
                    <a:pt x="1192" y="37917"/>
                  </a:lnTo>
                  <a:lnTo>
                    <a:pt x="1451" y="39341"/>
                  </a:lnTo>
                  <a:lnTo>
                    <a:pt x="1735" y="40740"/>
                  </a:lnTo>
                  <a:lnTo>
                    <a:pt x="1787" y="41128"/>
                  </a:lnTo>
                  <a:lnTo>
                    <a:pt x="2124" y="42812"/>
                  </a:lnTo>
                  <a:lnTo>
                    <a:pt x="2435" y="44365"/>
                  </a:lnTo>
                  <a:lnTo>
                    <a:pt x="2642" y="45583"/>
                  </a:lnTo>
                  <a:lnTo>
                    <a:pt x="2875" y="46748"/>
                  </a:lnTo>
                  <a:lnTo>
                    <a:pt x="3005" y="47292"/>
                  </a:lnTo>
                  <a:lnTo>
                    <a:pt x="3419" y="49157"/>
                  </a:lnTo>
                  <a:lnTo>
                    <a:pt x="3497" y="49519"/>
                  </a:lnTo>
                  <a:lnTo>
                    <a:pt x="4351" y="53094"/>
                  </a:lnTo>
                  <a:lnTo>
                    <a:pt x="4792" y="55114"/>
                  </a:lnTo>
                  <a:lnTo>
                    <a:pt x="5284" y="57393"/>
                  </a:lnTo>
                  <a:lnTo>
                    <a:pt x="5335" y="57652"/>
                  </a:lnTo>
                  <a:lnTo>
                    <a:pt x="5361" y="57755"/>
                  </a:lnTo>
                  <a:lnTo>
                    <a:pt x="5569" y="58843"/>
                  </a:lnTo>
                  <a:lnTo>
                    <a:pt x="5543" y="59491"/>
                  </a:lnTo>
                  <a:lnTo>
                    <a:pt x="5517" y="59879"/>
                  </a:lnTo>
                  <a:lnTo>
                    <a:pt x="5517" y="59905"/>
                  </a:lnTo>
                  <a:lnTo>
                    <a:pt x="5465" y="61744"/>
                  </a:lnTo>
                  <a:lnTo>
                    <a:pt x="5439" y="63583"/>
                  </a:lnTo>
                  <a:lnTo>
                    <a:pt x="5439" y="65447"/>
                  </a:lnTo>
                  <a:lnTo>
                    <a:pt x="5465" y="67286"/>
                  </a:lnTo>
                  <a:lnTo>
                    <a:pt x="5491" y="67727"/>
                  </a:lnTo>
                  <a:lnTo>
                    <a:pt x="5543" y="69591"/>
                  </a:lnTo>
                  <a:lnTo>
                    <a:pt x="5569" y="70057"/>
                  </a:lnTo>
                  <a:lnTo>
                    <a:pt x="5646" y="71793"/>
                  </a:lnTo>
                  <a:lnTo>
                    <a:pt x="5750" y="73502"/>
                  </a:lnTo>
                  <a:lnTo>
                    <a:pt x="5853" y="75211"/>
                  </a:lnTo>
                  <a:lnTo>
                    <a:pt x="5983" y="76843"/>
                  </a:lnTo>
                  <a:lnTo>
                    <a:pt x="6035" y="77257"/>
                  </a:lnTo>
                  <a:lnTo>
                    <a:pt x="6346" y="80469"/>
                  </a:lnTo>
                  <a:lnTo>
                    <a:pt x="6346" y="80495"/>
                  </a:lnTo>
                  <a:lnTo>
                    <a:pt x="6397" y="80961"/>
                  </a:lnTo>
                  <a:lnTo>
                    <a:pt x="6656" y="83240"/>
                  </a:lnTo>
                  <a:lnTo>
                    <a:pt x="6915" y="85338"/>
                  </a:lnTo>
                  <a:lnTo>
                    <a:pt x="6993" y="85934"/>
                  </a:lnTo>
                  <a:lnTo>
                    <a:pt x="7045" y="86322"/>
                  </a:lnTo>
                  <a:lnTo>
                    <a:pt x="7485" y="89223"/>
                  </a:lnTo>
                  <a:lnTo>
                    <a:pt x="7977" y="92201"/>
                  </a:lnTo>
                  <a:lnTo>
                    <a:pt x="8055" y="92745"/>
                  </a:lnTo>
                  <a:lnTo>
                    <a:pt x="8392" y="94636"/>
                  </a:lnTo>
                  <a:lnTo>
                    <a:pt x="8469" y="95024"/>
                  </a:lnTo>
                  <a:lnTo>
                    <a:pt x="8935" y="97588"/>
                  </a:lnTo>
                  <a:lnTo>
                    <a:pt x="9350" y="99790"/>
                  </a:lnTo>
                  <a:lnTo>
                    <a:pt x="9686" y="101473"/>
                  </a:lnTo>
                  <a:lnTo>
                    <a:pt x="9894" y="102483"/>
                  </a:lnTo>
                  <a:lnTo>
                    <a:pt x="10127" y="102639"/>
                  </a:lnTo>
                  <a:lnTo>
                    <a:pt x="10360" y="102768"/>
                  </a:lnTo>
                  <a:lnTo>
                    <a:pt x="10463" y="102846"/>
                  </a:lnTo>
                  <a:lnTo>
                    <a:pt x="10541" y="102872"/>
                  </a:lnTo>
                  <a:lnTo>
                    <a:pt x="10645" y="102923"/>
                  </a:lnTo>
                  <a:lnTo>
                    <a:pt x="10981" y="103053"/>
                  </a:lnTo>
                  <a:lnTo>
                    <a:pt x="11318" y="103182"/>
                  </a:lnTo>
                  <a:lnTo>
                    <a:pt x="11655" y="103260"/>
                  </a:lnTo>
                  <a:lnTo>
                    <a:pt x="11991" y="103338"/>
                  </a:lnTo>
                  <a:lnTo>
                    <a:pt x="12354" y="103364"/>
                  </a:lnTo>
                  <a:lnTo>
                    <a:pt x="12717" y="103390"/>
                  </a:lnTo>
                  <a:lnTo>
                    <a:pt x="13053" y="103390"/>
                  </a:lnTo>
                  <a:lnTo>
                    <a:pt x="13416" y="103364"/>
                  </a:lnTo>
                  <a:lnTo>
                    <a:pt x="13753" y="103338"/>
                  </a:lnTo>
                  <a:lnTo>
                    <a:pt x="14089" y="103260"/>
                  </a:lnTo>
                  <a:lnTo>
                    <a:pt x="14426" y="103182"/>
                  </a:lnTo>
                  <a:lnTo>
                    <a:pt x="14737" y="103079"/>
                  </a:lnTo>
                  <a:lnTo>
                    <a:pt x="15048" y="102975"/>
                  </a:lnTo>
                  <a:lnTo>
                    <a:pt x="15332" y="102820"/>
                  </a:lnTo>
                  <a:lnTo>
                    <a:pt x="15591" y="102664"/>
                  </a:lnTo>
                  <a:lnTo>
                    <a:pt x="15850" y="102483"/>
                  </a:lnTo>
                  <a:lnTo>
                    <a:pt x="15928" y="100593"/>
                  </a:lnTo>
                  <a:lnTo>
                    <a:pt x="15928" y="100541"/>
                  </a:lnTo>
                  <a:lnTo>
                    <a:pt x="15928" y="100385"/>
                  </a:lnTo>
                  <a:lnTo>
                    <a:pt x="15954" y="100178"/>
                  </a:lnTo>
                  <a:lnTo>
                    <a:pt x="16058" y="97511"/>
                  </a:lnTo>
                  <a:lnTo>
                    <a:pt x="16058" y="97303"/>
                  </a:lnTo>
                  <a:lnTo>
                    <a:pt x="16058" y="97070"/>
                  </a:lnTo>
                  <a:lnTo>
                    <a:pt x="16291" y="90880"/>
                  </a:lnTo>
                  <a:lnTo>
                    <a:pt x="16291" y="90803"/>
                  </a:lnTo>
                  <a:lnTo>
                    <a:pt x="16317" y="90570"/>
                  </a:lnTo>
                  <a:lnTo>
                    <a:pt x="16317" y="90440"/>
                  </a:lnTo>
                  <a:lnTo>
                    <a:pt x="16446" y="87021"/>
                  </a:lnTo>
                  <a:lnTo>
                    <a:pt x="16472" y="86555"/>
                  </a:lnTo>
                  <a:lnTo>
                    <a:pt x="16705" y="81194"/>
                  </a:lnTo>
                  <a:lnTo>
                    <a:pt x="16731" y="80754"/>
                  </a:lnTo>
                  <a:lnTo>
                    <a:pt x="16938" y="76455"/>
                  </a:lnTo>
                  <a:lnTo>
                    <a:pt x="16938" y="75988"/>
                  </a:lnTo>
                  <a:lnTo>
                    <a:pt x="17171" y="71560"/>
                  </a:lnTo>
                  <a:lnTo>
                    <a:pt x="17197" y="71145"/>
                  </a:lnTo>
                  <a:lnTo>
                    <a:pt x="17508" y="65784"/>
                  </a:lnTo>
                  <a:lnTo>
                    <a:pt x="17534" y="65292"/>
                  </a:lnTo>
                  <a:lnTo>
                    <a:pt x="17767" y="62055"/>
                  </a:lnTo>
                  <a:lnTo>
                    <a:pt x="17793" y="61640"/>
                  </a:lnTo>
                  <a:lnTo>
                    <a:pt x="18078" y="57963"/>
                  </a:lnTo>
                  <a:lnTo>
                    <a:pt x="18233" y="56305"/>
                  </a:lnTo>
                  <a:lnTo>
                    <a:pt x="18389" y="54803"/>
                  </a:lnTo>
                  <a:lnTo>
                    <a:pt x="18440" y="54311"/>
                  </a:lnTo>
                  <a:lnTo>
                    <a:pt x="18544" y="53456"/>
                  </a:lnTo>
                  <a:lnTo>
                    <a:pt x="18622" y="52835"/>
                  </a:lnTo>
                  <a:lnTo>
                    <a:pt x="18622" y="52757"/>
                  </a:lnTo>
                  <a:lnTo>
                    <a:pt x="18648" y="52576"/>
                  </a:lnTo>
                  <a:lnTo>
                    <a:pt x="18673" y="52420"/>
                  </a:lnTo>
                  <a:lnTo>
                    <a:pt x="18751" y="51462"/>
                  </a:lnTo>
                  <a:lnTo>
                    <a:pt x="18829" y="50452"/>
                  </a:lnTo>
                  <a:lnTo>
                    <a:pt x="18907" y="49416"/>
                  </a:lnTo>
                  <a:lnTo>
                    <a:pt x="18932" y="48380"/>
                  </a:lnTo>
                  <a:lnTo>
                    <a:pt x="18984" y="46282"/>
                  </a:lnTo>
                  <a:lnTo>
                    <a:pt x="18984" y="44107"/>
                  </a:lnTo>
                  <a:lnTo>
                    <a:pt x="18984" y="43692"/>
                  </a:lnTo>
                  <a:lnTo>
                    <a:pt x="18958" y="43071"/>
                  </a:lnTo>
                  <a:lnTo>
                    <a:pt x="18958" y="42682"/>
                  </a:lnTo>
                  <a:lnTo>
                    <a:pt x="18958" y="42630"/>
                  </a:lnTo>
                  <a:lnTo>
                    <a:pt x="18881" y="40429"/>
                  </a:lnTo>
                  <a:lnTo>
                    <a:pt x="18570" y="34446"/>
                  </a:lnTo>
                  <a:lnTo>
                    <a:pt x="18544" y="34006"/>
                  </a:lnTo>
                  <a:lnTo>
                    <a:pt x="18466" y="32504"/>
                  </a:lnTo>
                  <a:lnTo>
                    <a:pt x="18440" y="32038"/>
                  </a:lnTo>
                  <a:lnTo>
                    <a:pt x="18078" y="24838"/>
                  </a:lnTo>
                  <a:lnTo>
                    <a:pt x="18052" y="24423"/>
                  </a:lnTo>
                  <a:lnTo>
                    <a:pt x="17948" y="21859"/>
                  </a:lnTo>
                  <a:lnTo>
                    <a:pt x="17922" y="21393"/>
                  </a:lnTo>
                  <a:lnTo>
                    <a:pt x="17612" y="15203"/>
                  </a:lnTo>
                  <a:lnTo>
                    <a:pt x="17612" y="14789"/>
                  </a:lnTo>
                  <a:lnTo>
                    <a:pt x="17534" y="13261"/>
                  </a:lnTo>
                  <a:lnTo>
                    <a:pt x="17508" y="12406"/>
                  </a:lnTo>
                  <a:lnTo>
                    <a:pt x="17508" y="11344"/>
                  </a:lnTo>
                  <a:lnTo>
                    <a:pt x="17482" y="11111"/>
                  </a:lnTo>
                  <a:lnTo>
                    <a:pt x="17482" y="10878"/>
                  </a:lnTo>
                  <a:lnTo>
                    <a:pt x="17404" y="9635"/>
                  </a:lnTo>
                  <a:lnTo>
                    <a:pt x="17301" y="8340"/>
                  </a:lnTo>
                  <a:lnTo>
                    <a:pt x="17068" y="5672"/>
                  </a:lnTo>
                  <a:lnTo>
                    <a:pt x="17016" y="5258"/>
                  </a:lnTo>
                  <a:lnTo>
                    <a:pt x="16679" y="2072"/>
                  </a:lnTo>
                  <a:lnTo>
                    <a:pt x="16446" y="182"/>
                  </a:lnTo>
                  <a:lnTo>
                    <a:pt x="16420" y="52"/>
                  </a:lnTo>
                  <a:lnTo>
                    <a:pt x="16420" y="26"/>
                  </a:lnTo>
                  <a:lnTo>
                    <a:pt x="1642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4" name="Google Shape;5504;p67"/>
            <p:cNvSpPr/>
            <p:nvPr/>
          </p:nvSpPr>
          <p:spPr>
            <a:xfrm>
              <a:off x="6632540" y="2540348"/>
              <a:ext cx="297590" cy="1620638"/>
            </a:xfrm>
            <a:custGeom>
              <a:avLst/>
              <a:gdLst/>
              <a:ahLst/>
              <a:cxnLst/>
              <a:rect l="l" t="t" r="r" b="b"/>
              <a:pathLst>
                <a:path w="18985" h="103390" fill="none" extrusionOk="0">
                  <a:moveTo>
                    <a:pt x="18673" y="52420"/>
                  </a:moveTo>
                  <a:lnTo>
                    <a:pt x="18673" y="52420"/>
                  </a:lnTo>
                  <a:lnTo>
                    <a:pt x="18648" y="52576"/>
                  </a:lnTo>
                  <a:lnTo>
                    <a:pt x="18648" y="52576"/>
                  </a:lnTo>
                  <a:lnTo>
                    <a:pt x="18622" y="52757"/>
                  </a:lnTo>
                  <a:lnTo>
                    <a:pt x="18622" y="52757"/>
                  </a:lnTo>
                  <a:lnTo>
                    <a:pt x="18622" y="52835"/>
                  </a:lnTo>
                  <a:lnTo>
                    <a:pt x="18622" y="52835"/>
                  </a:lnTo>
                  <a:lnTo>
                    <a:pt x="18544" y="53456"/>
                  </a:lnTo>
                  <a:lnTo>
                    <a:pt x="18544" y="53456"/>
                  </a:lnTo>
                  <a:lnTo>
                    <a:pt x="18440" y="54311"/>
                  </a:lnTo>
                  <a:lnTo>
                    <a:pt x="18440" y="54311"/>
                  </a:lnTo>
                  <a:lnTo>
                    <a:pt x="18389" y="54803"/>
                  </a:lnTo>
                  <a:lnTo>
                    <a:pt x="18389" y="54803"/>
                  </a:lnTo>
                  <a:lnTo>
                    <a:pt x="18233" y="56305"/>
                  </a:lnTo>
                  <a:lnTo>
                    <a:pt x="18078" y="57963"/>
                  </a:lnTo>
                  <a:lnTo>
                    <a:pt x="17793" y="61640"/>
                  </a:lnTo>
                  <a:lnTo>
                    <a:pt x="17793" y="61640"/>
                  </a:lnTo>
                  <a:lnTo>
                    <a:pt x="17767" y="62055"/>
                  </a:lnTo>
                  <a:lnTo>
                    <a:pt x="17767" y="62055"/>
                  </a:lnTo>
                  <a:lnTo>
                    <a:pt x="17534" y="65292"/>
                  </a:lnTo>
                  <a:lnTo>
                    <a:pt x="17534" y="65292"/>
                  </a:lnTo>
                  <a:lnTo>
                    <a:pt x="17508" y="65784"/>
                  </a:lnTo>
                  <a:lnTo>
                    <a:pt x="17508" y="65784"/>
                  </a:lnTo>
                  <a:lnTo>
                    <a:pt x="17197" y="71145"/>
                  </a:lnTo>
                  <a:lnTo>
                    <a:pt x="17197" y="71145"/>
                  </a:lnTo>
                  <a:lnTo>
                    <a:pt x="17171" y="71560"/>
                  </a:lnTo>
                  <a:lnTo>
                    <a:pt x="17171" y="71560"/>
                  </a:lnTo>
                  <a:lnTo>
                    <a:pt x="16938" y="75988"/>
                  </a:lnTo>
                  <a:lnTo>
                    <a:pt x="16938" y="75988"/>
                  </a:lnTo>
                  <a:lnTo>
                    <a:pt x="16938" y="76455"/>
                  </a:lnTo>
                  <a:lnTo>
                    <a:pt x="16938" y="76455"/>
                  </a:lnTo>
                  <a:lnTo>
                    <a:pt x="16731" y="80754"/>
                  </a:lnTo>
                  <a:lnTo>
                    <a:pt x="16731" y="80754"/>
                  </a:lnTo>
                  <a:lnTo>
                    <a:pt x="16705" y="81194"/>
                  </a:lnTo>
                  <a:lnTo>
                    <a:pt x="16705" y="81194"/>
                  </a:lnTo>
                  <a:lnTo>
                    <a:pt x="16472" y="86555"/>
                  </a:lnTo>
                  <a:lnTo>
                    <a:pt x="16472" y="86555"/>
                  </a:lnTo>
                  <a:lnTo>
                    <a:pt x="16446" y="87021"/>
                  </a:lnTo>
                  <a:lnTo>
                    <a:pt x="16446" y="87021"/>
                  </a:lnTo>
                  <a:lnTo>
                    <a:pt x="16317" y="90440"/>
                  </a:lnTo>
                  <a:lnTo>
                    <a:pt x="16317" y="90440"/>
                  </a:lnTo>
                  <a:lnTo>
                    <a:pt x="16317" y="90570"/>
                  </a:lnTo>
                  <a:lnTo>
                    <a:pt x="16317" y="90570"/>
                  </a:lnTo>
                  <a:lnTo>
                    <a:pt x="16291" y="90803"/>
                  </a:lnTo>
                  <a:lnTo>
                    <a:pt x="16291" y="90803"/>
                  </a:lnTo>
                  <a:lnTo>
                    <a:pt x="16291" y="90880"/>
                  </a:lnTo>
                  <a:lnTo>
                    <a:pt x="16291" y="90880"/>
                  </a:lnTo>
                  <a:lnTo>
                    <a:pt x="16058" y="97070"/>
                  </a:lnTo>
                  <a:lnTo>
                    <a:pt x="16058" y="97070"/>
                  </a:lnTo>
                  <a:lnTo>
                    <a:pt x="16058" y="97303"/>
                  </a:lnTo>
                  <a:lnTo>
                    <a:pt x="16058" y="97303"/>
                  </a:lnTo>
                  <a:lnTo>
                    <a:pt x="16058" y="97511"/>
                  </a:lnTo>
                  <a:lnTo>
                    <a:pt x="16058" y="97511"/>
                  </a:lnTo>
                  <a:lnTo>
                    <a:pt x="15954" y="100178"/>
                  </a:lnTo>
                  <a:lnTo>
                    <a:pt x="15954" y="100178"/>
                  </a:lnTo>
                  <a:lnTo>
                    <a:pt x="15928" y="100385"/>
                  </a:lnTo>
                  <a:lnTo>
                    <a:pt x="15928" y="100385"/>
                  </a:lnTo>
                  <a:lnTo>
                    <a:pt x="15928" y="100541"/>
                  </a:lnTo>
                  <a:lnTo>
                    <a:pt x="15928" y="100541"/>
                  </a:lnTo>
                  <a:lnTo>
                    <a:pt x="15928" y="100593"/>
                  </a:lnTo>
                  <a:lnTo>
                    <a:pt x="15928" y="100593"/>
                  </a:lnTo>
                  <a:lnTo>
                    <a:pt x="15850" y="102483"/>
                  </a:lnTo>
                  <a:lnTo>
                    <a:pt x="15850" y="102483"/>
                  </a:lnTo>
                  <a:lnTo>
                    <a:pt x="15591" y="102664"/>
                  </a:lnTo>
                  <a:lnTo>
                    <a:pt x="15332" y="102820"/>
                  </a:lnTo>
                  <a:lnTo>
                    <a:pt x="15048" y="102975"/>
                  </a:lnTo>
                  <a:lnTo>
                    <a:pt x="14737" y="103079"/>
                  </a:lnTo>
                  <a:lnTo>
                    <a:pt x="14426" y="103182"/>
                  </a:lnTo>
                  <a:lnTo>
                    <a:pt x="14089" y="103260"/>
                  </a:lnTo>
                  <a:lnTo>
                    <a:pt x="13753" y="103338"/>
                  </a:lnTo>
                  <a:lnTo>
                    <a:pt x="13416" y="103364"/>
                  </a:lnTo>
                  <a:lnTo>
                    <a:pt x="13053" y="103390"/>
                  </a:lnTo>
                  <a:lnTo>
                    <a:pt x="12717" y="103390"/>
                  </a:lnTo>
                  <a:lnTo>
                    <a:pt x="12354" y="103364"/>
                  </a:lnTo>
                  <a:lnTo>
                    <a:pt x="11991" y="103338"/>
                  </a:lnTo>
                  <a:lnTo>
                    <a:pt x="11655" y="103260"/>
                  </a:lnTo>
                  <a:lnTo>
                    <a:pt x="11318" y="103182"/>
                  </a:lnTo>
                  <a:lnTo>
                    <a:pt x="10981" y="103053"/>
                  </a:lnTo>
                  <a:lnTo>
                    <a:pt x="10645" y="102923"/>
                  </a:lnTo>
                  <a:lnTo>
                    <a:pt x="10645" y="102923"/>
                  </a:lnTo>
                  <a:lnTo>
                    <a:pt x="10645" y="102923"/>
                  </a:lnTo>
                  <a:lnTo>
                    <a:pt x="10541" y="102872"/>
                  </a:lnTo>
                  <a:lnTo>
                    <a:pt x="10541" y="102872"/>
                  </a:lnTo>
                  <a:lnTo>
                    <a:pt x="10463" y="102846"/>
                  </a:lnTo>
                  <a:lnTo>
                    <a:pt x="10463" y="102846"/>
                  </a:lnTo>
                  <a:lnTo>
                    <a:pt x="10360" y="102768"/>
                  </a:lnTo>
                  <a:lnTo>
                    <a:pt x="10360" y="102768"/>
                  </a:lnTo>
                  <a:lnTo>
                    <a:pt x="10127" y="102639"/>
                  </a:lnTo>
                  <a:lnTo>
                    <a:pt x="9894" y="102483"/>
                  </a:lnTo>
                  <a:lnTo>
                    <a:pt x="9894" y="102483"/>
                  </a:lnTo>
                  <a:lnTo>
                    <a:pt x="9686" y="101473"/>
                  </a:lnTo>
                  <a:lnTo>
                    <a:pt x="9350" y="99790"/>
                  </a:lnTo>
                  <a:lnTo>
                    <a:pt x="8935" y="97588"/>
                  </a:lnTo>
                  <a:lnTo>
                    <a:pt x="8469" y="95024"/>
                  </a:lnTo>
                  <a:lnTo>
                    <a:pt x="8469" y="95024"/>
                  </a:lnTo>
                  <a:lnTo>
                    <a:pt x="8392" y="94636"/>
                  </a:lnTo>
                  <a:lnTo>
                    <a:pt x="8392" y="94636"/>
                  </a:lnTo>
                  <a:lnTo>
                    <a:pt x="8055" y="92745"/>
                  </a:lnTo>
                  <a:lnTo>
                    <a:pt x="8055" y="92745"/>
                  </a:lnTo>
                  <a:lnTo>
                    <a:pt x="7977" y="92201"/>
                  </a:lnTo>
                  <a:lnTo>
                    <a:pt x="7977" y="92201"/>
                  </a:lnTo>
                  <a:lnTo>
                    <a:pt x="7485" y="89223"/>
                  </a:lnTo>
                  <a:lnTo>
                    <a:pt x="7045" y="86322"/>
                  </a:lnTo>
                  <a:lnTo>
                    <a:pt x="7045" y="86322"/>
                  </a:lnTo>
                  <a:lnTo>
                    <a:pt x="6993" y="85934"/>
                  </a:lnTo>
                  <a:lnTo>
                    <a:pt x="6993" y="85934"/>
                  </a:lnTo>
                  <a:lnTo>
                    <a:pt x="6915" y="85338"/>
                  </a:lnTo>
                  <a:lnTo>
                    <a:pt x="6915" y="85338"/>
                  </a:lnTo>
                  <a:lnTo>
                    <a:pt x="6656" y="83240"/>
                  </a:lnTo>
                  <a:lnTo>
                    <a:pt x="6397" y="80961"/>
                  </a:lnTo>
                  <a:lnTo>
                    <a:pt x="6397" y="80961"/>
                  </a:lnTo>
                  <a:lnTo>
                    <a:pt x="6397" y="80961"/>
                  </a:lnTo>
                  <a:lnTo>
                    <a:pt x="6346" y="80495"/>
                  </a:lnTo>
                  <a:lnTo>
                    <a:pt x="6346" y="80495"/>
                  </a:lnTo>
                  <a:lnTo>
                    <a:pt x="6346" y="80469"/>
                  </a:lnTo>
                  <a:lnTo>
                    <a:pt x="6346" y="80469"/>
                  </a:lnTo>
                  <a:lnTo>
                    <a:pt x="6035" y="77257"/>
                  </a:lnTo>
                  <a:lnTo>
                    <a:pt x="6035" y="77257"/>
                  </a:lnTo>
                  <a:lnTo>
                    <a:pt x="5983" y="76843"/>
                  </a:lnTo>
                  <a:lnTo>
                    <a:pt x="5983" y="76843"/>
                  </a:lnTo>
                  <a:lnTo>
                    <a:pt x="5853" y="75211"/>
                  </a:lnTo>
                  <a:lnTo>
                    <a:pt x="5750" y="73502"/>
                  </a:lnTo>
                  <a:lnTo>
                    <a:pt x="5646" y="71793"/>
                  </a:lnTo>
                  <a:lnTo>
                    <a:pt x="5569" y="70057"/>
                  </a:lnTo>
                  <a:lnTo>
                    <a:pt x="5569" y="70057"/>
                  </a:lnTo>
                  <a:lnTo>
                    <a:pt x="5543" y="69591"/>
                  </a:lnTo>
                  <a:lnTo>
                    <a:pt x="5543" y="69591"/>
                  </a:lnTo>
                  <a:lnTo>
                    <a:pt x="5491" y="67727"/>
                  </a:lnTo>
                  <a:lnTo>
                    <a:pt x="5491" y="67727"/>
                  </a:lnTo>
                  <a:lnTo>
                    <a:pt x="5465" y="67286"/>
                  </a:lnTo>
                  <a:lnTo>
                    <a:pt x="5465" y="67286"/>
                  </a:lnTo>
                  <a:lnTo>
                    <a:pt x="5439" y="65447"/>
                  </a:lnTo>
                  <a:lnTo>
                    <a:pt x="5439" y="63583"/>
                  </a:lnTo>
                  <a:lnTo>
                    <a:pt x="5465" y="61744"/>
                  </a:lnTo>
                  <a:lnTo>
                    <a:pt x="5517" y="59905"/>
                  </a:lnTo>
                  <a:lnTo>
                    <a:pt x="5517" y="59905"/>
                  </a:lnTo>
                  <a:lnTo>
                    <a:pt x="5517" y="59879"/>
                  </a:lnTo>
                  <a:lnTo>
                    <a:pt x="5517" y="59879"/>
                  </a:lnTo>
                  <a:lnTo>
                    <a:pt x="5543" y="59491"/>
                  </a:lnTo>
                  <a:lnTo>
                    <a:pt x="5543" y="59491"/>
                  </a:lnTo>
                  <a:lnTo>
                    <a:pt x="5569" y="58843"/>
                  </a:lnTo>
                  <a:lnTo>
                    <a:pt x="5569" y="58843"/>
                  </a:lnTo>
                  <a:lnTo>
                    <a:pt x="5361" y="57755"/>
                  </a:lnTo>
                  <a:lnTo>
                    <a:pt x="5361" y="57755"/>
                  </a:lnTo>
                  <a:lnTo>
                    <a:pt x="5335" y="57652"/>
                  </a:lnTo>
                  <a:lnTo>
                    <a:pt x="5335" y="57652"/>
                  </a:lnTo>
                  <a:lnTo>
                    <a:pt x="5284" y="57393"/>
                  </a:lnTo>
                  <a:lnTo>
                    <a:pt x="5284" y="57393"/>
                  </a:lnTo>
                  <a:lnTo>
                    <a:pt x="4792" y="55114"/>
                  </a:lnTo>
                  <a:lnTo>
                    <a:pt x="4351" y="53094"/>
                  </a:lnTo>
                  <a:lnTo>
                    <a:pt x="3497" y="49519"/>
                  </a:lnTo>
                  <a:lnTo>
                    <a:pt x="3497" y="49519"/>
                  </a:lnTo>
                  <a:lnTo>
                    <a:pt x="3419" y="49157"/>
                  </a:lnTo>
                  <a:lnTo>
                    <a:pt x="3419" y="49157"/>
                  </a:lnTo>
                  <a:lnTo>
                    <a:pt x="3005" y="47292"/>
                  </a:lnTo>
                  <a:lnTo>
                    <a:pt x="3005" y="47292"/>
                  </a:lnTo>
                  <a:lnTo>
                    <a:pt x="2875" y="46748"/>
                  </a:lnTo>
                  <a:lnTo>
                    <a:pt x="2875" y="46748"/>
                  </a:lnTo>
                  <a:lnTo>
                    <a:pt x="2642" y="45583"/>
                  </a:lnTo>
                  <a:lnTo>
                    <a:pt x="2435" y="44365"/>
                  </a:lnTo>
                  <a:lnTo>
                    <a:pt x="2435" y="44365"/>
                  </a:lnTo>
                  <a:lnTo>
                    <a:pt x="2124" y="42812"/>
                  </a:lnTo>
                  <a:lnTo>
                    <a:pt x="1787" y="41128"/>
                  </a:lnTo>
                  <a:lnTo>
                    <a:pt x="1787" y="41128"/>
                  </a:lnTo>
                  <a:lnTo>
                    <a:pt x="1735" y="40740"/>
                  </a:lnTo>
                  <a:lnTo>
                    <a:pt x="1735" y="40740"/>
                  </a:lnTo>
                  <a:lnTo>
                    <a:pt x="1451" y="39341"/>
                  </a:lnTo>
                  <a:lnTo>
                    <a:pt x="1192" y="37917"/>
                  </a:lnTo>
                  <a:lnTo>
                    <a:pt x="959" y="36440"/>
                  </a:lnTo>
                  <a:lnTo>
                    <a:pt x="751" y="34964"/>
                  </a:lnTo>
                  <a:lnTo>
                    <a:pt x="751" y="34964"/>
                  </a:lnTo>
                  <a:lnTo>
                    <a:pt x="700" y="34446"/>
                  </a:lnTo>
                  <a:lnTo>
                    <a:pt x="700" y="34446"/>
                  </a:lnTo>
                  <a:lnTo>
                    <a:pt x="570" y="32996"/>
                  </a:lnTo>
                  <a:lnTo>
                    <a:pt x="570" y="32996"/>
                  </a:lnTo>
                  <a:lnTo>
                    <a:pt x="518" y="32296"/>
                  </a:lnTo>
                  <a:lnTo>
                    <a:pt x="518" y="32296"/>
                  </a:lnTo>
                  <a:lnTo>
                    <a:pt x="492" y="31882"/>
                  </a:lnTo>
                  <a:lnTo>
                    <a:pt x="492" y="31882"/>
                  </a:lnTo>
                  <a:lnTo>
                    <a:pt x="337" y="28463"/>
                  </a:lnTo>
                  <a:lnTo>
                    <a:pt x="182" y="24294"/>
                  </a:lnTo>
                  <a:lnTo>
                    <a:pt x="182" y="24294"/>
                  </a:lnTo>
                  <a:lnTo>
                    <a:pt x="182" y="23853"/>
                  </a:lnTo>
                  <a:lnTo>
                    <a:pt x="182" y="23853"/>
                  </a:lnTo>
                  <a:lnTo>
                    <a:pt x="156" y="22584"/>
                  </a:lnTo>
                  <a:lnTo>
                    <a:pt x="156" y="22584"/>
                  </a:lnTo>
                  <a:lnTo>
                    <a:pt x="130" y="22144"/>
                  </a:lnTo>
                  <a:lnTo>
                    <a:pt x="130" y="22144"/>
                  </a:lnTo>
                  <a:lnTo>
                    <a:pt x="52" y="18052"/>
                  </a:lnTo>
                  <a:lnTo>
                    <a:pt x="0" y="14012"/>
                  </a:lnTo>
                  <a:lnTo>
                    <a:pt x="0" y="14012"/>
                  </a:lnTo>
                  <a:lnTo>
                    <a:pt x="0" y="13571"/>
                  </a:lnTo>
                  <a:lnTo>
                    <a:pt x="0" y="13571"/>
                  </a:lnTo>
                  <a:lnTo>
                    <a:pt x="0" y="13157"/>
                  </a:lnTo>
                  <a:lnTo>
                    <a:pt x="0" y="13157"/>
                  </a:lnTo>
                  <a:lnTo>
                    <a:pt x="0" y="12639"/>
                  </a:lnTo>
                  <a:lnTo>
                    <a:pt x="0" y="12639"/>
                  </a:lnTo>
                  <a:lnTo>
                    <a:pt x="0" y="12199"/>
                  </a:lnTo>
                  <a:lnTo>
                    <a:pt x="0" y="12199"/>
                  </a:lnTo>
                  <a:lnTo>
                    <a:pt x="0" y="10127"/>
                  </a:lnTo>
                  <a:lnTo>
                    <a:pt x="26" y="8236"/>
                  </a:lnTo>
                  <a:lnTo>
                    <a:pt x="52" y="6579"/>
                  </a:lnTo>
                  <a:lnTo>
                    <a:pt x="104" y="5180"/>
                  </a:lnTo>
                  <a:lnTo>
                    <a:pt x="104" y="5180"/>
                  </a:lnTo>
                  <a:lnTo>
                    <a:pt x="182" y="4118"/>
                  </a:lnTo>
                  <a:lnTo>
                    <a:pt x="182" y="4118"/>
                  </a:lnTo>
                  <a:lnTo>
                    <a:pt x="233" y="3782"/>
                  </a:lnTo>
                  <a:lnTo>
                    <a:pt x="285" y="3756"/>
                  </a:lnTo>
                  <a:lnTo>
                    <a:pt x="8107" y="1943"/>
                  </a:lnTo>
                  <a:lnTo>
                    <a:pt x="8469" y="1839"/>
                  </a:lnTo>
                  <a:lnTo>
                    <a:pt x="10930" y="1269"/>
                  </a:lnTo>
                  <a:lnTo>
                    <a:pt x="10930" y="1269"/>
                  </a:lnTo>
                  <a:lnTo>
                    <a:pt x="11499" y="1140"/>
                  </a:lnTo>
                  <a:lnTo>
                    <a:pt x="16291" y="26"/>
                  </a:lnTo>
                  <a:lnTo>
                    <a:pt x="16420" y="0"/>
                  </a:lnTo>
                  <a:lnTo>
                    <a:pt x="16420" y="0"/>
                  </a:lnTo>
                  <a:lnTo>
                    <a:pt x="16420" y="0"/>
                  </a:lnTo>
                  <a:lnTo>
                    <a:pt x="16420" y="26"/>
                  </a:lnTo>
                  <a:lnTo>
                    <a:pt x="16420" y="26"/>
                  </a:lnTo>
                  <a:lnTo>
                    <a:pt x="16420" y="52"/>
                  </a:lnTo>
                  <a:lnTo>
                    <a:pt x="16420" y="52"/>
                  </a:lnTo>
                  <a:lnTo>
                    <a:pt x="16446" y="182"/>
                  </a:lnTo>
                  <a:lnTo>
                    <a:pt x="16446" y="182"/>
                  </a:lnTo>
                  <a:lnTo>
                    <a:pt x="16679" y="2072"/>
                  </a:lnTo>
                  <a:lnTo>
                    <a:pt x="17016" y="5258"/>
                  </a:lnTo>
                  <a:lnTo>
                    <a:pt x="17016" y="5258"/>
                  </a:lnTo>
                  <a:lnTo>
                    <a:pt x="17068" y="5672"/>
                  </a:lnTo>
                  <a:lnTo>
                    <a:pt x="17068" y="5672"/>
                  </a:lnTo>
                  <a:lnTo>
                    <a:pt x="17301" y="8340"/>
                  </a:lnTo>
                  <a:lnTo>
                    <a:pt x="17404" y="9635"/>
                  </a:lnTo>
                  <a:lnTo>
                    <a:pt x="17482" y="10878"/>
                  </a:lnTo>
                  <a:lnTo>
                    <a:pt x="17482" y="10878"/>
                  </a:lnTo>
                  <a:lnTo>
                    <a:pt x="17482" y="10878"/>
                  </a:lnTo>
                  <a:lnTo>
                    <a:pt x="17482" y="11111"/>
                  </a:lnTo>
                  <a:lnTo>
                    <a:pt x="17482" y="11111"/>
                  </a:lnTo>
                  <a:lnTo>
                    <a:pt x="17508" y="11344"/>
                  </a:lnTo>
                  <a:lnTo>
                    <a:pt x="17508" y="11344"/>
                  </a:lnTo>
                  <a:lnTo>
                    <a:pt x="17508" y="12406"/>
                  </a:lnTo>
                  <a:lnTo>
                    <a:pt x="17508" y="12406"/>
                  </a:lnTo>
                  <a:lnTo>
                    <a:pt x="17534" y="13261"/>
                  </a:lnTo>
                  <a:lnTo>
                    <a:pt x="17612" y="14789"/>
                  </a:lnTo>
                  <a:lnTo>
                    <a:pt x="17612" y="14789"/>
                  </a:lnTo>
                  <a:lnTo>
                    <a:pt x="17612" y="15203"/>
                  </a:lnTo>
                  <a:lnTo>
                    <a:pt x="17612" y="15203"/>
                  </a:lnTo>
                  <a:lnTo>
                    <a:pt x="17922" y="21393"/>
                  </a:lnTo>
                  <a:lnTo>
                    <a:pt x="17922" y="21393"/>
                  </a:lnTo>
                  <a:lnTo>
                    <a:pt x="17948" y="21859"/>
                  </a:lnTo>
                  <a:lnTo>
                    <a:pt x="17948" y="21859"/>
                  </a:lnTo>
                  <a:lnTo>
                    <a:pt x="18052" y="24423"/>
                  </a:lnTo>
                  <a:lnTo>
                    <a:pt x="18052" y="24423"/>
                  </a:lnTo>
                  <a:lnTo>
                    <a:pt x="18078" y="24838"/>
                  </a:lnTo>
                  <a:lnTo>
                    <a:pt x="18078" y="24838"/>
                  </a:lnTo>
                  <a:lnTo>
                    <a:pt x="18440" y="32038"/>
                  </a:lnTo>
                  <a:lnTo>
                    <a:pt x="18440" y="32038"/>
                  </a:lnTo>
                  <a:lnTo>
                    <a:pt x="18466" y="32504"/>
                  </a:lnTo>
                  <a:lnTo>
                    <a:pt x="18466" y="32504"/>
                  </a:lnTo>
                  <a:lnTo>
                    <a:pt x="18544" y="34006"/>
                  </a:lnTo>
                  <a:lnTo>
                    <a:pt x="18544" y="34006"/>
                  </a:lnTo>
                  <a:lnTo>
                    <a:pt x="18570" y="34446"/>
                  </a:lnTo>
                  <a:lnTo>
                    <a:pt x="18570" y="34446"/>
                  </a:lnTo>
                  <a:lnTo>
                    <a:pt x="18570" y="34446"/>
                  </a:lnTo>
                  <a:lnTo>
                    <a:pt x="18881" y="40429"/>
                  </a:lnTo>
                  <a:lnTo>
                    <a:pt x="18881" y="40429"/>
                  </a:lnTo>
                  <a:lnTo>
                    <a:pt x="18958" y="42630"/>
                  </a:lnTo>
                  <a:lnTo>
                    <a:pt x="18958" y="42630"/>
                  </a:lnTo>
                  <a:lnTo>
                    <a:pt x="18958" y="42682"/>
                  </a:lnTo>
                  <a:lnTo>
                    <a:pt x="18958" y="42682"/>
                  </a:lnTo>
                  <a:lnTo>
                    <a:pt x="18958" y="43071"/>
                  </a:lnTo>
                  <a:lnTo>
                    <a:pt x="18958" y="43071"/>
                  </a:lnTo>
                  <a:lnTo>
                    <a:pt x="18984" y="43692"/>
                  </a:lnTo>
                  <a:lnTo>
                    <a:pt x="18984" y="43692"/>
                  </a:lnTo>
                  <a:lnTo>
                    <a:pt x="18984" y="44107"/>
                  </a:lnTo>
                  <a:lnTo>
                    <a:pt x="18984" y="44107"/>
                  </a:lnTo>
                  <a:lnTo>
                    <a:pt x="18984" y="46282"/>
                  </a:lnTo>
                  <a:lnTo>
                    <a:pt x="18932" y="48380"/>
                  </a:lnTo>
                  <a:lnTo>
                    <a:pt x="18907" y="49416"/>
                  </a:lnTo>
                  <a:lnTo>
                    <a:pt x="18829" y="50452"/>
                  </a:lnTo>
                  <a:lnTo>
                    <a:pt x="18751" y="51462"/>
                  </a:lnTo>
                  <a:lnTo>
                    <a:pt x="18673" y="5242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5" name="Google Shape;5505;p67"/>
            <p:cNvSpPr/>
            <p:nvPr/>
          </p:nvSpPr>
          <p:spPr>
            <a:xfrm>
              <a:off x="6518865" y="2370651"/>
              <a:ext cx="66587" cy="19092"/>
            </a:xfrm>
            <a:custGeom>
              <a:avLst/>
              <a:gdLst/>
              <a:ahLst/>
              <a:cxnLst/>
              <a:rect l="l" t="t" r="r" b="b"/>
              <a:pathLst>
                <a:path w="4248" h="1218" extrusionOk="0">
                  <a:moveTo>
                    <a:pt x="3937" y="1140"/>
                  </a:moveTo>
                  <a:lnTo>
                    <a:pt x="3937" y="1140"/>
                  </a:lnTo>
                  <a:lnTo>
                    <a:pt x="4248" y="1218"/>
                  </a:lnTo>
                  <a:lnTo>
                    <a:pt x="4248" y="1218"/>
                  </a:lnTo>
                  <a:lnTo>
                    <a:pt x="4248" y="1218"/>
                  </a:lnTo>
                  <a:lnTo>
                    <a:pt x="3937" y="1140"/>
                  </a:lnTo>
                  <a:close/>
                  <a:moveTo>
                    <a:pt x="1" y="0"/>
                  </a:moveTo>
                  <a:lnTo>
                    <a:pt x="1" y="0"/>
                  </a:lnTo>
                  <a:lnTo>
                    <a:pt x="1" y="0"/>
                  </a:lnTo>
                  <a:lnTo>
                    <a:pt x="311" y="104"/>
                  </a:lnTo>
                  <a:lnTo>
                    <a:pt x="311" y="104"/>
                  </a:lnTo>
                  <a:lnTo>
                    <a:pt x="311" y="104"/>
                  </a:lnTo>
                  <a:lnTo>
                    <a:pt x="1" y="0"/>
                  </a:lnTo>
                  <a:close/>
                </a:path>
              </a:pathLst>
            </a:custGeom>
            <a:solidFill>
              <a:srgbClr val="89E5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67"/>
            <p:cNvSpPr/>
            <p:nvPr/>
          </p:nvSpPr>
          <p:spPr>
            <a:xfrm>
              <a:off x="6580577" y="2388505"/>
              <a:ext cx="4875" cy="1238"/>
            </a:xfrm>
            <a:custGeom>
              <a:avLst/>
              <a:gdLst/>
              <a:ahLst/>
              <a:cxnLst/>
              <a:rect l="l" t="t" r="r" b="b"/>
              <a:pathLst>
                <a:path w="311" h="79" fill="none" extrusionOk="0">
                  <a:moveTo>
                    <a:pt x="0" y="1"/>
                  </a:moveTo>
                  <a:lnTo>
                    <a:pt x="0" y="1"/>
                  </a:lnTo>
                  <a:lnTo>
                    <a:pt x="311" y="79"/>
                  </a:lnTo>
                  <a:lnTo>
                    <a:pt x="311" y="79"/>
                  </a:lnTo>
                  <a:lnTo>
                    <a:pt x="311" y="79"/>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7" name="Google Shape;5507;p67"/>
            <p:cNvSpPr/>
            <p:nvPr/>
          </p:nvSpPr>
          <p:spPr>
            <a:xfrm>
              <a:off x="6518865" y="2370651"/>
              <a:ext cx="4891" cy="1646"/>
            </a:xfrm>
            <a:custGeom>
              <a:avLst/>
              <a:gdLst/>
              <a:ahLst/>
              <a:cxnLst/>
              <a:rect l="l" t="t" r="r" b="b"/>
              <a:pathLst>
                <a:path w="312" h="105" fill="none" extrusionOk="0">
                  <a:moveTo>
                    <a:pt x="1" y="0"/>
                  </a:moveTo>
                  <a:lnTo>
                    <a:pt x="1" y="0"/>
                  </a:lnTo>
                  <a:lnTo>
                    <a:pt x="1" y="0"/>
                  </a:lnTo>
                  <a:lnTo>
                    <a:pt x="311" y="104"/>
                  </a:lnTo>
                  <a:lnTo>
                    <a:pt x="311" y="104"/>
                  </a:lnTo>
                  <a:lnTo>
                    <a:pt x="311" y="104"/>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8" name="Google Shape;5508;p67"/>
            <p:cNvSpPr/>
            <p:nvPr/>
          </p:nvSpPr>
          <p:spPr>
            <a:xfrm>
              <a:off x="6431179" y="2397032"/>
              <a:ext cx="2038" cy="3668"/>
            </a:xfrm>
            <a:custGeom>
              <a:avLst/>
              <a:gdLst/>
              <a:ahLst/>
              <a:cxnLst/>
              <a:rect l="l" t="t" r="r" b="b"/>
              <a:pathLst>
                <a:path w="130" h="234" extrusionOk="0">
                  <a:moveTo>
                    <a:pt x="130" y="1"/>
                  </a:moveTo>
                  <a:lnTo>
                    <a:pt x="130" y="1"/>
                  </a:lnTo>
                  <a:lnTo>
                    <a:pt x="0" y="234"/>
                  </a:lnTo>
                  <a:lnTo>
                    <a:pt x="0" y="234"/>
                  </a:lnTo>
                  <a:lnTo>
                    <a:pt x="0" y="234"/>
                  </a:lnTo>
                  <a:lnTo>
                    <a:pt x="130" y="1"/>
                  </a:lnTo>
                  <a:close/>
                </a:path>
              </a:pathLst>
            </a:custGeom>
            <a:solidFill>
              <a:srgbClr val="89E5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67"/>
            <p:cNvSpPr/>
            <p:nvPr/>
          </p:nvSpPr>
          <p:spPr>
            <a:xfrm>
              <a:off x="6431179" y="2397032"/>
              <a:ext cx="2038" cy="3668"/>
            </a:xfrm>
            <a:custGeom>
              <a:avLst/>
              <a:gdLst/>
              <a:ahLst/>
              <a:cxnLst/>
              <a:rect l="l" t="t" r="r" b="b"/>
              <a:pathLst>
                <a:path w="130" h="234" fill="none" extrusionOk="0">
                  <a:moveTo>
                    <a:pt x="130" y="1"/>
                  </a:moveTo>
                  <a:lnTo>
                    <a:pt x="130" y="1"/>
                  </a:lnTo>
                  <a:lnTo>
                    <a:pt x="0" y="234"/>
                  </a:lnTo>
                  <a:lnTo>
                    <a:pt x="0" y="234"/>
                  </a:lnTo>
                  <a:lnTo>
                    <a:pt x="0" y="234"/>
                  </a:lnTo>
                  <a:lnTo>
                    <a:pt x="13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0" name="Google Shape;5510;p67"/>
            <p:cNvSpPr/>
            <p:nvPr/>
          </p:nvSpPr>
          <p:spPr>
            <a:xfrm>
              <a:off x="6762846" y="2405559"/>
              <a:ext cx="44266" cy="4076"/>
            </a:xfrm>
            <a:custGeom>
              <a:avLst/>
              <a:gdLst/>
              <a:ahLst/>
              <a:cxnLst/>
              <a:rect l="l" t="t" r="r" b="b"/>
              <a:pathLst>
                <a:path w="2824" h="260" extrusionOk="0">
                  <a:moveTo>
                    <a:pt x="53" y="260"/>
                  </a:moveTo>
                  <a:lnTo>
                    <a:pt x="53" y="260"/>
                  </a:lnTo>
                  <a:lnTo>
                    <a:pt x="1" y="260"/>
                  </a:lnTo>
                  <a:lnTo>
                    <a:pt x="1" y="260"/>
                  </a:lnTo>
                  <a:lnTo>
                    <a:pt x="53" y="260"/>
                  </a:lnTo>
                  <a:lnTo>
                    <a:pt x="53" y="260"/>
                  </a:lnTo>
                  <a:close/>
                  <a:moveTo>
                    <a:pt x="2824" y="1"/>
                  </a:moveTo>
                  <a:lnTo>
                    <a:pt x="2824" y="1"/>
                  </a:lnTo>
                  <a:lnTo>
                    <a:pt x="2668" y="27"/>
                  </a:lnTo>
                  <a:lnTo>
                    <a:pt x="2668" y="27"/>
                  </a:lnTo>
                  <a:lnTo>
                    <a:pt x="2824" y="1"/>
                  </a:lnTo>
                  <a:lnTo>
                    <a:pt x="2824" y="1"/>
                  </a:lnTo>
                  <a:close/>
                </a:path>
              </a:pathLst>
            </a:custGeom>
            <a:solidFill>
              <a:srgbClr val="89E5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1" name="Google Shape;5511;p67"/>
            <p:cNvSpPr/>
            <p:nvPr/>
          </p:nvSpPr>
          <p:spPr>
            <a:xfrm>
              <a:off x="6762846" y="2409619"/>
              <a:ext cx="831" cy="16"/>
            </a:xfrm>
            <a:custGeom>
              <a:avLst/>
              <a:gdLst/>
              <a:ahLst/>
              <a:cxnLst/>
              <a:rect l="l" t="t" r="r" b="b"/>
              <a:pathLst>
                <a:path w="53" h="1" fill="none" extrusionOk="0">
                  <a:moveTo>
                    <a:pt x="53" y="1"/>
                  </a:moveTo>
                  <a:lnTo>
                    <a:pt x="53" y="1"/>
                  </a:lnTo>
                  <a:lnTo>
                    <a:pt x="1" y="1"/>
                  </a:lnTo>
                  <a:lnTo>
                    <a:pt x="1" y="1"/>
                  </a:lnTo>
                  <a:lnTo>
                    <a:pt x="53" y="1"/>
                  </a:lnTo>
                  <a:lnTo>
                    <a:pt x="5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67"/>
            <p:cNvSpPr/>
            <p:nvPr/>
          </p:nvSpPr>
          <p:spPr>
            <a:xfrm>
              <a:off x="6804667" y="2405559"/>
              <a:ext cx="2445" cy="423"/>
            </a:xfrm>
            <a:custGeom>
              <a:avLst/>
              <a:gdLst/>
              <a:ahLst/>
              <a:cxnLst/>
              <a:rect l="l" t="t" r="r" b="b"/>
              <a:pathLst>
                <a:path w="156" h="27" fill="none" extrusionOk="0">
                  <a:moveTo>
                    <a:pt x="156" y="1"/>
                  </a:moveTo>
                  <a:lnTo>
                    <a:pt x="156" y="1"/>
                  </a:lnTo>
                  <a:lnTo>
                    <a:pt x="0" y="27"/>
                  </a:lnTo>
                  <a:lnTo>
                    <a:pt x="0" y="27"/>
                  </a:lnTo>
                  <a:lnTo>
                    <a:pt x="156" y="1"/>
                  </a:lnTo>
                  <a:lnTo>
                    <a:pt x="15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3" name="Google Shape;5513;p67"/>
            <p:cNvSpPr/>
            <p:nvPr/>
          </p:nvSpPr>
          <p:spPr>
            <a:xfrm>
              <a:off x="6880173" y="2483918"/>
              <a:ext cx="20315" cy="144947"/>
            </a:xfrm>
            <a:custGeom>
              <a:avLst/>
              <a:gdLst/>
              <a:ahLst/>
              <a:cxnLst/>
              <a:rect l="l" t="t" r="r" b="b"/>
              <a:pathLst>
                <a:path w="1296" h="9247" extrusionOk="0">
                  <a:moveTo>
                    <a:pt x="1270" y="9117"/>
                  </a:moveTo>
                  <a:lnTo>
                    <a:pt x="1270" y="9117"/>
                  </a:lnTo>
                  <a:lnTo>
                    <a:pt x="1296" y="9246"/>
                  </a:lnTo>
                  <a:lnTo>
                    <a:pt x="1296" y="9246"/>
                  </a:lnTo>
                  <a:lnTo>
                    <a:pt x="1296" y="9246"/>
                  </a:lnTo>
                  <a:lnTo>
                    <a:pt x="1270" y="9117"/>
                  </a:lnTo>
                  <a:close/>
                  <a:moveTo>
                    <a:pt x="570" y="3264"/>
                  </a:moveTo>
                  <a:lnTo>
                    <a:pt x="570" y="3264"/>
                  </a:lnTo>
                  <a:lnTo>
                    <a:pt x="596" y="3367"/>
                  </a:lnTo>
                  <a:lnTo>
                    <a:pt x="596" y="3367"/>
                  </a:lnTo>
                  <a:lnTo>
                    <a:pt x="570" y="3264"/>
                  </a:lnTo>
                  <a:lnTo>
                    <a:pt x="570" y="3264"/>
                  </a:lnTo>
                  <a:close/>
                  <a:moveTo>
                    <a:pt x="1" y="0"/>
                  </a:moveTo>
                  <a:lnTo>
                    <a:pt x="1" y="0"/>
                  </a:lnTo>
                  <a:lnTo>
                    <a:pt x="1" y="0"/>
                  </a:lnTo>
                  <a:lnTo>
                    <a:pt x="52" y="156"/>
                  </a:lnTo>
                  <a:lnTo>
                    <a:pt x="52" y="156"/>
                  </a:lnTo>
                  <a:lnTo>
                    <a:pt x="1" y="0"/>
                  </a:lnTo>
                  <a:close/>
                </a:path>
              </a:pathLst>
            </a:custGeom>
            <a:solidFill>
              <a:srgbClr val="89E5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4" name="Google Shape;5514;p67"/>
            <p:cNvSpPr/>
            <p:nvPr/>
          </p:nvSpPr>
          <p:spPr>
            <a:xfrm>
              <a:off x="6900065" y="2626812"/>
              <a:ext cx="423" cy="2053"/>
            </a:xfrm>
            <a:custGeom>
              <a:avLst/>
              <a:gdLst/>
              <a:ahLst/>
              <a:cxnLst/>
              <a:rect l="l" t="t" r="r" b="b"/>
              <a:pathLst>
                <a:path w="27" h="131" fill="none" extrusionOk="0">
                  <a:moveTo>
                    <a:pt x="1" y="1"/>
                  </a:moveTo>
                  <a:lnTo>
                    <a:pt x="1" y="1"/>
                  </a:lnTo>
                  <a:lnTo>
                    <a:pt x="27" y="130"/>
                  </a:lnTo>
                  <a:lnTo>
                    <a:pt x="27" y="130"/>
                  </a:lnTo>
                  <a:lnTo>
                    <a:pt x="27" y="130"/>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67"/>
            <p:cNvSpPr/>
            <p:nvPr/>
          </p:nvSpPr>
          <p:spPr>
            <a:xfrm>
              <a:off x="6889108" y="2535066"/>
              <a:ext cx="423" cy="1646"/>
            </a:xfrm>
            <a:custGeom>
              <a:avLst/>
              <a:gdLst/>
              <a:ahLst/>
              <a:cxnLst/>
              <a:rect l="l" t="t" r="r" b="b"/>
              <a:pathLst>
                <a:path w="27" h="105" fill="none" extrusionOk="0">
                  <a:moveTo>
                    <a:pt x="0" y="1"/>
                  </a:moveTo>
                  <a:lnTo>
                    <a:pt x="0" y="1"/>
                  </a:lnTo>
                  <a:lnTo>
                    <a:pt x="26" y="104"/>
                  </a:lnTo>
                  <a:lnTo>
                    <a:pt x="26" y="104"/>
                  </a:lnTo>
                  <a:lnTo>
                    <a:pt x="0" y="1"/>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6" name="Google Shape;5516;p67"/>
            <p:cNvSpPr/>
            <p:nvPr/>
          </p:nvSpPr>
          <p:spPr>
            <a:xfrm>
              <a:off x="6880173" y="2483918"/>
              <a:ext cx="831" cy="2445"/>
            </a:xfrm>
            <a:custGeom>
              <a:avLst/>
              <a:gdLst/>
              <a:ahLst/>
              <a:cxnLst/>
              <a:rect l="l" t="t" r="r" b="b"/>
              <a:pathLst>
                <a:path w="53" h="156" fill="none" extrusionOk="0">
                  <a:moveTo>
                    <a:pt x="1" y="0"/>
                  </a:moveTo>
                  <a:lnTo>
                    <a:pt x="1" y="0"/>
                  </a:lnTo>
                  <a:lnTo>
                    <a:pt x="1" y="0"/>
                  </a:lnTo>
                  <a:lnTo>
                    <a:pt x="52" y="156"/>
                  </a:lnTo>
                  <a:lnTo>
                    <a:pt x="52" y="156"/>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7" name="Google Shape;5517;p67"/>
            <p:cNvSpPr/>
            <p:nvPr/>
          </p:nvSpPr>
          <p:spPr>
            <a:xfrm>
              <a:off x="6351612" y="2631687"/>
              <a:ext cx="4075" cy="8950"/>
            </a:xfrm>
            <a:custGeom>
              <a:avLst/>
              <a:gdLst/>
              <a:ahLst/>
              <a:cxnLst/>
              <a:rect l="l" t="t" r="r" b="b"/>
              <a:pathLst>
                <a:path w="260" h="571" extrusionOk="0">
                  <a:moveTo>
                    <a:pt x="78" y="1"/>
                  </a:moveTo>
                  <a:lnTo>
                    <a:pt x="0" y="363"/>
                  </a:lnTo>
                  <a:lnTo>
                    <a:pt x="207" y="570"/>
                  </a:lnTo>
                  <a:lnTo>
                    <a:pt x="259" y="182"/>
                  </a:lnTo>
                  <a:lnTo>
                    <a:pt x="78" y="1"/>
                  </a:lnTo>
                  <a:close/>
                </a:path>
              </a:pathLst>
            </a:custGeom>
            <a:solidFill>
              <a:srgbClr val="0AB1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67"/>
            <p:cNvSpPr/>
            <p:nvPr/>
          </p:nvSpPr>
          <p:spPr>
            <a:xfrm>
              <a:off x="6351612" y="2631687"/>
              <a:ext cx="4075" cy="8950"/>
            </a:xfrm>
            <a:custGeom>
              <a:avLst/>
              <a:gdLst/>
              <a:ahLst/>
              <a:cxnLst/>
              <a:rect l="l" t="t" r="r" b="b"/>
              <a:pathLst>
                <a:path w="260" h="571" fill="none" extrusionOk="0">
                  <a:moveTo>
                    <a:pt x="78" y="1"/>
                  </a:moveTo>
                  <a:lnTo>
                    <a:pt x="78" y="1"/>
                  </a:lnTo>
                  <a:lnTo>
                    <a:pt x="78" y="1"/>
                  </a:lnTo>
                  <a:lnTo>
                    <a:pt x="0" y="363"/>
                  </a:lnTo>
                  <a:lnTo>
                    <a:pt x="207" y="570"/>
                  </a:lnTo>
                  <a:lnTo>
                    <a:pt x="207" y="570"/>
                  </a:lnTo>
                  <a:lnTo>
                    <a:pt x="207" y="570"/>
                  </a:lnTo>
                  <a:lnTo>
                    <a:pt x="259" y="182"/>
                  </a:lnTo>
                  <a:lnTo>
                    <a:pt x="7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9" name="Google Shape;5519;p67"/>
            <p:cNvSpPr/>
            <p:nvPr/>
          </p:nvSpPr>
          <p:spPr>
            <a:xfrm>
              <a:off x="6336580" y="2685687"/>
              <a:ext cx="27227" cy="32494"/>
            </a:xfrm>
            <a:custGeom>
              <a:avLst/>
              <a:gdLst/>
              <a:ahLst/>
              <a:cxnLst/>
              <a:rect l="l" t="t" r="r" b="b"/>
              <a:pathLst>
                <a:path w="1737" h="2073" extrusionOk="0">
                  <a:moveTo>
                    <a:pt x="1607" y="0"/>
                  </a:moveTo>
                  <a:lnTo>
                    <a:pt x="79" y="1554"/>
                  </a:lnTo>
                  <a:lnTo>
                    <a:pt x="1" y="2072"/>
                  </a:lnTo>
                  <a:lnTo>
                    <a:pt x="1736" y="337"/>
                  </a:lnTo>
                  <a:lnTo>
                    <a:pt x="1607" y="0"/>
                  </a:lnTo>
                  <a:close/>
                </a:path>
              </a:pathLst>
            </a:custGeom>
            <a:solidFill>
              <a:srgbClr val="0AB1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0" name="Google Shape;5520;p67"/>
            <p:cNvSpPr/>
            <p:nvPr/>
          </p:nvSpPr>
          <p:spPr>
            <a:xfrm>
              <a:off x="6336580" y="2685687"/>
              <a:ext cx="27227" cy="32494"/>
            </a:xfrm>
            <a:custGeom>
              <a:avLst/>
              <a:gdLst/>
              <a:ahLst/>
              <a:cxnLst/>
              <a:rect l="l" t="t" r="r" b="b"/>
              <a:pathLst>
                <a:path w="1737" h="2073" fill="none" extrusionOk="0">
                  <a:moveTo>
                    <a:pt x="1607" y="0"/>
                  </a:moveTo>
                  <a:lnTo>
                    <a:pt x="79" y="1554"/>
                  </a:lnTo>
                  <a:lnTo>
                    <a:pt x="79" y="1554"/>
                  </a:lnTo>
                  <a:lnTo>
                    <a:pt x="79" y="1554"/>
                  </a:lnTo>
                  <a:lnTo>
                    <a:pt x="79" y="1554"/>
                  </a:lnTo>
                  <a:lnTo>
                    <a:pt x="1" y="2072"/>
                  </a:lnTo>
                  <a:lnTo>
                    <a:pt x="1736" y="337"/>
                  </a:lnTo>
                  <a:lnTo>
                    <a:pt x="1736" y="337"/>
                  </a:lnTo>
                  <a:lnTo>
                    <a:pt x="160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1" name="Google Shape;5521;p67"/>
            <p:cNvSpPr/>
            <p:nvPr/>
          </p:nvSpPr>
          <p:spPr>
            <a:xfrm>
              <a:off x="6382053" y="3301135"/>
              <a:ext cx="423" cy="2445"/>
            </a:xfrm>
            <a:custGeom>
              <a:avLst/>
              <a:gdLst/>
              <a:ahLst/>
              <a:cxnLst/>
              <a:rect l="l" t="t" r="r" b="b"/>
              <a:pathLst>
                <a:path w="27" h="156" extrusionOk="0">
                  <a:moveTo>
                    <a:pt x="1" y="0"/>
                  </a:moveTo>
                  <a:lnTo>
                    <a:pt x="1" y="0"/>
                  </a:lnTo>
                  <a:lnTo>
                    <a:pt x="26" y="156"/>
                  </a:lnTo>
                  <a:lnTo>
                    <a:pt x="26" y="156"/>
                  </a:lnTo>
                  <a:lnTo>
                    <a:pt x="1" y="0"/>
                  </a:lnTo>
                  <a:close/>
                </a:path>
              </a:pathLst>
            </a:custGeom>
            <a:solidFill>
              <a:srgbClr val="89E5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2" name="Google Shape;5522;p67"/>
            <p:cNvSpPr/>
            <p:nvPr/>
          </p:nvSpPr>
          <p:spPr>
            <a:xfrm>
              <a:off x="6382053" y="3301135"/>
              <a:ext cx="423" cy="2445"/>
            </a:xfrm>
            <a:custGeom>
              <a:avLst/>
              <a:gdLst/>
              <a:ahLst/>
              <a:cxnLst/>
              <a:rect l="l" t="t" r="r" b="b"/>
              <a:pathLst>
                <a:path w="27" h="156" fill="none" extrusionOk="0">
                  <a:moveTo>
                    <a:pt x="1" y="0"/>
                  </a:moveTo>
                  <a:lnTo>
                    <a:pt x="1" y="0"/>
                  </a:lnTo>
                  <a:lnTo>
                    <a:pt x="26" y="156"/>
                  </a:lnTo>
                  <a:lnTo>
                    <a:pt x="26" y="156"/>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3" name="Google Shape;5523;p67"/>
            <p:cNvSpPr/>
            <p:nvPr/>
          </p:nvSpPr>
          <p:spPr>
            <a:xfrm>
              <a:off x="6326438" y="2767683"/>
              <a:ext cx="300835" cy="1306433"/>
            </a:xfrm>
            <a:custGeom>
              <a:avLst/>
              <a:gdLst/>
              <a:ahLst/>
              <a:cxnLst/>
              <a:rect l="l" t="t" r="r" b="b"/>
              <a:pathLst>
                <a:path w="19192" h="83345" extrusionOk="0">
                  <a:moveTo>
                    <a:pt x="8754" y="8910"/>
                  </a:moveTo>
                  <a:lnTo>
                    <a:pt x="13571" y="13753"/>
                  </a:lnTo>
                  <a:lnTo>
                    <a:pt x="8754" y="18570"/>
                  </a:lnTo>
                  <a:lnTo>
                    <a:pt x="3911" y="13753"/>
                  </a:lnTo>
                  <a:lnTo>
                    <a:pt x="8754" y="8910"/>
                  </a:lnTo>
                  <a:close/>
                  <a:moveTo>
                    <a:pt x="13805" y="13960"/>
                  </a:moveTo>
                  <a:lnTo>
                    <a:pt x="18622" y="18804"/>
                  </a:lnTo>
                  <a:lnTo>
                    <a:pt x="13805" y="23621"/>
                  </a:lnTo>
                  <a:lnTo>
                    <a:pt x="8961" y="18804"/>
                  </a:lnTo>
                  <a:lnTo>
                    <a:pt x="13805" y="13960"/>
                  </a:lnTo>
                  <a:close/>
                  <a:moveTo>
                    <a:pt x="8754" y="19011"/>
                  </a:moveTo>
                  <a:lnTo>
                    <a:pt x="13571" y="23828"/>
                  </a:lnTo>
                  <a:lnTo>
                    <a:pt x="8754" y="28671"/>
                  </a:lnTo>
                  <a:lnTo>
                    <a:pt x="3911" y="23828"/>
                  </a:lnTo>
                  <a:lnTo>
                    <a:pt x="8754" y="19011"/>
                  </a:lnTo>
                  <a:close/>
                  <a:moveTo>
                    <a:pt x="8754" y="29111"/>
                  </a:moveTo>
                  <a:lnTo>
                    <a:pt x="13571" y="33929"/>
                  </a:lnTo>
                  <a:lnTo>
                    <a:pt x="8754" y="38746"/>
                  </a:lnTo>
                  <a:lnTo>
                    <a:pt x="3911" y="33929"/>
                  </a:lnTo>
                  <a:lnTo>
                    <a:pt x="8754" y="29111"/>
                  </a:lnTo>
                  <a:close/>
                  <a:moveTo>
                    <a:pt x="8754" y="39186"/>
                  </a:moveTo>
                  <a:lnTo>
                    <a:pt x="13571" y="44029"/>
                  </a:lnTo>
                  <a:lnTo>
                    <a:pt x="8754" y="48847"/>
                  </a:lnTo>
                  <a:lnTo>
                    <a:pt x="3911" y="44029"/>
                  </a:lnTo>
                  <a:lnTo>
                    <a:pt x="8754" y="39186"/>
                  </a:lnTo>
                  <a:close/>
                  <a:moveTo>
                    <a:pt x="8754" y="49287"/>
                  </a:moveTo>
                  <a:lnTo>
                    <a:pt x="13571" y="54104"/>
                  </a:lnTo>
                  <a:lnTo>
                    <a:pt x="8754" y="58947"/>
                  </a:lnTo>
                  <a:lnTo>
                    <a:pt x="3911" y="54104"/>
                  </a:lnTo>
                  <a:lnTo>
                    <a:pt x="8754" y="49287"/>
                  </a:lnTo>
                  <a:close/>
                  <a:moveTo>
                    <a:pt x="8754" y="59388"/>
                  </a:moveTo>
                  <a:lnTo>
                    <a:pt x="13571" y="64205"/>
                  </a:lnTo>
                  <a:lnTo>
                    <a:pt x="8754" y="69022"/>
                  </a:lnTo>
                  <a:lnTo>
                    <a:pt x="3911" y="64205"/>
                  </a:lnTo>
                  <a:lnTo>
                    <a:pt x="8754" y="59388"/>
                  </a:lnTo>
                  <a:close/>
                  <a:moveTo>
                    <a:pt x="259" y="1"/>
                  </a:moveTo>
                  <a:lnTo>
                    <a:pt x="233" y="389"/>
                  </a:lnTo>
                  <a:lnTo>
                    <a:pt x="3471" y="3653"/>
                  </a:lnTo>
                  <a:lnTo>
                    <a:pt x="0" y="7123"/>
                  </a:lnTo>
                  <a:lnTo>
                    <a:pt x="0" y="7563"/>
                  </a:lnTo>
                  <a:lnTo>
                    <a:pt x="3704" y="3886"/>
                  </a:lnTo>
                  <a:lnTo>
                    <a:pt x="8521" y="8703"/>
                  </a:lnTo>
                  <a:lnTo>
                    <a:pt x="3704" y="13520"/>
                  </a:lnTo>
                  <a:lnTo>
                    <a:pt x="130" y="9946"/>
                  </a:lnTo>
                  <a:lnTo>
                    <a:pt x="130" y="10076"/>
                  </a:lnTo>
                  <a:lnTo>
                    <a:pt x="156" y="10309"/>
                  </a:lnTo>
                  <a:lnTo>
                    <a:pt x="182" y="10438"/>
                  </a:lnTo>
                  <a:lnTo>
                    <a:pt x="3471" y="13753"/>
                  </a:lnTo>
                  <a:lnTo>
                    <a:pt x="907" y="16317"/>
                  </a:lnTo>
                  <a:lnTo>
                    <a:pt x="933" y="16395"/>
                  </a:lnTo>
                  <a:lnTo>
                    <a:pt x="959" y="16680"/>
                  </a:lnTo>
                  <a:lnTo>
                    <a:pt x="3704" y="13960"/>
                  </a:lnTo>
                  <a:lnTo>
                    <a:pt x="8521" y="18804"/>
                  </a:lnTo>
                  <a:lnTo>
                    <a:pt x="3704" y="23621"/>
                  </a:lnTo>
                  <a:lnTo>
                    <a:pt x="1606" y="21523"/>
                  </a:lnTo>
                  <a:lnTo>
                    <a:pt x="1606" y="21523"/>
                  </a:lnTo>
                  <a:lnTo>
                    <a:pt x="1684" y="22041"/>
                  </a:lnTo>
                  <a:lnTo>
                    <a:pt x="3471" y="23828"/>
                  </a:lnTo>
                  <a:lnTo>
                    <a:pt x="2150" y="25175"/>
                  </a:lnTo>
                  <a:lnTo>
                    <a:pt x="2202" y="25537"/>
                  </a:lnTo>
                  <a:lnTo>
                    <a:pt x="3704" y="24061"/>
                  </a:lnTo>
                  <a:lnTo>
                    <a:pt x="8521" y="28878"/>
                  </a:lnTo>
                  <a:lnTo>
                    <a:pt x="3704" y="33721"/>
                  </a:lnTo>
                  <a:lnTo>
                    <a:pt x="3549" y="33540"/>
                  </a:lnTo>
                  <a:lnTo>
                    <a:pt x="3549" y="33670"/>
                  </a:lnTo>
                  <a:lnTo>
                    <a:pt x="3549" y="33825"/>
                  </a:lnTo>
                  <a:lnTo>
                    <a:pt x="3549" y="34032"/>
                  </a:lnTo>
                  <a:lnTo>
                    <a:pt x="3574" y="34188"/>
                  </a:lnTo>
                  <a:lnTo>
                    <a:pt x="3574" y="34291"/>
                  </a:lnTo>
                  <a:lnTo>
                    <a:pt x="3704" y="34162"/>
                  </a:lnTo>
                  <a:lnTo>
                    <a:pt x="8521" y="38979"/>
                  </a:lnTo>
                  <a:lnTo>
                    <a:pt x="3704" y="43796"/>
                  </a:lnTo>
                  <a:lnTo>
                    <a:pt x="2927" y="43045"/>
                  </a:lnTo>
                  <a:lnTo>
                    <a:pt x="2901" y="43460"/>
                  </a:lnTo>
                  <a:lnTo>
                    <a:pt x="3471" y="44029"/>
                  </a:lnTo>
                  <a:lnTo>
                    <a:pt x="2849" y="44651"/>
                  </a:lnTo>
                  <a:lnTo>
                    <a:pt x="2823" y="45117"/>
                  </a:lnTo>
                  <a:lnTo>
                    <a:pt x="3704" y="44237"/>
                  </a:lnTo>
                  <a:lnTo>
                    <a:pt x="8521" y="49080"/>
                  </a:lnTo>
                  <a:lnTo>
                    <a:pt x="3704" y="53897"/>
                  </a:lnTo>
                  <a:lnTo>
                    <a:pt x="2797" y="53016"/>
                  </a:lnTo>
                  <a:lnTo>
                    <a:pt x="2823" y="53457"/>
                  </a:lnTo>
                  <a:lnTo>
                    <a:pt x="3471" y="54104"/>
                  </a:lnTo>
                  <a:lnTo>
                    <a:pt x="2875" y="54726"/>
                  </a:lnTo>
                  <a:lnTo>
                    <a:pt x="2901" y="55140"/>
                  </a:lnTo>
                  <a:lnTo>
                    <a:pt x="3704" y="54337"/>
                  </a:lnTo>
                  <a:lnTo>
                    <a:pt x="8521" y="59154"/>
                  </a:lnTo>
                  <a:lnTo>
                    <a:pt x="3704" y="63998"/>
                  </a:lnTo>
                  <a:lnTo>
                    <a:pt x="3549" y="63842"/>
                  </a:lnTo>
                  <a:lnTo>
                    <a:pt x="3549" y="63842"/>
                  </a:lnTo>
                  <a:lnTo>
                    <a:pt x="3626" y="64516"/>
                  </a:lnTo>
                  <a:lnTo>
                    <a:pt x="3704" y="64438"/>
                  </a:lnTo>
                  <a:lnTo>
                    <a:pt x="8521" y="69255"/>
                  </a:lnTo>
                  <a:lnTo>
                    <a:pt x="4688" y="73088"/>
                  </a:lnTo>
                  <a:lnTo>
                    <a:pt x="4766" y="73477"/>
                  </a:lnTo>
                  <a:lnTo>
                    <a:pt x="8754" y="69488"/>
                  </a:lnTo>
                  <a:lnTo>
                    <a:pt x="13571" y="74305"/>
                  </a:lnTo>
                  <a:lnTo>
                    <a:pt x="8754" y="79123"/>
                  </a:lnTo>
                  <a:lnTo>
                    <a:pt x="5051" y="75419"/>
                  </a:lnTo>
                  <a:lnTo>
                    <a:pt x="5128" y="75937"/>
                  </a:lnTo>
                  <a:lnTo>
                    <a:pt x="8521" y="79356"/>
                  </a:lnTo>
                  <a:lnTo>
                    <a:pt x="6035" y="81842"/>
                  </a:lnTo>
                  <a:lnTo>
                    <a:pt x="6113" y="82205"/>
                  </a:lnTo>
                  <a:lnTo>
                    <a:pt x="8754" y="79563"/>
                  </a:lnTo>
                  <a:lnTo>
                    <a:pt x="12510" y="83344"/>
                  </a:lnTo>
                  <a:lnTo>
                    <a:pt x="12561" y="82930"/>
                  </a:lnTo>
                  <a:lnTo>
                    <a:pt x="8961" y="79356"/>
                  </a:lnTo>
                  <a:lnTo>
                    <a:pt x="13649" y="74642"/>
                  </a:lnTo>
                  <a:lnTo>
                    <a:pt x="13753" y="74021"/>
                  </a:lnTo>
                  <a:lnTo>
                    <a:pt x="8961" y="69255"/>
                  </a:lnTo>
                  <a:lnTo>
                    <a:pt x="13805" y="64438"/>
                  </a:lnTo>
                  <a:lnTo>
                    <a:pt x="14892" y="65526"/>
                  </a:lnTo>
                  <a:lnTo>
                    <a:pt x="14944" y="65137"/>
                  </a:lnTo>
                  <a:lnTo>
                    <a:pt x="14012" y="64205"/>
                  </a:lnTo>
                  <a:lnTo>
                    <a:pt x="15255" y="62988"/>
                  </a:lnTo>
                  <a:lnTo>
                    <a:pt x="15307" y="62470"/>
                  </a:lnTo>
                  <a:lnTo>
                    <a:pt x="13805" y="63998"/>
                  </a:lnTo>
                  <a:lnTo>
                    <a:pt x="8961" y="59154"/>
                  </a:lnTo>
                  <a:lnTo>
                    <a:pt x="13805" y="54337"/>
                  </a:lnTo>
                  <a:lnTo>
                    <a:pt x="16110" y="56668"/>
                  </a:lnTo>
                  <a:lnTo>
                    <a:pt x="16161" y="56280"/>
                  </a:lnTo>
                  <a:lnTo>
                    <a:pt x="14012" y="54104"/>
                  </a:lnTo>
                  <a:lnTo>
                    <a:pt x="16861" y="51255"/>
                  </a:lnTo>
                  <a:lnTo>
                    <a:pt x="16938" y="50763"/>
                  </a:lnTo>
                  <a:lnTo>
                    <a:pt x="13805" y="53897"/>
                  </a:lnTo>
                  <a:lnTo>
                    <a:pt x="8961" y="49080"/>
                  </a:lnTo>
                  <a:lnTo>
                    <a:pt x="13805" y="44237"/>
                  </a:lnTo>
                  <a:lnTo>
                    <a:pt x="17223" y="47681"/>
                  </a:lnTo>
                  <a:lnTo>
                    <a:pt x="17223" y="47603"/>
                  </a:lnTo>
                  <a:lnTo>
                    <a:pt x="17249" y="47267"/>
                  </a:lnTo>
                  <a:lnTo>
                    <a:pt x="14012" y="44029"/>
                  </a:lnTo>
                  <a:lnTo>
                    <a:pt x="17405" y="40611"/>
                  </a:lnTo>
                  <a:lnTo>
                    <a:pt x="17405" y="40196"/>
                  </a:lnTo>
                  <a:lnTo>
                    <a:pt x="13805" y="43796"/>
                  </a:lnTo>
                  <a:lnTo>
                    <a:pt x="8961" y="38979"/>
                  </a:lnTo>
                  <a:lnTo>
                    <a:pt x="13805" y="34162"/>
                  </a:lnTo>
                  <a:lnTo>
                    <a:pt x="17249" y="37606"/>
                  </a:lnTo>
                  <a:lnTo>
                    <a:pt x="17197" y="37114"/>
                  </a:lnTo>
                  <a:lnTo>
                    <a:pt x="14012" y="33929"/>
                  </a:lnTo>
                  <a:lnTo>
                    <a:pt x="17845" y="30096"/>
                  </a:lnTo>
                  <a:lnTo>
                    <a:pt x="17897" y="29604"/>
                  </a:lnTo>
                  <a:lnTo>
                    <a:pt x="17897" y="29604"/>
                  </a:lnTo>
                  <a:lnTo>
                    <a:pt x="13805" y="33721"/>
                  </a:lnTo>
                  <a:lnTo>
                    <a:pt x="8961" y="28878"/>
                  </a:lnTo>
                  <a:lnTo>
                    <a:pt x="13805" y="24061"/>
                  </a:lnTo>
                  <a:lnTo>
                    <a:pt x="18000" y="28283"/>
                  </a:lnTo>
                  <a:lnTo>
                    <a:pt x="18052" y="27868"/>
                  </a:lnTo>
                  <a:lnTo>
                    <a:pt x="14012" y="23828"/>
                  </a:lnTo>
                  <a:lnTo>
                    <a:pt x="18699" y="19166"/>
                  </a:lnTo>
                  <a:lnTo>
                    <a:pt x="18725" y="18467"/>
                  </a:lnTo>
                  <a:lnTo>
                    <a:pt x="14012" y="13753"/>
                  </a:lnTo>
                  <a:lnTo>
                    <a:pt x="18829" y="8910"/>
                  </a:lnTo>
                  <a:lnTo>
                    <a:pt x="19140" y="9221"/>
                  </a:lnTo>
                  <a:lnTo>
                    <a:pt x="19166" y="8806"/>
                  </a:lnTo>
                  <a:lnTo>
                    <a:pt x="19062" y="8703"/>
                  </a:lnTo>
                  <a:lnTo>
                    <a:pt x="19166" y="8573"/>
                  </a:lnTo>
                  <a:lnTo>
                    <a:pt x="19192" y="8107"/>
                  </a:lnTo>
                  <a:lnTo>
                    <a:pt x="18829" y="8470"/>
                  </a:lnTo>
                  <a:lnTo>
                    <a:pt x="16783" y="6424"/>
                  </a:lnTo>
                  <a:lnTo>
                    <a:pt x="16187" y="6268"/>
                  </a:lnTo>
                  <a:lnTo>
                    <a:pt x="18622" y="8703"/>
                  </a:lnTo>
                  <a:lnTo>
                    <a:pt x="13805" y="13520"/>
                  </a:lnTo>
                  <a:lnTo>
                    <a:pt x="8961" y="8703"/>
                  </a:lnTo>
                  <a:lnTo>
                    <a:pt x="12561" y="5103"/>
                  </a:lnTo>
                  <a:lnTo>
                    <a:pt x="12251" y="4973"/>
                  </a:lnTo>
                  <a:lnTo>
                    <a:pt x="8754" y="8470"/>
                  </a:lnTo>
                  <a:lnTo>
                    <a:pt x="3911" y="3653"/>
                  </a:lnTo>
                  <a:lnTo>
                    <a:pt x="6346" y="1218"/>
                  </a:lnTo>
                  <a:lnTo>
                    <a:pt x="6113" y="1011"/>
                  </a:lnTo>
                  <a:lnTo>
                    <a:pt x="3704" y="3419"/>
                  </a:lnTo>
                  <a:lnTo>
                    <a:pt x="259"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4" name="Google Shape;5524;p67"/>
            <p:cNvSpPr/>
            <p:nvPr/>
          </p:nvSpPr>
          <p:spPr>
            <a:xfrm>
              <a:off x="6387743" y="3698574"/>
              <a:ext cx="151436" cy="151029"/>
            </a:xfrm>
            <a:custGeom>
              <a:avLst/>
              <a:gdLst/>
              <a:ahLst/>
              <a:cxnLst/>
              <a:rect l="l" t="t" r="r" b="b"/>
              <a:pathLst>
                <a:path w="9661" h="9635" fill="none" extrusionOk="0">
                  <a:moveTo>
                    <a:pt x="4843" y="9635"/>
                  </a:moveTo>
                  <a:lnTo>
                    <a:pt x="0" y="4818"/>
                  </a:lnTo>
                  <a:lnTo>
                    <a:pt x="4843" y="1"/>
                  </a:lnTo>
                  <a:lnTo>
                    <a:pt x="9660" y="4818"/>
                  </a:lnTo>
                  <a:lnTo>
                    <a:pt x="4843" y="9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5" name="Google Shape;5525;p67"/>
            <p:cNvSpPr/>
            <p:nvPr/>
          </p:nvSpPr>
          <p:spPr>
            <a:xfrm>
              <a:off x="6387743" y="3540241"/>
              <a:ext cx="151436" cy="151452"/>
            </a:xfrm>
            <a:custGeom>
              <a:avLst/>
              <a:gdLst/>
              <a:ahLst/>
              <a:cxnLst/>
              <a:rect l="l" t="t" r="r" b="b"/>
              <a:pathLst>
                <a:path w="9661" h="9662" fill="none" extrusionOk="0">
                  <a:moveTo>
                    <a:pt x="4843" y="9661"/>
                  </a:moveTo>
                  <a:lnTo>
                    <a:pt x="0" y="4818"/>
                  </a:lnTo>
                  <a:lnTo>
                    <a:pt x="4843" y="1"/>
                  </a:lnTo>
                  <a:lnTo>
                    <a:pt x="9660" y="4818"/>
                  </a:lnTo>
                  <a:lnTo>
                    <a:pt x="4843" y="96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6" name="Google Shape;5526;p67"/>
            <p:cNvSpPr/>
            <p:nvPr/>
          </p:nvSpPr>
          <p:spPr>
            <a:xfrm>
              <a:off x="6387743" y="3381924"/>
              <a:ext cx="151436" cy="151436"/>
            </a:xfrm>
            <a:custGeom>
              <a:avLst/>
              <a:gdLst/>
              <a:ahLst/>
              <a:cxnLst/>
              <a:rect l="l" t="t" r="r" b="b"/>
              <a:pathLst>
                <a:path w="9661" h="9661" fill="none" extrusionOk="0">
                  <a:moveTo>
                    <a:pt x="4843" y="9661"/>
                  </a:moveTo>
                  <a:lnTo>
                    <a:pt x="0" y="4843"/>
                  </a:lnTo>
                  <a:lnTo>
                    <a:pt x="4843" y="0"/>
                  </a:lnTo>
                  <a:lnTo>
                    <a:pt x="9660" y="4843"/>
                  </a:lnTo>
                  <a:lnTo>
                    <a:pt x="4843" y="96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7" name="Google Shape;5527;p67"/>
            <p:cNvSpPr/>
            <p:nvPr/>
          </p:nvSpPr>
          <p:spPr>
            <a:xfrm>
              <a:off x="6387743" y="3223998"/>
              <a:ext cx="151436" cy="151029"/>
            </a:xfrm>
            <a:custGeom>
              <a:avLst/>
              <a:gdLst/>
              <a:ahLst/>
              <a:cxnLst/>
              <a:rect l="l" t="t" r="r" b="b"/>
              <a:pathLst>
                <a:path w="9661" h="9635" fill="none" extrusionOk="0">
                  <a:moveTo>
                    <a:pt x="4843" y="9635"/>
                  </a:moveTo>
                  <a:lnTo>
                    <a:pt x="0" y="4818"/>
                  </a:lnTo>
                  <a:lnTo>
                    <a:pt x="4843" y="0"/>
                  </a:lnTo>
                  <a:lnTo>
                    <a:pt x="9660" y="4818"/>
                  </a:lnTo>
                  <a:lnTo>
                    <a:pt x="4843" y="9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8" name="Google Shape;5528;p67"/>
            <p:cNvSpPr/>
            <p:nvPr/>
          </p:nvSpPr>
          <p:spPr>
            <a:xfrm>
              <a:off x="6387743" y="3065665"/>
              <a:ext cx="151436" cy="151452"/>
            </a:xfrm>
            <a:custGeom>
              <a:avLst/>
              <a:gdLst/>
              <a:ahLst/>
              <a:cxnLst/>
              <a:rect l="l" t="t" r="r" b="b"/>
              <a:pathLst>
                <a:path w="9661" h="9662" fill="none" extrusionOk="0">
                  <a:moveTo>
                    <a:pt x="4843" y="9661"/>
                  </a:moveTo>
                  <a:lnTo>
                    <a:pt x="0" y="4818"/>
                  </a:lnTo>
                  <a:lnTo>
                    <a:pt x="4843" y="1"/>
                  </a:lnTo>
                  <a:lnTo>
                    <a:pt x="9660" y="4818"/>
                  </a:lnTo>
                  <a:lnTo>
                    <a:pt x="4843" y="96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9" name="Google Shape;5529;p67"/>
            <p:cNvSpPr/>
            <p:nvPr/>
          </p:nvSpPr>
          <p:spPr>
            <a:xfrm>
              <a:off x="6434016" y="4112253"/>
              <a:ext cx="83642" cy="62136"/>
            </a:xfrm>
            <a:custGeom>
              <a:avLst/>
              <a:gdLst/>
              <a:ahLst/>
              <a:cxnLst/>
              <a:rect l="l" t="t" r="r" b="b"/>
              <a:pathLst>
                <a:path w="5336" h="3964" extrusionOk="0">
                  <a:moveTo>
                    <a:pt x="5336" y="1"/>
                  </a:moveTo>
                  <a:lnTo>
                    <a:pt x="1891" y="3445"/>
                  </a:lnTo>
                  <a:lnTo>
                    <a:pt x="1" y="1555"/>
                  </a:lnTo>
                  <a:lnTo>
                    <a:pt x="52" y="1969"/>
                  </a:lnTo>
                  <a:lnTo>
                    <a:pt x="52" y="2073"/>
                  </a:lnTo>
                  <a:lnTo>
                    <a:pt x="1658" y="3653"/>
                  </a:lnTo>
                  <a:lnTo>
                    <a:pt x="1580" y="3730"/>
                  </a:lnTo>
                  <a:lnTo>
                    <a:pt x="1684" y="3756"/>
                  </a:lnTo>
                  <a:lnTo>
                    <a:pt x="1788" y="3808"/>
                  </a:lnTo>
                  <a:lnTo>
                    <a:pt x="2098" y="3886"/>
                  </a:lnTo>
                  <a:lnTo>
                    <a:pt x="2176" y="3912"/>
                  </a:lnTo>
                  <a:lnTo>
                    <a:pt x="2409" y="3963"/>
                  </a:lnTo>
                  <a:lnTo>
                    <a:pt x="2098" y="3653"/>
                  </a:lnTo>
                  <a:lnTo>
                    <a:pt x="5258" y="493"/>
                  </a:lnTo>
                  <a:lnTo>
                    <a:pt x="5336"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0" name="Google Shape;5530;p67"/>
            <p:cNvSpPr/>
            <p:nvPr/>
          </p:nvSpPr>
          <p:spPr>
            <a:xfrm>
              <a:off x="6354857" y="2370651"/>
              <a:ext cx="545631" cy="497728"/>
            </a:xfrm>
            <a:custGeom>
              <a:avLst/>
              <a:gdLst/>
              <a:ahLst/>
              <a:cxnLst/>
              <a:rect l="l" t="t" r="r" b="b"/>
              <a:pathLst>
                <a:path w="34809" h="31753" extrusionOk="0">
                  <a:moveTo>
                    <a:pt x="6941" y="3963"/>
                  </a:moveTo>
                  <a:lnTo>
                    <a:pt x="11758" y="8806"/>
                  </a:lnTo>
                  <a:lnTo>
                    <a:pt x="8366" y="12199"/>
                  </a:lnTo>
                  <a:lnTo>
                    <a:pt x="6941" y="13623"/>
                  </a:lnTo>
                  <a:lnTo>
                    <a:pt x="4869" y="11551"/>
                  </a:lnTo>
                  <a:lnTo>
                    <a:pt x="2098" y="8806"/>
                  </a:lnTo>
                  <a:lnTo>
                    <a:pt x="6941" y="3963"/>
                  </a:lnTo>
                  <a:close/>
                  <a:moveTo>
                    <a:pt x="17016" y="3963"/>
                  </a:moveTo>
                  <a:lnTo>
                    <a:pt x="21859" y="8806"/>
                  </a:lnTo>
                  <a:lnTo>
                    <a:pt x="17016" y="13623"/>
                  </a:lnTo>
                  <a:lnTo>
                    <a:pt x="12199" y="8806"/>
                  </a:lnTo>
                  <a:lnTo>
                    <a:pt x="17016" y="3963"/>
                  </a:lnTo>
                  <a:close/>
                  <a:moveTo>
                    <a:pt x="34757" y="16058"/>
                  </a:moveTo>
                  <a:lnTo>
                    <a:pt x="34731" y="16084"/>
                  </a:lnTo>
                  <a:lnTo>
                    <a:pt x="34783" y="16498"/>
                  </a:lnTo>
                  <a:lnTo>
                    <a:pt x="34809" y="16472"/>
                  </a:lnTo>
                  <a:lnTo>
                    <a:pt x="34783" y="16343"/>
                  </a:lnTo>
                  <a:lnTo>
                    <a:pt x="34757" y="16058"/>
                  </a:lnTo>
                  <a:close/>
                  <a:moveTo>
                    <a:pt x="11992" y="9013"/>
                  </a:moveTo>
                  <a:lnTo>
                    <a:pt x="16653" y="13701"/>
                  </a:lnTo>
                  <a:lnTo>
                    <a:pt x="16809" y="13831"/>
                  </a:lnTo>
                  <a:lnTo>
                    <a:pt x="11992" y="18674"/>
                  </a:lnTo>
                  <a:lnTo>
                    <a:pt x="7148" y="13831"/>
                  </a:lnTo>
                  <a:lnTo>
                    <a:pt x="8728" y="12251"/>
                  </a:lnTo>
                  <a:lnTo>
                    <a:pt x="11992" y="9013"/>
                  </a:lnTo>
                  <a:close/>
                  <a:moveTo>
                    <a:pt x="6941" y="14064"/>
                  </a:moveTo>
                  <a:lnTo>
                    <a:pt x="11758" y="18881"/>
                  </a:lnTo>
                  <a:lnTo>
                    <a:pt x="6941" y="23724"/>
                  </a:lnTo>
                  <a:lnTo>
                    <a:pt x="2098" y="18881"/>
                  </a:lnTo>
                  <a:lnTo>
                    <a:pt x="6941" y="14064"/>
                  </a:lnTo>
                  <a:close/>
                  <a:moveTo>
                    <a:pt x="11992" y="19114"/>
                  </a:moveTo>
                  <a:lnTo>
                    <a:pt x="16809" y="23931"/>
                  </a:lnTo>
                  <a:lnTo>
                    <a:pt x="11992" y="28748"/>
                  </a:lnTo>
                  <a:lnTo>
                    <a:pt x="7148" y="23931"/>
                  </a:lnTo>
                  <a:lnTo>
                    <a:pt x="11992" y="19114"/>
                  </a:lnTo>
                  <a:close/>
                  <a:moveTo>
                    <a:pt x="10464" y="0"/>
                  </a:moveTo>
                  <a:lnTo>
                    <a:pt x="6941" y="3523"/>
                  </a:lnTo>
                  <a:lnTo>
                    <a:pt x="5025" y="1632"/>
                  </a:lnTo>
                  <a:lnTo>
                    <a:pt x="4999" y="1684"/>
                  </a:lnTo>
                  <a:lnTo>
                    <a:pt x="4869" y="1917"/>
                  </a:lnTo>
                  <a:lnTo>
                    <a:pt x="6708" y="3756"/>
                  </a:lnTo>
                  <a:lnTo>
                    <a:pt x="2202" y="8262"/>
                  </a:lnTo>
                  <a:lnTo>
                    <a:pt x="1943" y="9065"/>
                  </a:lnTo>
                  <a:lnTo>
                    <a:pt x="4325" y="11474"/>
                  </a:lnTo>
                  <a:lnTo>
                    <a:pt x="6708" y="13831"/>
                  </a:lnTo>
                  <a:lnTo>
                    <a:pt x="1891" y="18674"/>
                  </a:lnTo>
                  <a:lnTo>
                    <a:pt x="52" y="16835"/>
                  </a:lnTo>
                  <a:lnTo>
                    <a:pt x="0" y="17223"/>
                  </a:lnTo>
                  <a:lnTo>
                    <a:pt x="1658" y="18881"/>
                  </a:lnTo>
                  <a:lnTo>
                    <a:pt x="441" y="20098"/>
                  </a:lnTo>
                  <a:lnTo>
                    <a:pt x="570" y="20435"/>
                  </a:lnTo>
                  <a:lnTo>
                    <a:pt x="1891" y="19114"/>
                  </a:lnTo>
                  <a:lnTo>
                    <a:pt x="6708" y="23931"/>
                  </a:lnTo>
                  <a:lnTo>
                    <a:pt x="4300" y="26340"/>
                  </a:lnTo>
                  <a:lnTo>
                    <a:pt x="4533" y="26547"/>
                  </a:lnTo>
                  <a:lnTo>
                    <a:pt x="6941" y="24164"/>
                  </a:lnTo>
                  <a:lnTo>
                    <a:pt x="11758" y="28982"/>
                  </a:lnTo>
                  <a:lnTo>
                    <a:pt x="10438" y="30302"/>
                  </a:lnTo>
                  <a:lnTo>
                    <a:pt x="10748" y="30432"/>
                  </a:lnTo>
                  <a:lnTo>
                    <a:pt x="11992" y="29215"/>
                  </a:lnTo>
                  <a:lnTo>
                    <a:pt x="14374" y="31597"/>
                  </a:lnTo>
                  <a:lnTo>
                    <a:pt x="14970" y="31753"/>
                  </a:lnTo>
                  <a:lnTo>
                    <a:pt x="12199" y="28982"/>
                  </a:lnTo>
                  <a:lnTo>
                    <a:pt x="17016" y="24164"/>
                  </a:lnTo>
                  <a:lnTo>
                    <a:pt x="17715" y="24838"/>
                  </a:lnTo>
                  <a:lnTo>
                    <a:pt x="17715" y="24397"/>
                  </a:lnTo>
                  <a:lnTo>
                    <a:pt x="17249" y="23931"/>
                  </a:lnTo>
                  <a:lnTo>
                    <a:pt x="17715" y="23465"/>
                  </a:lnTo>
                  <a:lnTo>
                    <a:pt x="17715" y="23025"/>
                  </a:lnTo>
                  <a:lnTo>
                    <a:pt x="17016" y="23724"/>
                  </a:lnTo>
                  <a:lnTo>
                    <a:pt x="12199" y="18881"/>
                  </a:lnTo>
                  <a:lnTo>
                    <a:pt x="17016" y="14064"/>
                  </a:lnTo>
                  <a:lnTo>
                    <a:pt x="17897" y="14944"/>
                  </a:lnTo>
                  <a:lnTo>
                    <a:pt x="17948" y="14608"/>
                  </a:lnTo>
                  <a:lnTo>
                    <a:pt x="18000" y="14582"/>
                  </a:lnTo>
                  <a:lnTo>
                    <a:pt x="17249" y="13831"/>
                  </a:lnTo>
                  <a:lnTo>
                    <a:pt x="22066" y="9013"/>
                  </a:lnTo>
                  <a:lnTo>
                    <a:pt x="25822" y="12769"/>
                  </a:lnTo>
                  <a:lnTo>
                    <a:pt x="26184" y="12665"/>
                  </a:lnTo>
                  <a:lnTo>
                    <a:pt x="22299" y="8806"/>
                  </a:lnTo>
                  <a:lnTo>
                    <a:pt x="27117" y="3963"/>
                  </a:lnTo>
                  <a:lnTo>
                    <a:pt x="31934" y="8806"/>
                  </a:lnTo>
                  <a:lnTo>
                    <a:pt x="28645" y="12095"/>
                  </a:lnTo>
                  <a:lnTo>
                    <a:pt x="29214" y="11966"/>
                  </a:lnTo>
                  <a:lnTo>
                    <a:pt x="32167" y="9013"/>
                  </a:lnTo>
                  <a:lnTo>
                    <a:pt x="34006" y="10852"/>
                  </a:lnTo>
                  <a:lnTo>
                    <a:pt x="34135" y="10826"/>
                  </a:lnTo>
                  <a:lnTo>
                    <a:pt x="34109" y="10593"/>
                  </a:lnTo>
                  <a:lnTo>
                    <a:pt x="34083" y="10490"/>
                  </a:lnTo>
                  <a:lnTo>
                    <a:pt x="32374" y="8806"/>
                  </a:lnTo>
                  <a:lnTo>
                    <a:pt x="33591" y="7589"/>
                  </a:lnTo>
                  <a:lnTo>
                    <a:pt x="33565" y="7382"/>
                  </a:lnTo>
                  <a:lnTo>
                    <a:pt x="33514" y="7226"/>
                  </a:lnTo>
                  <a:lnTo>
                    <a:pt x="32167" y="8573"/>
                  </a:lnTo>
                  <a:lnTo>
                    <a:pt x="27350" y="3756"/>
                  </a:lnTo>
                  <a:lnTo>
                    <a:pt x="28852" y="2228"/>
                  </a:lnTo>
                  <a:lnTo>
                    <a:pt x="28696" y="2254"/>
                  </a:lnTo>
                  <a:lnTo>
                    <a:pt x="28360" y="2305"/>
                  </a:lnTo>
                  <a:lnTo>
                    <a:pt x="27117" y="3523"/>
                  </a:lnTo>
                  <a:lnTo>
                    <a:pt x="26081" y="2487"/>
                  </a:lnTo>
                  <a:lnTo>
                    <a:pt x="25640" y="2487"/>
                  </a:lnTo>
                  <a:lnTo>
                    <a:pt x="26884" y="3756"/>
                  </a:lnTo>
                  <a:lnTo>
                    <a:pt x="22066" y="8573"/>
                  </a:lnTo>
                  <a:lnTo>
                    <a:pt x="17249" y="3756"/>
                  </a:lnTo>
                  <a:lnTo>
                    <a:pt x="18958" y="2046"/>
                  </a:lnTo>
                  <a:lnTo>
                    <a:pt x="18570" y="1995"/>
                  </a:lnTo>
                  <a:lnTo>
                    <a:pt x="17016" y="3523"/>
                  </a:lnTo>
                  <a:lnTo>
                    <a:pt x="14711" y="1218"/>
                  </a:lnTo>
                  <a:lnTo>
                    <a:pt x="14400" y="1140"/>
                  </a:lnTo>
                  <a:lnTo>
                    <a:pt x="14115" y="1062"/>
                  </a:lnTo>
                  <a:lnTo>
                    <a:pt x="16809" y="3756"/>
                  </a:lnTo>
                  <a:lnTo>
                    <a:pt x="11992" y="8573"/>
                  </a:lnTo>
                  <a:lnTo>
                    <a:pt x="7148" y="3756"/>
                  </a:lnTo>
                  <a:lnTo>
                    <a:pt x="10774" y="104"/>
                  </a:lnTo>
                  <a:lnTo>
                    <a:pt x="10464"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1" name="Google Shape;5531;p67"/>
            <p:cNvSpPr/>
            <p:nvPr/>
          </p:nvSpPr>
          <p:spPr>
            <a:xfrm>
              <a:off x="6899250" y="2622344"/>
              <a:ext cx="1238" cy="6928"/>
            </a:xfrm>
            <a:custGeom>
              <a:avLst/>
              <a:gdLst/>
              <a:ahLst/>
              <a:cxnLst/>
              <a:rect l="l" t="t" r="r" b="b"/>
              <a:pathLst>
                <a:path w="79" h="442" fill="none" extrusionOk="0">
                  <a:moveTo>
                    <a:pt x="27" y="1"/>
                  </a:moveTo>
                  <a:lnTo>
                    <a:pt x="1" y="27"/>
                  </a:lnTo>
                  <a:lnTo>
                    <a:pt x="1" y="27"/>
                  </a:lnTo>
                  <a:lnTo>
                    <a:pt x="1" y="27"/>
                  </a:lnTo>
                  <a:lnTo>
                    <a:pt x="53" y="441"/>
                  </a:lnTo>
                  <a:lnTo>
                    <a:pt x="53" y="441"/>
                  </a:lnTo>
                  <a:lnTo>
                    <a:pt x="79" y="415"/>
                  </a:lnTo>
                  <a:lnTo>
                    <a:pt x="79" y="415"/>
                  </a:lnTo>
                  <a:lnTo>
                    <a:pt x="53" y="286"/>
                  </a:lnTo>
                  <a:lnTo>
                    <a:pt x="53" y="286"/>
                  </a:lnTo>
                  <a:lnTo>
                    <a:pt x="2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2" name="Google Shape;5532;p67"/>
            <p:cNvSpPr/>
            <p:nvPr/>
          </p:nvSpPr>
          <p:spPr>
            <a:xfrm>
              <a:off x="6889923" y="2540348"/>
              <a:ext cx="423" cy="2853"/>
            </a:xfrm>
            <a:custGeom>
              <a:avLst/>
              <a:gdLst/>
              <a:ahLst/>
              <a:cxnLst/>
              <a:rect l="l" t="t" r="r" b="b"/>
              <a:pathLst>
                <a:path w="27" h="182" fill="none" extrusionOk="0">
                  <a:moveTo>
                    <a:pt x="0" y="0"/>
                  </a:moveTo>
                  <a:lnTo>
                    <a:pt x="0" y="0"/>
                  </a:lnTo>
                  <a:lnTo>
                    <a:pt x="0" y="26"/>
                  </a:lnTo>
                  <a:lnTo>
                    <a:pt x="0" y="26"/>
                  </a:lnTo>
                  <a:lnTo>
                    <a:pt x="0" y="52"/>
                  </a:lnTo>
                  <a:lnTo>
                    <a:pt x="0" y="52"/>
                  </a:lnTo>
                  <a:lnTo>
                    <a:pt x="26" y="182"/>
                  </a:lnTo>
                  <a:lnTo>
                    <a:pt x="26" y="182"/>
                  </a:lnTo>
                  <a:lnTo>
                    <a:pt x="26" y="182"/>
                  </a:lnTo>
                  <a:lnTo>
                    <a:pt x="26" y="182"/>
                  </a:lnTo>
                  <a:lnTo>
                    <a:pt x="26" y="182"/>
                  </a:lnTo>
                  <a:lnTo>
                    <a:pt x="0" y="52"/>
                  </a:lnTo>
                  <a:lnTo>
                    <a:pt x="0" y="52"/>
                  </a:lnTo>
                  <a:lnTo>
                    <a:pt x="0" y="26"/>
                  </a:lnTo>
                  <a:lnTo>
                    <a:pt x="0" y="26"/>
                  </a:lnTo>
                  <a:lnTo>
                    <a:pt x="0" y="0"/>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3" name="Google Shape;5533;p67"/>
            <p:cNvSpPr/>
            <p:nvPr/>
          </p:nvSpPr>
          <p:spPr>
            <a:xfrm>
              <a:off x="6466902" y="2670247"/>
              <a:ext cx="151436" cy="151044"/>
            </a:xfrm>
            <a:custGeom>
              <a:avLst/>
              <a:gdLst/>
              <a:ahLst/>
              <a:cxnLst/>
              <a:rect l="l" t="t" r="r" b="b"/>
              <a:pathLst>
                <a:path w="9661" h="9636" fill="none" extrusionOk="0">
                  <a:moveTo>
                    <a:pt x="4844" y="9635"/>
                  </a:moveTo>
                  <a:lnTo>
                    <a:pt x="0" y="4818"/>
                  </a:lnTo>
                  <a:lnTo>
                    <a:pt x="4844" y="1"/>
                  </a:lnTo>
                  <a:lnTo>
                    <a:pt x="9661" y="4818"/>
                  </a:lnTo>
                  <a:lnTo>
                    <a:pt x="4844" y="9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4" name="Google Shape;5534;p67"/>
            <p:cNvSpPr/>
            <p:nvPr/>
          </p:nvSpPr>
          <p:spPr>
            <a:xfrm>
              <a:off x="6387743" y="2591088"/>
              <a:ext cx="151436" cy="151452"/>
            </a:xfrm>
            <a:custGeom>
              <a:avLst/>
              <a:gdLst/>
              <a:ahLst/>
              <a:cxnLst/>
              <a:rect l="l" t="t" r="r" b="b"/>
              <a:pathLst>
                <a:path w="9661" h="9662" fill="none" extrusionOk="0">
                  <a:moveTo>
                    <a:pt x="4843" y="9661"/>
                  </a:moveTo>
                  <a:lnTo>
                    <a:pt x="0" y="4818"/>
                  </a:lnTo>
                  <a:lnTo>
                    <a:pt x="4843" y="1"/>
                  </a:lnTo>
                  <a:lnTo>
                    <a:pt x="9660" y="4818"/>
                  </a:lnTo>
                  <a:lnTo>
                    <a:pt x="4843" y="96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5" name="Google Shape;5535;p67"/>
            <p:cNvSpPr/>
            <p:nvPr/>
          </p:nvSpPr>
          <p:spPr>
            <a:xfrm>
              <a:off x="6387743" y="2432755"/>
              <a:ext cx="151436" cy="151452"/>
            </a:xfrm>
            <a:custGeom>
              <a:avLst/>
              <a:gdLst/>
              <a:ahLst/>
              <a:cxnLst/>
              <a:rect l="l" t="t" r="r" b="b"/>
              <a:pathLst>
                <a:path w="9661" h="9662" fill="none" extrusionOk="0">
                  <a:moveTo>
                    <a:pt x="4843" y="9661"/>
                  </a:moveTo>
                  <a:lnTo>
                    <a:pt x="2771" y="7589"/>
                  </a:lnTo>
                  <a:lnTo>
                    <a:pt x="0" y="4844"/>
                  </a:lnTo>
                  <a:lnTo>
                    <a:pt x="4843" y="1"/>
                  </a:lnTo>
                  <a:lnTo>
                    <a:pt x="9660" y="4844"/>
                  </a:lnTo>
                  <a:lnTo>
                    <a:pt x="6268" y="8237"/>
                  </a:lnTo>
                  <a:lnTo>
                    <a:pt x="4843" y="96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6" name="Google Shape;5536;p67"/>
            <p:cNvSpPr/>
            <p:nvPr/>
          </p:nvSpPr>
          <p:spPr>
            <a:xfrm>
              <a:off x="6632540" y="2540348"/>
              <a:ext cx="297590" cy="1613334"/>
            </a:xfrm>
            <a:custGeom>
              <a:avLst/>
              <a:gdLst/>
              <a:ahLst/>
              <a:cxnLst/>
              <a:rect l="l" t="t" r="r" b="b"/>
              <a:pathLst>
                <a:path w="18985" h="102924" extrusionOk="0">
                  <a:moveTo>
                    <a:pt x="16420" y="0"/>
                  </a:moveTo>
                  <a:lnTo>
                    <a:pt x="16291" y="26"/>
                  </a:lnTo>
                  <a:lnTo>
                    <a:pt x="16446" y="182"/>
                  </a:lnTo>
                  <a:lnTo>
                    <a:pt x="16420" y="52"/>
                  </a:lnTo>
                  <a:lnTo>
                    <a:pt x="16420" y="26"/>
                  </a:lnTo>
                  <a:lnTo>
                    <a:pt x="16420" y="0"/>
                  </a:lnTo>
                  <a:close/>
                  <a:moveTo>
                    <a:pt x="9402" y="3238"/>
                  </a:moveTo>
                  <a:lnTo>
                    <a:pt x="14219" y="8055"/>
                  </a:lnTo>
                  <a:lnTo>
                    <a:pt x="9402" y="12898"/>
                  </a:lnTo>
                  <a:lnTo>
                    <a:pt x="4584" y="8055"/>
                  </a:lnTo>
                  <a:lnTo>
                    <a:pt x="9402" y="3238"/>
                  </a:lnTo>
                  <a:close/>
                  <a:moveTo>
                    <a:pt x="9402" y="13338"/>
                  </a:moveTo>
                  <a:lnTo>
                    <a:pt x="14219" y="18156"/>
                  </a:lnTo>
                  <a:lnTo>
                    <a:pt x="10567" y="21833"/>
                  </a:lnTo>
                  <a:lnTo>
                    <a:pt x="9402" y="22973"/>
                  </a:lnTo>
                  <a:lnTo>
                    <a:pt x="8340" y="21911"/>
                  </a:lnTo>
                  <a:lnTo>
                    <a:pt x="4584" y="18156"/>
                  </a:lnTo>
                  <a:lnTo>
                    <a:pt x="9402" y="13338"/>
                  </a:lnTo>
                  <a:close/>
                  <a:moveTo>
                    <a:pt x="9402" y="23413"/>
                  </a:moveTo>
                  <a:lnTo>
                    <a:pt x="14219" y="28256"/>
                  </a:lnTo>
                  <a:lnTo>
                    <a:pt x="9402" y="33073"/>
                  </a:lnTo>
                  <a:lnTo>
                    <a:pt x="4584" y="28256"/>
                  </a:lnTo>
                  <a:lnTo>
                    <a:pt x="9402" y="23413"/>
                  </a:lnTo>
                  <a:close/>
                  <a:moveTo>
                    <a:pt x="9402" y="33514"/>
                  </a:moveTo>
                  <a:lnTo>
                    <a:pt x="14219" y="38331"/>
                  </a:lnTo>
                  <a:lnTo>
                    <a:pt x="9402" y="43174"/>
                  </a:lnTo>
                  <a:lnTo>
                    <a:pt x="4584" y="38331"/>
                  </a:lnTo>
                  <a:lnTo>
                    <a:pt x="9402" y="33514"/>
                  </a:lnTo>
                  <a:close/>
                  <a:moveTo>
                    <a:pt x="9402" y="43614"/>
                  </a:moveTo>
                  <a:lnTo>
                    <a:pt x="14219" y="48432"/>
                  </a:lnTo>
                  <a:lnTo>
                    <a:pt x="9402" y="53249"/>
                  </a:lnTo>
                  <a:lnTo>
                    <a:pt x="4584" y="48432"/>
                  </a:lnTo>
                  <a:lnTo>
                    <a:pt x="9402" y="43614"/>
                  </a:lnTo>
                  <a:close/>
                  <a:moveTo>
                    <a:pt x="11499" y="1140"/>
                  </a:moveTo>
                  <a:lnTo>
                    <a:pt x="10930" y="1269"/>
                  </a:lnTo>
                  <a:lnTo>
                    <a:pt x="9402" y="2797"/>
                  </a:lnTo>
                  <a:lnTo>
                    <a:pt x="8469" y="1839"/>
                  </a:lnTo>
                  <a:lnTo>
                    <a:pt x="8107" y="1943"/>
                  </a:lnTo>
                  <a:lnTo>
                    <a:pt x="9169" y="3005"/>
                  </a:lnTo>
                  <a:lnTo>
                    <a:pt x="4351" y="7848"/>
                  </a:lnTo>
                  <a:lnTo>
                    <a:pt x="285" y="3756"/>
                  </a:lnTo>
                  <a:lnTo>
                    <a:pt x="233" y="3782"/>
                  </a:lnTo>
                  <a:lnTo>
                    <a:pt x="182" y="4118"/>
                  </a:lnTo>
                  <a:lnTo>
                    <a:pt x="4144" y="8055"/>
                  </a:lnTo>
                  <a:lnTo>
                    <a:pt x="26" y="12173"/>
                  </a:lnTo>
                  <a:lnTo>
                    <a:pt x="0" y="12199"/>
                  </a:lnTo>
                  <a:lnTo>
                    <a:pt x="0" y="12639"/>
                  </a:lnTo>
                  <a:lnTo>
                    <a:pt x="4351" y="8288"/>
                  </a:lnTo>
                  <a:lnTo>
                    <a:pt x="9169" y="13105"/>
                  </a:lnTo>
                  <a:lnTo>
                    <a:pt x="4351" y="17922"/>
                  </a:lnTo>
                  <a:lnTo>
                    <a:pt x="0" y="13571"/>
                  </a:lnTo>
                  <a:lnTo>
                    <a:pt x="0" y="14012"/>
                  </a:lnTo>
                  <a:lnTo>
                    <a:pt x="4144" y="18156"/>
                  </a:lnTo>
                  <a:lnTo>
                    <a:pt x="751" y="21548"/>
                  </a:lnTo>
                  <a:lnTo>
                    <a:pt x="130" y="22144"/>
                  </a:lnTo>
                  <a:lnTo>
                    <a:pt x="156" y="22584"/>
                  </a:lnTo>
                  <a:lnTo>
                    <a:pt x="4351" y="18389"/>
                  </a:lnTo>
                  <a:lnTo>
                    <a:pt x="7899" y="21937"/>
                  </a:lnTo>
                  <a:lnTo>
                    <a:pt x="9169" y="23206"/>
                  </a:lnTo>
                  <a:lnTo>
                    <a:pt x="4351" y="28023"/>
                  </a:lnTo>
                  <a:lnTo>
                    <a:pt x="182" y="23853"/>
                  </a:lnTo>
                  <a:lnTo>
                    <a:pt x="182" y="24294"/>
                  </a:lnTo>
                  <a:lnTo>
                    <a:pt x="4144" y="28256"/>
                  </a:lnTo>
                  <a:lnTo>
                    <a:pt x="492" y="31882"/>
                  </a:lnTo>
                  <a:lnTo>
                    <a:pt x="518" y="32296"/>
                  </a:lnTo>
                  <a:lnTo>
                    <a:pt x="4351" y="28463"/>
                  </a:lnTo>
                  <a:lnTo>
                    <a:pt x="9169" y="33307"/>
                  </a:lnTo>
                  <a:lnTo>
                    <a:pt x="4351" y="38124"/>
                  </a:lnTo>
                  <a:lnTo>
                    <a:pt x="700" y="34446"/>
                  </a:lnTo>
                  <a:lnTo>
                    <a:pt x="751" y="34964"/>
                  </a:lnTo>
                  <a:lnTo>
                    <a:pt x="4144" y="38331"/>
                  </a:lnTo>
                  <a:lnTo>
                    <a:pt x="1735" y="40740"/>
                  </a:lnTo>
                  <a:lnTo>
                    <a:pt x="1787" y="41128"/>
                  </a:lnTo>
                  <a:lnTo>
                    <a:pt x="4351" y="38564"/>
                  </a:lnTo>
                  <a:lnTo>
                    <a:pt x="9169" y="43381"/>
                  </a:lnTo>
                  <a:lnTo>
                    <a:pt x="4351" y="48224"/>
                  </a:lnTo>
                  <a:lnTo>
                    <a:pt x="2875" y="46748"/>
                  </a:lnTo>
                  <a:lnTo>
                    <a:pt x="2875" y="46748"/>
                  </a:lnTo>
                  <a:lnTo>
                    <a:pt x="3005" y="47292"/>
                  </a:lnTo>
                  <a:lnTo>
                    <a:pt x="4144" y="48432"/>
                  </a:lnTo>
                  <a:lnTo>
                    <a:pt x="3419" y="49157"/>
                  </a:lnTo>
                  <a:lnTo>
                    <a:pt x="3497" y="49519"/>
                  </a:lnTo>
                  <a:lnTo>
                    <a:pt x="4351" y="48665"/>
                  </a:lnTo>
                  <a:lnTo>
                    <a:pt x="9169" y="53482"/>
                  </a:lnTo>
                  <a:lnTo>
                    <a:pt x="5284" y="57393"/>
                  </a:lnTo>
                  <a:lnTo>
                    <a:pt x="5335" y="57652"/>
                  </a:lnTo>
                  <a:lnTo>
                    <a:pt x="5361" y="57755"/>
                  </a:lnTo>
                  <a:lnTo>
                    <a:pt x="9402" y="53689"/>
                  </a:lnTo>
                  <a:lnTo>
                    <a:pt x="14219" y="58532"/>
                  </a:lnTo>
                  <a:lnTo>
                    <a:pt x="9402" y="63350"/>
                  </a:lnTo>
                  <a:lnTo>
                    <a:pt x="5543" y="59491"/>
                  </a:lnTo>
                  <a:lnTo>
                    <a:pt x="5517" y="59879"/>
                  </a:lnTo>
                  <a:lnTo>
                    <a:pt x="5517" y="59905"/>
                  </a:lnTo>
                  <a:lnTo>
                    <a:pt x="9169" y="63583"/>
                  </a:lnTo>
                  <a:lnTo>
                    <a:pt x="5465" y="67286"/>
                  </a:lnTo>
                  <a:lnTo>
                    <a:pt x="5491" y="67727"/>
                  </a:lnTo>
                  <a:lnTo>
                    <a:pt x="9402" y="63790"/>
                  </a:lnTo>
                  <a:lnTo>
                    <a:pt x="14219" y="68607"/>
                  </a:lnTo>
                  <a:lnTo>
                    <a:pt x="9402" y="73450"/>
                  </a:lnTo>
                  <a:lnTo>
                    <a:pt x="5543" y="69591"/>
                  </a:lnTo>
                  <a:lnTo>
                    <a:pt x="5543" y="69591"/>
                  </a:lnTo>
                  <a:lnTo>
                    <a:pt x="5569" y="70057"/>
                  </a:lnTo>
                  <a:lnTo>
                    <a:pt x="9169" y="73657"/>
                  </a:lnTo>
                  <a:lnTo>
                    <a:pt x="5983" y="76843"/>
                  </a:lnTo>
                  <a:lnTo>
                    <a:pt x="6035" y="77257"/>
                  </a:lnTo>
                  <a:lnTo>
                    <a:pt x="9402" y="73891"/>
                  </a:lnTo>
                  <a:lnTo>
                    <a:pt x="14219" y="78708"/>
                  </a:lnTo>
                  <a:lnTo>
                    <a:pt x="9402" y="83525"/>
                  </a:lnTo>
                  <a:lnTo>
                    <a:pt x="6346" y="80469"/>
                  </a:lnTo>
                  <a:lnTo>
                    <a:pt x="6346" y="80495"/>
                  </a:lnTo>
                  <a:lnTo>
                    <a:pt x="6397" y="80961"/>
                  </a:lnTo>
                  <a:lnTo>
                    <a:pt x="9169" y="83758"/>
                  </a:lnTo>
                  <a:lnTo>
                    <a:pt x="6993" y="85934"/>
                  </a:lnTo>
                  <a:lnTo>
                    <a:pt x="7045" y="86322"/>
                  </a:lnTo>
                  <a:lnTo>
                    <a:pt x="9402" y="83991"/>
                  </a:lnTo>
                  <a:lnTo>
                    <a:pt x="14219" y="88808"/>
                  </a:lnTo>
                  <a:lnTo>
                    <a:pt x="9402" y="93626"/>
                  </a:lnTo>
                  <a:lnTo>
                    <a:pt x="7977" y="92201"/>
                  </a:lnTo>
                  <a:lnTo>
                    <a:pt x="8055" y="92745"/>
                  </a:lnTo>
                  <a:lnTo>
                    <a:pt x="9169" y="93859"/>
                  </a:lnTo>
                  <a:lnTo>
                    <a:pt x="8392" y="94636"/>
                  </a:lnTo>
                  <a:lnTo>
                    <a:pt x="8469" y="95024"/>
                  </a:lnTo>
                  <a:lnTo>
                    <a:pt x="9402" y="94066"/>
                  </a:lnTo>
                  <a:lnTo>
                    <a:pt x="14219" y="98909"/>
                  </a:lnTo>
                  <a:lnTo>
                    <a:pt x="10360" y="102768"/>
                  </a:lnTo>
                  <a:lnTo>
                    <a:pt x="10463" y="102846"/>
                  </a:lnTo>
                  <a:lnTo>
                    <a:pt x="10541" y="102872"/>
                  </a:lnTo>
                  <a:lnTo>
                    <a:pt x="10645" y="102923"/>
                  </a:lnTo>
                  <a:lnTo>
                    <a:pt x="14452" y="99116"/>
                  </a:lnTo>
                  <a:lnTo>
                    <a:pt x="15928" y="100593"/>
                  </a:lnTo>
                  <a:lnTo>
                    <a:pt x="15928" y="100541"/>
                  </a:lnTo>
                  <a:lnTo>
                    <a:pt x="15928" y="100385"/>
                  </a:lnTo>
                  <a:lnTo>
                    <a:pt x="15954" y="100178"/>
                  </a:lnTo>
                  <a:lnTo>
                    <a:pt x="14659" y="98909"/>
                  </a:lnTo>
                  <a:lnTo>
                    <a:pt x="16058" y="97511"/>
                  </a:lnTo>
                  <a:lnTo>
                    <a:pt x="16058" y="97303"/>
                  </a:lnTo>
                  <a:lnTo>
                    <a:pt x="16058" y="97070"/>
                  </a:lnTo>
                  <a:lnTo>
                    <a:pt x="14452" y="98676"/>
                  </a:lnTo>
                  <a:lnTo>
                    <a:pt x="9635" y="93859"/>
                  </a:lnTo>
                  <a:lnTo>
                    <a:pt x="14452" y="89016"/>
                  </a:lnTo>
                  <a:lnTo>
                    <a:pt x="16291" y="90880"/>
                  </a:lnTo>
                  <a:lnTo>
                    <a:pt x="16291" y="90803"/>
                  </a:lnTo>
                  <a:lnTo>
                    <a:pt x="16317" y="90570"/>
                  </a:lnTo>
                  <a:lnTo>
                    <a:pt x="16317" y="90440"/>
                  </a:lnTo>
                  <a:lnTo>
                    <a:pt x="14659" y="88808"/>
                  </a:lnTo>
                  <a:lnTo>
                    <a:pt x="16446" y="87021"/>
                  </a:lnTo>
                  <a:lnTo>
                    <a:pt x="16472" y="86555"/>
                  </a:lnTo>
                  <a:lnTo>
                    <a:pt x="14452" y="88575"/>
                  </a:lnTo>
                  <a:lnTo>
                    <a:pt x="9635" y="83758"/>
                  </a:lnTo>
                  <a:lnTo>
                    <a:pt x="14452" y="78941"/>
                  </a:lnTo>
                  <a:lnTo>
                    <a:pt x="16705" y="81194"/>
                  </a:lnTo>
                  <a:lnTo>
                    <a:pt x="16731" y="80754"/>
                  </a:lnTo>
                  <a:lnTo>
                    <a:pt x="14659" y="78708"/>
                  </a:lnTo>
                  <a:lnTo>
                    <a:pt x="16938" y="76455"/>
                  </a:lnTo>
                  <a:lnTo>
                    <a:pt x="16938" y="75988"/>
                  </a:lnTo>
                  <a:lnTo>
                    <a:pt x="14452" y="78501"/>
                  </a:lnTo>
                  <a:lnTo>
                    <a:pt x="9635" y="73657"/>
                  </a:lnTo>
                  <a:lnTo>
                    <a:pt x="14452" y="68840"/>
                  </a:lnTo>
                  <a:lnTo>
                    <a:pt x="17171" y="71560"/>
                  </a:lnTo>
                  <a:lnTo>
                    <a:pt x="17197" y="71145"/>
                  </a:lnTo>
                  <a:lnTo>
                    <a:pt x="14659" y="68607"/>
                  </a:lnTo>
                  <a:lnTo>
                    <a:pt x="17508" y="65784"/>
                  </a:lnTo>
                  <a:lnTo>
                    <a:pt x="17534" y="65292"/>
                  </a:lnTo>
                  <a:lnTo>
                    <a:pt x="14452" y="68400"/>
                  </a:lnTo>
                  <a:lnTo>
                    <a:pt x="9635" y="63583"/>
                  </a:lnTo>
                  <a:lnTo>
                    <a:pt x="14452" y="58740"/>
                  </a:lnTo>
                  <a:lnTo>
                    <a:pt x="17767" y="62055"/>
                  </a:lnTo>
                  <a:lnTo>
                    <a:pt x="17793" y="61640"/>
                  </a:lnTo>
                  <a:lnTo>
                    <a:pt x="14659" y="58532"/>
                  </a:lnTo>
                  <a:lnTo>
                    <a:pt x="18389" y="54803"/>
                  </a:lnTo>
                  <a:lnTo>
                    <a:pt x="18440" y="54311"/>
                  </a:lnTo>
                  <a:lnTo>
                    <a:pt x="14452" y="58299"/>
                  </a:lnTo>
                  <a:lnTo>
                    <a:pt x="9635" y="53482"/>
                  </a:lnTo>
                  <a:lnTo>
                    <a:pt x="14452" y="48665"/>
                  </a:lnTo>
                  <a:lnTo>
                    <a:pt x="18622" y="52835"/>
                  </a:lnTo>
                  <a:lnTo>
                    <a:pt x="18622" y="52757"/>
                  </a:lnTo>
                  <a:lnTo>
                    <a:pt x="18648" y="52576"/>
                  </a:lnTo>
                  <a:lnTo>
                    <a:pt x="18673" y="52420"/>
                  </a:lnTo>
                  <a:lnTo>
                    <a:pt x="14659" y="48432"/>
                  </a:lnTo>
                  <a:lnTo>
                    <a:pt x="18984" y="44107"/>
                  </a:lnTo>
                  <a:lnTo>
                    <a:pt x="18984" y="43692"/>
                  </a:lnTo>
                  <a:lnTo>
                    <a:pt x="14452" y="48224"/>
                  </a:lnTo>
                  <a:lnTo>
                    <a:pt x="9635" y="43381"/>
                  </a:lnTo>
                  <a:lnTo>
                    <a:pt x="14452" y="38564"/>
                  </a:lnTo>
                  <a:lnTo>
                    <a:pt x="18958" y="43071"/>
                  </a:lnTo>
                  <a:lnTo>
                    <a:pt x="18958" y="42682"/>
                  </a:lnTo>
                  <a:lnTo>
                    <a:pt x="18958" y="42630"/>
                  </a:lnTo>
                  <a:lnTo>
                    <a:pt x="14659" y="38331"/>
                  </a:lnTo>
                  <a:lnTo>
                    <a:pt x="18570" y="34446"/>
                  </a:lnTo>
                  <a:lnTo>
                    <a:pt x="18544" y="34006"/>
                  </a:lnTo>
                  <a:lnTo>
                    <a:pt x="14452" y="38124"/>
                  </a:lnTo>
                  <a:lnTo>
                    <a:pt x="9635" y="33307"/>
                  </a:lnTo>
                  <a:lnTo>
                    <a:pt x="14452" y="28463"/>
                  </a:lnTo>
                  <a:lnTo>
                    <a:pt x="18466" y="32504"/>
                  </a:lnTo>
                  <a:lnTo>
                    <a:pt x="18440" y="32038"/>
                  </a:lnTo>
                  <a:lnTo>
                    <a:pt x="14659" y="28256"/>
                  </a:lnTo>
                  <a:lnTo>
                    <a:pt x="18078" y="24838"/>
                  </a:lnTo>
                  <a:lnTo>
                    <a:pt x="18052" y="24423"/>
                  </a:lnTo>
                  <a:lnTo>
                    <a:pt x="14452" y="28023"/>
                  </a:lnTo>
                  <a:lnTo>
                    <a:pt x="9635" y="23206"/>
                  </a:lnTo>
                  <a:lnTo>
                    <a:pt x="14452" y="18389"/>
                  </a:lnTo>
                  <a:lnTo>
                    <a:pt x="17948" y="21859"/>
                  </a:lnTo>
                  <a:lnTo>
                    <a:pt x="17948" y="21859"/>
                  </a:lnTo>
                  <a:lnTo>
                    <a:pt x="17922" y="21393"/>
                  </a:lnTo>
                  <a:lnTo>
                    <a:pt x="14659" y="18156"/>
                  </a:lnTo>
                  <a:lnTo>
                    <a:pt x="17508" y="15307"/>
                  </a:lnTo>
                  <a:lnTo>
                    <a:pt x="17612" y="15203"/>
                  </a:lnTo>
                  <a:lnTo>
                    <a:pt x="17612" y="14789"/>
                  </a:lnTo>
                  <a:lnTo>
                    <a:pt x="14452" y="17922"/>
                  </a:lnTo>
                  <a:lnTo>
                    <a:pt x="9635" y="13105"/>
                  </a:lnTo>
                  <a:lnTo>
                    <a:pt x="14452" y="8288"/>
                  </a:lnTo>
                  <a:lnTo>
                    <a:pt x="17456" y="11292"/>
                  </a:lnTo>
                  <a:lnTo>
                    <a:pt x="17508" y="11344"/>
                  </a:lnTo>
                  <a:lnTo>
                    <a:pt x="17482" y="11111"/>
                  </a:lnTo>
                  <a:lnTo>
                    <a:pt x="17482" y="10878"/>
                  </a:lnTo>
                  <a:lnTo>
                    <a:pt x="17430" y="10826"/>
                  </a:lnTo>
                  <a:lnTo>
                    <a:pt x="14659" y="8055"/>
                  </a:lnTo>
                  <a:lnTo>
                    <a:pt x="17068" y="5672"/>
                  </a:lnTo>
                  <a:lnTo>
                    <a:pt x="17016" y="5258"/>
                  </a:lnTo>
                  <a:lnTo>
                    <a:pt x="14452" y="7848"/>
                  </a:lnTo>
                  <a:lnTo>
                    <a:pt x="9635" y="3005"/>
                  </a:lnTo>
                  <a:lnTo>
                    <a:pt x="11499" y="114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7" name="Google Shape;5537;p67"/>
            <p:cNvSpPr/>
            <p:nvPr/>
          </p:nvSpPr>
          <p:spPr>
            <a:xfrm>
              <a:off x="6704394" y="3223998"/>
              <a:ext cx="151029" cy="151029"/>
            </a:xfrm>
            <a:custGeom>
              <a:avLst/>
              <a:gdLst/>
              <a:ahLst/>
              <a:cxnLst/>
              <a:rect l="l" t="t" r="r" b="b"/>
              <a:pathLst>
                <a:path w="9635" h="9635" fill="none" extrusionOk="0">
                  <a:moveTo>
                    <a:pt x="4818" y="9635"/>
                  </a:moveTo>
                  <a:lnTo>
                    <a:pt x="0" y="4818"/>
                  </a:lnTo>
                  <a:lnTo>
                    <a:pt x="4818" y="0"/>
                  </a:lnTo>
                  <a:lnTo>
                    <a:pt x="9635" y="4818"/>
                  </a:lnTo>
                  <a:lnTo>
                    <a:pt x="4818" y="9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8" name="Google Shape;5538;p67"/>
            <p:cNvSpPr/>
            <p:nvPr/>
          </p:nvSpPr>
          <p:spPr>
            <a:xfrm>
              <a:off x="6704394" y="3065665"/>
              <a:ext cx="151029" cy="151452"/>
            </a:xfrm>
            <a:custGeom>
              <a:avLst/>
              <a:gdLst/>
              <a:ahLst/>
              <a:cxnLst/>
              <a:rect l="l" t="t" r="r" b="b"/>
              <a:pathLst>
                <a:path w="9635" h="9662" fill="none" extrusionOk="0">
                  <a:moveTo>
                    <a:pt x="4818" y="9661"/>
                  </a:moveTo>
                  <a:lnTo>
                    <a:pt x="0" y="4818"/>
                  </a:lnTo>
                  <a:lnTo>
                    <a:pt x="4818" y="1"/>
                  </a:lnTo>
                  <a:lnTo>
                    <a:pt x="9635" y="4818"/>
                  </a:lnTo>
                  <a:lnTo>
                    <a:pt x="4818" y="9661"/>
                  </a:lnTo>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9" name="Google Shape;5539;p67"/>
            <p:cNvSpPr/>
            <p:nvPr/>
          </p:nvSpPr>
          <p:spPr>
            <a:xfrm>
              <a:off x="6704394" y="2907347"/>
              <a:ext cx="151029" cy="151436"/>
            </a:xfrm>
            <a:custGeom>
              <a:avLst/>
              <a:gdLst/>
              <a:ahLst/>
              <a:cxnLst/>
              <a:rect l="l" t="t" r="r" b="b"/>
              <a:pathLst>
                <a:path w="9635" h="9661" fill="none" extrusionOk="0">
                  <a:moveTo>
                    <a:pt x="4818" y="9660"/>
                  </a:moveTo>
                  <a:lnTo>
                    <a:pt x="0" y="4843"/>
                  </a:lnTo>
                  <a:lnTo>
                    <a:pt x="4818" y="0"/>
                  </a:lnTo>
                  <a:lnTo>
                    <a:pt x="9635" y="4843"/>
                  </a:lnTo>
                  <a:lnTo>
                    <a:pt x="4818" y="9660"/>
                  </a:lnTo>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0" name="Google Shape;5540;p67"/>
            <p:cNvSpPr/>
            <p:nvPr/>
          </p:nvSpPr>
          <p:spPr>
            <a:xfrm>
              <a:off x="6704394" y="2749422"/>
              <a:ext cx="151029" cy="151029"/>
            </a:xfrm>
            <a:custGeom>
              <a:avLst/>
              <a:gdLst/>
              <a:ahLst/>
              <a:cxnLst/>
              <a:rect l="l" t="t" r="r" b="b"/>
              <a:pathLst>
                <a:path w="9635" h="9635" fill="none" extrusionOk="0">
                  <a:moveTo>
                    <a:pt x="4818" y="9635"/>
                  </a:moveTo>
                  <a:lnTo>
                    <a:pt x="3756" y="8573"/>
                  </a:lnTo>
                  <a:lnTo>
                    <a:pt x="0" y="4818"/>
                  </a:lnTo>
                  <a:lnTo>
                    <a:pt x="4818" y="0"/>
                  </a:lnTo>
                  <a:lnTo>
                    <a:pt x="9635" y="4818"/>
                  </a:lnTo>
                  <a:lnTo>
                    <a:pt x="5983" y="8495"/>
                  </a:lnTo>
                  <a:lnTo>
                    <a:pt x="4818" y="9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1" name="Google Shape;5541;p67"/>
            <p:cNvSpPr/>
            <p:nvPr/>
          </p:nvSpPr>
          <p:spPr>
            <a:xfrm>
              <a:off x="6704394" y="2591088"/>
              <a:ext cx="151029" cy="151452"/>
            </a:xfrm>
            <a:custGeom>
              <a:avLst/>
              <a:gdLst/>
              <a:ahLst/>
              <a:cxnLst/>
              <a:rect l="l" t="t" r="r" b="b"/>
              <a:pathLst>
                <a:path w="9635" h="9662" fill="none" extrusionOk="0">
                  <a:moveTo>
                    <a:pt x="4818" y="9661"/>
                  </a:moveTo>
                  <a:lnTo>
                    <a:pt x="0" y="4818"/>
                  </a:lnTo>
                  <a:lnTo>
                    <a:pt x="4818" y="1"/>
                  </a:lnTo>
                  <a:lnTo>
                    <a:pt x="9635" y="4818"/>
                  </a:lnTo>
                  <a:lnTo>
                    <a:pt x="4818" y="9661"/>
                  </a:lnTo>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2" name="Google Shape;5542;p67"/>
            <p:cNvSpPr/>
            <p:nvPr/>
          </p:nvSpPr>
          <p:spPr>
            <a:xfrm>
              <a:off x="6887885" y="2540348"/>
              <a:ext cx="2461" cy="2853"/>
            </a:xfrm>
            <a:custGeom>
              <a:avLst/>
              <a:gdLst/>
              <a:ahLst/>
              <a:cxnLst/>
              <a:rect l="l" t="t" r="r" b="b"/>
              <a:pathLst>
                <a:path w="157" h="182" fill="none" extrusionOk="0">
                  <a:moveTo>
                    <a:pt x="130" y="0"/>
                  </a:moveTo>
                  <a:lnTo>
                    <a:pt x="130" y="0"/>
                  </a:lnTo>
                  <a:lnTo>
                    <a:pt x="130" y="0"/>
                  </a:lnTo>
                  <a:lnTo>
                    <a:pt x="1" y="26"/>
                  </a:lnTo>
                  <a:lnTo>
                    <a:pt x="1" y="26"/>
                  </a:lnTo>
                  <a:lnTo>
                    <a:pt x="156" y="182"/>
                  </a:lnTo>
                  <a:lnTo>
                    <a:pt x="156" y="182"/>
                  </a:lnTo>
                  <a:lnTo>
                    <a:pt x="156" y="182"/>
                  </a:lnTo>
                  <a:lnTo>
                    <a:pt x="156" y="182"/>
                  </a:lnTo>
                  <a:lnTo>
                    <a:pt x="130" y="52"/>
                  </a:lnTo>
                  <a:lnTo>
                    <a:pt x="130" y="52"/>
                  </a:lnTo>
                  <a:lnTo>
                    <a:pt x="130" y="26"/>
                  </a:lnTo>
                  <a:lnTo>
                    <a:pt x="130" y="26"/>
                  </a:lnTo>
                  <a:lnTo>
                    <a:pt x="130" y="0"/>
                  </a:lnTo>
                  <a:lnTo>
                    <a:pt x="130" y="0"/>
                  </a:lnTo>
                  <a:lnTo>
                    <a:pt x="13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3" name="Google Shape;5543;p67"/>
            <p:cNvSpPr/>
            <p:nvPr/>
          </p:nvSpPr>
          <p:spPr>
            <a:xfrm>
              <a:off x="6843227" y="2542778"/>
              <a:ext cx="52793" cy="64973"/>
            </a:xfrm>
            <a:custGeom>
              <a:avLst/>
              <a:gdLst/>
              <a:ahLst/>
              <a:cxnLst/>
              <a:rect l="l" t="t" r="r" b="b"/>
              <a:pathLst>
                <a:path w="3368" h="4145" extrusionOk="0">
                  <a:moveTo>
                    <a:pt x="156" y="1"/>
                  </a:moveTo>
                  <a:lnTo>
                    <a:pt x="104" y="27"/>
                  </a:lnTo>
                  <a:lnTo>
                    <a:pt x="53" y="78"/>
                  </a:lnTo>
                  <a:lnTo>
                    <a:pt x="1" y="130"/>
                  </a:lnTo>
                  <a:lnTo>
                    <a:pt x="1" y="208"/>
                  </a:lnTo>
                  <a:lnTo>
                    <a:pt x="27" y="286"/>
                  </a:lnTo>
                  <a:lnTo>
                    <a:pt x="726" y="1296"/>
                  </a:lnTo>
                  <a:lnTo>
                    <a:pt x="1451" y="2254"/>
                  </a:lnTo>
                  <a:lnTo>
                    <a:pt x="2228" y="3186"/>
                  </a:lnTo>
                  <a:lnTo>
                    <a:pt x="3057" y="4067"/>
                  </a:lnTo>
                  <a:lnTo>
                    <a:pt x="3135" y="4119"/>
                  </a:lnTo>
                  <a:lnTo>
                    <a:pt x="3186" y="4145"/>
                  </a:lnTo>
                  <a:lnTo>
                    <a:pt x="3264" y="4119"/>
                  </a:lnTo>
                  <a:lnTo>
                    <a:pt x="3316" y="4067"/>
                  </a:lnTo>
                  <a:lnTo>
                    <a:pt x="3368" y="4015"/>
                  </a:lnTo>
                  <a:lnTo>
                    <a:pt x="3368" y="3937"/>
                  </a:lnTo>
                  <a:lnTo>
                    <a:pt x="3368" y="3886"/>
                  </a:lnTo>
                  <a:lnTo>
                    <a:pt x="3316" y="3808"/>
                  </a:lnTo>
                  <a:lnTo>
                    <a:pt x="2513" y="2927"/>
                  </a:lnTo>
                  <a:lnTo>
                    <a:pt x="1736" y="2021"/>
                  </a:lnTo>
                  <a:lnTo>
                    <a:pt x="1037" y="1088"/>
                  </a:lnTo>
                  <a:lnTo>
                    <a:pt x="363" y="104"/>
                  </a:lnTo>
                  <a:lnTo>
                    <a:pt x="286" y="27"/>
                  </a:lnTo>
                  <a:lnTo>
                    <a:pt x="234"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4" name="Google Shape;5544;p67"/>
            <p:cNvSpPr/>
            <p:nvPr/>
          </p:nvSpPr>
          <p:spPr>
            <a:xfrm>
              <a:off x="6625235" y="2694606"/>
              <a:ext cx="69832" cy="74315"/>
            </a:xfrm>
            <a:custGeom>
              <a:avLst/>
              <a:gdLst/>
              <a:ahLst/>
              <a:cxnLst/>
              <a:rect l="l" t="t" r="r" b="b"/>
              <a:pathLst>
                <a:path w="4455" h="4741" extrusionOk="0">
                  <a:moveTo>
                    <a:pt x="4222" y="1"/>
                  </a:moveTo>
                  <a:lnTo>
                    <a:pt x="4144" y="27"/>
                  </a:lnTo>
                  <a:lnTo>
                    <a:pt x="4118" y="79"/>
                  </a:lnTo>
                  <a:lnTo>
                    <a:pt x="3937" y="467"/>
                  </a:lnTo>
                  <a:lnTo>
                    <a:pt x="3730" y="856"/>
                  </a:lnTo>
                  <a:lnTo>
                    <a:pt x="3522" y="1218"/>
                  </a:lnTo>
                  <a:lnTo>
                    <a:pt x="3289" y="1581"/>
                  </a:lnTo>
                  <a:lnTo>
                    <a:pt x="3030" y="1943"/>
                  </a:lnTo>
                  <a:lnTo>
                    <a:pt x="2771" y="2280"/>
                  </a:lnTo>
                  <a:lnTo>
                    <a:pt x="2486" y="2591"/>
                  </a:lnTo>
                  <a:lnTo>
                    <a:pt x="2201" y="2902"/>
                  </a:lnTo>
                  <a:lnTo>
                    <a:pt x="1735" y="3342"/>
                  </a:lnTo>
                  <a:lnTo>
                    <a:pt x="1502" y="3575"/>
                  </a:lnTo>
                  <a:lnTo>
                    <a:pt x="1243" y="3782"/>
                  </a:lnTo>
                  <a:lnTo>
                    <a:pt x="984" y="3964"/>
                  </a:lnTo>
                  <a:lnTo>
                    <a:pt x="725" y="4145"/>
                  </a:lnTo>
                  <a:lnTo>
                    <a:pt x="440" y="4274"/>
                  </a:lnTo>
                  <a:lnTo>
                    <a:pt x="130" y="4378"/>
                  </a:lnTo>
                  <a:lnTo>
                    <a:pt x="78" y="4430"/>
                  </a:lnTo>
                  <a:lnTo>
                    <a:pt x="26" y="4481"/>
                  </a:lnTo>
                  <a:lnTo>
                    <a:pt x="0" y="4559"/>
                  </a:lnTo>
                  <a:lnTo>
                    <a:pt x="26" y="4611"/>
                  </a:lnTo>
                  <a:lnTo>
                    <a:pt x="52" y="4689"/>
                  </a:lnTo>
                  <a:lnTo>
                    <a:pt x="104" y="4740"/>
                  </a:lnTo>
                  <a:lnTo>
                    <a:pt x="233" y="4740"/>
                  </a:lnTo>
                  <a:lnTo>
                    <a:pt x="544" y="4637"/>
                  </a:lnTo>
                  <a:lnTo>
                    <a:pt x="829" y="4481"/>
                  </a:lnTo>
                  <a:lnTo>
                    <a:pt x="1114" y="4326"/>
                  </a:lnTo>
                  <a:lnTo>
                    <a:pt x="1373" y="4145"/>
                  </a:lnTo>
                  <a:lnTo>
                    <a:pt x="1632" y="3938"/>
                  </a:lnTo>
                  <a:lnTo>
                    <a:pt x="1891" y="3705"/>
                  </a:lnTo>
                  <a:lnTo>
                    <a:pt x="2357" y="3264"/>
                  </a:lnTo>
                  <a:lnTo>
                    <a:pt x="2668" y="2953"/>
                  </a:lnTo>
                  <a:lnTo>
                    <a:pt x="2978" y="2591"/>
                  </a:lnTo>
                  <a:lnTo>
                    <a:pt x="3263" y="2254"/>
                  </a:lnTo>
                  <a:lnTo>
                    <a:pt x="3548" y="1866"/>
                  </a:lnTo>
                  <a:lnTo>
                    <a:pt x="3807" y="1503"/>
                  </a:lnTo>
                  <a:lnTo>
                    <a:pt x="4040" y="1089"/>
                  </a:lnTo>
                  <a:lnTo>
                    <a:pt x="4248" y="700"/>
                  </a:lnTo>
                  <a:lnTo>
                    <a:pt x="4429" y="286"/>
                  </a:lnTo>
                  <a:lnTo>
                    <a:pt x="4455" y="208"/>
                  </a:lnTo>
                  <a:lnTo>
                    <a:pt x="4429" y="130"/>
                  </a:lnTo>
                  <a:lnTo>
                    <a:pt x="4403" y="53"/>
                  </a:lnTo>
                  <a:lnTo>
                    <a:pt x="4351" y="27"/>
                  </a:lnTo>
                  <a:lnTo>
                    <a:pt x="4273"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5" name="Google Shape;5545;p67"/>
            <p:cNvSpPr/>
            <p:nvPr/>
          </p:nvSpPr>
          <p:spPr>
            <a:xfrm>
              <a:off x="6843635" y="3387598"/>
              <a:ext cx="76337" cy="16663"/>
            </a:xfrm>
            <a:custGeom>
              <a:avLst/>
              <a:gdLst/>
              <a:ahLst/>
              <a:cxnLst/>
              <a:rect l="l" t="t" r="r" b="b"/>
              <a:pathLst>
                <a:path w="4870" h="1063" extrusionOk="0">
                  <a:moveTo>
                    <a:pt x="4714" y="1"/>
                  </a:moveTo>
                  <a:lnTo>
                    <a:pt x="4637" y="27"/>
                  </a:lnTo>
                  <a:lnTo>
                    <a:pt x="4404" y="182"/>
                  </a:lnTo>
                  <a:lnTo>
                    <a:pt x="4145" y="312"/>
                  </a:lnTo>
                  <a:lnTo>
                    <a:pt x="3860" y="441"/>
                  </a:lnTo>
                  <a:lnTo>
                    <a:pt x="3601" y="519"/>
                  </a:lnTo>
                  <a:lnTo>
                    <a:pt x="3316" y="596"/>
                  </a:lnTo>
                  <a:lnTo>
                    <a:pt x="3031" y="674"/>
                  </a:lnTo>
                  <a:lnTo>
                    <a:pt x="2746" y="700"/>
                  </a:lnTo>
                  <a:lnTo>
                    <a:pt x="2461" y="752"/>
                  </a:lnTo>
                  <a:lnTo>
                    <a:pt x="1891" y="752"/>
                  </a:lnTo>
                  <a:lnTo>
                    <a:pt x="1606" y="726"/>
                  </a:lnTo>
                  <a:lnTo>
                    <a:pt x="1322" y="674"/>
                  </a:lnTo>
                  <a:lnTo>
                    <a:pt x="1063" y="622"/>
                  </a:lnTo>
                  <a:lnTo>
                    <a:pt x="778" y="519"/>
                  </a:lnTo>
                  <a:lnTo>
                    <a:pt x="493" y="441"/>
                  </a:lnTo>
                  <a:lnTo>
                    <a:pt x="234" y="312"/>
                  </a:lnTo>
                  <a:lnTo>
                    <a:pt x="104" y="312"/>
                  </a:lnTo>
                  <a:lnTo>
                    <a:pt x="53" y="337"/>
                  </a:lnTo>
                  <a:lnTo>
                    <a:pt x="1" y="389"/>
                  </a:lnTo>
                  <a:lnTo>
                    <a:pt x="1" y="441"/>
                  </a:lnTo>
                  <a:lnTo>
                    <a:pt x="1" y="493"/>
                  </a:lnTo>
                  <a:lnTo>
                    <a:pt x="27" y="545"/>
                  </a:lnTo>
                  <a:lnTo>
                    <a:pt x="78" y="596"/>
                  </a:lnTo>
                  <a:lnTo>
                    <a:pt x="363" y="700"/>
                  </a:lnTo>
                  <a:lnTo>
                    <a:pt x="648" y="804"/>
                  </a:lnTo>
                  <a:lnTo>
                    <a:pt x="959" y="907"/>
                  </a:lnTo>
                  <a:lnTo>
                    <a:pt x="1244" y="959"/>
                  </a:lnTo>
                  <a:lnTo>
                    <a:pt x="1555" y="1011"/>
                  </a:lnTo>
                  <a:lnTo>
                    <a:pt x="1865" y="1037"/>
                  </a:lnTo>
                  <a:lnTo>
                    <a:pt x="2176" y="1063"/>
                  </a:lnTo>
                  <a:lnTo>
                    <a:pt x="2487" y="1037"/>
                  </a:lnTo>
                  <a:lnTo>
                    <a:pt x="2772" y="1011"/>
                  </a:lnTo>
                  <a:lnTo>
                    <a:pt x="3083" y="985"/>
                  </a:lnTo>
                  <a:lnTo>
                    <a:pt x="3394" y="907"/>
                  </a:lnTo>
                  <a:lnTo>
                    <a:pt x="3678" y="830"/>
                  </a:lnTo>
                  <a:lnTo>
                    <a:pt x="3963" y="726"/>
                  </a:lnTo>
                  <a:lnTo>
                    <a:pt x="4248" y="596"/>
                  </a:lnTo>
                  <a:lnTo>
                    <a:pt x="4533" y="467"/>
                  </a:lnTo>
                  <a:lnTo>
                    <a:pt x="4818" y="312"/>
                  </a:lnTo>
                  <a:lnTo>
                    <a:pt x="4844" y="260"/>
                  </a:lnTo>
                  <a:lnTo>
                    <a:pt x="4870" y="208"/>
                  </a:lnTo>
                  <a:lnTo>
                    <a:pt x="4870" y="156"/>
                  </a:lnTo>
                  <a:lnTo>
                    <a:pt x="4844" y="104"/>
                  </a:lnTo>
                  <a:lnTo>
                    <a:pt x="4818" y="53"/>
                  </a:lnTo>
                  <a:lnTo>
                    <a:pt x="4766" y="27"/>
                  </a:lnTo>
                  <a:lnTo>
                    <a:pt x="4714"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6" name="Google Shape;5546;p67"/>
            <p:cNvSpPr/>
            <p:nvPr/>
          </p:nvSpPr>
          <p:spPr>
            <a:xfrm>
              <a:off x="6372303" y="2419369"/>
              <a:ext cx="91370" cy="1714422"/>
            </a:xfrm>
            <a:custGeom>
              <a:avLst/>
              <a:gdLst/>
              <a:ahLst/>
              <a:cxnLst/>
              <a:rect l="l" t="t" r="r" b="b"/>
              <a:pathLst>
                <a:path w="5829" h="109373" extrusionOk="0">
                  <a:moveTo>
                    <a:pt x="5595" y="0"/>
                  </a:moveTo>
                  <a:lnTo>
                    <a:pt x="5543" y="26"/>
                  </a:lnTo>
                  <a:lnTo>
                    <a:pt x="5492" y="78"/>
                  </a:lnTo>
                  <a:lnTo>
                    <a:pt x="4974" y="1321"/>
                  </a:lnTo>
                  <a:lnTo>
                    <a:pt x="4482" y="2590"/>
                  </a:lnTo>
                  <a:lnTo>
                    <a:pt x="4015" y="3859"/>
                  </a:lnTo>
                  <a:lnTo>
                    <a:pt x="3549" y="5128"/>
                  </a:lnTo>
                  <a:lnTo>
                    <a:pt x="3135" y="6397"/>
                  </a:lnTo>
                  <a:lnTo>
                    <a:pt x="2720" y="7692"/>
                  </a:lnTo>
                  <a:lnTo>
                    <a:pt x="2358" y="8961"/>
                  </a:lnTo>
                  <a:lnTo>
                    <a:pt x="1995" y="10282"/>
                  </a:lnTo>
                  <a:lnTo>
                    <a:pt x="1684" y="11577"/>
                  </a:lnTo>
                  <a:lnTo>
                    <a:pt x="1400" y="12898"/>
                  </a:lnTo>
                  <a:lnTo>
                    <a:pt x="1115" y="14193"/>
                  </a:lnTo>
                  <a:lnTo>
                    <a:pt x="882" y="15540"/>
                  </a:lnTo>
                  <a:lnTo>
                    <a:pt x="674" y="16861"/>
                  </a:lnTo>
                  <a:lnTo>
                    <a:pt x="493" y="18182"/>
                  </a:lnTo>
                  <a:lnTo>
                    <a:pt x="338" y="19528"/>
                  </a:lnTo>
                  <a:lnTo>
                    <a:pt x="208" y="20875"/>
                  </a:lnTo>
                  <a:lnTo>
                    <a:pt x="130" y="22015"/>
                  </a:lnTo>
                  <a:lnTo>
                    <a:pt x="53" y="23180"/>
                  </a:lnTo>
                  <a:lnTo>
                    <a:pt x="27" y="24320"/>
                  </a:lnTo>
                  <a:lnTo>
                    <a:pt x="1" y="25459"/>
                  </a:lnTo>
                  <a:lnTo>
                    <a:pt x="1" y="26599"/>
                  </a:lnTo>
                  <a:lnTo>
                    <a:pt x="1" y="27764"/>
                  </a:lnTo>
                  <a:lnTo>
                    <a:pt x="53" y="28904"/>
                  </a:lnTo>
                  <a:lnTo>
                    <a:pt x="79" y="30043"/>
                  </a:lnTo>
                  <a:lnTo>
                    <a:pt x="234" y="32348"/>
                  </a:lnTo>
                  <a:lnTo>
                    <a:pt x="415" y="34627"/>
                  </a:lnTo>
                  <a:lnTo>
                    <a:pt x="648" y="36907"/>
                  </a:lnTo>
                  <a:lnTo>
                    <a:pt x="933" y="39186"/>
                  </a:lnTo>
                  <a:lnTo>
                    <a:pt x="1218" y="41309"/>
                  </a:lnTo>
                  <a:lnTo>
                    <a:pt x="1529" y="43433"/>
                  </a:lnTo>
                  <a:lnTo>
                    <a:pt x="2151" y="47681"/>
                  </a:lnTo>
                  <a:lnTo>
                    <a:pt x="2565" y="50530"/>
                  </a:lnTo>
                  <a:lnTo>
                    <a:pt x="2772" y="51954"/>
                  </a:lnTo>
                  <a:lnTo>
                    <a:pt x="2953" y="53378"/>
                  </a:lnTo>
                  <a:lnTo>
                    <a:pt x="3109" y="54803"/>
                  </a:lnTo>
                  <a:lnTo>
                    <a:pt x="3238" y="56253"/>
                  </a:lnTo>
                  <a:lnTo>
                    <a:pt x="3316" y="57678"/>
                  </a:lnTo>
                  <a:lnTo>
                    <a:pt x="3368" y="59128"/>
                  </a:lnTo>
                  <a:lnTo>
                    <a:pt x="3368" y="59879"/>
                  </a:lnTo>
                  <a:lnTo>
                    <a:pt x="3368" y="60656"/>
                  </a:lnTo>
                  <a:lnTo>
                    <a:pt x="3316" y="62184"/>
                  </a:lnTo>
                  <a:lnTo>
                    <a:pt x="3212" y="63738"/>
                  </a:lnTo>
                  <a:lnTo>
                    <a:pt x="3057" y="65266"/>
                  </a:lnTo>
                  <a:lnTo>
                    <a:pt x="2746" y="68322"/>
                  </a:lnTo>
                  <a:lnTo>
                    <a:pt x="2591" y="69850"/>
                  </a:lnTo>
                  <a:lnTo>
                    <a:pt x="2461" y="71378"/>
                  </a:lnTo>
                  <a:lnTo>
                    <a:pt x="2358" y="72881"/>
                  </a:lnTo>
                  <a:lnTo>
                    <a:pt x="2280" y="74357"/>
                  </a:lnTo>
                  <a:lnTo>
                    <a:pt x="2202" y="75833"/>
                  </a:lnTo>
                  <a:lnTo>
                    <a:pt x="2151" y="77309"/>
                  </a:lnTo>
                  <a:lnTo>
                    <a:pt x="2099" y="78786"/>
                  </a:lnTo>
                  <a:lnTo>
                    <a:pt x="2073" y="80288"/>
                  </a:lnTo>
                  <a:lnTo>
                    <a:pt x="2073" y="81764"/>
                  </a:lnTo>
                  <a:lnTo>
                    <a:pt x="2073" y="83240"/>
                  </a:lnTo>
                  <a:lnTo>
                    <a:pt x="2099" y="84691"/>
                  </a:lnTo>
                  <a:lnTo>
                    <a:pt x="2151" y="86141"/>
                  </a:lnTo>
                  <a:lnTo>
                    <a:pt x="2202" y="87565"/>
                  </a:lnTo>
                  <a:lnTo>
                    <a:pt x="2280" y="89016"/>
                  </a:lnTo>
                  <a:lnTo>
                    <a:pt x="2487" y="91890"/>
                  </a:lnTo>
                  <a:lnTo>
                    <a:pt x="2720" y="94765"/>
                  </a:lnTo>
                  <a:lnTo>
                    <a:pt x="3031" y="97614"/>
                  </a:lnTo>
                  <a:lnTo>
                    <a:pt x="3394" y="100489"/>
                  </a:lnTo>
                  <a:lnTo>
                    <a:pt x="3782" y="103338"/>
                  </a:lnTo>
                  <a:lnTo>
                    <a:pt x="4223" y="106187"/>
                  </a:lnTo>
                  <a:lnTo>
                    <a:pt x="4741" y="109243"/>
                  </a:lnTo>
                  <a:lnTo>
                    <a:pt x="4766" y="109295"/>
                  </a:lnTo>
                  <a:lnTo>
                    <a:pt x="4818" y="109347"/>
                  </a:lnTo>
                  <a:lnTo>
                    <a:pt x="4870" y="109372"/>
                  </a:lnTo>
                  <a:lnTo>
                    <a:pt x="4948" y="109347"/>
                  </a:lnTo>
                  <a:lnTo>
                    <a:pt x="4999" y="109321"/>
                  </a:lnTo>
                  <a:lnTo>
                    <a:pt x="5051" y="109269"/>
                  </a:lnTo>
                  <a:lnTo>
                    <a:pt x="5103" y="109217"/>
                  </a:lnTo>
                  <a:lnTo>
                    <a:pt x="5103" y="109139"/>
                  </a:lnTo>
                  <a:lnTo>
                    <a:pt x="4611" y="106239"/>
                  </a:lnTo>
                  <a:lnTo>
                    <a:pt x="4171" y="103338"/>
                  </a:lnTo>
                  <a:lnTo>
                    <a:pt x="3756" y="100437"/>
                  </a:lnTo>
                  <a:lnTo>
                    <a:pt x="3394" y="97537"/>
                  </a:lnTo>
                  <a:lnTo>
                    <a:pt x="3083" y="94636"/>
                  </a:lnTo>
                  <a:lnTo>
                    <a:pt x="2824" y="91709"/>
                  </a:lnTo>
                  <a:lnTo>
                    <a:pt x="2720" y="90233"/>
                  </a:lnTo>
                  <a:lnTo>
                    <a:pt x="2643" y="88783"/>
                  </a:lnTo>
                  <a:lnTo>
                    <a:pt x="2565" y="87332"/>
                  </a:lnTo>
                  <a:lnTo>
                    <a:pt x="2513" y="85856"/>
                  </a:lnTo>
                  <a:lnTo>
                    <a:pt x="2461" y="84406"/>
                  </a:lnTo>
                  <a:lnTo>
                    <a:pt x="2461" y="82981"/>
                  </a:lnTo>
                  <a:lnTo>
                    <a:pt x="2435" y="81531"/>
                  </a:lnTo>
                  <a:lnTo>
                    <a:pt x="2461" y="80106"/>
                  </a:lnTo>
                  <a:lnTo>
                    <a:pt x="2487" y="78656"/>
                  </a:lnTo>
                  <a:lnTo>
                    <a:pt x="2513" y="77206"/>
                  </a:lnTo>
                  <a:lnTo>
                    <a:pt x="2565" y="75781"/>
                  </a:lnTo>
                  <a:lnTo>
                    <a:pt x="2643" y="74331"/>
                  </a:lnTo>
                  <a:lnTo>
                    <a:pt x="2746" y="72829"/>
                  </a:lnTo>
                  <a:lnTo>
                    <a:pt x="2876" y="71301"/>
                  </a:lnTo>
                  <a:lnTo>
                    <a:pt x="3161" y="68270"/>
                  </a:lnTo>
                  <a:lnTo>
                    <a:pt x="3446" y="65266"/>
                  </a:lnTo>
                  <a:lnTo>
                    <a:pt x="3575" y="63738"/>
                  </a:lnTo>
                  <a:lnTo>
                    <a:pt x="3679" y="62210"/>
                  </a:lnTo>
                  <a:lnTo>
                    <a:pt x="3705" y="61459"/>
                  </a:lnTo>
                  <a:lnTo>
                    <a:pt x="3730" y="60708"/>
                  </a:lnTo>
                  <a:lnTo>
                    <a:pt x="3730" y="59206"/>
                  </a:lnTo>
                  <a:lnTo>
                    <a:pt x="3679" y="57704"/>
                  </a:lnTo>
                  <a:lnTo>
                    <a:pt x="3575" y="56201"/>
                  </a:lnTo>
                  <a:lnTo>
                    <a:pt x="3446" y="54699"/>
                  </a:lnTo>
                  <a:lnTo>
                    <a:pt x="3264" y="53197"/>
                  </a:lnTo>
                  <a:lnTo>
                    <a:pt x="3083" y="51695"/>
                  </a:lnTo>
                  <a:lnTo>
                    <a:pt x="2876" y="50193"/>
                  </a:lnTo>
                  <a:lnTo>
                    <a:pt x="2280" y="45920"/>
                  </a:lnTo>
                  <a:lnTo>
                    <a:pt x="1659" y="41620"/>
                  </a:lnTo>
                  <a:lnTo>
                    <a:pt x="1348" y="39393"/>
                  </a:lnTo>
                  <a:lnTo>
                    <a:pt x="1063" y="37166"/>
                  </a:lnTo>
                  <a:lnTo>
                    <a:pt x="830" y="34938"/>
                  </a:lnTo>
                  <a:lnTo>
                    <a:pt x="623" y="32685"/>
                  </a:lnTo>
                  <a:lnTo>
                    <a:pt x="467" y="30458"/>
                  </a:lnTo>
                  <a:lnTo>
                    <a:pt x="415" y="29344"/>
                  </a:lnTo>
                  <a:lnTo>
                    <a:pt x="389" y="28204"/>
                  </a:lnTo>
                  <a:lnTo>
                    <a:pt x="364" y="27091"/>
                  </a:lnTo>
                  <a:lnTo>
                    <a:pt x="364" y="25977"/>
                  </a:lnTo>
                  <a:lnTo>
                    <a:pt x="364" y="24838"/>
                  </a:lnTo>
                  <a:lnTo>
                    <a:pt x="415" y="23724"/>
                  </a:lnTo>
                  <a:lnTo>
                    <a:pt x="467" y="22403"/>
                  </a:lnTo>
                  <a:lnTo>
                    <a:pt x="571" y="21082"/>
                  </a:lnTo>
                  <a:lnTo>
                    <a:pt x="674" y="19787"/>
                  </a:lnTo>
                  <a:lnTo>
                    <a:pt x="830" y="18466"/>
                  </a:lnTo>
                  <a:lnTo>
                    <a:pt x="1011" y="17171"/>
                  </a:lnTo>
                  <a:lnTo>
                    <a:pt x="1192" y="15876"/>
                  </a:lnTo>
                  <a:lnTo>
                    <a:pt x="1425" y="14582"/>
                  </a:lnTo>
                  <a:lnTo>
                    <a:pt x="1684" y="13287"/>
                  </a:lnTo>
                  <a:lnTo>
                    <a:pt x="1969" y="11992"/>
                  </a:lnTo>
                  <a:lnTo>
                    <a:pt x="2280" y="10723"/>
                  </a:lnTo>
                  <a:lnTo>
                    <a:pt x="2591" y="9453"/>
                  </a:lnTo>
                  <a:lnTo>
                    <a:pt x="2953" y="8184"/>
                  </a:lnTo>
                  <a:lnTo>
                    <a:pt x="3342" y="6915"/>
                  </a:lnTo>
                  <a:lnTo>
                    <a:pt x="3756" y="5672"/>
                  </a:lnTo>
                  <a:lnTo>
                    <a:pt x="4171" y="4429"/>
                  </a:lnTo>
                  <a:lnTo>
                    <a:pt x="4637" y="3186"/>
                  </a:lnTo>
                  <a:lnTo>
                    <a:pt x="5207" y="1736"/>
                  </a:lnTo>
                  <a:lnTo>
                    <a:pt x="5828" y="285"/>
                  </a:lnTo>
                  <a:lnTo>
                    <a:pt x="5828" y="208"/>
                  </a:lnTo>
                  <a:lnTo>
                    <a:pt x="5828" y="130"/>
                  </a:lnTo>
                  <a:lnTo>
                    <a:pt x="5776" y="52"/>
                  </a:lnTo>
                  <a:lnTo>
                    <a:pt x="5725" y="26"/>
                  </a:lnTo>
                  <a:lnTo>
                    <a:pt x="5673"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7" name="Google Shape;5547;p67"/>
            <p:cNvSpPr/>
            <p:nvPr/>
          </p:nvSpPr>
          <p:spPr>
            <a:xfrm>
              <a:off x="6645127" y="2757134"/>
              <a:ext cx="157926" cy="1358380"/>
            </a:xfrm>
            <a:custGeom>
              <a:avLst/>
              <a:gdLst/>
              <a:ahLst/>
              <a:cxnLst/>
              <a:rect l="l" t="t" r="r" b="b"/>
              <a:pathLst>
                <a:path w="10075" h="86659" extrusionOk="0">
                  <a:moveTo>
                    <a:pt x="181" y="0"/>
                  </a:moveTo>
                  <a:lnTo>
                    <a:pt x="130" y="26"/>
                  </a:lnTo>
                  <a:lnTo>
                    <a:pt x="52" y="52"/>
                  </a:lnTo>
                  <a:lnTo>
                    <a:pt x="26" y="104"/>
                  </a:lnTo>
                  <a:lnTo>
                    <a:pt x="0" y="182"/>
                  </a:lnTo>
                  <a:lnTo>
                    <a:pt x="104" y="2254"/>
                  </a:lnTo>
                  <a:lnTo>
                    <a:pt x="207" y="4326"/>
                  </a:lnTo>
                  <a:lnTo>
                    <a:pt x="337" y="6397"/>
                  </a:lnTo>
                  <a:lnTo>
                    <a:pt x="492" y="8469"/>
                  </a:lnTo>
                  <a:lnTo>
                    <a:pt x="648" y="10541"/>
                  </a:lnTo>
                  <a:lnTo>
                    <a:pt x="855" y="12587"/>
                  </a:lnTo>
                  <a:lnTo>
                    <a:pt x="1088" y="14659"/>
                  </a:lnTo>
                  <a:lnTo>
                    <a:pt x="1321" y="16705"/>
                  </a:lnTo>
                  <a:lnTo>
                    <a:pt x="1606" y="18751"/>
                  </a:lnTo>
                  <a:lnTo>
                    <a:pt x="1891" y="20823"/>
                  </a:lnTo>
                  <a:lnTo>
                    <a:pt x="2227" y="22869"/>
                  </a:lnTo>
                  <a:lnTo>
                    <a:pt x="2590" y="24889"/>
                  </a:lnTo>
                  <a:lnTo>
                    <a:pt x="2979" y="26936"/>
                  </a:lnTo>
                  <a:lnTo>
                    <a:pt x="3367" y="28956"/>
                  </a:lnTo>
                  <a:lnTo>
                    <a:pt x="3833" y="30976"/>
                  </a:lnTo>
                  <a:lnTo>
                    <a:pt x="4299" y="32996"/>
                  </a:lnTo>
                  <a:lnTo>
                    <a:pt x="4584" y="34161"/>
                  </a:lnTo>
                  <a:lnTo>
                    <a:pt x="4895" y="35301"/>
                  </a:lnTo>
                  <a:lnTo>
                    <a:pt x="5517" y="37554"/>
                  </a:lnTo>
                  <a:lnTo>
                    <a:pt x="6164" y="39833"/>
                  </a:lnTo>
                  <a:lnTo>
                    <a:pt x="6449" y="40973"/>
                  </a:lnTo>
                  <a:lnTo>
                    <a:pt x="6708" y="42138"/>
                  </a:lnTo>
                  <a:lnTo>
                    <a:pt x="6837" y="42734"/>
                  </a:lnTo>
                  <a:lnTo>
                    <a:pt x="6941" y="43330"/>
                  </a:lnTo>
                  <a:lnTo>
                    <a:pt x="7019" y="43925"/>
                  </a:lnTo>
                  <a:lnTo>
                    <a:pt x="7071" y="44521"/>
                  </a:lnTo>
                  <a:lnTo>
                    <a:pt x="7174" y="45738"/>
                  </a:lnTo>
                  <a:lnTo>
                    <a:pt x="7200" y="46930"/>
                  </a:lnTo>
                  <a:lnTo>
                    <a:pt x="7200" y="48147"/>
                  </a:lnTo>
                  <a:lnTo>
                    <a:pt x="7174" y="49364"/>
                  </a:lnTo>
                  <a:lnTo>
                    <a:pt x="7071" y="51799"/>
                  </a:lnTo>
                  <a:lnTo>
                    <a:pt x="6993" y="54130"/>
                  </a:lnTo>
                  <a:lnTo>
                    <a:pt x="6941" y="56486"/>
                  </a:lnTo>
                  <a:lnTo>
                    <a:pt x="6941" y="58843"/>
                  </a:lnTo>
                  <a:lnTo>
                    <a:pt x="6967" y="61200"/>
                  </a:lnTo>
                  <a:lnTo>
                    <a:pt x="7071" y="63557"/>
                  </a:lnTo>
                  <a:lnTo>
                    <a:pt x="7200" y="65914"/>
                  </a:lnTo>
                  <a:lnTo>
                    <a:pt x="7407" y="68245"/>
                  </a:lnTo>
                  <a:lnTo>
                    <a:pt x="7666" y="70601"/>
                  </a:lnTo>
                  <a:lnTo>
                    <a:pt x="7951" y="72751"/>
                  </a:lnTo>
                  <a:lnTo>
                    <a:pt x="8262" y="74927"/>
                  </a:lnTo>
                  <a:lnTo>
                    <a:pt x="8573" y="77102"/>
                  </a:lnTo>
                  <a:lnTo>
                    <a:pt x="8702" y="78190"/>
                  </a:lnTo>
                  <a:lnTo>
                    <a:pt x="8832" y="79278"/>
                  </a:lnTo>
                  <a:lnTo>
                    <a:pt x="9013" y="81091"/>
                  </a:lnTo>
                  <a:lnTo>
                    <a:pt x="9220" y="82904"/>
                  </a:lnTo>
                  <a:lnTo>
                    <a:pt x="9453" y="84717"/>
                  </a:lnTo>
                  <a:lnTo>
                    <a:pt x="9712" y="86504"/>
                  </a:lnTo>
                  <a:lnTo>
                    <a:pt x="9764" y="86581"/>
                  </a:lnTo>
                  <a:lnTo>
                    <a:pt x="9790" y="86633"/>
                  </a:lnTo>
                  <a:lnTo>
                    <a:pt x="9868" y="86659"/>
                  </a:lnTo>
                  <a:lnTo>
                    <a:pt x="9919" y="86633"/>
                  </a:lnTo>
                  <a:lnTo>
                    <a:pt x="9997" y="86607"/>
                  </a:lnTo>
                  <a:lnTo>
                    <a:pt x="10049" y="86555"/>
                  </a:lnTo>
                  <a:lnTo>
                    <a:pt x="10075" y="86504"/>
                  </a:lnTo>
                  <a:lnTo>
                    <a:pt x="10075" y="86400"/>
                  </a:lnTo>
                  <a:lnTo>
                    <a:pt x="9842" y="84742"/>
                  </a:lnTo>
                  <a:lnTo>
                    <a:pt x="9609" y="83085"/>
                  </a:lnTo>
                  <a:lnTo>
                    <a:pt x="9427" y="81401"/>
                  </a:lnTo>
                  <a:lnTo>
                    <a:pt x="9246" y="79744"/>
                  </a:lnTo>
                  <a:lnTo>
                    <a:pt x="9065" y="77983"/>
                  </a:lnTo>
                  <a:lnTo>
                    <a:pt x="8832" y="76247"/>
                  </a:lnTo>
                  <a:lnTo>
                    <a:pt x="8314" y="72751"/>
                  </a:lnTo>
                  <a:lnTo>
                    <a:pt x="8158" y="71586"/>
                  </a:lnTo>
                  <a:lnTo>
                    <a:pt x="8003" y="70420"/>
                  </a:lnTo>
                  <a:lnTo>
                    <a:pt x="7770" y="68063"/>
                  </a:lnTo>
                  <a:lnTo>
                    <a:pt x="7563" y="65681"/>
                  </a:lnTo>
                  <a:lnTo>
                    <a:pt x="7433" y="63324"/>
                  </a:lnTo>
                  <a:lnTo>
                    <a:pt x="7355" y="60967"/>
                  </a:lnTo>
                  <a:lnTo>
                    <a:pt x="7304" y="58584"/>
                  </a:lnTo>
                  <a:lnTo>
                    <a:pt x="7330" y="56202"/>
                  </a:lnTo>
                  <a:lnTo>
                    <a:pt x="7355" y="53845"/>
                  </a:lnTo>
                  <a:lnTo>
                    <a:pt x="7407" y="52653"/>
                  </a:lnTo>
                  <a:lnTo>
                    <a:pt x="7459" y="51436"/>
                  </a:lnTo>
                  <a:lnTo>
                    <a:pt x="7589" y="49027"/>
                  </a:lnTo>
                  <a:lnTo>
                    <a:pt x="7614" y="47810"/>
                  </a:lnTo>
                  <a:lnTo>
                    <a:pt x="7614" y="46619"/>
                  </a:lnTo>
                  <a:lnTo>
                    <a:pt x="7563" y="45402"/>
                  </a:lnTo>
                  <a:lnTo>
                    <a:pt x="7511" y="44806"/>
                  </a:lnTo>
                  <a:lnTo>
                    <a:pt x="7433" y="44210"/>
                  </a:lnTo>
                  <a:lnTo>
                    <a:pt x="7278" y="43097"/>
                  </a:lnTo>
                  <a:lnTo>
                    <a:pt x="7071" y="42009"/>
                  </a:lnTo>
                  <a:lnTo>
                    <a:pt x="6812" y="40895"/>
                  </a:lnTo>
                  <a:lnTo>
                    <a:pt x="6527" y="39807"/>
                  </a:lnTo>
                  <a:lnTo>
                    <a:pt x="5905" y="37658"/>
                  </a:lnTo>
                  <a:lnTo>
                    <a:pt x="5594" y="36570"/>
                  </a:lnTo>
                  <a:lnTo>
                    <a:pt x="5309" y="35482"/>
                  </a:lnTo>
                  <a:lnTo>
                    <a:pt x="4740" y="33255"/>
                  </a:lnTo>
                  <a:lnTo>
                    <a:pt x="4222" y="31028"/>
                  </a:lnTo>
                  <a:lnTo>
                    <a:pt x="3730" y="28800"/>
                  </a:lnTo>
                  <a:lnTo>
                    <a:pt x="3263" y="26547"/>
                  </a:lnTo>
                  <a:lnTo>
                    <a:pt x="2849" y="24320"/>
                  </a:lnTo>
                  <a:lnTo>
                    <a:pt x="2461" y="22041"/>
                  </a:lnTo>
                  <a:lnTo>
                    <a:pt x="2124" y="19787"/>
                  </a:lnTo>
                  <a:lnTo>
                    <a:pt x="1813" y="17508"/>
                  </a:lnTo>
                  <a:lnTo>
                    <a:pt x="1528" y="15359"/>
                  </a:lnTo>
                  <a:lnTo>
                    <a:pt x="1295" y="13209"/>
                  </a:lnTo>
                  <a:lnTo>
                    <a:pt x="1062" y="11033"/>
                  </a:lnTo>
                  <a:lnTo>
                    <a:pt x="881" y="8884"/>
                  </a:lnTo>
                  <a:lnTo>
                    <a:pt x="725" y="6708"/>
                  </a:lnTo>
                  <a:lnTo>
                    <a:pt x="596" y="4533"/>
                  </a:lnTo>
                  <a:lnTo>
                    <a:pt x="466" y="2357"/>
                  </a:lnTo>
                  <a:lnTo>
                    <a:pt x="389" y="182"/>
                  </a:lnTo>
                  <a:lnTo>
                    <a:pt x="363" y="104"/>
                  </a:lnTo>
                  <a:lnTo>
                    <a:pt x="311" y="52"/>
                  </a:lnTo>
                  <a:lnTo>
                    <a:pt x="259" y="26"/>
                  </a:lnTo>
                  <a:lnTo>
                    <a:pt x="181"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8" name="Google Shape;5548;p67"/>
            <p:cNvSpPr/>
            <p:nvPr/>
          </p:nvSpPr>
          <p:spPr>
            <a:xfrm>
              <a:off x="6435238" y="2335335"/>
              <a:ext cx="441298" cy="137235"/>
            </a:xfrm>
            <a:custGeom>
              <a:avLst/>
              <a:gdLst/>
              <a:ahLst/>
              <a:cxnLst/>
              <a:rect l="l" t="t" r="r" b="b"/>
              <a:pathLst>
                <a:path w="28153" h="8755" extrusionOk="0">
                  <a:moveTo>
                    <a:pt x="1865" y="0"/>
                  </a:moveTo>
                  <a:lnTo>
                    <a:pt x="1787" y="78"/>
                  </a:lnTo>
                  <a:lnTo>
                    <a:pt x="1554" y="285"/>
                  </a:lnTo>
                  <a:lnTo>
                    <a:pt x="1243" y="674"/>
                  </a:lnTo>
                  <a:lnTo>
                    <a:pt x="1062" y="907"/>
                  </a:lnTo>
                  <a:lnTo>
                    <a:pt x="881" y="1192"/>
                  </a:lnTo>
                  <a:lnTo>
                    <a:pt x="674" y="1502"/>
                  </a:lnTo>
                  <a:lnTo>
                    <a:pt x="518" y="1865"/>
                  </a:lnTo>
                  <a:lnTo>
                    <a:pt x="363" y="2253"/>
                  </a:lnTo>
                  <a:lnTo>
                    <a:pt x="208" y="2694"/>
                  </a:lnTo>
                  <a:lnTo>
                    <a:pt x="104" y="3160"/>
                  </a:lnTo>
                  <a:lnTo>
                    <a:pt x="26" y="3678"/>
                  </a:lnTo>
                  <a:lnTo>
                    <a:pt x="0" y="4222"/>
                  </a:lnTo>
                  <a:lnTo>
                    <a:pt x="26" y="4792"/>
                  </a:lnTo>
                  <a:lnTo>
                    <a:pt x="26" y="4843"/>
                  </a:lnTo>
                  <a:lnTo>
                    <a:pt x="130" y="4921"/>
                  </a:lnTo>
                  <a:lnTo>
                    <a:pt x="492" y="5180"/>
                  </a:lnTo>
                  <a:lnTo>
                    <a:pt x="1114" y="5517"/>
                  </a:lnTo>
                  <a:lnTo>
                    <a:pt x="1969" y="5931"/>
                  </a:lnTo>
                  <a:lnTo>
                    <a:pt x="2513" y="6164"/>
                  </a:lnTo>
                  <a:lnTo>
                    <a:pt x="3082" y="6397"/>
                  </a:lnTo>
                  <a:lnTo>
                    <a:pt x="3730" y="6630"/>
                  </a:lnTo>
                  <a:lnTo>
                    <a:pt x="4403" y="6889"/>
                  </a:lnTo>
                  <a:lnTo>
                    <a:pt x="5154" y="7122"/>
                  </a:lnTo>
                  <a:lnTo>
                    <a:pt x="5957" y="7356"/>
                  </a:lnTo>
                  <a:lnTo>
                    <a:pt x="6812" y="7589"/>
                  </a:lnTo>
                  <a:lnTo>
                    <a:pt x="7718" y="7796"/>
                  </a:lnTo>
                  <a:lnTo>
                    <a:pt x="8677" y="8003"/>
                  </a:lnTo>
                  <a:lnTo>
                    <a:pt x="9661" y="8184"/>
                  </a:lnTo>
                  <a:lnTo>
                    <a:pt x="10723" y="8366"/>
                  </a:lnTo>
                  <a:lnTo>
                    <a:pt x="11810" y="8495"/>
                  </a:lnTo>
                  <a:lnTo>
                    <a:pt x="12950" y="8599"/>
                  </a:lnTo>
                  <a:lnTo>
                    <a:pt x="14141" y="8702"/>
                  </a:lnTo>
                  <a:lnTo>
                    <a:pt x="15358" y="8754"/>
                  </a:lnTo>
                  <a:lnTo>
                    <a:pt x="16628" y="8754"/>
                  </a:lnTo>
                  <a:lnTo>
                    <a:pt x="17948" y="8728"/>
                  </a:lnTo>
                  <a:lnTo>
                    <a:pt x="19295" y="8676"/>
                  </a:lnTo>
                  <a:lnTo>
                    <a:pt x="20668" y="8547"/>
                  </a:lnTo>
                  <a:lnTo>
                    <a:pt x="22092" y="8392"/>
                  </a:lnTo>
                  <a:lnTo>
                    <a:pt x="23568" y="8184"/>
                  </a:lnTo>
                  <a:lnTo>
                    <a:pt x="25045" y="7899"/>
                  </a:lnTo>
                  <a:lnTo>
                    <a:pt x="26573" y="7589"/>
                  </a:lnTo>
                  <a:lnTo>
                    <a:pt x="28127" y="7174"/>
                  </a:lnTo>
                  <a:lnTo>
                    <a:pt x="28153" y="7071"/>
                  </a:lnTo>
                  <a:lnTo>
                    <a:pt x="28153" y="6734"/>
                  </a:lnTo>
                  <a:lnTo>
                    <a:pt x="28153" y="6216"/>
                  </a:lnTo>
                  <a:lnTo>
                    <a:pt x="28127" y="5879"/>
                  </a:lnTo>
                  <a:lnTo>
                    <a:pt x="28075" y="5517"/>
                  </a:lnTo>
                  <a:lnTo>
                    <a:pt x="27997" y="5128"/>
                  </a:lnTo>
                  <a:lnTo>
                    <a:pt x="27919" y="4714"/>
                  </a:lnTo>
                  <a:lnTo>
                    <a:pt x="27790" y="4248"/>
                  </a:lnTo>
                  <a:lnTo>
                    <a:pt x="27635" y="3781"/>
                  </a:lnTo>
                  <a:lnTo>
                    <a:pt x="27427" y="3289"/>
                  </a:lnTo>
                  <a:lnTo>
                    <a:pt x="27168" y="2797"/>
                  </a:lnTo>
                  <a:lnTo>
                    <a:pt x="26884" y="2279"/>
                  </a:lnTo>
                  <a:lnTo>
                    <a:pt x="26547" y="1735"/>
                  </a:lnTo>
                  <a:lnTo>
                    <a:pt x="25899" y="1891"/>
                  </a:lnTo>
                  <a:lnTo>
                    <a:pt x="25122" y="2046"/>
                  </a:lnTo>
                  <a:lnTo>
                    <a:pt x="24086" y="2253"/>
                  </a:lnTo>
                  <a:lnTo>
                    <a:pt x="22817" y="2461"/>
                  </a:lnTo>
                  <a:lnTo>
                    <a:pt x="21341" y="2642"/>
                  </a:lnTo>
                  <a:lnTo>
                    <a:pt x="19709" y="2823"/>
                  </a:lnTo>
                  <a:lnTo>
                    <a:pt x="18829" y="2901"/>
                  </a:lnTo>
                  <a:lnTo>
                    <a:pt x="17922" y="2953"/>
                  </a:lnTo>
                  <a:lnTo>
                    <a:pt x="16990" y="2979"/>
                  </a:lnTo>
                  <a:lnTo>
                    <a:pt x="16032" y="3004"/>
                  </a:lnTo>
                  <a:lnTo>
                    <a:pt x="15022" y="3004"/>
                  </a:lnTo>
                  <a:lnTo>
                    <a:pt x="14038" y="2979"/>
                  </a:lnTo>
                  <a:lnTo>
                    <a:pt x="13002" y="2927"/>
                  </a:lnTo>
                  <a:lnTo>
                    <a:pt x="11992" y="2849"/>
                  </a:lnTo>
                  <a:lnTo>
                    <a:pt x="10956" y="2745"/>
                  </a:lnTo>
                  <a:lnTo>
                    <a:pt x="9894" y="2616"/>
                  </a:lnTo>
                  <a:lnTo>
                    <a:pt x="8858" y="2435"/>
                  </a:lnTo>
                  <a:lnTo>
                    <a:pt x="7822" y="2228"/>
                  </a:lnTo>
                  <a:lnTo>
                    <a:pt x="6786" y="1969"/>
                  </a:lnTo>
                  <a:lnTo>
                    <a:pt x="5776" y="1658"/>
                  </a:lnTo>
                  <a:lnTo>
                    <a:pt x="4766" y="1321"/>
                  </a:lnTo>
                  <a:lnTo>
                    <a:pt x="3782" y="933"/>
                  </a:lnTo>
                  <a:lnTo>
                    <a:pt x="2823" y="492"/>
                  </a:lnTo>
                  <a:lnTo>
                    <a:pt x="1865" y="0"/>
                  </a:lnTo>
                  <a:close/>
                </a:path>
              </a:pathLst>
            </a:custGeom>
            <a:gradFill>
              <a:gsLst>
                <a:gs pos="0">
                  <a:srgbClr val="A2D5FF"/>
                </a:gs>
                <a:gs pos="100000">
                  <a:srgbClr val="269AF9"/>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9" name="Google Shape;5549;p67"/>
            <p:cNvSpPr/>
            <p:nvPr/>
          </p:nvSpPr>
          <p:spPr>
            <a:xfrm>
              <a:off x="6421836" y="2510707"/>
              <a:ext cx="91761" cy="131545"/>
            </a:xfrm>
            <a:custGeom>
              <a:avLst/>
              <a:gdLst/>
              <a:ahLst/>
              <a:cxnLst/>
              <a:rect l="l" t="t" r="r" b="b"/>
              <a:pathLst>
                <a:path w="5854" h="8392" extrusionOk="0">
                  <a:moveTo>
                    <a:pt x="5569" y="1"/>
                  </a:moveTo>
                  <a:lnTo>
                    <a:pt x="5517" y="52"/>
                  </a:lnTo>
                  <a:lnTo>
                    <a:pt x="5465" y="130"/>
                  </a:lnTo>
                  <a:lnTo>
                    <a:pt x="5258" y="700"/>
                  </a:lnTo>
                  <a:lnTo>
                    <a:pt x="5025" y="1244"/>
                  </a:lnTo>
                  <a:lnTo>
                    <a:pt x="4766" y="1814"/>
                  </a:lnTo>
                  <a:lnTo>
                    <a:pt x="4481" y="2357"/>
                  </a:lnTo>
                  <a:lnTo>
                    <a:pt x="4196" y="2875"/>
                  </a:lnTo>
                  <a:lnTo>
                    <a:pt x="3911" y="3419"/>
                  </a:lnTo>
                  <a:lnTo>
                    <a:pt x="3575" y="3937"/>
                  </a:lnTo>
                  <a:lnTo>
                    <a:pt x="3238" y="4429"/>
                  </a:lnTo>
                  <a:lnTo>
                    <a:pt x="2901" y="4921"/>
                  </a:lnTo>
                  <a:lnTo>
                    <a:pt x="2539" y="5414"/>
                  </a:lnTo>
                  <a:lnTo>
                    <a:pt x="2150" y="5880"/>
                  </a:lnTo>
                  <a:lnTo>
                    <a:pt x="1762" y="6346"/>
                  </a:lnTo>
                  <a:lnTo>
                    <a:pt x="1347" y="6812"/>
                  </a:lnTo>
                  <a:lnTo>
                    <a:pt x="933" y="7252"/>
                  </a:lnTo>
                  <a:lnTo>
                    <a:pt x="493" y="7667"/>
                  </a:lnTo>
                  <a:lnTo>
                    <a:pt x="52" y="8081"/>
                  </a:lnTo>
                  <a:lnTo>
                    <a:pt x="1" y="8159"/>
                  </a:lnTo>
                  <a:lnTo>
                    <a:pt x="1" y="8211"/>
                  </a:lnTo>
                  <a:lnTo>
                    <a:pt x="1" y="8288"/>
                  </a:lnTo>
                  <a:lnTo>
                    <a:pt x="52" y="8340"/>
                  </a:lnTo>
                  <a:lnTo>
                    <a:pt x="104" y="8366"/>
                  </a:lnTo>
                  <a:lnTo>
                    <a:pt x="182" y="8392"/>
                  </a:lnTo>
                  <a:lnTo>
                    <a:pt x="234" y="8392"/>
                  </a:lnTo>
                  <a:lnTo>
                    <a:pt x="311" y="8340"/>
                  </a:lnTo>
                  <a:lnTo>
                    <a:pt x="778" y="7926"/>
                  </a:lnTo>
                  <a:lnTo>
                    <a:pt x="1218" y="7485"/>
                  </a:lnTo>
                  <a:lnTo>
                    <a:pt x="1658" y="7045"/>
                  </a:lnTo>
                  <a:lnTo>
                    <a:pt x="2073" y="6579"/>
                  </a:lnTo>
                  <a:lnTo>
                    <a:pt x="2461" y="6113"/>
                  </a:lnTo>
                  <a:lnTo>
                    <a:pt x="2850" y="5621"/>
                  </a:lnTo>
                  <a:lnTo>
                    <a:pt x="3212" y="5129"/>
                  </a:lnTo>
                  <a:lnTo>
                    <a:pt x="3575" y="4611"/>
                  </a:lnTo>
                  <a:lnTo>
                    <a:pt x="3911" y="4093"/>
                  </a:lnTo>
                  <a:lnTo>
                    <a:pt x="4248" y="3575"/>
                  </a:lnTo>
                  <a:lnTo>
                    <a:pt x="4533" y="3031"/>
                  </a:lnTo>
                  <a:lnTo>
                    <a:pt x="4844" y="2487"/>
                  </a:lnTo>
                  <a:lnTo>
                    <a:pt x="5103" y="1943"/>
                  </a:lnTo>
                  <a:lnTo>
                    <a:pt x="5362" y="1373"/>
                  </a:lnTo>
                  <a:lnTo>
                    <a:pt x="5621" y="803"/>
                  </a:lnTo>
                  <a:lnTo>
                    <a:pt x="5828" y="208"/>
                  </a:lnTo>
                  <a:lnTo>
                    <a:pt x="5854" y="130"/>
                  </a:lnTo>
                  <a:lnTo>
                    <a:pt x="5828" y="78"/>
                  </a:lnTo>
                  <a:lnTo>
                    <a:pt x="5776" y="27"/>
                  </a:lnTo>
                  <a:lnTo>
                    <a:pt x="5724"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0" name="Google Shape;5550;p67"/>
            <p:cNvSpPr/>
            <p:nvPr/>
          </p:nvSpPr>
          <p:spPr>
            <a:xfrm>
              <a:off x="6675568" y="1505124"/>
              <a:ext cx="49549" cy="108816"/>
            </a:xfrm>
            <a:custGeom>
              <a:avLst/>
              <a:gdLst/>
              <a:ahLst/>
              <a:cxnLst/>
              <a:rect l="l" t="t" r="r" b="b"/>
              <a:pathLst>
                <a:path w="3161" h="6942" extrusionOk="0">
                  <a:moveTo>
                    <a:pt x="1192" y="0"/>
                  </a:moveTo>
                  <a:lnTo>
                    <a:pt x="1" y="6501"/>
                  </a:lnTo>
                  <a:lnTo>
                    <a:pt x="26" y="6527"/>
                  </a:lnTo>
                  <a:lnTo>
                    <a:pt x="156" y="6631"/>
                  </a:lnTo>
                  <a:lnTo>
                    <a:pt x="389" y="6734"/>
                  </a:lnTo>
                  <a:lnTo>
                    <a:pt x="726" y="6838"/>
                  </a:lnTo>
                  <a:lnTo>
                    <a:pt x="933" y="6890"/>
                  </a:lnTo>
                  <a:lnTo>
                    <a:pt x="1166" y="6916"/>
                  </a:lnTo>
                  <a:lnTo>
                    <a:pt x="1425" y="6941"/>
                  </a:lnTo>
                  <a:lnTo>
                    <a:pt x="1710" y="6941"/>
                  </a:lnTo>
                  <a:lnTo>
                    <a:pt x="2021" y="6916"/>
                  </a:lnTo>
                  <a:lnTo>
                    <a:pt x="2383" y="6864"/>
                  </a:lnTo>
                  <a:lnTo>
                    <a:pt x="2746" y="6812"/>
                  </a:lnTo>
                  <a:lnTo>
                    <a:pt x="3160" y="6708"/>
                  </a:lnTo>
                  <a:lnTo>
                    <a:pt x="152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1" name="Google Shape;5551;p67"/>
            <p:cNvSpPr/>
            <p:nvPr/>
          </p:nvSpPr>
          <p:spPr>
            <a:xfrm>
              <a:off x="6675568" y="1505124"/>
              <a:ext cx="49549" cy="108816"/>
            </a:xfrm>
            <a:custGeom>
              <a:avLst/>
              <a:gdLst/>
              <a:ahLst/>
              <a:cxnLst/>
              <a:rect l="l" t="t" r="r" b="b"/>
              <a:pathLst>
                <a:path w="3161" h="6942" fill="none" extrusionOk="0">
                  <a:moveTo>
                    <a:pt x="1192" y="0"/>
                  </a:moveTo>
                  <a:lnTo>
                    <a:pt x="1" y="6501"/>
                  </a:lnTo>
                  <a:lnTo>
                    <a:pt x="1" y="6501"/>
                  </a:lnTo>
                  <a:lnTo>
                    <a:pt x="26" y="6527"/>
                  </a:lnTo>
                  <a:lnTo>
                    <a:pt x="156" y="6631"/>
                  </a:lnTo>
                  <a:lnTo>
                    <a:pt x="389" y="6734"/>
                  </a:lnTo>
                  <a:lnTo>
                    <a:pt x="726" y="6838"/>
                  </a:lnTo>
                  <a:lnTo>
                    <a:pt x="933" y="6890"/>
                  </a:lnTo>
                  <a:lnTo>
                    <a:pt x="1166" y="6916"/>
                  </a:lnTo>
                  <a:lnTo>
                    <a:pt x="1425" y="6941"/>
                  </a:lnTo>
                  <a:lnTo>
                    <a:pt x="1710" y="6941"/>
                  </a:lnTo>
                  <a:lnTo>
                    <a:pt x="2021" y="6916"/>
                  </a:lnTo>
                  <a:lnTo>
                    <a:pt x="2383" y="6864"/>
                  </a:lnTo>
                  <a:lnTo>
                    <a:pt x="2746" y="6812"/>
                  </a:lnTo>
                  <a:lnTo>
                    <a:pt x="3160" y="6708"/>
                  </a:lnTo>
                  <a:lnTo>
                    <a:pt x="1529" y="0"/>
                  </a:lnTo>
                  <a:lnTo>
                    <a:pt x="119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2" name="Google Shape;5552;p67"/>
            <p:cNvSpPr/>
            <p:nvPr/>
          </p:nvSpPr>
          <p:spPr>
            <a:xfrm>
              <a:off x="6691807" y="1445450"/>
              <a:ext cx="37777" cy="75930"/>
            </a:xfrm>
            <a:custGeom>
              <a:avLst/>
              <a:gdLst/>
              <a:ahLst/>
              <a:cxnLst/>
              <a:rect l="l" t="t" r="r" b="b"/>
              <a:pathLst>
                <a:path w="2410" h="4844" extrusionOk="0">
                  <a:moveTo>
                    <a:pt x="1088" y="0"/>
                  </a:moveTo>
                  <a:lnTo>
                    <a:pt x="803" y="700"/>
                  </a:lnTo>
                  <a:lnTo>
                    <a:pt x="544" y="1451"/>
                  </a:lnTo>
                  <a:lnTo>
                    <a:pt x="285" y="2305"/>
                  </a:lnTo>
                  <a:lnTo>
                    <a:pt x="156" y="2746"/>
                  </a:lnTo>
                  <a:lnTo>
                    <a:pt x="78" y="3160"/>
                  </a:lnTo>
                  <a:lnTo>
                    <a:pt x="26" y="3574"/>
                  </a:lnTo>
                  <a:lnTo>
                    <a:pt x="1" y="3937"/>
                  </a:lnTo>
                  <a:lnTo>
                    <a:pt x="26" y="4274"/>
                  </a:lnTo>
                  <a:lnTo>
                    <a:pt x="78" y="4403"/>
                  </a:lnTo>
                  <a:lnTo>
                    <a:pt x="130" y="4533"/>
                  </a:lnTo>
                  <a:lnTo>
                    <a:pt x="182" y="4636"/>
                  </a:lnTo>
                  <a:lnTo>
                    <a:pt x="285" y="4714"/>
                  </a:lnTo>
                  <a:lnTo>
                    <a:pt x="363" y="4766"/>
                  </a:lnTo>
                  <a:lnTo>
                    <a:pt x="493" y="4817"/>
                  </a:lnTo>
                  <a:lnTo>
                    <a:pt x="752" y="4843"/>
                  </a:lnTo>
                  <a:lnTo>
                    <a:pt x="985" y="4817"/>
                  </a:lnTo>
                  <a:lnTo>
                    <a:pt x="1192" y="4714"/>
                  </a:lnTo>
                  <a:lnTo>
                    <a:pt x="1399" y="4610"/>
                  </a:lnTo>
                  <a:lnTo>
                    <a:pt x="1580" y="4429"/>
                  </a:lnTo>
                  <a:lnTo>
                    <a:pt x="1736" y="4248"/>
                  </a:lnTo>
                  <a:lnTo>
                    <a:pt x="1891" y="4015"/>
                  </a:lnTo>
                  <a:lnTo>
                    <a:pt x="2021" y="3756"/>
                  </a:lnTo>
                  <a:lnTo>
                    <a:pt x="2124" y="3471"/>
                  </a:lnTo>
                  <a:lnTo>
                    <a:pt x="2228" y="3186"/>
                  </a:lnTo>
                  <a:lnTo>
                    <a:pt x="2306" y="2901"/>
                  </a:lnTo>
                  <a:lnTo>
                    <a:pt x="2357" y="2590"/>
                  </a:lnTo>
                  <a:lnTo>
                    <a:pt x="2383" y="2305"/>
                  </a:lnTo>
                  <a:lnTo>
                    <a:pt x="2409" y="1994"/>
                  </a:lnTo>
                  <a:lnTo>
                    <a:pt x="2383" y="1735"/>
                  </a:lnTo>
                  <a:lnTo>
                    <a:pt x="2357" y="1451"/>
                  </a:lnTo>
                  <a:lnTo>
                    <a:pt x="2331" y="1218"/>
                  </a:lnTo>
                  <a:lnTo>
                    <a:pt x="2254" y="1010"/>
                  </a:lnTo>
                  <a:lnTo>
                    <a:pt x="2176" y="829"/>
                  </a:lnTo>
                  <a:lnTo>
                    <a:pt x="2098" y="648"/>
                  </a:lnTo>
                  <a:lnTo>
                    <a:pt x="1995" y="518"/>
                  </a:lnTo>
                  <a:lnTo>
                    <a:pt x="1891" y="389"/>
                  </a:lnTo>
                  <a:lnTo>
                    <a:pt x="1658" y="207"/>
                  </a:lnTo>
                  <a:lnTo>
                    <a:pt x="1451" y="104"/>
                  </a:lnTo>
                  <a:lnTo>
                    <a:pt x="1270" y="26"/>
                  </a:lnTo>
                  <a:lnTo>
                    <a:pt x="1088"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67"/>
            <p:cNvSpPr/>
            <p:nvPr/>
          </p:nvSpPr>
          <p:spPr>
            <a:xfrm>
              <a:off x="6691807" y="1445450"/>
              <a:ext cx="37777" cy="75930"/>
            </a:xfrm>
            <a:custGeom>
              <a:avLst/>
              <a:gdLst/>
              <a:ahLst/>
              <a:cxnLst/>
              <a:rect l="l" t="t" r="r" b="b"/>
              <a:pathLst>
                <a:path w="2410" h="4844" fill="none" extrusionOk="0">
                  <a:moveTo>
                    <a:pt x="1088" y="0"/>
                  </a:moveTo>
                  <a:lnTo>
                    <a:pt x="1088" y="0"/>
                  </a:lnTo>
                  <a:lnTo>
                    <a:pt x="1270" y="26"/>
                  </a:lnTo>
                  <a:lnTo>
                    <a:pt x="1451" y="104"/>
                  </a:lnTo>
                  <a:lnTo>
                    <a:pt x="1658" y="207"/>
                  </a:lnTo>
                  <a:lnTo>
                    <a:pt x="1891" y="389"/>
                  </a:lnTo>
                  <a:lnTo>
                    <a:pt x="1995" y="518"/>
                  </a:lnTo>
                  <a:lnTo>
                    <a:pt x="2098" y="648"/>
                  </a:lnTo>
                  <a:lnTo>
                    <a:pt x="2176" y="829"/>
                  </a:lnTo>
                  <a:lnTo>
                    <a:pt x="2254" y="1010"/>
                  </a:lnTo>
                  <a:lnTo>
                    <a:pt x="2331" y="1218"/>
                  </a:lnTo>
                  <a:lnTo>
                    <a:pt x="2357" y="1451"/>
                  </a:lnTo>
                  <a:lnTo>
                    <a:pt x="2357" y="1451"/>
                  </a:lnTo>
                  <a:lnTo>
                    <a:pt x="2383" y="1735"/>
                  </a:lnTo>
                  <a:lnTo>
                    <a:pt x="2409" y="1994"/>
                  </a:lnTo>
                  <a:lnTo>
                    <a:pt x="2383" y="2305"/>
                  </a:lnTo>
                  <a:lnTo>
                    <a:pt x="2357" y="2590"/>
                  </a:lnTo>
                  <a:lnTo>
                    <a:pt x="2306" y="2901"/>
                  </a:lnTo>
                  <a:lnTo>
                    <a:pt x="2228" y="3186"/>
                  </a:lnTo>
                  <a:lnTo>
                    <a:pt x="2124" y="3471"/>
                  </a:lnTo>
                  <a:lnTo>
                    <a:pt x="2021" y="3756"/>
                  </a:lnTo>
                  <a:lnTo>
                    <a:pt x="1891" y="4015"/>
                  </a:lnTo>
                  <a:lnTo>
                    <a:pt x="1736" y="4248"/>
                  </a:lnTo>
                  <a:lnTo>
                    <a:pt x="1580" y="4429"/>
                  </a:lnTo>
                  <a:lnTo>
                    <a:pt x="1399" y="4610"/>
                  </a:lnTo>
                  <a:lnTo>
                    <a:pt x="1192" y="4714"/>
                  </a:lnTo>
                  <a:lnTo>
                    <a:pt x="985" y="4817"/>
                  </a:lnTo>
                  <a:lnTo>
                    <a:pt x="752" y="4843"/>
                  </a:lnTo>
                  <a:lnTo>
                    <a:pt x="493" y="4817"/>
                  </a:lnTo>
                  <a:lnTo>
                    <a:pt x="493" y="4817"/>
                  </a:lnTo>
                  <a:lnTo>
                    <a:pt x="363" y="4766"/>
                  </a:lnTo>
                  <a:lnTo>
                    <a:pt x="285" y="4714"/>
                  </a:lnTo>
                  <a:lnTo>
                    <a:pt x="182" y="4636"/>
                  </a:lnTo>
                  <a:lnTo>
                    <a:pt x="130" y="4533"/>
                  </a:lnTo>
                  <a:lnTo>
                    <a:pt x="78" y="4403"/>
                  </a:lnTo>
                  <a:lnTo>
                    <a:pt x="26" y="4274"/>
                  </a:lnTo>
                  <a:lnTo>
                    <a:pt x="1" y="3937"/>
                  </a:lnTo>
                  <a:lnTo>
                    <a:pt x="26" y="3574"/>
                  </a:lnTo>
                  <a:lnTo>
                    <a:pt x="78" y="3160"/>
                  </a:lnTo>
                  <a:lnTo>
                    <a:pt x="156" y="2746"/>
                  </a:lnTo>
                  <a:lnTo>
                    <a:pt x="285" y="2305"/>
                  </a:lnTo>
                  <a:lnTo>
                    <a:pt x="544" y="1451"/>
                  </a:lnTo>
                  <a:lnTo>
                    <a:pt x="803" y="700"/>
                  </a:lnTo>
                  <a:lnTo>
                    <a:pt x="108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4" name="Google Shape;5554;p67"/>
            <p:cNvSpPr/>
            <p:nvPr/>
          </p:nvSpPr>
          <p:spPr>
            <a:xfrm>
              <a:off x="6649186" y="1611087"/>
              <a:ext cx="16" cy="16"/>
            </a:xfrm>
            <a:custGeom>
              <a:avLst/>
              <a:gdLst/>
              <a:ahLst/>
              <a:cxnLst/>
              <a:rect l="l" t="t" r="r" b="b"/>
              <a:pathLst>
                <a:path w="1" h="1" extrusionOk="0">
                  <a:moveTo>
                    <a:pt x="0" y="0"/>
                  </a:moveTo>
                  <a:lnTo>
                    <a:pt x="0"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5" name="Google Shape;5555;p67"/>
            <p:cNvSpPr/>
            <p:nvPr/>
          </p:nvSpPr>
          <p:spPr>
            <a:xfrm>
              <a:off x="6649186" y="1611087"/>
              <a:ext cx="16" cy="16"/>
            </a:xfrm>
            <a:custGeom>
              <a:avLst/>
              <a:gdLst/>
              <a:ahLst/>
              <a:cxnLst/>
              <a:rect l="l" t="t" r="r" b="b"/>
              <a:pathLst>
                <a:path w="1" h="1" fill="none" extrusionOk="0">
                  <a:moveTo>
                    <a:pt x="0" y="0"/>
                  </a:move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6" name="Google Shape;5556;p67"/>
            <p:cNvSpPr/>
            <p:nvPr/>
          </p:nvSpPr>
          <p:spPr>
            <a:xfrm>
              <a:off x="6471777" y="1524201"/>
              <a:ext cx="180263" cy="216393"/>
            </a:xfrm>
            <a:custGeom>
              <a:avLst/>
              <a:gdLst/>
              <a:ahLst/>
              <a:cxnLst/>
              <a:rect l="l" t="t" r="r" b="b"/>
              <a:pathLst>
                <a:path w="11500" h="13805" extrusionOk="0">
                  <a:moveTo>
                    <a:pt x="2098" y="1"/>
                  </a:moveTo>
                  <a:lnTo>
                    <a:pt x="2046" y="182"/>
                  </a:lnTo>
                  <a:lnTo>
                    <a:pt x="2098" y="855"/>
                  </a:lnTo>
                  <a:lnTo>
                    <a:pt x="2150" y="1425"/>
                  </a:lnTo>
                  <a:lnTo>
                    <a:pt x="2176" y="1969"/>
                  </a:lnTo>
                  <a:lnTo>
                    <a:pt x="2176" y="2513"/>
                  </a:lnTo>
                  <a:lnTo>
                    <a:pt x="2150" y="3057"/>
                  </a:lnTo>
                  <a:lnTo>
                    <a:pt x="2098" y="3601"/>
                  </a:lnTo>
                  <a:lnTo>
                    <a:pt x="2020" y="4119"/>
                  </a:lnTo>
                  <a:lnTo>
                    <a:pt x="1917" y="4637"/>
                  </a:lnTo>
                  <a:lnTo>
                    <a:pt x="1813" y="5155"/>
                  </a:lnTo>
                  <a:lnTo>
                    <a:pt x="1658" y="5673"/>
                  </a:lnTo>
                  <a:lnTo>
                    <a:pt x="1502" y="6191"/>
                  </a:lnTo>
                  <a:lnTo>
                    <a:pt x="1295" y="6683"/>
                  </a:lnTo>
                  <a:lnTo>
                    <a:pt x="1088" y="7201"/>
                  </a:lnTo>
                  <a:lnTo>
                    <a:pt x="855" y="7719"/>
                  </a:lnTo>
                  <a:lnTo>
                    <a:pt x="596" y="8237"/>
                  </a:lnTo>
                  <a:lnTo>
                    <a:pt x="311" y="8755"/>
                  </a:lnTo>
                  <a:lnTo>
                    <a:pt x="0" y="9273"/>
                  </a:lnTo>
                  <a:lnTo>
                    <a:pt x="78" y="9402"/>
                  </a:lnTo>
                  <a:lnTo>
                    <a:pt x="363" y="9765"/>
                  </a:lnTo>
                  <a:lnTo>
                    <a:pt x="829" y="10283"/>
                  </a:lnTo>
                  <a:lnTo>
                    <a:pt x="1114" y="10593"/>
                  </a:lnTo>
                  <a:lnTo>
                    <a:pt x="1451" y="10930"/>
                  </a:lnTo>
                  <a:lnTo>
                    <a:pt x="1839" y="11267"/>
                  </a:lnTo>
                  <a:lnTo>
                    <a:pt x="2279" y="11604"/>
                  </a:lnTo>
                  <a:lnTo>
                    <a:pt x="2771" y="11940"/>
                  </a:lnTo>
                  <a:lnTo>
                    <a:pt x="3289" y="12277"/>
                  </a:lnTo>
                  <a:lnTo>
                    <a:pt x="3859" y="12614"/>
                  </a:lnTo>
                  <a:lnTo>
                    <a:pt x="4481" y="12898"/>
                  </a:lnTo>
                  <a:lnTo>
                    <a:pt x="5128" y="13157"/>
                  </a:lnTo>
                  <a:lnTo>
                    <a:pt x="5828" y="13391"/>
                  </a:lnTo>
                  <a:lnTo>
                    <a:pt x="6294" y="13520"/>
                  </a:lnTo>
                  <a:lnTo>
                    <a:pt x="6734" y="13624"/>
                  </a:lnTo>
                  <a:lnTo>
                    <a:pt x="7122" y="13701"/>
                  </a:lnTo>
                  <a:lnTo>
                    <a:pt x="7511" y="13753"/>
                  </a:lnTo>
                  <a:lnTo>
                    <a:pt x="7874" y="13779"/>
                  </a:lnTo>
                  <a:lnTo>
                    <a:pt x="8210" y="13805"/>
                  </a:lnTo>
                  <a:lnTo>
                    <a:pt x="8521" y="13805"/>
                  </a:lnTo>
                  <a:lnTo>
                    <a:pt x="8832" y="13779"/>
                  </a:lnTo>
                  <a:lnTo>
                    <a:pt x="9117" y="13753"/>
                  </a:lnTo>
                  <a:lnTo>
                    <a:pt x="9376" y="13701"/>
                  </a:lnTo>
                  <a:lnTo>
                    <a:pt x="9609" y="13650"/>
                  </a:lnTo>
                  <a:lnTo>
                    <a:pt x="9816" y="13572"/>
                  </a:lnTo>
                  <a:lnTo>
                    <a:pt x="10204" y="13416"/>
                  </a:lnTo>
                  <a:lnTo>
                    <a:pt x="10541" y="13235"/>
                  </a:lnTo>
                  <a:lnTo>
                    <a:pt x="10800" y="13028"/>
                  </a:lnTo>
                  <a:lnTo>
                    <a:pt x="11033" y="12795"/>
                  </a:lnTo>
                  <a:lnTo>
                    <a:pt x="11189" y="12588"/>
                  </a:lnTo>
                  <a:lnTo>
                    <a:pt x="11318" y="12406"/>
                  </a:lnTo>
                  <a:lnTo>
                    <a:pt x="11396" y="12225"/>
                  </a:lnTo>
                  <a:lnTo>
                    <a:pt x="11448" y="12096"/>
                  </a:lnTo>
                  <a:lnTo>
                    <a:pt x="11499" y="11966"/>
                  </a:lnTo>
                  <a:lnTo>
                    <a:pt x="11344" y="11448"/>
                  </a:lnTo>
                  <a:lnTo>
                    <a:pt x="11240" y="10930"/>
                  </a:lnTo>
                  <a:lnTo>
                    <a:pt x="11163" y="10412"/>
                  </a:lnTo>
                  <a:lnTo>
                    <a:pt x="11111" y="9868"/>
                  </a:lnTo>
                  <a:lnTo>
                    <a:pt x="11059" y="9014"/>
                  </a:lnTo>
                  <a:lnTo>
                    <a:pt x="11059" y="8392"/>
                  </a:lnTo>
                  <a:lnTo>
                    <a:pt x="11111" y="7745"/>
                  </a:lnTo>
                  <a:lnTo>
                    <a:pt x="11163" y="7045"/>
                  </a:lnTo>
                  <a:lnTo>
                    <a:pt x="11215" y="6320"/>
                  </a:lnTo>
                  <a:lnTo>
                    <a:pt x="11318" y="5569"/>
                  </a:lnTo>
                  <a:lnTo>
                    <a:pt x="11318" y="5543"/>
                  </a:lnTo>
                  <a:lnTo>
                    <a:pt x="10671" y="5388"/>
                  </a:lnTo>
                  <a:lnTo>
                    <a:pt x="10023" y="5206"/>
                  </a:lnTo>
                  <a:lnTo>
                    <a:pt x="9402" y="4999"/>
                  </a:lnTo>
                  <a:lnTo>
                    <a:pt x="8806" y="4766"/>
                  </a:lnTo>
                  <a:lnTo>
                    <a:pt x="8210" y="4533"/>
                  </a:lnTo>
                  <a:lnTo>
                    <a:pt x="7666" y="4274"/>
                  </a:lnTo>
                  <a:lnTo>
                    <a:pt x="7097" y="3989"/>
                  </a:lnTo>
                  <a:lnTo>
                    <a:pt x="6579" y="3704"/>
                  </a:lnTo>
                  <a:lnTo>
                    <a:pt x="6061" y="3368"/>
                  </a:lnTo>
                  <a:lnTo>
                    <a:pt x="5569" y="3031"/>
                  </a:lnTo>
                  <a:lnTo>
                    <a:pt x="5076" y="2668"/>
                  </a:lnTo>
                  <a:lnTo>
                    <a:pt x="4610" y="2280"/>
                  </a:lnTo>
                  <a:lnTo>
                    <a:pt x="4170" y="1865"/>
                  </a:lnTo>
                  <a:lnTo>
                    <a:pt x="3756" y="1451"/>
                  </a:lnTo>
                  <a:lnTo>
                    <a:pt x="3367" y="985"/>
                  </a:lnTo>
                  <a:lnTo>
                    <a:pt x="2979" y="519"/>
                  </a:lnTo>
                  <a:lnTo>
                    <a:pt x="2461" y="208"/>
                  </a:lnTo>
                  <a:lnTo>
                    <a:pt x="2098"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7" name="Google Shape;5557;p67"/>
            <p:cNvSpPr/>
            <p:nvPr/>
          </p:nvSpPr>
          <p:spPr>
            <a:xfrm>
              <a:off x="6459190" y="1657360"/>
              <a:ext cx="212741" cy="166061"/>
            </a:xfrm>
            <a:custGeom>
              <a:avLst/>
              <a:gdLst/>
              <a:ahLst/>
              <a:cxnLst/>
              <a:rect l="l" t="t" r="r" b="b"/>
              <a:pathLst>
                <a:path w="13572" h="10594" extrusionOk="0">
                  <a:moveTo>
                    <a:pt x="182" y="1"/>
                  </a:moveTo>
                  <a:lnTo>
                    <a:pt x="104" y="27"/>
                  </a:lnTo>
                  <a:lnTo>
                    <a:pt x="52" y="52"/>
                  </a:lnTo>
                  <a:lnTo>
                    <a:pt x="26" y="130"/>
                  </a:lnTo>
                  <a:lnTo>
                    <a:pt x="0" y="208"/>
                  </a:lnTo>
                  <a:lnTo>
                    <a:pt x="26" y="285"/>
                  </a:lnTo>
                  <a:lnTo>
                    <a:pt x="596" y="1529"/>
                  </a:lnTo>
                  <a:lnTo>
                    <a:pt x="1166" y="2798"/>
                  </a:lnTo>
                  <a:lnTo>
                    <a:pt x="1477" y="3419"/>
                  </a:lnTo>
                  <a:lnTo>
                    <a:pt x="1813" y="4015"/>
                  </a:lnTo>
                  <a:lnTo>
                    <a:pt x="2150" y="4637"/>
                  </a:lnTo>
                  <a:lnTo>
                    <a:pt x="2487" y="5232"/>
                  </a:lnTo>
                  <a:lnTo>
                    <a:pt x="2875" y="5802"/>
                  </a:lnTo>
                  <a:lnTo>
                    <a:pt x="3264" y="6372"/>
                  </a:lnTo>
                  <a:lnTo>
                    <a:pt x="3678" y="6916"/>
                  </a:lnTo>
                  <a:lnTo>
                    <a:pt x="4118" y="7434"/>
                  </a:lnTo>
                  <a:lnTo>
                    <a:pt x="4585" y="7952"/>
                  </a:lnTo>
                  <a:lnTo>
                    <a:pt x="5102" y="8418"/>
                  </a:lnTo>
                  <a:lnTo>
                    <a:pt x="5620" y="8858"/>
                  </a:lnTo>
                  <a:lnTo>
                    <a:pt x="6190" y="9273"/>
                  </a:lnTo>
                  <a:lnTo>
                    <a:pt x="6708" y="9609"/>
                  </a:lnTo>
                  <a:lnTo>
                    <a:pt x="7278" y="9894"/>
                  </a:lnTo>
                  <a:lnTo>
                    <a:pt x="7874" y="10179"/>
                  </a:lnTo>
                  <a:lnTo>
                    <a:pt x="8159" y="10283"/>
                  </a:lnTo>
                  <a:lnTo>
                    <a:pt x="8469" y="10386"/>
                  </a:lnTo>
                  <a:lnTo>
                    <a:pt x="8780" y="10464"/>
                  </a:lnTo>
                  <a:lnTo>
                    <a:pt x="9091" y="10516"/>
                  </a:lnTo>
                  <a:lnTo>
                    <a:pt x="9428" y="10567"/>
                  </a:lnTo>
                  <a:lnTo>
                    <a:pt x="9738" y="10593"/>
                  </a:lnTo>
                  <a:lnTo>
                    <a:pt x="10049" y="10567"/>
                  </a:lnTo>
                  <a:lnTo>
                    <a:pt x="10360" y="10542"/>
                  </a:lnTo>
                  <a:lnTo>
                    <a:pt x="10671" y="10490"/>
                  </a:lnTo>
                  <a:lnTo>
                    <a:pt x="10982" y="10386"/>
                  </a:lnTo>
                  <a:lnTo>
                    <a:pt x="11215" y="10308"/>
                  </a:lnTo>
                  <a:lnTo>
                    <a:pt x="11448" y="10179"/>
                  </a:lnTo>
                  <a:lnTo>
                    <a:pt x="11681" y="10049"/>
                  </a:lnTo>
                  <a:lnTo>
                    <a:pt x="11888" y="9894"/>
                  </a:lnTo>
                  <a:lnTo>
                    <a:pt x="12069" y="9713"/>
                  </a:lnTo>
                  <a:lnTo>
                    <a:pt x="12277" y="9531"/>
                  </a:lnTo>
                  <a:lnTo>
                    <a:pt x="12432" y="9350"/>
                  </a:lnTo>
                  <a:lnTo>
                    <a:pt x="12587" y="9143"/>
                  </a:lnTo>
                  <a:lnTo>
                    <a:pt x="12872" y="8703"/>
                  </a:lnTo>
                  <a:lnTo>
                    <a:pt x="13105" y="8237"/>
                  </a:lnTo>
                  <a:lnTo>
                    <a:pt x="13287" y="7744"/>
                  </a:lnTo>
                  <a:lnTo>
                    <a:pt x="13442" y="7252"/>
                  </a:lnTo>
                  <a:lnTo>
                    <a:pt x="13494" y="6864"/>
                  </a:lnTo>
                  <a:lnTo>
                    <a:pt x="13546" y="6475"/>
                  </a:lnTo>
                  <a:lnTo>
                    <a:pt x="13571" y="6087"/>
                  </a:lnTo>
                  <a:lnTo>
                    <a:pt x="13571" y="5698"/>
                  </a:lnTo>
                  <a:lnTo>
                    <a:pt x="13546" y="5310"/>
                  </a:lnTo>
                  <a:lnTo>
                    <a:pt x="13494" y="4921"/>
                  </a:lnTo>
                  <a:lnTo>
                    <a:pt x="13416" y="4533"/>
                  </a:lnTo>
                  <a:lnTo>
                    <a:pt x="13338" y="4144"/>
                  </a:lnTo>
                  <a:lnTo>
                    <a:pt x="13157" y="3393"/>
                  </a:lnTo>
                  <a:lnTo>
                    <a:pt x="12924" y="2642"/>
                  </a:lnTo>
                  <a:lnTo>
                    <a:pt x="12665" y="1917"/>
                  </a:lnTo>
                  <a:lnTo>
                    <a:pt x="12380" y="1192"/>
                  </a:lnTo>
                  <a:lnTo>
                    <a:pt x="12354" y="1114"/>
                  </a:lnTo>
                  <a:lnTo>
                    <a:pt x="12277" y="1088"/>
                  </a:lnTo>
                  <a:lnTo>
                    <a:pt x="12225" y="1062"/>
                  </a:lnTo>
                  <a:lnTo>
                    <a:pt x="12147" y="1062"/>
                  </a:lnTo>
                  <a:lnTo>
                    <a:pt x="12069" y="1088"/>
                  </a:lnTo>
                  <a:lnTo>
                    <a:pt x="12043" y="1140"/>
                  </a:lnTo>
                  <a:lnTo>
                    <a:pt x="12018" y="1218"/>
                  </a:lnTo>
                  <a:lnTo>
                    <a:pt x="12018" y="1296"/>
                  </a:lnTo>
                  <a:lnTo>
                    <a:pt x="12484" y="2513"/>
                  </a:lnTo>
                  <a:lnTo>
                    <a:pt x="12691" y="3134"/>
                  </a:lnTo>
                  <a:lnTo>
                    <a:pt x="12872" y="3782"/>
                  </a:lnTo>
                  <a:lnTo>
                    <a:pt x="13028" y="4429"/>
                  </a:lnTo>
                  <a:lnTo>
                    <a:pt x="13131" y="5077"/>
                  </a:lnTo>
                  <a:lnTo>
                    <a:pt x="13183" y="5724"/>
                  </a:lnTo>
                  <a:lnTo>
                    <a:pt x="13183" y="6061"/>
                  </a:lnTo>
                  <a:lnTo>
                    <a:pt x="13183" y="6398"/>
                  </a:lnTo>
                  <a:lnTo>
                    <a:pt x="13105" y="6916"/>
                  </a:lnTo>
                  <a:lnTo>
                    <a:pt x="13002" y="7434"/>
                  </a:lnTo>
                  <a:lnTo>
                    <a:pt x="12820" y="7952"/>
                  </a:lnTo>
                  <a:lnTo>
                    <a:pt x="12717" y="8211"/>
                  </a:lnTo>
                  <a:lnTo>
                    <a:pt x="12587" y="8470"/>
                  </a:lnTo>
                  <a:lnTo>
                    <a:pt x="12458" y="8703"/>
                  </a:lnTo>
                  <a:lnTo>
                    <a:pt x="12302" y="8910"/>
                  </a:lnTo>
                  <a:lnTo>
                    <a:pt x="12147" y="9143"/>
                  </a:lnTo>
                  <a:lnTo>
                    <a:pt x="11966" y="9324"/>
                  </a:lnTo>
                  <a:lnTo>
                    <a:pt x="11759" y="9506"/>
                  </a:lnTo>
                  <a:lnTo>
                    <a:pt x="11551" y="9687"/>
                  </a:lnTo>
                  <a:lnTo>
                    <a:pt x="11318" y="9816"/>
                  </a:lnTo>
                  <a:lnTo>
                    <a:pt x="11085" y="9946"/>
                  </a:lnTo>
                  <a:lnTo>
                    <a:pt x="10774" y="10075"/>
                  </a:lnTo>
                  <a:lnTo>
                    <a:pt x="10464" y="10153"/>
                  </a:lnTo>
                  <a:lnTo>
                    <a:pt x="10153" y="10205"/>
                  </a:lnTo>
                  <a:lnTo>
                    <a:pt x="9531" y="10205"/>
                  </a:lnTo>
                  <a:lnTo>
                    <a:pt x="9195" y="10179"/>
                  </a:lnTo>
                  <a:lnTo>
                    <a:pt x="8884" y="10101"/>
                  </a:lnTo>
                  <a:lnTo>
                    <a:pt x="8573" y="10024"/>
                  </a:lnTo>
                  <a:lnTo>
                    <a:pt x="8236" y="9920"/>
                  </a:lnTo>
                  <a:lnTo>
                    <a:pt x="7925" y="9790"/>
                  </a:lnTo>
                  <a:lnTo>
                    <a:pt x="7330" y="9531"/>
                  </a:lnTo>
                  <a:lnTo>
                    <a:pt x="6760" y="9195"/>
                  </a:lnTo>
                  <a:lnTo>
                    <a:pt x="6242" y="8858"/>
                  </a:lnTo>
                  <a:lnTo>
                    <a:pt x="5776" y="8496"/>
                  </a:lnTo>
                  <a:lnTo>
                    <a:pt x="5310" y="8107"/>
                  </a:lnTo>
                  <a:lnTo>
                    <a:pt x="4869" y="7693"/>
                  </a:lnTo>
                  <a:lnTo>
                    <a:pt x="4455" y="7252"/>
                  </a:lnTo>
                  <a:lnTo>
                    <a:pt x="4067" y="6786"/>
                  </a:lnTo>
                  <a:lnTo>
                    <a:pt x="3678" y="6320"/>
                  </a:lnTo>
                  <a:lnTo>
                    <a:pt x="3341" y="5828"/>
                  </a:lnTo>
                  <a:lnTo>
                    <a:pt x="3005" y="5336"/>
                  </a:lnTo>
                  <a:lnTo>
                    <a:pt x="2616" y="4714"/>
                  </a:lnTo>
                  <a:lnTo>
                    <a:pt x="2254" y="4067"/>
                  </a:lnTo>
                  <a:lnTo>
                    <a:pt x="1891" y="3419"/>
                  </a:lnTo>
                  <a:lnTo>
                    <a:pt x="1580" y="2772"/>
                  </a:lnTo>
                  <a:lnTo>
                    <a:pt x="959" y="1425"/>
                  </a:lnTo>
                  <a:lnTo>
                    <a:pt x="337" y="78"/>
                  </a:lnTo>
                  <a:lnTo>
                    <a:pt x="311" y="27"/>
                  </a:lnTo>
                  <a:lnTo>
                    <a:pt x="233"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8" name="Google Shape;5558;p67"/>
            <p:cNvSpPr/>
            <p:nvPr/>
          </p:nvSpPr>
          <p:spPr>
            <a:xfrm>
              <a:off x="6556626" y="1574957"/>
              <a:ext cx="92577" cy="90539"/>
            </a:xfrm>
            <a:custGeom>
              <a:avLst/>
              <a:gdLst/>
              <a:ahLst/>
              <a:cxnLst/>
              <a:rect l="l" t="t" r="r" b="b"/>
              <a:pathLst>
                <a:path w="5906" h="5776" extrusionOk="0">
                  <a:moveTo>
                    <a:pt x="0" y="0"/>
                  </a:moveTo>
                  <a:lnTo>
                    <a:pt x="311" y="673"/>
                  </a:lnTo>
                  <a:lnTo>
                    <a:pt x="725" y="1450"/>
                  </a:lnTo>
                  <a:lnTo>
                    <a:pt x="984" y="1865"/>
                  </a:lnTo>
                  <a:lnTo>
                    <a:pt x="1269" y="2279"/>
                  </a:lnTo>
                  <a:lnTo>
                    <a:pt x="1554" y="2694"/>
                  </a:lnTo>
                  <a:lnTo>
                    <a:pt x="1891" y="3082"/>
                  </a:lnTo>
                  <a:lnTo>
                    <a:pt x="2253" y="3496"/>
                  </a:lnTo>
                  <a:lnTo>
                    <a:pt x="2642" y="3885"/>
                  </a:lnTo>
                  <a:lnTo>
                    <a:pt x="3056" y="4273"/>
                  </a:lnTo>
                  <a:lnTo>
                    <a:pt x="3522" y="4636"/>
                  </a:lnTo>
                  <a:lnTo>
                    <a:pt x="3989" y="4973"/>
                  </a:lnTo>
                  <a:lnTo>
                    <a:pt x="4507" y="5284"/>
                  </a:lnTo>
                  <a:lnTo>
                    <a:pt x="5076" y="5542"/>
                  </a:lnTo>
                  <a:lnTo>
                    <a:pt x="5646" y="5776"/>
                  </a:lnTo>
                  <a:lnTo>
                    <a:pt x="5646" y="5154"/>
                  </a:lnTo>
                  <a:lnTo>
                    <a:pt x="5698" y="4507"/>
                  </a:lnTo>
                  <a:lnTo>
                    <a:pt x="5750" y="3807"/>
                  </a:lnTo>
                  <a:lnTo>
                    <a:pt x="5802" y="3082"/>
                  </a:lnTo>
                  <a:lnTo>
                    <a:pt x="5905" y="2331"/>
                  </a:lnTo>
                  <a:lnTo>
                    <a:pt x="5698" y="2357"/>
                  </a:lnTo>
                  <a:lnTo>
                    <a:pt x="4973" y="2357"/>
                  </a:lnTo>
                  <a:lnTo>
                    <a:pt x="4610" y="2305"/>
                  </a:lnTo>
                  <a:lnTo>
                    <a:pt x="4222" y="2253"/>
                  </a:lnTo>
                  <a:lnTo>
                    <a:pt x="3859" y="2150"/>
                  </a:lnTo>
                  <a:lnTo>
                    <a:pt x="3497" y="2046"/>
                  </a:lnTo>
                  <a:lnTo>
                    <a:pt x="3134" y="1917"/>
                  </a:lnTo>
                  <a:lnTo>
                    <a:pt x="2771" y="1787"/>
                  </a:lnTo>
                  <a:lnTo>
                    <a:pt x="2409" y="1606"/>
                  </a:lnTo>
                  <a:lnTo>
                    <a:pt x="2046" y="1425"/>
                  </a:lnTo>
                  <a:lnTo>
                    <a:pt x="1684" y="1217"/>
                  </a:lnTo>
                  <a:lnTo>
                    <a:pt x="1321" y="1010"/>
                  </a:lnTo>
                  <a:lnTo>
                    <a:pt x="648" y="518"/>
                  </a:lnTo>
                  <a:lnTo>
                    <a:pt x="0"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9" name="Google Shape;5559;p67"/>
            <p:cNvSpPr/>
            <p:nvPr/>
          </p:nvSpPr>
          <p:spPr>
            <a:xfrm>
              <a:off x="6438076" y="1280627"/>
              <a:ext cx="292307" cy="334536"/>
            </a:xfrm>
            <a:custGeom>
              <a:avLst/>
              <a:gdLst/>
              <a:ahLst/>
              <a:cxnLst/>
              <a:rect l="l" t="t" r="r" b="b"/>
              <a:pathLst>
                <a:path w="18648" h="21342" extrusionOk="0">
                  <a:moveTo>
                    <a:pt x="8081" y="0"/>
                  </a:moveTo>
                  <a:lnTo>
                    <a:pt x="7563" y="26"/>
                  </a:lnTo>
                  <a:lnTo>
                    <a:pt x="7045" y="78"/>
                  </a:lnTo>
                  <a:lnTo>
                    <a:pt x="6579" y="156"/>
                  </a:lnTo>
                  <a:lnTo>
                    <a:pt x="6113" y="233"/>
                  </a:lnTo>
                  <a:lnTo>
                    <a:pt x="5673" y="363"/>
                  </a:lnTo>
                  <a:lnTo>
                    <a:pt x="5258" y="492"/>
                  </a:lnTo>
                  <a:lnTo>
                    <a:pt x="4896" y="648"/>
                  </a:lnTo>
                  <a:lnTo>
                    <a:pt x="4507" y="803"/>
                  </a:lnTo>
                  <a:lnTo>
                    <a:pt x="4170" y="984"/>
                  </a:lnTo>
                  <a:lnTo>
                    <a:pt x="3860" y="1192"/>
                  </a:lnTo>
                  <a:lnTo>
                    <a:pt x="3549" y="1399"/>
                  </a:lnTo>
                  <a:lnTo>
                    <a:pt x="3264" y="1632"/>
                  </a:lnTo>
                  <a:lnTo>
                    <a:pt x="3005" y="1865"/>
                  </a:lnTo>
                  <a:lnTo>
                    <a:pt x="2746" y="2098"/>
                  </a:lnTo>
                  <a:lnTo>
                    <a:pt x="2539" y="2357"/>
                  </a:lnTo>
                  <a:lnTo>
                    <a:pt x="2306" y="2590"/>
                  </a:lnTo>
                  <a:lnTo>
                    <a:pt x="1943" y="3134"/>
                  </a:lnTo>
                  <a:lnTo>
                    <a:pt x="1606" y="3652"/>
                  </a:lnTo>
                  <a:lnTo>
                    <a:pt x="1347" y="4170"/>
                  </a:lnTo>
                  <a:lnTo>
                    <a:pt x="1140" y="4688"/>
                  </a:lnTo>
                  <a:lnTo>
                    <a:pt x="959" y="5180"/>
                  </a:lnTo>
                  <a:lnTo>
                    <a:pt x="803" y="5620"/>
                  </a:lnTo>
                  <a:lnTo>
                    <a:pt x="778" y="5853"/>
                  </a:lnTo>
                  <a:lnTo>
                    <a:pt x="752" y="6216"/>
                  </a:lnTo>
                  <a:lnTo>
                    <a:pt x="726" y="6682"/>
                  </a:lnTo>
                  <a:lnTo>
                    <a:pt x="726" y="7174"/>
                  </a:lnTo>
                  <a:lnTo>
                    <a:pt x="752" y="7666"/>
                  </a:lnTo>
                  <a:lnTo>
                    <a:pt x="778" y="8133"/>
                  </a:lnTo>
                  <a:lnTo>
                    <a:pt x="881" y="8495"/>
                  </a:lnTo>
                  <a:lnTo>
                    <a:pt x="933" y="8625"/>
                  </a:lnTo>
                  <a:lnTo>
                    <a:pt x="985" y="8728"/>
                  </a:lnTo>
                  <a:lnTo>
                    <a:pt x="752" y="8858"/>
                  </a:lnTo>
                  <a:lnTo>
                    <a:pt x="545" y="9039"/>
                  </a:lnTo>
                  <a:lnTo>
                    <a:pt x="389" y="9246"/>
                  </a:lnTo>
                  <a:lnTo>
                    <a:pt x="260" y="9453"/>
                  </a:lnTo>
                  <a:lnTo>
                    <a:pt x="156" y="9686"/>
                  </a:lnTo>
                  <a:lnTo>
                    <a:pt x="78" y="9945"/>
                  </a:lnTo>
                  <a:lnTo>
                    <a:pt x="52" y="10204"/>
                  </a:lnTo>
                  <a:lnTo>
                    <a:pt x="27" y="10438"/>
                  </a:lnTo>
                  <a:lnTo>
                    <a:pt x="1" y="10800"/>
                  </a:lnTo>
                  <a:lnTo>
                    <a:pt x="27" y="11189"/>
                  </a:lnTo>
                  <a:lnTo>
                    <a:pt x="104" y="11551"/>
                  </a:lnTo>
                  <a:lnTo>
                    <a:pt x="208" y="11940"/>
                  </a:lnTo>
                  <a:lnTo>
                    <a:pt x="337" y="12302"/>
                  </a:lnTo>
                  <a:lnTo>
                    <a:pt x="519" y="12665"/>
                  </a:lnTo>
                  <a:lnTo>
                    <a:pt x="700" y="13027"/>
                  </a:lnTo>
                  <a:lnTo>
                    <a:pt x="933" y="13364"/>
                  </a:lnTo>
                  <a:lnTo>
                    <a:pt x="1192" y="13675"/>
                  </a:lnTo>
                  <a:lnTo>
                    <a:pt x="1477" y="13986"/>
                  </a:lnTo>
                  <a:lnTo>
                    <a:pt x="1814" y="14245"/>
                  </a:lnTo>
                  <a:lnTo>
                    <a:pt x="2150" y="14478"/>
                  </a:lnTo>
                  <a:lnTo>
                    <a:pt x="2539" y="14685"/>
                  </a:lnTo>
                  <a:lnTo>
                    <a:pt x="2927" y="14840"/>
                  </a:lnTo>
                  <a:lnTo>
                    <a:pt x="3367" y="14970"/>
                  </a:lnTo>
                  <a:lnTo>
                    <a:pt x="3808" y="15022"/>
                  </a:lnTo>
                  <a:lnTo>
                    <a:pt x="3885" y="15022"/>
                  </a:lnTo>
                  <a:lnTo>
                    <a:pt x="3989" y="15358"/>
                  </a:lnTo>
                  <a:lnTo>
                    <a:pt x="4041" y="15514"/>
                  </a:lnTo>
                  <a:lnTo>
                    <a:pt x="4067" y="15540"/>
                  </a:lnTo>
                  <a:lnTo>
                    <a:pt x="4196" y="15850"/>
                  </a:lnTo>
                  <a:lnTo>
                    <a:pt x="4352" y="16135"/>
                  </a:lnTo>
                  <a:lnTo>
                    <a:pt x="4507" y="16446"/>
                  </a:lnTo>
                  <a:lnTo>
                    <a:pt x="4688" y="16731"/>
                  </a:lnTo>
                  <a:lnTo>
                    <a:pt x="4896" y="17016"/>
                  </a:lnTo>
                  <a:lnTo>
                    <a:pt x="5103" y="17275"/>
                  </a:lnTo>
                  <a:lnTo>
                    <a:pt x="5569" y="17819"/>
                  </a:lnTo>
                  <a:lnTo>
                    <a:pt x="6061" y="18311"/>
                  </a:lnTo>
                  <a:lnTo>
                    <a:pt x="6605" y="18777"/>
                  </a:lnTo>
                  <a:lnTo>
                    <a:pt x="7175" y="19191"/>
                  </a:lnTo>
                  <a:lnTo>
                    <a:pt x="7770" y="19580"/>
                  </a:lnTo>
                  <a:lnTo>
                    <a:pt x="8366" y="19943"/>
                  </a:lnTo>
                  <a:lnTo>
                    <a:pt x="8988" y="20279"/>
                  </a:lnTo>
                  <a:lnTo>
                    <a:pt x="9583" y="20538"/>
                  </a:lnTo>
                  <a:lnTo>
                    <a:pt x="10205" y="20797"/>
                  </a:lnTo>
                  <a:lnTo>
                    <a:pt x="10775" y="20979"/>
                  </a:lnTo>
                  <a:lnTo>
                    <a:pt x="11344" y="21160"/>
                  </a:lnTo>
                  <a:lnTo>
                    <a:pt x="11862" y="21263"/>
                  </a:lnTo>
                  <a:lnTo>
                    <a:pt x="12354" y="21315"/>
                  </a:lnTo>
                  <a:lnTo>
                    <a:pt x="12665" y="21341"/>
                  </a:lnTo>
                  <a:lnTo>
                    <a:pt x="12976" y="21341"/>
                  </a:lnTo>
                  <a:lnTo>
                    <a:pt x="13468" y="21315"/>
                  </a:lnTo>
                  <a:lnTo>
                    <a:pt x="13831" y="21263"/>
                  </a:lnTo>
                  <a:lnTo>
                    <a:pt x="14038" y="21238"/>
                  </a:lnTo>
                  <a:lnTo>
                    <a:pt x="14297" y="21186"/>
                  </a:lnTo>
                  <a:lnTo>
                    <a:pt x="14530" y="21108"/>
                  </a:lnTo>
                  <a:lnTo>
                    <a:pt x="14763" y="21030"/>
                  </a:lnTo>
                  <a:lnTo>
                    <a:pt x="14970" y="20927"/>
                  </a:lnTo>
                  <a:lnTo>
                    <a:pt x="15177" y="20823"/>
                  </a:lnTo>
                  <a:lnTo>
                    <a:pt x="15359" y="20694"/>
                  </a:lnTo>
                  <a:lnTo>
                    <a:pt x="15540" y="20564"/>
                  </a:lnTo>
                  <a:lnTo>
                    <a:pt x="15721" y="20409"/>
                  </a:lnTo>
                  <a:lnTo>
                    <a:pt x="16032" y="20046"/>
                  </a:lnTo>
                  <a:lnTo>
                    <a:pt x="16291" y="19658"/>
                  </a:lnTo>
                  <a:lnTo>
                    <a:pt x="16524" y="19243"/>
                  </a:lnTo>
                  <a:lnTo>
                    <a:pt x="16731" y="18777"/>
                  </a:lnTo>
                  <a:lnTo>
                    <a:pt x="16913" y="18285"/>
                  </a:lnTo>
                  <a:lnTo>
                    <a:pt x="17042" y="17767"/>
                  </a:lnTo>
                  <a:lnTo>
                    <a:pt x="17146" y="17223"/>
                  </a:lnTo>
                  <a:lnTo>
                    <a:pt x="17223" y="16705"/>
                  </a:lnTo>
                  <a:lnTo>
                    <a:pt x="17249" y="16135"/>
                  </a:lnTo>
                  <a:lnTo>
                    <a:pt x="17275" y="15591"/>
                  </a:lnTo>
                  <a:lnTo>
                    <a:pt x="17275" y="15074"/>
                  </a:lnTo>
                  <a:lnTo>
                    <a:pt x="17249" y="14530"/>
                  </a:lnTo>
                  <a:lnTo>
                    <a:pt x="17172" y="13960"/>
                  </a:lnTo>
                  <a:lnTo>
                    <a:pt x="17094" y="13416"/>
                  </a:lnTo>
                  <a:lnTo>
                    <a:pt x="17068" y="13338"/>
                  </a:lnTo>
                  <a:lnTo>
                    <a:pt x="17690" y="11240"/>
                  </a:lnTo>
                  <a:lnTo>
                    <a:pt x="18182" y="9453"/>
                  </a:lnTo>
                  <a:lnTo>
                    <a:pt x="18389" y="8625"/>
                  </a:lnTo>
                  <a:lnTo>
                    <a:pt x="18544" y="7925"/>
                  </a:lnTo>
                  <a:lnTo>
                    <a:pt x="18622" y="7330"/>
                  </a:lnTo>
                  <a:lnTo>
                    <a:pt x="18648" y="6708"/>
                  </a:lnTo>
                  <a:lnTo>
                    <a:pt x="18648" y="6423"/>
                  </a:lnTo>
                  <a:lnTo>
                    <a:pt x="18622" y="6112"/>
                  </a:lnTo>
                  <a:lnTo>
                    <a:pt x="18596" y="5828"/>
                  </a:lnTo>
                  <a:lnTo>
                    <a:pt x="18518" y="5517"/>
                  </a:lnTo>
                  <a:lnTo>
                    <a:pt x="18467" y="5232"/>
                  </a:lnTo>
                  <a:lnTo>
                    <a:pt x="18363" y="4947"/>
                  </a:lnTo>
                  <a:lnTo>
                    <a:pt x="18259" y="4662"/>
                  </a:lnTo>
                  <a:lnTo>
                    <a:pt x="18130" y="4377"/>
                  </a:lnTo>
                  <a:lnTo>
                    <a:pt x="17975" y="4092"/>
                  </a:lnTo>
                  <a:lnTo>
                    <a:pt x="17793" y="3807"/>
                  </a:lnTo>
                  <a:lnTo>
                    <a:pt x="17612" y="3548"/>
                  </a:lnTo>
                  <a:lnTo>
                    <a:pt x="17379" y="3289"/>
                  </a:lnTo>
                  <a:lnTo>
                    <a:pt x="17146" y="3030"/>
                  </a:lnTo>
                  <a:lnTo>
                    <a:pt x="16887" y="2771"/>
                  </a:lnTo>
                  <a:lnTo>
                    <a:pt x="16602" y="2538"/>
                  </a:lnTo>
                  <a:lnTo>
                    <a:pt x="16291" y="2279"/>
                  </a:lnTo>
                  <a:lnTo>
                    <a:pt x="15954" y="2072"/>
                  </a:lnTo>
                  <a:lnTo>
                    <a:pt x="15618" y="1839"/>
                  </a:lnTo>
                  <a:lnTo>
                    <a:pt x="15229" y="1632"/>
                  </a:lnTo>
                  <a:lnTo>
                    <a:pt x="14815" y="1425"/>
                  </a:lnTo>
                  <a:lnTo>
                    <a:pt x="14375" y="1243"/>
                  </a:lnTo>
                  <a:lnTo>
                    <a:pt x="13908" y="1062"/>
                  </a:lnTo>
                  <a:lnTo>
                    <a:pt x="13416" y="881"/>
                  </a:lnTo>
                  <a:lnTo>
                    <a:pt x="12898" y="725"/>
                  </a:lnTo>
                  <a:lnTo>
                    <a:pt x="12329" y="570"/>
                  </a:lnTo>
                  <a:lnTo>
                    <a:pt x="11759" y="440"/>
                  </a:lnTo>
                  <a:lnTo>
                    <a:pt x="11137" y="311"/>
                  </a:lnTo>
                  <a:lnTo>
                    <a:pt x="10490" y="181"/>
                  </a:lnTo>
                  <a:lnTo>
                    <a:pt x="9868" y="104"/>
                  </a:lnTo>
                  <a:lnTo>
                    <a:pt x="9247" y="52"/>
                  </a:lnTo>
                  <a:lnTo>
                    <a:pt x="8651"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0" name="Google Shape;5560;p67"/>
            <p:cNvSpPr/>
            <p:nvPr/>
          </p:nvSpPr>
          <p:spPr>
            <a:xfrm>
              <a:off x="6438076" y="1280627"/>
              <a:ext cx="292307" cy="334536"/>
            </a:xfrm>
            <a:custGeom>
              <a:avLst/>
              <a:gdLst/>
              <a:ahLst/>
              <a:cxnLst/>
              <a:rect l="l" t="t" r="r" b="b"/>
              <a:pathLst>
                <a:path w="18648" h="21342" fill="none" extrusionOk="0">
                  <a:moveTo>
                    <a:pt x="27" y="10438"/>
                  </a:moveTo>
                  <a:lnTo>
                    <a:pt x="27" y="10438"/>
                  </a:lnTo>
                  <a:lnTo>
                    <a:pt x="1" y="10800"/>
                  </a:lnTo>
                  <a:lnTo>
                    <a:pt x="27" y="11189"/>
                  </a:lnTo>
                  <a:lnTo>
                    <a:pt x="104" y="11551"/>
                  </a:lnTo>
                  <a:lnTo>
                    <a:pt x="208" y="11940"/>
                  </a:lnTo>
                  <a:lnTo>
                    <a:pt x="337" y="12302"/>
                  </a:lnTo>
                  <a:lnTo>
                    <a:pt x="519" y="12665"/>
                  </a:lnTo>
                  <a:lnTo>
                    <a:pt x="700" y="13027"/>
                  </a:lnTo>
                  <a:lnTo>
                    <a:pt x="933" y="13364"/>
                  </a:lnTo>
                  <a:lnTo>
                    <a:pt x="1192" y="13675"/>
                  </a:lnTo>
                  <a:lnTo>
                    <a:pt x="1477" y="13986"/>
                  </a:lnTo>
                  <a:lnTo>
                    <a:pt x="1814" y="14245"/>
                  </a:lnTo>
                  <a:lnTo>
                    <a:pt x="2150" y="14478"/>
                  </a:lnTo>
                  <a:lnTo>
                    <a:pt x="2539" y="14685"/>
                  </a:lnTo>
                  <a:lnTo>
                    <a:pt x="2927" y="14840"/>
                  </a:lnTo>
                  <a:lnTo>
                    <a:pt x="3367" y="14970"/>
                  </a:lnTo>
                  <a:lnTo>
                    <a:pt x="3808" y="15022"/>
                  </a:lnTo>
                  <a:lnTo>
                    <a:pt x="3834" y="15022"/>
                  </a:lnTo>
                  <a:lnTo>
                    <a:pt x="3834" y="15022"/>
                  </a:lnTo>
                  <a:lnTo>
                    <a:pt x="3885" y="15022"/>
                  </a:lnTo>
                  <a:lnTo>
                    <a:pt x="3885" y="15022"/>
                  </a:lnTo>
                  <a:lnTo>
                    <a:pt x="3989" y="15358"/>
                  </a:lnTo>
                  <a:lnTo>
                    <a:pt x="3989" y="15358"/>
                  </a:lnTo>
                  <a:lnTo>
                    <a:pt x="4041" y="15514"/>
                  </a:lnTo>
                  <a:lnTo>
                    <a:pt x="4067" y="15540"/>
                  </a:lnTo>
                  <a:lnTo>
                    <a:pt x="4067" y="15540"/>
                  </a:lnTo>
                  <a:lnTo>
                    <a:pt x="4196" y="15850"/>
                  </a:lnTo>
                  <a:lnTo>
                    <a:pt x="4352" y="16135"/>
                  </a:lnTo>
                  <a:lnTo>
                    <a:pt x="4507" y="16446"/>
                  </a:lnTo>
                  <a:lnTo>
                    <a:pt x="4688" y="16731"/>
                  </a:lnTo>
                  <a:lnTo>
                    <a:pt x="4896" y="17016"/>
                  </a:lnTo>
                  <a:lnTo>
                    <a:pt x="5103" y="17275"/>
                  </a:lnTo>
                  <a:lnTo>
                    <a:pt x="5569" y="17819"/>
                  </a:lnTo>
                  <a:lnTo>
                    <a:pt x="6061" y="18311"/>
                  </a:lnTo>
                  <a:lnTo>
                    <a:pt x="6605" y="18777"/>
                  </a:lnTo>
                  <a:lnTo>
                    <a:pt x="7175" y="19191"/>
                  </a:lnTo>
                  <a:lnTo>
                    <a:pt x="7770" y="19580"/>
                  </a:lnTo>
                  <a:lnTo>
                    <a:pt x="8366" y="19943"/>
                  </a:lnTo>
                  <a:lnTo>
                    <a:pt x="8988" y="20279"/>
                  </a:lnTo>
                  <a:lnTo>
                    <a:pt x="9583" y="20538"/>
                  </a:lnTo>
                  <a:lnTo>
                    <a:pt x="10205" y="20797"/>
                  </a:lnTo>
                  <a:lnTo>
                    <a:pt x="10775" y="20979"/>
                  </a:lnTo>
                  <a:lnTo>
                    <a:pt x="11344" y="21160"/>
                  </a:lnTo>
                  <a:lnTo>
                    <a:pt x="11862" y="21263"/>
                  </a:lnTo>
                  <a:lnTo>
                    <a:pt x="12354" y="21315"/>
                  </a:lnTo>
                  <a:lnTo>
                    <a:pt x="12354" y="21315"/>
                  </a:lnTo>
                  <a:lnTo>
                    <a:pt x="12665" y="21341"/>
                  </a:lnTo>
                  <a:lnTo>
                    <a:pt x="12976" y="21341"/>
                  </a:lnTo>
                  <a:lnTo>
                    <a:pt x="13468" y="21315"/>
                  </a:lnTo>
                  <a:lnTo>
                    <a:pt x="13831" y="21263"/>
                  </a:lnTo>
                  <a:lnTo>
                    <a:pt x="14038" y="21238"/>
                  </a:lnTo>
                  <a:lnTo>
                    <a:pt x="14038" y="21238"/>
                  </a:lnTo>
                  <a:lnTo>
                    <a:pt x="14297" y="21186"/>
                  </a:lnTo>
                  <a:lnTo>
                    <a:pt x="14530" y="21108"/>
                  </a:lnTo>
                  <a:lnTo>
                    <a:pt x="14763" y="21030"/>
                  </a:lnTo>
                  <a:lnTo>
                    <a:pt x="14970" y="20927"/>
                  </a:lnTo>
                  <a:lnTo>
                    <a:pt x="15177" y="20823"/>
                  </a:lnTo>
                  <a:lnTo>
                    <a:pt x="15359" y="20694"/>
                  </a:lnTo>
                  <a:lnTo>
                    <a:pt x="15540" y="20564"/>
                  </a:lnTo>
                  <a:lnTo>
                    <a:pt x="15721" y="20409"/>
                  </a:lnTo>
                  <a:lnTo>
                    <a:pt x="16032" y="20046"/>
                  </a:lnTo>
                  <a:lnTo>
                    <a:pt x="16291" y="19658"/>
                  </a:lnTo>
                  <a:lnTo>
                    <a:pt x="16524" y="19243"/>
                  </a:lnTo>
                  <a:lnTo>
                    <a:pt x="16731" y="18777"/>
                  </a:lnTo>
                  <a:lnTo>
                    <a:pt x="16913" y="18285"/>
                  </a:lnTo>
                  <a:lnTo>
                    <a:pt x="17042" y="17767"/>
                  </a:lnTo>
                  <a:lnTo>
                    <a:pt x="17146" y="17223"/>
                  </a:lnTo>
                  <a:lnTo>
                    <a:pt x="17223" y="16705"/>
                  </a:lnTo>
                  <a:lnTo>
                    <a:pt x="17249" y="16135"/>
                  </a:lnTo>
                  <a:lnTo>
                    <a:pt x="17275" y="15591"/>
                  </a:lnTo>
                  <a:lnTo>
                    <a:pt x="17275" y="15074"/>
                  </a:lnTo>
                  <a:lnTo>
                    <a:pt x="17249" y="14530"/>
                  </a:lnTo>
                  <a:lnTo>
                    <a:pt x="17249" y="14530"/>
                  </a:lnTo>
                  <a:lnTo>
                    <a:pt x="17172" y="13960"/>
                  </a:lnTo>
                  <a:lnTo>
                    <a:pt x="17094" y="13416"/>
                  </a:lnTo>
                  <a:lnTo>
                    <a:pt x="17094" y="13416"/>
                  </a:lnTo>
                  <a:lnTo>
                    <a:pt x="17068" y="13338"/>
                  </a:lnTo>
                  <a:lnTo>
                    <a:pt x="17068" y="13338"/>
                  </a:lnTo>
                  <a:lnTo>
                    <a:pt x="17690" y="11240"/>
                  </a:lnTo>
                  <a:lnTo>
                    <a:pt x="18182" y="9453"/>
                  </a:lnTo>
                  <a:lnTo>
                    <a:pt x="18389" y="8625"/>
                  </a:lnTo>
                  <a:lnTo>
                    <a:pt x="18544" y="7925"/>
                  </a:lnTo>
                  <a:lnTo>
                    <a:pt x="18544" y="7925"/>
                  </a:lnTo>
                  <a:lnTo>
                    <a:pt x="18622" y="7330"/>
                  </a:lnTo>
                  <a:lnTo>
                    <a:pt x="18648" y="6708"/>
                  </a:lnTo>
                  <a:lnTo>
                    <a:pt x="18648" y="6423"/>
                  </a:lnTo>
                  <a:lnTo>
                    <a:pt x="18622" y="6112"/>
                  </a:lnTo>
                  <a:lnTo>
                    <a:pt x="18596" y="5828"/>
                  </a:lnTo>
                  <a:lnTo>
                    <a:pt x="18518" y="5517"/>
                  </a:lnTo>
                  <a:lnTo>
                    <a:pt x="18467" y="5232"/>
                  </a:lnTo>
                  <a:lnTo>
                    <a:pt x="18363" y="4947"/>
                  </a:lnTo>
                  <a:lnTo>
                    <a:pt x="18259" y="4662"/>
                  </a:lnTo>
                  <a:lnTo>
                    <a:pt x="18130" y="4377"/>
                  </a:lnTo>
                  <a:lnTo>
                    <a:pt x="17975" y="4092"/>
                  </a:lnTo>
                  <a:lnTo>
                    <a:pt x="17793" y="3807"/>
                  </a:lnTo>
                  <a:lnTo>
                    <a:pt x="17612" y="3548"/>
                  </a:lnTo>
                  <a:lnTo>
                    <a:pt x="17379" y="3289"/>
                  </a:lnTo>
                  <a:lnTo>
                    <a:pt x="17146" y="3030"/>
                  </a:lnTo>
                  <a:lnTo>
                    <a:pt x="16887" y="2771"/>
                  </a:lnTo>
                  <a:lnTo>
                    <a:pt x="16602" y="2538"/>
                  </a:lnTo>
                  <a:lnTo>
                    <a:pt x="16291" y="2279"/>
                  </a:lnTo>
                  <a:lnTo>
                    <a:pt x="15954" y="2072"/>
                  </a:lnTo>
                  <a:lnTo>
                    <a:pt x="15618" y="1839"/>
                  </a:lnTo>
                  <a:lnTo>
                    <a:pt x="15229" y="1632"/>
                  </a:lnTo>
                  <a:lnTo>
                    <a:pt x="14815" y="1425"/>
                  </a:lnTo>
                  <a:lnTo>
                    <a:pt x="14375" y="1243"/>
                  </a:lnTo>
                  <a:lnTo>
                    <a:pt x="13908" y="1062"/>
                  </a:lnTo>
                  <a:lnTo>
                    <a:pt x="13416" y="881"/>
                  </a:lnTo>
                  <a:lnTo>
                    <a:pt x="12898" y="725"/>
                  </a:lnTo>
                  <a:lnTo>
                    <a:pt x="12329" y="570"/>
                  </a:lnTo>
                  <a:lnTo>
                    <a:pt x="11759" y="440"/>
                  </a:lnTo>
                  <a:lnTo>
                    <a:pt x="11137" y="311"/>
                  </a:lnTo>
                  <a:lnTo>
                    <a:pt x="10490" y="181"/>
                  </a:lnTo>
                  <a:lnTo>
                    <a:pt x="10490" y="181"/>
                  </a:lnTo>
                  <a:lnTo>
                    <a:pt x="9868" y="104"/>
                  </a:lnTo>
                  <a:lnTo>
                    <a:pt x="9247" y="52"/>
                  </a:lnTo>
                  <a:lnTo>
                    <a:pt x="8651" y="0"/>
                  </a:lnTo>
                  <a:lnTo>
                    <a:pt x="8081" y="0"/>
                  </a:lnTo>
                  <a:lnTo>
                    <a:pt x="7563" y="26"/>
                  </a:lnTo>
                  <a:lnTo>
                    <a:pt x="7045" y="78"/>
                  </a:lnTo>
                  <a:lnTo>
                    <a:pt x="6579" y="156"/>
                  </a:lnTo>
                  <a:lnTo>
                    <a:pt x="6113" y="233"/>
                  </a:lnTo>
                  <a:lnTo>
                    <a:pt x="5673" y="363"/>
                  </a:lnTo>
                  <a:lnTo>
                    <a:pt x="5258" y="492"/>
                  </a:lnTo>
                  <a:lnTo>
                    <a:pt x="4896" y="648"/>
                  </a:lnTo>
                  <a:lnTo>
                    <a:pt x="4507" y="803"/>
                  </a:lnTo>
                  <a:lnTo>
                    <a:pt x="4170" y="984"/>
                  </a:lnTo>
                  <a:lnTo>
                    <a:pt x="3860" y="1192"/>
                  </a:lnTo>
                  <a:lnTo>
                    <a:pt x="3549" y="1399"/>
                  </a:lnTo>
                  <a:lnTo>
                    <a:pt x="3264" y="1632"/>
                  </a:lnTo>
                  <a:lnTo>
                    <a:pt x="3005" y="1865"/>
                  </a:lnTo>
                  <a:lnTo>
                    <a:pt x="2746" y="2098"/>
                  </a:lnTo>
                  <a:lnTo>
                    <a:pt x="2539" y="2357"/>
                  </a:lnTo>
                  <a:lnTo>
                    <a:pt x="2306" y="2590"/>
                  </a:lnTo>
                  <a:lnTo>
                    <a:pt x="1943" y="3134"/>
                  </a:lnTo>
                  <a:lnTo>
                    <a:pt x="1606" y="3652"/>
                  </a:lnTo>
                  <a:lnTo>
                    <a:pt x="1347" y="4170"/>
                  </a:lnTo>
                  <a:lnTo>
                    <a:pt x="1140" y="4688"/>
                  </a:lnTo>
                  <a:lnTo>
                    <a:pt x="959" y="5180"/>
                  </a:lnTo>
                  <a:lnTo>
                    <a:pt x="803" y="5620"/>
                  </a:lnTo>
                  <a:lnTo>
                    <a:pt x="803" y="5620"/>
                  </a:lnTo>
                  <a:lnTo>
                    <a:pt x="778" y="5853"/>
                  </a:lnTo>
                  <a:lnTo>
                    <a:pt x="752" y="6216"/>
                  </a:lnTo>
                  <a:lnTo>
                    <a:pt x="726" y="6682"/>
                  </a:lnTo>
                  <a:lnTo>
                    <a:pt x="726" y="7174"/>
                  </a:lnTo>
                  <a:lnTo>
                    <a:pt x="752" y="7666"/>
                  </a:lnTo>
                  <a:lnTo>
                    <a:pt x="778" y="8133"/>
                  </a:lnTo>
                  <a:lnTo>
                    <a:pt x="881" y="8495"/>
                  </a:lnTo>
                  <a:lnTo>
                    <a:pt x="933" y="8625"/>
                  </a:lnTo>
                  <a:lnTo>
                    <a:pt x="985" y="8728"/>
                  </a:lnTo>
                  <a:lnTo>
                    <a:pt x="985" y="8728"/>
                  </a:lnTo>
                  <a:lnTo>
                    <a:pt x="752" y="8858"/>
                  </a:lnTo>
                  <a:lnTo>
                    <a:pt x="545" y="9039"/>
                  </a:lnTo>
                  <a:lnTo>
                    <a:pt x="389" y="9246"/>
                  </a:lnTo>
                  <a:lnTo>
                    <a:pt x="260" y="9453"/>
                  </a:lnTo>
                  <a:lnTo>
                    <a:pt x="156" y="9686"/>
                  </a:lnTo>
                  <a:lnTo>
                    <a:pt x="78" y="9945"/>
                  </a:lnTo>
                  <a:lnTo>
                    <a:pt x="52" y="10204"/>
                  </a:lnTo>
                  <a:lnTo>
                    <a:pt x="27" y="1043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1" name="Google Shape;5561;p67"/>
            <p:cNvSpPr/>
            <p:nvPr/>
          </p:nvSpPr>
          <p:spPr>
            <a:xfrm>
              <a:off x="6673545" y="1451532"/>
              <a:ext cx="14625" cy="26820"/>
            </a:xfrm>
            <a:custGeom>
              <a:avLst/>
              <a:gdLst/>
              <a:ahLst/>
              <a:cxnLst/>
              <a:rect l="l" t="t" r="r" b="b"/>
              <a:pathLst>
                <a:path w="933" h="1711" extrusionOk="0">
                  <a:moveTo>
                    <a:pt x="596" y="1"/>
                  </a:moveTo>
                  <a:lnTo>
                    <a:pt x="492" y="27"/>
                  </a:lnTo>
                  <a:lnTo>
                    <a:pt x="414" y="53"/>
                  </a:lnTo>
                  <a:lnTo>
                    <a:pt x="337" y="130"/>
                  </a:lnTo>
                  <a:lnTo>
                    <a:pt x="259" y="208"/>
                  </a:lnTo>
                  <a:lnTo>
                    <a:pt x="181" y="337"/>
                  </a:lnTo>
                  <a:lnTo>
                    <a:pt x="104" y="467"/>
                  </a:lnTo>
                  <a:lnTo>
                    <a:pt x="52" y="622"/>
                  </a:lnTo>
                  <a:lnTo>
                    <a:pt x="26" y="778"/>
                  </a:lnTo>
                  <a:lnTo>
                    <a:pt x="0" y="959"/>
                  </a:lnTo>
                  <a:lnTo>
                    <a:pt x="26" y="1114"/>
                  </a:lnTo>
                  <a:lnTo>
                    <a:pt x="26" y="1270"/>
                  </a:lnTo>
                  <a:lnTo>
                    <a:pt x="78" y="1399"/>
                  </a:lnTo>
                  <a:lnTo>
                    <a:pt x="104" y="1529"/>
                  </a:lnTo>
                  <a:lnTo>
                    <a:pt x="181" y="1606"/>
                  </a:lnTo>
                  <a:lnTo>
                    <a:pt x="259" y="1658"/>
                  </a:lnTo>
                  <a:lnTo>
                    <a:pt x="337" y="1710"/>
                  </a:lnTo>
                  <a:lnTo>
                    <a:pt x="440" y="1684"/>
                  </a:lnTo>
                  <a:lnTo>
                    <a:pt x="518" y="1658"/>
                  </a:lnTo>
                  <a:lnTo>
                    <a:pt x="596" y="1581"/>
                  </a:lnTo>
                  <a:lnTo>
                    <a:pt x="673" y="1503"/>
                  </a:lnTo>
                  <a:lnTo>
                    <a:pt x="751" y="1373"/>
                  </a:lnTo>
                  <a:lnTo>
                    <a:pt x="829" y="1244"/>
                  </a:lnTo>
                  <a:lnTo>
                    <a:pt x="881" y="1089"/>
                  </a:lnTo>
                  <a:lnTo>
                    <a:pt x="907" y="933"/>
                  </a:lnTo>
                  <a:lnTo>
                    <a:pt x="932" y="752"/>
                  </a:lnTo>
                  <a:lnTo>
                    <a:pt x="932" y="596"/>
                  </a:lnTo>
                  <a:lnTo>
                    <a:pt x="907" y="441"/>
                  </a:lnTo>
                  <a:lnTo>
                    <a:pt x="881" y="312"/>
                  </a:lnTo>
                  <a:lnTo>
                    <a:pt x="829" y="182"/>
                  </a:lnTo>
                  <a:lnTo>
                    <a:pt x="751" y="104"/>
                  </a:lnTo>
                  <a:lnTo>
                    <a:pt x="673" y="53"/>
                  </a:lnTo>
                  <a:lnTo>
                    <a:pt x="596"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2" name="Google Shape;5562;p67"/>
            <p:cNvSpPr/>
            <p:nvPr/>
          </p:nvSpPr>
          <p:spPr>
            <a:xfrm>
              <a:off x="6666633" y="1449510"/>
              <a:ext cx="35739" cy="9342"/>
            </a:xfrm>
            <a:custGeom>
              <a:avLst/>
              <a:gdLst/>
              <a:ahLst/>
              <a:cxnLst/>
              <a:rect l="l" t="t" r="r" b="b"/>
              <a:pathLst>
                <a:path w="2280" h="596" extrusionOk="0">
                  <a:moveTo>
                    <a:pt x="1140" y="0"/>
                  </a:moveTo>
                  <a:lnTo>
                    <a:pt x="804" y="52"/>
                  </a:lnTo>
                  <a:lnTo>
                    <a:pt x="519" y="104"/>
                  </a:lnTo>
                  <a:lnTo>
                    <a:pt x="286" y="207"/>
                  </a:lnTo>
                  <a:lnTo>
                    <a:pt x="78" y="311"/>
                  </a:lnTo>
                  <a:lnTo>
                    <a:pt x="27" y="337"/>
                  </a:lnTo>
                  <a:lnTo>
                    <a:pt x="1" y="389"/>
                  </a:lnTo>
                  <a:lnTo>
                    <a:pt x="1" y="441"/>
                  </a:lnTo>
                  <a:lnTo>
                    <a:pt x="27" y="492"/>
                  </a:lnTo>
                  <a:lnTo>
                    <a:pt x="78" y="544"/>
                  </a:lnTo>
                  <a:lnTo>
                    <a:pt x="130" y="544"/>
                  </a:lnTo>
                  <a:lnTo>
                    <a:pt x="182" y="518"/>
                  </a:lnTo>
                  <a:lnTo>
                    <a:pt x="389" y="441"/>
                  </a:lnTo>
                  <a:lnTo>
                    <a:pt x="571" y="363"/>
                  </a:lnTo>
                  <a:lnTo>
                    <a:pt x="830" y="285"/>
                  </a:lnTo>
                  <a:lnTo>
                    <a:pt x="1140" y="259"/>
                  </a:lnTo>
                  <a:lnTo>
                    <a:pt x="1296" y="259"/>
                  </a:lnTo>
                  <a:lnTo>
                    <a:pt x="1451" y="285"/>
                  </a:lnTo>
                  <a:lnTo>
                    <a:pt x="1607" y="311"/>
                  </a:lnTo>
                  <a:lnTo>
                    <a:pt x="1762" y="363"/>
                  </a:lnTo>
                  <a:lnTo>
                    <a:pt x="1917" y="466"/>
                  </a:lnTo>
                  <a:lnTo>
                    <a:pt x="2073" y="570"/>
                  </a:lnTo>
                  <a:lnTo>
                    <a:pt x="2124" y="596"/>
                  </a:lnTo>
                  <a:lnTo>
                    <a:pt x="2176" y="596"/>
                  </a:lnTo>
                  <a:lnTo>
                    <a:pt x="2202" y="570"/>
                  </a:lnTo>
                  <a:lnTo>
                    <a:pt x="2254" y="544"/>
                  </a:lnTo>
                  <a:lnTo>
                    <a:pt x="2280" y="492"/>
                  </a:lnTo>
                  <a:lnTo>
                    <a:pt x="2280" y="466"/>
                  </a:lnTo>
                  <a:lnTo>
                    <a:pt x="2254" y="415"/>
                  </a:lnTo>
                  <a:lnTo>
                    <a:pt x="2228" y="363"/>
                  </a:lnTo>
                  <a:lnTo>
                    <a:pt x="2047" y="233"/>
                  </a:lnTo>
                  <a:lnTo>
                    <a:pt x="1866" y="156"/>
                  </a:lnTo>
                  <a:lnTo>
                    <a:pt x="1684" y="78"/>
                  </a:lnTo>
                  <a:lnTo>
                    <a:pt x="1503" y="26"/>
                  </a:lnTo>
                  <a:lnTo>
                    <a:pt x="1322"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3" name="Google Shape;5563;p67"/>
            <p:cNvSpPr/>
            <p:nvPr/>
          </p:nvSpPr>
          <p:spPr>
            <a:xfrm>
              <a:off x="6609795" y="1443004"/>
              <a:ext cx="14233" cy="26412"/>
            </a:xfrm>
            <a:custGeom>
              <a:avLst/>
              <a:gdLst/>
              <a:ahLst/>
              <a:cxnLst/>
              <a:rect l="l" t="t" r="r" b="b"/>
              <a:pathLst>
                <a:path w="908" h="1685" extrusionOk="0">
                  <a:moveTo>
                    <a:pt x="493" y="1"/>
                  </a:moveTo>
                  <a:lnTo>
                    <a:pt x="415" y="53"/>
                  </a:lnTo>
                  <a:lnTo>
                    <a:pt x="338" y="104"/>
                  </a:lnTo>
                  <a:lnTo>
                    <a:pt x="234" y="208"/>
                  </a:lnTo>
                  <a:lnTo>
                    <a:pt x="182" y="312"/>
                  </a:lnTo>
                  <a:lnTo>
                    <a:pt x="105" y="467"/>
                  </a:lnTo>
                  <a:lnTo>
                    <a:pt x="53" y="622"/>
                  </a:lnTo>
                  <a:lnTo>
                    <a:pt x="27" y="778"/>
                  </a:lnTo>
                  <a:lnTo>
                    <a:pt x="1" y="959"/>
                  </a:lnTo>
                  <a:lnTo>
                    <a:pt x="1" y="1115"/>
                  </a:lnTo>
                  <a:lnTo>
                    <a:pt x="27" y="1270"/>
                  </a:lnTo>
                  <a:lnTo>
                    <a:pt x="53" y="1399"/>
                  </a:lnTo>
                  <a:lnTo>
                    <a:pt x="105" y="1503"/>
                  </a:lnTo>
                  <a:lnTo>
                    <a:pt x="182" y="1607"/>
                  </a:lnTo>
                  <a:lnTo>
                    <a:pt x="260" y="1658"/>
                  </a:lnTo>
                  <a:lnTo>
                    <a:pt x="338" y="1684"/>
                  </a:lnTo>
                  <a:lnTo>
                    <a:pt x="415" y="1684"/>
                  </a:lnTo>
                  <a:lnTo>
                    <a:pt x="519" y="1658"/>
                  </a:lnTo>
                  <a:lnTo>
                    <a:pt x="597" y="1581"/>
                  </a:lnTo>
                  <a:lnTo>
                    <a:pt x="674" y="1503"/>
                  </a:lnTo>
                  <a:lnTo>
                    <a:pt x="752" y="1374"/>
                  </a:lnTo>
                  <a:lnTo>
                    <a:pt x="830" y="1244"/>
                  </a:lnTo>
                  <a:lnTo>
                    <a:pt x="856" y="1089"/>
                  </a:lnTo>
                  <a:lnTo>
                    <a:pt x="907" y="907"/>
                  </a:lnTo>
                  <a:lnTo>
                    <a:pt x="907" y="752"/>
                  </a:lnTo>
                  <a:lnTo>
                    <a:pt x="907" y="571"/>
                  </a:lnTo>
                  <a:lnTo>
                    <a:pt x="907" y="441"/>
                  </a:lnTo>
                  <a:lnTo>
                    <a:pt x="856" y="312"/>
                  </a:lnTo>
                  <a:lnTo>
                    <a:pt x="804" y="182"/>
                  </a:lnTo>
                  <a:lnTo>
                    <a:pt x="752" y="104"/>
                  </a:lnTo>
                  <a:lnTo>
                    <a:pt x="674" y="27"/>
                  </a:lnTo>
                  <a:lnTo>
                    <a:pt x="597"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4" name="Google Shape;5564;p67"/>
            <p:cNvSpPr/>
            <p:nvPr/>
          </p:nvSpPr>
          <p:spPr>
            <a:xfrm>
              <a:off x="6599246" y="1440982"/>
              <a:ext cx="35739" cy="10565"/>
            </a:xfrm>
            <a:custGeom>
              <a:avLst/>
              <a:gdLst/>
              <a:ahLst/>
              <a:cxnLst/>
              <a:rect l="l" t="t" r="r" b="b"/>
              <a:pathLst>
                <a:path w="2280" h="674" extrusionOk="0">
                  <a:moveTo>
                    <a:pt x="1088" y="0"/>
                  </a:moveTo>
                  <a:lnTo>
                    <a:pt x="778" y="78"/>
                  </a:lnTo>
                  <a:lnTo>
                    <a:pt x="493" y="208"/>
                  </a:lnTo>
                  <a:lnTo>
                    <a:pt x="260" y="311"/>
                  </a:lnTo>
                  <a:lnTo>
                    <a:pt x="52" y="441"/>
                  </a:lnTo>
                  <a:lnTo>
                    <a:pt x="26" y="492"/>
                  </a:lnTo>
                  <a:lnTo>
                    <a:pt x="1" y="544"/>
                  </a:lnTo>
                  <a:lnTo>
                    <a:pt x="1" y="570"/>
                  </a:lnTo>
                  <a:lnTo>
                    <a:pt x="26" y="622"/>
                  </a:lnTo>
                  <a:lnTo>
                    <a:pt x="104" y="674"/>
                  </a:lnTo>
                  <a:lnTo>
                    <a:pt x="156" y="674"/>
                  </a:lnTo>
                  <a:lnTo>
                    <a:pt x="208" y="648"/>
                  </a:lnTo>
                  <a:lnTo>
                    <a:pt x="389" y="544"/>
                  </a:lnTo>
                  <a:lnTo>
                    <a:pt x="570" y="441"/>
                  </a:lnTo>
                  <a:lnTo>
                    <a:pt x="803" y="337"/>
                  </a:lnTo>
                  <a:lnTo>
                    <a:pt x="1114" y="259"/>
                  </a:lnTo>
                  <a:lnTo>
                    <a:pt x="1270" y="259"/>
                  </a:lnTo>
                  <a:lnTo>
                    <a:pt x="1425" y="233"/>
                  </a:lnTo>
                  <a:lnTo>
                    <a:pt x="1580" y="259"/>
                  </a:lnTo>
                  <a:lnTo>
                    <a:pt x="1736" y="285"/>
                  </a:lnTo>
                  <a:lnTo>
                    <a:pt x="1917" y="363"/>
                  </a:lnTo>
                  <a:lnTo>
                    <a:pt x="2072" y="441"/>
                  </a:lnTo>
                  <a:lnTo>
                    <a:pt x="2124" y="467"/>
                  </a:lnTo>
                  <a:lnTo>
                    <a:pt x="2176" y="467"/>
                  </a:lnTo>
                  <a:lnTo>
                    <a:pt x="2228" y="441"/>
                  </a:lnTo>
                  <a:lnTo>
                    <a:pt x="2254" y="415"/>
                  </a:lnTo>
                  <a:lnTo>
                    <a:pt x="2280" y="363"/>
                  </a:lnTo>
                  <a:lnTo>
                    <a:pt x="2280" y="311"/>
                  </a:lnTo>
                  <a:lnTo>
                    <a:pt x="2254" y="259"/>
                  </a:lnTo>
                  <a:lnTo>
                    <a:pt x="2228" y="233"/>
                  </a:lnTo>
                  <a:lnTo>
                    <a:pt x="2021" y="130"/>
                  </a:lnTo>
                  <a:lnTo>
                    <a:pt x="1839" y="52"/>
                  </a:lnTo>
                  <a:lnTo>
                    <a:pt x="1632" y="26"/>
                  </a:lnTo>
                  <a:lnTo>
                    <a:pt x="1451"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5" name="Google Shape;5565;p67"/>
            <p:cNvSpPr/>
            <p:nvPr/>
          </p:nvSpPr>
          <p:spPr>
            <a:xfrm>
              <a:off x="6618730" y="1515674"/>
              <a:ext cx="63343" cy="38999"/>
            </a:xfrm>
            <a:custGeom>
              <a:avLst/>
              <a:gdLst/>
              <a:ahLst/>
              <a:cxnLst/>
              <a:rect l="l" t="t" r="r" b="b"/>
              <a:pathLst>
                <a:path w="4041" h="2488" extrusionOk="0">
                  <a:moveTo>
                    <a:pt x="1" y="1"/>
                  </a:moveTo>
                  <a:lnTo>
                    <a:pt x="1" y="104"/>
                  </a:lnTo>
                  <a:lnTo>
                    <a:pt x="27" y="363"/>
                  </a:lnTo>
                  <a:lnTo>
                    <a:pt x="104" y="726"/>
                  </a:lnTo>
                  <a:lnTo>
                    <a:pt x="156" y="933"/>
                  </a:lnTo>
                  <a:lnTo>
                    <a:pt x="234" y="1166"/>
                  </a:lnTo>
                  <a:lnTo>
                    <a:pt x="337" y="1373"/>
                  </a:lnTo>
                  <a:lnTo>
                    <a:pt x="467" y="1581"/>
                  </a:lnTo>
                  <a:lnTo>
                    <a:pt x="622" y="1788"/>
                  </a:lnTo>
                  <a:lnTo>
                    <a:pt x="804" y="1995"/>
                  </a:lnTo>
                  <a:lnTo>
                    <a:pt x="1011" y="2150"/>
                  </a:lnTo>
                  <a:lnTo>
                    <a:pt x="1270" y="2280"/>
                  </a:lnTo>
                  <a:lnTo>
                    <a:pt x="1555" y="2384"/>
                  </a:lnTo>
                  <a:lnTo>
                    <a:pt x="1865" y="2461"/>
                  </a:lnTo>
                  <a:lnTo>
                    <a:pt x="2202" y="2487"/>
                  </a:lnTo>
                  <a:lnTo>
                    <a:pt x="2513" y="2461"/>
                  </a:lnTo>
                  <a:lnTo>
                    <a:pt x="2772" y="2384"/>
                  </a:lnTo>
                  <a:lnTo>
                    <a:pt x="3005" y="2306"/>
                  </a:lnTo>
                  <a:lnTo>
                    <a:pt x="3212" y="2176"/>
                  </a:lnTo>
                  <a:lnTo>
                    <a:pt x="3368" y="2047"/>
                  </a:lnTo>
                  <a:lnTo>
                    <a:pt x="3523" y="1891"/>
                  </a:lnTo>
                  <a:lnTo>
                    <a:pt x="3652" y="1736"/>
                  </a:lnTo>
                  <a:lnTo>
                    <a:pt x="3756" y="1581"/>
                  </a:lnTo>
                  <a:lnTo>
                    <a:pt x="3834" y="1399"/>
                  </a:lnTo>
                  <a:lnTo>
                    <a:pt x="3963" y="1114"/>
                  </a:lnTo>
                  <a:lnTo>
                    <a:pt x="4015" y="933"/>
                  </a:lnTo>
                  <a:lnTo>
                    <a:pt x="4041" y="855"/>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6" name="Google Shape;5566;p67"/>
            <p:cNvSpPr/>
            <p:nvPr/>
          </p:nvSpPr>
          <p:spPr>
            <a:xfrm>
              <a:off x="6632540" y="1557087"/>
              <a:ext cx="19500" cy="10565"/>
            </a:xfrm>
            <a:custGeom>
              <a:avLst/>
              <a:gdLst/>
              <a:ahLst/>
              <a:cxnLst/>
              <a:rect l="l" t="t" r="r" b="b"/>
              <a:pathLst>
                <a:path w="1244" h="674" extrusionOk="0">
                  <a:moveTo>
                    <a:pt x="130" y="1"/>
                  </a:moveTo>
                  <a:lnTo>
                    <a:pt x="78" y="26"/>
                  </a:lnTo>
                  <a:lnTo>
                    <a:pt x="26" y="78"/>
                  </a:lnTo>
                  <a:lnTo>
                    <a:pt x="0" y="130"/>
                  </a:lnTo>
                  <a:lnTo>
                    <a:pt x="0" y="208"/>
                  </a:lnTo>
                  <a:lnTo>
                    <a:pt x="26" y="260"/>
                  </a:lnTo>
                  <a:lnTo>
                    <a:pt x="52" y="311"/>
                  </a:lnTo>
                  <a:lnTo>
                    <a:pt x="156" y="415"/>
                  </a:lnTo>
                  <a:lnTo>
                    <a:pt x="337" y="544"/>
                  </a:lnTo>
                  <a:lnTo>
                    <a:pt x="441" y="596"/>
                  </a:lnTo>
                  <a:lnTo>
                    <a:pt x="570" y="648"/>
                  </a:lnTo>
                  <a:lnTo>
                    <a:pt x="700" y="648"/>
                  </a:lnTo>
                  <a:lnTo>
                    <a:pt x="829" y="674"/>
                  </a:lnTo>
                  <a:lnTo>
                    <a:pt x="959" y="674"/>
                  </a:lnTo>
                  <a:lnTo>
                    <a:pt x="1114" y="648"/>
                  </a:lnTo>
                  <a:lnTo>
                    <a:pt x="1166" y="596"/>
                  </a:lnTo>
                  <a:lnTo>
                    <a:pt x="1218" y="570"/>
                  </a:lnTo>
                  <a:lnTo>
                    <a:pt x="1243" y="493"/>
                  </a:lnTo>
                  <a:lnTo>
                    <a:pt x="1243" y="441"/>
                  </a:lnTo>
                  <a:lnTo>
                    <a:pt x="1218" y="363"/>
                  </a:lnTo>
                  <a:lnTo>
                    <a:pt x="1166" y="337"/>
                  </a:lnTo>
                  <a:lnTo>
                    <a:pt x="1088" y="311"/>
                  </a:lnTo>
                  <a:lnTo>
                    <a:pt x="1036" y="311"/>
                  </a:lnTo>
                  <a:lnTo>
                    <a:pt x="855" y="337"/>
                  </a:lnTo>
                  <a:lnTo>
                    <a:pt x="725" y="311"/>
                  </a:lnTo>
                  <a:lnTo>
                    <a:pt x="596" y="285"/>
                  </a:lnTo>
                  <a:lnTo>
                    <a:pt x="492" y="234"/>
                  </a:lnTo>
                  <a:lnTo>
                    <a:pt x="363" y="130"/>
                  </a:lnTo>
                  <a:lnTo>
                    <a:pt x="311" y="78"/>
                  </a:lnTo>
                  <a:lnTo>
                    <a:pt x="259" y="26"/>
                  </a:lnTo>
                  <a:lnTo>
                    <a:pt x="207"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7" name="Google Shape;5567;p67"/>
            <p:cNvSpPr/>
            <p:nvPr/>
          </p:nvSpPr>
          <p:spPr>
            <a:xfrm>
              <a:off x="6438891" y="1272100"/>
              <a:ext cx="299612" cy="176203"/>
            </a:xfrm>
            <a:custGeom>
              <a:avLst/>
              <a:gdLst/>
              <a:ahLst/>
              <a:cxnLst/>
              <a:rect l="l" t="t" r="r" b="b"/>
              <a:pathLst>
                <a:path w="19114" h="11241" extrusionOk="0">
                  <a:moveTo>
                    <a:pt x="8418" y="0"/>
                  </a:moveTo>
                  <a:lnTo>
                    <a:pt x="7951" y="26"/>
                  </a:lnTo>
                  <a:lnTo>
                    <a:pt x="7485" y="78"/>
                  </a:lnTo>
                  <a:lnTo>
                    <a:pt x="7045" y="182"/>
                  </a:lnTo>
                  <a:lnTo>
                    <a:pt x="6605" y="285"/>
                  </a:lnTo>
                  <a:lnTo>
                    <a:pt x="6164" y="415"/>
                  </a:lnTo>
                  <a:lnTo>
                    <a:pt x="5750" y="570"/>
                  </a:lnTo>
                  <a:lnTo>
                    <a:pt x="5336" y="751"/>
                  </a:lnTo>
                  <a:lnTo>
                    <a:pt x="4947" y="959"/>
                  </a:lnTo>
                  <a:lnTo>
                    <a:pt x="4559" y="1166"/>
                  </a:lnTo>
                  <a:lnTo>
                    <a:pt x="4196" y="1425"/>
                  </a:lnTo>
                  <a:lnTo>
                    <a:pt x="3833" y="1658"/>
                  </a:lnTo>
                  <a:lnTo>
                    <a:pt x="3497" y="1943"/>
                  </a:lnTo>
                  <a:lnTo>
                    <a:pt x="3160" y="2202"/>
                  </a:lnTo>
                  <a:lnTo>
                    <a:pt x="2849" y="2487"/>
                  </a:lnTo>
                  <a:lnTo>
                    <a:pt x="2254" y="3082"/>
                  </a:lnTo>
                  <a:lnTo>
                    <a:pt x="1736" y="3704"/>
                  </a:lnTo>
                  <a:lnTo>
                    <a:pt x="1269" y="4325"/>
                  </a:lnTo>
                  <a:lnTo>
                    <a:pt x="881" y="4921"/>
                  </a:lnTo>
                  <a:lnTo>
                    <a:pt x="544" y="5491"/>
                  </a:lnTo>
                  <a:lnTo>
                    <a:pt x="311" y="6035"/>
                  </a:lnTo>
                  <a:lnTo>
                    <a:pt x="130" y="6527"/>
                  </a:lnTo>
                  <a:lnTo>
                    <a:pt x="78" y="6734"/>
                  </a:lnTo>
                  <a:lnTo>
                    <a:pt x="52" y="6941"/>
                  </a:lnTo>
                  <a:lnTo>
                    <a:pt x="0" y="7304"/>
                  </a:lnTo>
                  <a:lnTo>
                    <a:pt x="0" y="7615"/>
                  </a:lnTo>
                  <a:lnTo>
                    <a:pt x="26" y="7900"/>
                  </a:lnTo>
                  <a:lnTo>
                    <a:pt x="78" y="8159"/>
                  </a:lnTo>
                  <a:lnTo>
                    <a:pt x="130" y="8366"/>
                  </a:lnTo>
                  <a:lnTo>
                    <a:pt x="208" y="8573"/>
                  </a:lnTo>
                  <a:lnTo>
                    <a:pt x="311" y="8728"/>
                  </a:lnTo>
                  <a:lnTo>
                    <a:pt x="389" y="8858"/>
                  </a:lnTo>
                  <a:lnTo>
                    <a:pt x="493" y="8987"/>
                  </a:lnTo>
                  <a:lnTo>
                    <a:pt x="596" y="9065"/>
                  </a:lnTo>
                  <a:lnTo>
                    <a:pt x="751" y="9195"/>
                  </a:lnTo>
                  <a:lnTo>
                    <a:pt x="881" y="9246"/>
                  </a:lnTo>
                  <a:lnTo>
                    <a:pt x="933" y="9272"/>
                  </a:lnTo>
                  <a:lnTo>
                    <a:pt x="1218" y="9324"/>
                  </a:lnTo>
                  <a:lnTo>
                    <a:pt x="1503" y="9376"/>
                  </a:lnTo>
                  <a:lnTo>
                    <a:pt x="1917" y="9505"/>
                  </a:lnTo>
                  <a:lnTo>
                    <a:pt x="2305" y="9687"/>
                  </a:lnTo>
                  <a:lnTo>
                    <a:pt x="2642" y="9894"/>
                  </a:lnTo>
                  <a:lnTo>
                    <a:pt x="2953" y="10127"/>
                  </a:lnTo>
                  <a:lnTo>
                    <a:pt x="3238" y="10386"/>
                  </a:lnTo>
                  <a:lnTo>
                    <a:pt x="3471" y="10671"/>
                  </a:lnTo>
                  <a:lnTo>
                    <a:pt x="3704" y="10956"/>
                  </a:lnTo>
                  <a:lnTo>
                    <a:pt x="3911" y="11241"/>
                  </a:lnTo>
                  <a:lnTo>
                    <a:pt x="3989" y="10878"/>
                  </a:lnTo>
                  <a:lnTo>
                    <a:pt x="4041" y="10645"/>
                  </a:lnTo>
                  <a:lnTo>
                    <a:pt x="4144" y="10386"/>
                  </a:lnTo>
                  <a:lnTo>
                    <a:pt x="4274" y="10101"/>
                  </a:lnTo>
                  <a:lnTo>
                    <a:pt x="4429" y="9790"/>
                  </a:lnTo>
                  <a:lnTo>
                    <a:pt x="4636" y="9454"/>
                  </a:lnTo>
                  <a:lnTo>
                    <a:pt x="4895" y="9117"/>
                  </a:lnTo>
                  <a:lnTo>
                    <a:pt x="5180" y="8780"/>
                  </a:lnTo>
                  <a:lnTo>
                    <a:pt x="5543" y="8469"/>
                  </a:lnTo>
                  <a:lnTo>
                    <a:pt x="5957" y="8159"/>
                  </a:lnTo>
                  <a:lnTo>
                    <a:pt x="6423" y="7874"/>
                  </a:lnTo>
                  <a:lnTo>
                    <a:pt x="6967" y="7641"/>
                  </a:lnTo>
                  <a:lnTo>
                    <a:pt x="7252" y="7511"/>
                  </a:lnTo>
                  <a:lnTo>
                    <a:pt x="7589" y="7407"/>
                  </a:lnTo>
                  <a:lnTo>
                    <a:pt x="7926" y="7330"/>
                  </a:lnTo>
                  <a:lnTo>
                    <a:pt x="8262" y="7252"/>
                  </a:lnTo>
                  <a:lnTo>
                    <a:pt x="8651" y="7174"/>
                  </a:lnTo>
                  <a:lnTo>
                    <a:pt x="9039" y="7123"/>
                  </a:lnTo>
                  <a:lnTo>
                    <a:pt x="9246" y="7123"/>
                  </a:lnTo>
                  <a:lnTo>
                    <a:pt x="9402" y="6760"/>
                  </a:lnTo>
                  <a:lnTo>
                    <a:pt x="9531" y="6423"/>
                  </a:lnTo>
                  <a:lnTo>
                    <a:pt x="9609" y="6113"/>
                  </a:lnTo>
                  <a:lnTo>
                    <a:pt x="9687" y="5828"/>
                  </a:lnTo>
                  <a:lnTo>
                    <a:pt x="9713" y="5413"/>
                  </a:lnTo>
                  <a:lnTo>
                    <a:pt x="9713" y="5258"/>
                  </a:lnTo>
                  <a:lnTo>
                    <a:pt x="9713" y="5102"/>
                  </a:lnTo>
                  <a:lnTo>
                    <a:pt x="9738" y="4947"/>
                  </a:lnTo>
                  <a:lnTo>
                    <a:pt x="9816" y="4818"/>
                  </a:lnTo>
                  <a:lnTo>
                    <a:pt x="9946" y="4714"/>
                  </a:lnTo>
                  <a:lnTo>
                    <a:pt x="10101" y="4610"/>
                  </a:lnTo>
                  <a:lnTo>
                    <a:pt x="10308" y="4533"/>
                  </a:lnTo>
                  <a:lnTo>
                    <a:pt x="10541" y="4481"/>
                  </a:lnTo>
                  <a:lnTo>
                    <a:pt x="10800" y="4429"/>
                  </a:lnTo>
                  <a:lnTo>
                    <a:pt x="11085" y="4377"/>
                  </a:lnTo>
                  <a:lnTo>
                    <a:pt x="11396" y="4351"/>
                  </a:lnTo>
                  <a:lnTo>
                    <a:pt x="12095" y="4351"/>
                  </a:lnTo>
                  <a:lnTo>
                    <a:pt x="12820" y="4403"/>
                  </a:lnTo>
                  <a:lnTo>
                    <a:pt x="13623" y="4507"/>
                  </a:lnTo>
                  <a:lnTo>
                    <a:pt x="14400" y="4662"/>
                  </a:lnTo>
                  <a:lnTo>
                    <a:pt x="15177" y="4843"/>
                  </a:lnTo>
                  <a:lnTo>
                    <a:pt x="15540" y="4973"/>
                  </a:lnTo>
                  <a:lnTo>
                    <a:pt x="15902" y="5102"/>
                  </a:lnTo>
                  <a:lnTo>
                    <a:pt x="16239" y="5258"/>
                  </a:lnTo>
                  <a:lnTo>
                    <a:pt x="16576" y="5413"/>
                  </a:lnTo>
                  <a:lnTo>
                    <a:pt x="16861" y="5595"/>
                  </a:lnTo>
                  <a:lnTo>
                    <a:pt x="17146" y="5776"/>
                  </a:lnTo>
                  <a:lnTo>
                    <a:pt x="17379" y="5957"/>
                  </a:lnTo>
                  <a:lnTo>
                    <a:pt x="17586" y="6164"/>
                  </a:lnTo>
                  <a:lnTo>
                    <a:pt x="17767" y="6372"/>
                  </a:lnTo>
                  <a:lnTo>
                    <a:pt x="17897" y="6605"/>
                  </a:lnTo>
                  <a:lnTo>
                    <a:pt x="18000" y="6838"/>
                  </a:lnTo>
                  <a:lnTo>
                    <a:pt x="18052" y="7097"/>
                  </a:lnTo>
                  <a:lnTo>
                    <a:pt x="18182" y="8521"/>
                  </a:lnTo>
                  <a:lnTo>
                    <a:pt x="18259" y="9428"/>
                  </a:lnTo>
                  <a:lnTo>
                    <a:pt x="18311" y="10179"/>
                  </a:lnTo>
                  <a:lnTo>
                    <a:pt x="18285" y="10308"/>
                  </a:lnTo>
                  <a:lnTo>
                    <a:pt x="18337" y="10334"/>
                  </a:lnTo>
                  <a:lnTo>
                    <a:pt x="18415" y="10386"/>
                  </a:lnTo>
                  <a:lnTo>
                    <a:pt x="18466" y="10386"/>
                  </a:lnTo>
                  <a:lnTo>
                    <a:pt x="18544" y="10360"/>
                  </a:lnTo>
                  <a:lnTo>
                    <a:pt x="18596" y="10334"/>
                  </a:lnTo>
                  <a:lnTo>
                    <a:pt x="18674" y="10230"/>
                  </a:lnTo>
                  <a:lnTo>
                    <a:pt x="18751" y="10127"/>
                  </a:lnTo>
                  <a:lnTo>
                    <a:pt x="18829" y="9946"/>
                  </a:lnTo>
                  <a:lnTo>
                    <a:pt x="18881" y="9712"/>
                  </a:lnTo>
                  <a:lnTo>
                    <a:pt x="18959" y="9402"/>
                  </a:lnTo>
                  <a:lnTo>
                    <a:pt x="19010" y="9039"/>
                  </a:lnTo>
                  <a:lnTo>
                    <a:pt x="19062" y="8573"/>
                  </a:lnTo>
                  <a:lnTo>
                    <a:pt x="19088" y="8029"/>
                  </a:lnTo>
                  <a:lnTo>
                    <a:pt x="19114" y="7382"/>
                  </a:lnTo>
                  <a:lnTo>
                    <a:pt x="19088" y="6915"/>
                  </a:lnTo>
                  <a:lnTo>
                    <a:pt x="19036" y="6475"/>
                  </a:lnTo>
                  <a:lnTo>
                    <a:pt x="18933" y="6061"/>
                  </a:lnTo>
                  <a:lnTo>
                    <a:pt x="18777" y="5620"/>
                  </a:lnTo>
                  <a:lnTo>
                    <a:pt x="18596" y="5232"/>
                  </a:lnTo>
                  <a:lnTo>
                    <a:pt x="18389" y="4818"/>
                  </a:lnTo>
                  <a:lnTo>
                    <a:pt x="18130" y="4429"/>
                  </a:lnTo>
                  <a:lnTo>
                    <a:pt x="17845" y="4066"/>
                  </a:lnTo>
                  <a:lnTo>
                    <a:pt x="17508" y="3678"/>
                  </a:lnTo>
                  <a:lnTo>
                    <a:pt x="17146" y="3315"/>
                  </a:lnTo>
                  <a:lnTo>
                    <a:pt x="16731" y="2953"/>
                  </a:lnTo>
                  <a:lnTo>
                    <a:pt x="16317" y="2616"/>
                  </a:lnTo>
                  <a:lnTo>
                    <a:pt x="15851" y="2305"/>
                  </a:lnTo>
                  <a:lnTo>
                    <a:pt x="15359" y="2020"/>
                  </a:lnTo>
                  <a:lnTo>
                    <a:pt x="14841" y="1736"/>
                  </a:lnTo>
                  <a:lnTo>
                    <a:pt x="14323" y="1451"/>
                  </a:lnTo>
                  <a:lnTo>
                    <a:pt x="13753" y="1218"/>
                  </a:lnTo>
                  <a:lnTo>
                    <a:pt x="13183" y="984"/>
                  </a:lnTo>
                  <a:lnTo>
                    <a:pt x="12587" y="777"/>
                  </a:lnTo>
                  <a:lnTo>
                    <a:pt x="11966" y="596"/>
                  </a:lnTo>
                  <a:lnTo>
                    <a:pt x="11344" y="441"/>
                  </a:lnTo>
                  <a:lnTo>
                    <a:pt x="10697" y="285"/>
                  </a:lnTo>
                  <a:lnTo>
                    <a:pt x="10049" y="156"/>
                  </a:lnTo>
                  <a:lnTo>
                    <a:pt x="9402" y="78"/>
                  </a:lnTo>
                  <a:lnTo>
                    <a:pt x="8910" y="26"/>
                  </a:lnTo>
                  <a:lnTo>
                    <a:pt x="84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8" name="Google Shape;5568;p67"/>
            <p:cNvSpPr/>
            <p:nvPr/>
          </p:nvSpPr>
          <p:spPr>
            <a:xfrm>
              <a:off x="6686117" y="1490907"/>
              <a:ext cx="22353" cy="17478"/>
            </a:xfrm>
            <a:custGeom>
              <a:avLst/>
              <a:gdLst/>
              <a:ahLst/>
              <a:cxnLst/>
              <a:rect l="l" t="t" r="r" b="b"/>
              <a:pathLst>
                <a:path w="1426" h="1115" extrusionOk="0">
                  <a:moveTo>
                    <a:pt x="1011" y="1"/>
                  </a:moveTo>
                  <a:lnTo>
                    <a:pt x="752" y="53"/>
                  </a:lnTo>
                  <a:lnTo>
                    <a:pt x="545" y="105"/>
                  </a:lnTo>
                  <a:lnTo>
                    <a:pt x="364" y="156"/>
                  </a:lnTo>
                  <a:lnTo>
                    <a:pt x="208" y="234"/>
                  </a:lnTo>
                  <a:lnTo>
                    <a:pt x="105" y="312"/>
                  </a:lnTo>
                  <a:lnTo>
                    <a:pt x="27" y="389"/>
                  </a:lnTo>
                  <a:lnTo>
                    <a:pt x="1" y="493"/>
                  </a:lnTo>
                  <a:lnTo>
                    <a:pt x="27" y="597"/>
                  </a:lnTo>
                  <a:lnTo>
                    <a:pt x="105" y="700"/>
                  </a:lnTo>
                  <a:lnTo>
                    <a:pt x="234" y="778"/>
                  </a:lnTo>
                  <a:lnTo>
                    <a:pt x="389" y="882"/>
                  </a:lnTo>
                  <a:lnTo>
                    <a:pt x="597" y="959"/>
                  </a:lnTo>
                  <a:lnTo>
                    <a:pt x="856" y="1037"/>
                  </a:lnTo>
                  <a:lnTo>
                    <a:pt x="1115" y="1089"/>
                  </a:lnTo>
                  <a:lnTo>
                    <a:pt x="1425" y="1115"/>
                  </a:lnTo>
                  <a:lnTo>
                    <a:pt x="1348" y="545"/>
                  </a:lnTo>
                  <a:lnTo>
                    <a:pt x="1270" y="1"/>
                  </a:lnTo>
                  <a:close/>
                </a:path>
              </a:pathLst>
            </a:custGeom>
            <a:solidFill>
              <a:srgbClr val="9D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9" name="Google Shape;5569;p67"/>
            <p:cNvSpPr/>
            <p:nvPr/>
          </p:nvSpPr>
          <p:spPr>
            <a:xfrm>
              <a:off x="6686117" y="1490907"/>
              <a:ext cx="22353" cy="17478"/>
            </a:xfrm>
            <a:custGeom>
              <a:avLst/>
              <a:gdLst/>
              <a:ahLst/>
              <a:cxnLst/>
              <a:rect l="l" t="t" r="r" b="b"/>
              <a:pathLst>
                <a:path w="1426" h="1115" fill="none" extrusionOk="0">
                  <a:moveTo>
                    <a:pt x="1270" y="1"/>
                  </a:moveTo>
                  <a:lnTo>
                    <a:pt x="1270" y="1"/>
                  </a:lnTo>
                  <a:lnTo>
                    <a:pt x="1011" y="1"/>
                  </a:lnTo>
                  <a:lnTo>
                    <a:pt x="752" y="53"/>
                  </a:lnTo>
                  <a:lnTo>
                    <a:pt x="545" y="105"/>
                  </a:lnTo>
                  <a:lnTo>
                    <a:pt x="364" y="156"/>
                  </a:lnTo>
                  <a:lnTo>
                    <a:pt x="208" y="234"/>
                  </a:lnTo>
                  <a:lnTo>
                    <a:pt x="105" y="312"/>
                  </a:lnTo>
                  <a:lnTo>
                    <a:pt x="27" y="389"/>
                  </a:lnTo>
                  <a:lnTo>
                    <a:pt x="1" y="493"/>
                  </a:lnTo>
                  <a:lnTo>
                    <a:pt x="1" y="493"/>
                  </a:lnTo>
                  <a:lnTo>
                    <a:pt x="27" y="597"/>
                  </a:lnTo>
                  <a:lnTo>
                    <a:pt x="105" y="700"/>
                  </a:lnTo>
                  <a:lnTo>
                    <a:pt x="234" y="778"/>
                  </a:lnTo>
                  <a:lnTo>
                    <a:pt x="389" y="882"/>
                  </a:lnTo>
                  <a:lnTo>
                    <a:pt x="597" y="959"/>
                  </a:lnTo>
                  <a:lnTo>
                    <a:pt x="856" y="1037"/>
                  </a:lnTo>
                  <a:lnTo>
                    <a:pt x="1115" y="1089"/>
                  </a:lnTo>
                  <a:lnTo>
                    <a:pt x="1425" y="1115"/>
                  </a:lnTo>
                  <a:lnTo>
                    <a:pt x="1425" y="1115"/>
                  </a:lnTo>
                  <a:lnTo>
                    <a:pt x="1348" y="545"/>
                  </a:lnTo>
                  <a:lnTo>
                    <a:pt x="1270" y="1"/>
                  </a:lnTo>
                  <a:lnTo>
                    <a:pt x="127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0" name="Google Shape;5570;p67"/>
            <p:cNvSpPr/>
            <p:nvPr/>
          </p:nvSpPr>
          <p:spPr>
            <a:xfrm>
              <a:off x="6649986" y="1458037"/>
              <a:ext cx="28842" cy="52793"/>
            </a:xfrm>
            <a:custGeom>
              <a:avLst/>
              <a:gdLst/>
              <a:ahLst/>
              <a:cxnLst/>
              <a:rect l="l" t="t" r="r" b="b"/>
              <a:pathLst>
                <a:path w="1840" h="3368" extrusionOk="0">
                  <a:moveTo>
                    <a:pt x="182" y="0"/>
                  </a:moveTo>
                  <a:lnTo>
                    <a:pt x="105" y="26"/>
                  </a:lnTo>
                  <a:lnTo>
                    <a:pt x="53" y="78"/>
                  </a:lnTo>
                  <a:lnTo>
                    <a:pt x="1" y="156"/>
                  </a:lnTo>
                  <a:lnTo>
                    <a:pt x="1" y="233"/>
                  </a:lnTo>
                  <a:lnTo>
                    <a:pt x="79" y="622"/>
                  </a:lnTo>
                  <a:lnTo>
                    <a:pt x="156" y="958"/>
                  </a:lnTo>
                  <a:lnTo>
                    <a:pt x="286" y="1295"/>
                  </a:lnTo>
                  <a:lnTo>
                    <a:pt x="415" y="1606"/>
                  </a:lnTo>
                  <a:lnTo>
                    <a:pt x="571" y="1891"/>
                  </a:lnTo>
                  <a:lnTo>
                    <a:pt x="752" y="2150"/>
                  </a:lnTo>
                  <a:lnTo>
                    <a:pt x="985" y="2383"/>
                  </a:lnTo>
                  <a:lnTo>
                    <a:pt x="1218" y="2590"/>
                  </a:lnTo>
                  <a:lnTo>
                    <a:pt x="519" y="2953"/>
                  </a:lnTo>
                  <a:lnTo>
                    <a:pt x="441" y="3004"/>
                  </a:lnTo>
                  <a:lnTo>
                    <a:pt x="415" y="3082"/>
                  </a:lnTo>
                  <a:lnTo>
                    <a:pt x="389" y="3160"/>
                  </a:lnTo>
                  <a:lnTo>
                    <a:pt x="415" y="3238"/>
                  </a:lnTo>
                  <a:lnTo>
                    <a:pt x="493" y="3315"/>
                  </a:lnTo>
                  <a:lnTo>
                    <a:pt x="597" y="3367"/>
                  </a:lnTo>
                  <a:lnTo>
                    <a:pt x="648" y="3367"/>
                  </a:lnTo>
                  <a:lnTo>
                    <a:pt x="700" y="3341"/>
                  </a:lnTo>
                  <a:lnTo>
                    <a:pt x="1710" y="2823"/>
                  </a:lnTo>
                  <a:lnTo>
                    <a:pt x="1788" y="2771"/>
                  </a:lnTo>
                  <a:lnTo>
                    <a:pt x="1840" y="2668"/>
                  </a:lnTo>
                  <a:lnTo>
                    <a:pt x="1814" y="2538"/>
                  </a:lnTo>
                  <a:lnTo>
                    <a:pt x="1736" y="2461"/>
                  </a:lnTo>
                  <a:lnTo>
                    <a:pt x="1477" y="2253"/>
                  </a:lnTo>
                  <a:lnTo>
                    <a:pt x="1244" y="2046"/>
                  </a:lnTo>
                  <a:lnTo>
                    <a:pt x="1037" y="1787"/>
                  </a:lnTo>
                  <a:lnTo>
                    <a:pt x="881" y="1528"/>
                  </a:lnTo>
                  <a:lnTo>
                    <a:pt x="726" y="1243"/>
                  </a:lnTo>
                  <a:lnTo>
                    <a:pt x="597" y="907"/>
                  </a:lnTo>
                  <a:lnTo>
                    <a:pt x="519" y="570"/>
                  </a:lnTo>
                  <a:lnTo>
                    <a:pt x="441" y="181"/>
                  </a:lnTo>
                  <a:lnTo>
                    <a:pt x="415" y="104"/>
                  </a:lnTo>
                  <a:lnTo>
                    <a:pt x="363" y="26"/>
                  </a:lnTo>
                  <a:lnTo>
                    <a:pt x="286"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1" name="Google Shape;5571;p67"/>
            <p:cNvSpPr/>
            <p:nvPr/>
          </p:nvSpPr>
          <p:spPr>
            <a:xfrm>
              <a:off x="6576517" y="1404036"/>
              <a:ext cx="66995" cy="25190"/>
            </a:xfrm>
            <a:custGeom>
              <a:avLst/>
              <a:gdLst/>
              <a:ahLst/>
              <a:cxnLst/>
              <a:rect l="l" t="t" r="r" b="b"/>
              <a:pathLst>
                <a:path w="4274" h="1607" extrusionOk="0">
                  <a:moveTo>
                    <a:pt x="1735" y="1"/>
                  </a:moveTo>
                  <a:lnTo>
                    <a:pt x="1451" y="52"/>
                  </a:lnTo>
                  <a:lnTo>
                    <a:pt x="1192" y="104"/>
                  </a:lnTo>
                  <a:lnTo>
                    <a:pt x="958" y="182"/>
                  </a:lnTo>
                  <a:lnTo>
                    <a:pt x="544" y="363"/>
                  </a:lnTo>
                  <a:lnTo>
                    <a:pt x="259" y="519"/>
                  </a:lnTo>
                  <a:lnTo>
                    <a:pt x="0" y="674"/>
                  </a:lnTo>
                  <a:lnTo>
                    <a:pt x="311" y="700"/>
                  </a:lnTo>
                  <a:lnTo>
                    <a:pt x="1114" y="778"/>
                  </a:lnTo>
                  <a:lnTo>
                    <a:pt x="1580" y="829"/>
                  </a:lnTo>
                  <a:lnTo>
                    <a:pt x="2072" y="933"/>
                  </a:lnTo>
                  <a:lnTo>
                    <a:pt x="2538" y="1037"/>
                  </a:lnTo>
                  <a:lnTo>
                    <a:pt x="2745" y="1114"/>
                  </a:lnTo>
                  <a:lnTo>
                    <a:pt x="2927" y="1192"/>
                  </a:lnTo>
                  <a:lnTo>
                    <a:pt x="3186" y="1347"/>
                  </a:lnTo>
                  <a:lnTo>
                    <a:pt x="3419" y="1503"/>
                  </a:lnTo>
                  <a:lnTo>
                    <a:pt x="3497" y="1554"/>
                  </a:lnTo>
                  <a:lnTo>
                    <a:pt x="3600" y="1606"/>
                  </a:lnTo>
                  <a:lnTo>
                    <a:pt x="3781" y="1606"/>
                  </a:lnTo>
                  <a:lnTo>
                    <a:pt x="3937" y="1580"/>
                  </a:lnTo>
                  <a:lnTo>
                    <a:pt x="4092" y="1477"/>
                  </a:lnTo>
                  <a:lnTo>
                    <a:pt x="4196" y="1347"/>
                  </a:lnTo>
                  <a:lnTo>
                    <a:pt x="4248" y="1192"/>
                  </a:lnTo>
                  <a:lnTo>
                    <a:pt x="4274" y="1114"/>
                  </a:lnTo>
                  <a:lnTo>
                    <a:pt x="4274" y="1011"/>
                  </a:lnTo>
                  <a:lnTo>
                    <a:pt x="4248" y="933"/>
                  </a:lnTo>
                  <a:lnTo>
                    <a:pt x="4196" y="829"/>
                  </a:lnTo>
                  <a:lnTo>
                    <a:pt x="4040" y="648"/>
                  </a:lnTo>
                  <a:lnTo>
                    <a:pt x="3859" y="467"/>
                  </a:lnTo>
                  <a:lnTo>
                    <a:pt x="3626" y="311"/>
                  </a:lnTo>
                  <a:lnTo>
                    <a:pt x="3341" y="182"/>
                  </a:lnTo>
                  <a:lnTo>
                    <a:pt x="3004" y="78"/>
                  </a:lnTo>
                  <a:lnTo>
                    <a:pt x="2668" y="26"/>
                  </a:lnTo>
                  <a:lnTo>
                    <a:pt x="2331" y="1"/>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2" name="Google Shape;5572;p67"/>
            <p:cNvSpPr/>
            <p:nvPr/>
          </p:nvSpPr>
          <p:spPr>
            <a:xfrm>
              <a:off x="6669078" y="1413379"/>
              <a:ext cx="56446" cy="20722"/>
            </a:xfrm>
            <a:custGeom>
              <a:avLst/>
              <a:gdLst/>
              <a:ahLst/>
              <a:cxnLst/>
              <a:rect l="l" t="t" r="r" b="b"/>
              <a:pathLst>
                <a:path w="3601" h="1322" extrusionOk="0">
                  <a:moveTo>
                    <a:pt x="1476" y="0"/>
                  </a:moveTo>
                  <a:lnTo>
                    <a:pt x="1140" y="26"/>
                  </a:lnTo>
                  <a:lnTo>
                    <a:pt x="829" y="78"/>
                  </a:lnTo>
                  <a:lnTo>
                    <a:pt x="544" y="156"/>
                  </a:lnTo>
                  <a:lnTo>
                    <a:pt x="337" y="285"/>
                  </a:lnTo>
                  <a:lnTo>
                    <a:pt x="156" y="441"/>
                  </a:lnTo>
                  <a:lnTo>
                    <a:pt x="78" y="518"/>
                  </a:lnTo>
                  <a:lnTo>
                    <a:pt x="26" y="596"/>
                  </a:lnTo>
                  <a:lnTo>
                    <a:pt x="0" y="674"/>
                  </a:lnTo>
                  <a:lnTo>
                    <a:pt x="0" y="751"/>
                  </a:lnTo>
                  <a:lnTo>
                    <a:pt x="0" y="933"/>
                  </a:lnTo>
                  <a:lnTo>
                    <a:pt x="78" y="1088"/>
                  </a:lnTo>
                  <a:lnTo>
                    <a:pt x="207" y="1217"/>
                  </a:lnTo>
                  <a:lnTo>
                    <a:pt x="363" y="1295"/>
                  </a:lnTo>
                  <a:lnTo>
                    <a:pt x="440" y="1321"/>
                  </a:lnTo>
                  <a:lnTo>
                    <a:pt x="622" y="1321"/>
                  </a:lnTo>
                  <a:lnTo>
                    <a:pt x="725" y="1295"/>
                  </a:lnTo>
                  <a:lnTo>
                    <a:pt x="984" y="1192"/>
                  </a:lnTo>
                  <a:lnTo>
                    <a:pt x="1295" y="1114"/>
                  </a:lnTo>
                  <a:lnTo>
                    <a:pt x="1658" y="1062"/>
                  </a:lnTo>
                  <a:lnTo>
                    <a:pt x="2072" y="1036"/>
                  </a:lnTo>
                  <a:lnTo>
                    <a:pt x="2461" y="1036"/>
                  </a:lnTo>
                  <a:lnTo>
                    <a:pt x="2823" y="1062"/>
                  </a:lnTo>
                  <a:lnTo>
                    <a:pt x="3393" y="1140"/>
                  </a:lnTo>
                  <a:lnTo>
                    <a:pt x="3600" y="1192"/>
                  </a:lnTo>
                  <a:lnTo>
                    <a:pt x="3600" y="1192"/>
                  </a:lnTo>
                  <a:lnTo>
                    <a:pt x="3574" y="1114"/>
                  </a:lnTo>
                  <a:lnTo>
                    <a:pt x="3497" y="984"/>
                  </a:lnTo>
                  <a:lnTo>
                    <a:pt x="3341" y="777"/>
                  </a:lnTo>
                  <a:lnTo>
                    <a:pt x="3108" y="544"/>
                  </a:lnTo>
                  <a:lnTo>
                    <a:pt x="2953" y="441"/>
                  </a:lnTo>
                  <a:lnTo>
                    <a:pt x="2797" y="337"/>
                  </a:lnTo>
                  <a:lnTo>
                    <a:pt x="2590" y="233"/>
                  </a:lnTo>
                  <a:lnTo>
                    <a:pt x="2357" y="156"/>
                  </a:lnTo>
                  <a:lnTo>
                    <a:pt x="2098" y="78"/>
                  </a:lnTo>
                  <a:lnTo>
                    <a:pt x="1813" y="26"/>
                  </a:lnTo>
                  <a:lnTo>
                    <a:pt x="1476" y="0"/>
                  </a:lnTo>
                  <a:close/>
                </a:path>
              </a:pathLst>
            </a:custGeom>
            <a:solidFill>
              <a:srgbClr val="1817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3" name="Google Shape;5573;p67"/>
            <p:cNvSpPr/>
            <p:nvPr/>
          </p:nvSpPr>
          <p:spPr>
            <a:xfrm>
              <a:off x="6561093" y="1483603"/>
              <a:ext cx="56038" cy="18700"/>
            </a:xfrm>
            <a:custGeom>
              <a:avLst/>
              <a:gdLst/>
              <a:ahLst/>
              <a:cxnLst/>
              <a:rect l="l" t="t" r="r" b="b"/>
              <a:pathLst>
                <a:path w="3575" h="1193" extrusionOk="0">
                  <a:moveTo>
                    <a:pt x="1217" y="1"/>
                  </a:moveTo>
                  <a:lnTo>
                    <a:pt x="932" y="27"/>
                  </a:lnTo>
                  <a:lnTo>
                    <a:pt x="673" y="78"/>
                  </a:lnTo>
                  <a:lnTo>
                    <a:pt x="440" y="130"/>
                  </a:lnTo>
                  <a:lnTo>
                    <a:pt x="259" y="208"/>
                  </a:lnTo>
                  <a:lnTo>
                    <a:pt x="130" y="286"/>
                  </a:lnTo>
                  <a:lnTo>
                    <a:pt x="26" y="389"/>
                  </a:lnTo>
                  <a:lnTo>
                    <a:pt x="0" y="493"/>
                  </a:lnTo>
                  <a:lnTo>
                    <a:pt x="0" y="571"/>
                  </a:lnTo>
                  <a:lnTo>
                    <a:pt x="26" y="622"/>
                  </a:lnTo>
                  <a:lnTo>
                    <a:pt x="130" y="726"/>
                  </a:lnTo>
                  <a:lnTo>
                    <a:pt x="285" y="830"/>
                  </a:lnTo>
                  <a:lnTo>
                    <a:pt x="492" y="933"/>
                  </a:lnTo>
                  <a:lnTo>
                    <a:pt x="751" y="1037"/>
                  </a:lnTo>
                  <a:lnTo>
                    <a:pt x="1062" y="1089"/>
                  </a:lnTo>
                  <a:lnTo>
                    <a:pt x="1399" y="1140"/>
                  </a:lnTo>
                  <a:lnTo>
                    <a:pt x="1761" y="1166"/>
                  </a:lnTo>
                  <a:lnTo>
                    <a:pt x="2046" y="1192"/>
                  </a:lnTo>
                  <a:lnTo>
                    <a:pt x="2357" y="1166"/>
                  </a:lnTo>
                  <a:lnTo>
                    <a:pt x="2642" y="1140"/>
                  </a:lnTo>
                  <a:lnTo>
                    <a:pt x="2901" y="1089"/>
                  </a:lnTo>
                  <a:lnTo>
                    <a:pt x="3134" y="1037"/>
                  </a:lnTo>
                  <a:lnTo>
                    <a:pt x="3315" y="959"/>
                  </a:lnTo>
                  <a:lnTo>
                    <a:pt x="3445" y="881"/>
                  </a:lnTo>
                  <a:lnTo>
                    <a:pt x="3548" y="778"/>
                  </a:lnTo>
                  <a:lnTo>
                    <a:pt x="3574" y="674"/>
                  </a:lnTo>
                  <a:lnTo>
                    <a:pt x="3574" y="622"/>
                  </a:lnTo>
                  <a:lnTo>
                    <a:pt x="3548" y="571"/>
                  </a:lnTo>
                  <a:lnTo>
                    <a:pt x="3445" y="441"/>
                  </a:lnTo>
                  <a:lnTo>
                    <a:pt x="3289" y="337"/>
                  </a:lnTo>
                  <a:lnTo>
                    <a:pt x="3082" y="234"/>
                  </a:lnTo>
                  <a:lnTo>
                    <a:pt x="2823" y="156"/>
                  </a:lnTo>
                  <a:lnTo>
                    <a:pt x="2512" y="78"/>
                  </a:lnTo>
                  <a:lnTo>
                    <a:pt x="2176" y="27"/>
                  </a:lnTo>
                  <a:lnTo>
                    <a:pt x="1813" y="1"/>
                  </a:lnTo>
                  <a:close/>
                </a:path>
              </a:pathLst>
            </a:custGeom>
            <a:solidFill>
              <a:srgbClr val="9D4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4" name="Google Shape;5574;p67"/>
            <p:cNvSpPr/>
            <p:nvPr/>
          </p:nvSpPr>
          <p:spPr>
            <a:xfrm>
              <a:off x="6561093" y="1483603"/>
              <a:ext cx="56038" cy="18700"/>
            </a:xfrm>
            <a:custGeom>
              <a:avLst/>
              <a:gdLst/>
              <a:ahLst/>
              <a:cxnLst/>
              <a:rect l="l" t="t" r="r" b="b"/>
              <a:pathLst>
                <a:path w="3575" h="1193" fill="none" extrusionOk="0">
                  <a:moveTo>
                    <a:pt x="1528" y="1"/>
                  </a:moveTo>
                  <a:lnTo>
                    <a:pt x="1528" y="1"/>
                  </a:lnTo>
                  <a:lnTo>
                    <a:pt x="1217" y="1"/>
                  </a:lnTo>
                  <a:lnTo>
                    <a:pt x="932" y="27"/>
                  </a:lnTo>
                  <a:lnTo>
                    <a:pt x="673" y="78"/>
                  </a:lnTo>
                  <a:lnTo>
                    <a:pt x="440" y="130"/>
                  </a:lnTo>
                  <a:lnTo>
                    <a:pt x="259" y="208"/>
                  </a:lnTo>
                  <a:lnTo>
                    <a:pt x="130" y="286"/>
                  </a:lnTo>
                  <a:lnTo>
                    <a:pt x="26" y="389"/>
                  </a:lnTo>
                  <a:lnTo>
                    <a:pt x="0" y="493"/>
                  </a:lnTo>
                  <a:lnTo>
                    <a:pt x="0" y="493"/>
                  </a:lnTo>
                  <a:lnTo>
                    <a:pt x="0" y="571"/>
                  </a:lnTo>
                  <a:lnTo>
                    <a:pt x="26" y="622"/>
                  </a:lnTo>
                  <a:lnTo>
                    <a:pt x="130" y="726"/>
                  </a:lnTo>
                  <a:lnTo>
                    <a:pt x="285" y="830"/>
                  </a:lnTo>
                  <a:lnTo>
                    <a:pt x="492" y="933"/>
                  </a:lnTo>
                  <a:lnTo>
                    <a:pt x="751" y="1037"/>
                  </a:lnTo>
                  <a:lnTo>
                    <a:pt x="1062" y="1089"/>
                  </a:lnTo>
                  <a:lnTo>
                    <a:pt x="1399" y="1140"/>
                  </a:lnTo>
                  <a:lnTo>
                    <a:pt x="1761" y="1166"/>
                  </a:lnTo>
                  <a:lnTo>
                    <a:pt x="1761" y="1166"/>
                  </a:lnTo>
                  <a:lnTo>
                    <a:pt x="2046" y="1192"/>
                  </a:lnTo>
                  <a:lnTo>
                    <a:pt x="2046" y="1192"/>
                  </a:lnTo>
                  <a:lnTo>
                    <a:pt x="2357" y="1166"/>
                  </a:lnTo>
                  <a:lnTo>
                    <a:pt x="2642" y="1140"/>
                  </a:lnTo>
                  <a:lnTo>
                    <a:pt x="2901" y="1089"/>
                  </a:lnTo>
                  <a:lnTo>
                    <a:pt x="3134" y="1037"/>
                  </a:lnTo>
                  <a:lnTo>
                    <a:pt x="3315" y="959"/>
                  </a:lnTo>
                  <a:lnTo>
                    <a:pt x="3445" y="881"/>
                  </a:lnTo>
                  <a:lnTo>
                    <a:pt x="3548" y="778"/>
                  </a:lnTo>
                  <a:lnTo>
                    <a:pt x="3574" y="674"/>
                  </a:lnTo>
                  <a:lnTo>
                    <a:pt x="3574" y="674"/>
                  </a:lnTo>
                  <a:lnTo>
                    <a:pt x="3574" y="622"/>
                  </a:lnTo>
                  <a:lnTo>
                    <a:pt x="3548" y="571"/>
                  </a:lnTo>
                  <a:lnTo>
                    <a:pt x="3445" y="441"/>
                  </a:lnTo>
                  <a:lnTo>
                    <a:pt x="3289" y="337"/>
                  </a:lnTo>
                  <a:lnTo>
                    <a:pt x="3082" y="234"/>
                  </a:lnTo>
                  <a:lnTo>
                    <a:pt x="2823" y="156"/>
                  </a:lnTo>
                  <a:lnTo>
                    <a:pt x="2512" y="78"/>
                  </a:lnTo>
                  <a:lnTo>
                    <a:pt x="2176" y="27"/>
                  </a:lnTo>
                  <a:lnTo>
                    <a:pt x="1813" y="1"/>
                  </a:lnTo>
                  <a:lnTo>
                    <a:pt x="1813" y="1"/>
                  </a:lnTo>
                  <a:lnTo>
                    <a:pt x="152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5" name="Google Shape;5575;p67"/>
            <p:cNvSpPr/>
            <p:nvPr/>
          </p:nvSpPr>
          <p:spPr>
            <a:xfrm>
              <a:off x="6498973" y="1504717"/>
              <a:ext cx="27619" cy="19500"/>
            </a:xfrm>
            <a:custGeom>
              <a:avLst/>
              <a:gdLst/>
              <a:ahLst/>
              <a:cxnLst/>
              <a:rect l="l" t="t" r="r" b="b"/>
              <a:pathLst>
                <a:path w="1762" h="1244" extrusionOk="0">
                  <a:moveTo>
                    <a:pt x="1451" y="1"/>
                  </a:moveTo>
                  <a:lnTo>
                    <a:pt x="1347" y="52"/>
                  </a:lnTo>
                  <a:lnTo>
                    <a:pt x="1295" y="104"/>
                  </a:lnTo>
                  <a:lnTo>
                    <a:pt x="1140" y="285"/>
                  </a:lnTo>
                  <a:lnTo>
                    <a:pt x="985" y="415"/>
                  </a:lnTo>
                  <a:lnTo>
                    <a:pt x="803" y="519"/>
                  </a:lnTo>
                  <a:lnTo>
                    <a:pt x="648" y="596"/>
                  </a:lnTo>
                  <a:lnTo>
                    <a:pt x="389" y="674"/>
                  </a:lnTo>
                  <a:lnTo>
                    <a:pt x="182" y="726"/>
                  </a:lnTo>
                  <a:lnTo>
                    <a:pt x="0" y="726"/>
                  </a:lnTo>
                  <a:lnTo>
                    <a:pt x="104" y="1062"/>
                  </a:lnTo>
                  <a:lnTo>
                    <a:pt x="182" y="1218"/>
                  </a:lnTo>
                  <a:lnTo>
                    <a:pt x="182" y="1244"/>
                  </a:lnTo>
                  <a:lnTo>
                    <a:pt x="415" y="1192"/>
                  </a:lnTo>
                  <a:lnTo>
                    <a:pt x="648" y="1140"/>
                  </a:lnTo>
                  <a:lnTo>
                    <a:pt x="907" y="1062"/>
                  </a:lnTo>
                  <a:lnTo>
                    <a:pt x="1166" y="933"/>
                  </a:lnTo>
                  <a:lnTo>
                    <a:pt x="1321" y="829"/>
                  </a:lnTo>
                  <a:lnTo>
                    <a:pt x="1451" y="700"/>
                  </a:lnTo>
                  <a:lnTo>
                    <a:pt x="1580" y="570"/>
                  </a:lnTo>
                  <a:lnTo>
                    <a:pt x="1710" y="415"/>
                  </a:lnTo>
                  <a:lnTo>
                    <a:pt x="1762" y="311"/>
                  </a:lnTo>
                  <a:lnTo>
                    <a:pt x="1762" y="208"/>
                  </a:lnTo>
                  <a:lnTo>
                    <a:pt x="1710" y="130"/>
                  </a:lnTo>
                  <a:lnTo>
                    <a:pt x="1632" y="52"/>
                  </a:lnTo>
                  <a:lnTo>
                    <a:pt x="1554"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6" name="Google Shape;5576;p67"/>
            <p:cNvSpPr/>
            <p:nvPr/>
          </p:nvSpPr>
          <p:spPr>
            <a:xfrm>
              <a:off x="6461212" y="1438945"/>
              <a:ext cx="47119" cy="54424"/>
            </a:xfrm>
            <a:custGeom>
              <a:avLst/>
              <a:gdLst/>
              <a:ahLst/>
              <a:cxnLst/>
              <a:rect l="l" t="t" r="r" b="b"/>
              <a:pathLst>
                <a:path w="3006" h="3472" extrusionOk="0">
                  <a:moveTo>
                    <a:pt x="260" y="1"/>
                  </a:moveTo>
                  <a:lnTo>
                    <a:pt x="156" y="27"/>
                  </a:lnTo>
                  <a:lnTo>
                    <a:pt x="79" y="79"/>
                  </a:lnTo>
                  <a:lnTo>
                    <a:pt x="27" y="156"/>
                  </a:lnTo>
                  <a:lnTo>
                    <a:pt x="1" y="260"/>
                  </a:lnTo>
                  <a:lnTo>
                    <a:pt x="27" y="363"/>
                  </a:lnTo>
                  <a:lnTo>
                    <a:pt x="79" y="441"/>
                  </a:lnTo>
                  <a:lnTo>
                    <a:pt x="156" y="493"/>
                  </a:lnTo>
                  <a:lnTo>
                    <a:pt x="493" y="674"/>
                  </a:lnTo>
                  <a:lnTo>
                    <a:pt x="856" y="881"/>
                  </a:lnTo>
                  <a:lnTo>
                    <a:pt x="1244" y="1192"/>
                  </a:lnTo>
                  <a:lnTo>
                    <a:pt x="1451" y="1374"/>
                  </a:lnTo>
                  <a:lnTo>
                    <a:pt x="1658" y="1581"/>
                  </a:lnTo>
                  <a:lnTo>
                    <a:pt x="1840" y="1788"/>
                  </a:lnTo>
                  <a:lnTo>
                    <a:pt x="2021" y="2047"/>
                  </a:lnTo>
                  <a:lnTo>
                    <a:pt x="2202" y="2306"/>
                  </a:lnTo>
                  <a:lnTo>
                    <a:pt x="2332" y="2591"/>
                  </a:lnTo>
                  <a:lnTo>
                    <a:pt x="2435" y="2902"/>
                  </a:lnTo>
                  <a:lnTo>
                    <a:pt x="2487" y="3238"/>
                  </a:lnTo>
                  <a:lnTo>
                    <a:pt x="2513" y="3316"/>
                  </a:lnTo>
                  <a:lnTo>
                    <a:pt x="2539" y="3394"/>
                  </a:lnTo>
                  <a:lnTo>
                    <a:pt x="2617" y="3420"/>
                  </a:lnTo>
                  <a:lnTo>
                    <a:pt x="2668" y="3445"/>
                  </a:lnTo>
                  <a:lnTo>
                    <a:pt x="2772" y="3471"/>
                  </a:lnTo>
                  <a:lnTo>
                    <a:pt x="2876" y="3420"/>
                  </a:lnTo>
                  <a:lnTo>
                    <a:pt x="2953" y="3368"/>
                  </a:lnTo>
                  <a:lnTo>
                    <a:pt x="2979" y="3290"/>
                  </a:lnTo>
                  <a:lnTo>
                    <a:pt x="3005" y="3186"/>
                  </a:lnTo>
                  <a:lnTo>
                    <a:pt x="2927" y="2798"/>
                  </a:lnTo>
                  <a:lnTo>
                    <a:pt x="2824" y="2435"/>
                  </a:lnTo>
                  <a:lnTo>
                    <a:pt x="2668" y="2099"/>
                  </a:lnTo>
                  <a:lnTo>
                    <a:pt x="2487" y="1788"/>
                  </a:lnTo>
                  <a:lnTo>
                    <a:pt x="2280" y="1529"/>
                  </a:lnTo>
                  <a:lnTo>
                    <a:pt x="2073" y="1270"/>
                  </a:lnTo>
                  <a:lnTo>
                    <a:pt x="1840" y="1037"/>
                  </a:lnTo>
                  <a:lnTo>
                    <a:pt x="1633" y="830"/>
                  </a:lnTo>
                  <a:lnTo>
                    <a:pt x="1399" y="648"/>
                  </a:lnTo>
                  <a:lnTo>
                    <a:pt x="1166" y="493"/>
                  </a:lnTo>
                  <a:lnTo>
                    <a:pt x="778" y="234"/>
                  </a:lnTo>
                  <a:lnTo>
                    <a:pt x="493" y="79"/>
                  </a:lnTo>
                  <a:lnTo>
                    <a:pt x="363" y="27"/>
                  </a:lnTo>
                  <a:lnTo>
                    <a:pt x="260"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7" name="Google Shape;5577;p67"/>
            <p:cNvSpPr/>
            <p:nvPr/>
          </p:nvSpPr>
          <p:spPr>
            <a:xfrm>
              <a:off x="6466087" y="1458444"/>
              <a:ext cx="29657" cy="16647"/>
            </a:xfrm>
            <a:custGeom>
              <a:avLst/>
              <a:gdLst/>
              <a:ahLst/>
              <a:cxnLst/>
              <a:rect l="l" t="t" r="r" b="b"/>
              <a:pathLst>
                <a:path w="1892" h="1062" extrusionOk="0">
                  <a:moveTo>
                    <a:pt x="1296" y="0"/>
                  </a:moveTo>
                  <a:lnTo>
                    <a:pt x="1114" y="26"/>
                  </a:lnTo>
                  <a:lnTo>
                    <a:pt x="959" y="52"/>
                  </a:lnTo>
                  <a:lnTo>
                    <a:pt x="700" y="155"/>
                  </a:lnTo>
                  <a:lnTo>
                    <a:pt x="467" y="285"/>
                  </a:lnTo>
                  <a:lnTo>
                    <a:pt x="286" y="414"/>
                  </a:lnTo>
                  <a:lnTo>
                    <a:pt x="156" y="518"/>
                  </a:lnTo>
                  <a:lnTo>
                    <a:pt x="52" y="673"/>
                  </a:lnTo>
                  <a:lnTo>
                    <a:pt x="1" y="751"/>
                  </a:lnTo>
                  <a:lnTo>
                    <a:pt x="1" y="855"/>
                  </a:lnTo>
                  <a:lnTo>
                    <a:pt x="52" y="958"/>
                  </a:lnTo>
                  <a:lnTo>
                    <a:pt x="104" y="1010"/>
                  </a:lnTo>
                  <a:lnTo>
                    <a:pt x="208" y="1062"/>
                  </a:lnTo>
                  <a:lnTo>
                    <a:pt x="363" y="1062"/>
                  </a:lnTo>
                  <a:lnTo>
                    <a:pt x="415" y="1010"/>
                  </a:lnTo>
                  <a:lnTo>
                    <a:pt x="467" y="958"/>
                  </a:lnTo>
                  <a:lnTo>
                    <a:pt x="545" y="881"/>
                  </a:lnTo>
                  <a:lnTo>
                    <a:pt x="648" y="803"/>
                  </a:lnTo>
                  <a:lnTo>
                    <a:pt x="752" y="699"/>
                  </a:lnTo>
                  <a:lnTo>
                    <a:pt x="907" y="622"/>
                  </a:lnTo>
                  <a:lnTo>
                    <a:pt x="1114" y="544"/>
                  </a:lnTo>
                  <a:lnTo>
                    <a:pt x="1347" y="518"/>
                  </a:lnTo>
                  <a:lnTo>
                    <a:pt x="1606" y="518"/>
                  </a:lnTo>
                  <a:lnTo>
                    <a:pt x="1710" y="492"/>
                  </a:lnTo>
                  <a:lnTo>
                    <a:pt x="1788" y="466"/>
                  </a:lnTo>
                  <a:lnTo>
                    <a:pt x="1865" y="389"/>
                  </a:lnTo>
                  <a:lnTo>
                    <a:pt x="1891" y="285"/>
                  </a:lnTo>
                  <a:lnTo>
                    <a:pt x="1865" y="181"/>
                  </a:lnTo>
                  <a:lnTo>
                    <a:pt x="1839" y="104"/>
                  </a:lnTo>
                  <a:lnTo>
                    <a:pt x="1762" y="26"/>
                  </a:lnTo>
                  <a:lnTo>
                    <a:pt x="1658"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8" name="Google Shape;5578;p67"/>
            <p:cNvSpPr/>
            <p:nvPr/>
          </p:nvSpPr>
          <p:spPr>
            <a:xfrm>
              <a:off x="6471369" y="1393080"/>
              <a:ext cx="69033" cy="195687"/>
            </a:xfrm>
            <a:custGeom>
              <a:avLst/>
              <a:gdLst/>
              <a:ahLst/>
              <a:cxnLst/>
              <a:rect l="l" t="t" r="r" b="b"/>
              <a:pathLst>
                <a:path w="4404" h="12484" extrusionOk="0">
                  <a:moveTo>
                    <a:pt x="4196" y="0"/>
                  </a:moveTo>
                  <a:lnTo>
                    <a:pt x="3678" y="207"/>
                  </a:lnTo>
                  <a:lnTo>
                    <a:pt x="3160" y="363"/>
                  </a:lnTo>
                  <a:lnTo>
                    <a:pt x="2642" y="518"/>
                  </a:lnTo>
                  <a:lnTo>
                    <a:pt x="2150" y="700"/>
                  </a:lnTo>
                  <a:lnTo>
                    <a:pt x="1891" y="803"/>
                  </a:lnTo>
                  <a:lnTo>
                    <a:pt x="1658" y="933"/>
                  </a:lnTo>
                  <a:lnTo>
                    <a:pt x="1425" y="1062"/>
                  </a:lnTo>
                  <a:lnTo>
                    <a:pt x="1218" y="1243"/>
                  </a:lnTo>
                  <a:lnTo>
                    <a:pt x="1010" y="1425"/>
                  </a:lnTo>
                  <a:lnTo>
                    <a:pt x="829" y="1632"/>
                  </a:lnTo>
                  <a:lnTo>
                    <a:pt x="648" y="1891"/>
                  </a:lnTo>
                  <a:lnTo>
                    <a:pt x="492" y="2176"/>
                  </a:lnTo>
                  <a:lnTo>
                    <a:pt x="622" y="2331"/>
                  </a:lnTo>
                  <a:lnTo>
                    <a:pt x="726" y="2487"/>
                  </a:lnTo>
                  <a:lnTo>
                    <a:pt x="829" y="2668"/>
                  </a:lnTo>
                  <a:lnTo>
                    <a:pt x="907" y="2875"/>
                  </a:lnTo>
                  <a:lnTo>
                    <a:pt x="1036" y="3315"/>
                  </a:lnTo>
                  <a:lnTo>
                    <a:pt x="1140" y="3782"/>
                  </a:lnTo>
                  <a:lnTo>
                    <a:pt x="1192" y="4325"/>
                  </a:lnTo>
                  <a:lnTo>
                    <a:pt x="1192" y="4895"/>
                  </a:lnTo>
                  <a:lnTo>
                    <a:pt x="1192" y="5491"/>
                  </a:lnTo>
                  <a:lnTo>
                    <a:pt x="1140" y="6112"/>
                  </a:lnTo>
                  <a:lnTo>
                    <a:pt x="1062" y="6760"/>
                  </a:lnTo>
                  <a:lnTo>
                    <a:pt x="959" y="7407"/>
                  </a:lnTo>
                  <a:lnTo>
                    <a:pt x="829" y="8081"/>
                  </a:lnTo>
                  <a:lnTo>
                    <a:pt x="700" y="8754"/>
                  </a:lnTo>
                  <a:lnTo>
                    <a:pt x="363" y="10127"/>
                  </a:lnTo>
                  <a:lnTo>
                    <a:pt x="0" y="11448"/>
                  </a:lnTo>
                  <a:lnTo>
                    <a:pt x="518" y="11810"/>
                  </a:lnTo>
                  <a:lnTo>
                    <a:pt x="777" y="11966"/>
                  </a:lnTo>
                  <a:lnTo>
                    <a:pt x="1062" y="12121"/>
                  </a:lnTo>
                  <a:lnTo>
                    <a:pt x="1321" y="12225"/>
                  </a:lnTo>
                  <a:lnTo>
                    <a:pt x="1580" y="12328"/>
                  </a:lnTo>
                  <a:lnTo>
                    <a:pt x="1865" y="12406"/>
                  </a:lnTo>
                  <a:lnTo>
                    <a:pt x="2124" y="12458"/>
                  </a:lnTo>
                  <a:lnTo>
                    <a:pt x="2409" y="12484"/>
                  </a:lnTo>
                  <a:lnTo>
                    <a:pt x="2668" y="12458"/>
                  </a:lnTo>
                  <a:lnTo>
                    <a:pt x="2953" y="12432"/>
                  </a:lnTo>
                  <a:lnTo>
                    <a:pt x="3238" y="12354"/>
                  </a:lnTo>
                  <a:lnTo>
                    <a:pt x="3523" y="12251"/>
                  </a:lnTo>
                  <a:lnTo>
                    <a:pt x="3808" y="12095"/>
                  </a:lnTo>
                  <a:lnTo>
                    <a:pt x="4092" y="11914"/>
                  </a:lnTo>
                  <a:lnTo>
                    <a:pt x="4377" y="11681"/>
                  </a:lnTo>
                  <a:lnTo>
                    <a:pt x="4403" y="11240"/>
                  </a:lnTo>
                  <a:lnTo>
                    <a:pt x="4403" y="10826"/>
                  </a:lnTo>
                  <a:lnTo>
                    <a:pt x="4377" y="9946"/>
                  </a:lnTo>
                  <a:lnTo>
                    <a:pt x="4300" y="9091"/>
                  </a:lnTo>
                  <a:lnTo>
                    <a:pt x="4170" y="8262"/>
                  </a:lnTo>
                  <a:lnTo>
                    <a:pt x="3989" y="7459"/>
                  </a:lnTo>
                  <a:lnTo>
                    <a:pt x="3782" y="6682"/>
                  </a:lnTo>
                  <a:lnTo>
                    <a:pt x="3549" y="6009"/>
                  </a:lnTo>
                  <a:lnTo>
                    <a:pt x="3290" y="5413"/>
                  </a:lnTo>
                  <a:lnTo>
                    <a:pt x="3186" y="5180"/>
                  </a:lnTo>
                  <a:lnTo>
                    <a:pt x="3082" y="4947"/>
                  </a:lnTo>
                  <a:lnTo>
                    <a:pt x="3031" y="4714"/>
                  </a:lnTo>
                  <a:lnTo>
                    <a:pt x="2953" y="4481"/>
                  </a:lnTo>
                  <a:lnTo>
                    <a:pt x="2901" y="4015"/>
                  </a:lnTo>
                  <a:lnTo>
                    <a:pt x="2901" y="3548"/>
                  </a:lnTo>
                  <a:lnTo>
                    <a:pt x="2953" y="3082"/>
                  </a:lnTo>
                  <a:lnTo>
                    <a:pt x="3031" y="2642"/>
                  </a:lnTo>
                  <a:lnTo>
                    <a:pt x="3134" y="2202"/>
                  </a:lnTo>
                  <a:lnTo>
                    <a:pt x="3290" y="1813"/>
                  </a:lnTo>
                  <a:lnTo>
                    <a:pt x="3419" y="1425"/>
                  </a:lnTo>
                  <a:lnTo>
                    <a:pt x="3574" y="1088"/>
                  </a:lnTo>
                  <a:lnTo>
                    <a:pt x="3885" y="518"/>
                  </a:lnTo>
                  <a:lnTo>
                    <a:pt x="4118" y="130"/>
                  </a:lnTo>
                  <a:lnTo>
                    <a:pt x="419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9" name="Google Shape;5579;p67"/>
            <p:cNvSpPr/>
            <p:nvPr/>
          </p:nvSpPr>
          <p:spPr>
            <a:xfrm>
              <a:off x="6441320" y="1493353"/>
              <a:ext cx="48326" cy="109631"/>
            </a:xfrm>
            <a:custGeom>
              <a:avLst/>
              <a:gdLst/>
              <a:ahLst/>
              <a:cxnLst/>
              <a:rect l="l" t="t" r="r" b="b"/>
              <a:pathLst>
                <a:path w="3083" h="6994" extrusionOk="0">
                  <a:moveTo>
                    <a:pt x="2280" y="0"/>
                  </a:moveTo>
                  <a:lnTo>
                    <a:pt x="1" y="6216"/>
                  </a:lnTo>
                  <a:lnTo>
                    <a:pt x="27" y="6242"/>
                  </a:lnTo>
                  <a:lnTo>
                    <a:pt x="156" y="6372"/>
                  </a:lnTo>
                  <a:lnTo>
                    <a:pt x="338" y="6501"/>
                  </a:lnTo>
                  <a:lnTo>
                    <a:pt x="648" y="6656"/>
                  </a:lnTo>
                  <a:lnTo>
                    <a:pt x="855" y="6760"/>
                  </a:lnTo>
                  <a:lnTo>
                    <a:pt x="1063" y="6812"/>
                  </a:lnTo>
                  <a:lnTo>
                    <a:pt x="1322" y="6890"/>
                  </a:lnTo>
                  <a:lnTo>
                    <a:pt x="1607" y="6941"/>
                  </a:lnTo>
                  <a:lnTo>
                    <a:pt x="1917" y="6967"/>
                  </a:lnTo>
                  <a:lnTo>
                    <a:pt x="2280" y="6993"/>
                  </a:lnTo>
                  <a:lnTo>
                    <a:pt x="2668" y="6993"/>
                  </a:lnTo>
                  <a:lnTo>
                    <a:pt x="3083" y="6941"/>
                  </a:lnTo>
                  <a:lnTo>
                    <a:pt x="2617" y="52"/>
                  </a:lnTo>
                  <a:lnTo>
                    <a:pt x="228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0" name="Google Shape;5580;p67"/>
            <p:cNvSpPr/>
            <p:nvPr/>
          </p:nvSpPr>
          <p:spPr>
            <a:xfrm>
              <a:off x="6126707" y="1736926"/>
              <a:ext cx="326808" cy="698697"/>
            </a:xfrm>
            <a:custGeom>
              <a:avLst/>
              <a:gdLst/>
              <a:ahLst/>
              <a:cxnLst/>
              <a:rect l="l" t="t" r="r" b="b"/>
              <a:pathLst>
                <a:path w="20849" h="44574" extrusionOk="0">
                  <a:moveTo>
                    <a:pt x="15410" y="1"/>
                  </a:moveTo>
                  <a:lnTo>
                    <a:pt x="14970" y="27"/>
                  </a:lnTo>
                  <a:lnTo>
                    <a:pt x="14529" y="79"/>
                  </a:lnTo>
                  <a:lnTo>
                    <a:pt x="14089" y="156"/>
                  </a:lnTo>
                  <a:lnTo>
                    <a:pt x="13675" y="286"/>
                  </a:lnTo>
                  <a:lnTo>
                    <a:pt x="13260" y="467"/>
                  </a:lnTo>
                  <a:lnTo>
                    <a:pt x="12872" y="674"/>
                  </a:lnTo>
                  <a:lnTo>
                    <a:pt x="12509" y="933"/>
                  </a:lnTo>
                  <a:lnTo>
                    <a:pt x="12173" y="1218"/>
                  </a:lnTo>
                  <a:lnTo>
                    <a:pt x="11836" y="1555"/>
                  </a:lnTo>
                  <a:lnTo>
                    <a:pt x="11551" y="1917"/>
                  </a:lnTo>
                  <a:lnTo>
                    <a:pt x="11318" y="2306"/>
                  </a:lnTo>
                  <a:lnTo>
                    <a:pt x="10878" y="3083"/>
                  </a:lnTo>
                  <a:lnTo>
                    <a:pt x="10437" y="3834"/>
                  </a:lnTo>
                  <a:lnTo>
                    <a:pt x="9609" y="5310"/>
                  </a:lnTo>
                  <a:lnTo>
                    <a:pt x="7977" y="8340"/>
                  </a:lnTo>
                  <a:lnTo>
                    <a:pt x="7174" y="9843"/>
                  </a:lnTo>
                  <a:lnTo>
                    <a:pt x="6397" y="11371"/>
                  </a:lnTo>
                  <a:lnTo>
                    <a:pt x="5620" y="12925"/>
                  </a:lnTo>
                  <a:lnTo>
                    <a:pt x="4869" y="14478"/>
                  </a:lnTo>
                  <a:lnTo>
                    <a:pt x="4118" y="16032"/>
                  </a:lnTo>
                  <a:lnTo>
                    <a:pt x="3393" y="17638"/>
                  </a:lnTo>
                  <a:lnTo>
                    <a:pt x="2694" y="19270"/>
                  </a:lnTo>
                  <a:lnTo>
                    <a:pt x="2020" y="20927"/>
                  </a:lnTo>
                  <a:lnTo>
                    <a:pt x="1709" y="21782"/>
                  </a:lnTo>
                  <a:lnTo>
                    <a:pt x="1373" y="22637"/>
                  </a:lnTo>
                  <a:lnTo>
                    <a:pt x="1088" y="23543"/>
                  </a:lnTo>
                  <a:lnTo>
                    <a:pt x="803" y="24450"/>
                  </a:lnTo>
                  <a:lnTo>
                    <a:pt x="544" y="25434"/>
                  </a:lnTo>
                  <a:lnTo>
                    <a:pt x="285" y="26470"/>
                  </a:lnTo>
                  <a:lnTo>
                    <a:pt x="181" y="27014"/>
                  </a:lnTo>
                  <a:lnTo>
                    <a:pt x="104" y="27609"/>
                  </a:lnTo>
                  <a:lnTo>
                    <a:pt x="26" y="28257"/>
                  </a:lnTo>
                  <a:lnTo>
                    <a:pt x="0" y="28956"/>
                  </a:lnTo>
                  <a:lnTo>
                    <a:pt x="0" y="29396"/>
                  </a:lnTo>
                  <a:lnTo>
                    <a:pt x="52" y="29811"/>
                  </a:lnTo>
                  <a:lnTo>
                    <a:pt x="130" y="30199"/>
                  </a:lnTo>
                  <a:lnTo>
                    <a:pt x="259" y="30588"/>
                  </a:lnTo>
                  <a:lnTo>
                    <a:pt x="414" y="30976"/>
                  </a:lnTo>
                  <a:lnTo>
                    <a:pt x="596" y="31313"/>
                  </a:lnTo>
                  <a:lnTo>
                    <a:pt x="829" y="31650"/>
                  </a:lnTo>
                  <a:lnTo>
                    <a:pt x="1062" y="31986"/>
                  </a:lnTo>
                  <a:lnTo>
                    <a:pt x="1088" y="32012"/>
                  </a:lnTo>
                  <a:lnTo>
                    <a:pt x="1191" y="32116"/>
                  </a:lnTo>
                  <a:lnTo>
                    <a:pt x="1243" y="32193"/>
                  </a:lnTo>
                  <a:lnTo>
                    <a:pt x="1399" y="32323"/>
                  </a:lnTo>
                  <a:lnTo>
                    <a:pt x="1684" y="32582"/>
                  </a:lnTo>
                  <a:lnTo>
                    <a:pt x="2227" y="33100"/>
                  </a:lnTo>
                  <a:lnTo>
                    <a:pt x="3289" y="34058"/>
                  </a:lnTo>
                  <a:lnTo>
                    <a:pt x="4377" y="34991"/>
                  </a:lnTo>
                  <a:lnTo>
                    <a:pt x="5491" y="35871"/>
                  </a:lnTo>
                  <a:lnTo>
                    <a:pt x="6604" y="36726"/>
                  </a:lnTo>
                  <a:lnTo>
                    <a:pt x="7718" y="37581"/>
                  </a:lnTo>
                  <a:lnTo>
                    <a:pt x="8858" y="38409"/>
                  </a:lnTo>
                  <a:lnTo>
                    <a:pt x="9997" y="39186"/>
                  </a:lnTo>
                  <a:lnTo>
                    <a:pt x="11137" y="39989"/>
                  </a:lnTo>
                  <a:lnTo>
                    <a:pt x="12302" y="40740"/>
                  </a:lnTo>
                  <a:lnTo>
                    <a:pt x="13493" y="41465"/>
                  </a:lnTo>
                  <a:lnTo>
                    <a:pt x="14659" y="42191"/>
                  </a:lnTo>
                  <a:lnTo>
                    <a:pt x="15721" y="42812"/>
                  </a:lnTo>
                  <a:lnTo>
                    <a:pt x="16783" y="43408"/>
                  </a:lnTo>
                  <a:lnTo>
                    <a:pt x="17845" y="44003"/>
                  </a:lnTo>
                  <a:lnTo>
                    <a:pt x="18932" y="44573"/>
                  </a:lnTo>
                  <a:lnTo>
                    <a:pt x="19580" y="43201"/>
                  </a:lnTo>
                  <a:lnTo>
                    <a:pt x="20175" y="41828"/>
                  </a:lnTo>
                  <a:lnTo>
                    <a:pt x="20227" y="41673"/>
                  </a:lnTo>
                  <a:lnTo>
                    <a:pt x="20279" y="41491"/>
                  </a:lnTo>
                  <a:lnTo>
                    <a:pt x="20357" y="41103"/>
                  </a:lnTo>
                  <a:lnTo>
                    <a:pt x="20434" y="40248"/>
                  </a:lnTo>
                  <a:lnTo>
                    <a:pt x="20486" y="39808"/>
                  </a:lnTo>
                  <a:lnTo>
                    <a:pt x="20564" y="39393"/>
                  </a:lnTo>
                  <a:lnTo>
                    <a:pt x="20616" y="39186"/>
                  </a:lnTo>
                  <a:lnTo>
                    <a:pt x="20667" y="39005"/>
                  </a:lnTo>
                  <a:lnTo>
                    <a:pt x="20745" y="38850"/>
                  </a:lnTo>
                  <a:lnTo>
                    <a:pt x="20849" y="38694"/>
                  </a:lnTo>
                  <a:lnTo>
                    <a:pt x="19657" y="37762"/>
                  </a:lnTo>
                  <a:lnTo>
                    <a:pt x="18492" y="36778"/>
                  </a:lnTo>
                  <a:lnTo>
                    <a:pt x="17508" y="35949"/>
                  </a:lnTo>
                  <a:lnTo>
                    <a:pt x="16550" y="35094"/>
                  </a:lnTo>
                  <a:lnTo>
                    <a:pt x="15617" y="34240"/>
                  </a:lnTo>
                  <a:lnTo>
                    <a:pt x="14685" y="33385"/>
                  </a:lnTo>
                  <a:lnTo>
                    <a:pt x="13778" y="32504"/>
                  </a:lnTo>
                  <a:lnTo>
                    <a:pt x="12872" y="31598"/>
                  </a:lnTo>
                  <a:lnTo>
                    <a:pt x="12017" y="30691"/>
                  </a:lnTo>
                  <a:lnTo>
                    <a:pt x="11163" y="29759"/>
                  </a:lnTo>
                  <a:lnTo>
                    <a:pt x="10308" y="28827"/>
                  </a:lnTo>
                  <a:lnTo>
                    <a:pt x="9505" y="27894"/>
                  </a:lnTo>
                  <a:lnTo>
                    <a:pt x="9427" y="27765"/>
                  </a:lnTo>
                  <a:lnTo>
                    <a:pt x="9609" y="27040"/>
                  </a:lnTo>
                  <a:lnTo>
                    <a:pt x="9816" y="26366"/>
                  </a:lnTo>
                  <a:lnTo>
                    <a:pt x="10049" y="25667"/>
                  </a:lnTo>
                  <a:lnTo>
                    <a:pt x="10593" y="24268"/>
                  </a:lnTo>
                  <a:lnTo>
                    <a:pt x="11163" y="22818"/>
                  </a:lnTo>
                  <a:lnTo>
                    <a:pt x="11784" y="21368"/>
                  </a:lnTo>
                  <a:lnTo>
                    <a:pt x="12458" y="19917"/>
                  </a:lnTo>
                  <a:lnTo>
                    <a:pt x="13157" y="18441"/>
                  </a:lnTo>
                  <a:lnTo>
                    <a:pt x="13856" y="16991"/>
                  </a:lnTo>
                  <a:lnTo>
                    <a:pt x="14581" y="15540"/>
                  </a:lnTo>
                  <a:lnTo>
                    <a:pt x="16083" y="12640"/>
                  </a:lnTo>
                  <a:lnTo>
                    <a:pt x="17663" y="9765"/>
                  </a:lnTo>
                  <a:lnTo>
                    <a:pt x="18440" y="8340"/>
                  </a:lnTo>
                  <a:lnTo>
                    <a:pt x="18855" y="7615"/>
                  </a:lnTo>
                  <a:lnTo>
                    <a:pt x="19243" y="6942"/>
                  </a:lnTo>
                  <a:lnTo>
                    <a:pt x="19269" y="6890"/>
                  </a:lnTo>
                  <a:lnTo>
                    <a:pt x="19476" y="6476"/>
                  </a:lnTo>
                  <a:lnTo>
                    <a:pt x="19657" y="6035"/>
                  </a:lnTo>
                  <a:lnTo>
                    <a:pt x="19787" y="5595"/>
                  </a:lnTo>
                  <a:lnTo>
                    <a:pt x="19839" y="5155"/>
                  </a:lnTo>
                  <a:lnTo>
                    <a:pt x="19891" y="4714"/>
                  </a:lnTo>
                  <a:lnTo>
                    <a:pt x="19865" y="4274"/>
                  </a:lnTo>
                  <a:lnTo>
                    <a:pt x="19813" y="3834"/>
                  </a:lnTo>
                  <a:lnTo>
                    <a:pt x="19735" y="3394"/>
                  </a:lnTo>
                  <a:lnTo>
                    <a:pt x="19580" y="2979"/>
                  </a:lnTo>
                  <a:lnTo>
                    <a:pt x="19424" y="2565"/>
                  </a:lnTo>
                  <a:lnTo>
                    <a:pt x="19191" y="2176"/>
                  </a:lnTo>
                  <a:lnTo>
                    <a:pt x="18958" y="1814"/>
                  </a:lnTo>
                  <a:lnTo>
                    <a:pt x="18647" y="1477"/>
                  </a:lnTo>
                  <a:lnTo>
                    <a:pt x="18337" y="1166"/>
                  </a:lnTo>
                  <a:lnTo>
                    <a:pt x="17974" y="856"/>
                  </a:lnTo>
                  <a:lnTo>
                    <a:pt x="17586" y="622"/>
                  </a:lnTo>
                  <a:lnTo>
                    <a:pt x="17145" y="389"/>
                  </a:lnTo>
                  <a:lnTo>
                    <a:pt x="16731" y="234"/>
                  </a:lnTo>
                  <a:lnTo>
                    <a:pt x="16291" y="104"/>
                  </a:lnTo>
                  <a:lnTo>
                    <a:pt x="15850" y="27"/>
                  </a:lnTo>
                  <a:lnTo>
                    <a:pt x="15410"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1" name="Google Shape;5581;p67"/>
            <p:cNvSpPr/>
            <p:nvPr/>
          </p:nvSpPr>
          <p:spPr>
            <a:xfrm>
              <a:off x="6214801" y="2155888"/>
              <a:ext cx="62120" cy="18700"/>
            </a:xfrm>
            <a:custGeom>
              <a:avLst/>
              <a:gdLst/>
              <a:ahLst/>
              <a:cxnLst/>
              <a:rect l="l" t="t" r="r" b="b"/>
              <a:pathLst>
                <a:path w="3963" h="1193" extrusionOk="0">
                  <a:moveTo>
                    <a:pt x="622" y="1"/>
                  </a:moveTo>
                  <a:lnTo>
                    <a:pt x="130" y="53"/>
                  </a:lnTo>
                  <a:lnTo>
                    <a:pt x="52" y="53"/>
                  </a:lnTo>
                  <a:lnTo>
                    <a:pt x="0" y="104"/>
                  </a:lnTo>
                  <a:lnTo>
                    <a:pt x="0" y="156"/>
                  </a:lnTo>
                  <a:lnTo>
                    <a:pt x="0" y="234"/>
                  </a:lnTo>
                  <a:lnTo>
                    <a:pt x="0" y="286"/>
                  </a:lnTo>
                  <a:lnTo>
                    <a:pt x="52" y="337"/>
                  </a:lnTo>
                  <a:lnTo>
                    <a:pt x="104" y="363"/>
                  </a:lnTo>
                  <a:lnTo>
                    <a:pt x="181" y="389"/>
                  </a:lnTo>
                  <a:lnTo>
                    <a:pt x="648" y="337"/>
                  </a:lnTo>
                  <a:lnTo>
                    <a:pt x="1114" y="337"/>
                  </a:lnTo>
                  <a:lnTo>
                    <a:pt x="1554" y="389"/>
                  </a:lnTo>
                  <a:lnTo>
                    <a:pt x="2020" y="467"/>
                  </a:lnTo>
                  <a:lnTo>
                    <a:pt x="2461" y="596"/>
                  </a:lnTo>
                  <a:lnTo>
                    <a:pt x="2875" y="752"/>
                  </a:lnTo>
                  <a:lnTo>
                    <a:pt x="3289" y="933"/>
                  </a:lnTo>
                  <a:lnTo>
                    <a:pt x="3704" y="1166"/>
                  </a:lnTo>
                  <a:lnTo>
                    <a:pt x="3756" y="1192"/>
                  </a:lnTo>
                  <a:lnTo>
                    <a:pt x="3833" y="1192"/>
                  </a:lnTo>
                  <a:lnTo>
                    <a:pt x="3885" y="1166"/>
                  </a:lnTo>
                  <a:lnTo>
                    <a:pt x="3937" y="1114"/>
                  </a:lnTo>
                  <a:lnTo>
                    <a:pt x="3963" y="1037"/>
                  </a:lnTo>
                  <a:lnTo>
                    <a:pt x="3963" y="985"/>
                  </a:lnTo>
                  <a:lnTo>
                    <a:pt x="3937" y="933"/>
                  </a:lnTo>
                  <a:lnTo>
                    <a:pt x="3885" y="881"/>
                  </a:lnTo>
                  <a:lnTo>
                    <a:pt x="3445" y="622"/>
                  </a:lnTo>
                  <a:lnTo>
                    <a:pt x="3004" y="415"/>
                  </a:lnTo>
                  <a:lnTo>
                    <a:pt x="2538" y="260"/>
                  </a:lnTo>
                  <a:lnTo>
                    <a:pt x="2072" y="130"/>
                  </a:lnTo>
                  <a:lnTo>
                    <a:pt x="1606" y="53"/>
                  </a:lnTo>
                  <a:lnTo>
                    <a:pt x="1114" y="1"/>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2" name="Google Shape;5582;p67"/>
            <p:cNvSpPr/>
            <p:nvPr/>
          </p:nvSpPr>
          <p:spPr>
            <a:xfrm>
              <a:off x="6232247" y="2134789"/>
              <a:ext cx="30472" cy="30049"/>
            </a:xfrm>
            <a:custGeom>
              <a:avLst/>
              <a:gdLst/>
              <a:ahLst/>
              <a:cxnLst/>
              <a:rect l="l" t="t" r="r" b="b"/>
              <a:pathLst>
                <a:path w="1944" h="1917" extrusionOk="0">
                  <a:moveTo>
                    <a:pt x="182" y="0"/>
                  </a:moveTo>
                  <a:lnTo>
                    <a:pt x="130" y="26"/>
                  </a:lnTo>
                  <a:lnTo>
                    <a:pt x="53" y="52"/>
                  </a:lnTo>
                  <a:lnTo>
                    <a:pt x="27" y="104"/>
                  </a:lnTo>
                  <a:lnTo>
                    <a:pt x="1" y="155"/>
                  </a:lnTo>
                  <a:lnTo>
                    <a:pt x="1" y="233"/>
                  </a:lnTo>
                  <a:lnTo>
                    <a:pt x="53" y="285"/>
                  </a:lnTo>
                  <a:lnTo>
                    <a:pt x="1632" y="1865"/>
                  </a:lnTo>
                  <a:lnTo>
                    <a:pt x="1684" y="1891"/>
                  </a:lnTo>
                  <a:lnTo>
                    <a:pt x="1762" y="1917"/>
                  </a:lnTo>
                  <a:lnTo>
                    <a:pt x="1814" y="1891"/>
                  </a:lnTo>
                  <a:lnTo>
                    <a:pt x="1866" y="1865"/>
                  </a:lnTo>
                  <a:lnTo>
                    <a:pt x="1917" y="1813"/>
                  </a:lnTo>
                  <a:lnTo>
                    <a:pt x="1943" y="1761"/>
                  </a:lnTo>
                  <a:lnTo>
                    <a:pt x="1917" y="1683"/>
                  </a:lnTo>
                  <a:lnTo>
                    <a:pt x="1891" y="1632"/>
                  </a:lnTo>
                  <a:lnTo>
                    <a:pt x="312" y="52"/>
                  </a:lnTo>
                  <a:lnTo>
                    <a:pt x="260" y="0"/>
                  </a:lnTo>
                  <a:close/>
                </a:path>
              </a:pathLst>
            </a:custGeom>
            <a:solidFill>
              <a:srgbClr val="7223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3" name="Google Shape;5583;p67"/>
            <p:cNvSpPr/>
            <p:nvPr/>
          </p:nvSpPr>
          <p:spPr>
            <a:xfrm>
              <a:off x="6817661" y="2312183"/>
              <a:ext cx="55223" cy="102734"/>
            </a:xfrm>
            <a:custGeom>
              <a:avLst/>
              <a:gdLst/>
              <a:ahLst/>
              <a:cxnLst/>
              <a:rect l="l" t="t" r="r" b="b"/>
              <a:pathLst>
                <a:path w="3523" h="6554" extrusionOk="0">
                  <a:moveTo>
                    <a:pt x="1166" y="1"/>
                  </a:moveTo>
                  <a:lnTo>
                    <a:pt x="1321" y="1399"/>
                  </a:lnTo>
                  <a:lnTo>
                    <a:pt x="1321" y="1555"/>
                  </a:lnTo>
                  <a:lnTo>
                    <a:pt x="1321" y="1710"/>
                  </a:lnTo>
                  <a:lnTo>
                    <a:pt x="1295" y="1943"/>
                  </a:lnTo>
                  <a:lnTo>
                    <a:pt x="1217" y="2228"/>
                  </a:lnTo>
                  <a:lnTo>
                    <a:pt x="1114" y="2539"/>
                  </a:lnTo>
                  <a:lnTo>
                    <a:pt x="933" y="2876"/>
                  </a:lnTo>
                  <a:lnTo>
                    <a:pt x="699" y="3264"/>
                  </a:lnTo>
                  <a:lnTo>
                    <a:pt x="544" y="3497"/>
                  </a:lnTo>
                  <a:lnTo>
                    <a:pt x="440" y="3756"/>
                  </a:lnTo>
                  <a:lnTo>
                    <a:pt x="311" y="4041"/>
                  </a:lnTo>
                  <a:lnTo>
                    <a:pt x="233" y="4326"/>
                  </a:lnTo>
                  <a:lnTo>
                    <a:pt x="156" y="4637"/>
                  </a:lnTo>
                  <a:lnTo>
                    <a:pt x="78" y="4948"/>
                  </a:lnTo>
                  <a:lnTo>
                    <a:pt x="26" y="5258"/>
                  </a:lnTo>
                  <a:lnTo>
                    <a:pt x="0" y="5569"/>
                  </a:lnTo>
                  <a:lnTo>
                    <a:pt x="0" y="5828"/>
                  </a:lnTo>
                  <a:lnTo>
                    <a:pt x="0" y="6061"/>
                  </a:lnTo>
                  <a:lnTo>
                    <a:pt x="26" y="6269"/>
                  </a:lnTo>
                  <a:lnTo>
                    <a:pt x="104" y="6424"/>
                  </a:lnTo>
                  <a:lnTo>
                    <a:pt x="156" y="6528"/>
                  </a:lnTo>
                  <a:lnTo>
                    <a:pt x="207" y="6553"/>
                  </a:lnTo>
                  <a:lnTo>
                    <a:pt x="259" y="6553"/>
                  </a:lnTo>
                  <a:lnTo>
                    <a:pt x="337" y="6528"/>
                  </a:lnTo>
                  <a:lnTo>
                    <a:pt x="389" y="6502"/>
                  </a:lnTo>
                  <a:lnTo>
                    <a:pt x="544" y="6398"/>
                  </a:lnTo>
                  <a:lnTo>
                    <a:pt x="933" y="5984"/>
                  </a:lnTo>
                  <a:lnTo>
                    <a:pt x="1425" y="5440"/>
                  </a:lnTo>
                  <a:lnTo>
                    <a:pt x="1943" y="4818"/>
                  </a:lnTo>
                  <a:lnTo>
                    <a:pt x="2461" y="4119"/>
                  </a:lnTo>
                  <a:lnTo>
                    <a:pt x="2694" y="3756"/>
                  </a:lnTo>
                  <a:lnTo>
                    <a:pt x="2927" y="3394"/>
                  </a:lnTo>
                  <a:lnTo>
                    <a:pt x="3108" y="3031"/>
                  </a:lnTo>
                  <a:lnTo>
                    <a:pt x="3289" y="2669"/>
                  </a:lnTo>
                  <a:lnTo>
                    <a:pt x="3419" y="2332"/>
                  </a:lnTo>
                  <a:lnTo>
                    <a:pt x="3497" y="1995"/>
                  </a:lnTo>
                  <a:lnTo>
                    <a:pt x="3522" y="1684"/>
                  </a:lnTo>
                  <a:lnTo>
                    <a:pt x="3497" y="1399"/>
                  </a:lnTo>
                  <a:lnTo>
                    <a:pt x="3419" y="1140"/>
                  </a:lnTo>
                  <a:lnTo>
                    <a:pt x="3315" y="907"/>
                  </a:lnTo>
                  <a:lnTo>
                    <a:pt x="3160" y="726"/>
                  </a:lnTo>
                  <a:lnTo>
                    <a:pt x="3004" y="545"/>
                  </a:lnTo>
                  <a:lnTo>
                    <a:pt x="2823" y="415"/>
                  </a:lnTo>
                  <a:lnTo>
                    <a:pt x="2616" y="312"/>
                  </a:lnTo>
                  <a:lnTo>
                    <a:pt x="2435" y="208"/>
                  </a:lnTo>
                  <a:lnTo>
                    <a:pt x="2228" y="130"/>
                  </a:lnTo>
                  <a:lnTo>
                    <a:pt x="1813" y="53"/>
                  </a:lnTo>
                  <a:lnTo>
                    <a:pt x="1476"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4" name="Google Shape;5584;p67"/>
            <p:cNvSpPr/>
            <p:nvPr/>
          </p:nvSpPr>
          <p:spPr>
            <a:xfrm>
              <a:off x="6838368" y="2387705"/>
              <a:ext cx="55631" cy="101903"/>
            </a:xfrm>
            <a:custGeom>
              <a:avLst/>
              <a:gdLst/>
              <a:ahLst/>
              <a:cxnLst/>
              <a:rect l="l" t="t" r="r" b="b"/>
              <a:pathLst>
                <a:path w="3549" h="6501" extrusionOk="0">
                  <a:moveTo>
                    <a:pt x="1010" y="0"/>
                  </a:moveTo>
                  <a:lnTo>
                    <a:pt x="1243" y="1476"/>
                  </a:lnTo>
                  <a:lnTo>
                    <a:pt x="1243" y="1606"/>
                  </a:lnTo>
                  <a:lnTo>
                    <a:pt x="1269" y="1761"/>
                  </a:lnTo>
                  <a:lnTo>
                    <a:pt x="1243" y="1943"/>
                  </a:lnTo>
                  <a:lnTo>
                    <a:pt x="1191" y="2202"/>
                  </a:lnTo>
                  <a:lnTo>
                    <a:pt x="1114" y="2486"/>
                  </a:lnTo>
                  <a:lnTo>
                    <a:pt x="932" y="2849"/>
                  </a:lnTo>
                  <a:lnTo>
                    <a:pt x="699" y="3212"/>
                  </a:lnTo>
                  <a:lnTo>
                    <a:pt x="570" y="3445"/>
                  </a:lnTo>
                  <a:lnTo>
                    <a:pt x="440" y="3704"/>
                  </a:lnTo>
                  <a:lnTo>
                    <a:pt x="337" y="3963"/>
                  </a:lnTo>
                  <a:lnTo>
                    <a:pt x="233" y="4274"/>
                  </a:lnTo>
                  <a:lnTo>
                    <a:pt x="155" y="4584"/>
                  </a:lnTo>
                  <a:lnTo>
                    <a:pt x="104" y="4895"/>
                  </a:lnTo>
                  <a:lnTo>
                    <a:pt x="52" y="5206"/>
                  </a:lnTo>
                  <a:lnTo>
                    <a:pt x="26" y="5491"/>
                  </a:lnTo>
                  <a:lnTo>
                    <a:pt x="0" y="5776"/>
                  </a:lnTo>
                  <a:lnTo>
                    <a:pt x="26" y="6009"/>
                  </a:lnTo>
                  <a:lnTo>
                    <a:pt x="52" y="6216"/>
                  </a:lnTo>
                  <a:lnTo>
                    <a:pt x="104" y="6371"/>
                  </a:lnTo>
                  <a:lnTo>
                    <a:pt x="181" y="6449"/>
                  </a:lnTo>
                  <a:lnTo>
                    <a:pt x="233" y="6475"/>
                  </a:lnTo>
                  <a:lnTo>
                    <a:pt x="285" y="6501"/>
                  </a:lnTo>
                  <a:lnTo>
                    <a:pt x="337" y="6475"/>
                  </a:lnTo>
                  <a:lnTo>
                    <a:pt x="414" y="6449"/>
                  </a:lnTo>
                  <a:lnTo>
                    <a:pt x="570" y="6320"/>
                  </a:lnTo>
                  <a:lnTo>
                    <a:pt x="958" y="5931"/>
                  </a:lnTo>
                  <a:lnTo>
                    <a:pt x="1450" y="5387"/>
                  </a:lnTo>
                  <a:lnTo>
                    <a:pt x="1968" y="4766"/>
                  </a:lnTo>
                  <a:lnTo>
                    <a:pt x="2486" y="4066"/>
                  </a:lnTo>
                  <a:lnTo>
                    <a:pt x="2719" y="3704"/>
                  </a:lnTo>
                  <a:lnTo>
                    <a:pt x="2953" y="3341"/>
                  </a:lnTo>
                  <a:lnTo>
                    <a:pt x="3134" y="2979"/>
                  </a:lnTo>
                  <a:lnTo>
                    <a:pt x="3289" y="2616"/>
                  </a:lnTo>
                  <a:lnTo>
                    <a:pt x="3419" y="2253"/>
                  </a:lnTo>
                  <a:lnTo>
                    <a:pt x="3496" y="1943"/>
                  </a:lnTo>
                  <a:lnTo>
                    <a:pt x="3548" y="1632"/>
                  </a:lnTo>
                  <a:lnTo>
                    <a:pt x="3522" y="1321"/>
                  </a:lnTo>
                  <a:lnTo>
                    <a:pt x="3445" y="1062"/>
                  </a:lnTo>
                  <a:lnTo>
                    <a:pt x="3315" y="855"/>
                  </a:lnTo>
                  <a:lnTo>
                    <a:pt x="3160" y="674"/>
                  </a:lnTo>
                  <a:lnTo>
                    <a:pt x="3004" y="492"/>
                  </a:lnTo>
                  <a:lnTo>
                    <a:pt x="2797" y="363"/>
                  </a:lnTo>
                  <a:lnTo>
                    <a:pt x="2590" y="259"/>
                  </a:lnTo>
                  <a:lnTo>
                    <a:pt x="2383" y="181"/>
                  </a:lnTo>
                  <a:lnTo>
                    <a:pt x="2150" y="104"/>
                  </a:lnTo>
                  <a:lnTo>
                    <a:pt x="1735" y="26"/>
                  </a:lnTo>
                  <a:lnTo>
                    <a:pt x="1373"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5" name="Google Shape;5585;p67"/>
            <p:cNvSpPr/>
            <p:nvPr/>
          </p:nvSpPr>
          <p:spPr>
            <a:xfrm>
              <a:off x="6856222" y="2422206"/>
              <a:ext cx="48734" cy="90147"/>
            </a:xfrm>
            <a:custGeom>
              <a:avLst/>
              <a:gdLst/>
              <a:ahLst/>
              <a:cxnLst/>
              <a:rect l="l" t="t" r="r" b="b"/>
              <a:pathLst>
                <a:path w="3109" h="5751" extrusionOk="0">
                  <a:moveTo>
                    <a:pt x="907" y="1"/>
                  </a:moveTo>
                  <a:lnTo>
                    <a:pt x="1088" y="1321"/>
                  </a:lnTo>
                  <a:lnTo>
                    <a:pt x="1114" y="1425"/>
                  </a:lnTo>
                  <a:lnTo>
                    <a:pt x="1114" y="1555"/>
                  </a:lnTo>
                  <a:lnTo>
                    <a:pt x="1088" y="1736"/>
                  </a:lnTo>
                  <a:lnTo>
                    <a:pt x="1062" y="1943"/>
                  </a:lnTo>
                  <a:lnTo>
                    <a:pt x="959" y="2202"/>
                  </a:lnTo>
                  <a:lnTo>
                    <a:pt x="829" y="2513"/>
                  </a:lnTo>
                  <a:lnTo>
                    <a:pt x="622" y="2850"/>
                  </a:lnTo>
                  <a:lnTo>
                    <a:pt x="493" y="3057"/>
                  </a:lnTo>
                  <a:lnTo>
                    <a:pt x="389" y="3264"/>
                  </a:lnTo>
                  <a:lnTo>
                    <a:pt x="286" y="3523"/>
                  </a:lnTo>
                  <a:lnTo>
                    <a:pt x="208" y="3782"/>
                  </a:lnTo>
                  <a:lnTo>
                    <a:pt x="78" y="4326"/>
                  </a:lnTo>
                  <a:lnTo>
                    <a:pt x="1" y="4870"/>
                  </a:lnTo>
                  <a:lnTo>
                    <a:pt x="1" y="5103"/>
                  </a:lnTo>
                  <a:lnTo>
                    <a:pt x="27" y="5310"/>
                  </a:lnTo>
                  <a:lnTo>
                    <a:pt x="52" y="5491"/>
                  </a:lnTo>
                  <a:lnTo>
                    <a:pt x="78" y="5621"/>
                  </a:lnTo>
                  <a:lnTo>
                    <a:pt x="156" y="5724"/>
                  </a:lnTo>
                  <a:lnTo>
                    <a:pt x="208" y="5724"/>
                  </a:lnTo>
                  <a:lnTo>
                    <a:pt x="260" y="5750"/>
                  </a:lnTo>
                  <a:lnTo>
                    <a:pt x="363" y="5698"/>
                  </a:lnTo>
                  <a:lnTo>
                    <a:pt x="493" y="5595"/>
                  </a:lnTo>
                  <a:lnTo>
                    <a:pt x="829" y="5232"/>
                  </a:lnTo>
                  <a:lnTo>
                    <a:pt x="1270" y="4766"/>
                  </a:lnTo>
                  <a:lnTo>
                    <a:pt x="1736" y="4196"/>
                  </a:lnTo>
                  <a:lnTo>
                    <a:pt x="2176" y="3601"/>
                  </a:lnTo>
                  <a:lnTo>
                    <a:pt x="2409" y="3264"/>
                  </a:lnTo>
                  <a:lnTo>
                    <a:pt x="2591" y="2953"/>
                  </a:lnTo>
                  <a:lnTo>
                    <a:pt x="2772" y="2642"/>
                  </a:lnTo>
                  <a:lnTo>
                    <a:pt x="2901" y="2306"/>
                  </a:lnTo>
                  <a:lnTo>
                    <a:pt x="3031" y="2021"/>
                  </a:lnTo>
                  <a:lnTo>
                    <a:pt x="3083" y="1710"/>
                  </a:lnTo>
                  <a:lnTo>
                    <a:pt x="3108" y="1451"/>
                  </a:lnTo>
                  <a:lnTo>
                    <a:pt x="3083" y="1192"/>
                  </a:lnTo>
                  <a:lnTo>
                    <a:pt x="3031" y="959"/>
                  </a:lnTo>
                  <a:lnTo>
                    <a:pt x="2927" y="752"/>
                  </a:lnTo>
                  <a:lnTo>
                    <a:pt x="2798" y="596"/>
                  </a:lnTo>
                  <a:lnTo>
                    <a:pt x="2642" y="441"/>
                  </a:lnTo>
                  <a:lnTo>
                    <a:pt x="2461" y="337"/>
                  </a:lnTo>
                  <a:lnTo>
                    <a:pt x="2280" y="234"/>
                  </a:lnTo>
                  <a:lnTo>
                    <a:pt x="2098" y="156"/>
                  </a:lnTo>
                  <a:lnTo>
                    <a:pt x="1891" y="104"/>
                  </a:lnTo>
                  <a:lnTo>
                    <a:pt x="1529" y="27"/>
                  </a:lnTo>
                  <a:lnTo>
                    <a:pt x="1192"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6" name="Google Shape;5586;p67"/>
            <p:cNvSpPr/>
            <p:nvPr/>
          </p:nvSpPr>
          <p:spPr>
            <a:xfrm>
              <a:off x="6825373" y="2350759"/>
              <a:ext cx="55223" cy="101919"/>
            </a:xfrm>
            <a:custGeom>
              <a:avLst/>
              <a:gdLst/>
              <a:ahLst/>
              <a:cxnLst/>
              <a:rect l="l" t="t" r="r" b="b"/>
              <a:pathLst>
                <a:path w="3523" h="6502" extrusionOk="0">
                  <a:moveTo>
                    <a:pt x="1010" y="0"/>
                  </a:moveTo>
                  <a:lnTo>
                    <a:pt x="1218" y="1477"/>
                  </a:lnTo>
                  <a:lnTo>
                    <a:pt x="1243" y="1606"/>
                  </a:lnTo>
                  <a:lnTo>
                    <a:pt x="1243" y="1761"/>
                  </a:lnTo>
                  <a:lnTo>
                    <a:pt x="1218" y="1943"/>
                  </a:lnTo>
                  <a:lnTo>
                    <a:pt x="1192" y="2202"/>
                  </a:lnTo>
                  <a:lnTo>
                    <a:pt x="1088" y="2513"/>
                  </a:lnTo>
                  <a:lnTo>
                    <a:pt x="933" y="2849"/>
                  </a:lnTo>
                  <a:lnTo>
                    <a:pt x="674" y="3212"/>
                  </a:lnTo>
                  <a:lnTo>
                    <a:pt x="544" y="3445"/>
                  </a:lnTo>
                  <a:lnTo>
                    <a:pt x="415" y="3704"/>
                  </a:lnTo>
                  <a:lnTo>
                    <a:pt x="311" y="3989"/>
                  </a:lnTo>
                  <a:lnTo>
                    <a:pt x="207" y="4274"/>
                  </a:lnTo>
                  <a:lnTo>
                    <a:pt x="130" y="4585"/>
                  </a:lnTo>
                  <a:lnTo>
                    <a:pt x="78" y="4895"/>
                  </a:lnTo>
                  <a:lnTo>
                    <a:pt x="26" y="5206"/>
                  </a:lnTo>
                  <a:lnTo>
                    <a:pt x="0" y="5517"/>
                  </a:lnTo>
                  <a:lnTo>
                    <a:pt x="0" y="5776"/>
                  </a:lnTo>
                  <a:lnTo>
                    <a:pt x="0" y="6009"/>
                  </a:lnTo>
                  <a:lnTo>
                    <a:pt x="26" y="6216"/>
                  </a:lnTo>
                  <a:lnTo>
                    <a:pt x="78" y="6372"/>
                  </a:lnTo>
                  <a:lnTo>
                    <a:pt x="156" y="6475"/>
                  </a:lnTo>
                  <a:lnTo>
                    <a:pt x="207" y="6501"/>
                  </a:lnTo>
                  <a:lnTo>
                    <a:pt x="259" y="6501"/>
                  </a:lnTo>
                  <a:lnTo>
                    <a:pt x="311" y="6475"/>
                  </a:lnTo>
                  <a:lnTo>
                    <a:pt x="389" y="6449"/>
                  </a:lnTo>
                  <a:lnTo>
                    <a:pt x="544" y="6346"/>
                  </a:lnTo>
                  <a:lnTo>
                    <a:pt x="933" y="5931"/>
                  </a:lnTo>
                  <a:lnTo>
                    <a:pt x="1425" y="5387"/>
                  </a:lnTo>
                  <a:lnTo>
                    <a:pt x="1943" y="4766"/>
                  </a:lnTo>
                  <a:lnTo>
                    <a:pt x="2461" y="4067"/>
                  </a:lnTo>
                  <a:lnTo>
                    <a:pt x="2694" y="3704"/>
                  </a:lnTo>
                  <a:lnTo>
                    <a:pt x="2927" y="3341"/>
                  </a:lnTo>
                  <a:lnTo>
                    <a:pt x="3108" y="2979"/>
                  </a:lnTo>
                  <a:lnTo>
                    <a:pt x="3264" y="2616"/>
                  </a:lnTo>
                  <a:lnTo>
                    <a:pt x="3393" y="2279"/>
                  </a:lnTo>
                  <a:lnTo>
                    <a:pt x="3471" y="1943"/>
                  </a:lnTo>
                  <a:lnTo>
                    <a:pt x="3523" y="1632"/>
                  </a:lnTo>
                  <a:lnTo>
                    <a:pt x="3497" y="1347"/>
                  </a:lnTo>
                  <a:lnTo>
                    <a:pt x="3419" y="1088"/>
                  </a:lnTo>
                  <a:lnTo>
                    <a:pt x="3289" y="855"/>
                  </a:lnTo>
                  <a:lnTo>
                    <a:pt x="3160" y="674"/>
                  </a:lnTo>
                  <a:lnTo>
                    <a:pt x="2979" y="518"/>
                  </a:lnTo>
                  <a:lnTo>
                    <a:pt x="2771" y="363"/>
                  </a:lnTo>
                  <a:lnTo>
                    <a:pt x="2564" y="259"/>
                  </a:lnTo>
                  <a:lnTo>
                    <a:pt x="2357" y="182"/>
                  </a:lnTo>
                  <a:lnTo>
                    <a:pt x="2124" y="104"/>
                  </a:lnTo>
                  <a:lnTo>
                    <a:pt x="1710" y="26"/>
                  </a:lnTo>
                  <a:lnTo>
                    <a:pt x="1347"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7" name="Google Shape;5587;p67"/>
            <p:cNvSpPr/>
            <p:nvPr/>
          </p:nvSpPr>
          <p:spPr>
            <a:xfrm>
              <a:off x="6417776" y="2338580"/>
              <a:ext cx="49956" cy="104348"/>
            </a:xfrm>
            <a:custGeom>
              <a:avLst/>
              <a:gdLst/>
              <a:ahLst/>
              <a:cxnLst/>
              <a:rect l="l" t="t" r="r" b="b"/>
              <a:pathLst>
                <a:path w="3187" h="6657" extrusionOk="0">
                  <a:moveTo>
                    <a:pt x="2357" y="0"/>
                  </a:moveTo>
                  <a:lnTo>
                    <a:pt x="1995" y="26"/>
                  </a:lnTo>
                  <a:lnTo>
                    <a:pt x="1555" y="78"/>
                  </a:lnTo>
                  <a:lnTo>
                    <a:pt x="1322" y="130"/>
                  </a:lnTo>
                  <a:lnTo>
                    <a:pt x="1088" y="208"/>
                  </a:lnTo>
                  <a:lnTo>
                    <a:pt x="855" y="311"/>
                  </a:lnTo>
                  <a:lnTo>
                    <a:pt x="648" y="441"/>
                  </a:lnTo>
                  <a:lnTo>
                    <a:pt x="467" y="570"/>
                  </a:lnTo>
                  <a:lnTo>
                    <a:pt x="286" y="751"/>
                  </a:lnTo>
                  <a:lnTo>
                    <a:pt x="156" y="985"/>
                  </a:lnTo>
                  <a:lnTo>
                    <a:pt x="52" y="1218"/>
                  </a:lnTo>
                  <a:lnTo>
                    <a:pt x="1" y="1503"/>
                  </a:lnTo>
                  <a:lnTo>
                    <a:pt x="1" y="1839"/>
                  </a:lnTo>
                  <a:lnTo>
                    <a:pt x="52" y="2176"/>
                  </a:lnTo>
                  <a:lnTo>
                    <a:pt x="156" y="2513"/>
                  </a:lnTo>
                  <a:lnTo>
                    <a:pt x="286" y="2901"/>
                  </a:lnTo>
                  <a:lnTo>
                    <a:pt x="467" y="3264"/>
                  </a:lnTo>
                  <a:lnTo>
                    <a:pt x="648" y="3652"/>
                  </a:lnTo>
                  <a:lnTo>
                    <a:pt x="855" y="4041"/>
                  </a:lnTo>
                  <a:lnTo>
                    <a:pt x="1296" y="4766"/>
                  </a:lnTo>
                  <a:lnTo>
                    <a:pt x="1762" y="5439"/>
                  </a:lnTo>
                  <a:lnTo>
                    <a:pt x="2202" y="6035"/>
                  </a:lnTo>
                  <a:lnTo>
                    <a:pt x="2565" y="6449"/>
                  </a:lnTo>
                  <a:lnTo>
                    <a:pt x="2720" y="6605"/>
                  </a:lnTo>
                  <a:lnTo>
                    <a:pt x="2772" y="6631"/>
                  </a:lnTo>
                  <a:lnTo>
                    <a:pt x="2824" y="6656"/>
                  </a:lnTo>
                  <a:lnTo>
                    <a:pt x="2875" y="6631"/>
                  </a:lnTo>
                  <a:lnTo>
                    <a:pt x="2927" y="6631"/>
                  </a:lnTo>
                  <a:lnTo>
                    <a:pt x="3031" y="6527"/>
                  </a:lnTo>
                  <a:lnTo>
                    <a:pt x="3083" y="6397"/>
                  </a:lnTo>
                  <a:lnTo>
                    <a:pt x="3134" y="6190"/>
                  </a:lnTo>
                  <a:lnTo>
                    <a:pt x="3160" y="5957"/>
                  </a:lnTo>
                  <a:lnTo>
                    <a:pt x="3186" y="5672"/>
                  </a:lnTo>
                  <a:lnTo>
                    <a:pt x="3186" y="5387"/>
                  </a:lnTo>
                  <a:lnTo>
                    <a:pt x="3160" y="5077"/>
                  </a:lnTo>
                  <a:lnTo>
                    <a:pt x="3109" y="4766"/>
                  </a:lnTo>
                  <a:lnTo>
                    <a:pt x="3057" y="4429"/>
                  </a:lnTo>
                  <a:lnTo>
                    <a:pt x="3005" y="4144"/>
                  </a:lnTo>
                  <a:lnTo>
                    <a:pt x="2901" y="3833"/>
                  </a:lnTo>
                  <a:lnTo>
                    <a:pt x="2798" y="3574"/>
                  </a:lnTo>
                  <a:lnTo>
                    <a:pt x="2694" y="3341"/>
                  </a:lnTo>
                  <a:lnTo>
                    <a:pt x="2487" y="2953"/>
                  </a:lnTo>
                  <a:lnTo>
                    <a:pt x="2332" y="2564"/>
                  </a:lnTo>
                  <a:lnTo>
                    <a:pt x="2254" y="2254"/>
                  </a:lnTo>
                  <a:lnTo>
                    <a:pt x="2202" y="1969"/>
                  </a:lnTo>
                  <a:lnTo>
                    <a:pt x="2202" y="1736"/>
                  </a:lnTo>
                  <a:lnTo>
                    <a:pt x="2202" y="1580"/>
                  </a:lnTo>
                  <a:lnTo>
                    <a:pt x="2228" y="1451"/>
                  </a:lnTo>
                  <a:lnTo>
                    <a:pt x="2720" y="26"/>
                  </a:lnTo>
                  <a:lnTo>
                    <a:pt x="2357"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8" name="Google Shape;5588;p67"/>
            <p:cNvSpPr/>
            <p:nvPr/>
          </p:nvSpPr>
          <p:spPr>
            <a:xfrm>
              <a:off x="6390580" y="2412472"/>
              <a:ext cx="49956" cy="102718"/>
            </a:xfrm>
            <a:custGeom>
              <a:avLst/>
              <a:gdLst/>
              <a:ahLst/>
              <a:cxnLst/>
              <a:rect l="l" t="t" r="r" b="b"/>
              <a:pathLst>
                <a:path w="3187" h="6553" extrusionOk="0">
                  <a:moveTo>
                    <a:pt x="1943" y="0"/>
                  </a:moveTo>
                  <a:lnTo>
                    <a:pt x="1503" y="52"/>
                  </a:lnTo>
                  <a:lnTo>
                    <a:pt x="1269" y="104"/>
                  </a:lnTo>
                  <a:lnTo>
                    <a:pt x="1062" y="155"/>
                  </a:lnTo>
                  <a:lnTo>
                    <a:pt x="829" y="259"/>
                  </a:lnTo>
                  <a:lnTo>
                    <a:pt x="648" y="363"/>
                  </a:lnTo>
                  <a:lnTo>
                    <a:pt x="441" y="518"/>
                  </a:lnTo>
                  <a:lnTo>
                    <a:pt x="285" y="673"/>
                  </a:lnTo>
                  <a:lnTo>
                    <a:pt x="156" y="906"/>
                  </a:lnTo>
                  <a:lnTo>
                    <a:pt x="52" y="1140"/>
                  </a:lnTo>
                  <a:lnTo>
                    <a:pt x="0" y="1424"/>
                  </a:lnTo>
                  <a:lnTo>
                    <a:pt x="0" y="1735"/>
                  </a:lnTo>
                  <a:lnTo>
                    <a:pt x="52" y="2072"/>
                  </a:lnTo>
                  <a:lnTo>
                    <a:pt x="156" y="2435"/>
                  </a:lnTo>
                  <a:lnTo>
                    <a:pt x="285" y="2797"/>
                  </a:lnTo>
                  <a:lnTo>
                    <a:pt x="441" y="3186"/>
                  </a:lnTo>
                  <a:lnTo>
                    <a:pt x="648" y="3574"/>
                  </a:lnTo>
                  <a:lnTo>
                    <a:pt x="855" y="3937"/>
                  </a:lnTo>
                  <a:lnTo>
                    <a:pt x="1295" y="4688"/>
                  </a:lnTo>
                  <a:lnTo>
                    <a:pt x="1762" y="5361"/>
                  </a:lnTo>
                  <a:lnTo>
                    <a:pt x="2202" y="5931"/>
                  </a:lnTo>
                  <a:lnTo>
                    <a:pt x="2564" y="6371"/>
                  </a:lnTo>
                  <a:lnTo>
                    <a:pt x="2694" y="6501"/>
                  </a:lnTo>
                  <a:lnTo>
                    <a:pt x="2772" y="6553"/>
                  </a:lnTo>
                  <a:lnTo>
                    <a:pt x="2875" y="6553"/>
                  </a:lnTo>
                  <a:lnTo>
                    <a:pt x="2927" y="6527"/>
                  </a:lnTo>
                  <a:lnTo>
                    <a:pt x="3005" y="6449"/>
                  </a:lnTo>
                  <a:lnTo>
                    <a:pt x="3082" y="6294"/>
                  </a:lnTo>
                  <a:lnTo>
                    <a:pt x="3134" y="6112"/>
                  </a:lnTo>
                  <a:lnTo>
                    <a:pt x="3160" y="5879"/>
                  </a:lnTo>
                  <a:lnTo>
                    <a:pt x="3186" y="5594"/>
                  </a:lnTo>
                  <a:lnTo>
                    <a:pt x="3160" y="5309"/>
                  </a:lnTo>
                  <a:lnTo>
                    <a:pt x="3160" y="4999"/>
                  </a:lnTo>
                  <a:lnTo>
                    <a:pt x="3108" y="4688"/>
                  </a:lnTo>
                  <a:lnTo>
                    <a:pt x="3057" y="4351"/>
                  </a:lnTo>
                  <a:lnTo>
                    <a:pt x="2979" y="4040"/>
                  </a:lnTo>
                  <a:lnTo>
                    <a:pt x="2901" y="3755"/>
                  </a:lnTo>
                  <a:lnTo>
                    <a:pt x="2798" y="3496"/>
                  </a:lnTo>
                  <a:lnTo>
                    <a:pt x="2694" y="3263"/>
                  </a:lnTo>
                  <a:lnTo>
                    <a:pt x="2487" y="2875"/>
                  </a:lnTo>
                  <a:lnTo>
                    <a:pt x="2357" y="2512"/>
                  </a:lnTo>
                  <a:lnTo>
                    <a:pt x="2280" y="2201"/>
                  </a:lnTo>
                  <a:lnTo>
                    <a:pt x="2254" y="1942"/>
                  </a:lnTo>
                  <a:lnTo>
                    <a:pt x="2254" y="1761"/>
                  </a:lnTo>
                  <a:lnTo>
                    <a:pt x="2280" y="1606"/>
                  </a:lnTo>
                  <a:lnTo>
                    <a:pt x="2305" y="1502"/>
                  </a:lnTo>
                  <a:lnTo>
                    <a:pt x="2642" y="26"/>
                  </a:lnTo>
                  <a:lnTo>
                    <a:pt x="2305" y="0"/>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9" name="Google Shape;5589;p67"/>
            <p:cNvSpPr/>
            <p:nvPr/>
          </p:nvSpPr>
          <p:spPr>
            <a:xfrm>
              <a:off x="6376771" y="2445750"/>
              <a:ext cx="43859" cy="90962"/>
            </a:xfrm>
            <a:custGeom>
              <a:avLst/>
              <a:gdLst/>
              <a:ahLst/>
              <a:cxnLst/>
              <a:rect l="l" t="t" r="r" b="b"/>
              <a:pathLst>
                <a:path w="2798" h="5803" extrusionOk="0">
                  <a:moveTo>
                    <a:pt x="1710" y="1"/>
                  </a:moveTo>
                  <a:lnTo>
                    <a:pt x="1322" y="27"/>
                  </a:lnTo>
                  <a:lnTo>
                    <a:pt x="1115" y="78"/>
                  </a:lnTo>
                  <a:lnTo>
                    <a:pt x="933" y="130"/>
                  </a:lnTo>
                  <a:lnTo>
                    <a:pt x="726" y="208"/>
                  </a:lnTo>
                  <a:lnTo>
                    <a:pt x="545" y="312"/>
                  </a:lnTo>
                  <a:lnTo>
                    <a:pt x="389" y="441"/>
                  </a:lnTo>
                  <a:lnTo>
                    <a:pt x="234" y="596"/>
                  </a:lnTo>
                  <a:lnTo>
                    <a:pt x="130" y="778"/>
                  </a:lnTo>
                  <a:lnTo>
                    <a:pt x="53" y="1011"/>
                  </a:lnTo>
                  <a:lnTo>
                    <a:pt x="1" y="1270"/>
                  </a:lnTo>
                  <a:lnTo>
                    <a:pt x="1" y="1529"/>
                  </a:lnTo>
                  <a:lnTo>
                    <a:pt x="53" y="1840"/>
                  </a:lnTo>
                  <a:lnTo>
                    <a:pt x="130" y="2150"/>
                  </a:lnTo>
                  <a:lnTo>
                    <a:pt x="234" y="2487"/>
                  </a:lnTo>
                  <a:lnTo>
                    <a:pt x="389" y="2798"/>
                  </a:lnTo>
                  <a:lnTo>
                    <a:pt x="545" y="3135"/>
                  </a:lnTo>
                  <a:lnTo>
                    <a:pt x="752" y="3471"/>
                  </a:lnTo>
                  <a:lnTo>
                    <a:pt x="1140" y="4145"/>
                  </a:lnTo>
                  <a:lnTo>
                    <a:pt x="1555" y="4740"/>
                  </a:lnTo>
                  <a:lnTo>
                    <a:pt x="1943" y="5232"/>
                  </a:lnTo>
                  <a:lnTo>
                    <a:pt x="2254" y="5621"/>
                  </a:lnTo>
                  <a:lnTo>
                    <a:pt x="2384" y="5750"/>
                  </a:lnTo>
                  <a:lnTo>
                    <a:pt x="2487" y="5802"/>
                  </a:lnTo>
                  <a:lnTo>
                    <a:pt x="2539" y="5802"/>
                  </a:lnTo>
                  <a:lnTo>
                    <a:pt x="2591" y="5776"/>
                  </a:lnTo>
                  <a:lnTo>
                    <a:pt x="2668" y="5699"/>
                  </a:lnTo>
                  <a:lnTo>
                    <a:pt x="2720" y="5569"/>
                  </a:lnTo>
                  <a:lnTo>
                    <a:pt x="2746" y="5388"/>
                  </a:lnTo>
                  <a:lnTo>
                    <a:pt x="2798" y="5181"/>
                  </a:lnTo>
                  <a:lnTo>
                    <a:pt x="2798" y="4947"/>
                  </a:lnTo>
                  <a:lnTo>
                    <a:pt x="2772" y="4404"/>
                  </a:lnTo>
                  <a:lnTo>
                    <a:pt x="2694" y="3834"/>
                  </a:lnTo>
                  <a:lnTo>
                    <a:pt x="2643" y="3575"/>
                  </a:lnTo>
                  <a:lnTo>
                    <a:pt x="2565" y="3316"/>
                  </a:lnTo>
                  <a:lnTo>
                    <a:pt x="2461" y="3083"/>
                  </a:lnTo>
                  <a:lnTo>
                    <a:pt x="2358" y="2876"/>
                  </a:lnTo>
                  <a:lnTo>
                    <a:pt x="2176" y="2513"/>
                  </a:lnTo>
                  <a:lnTo>
                    <a:pt x="2073" y="2202"/>
                  </a:lnTo>
                  <a:lnTo>
                    <a:pt x="1995" y="1943"/>
                  </a:lnTo>
                  <a:lnTo>
                    <a:pt x="1969" y="1710"/>
                  </a:lnTo>
                  <a:lnTo>
                    <a:pt x="1995" y="1555"/>
                  </a:lnTo>
                  <a:lnTo>
                    <a:pt x="1995" y="1425"/>
                  </a:lnTo>
                  <a:lnTo>
                    <a:pt x="2021" y="1322"/>
                  </a:lnTo>
                  <a:lnTo>
                    <a:pt x="2332" y="27"/>
                  </a:lnTo>
                  <a:lnTo>
                    <a:pt x="2021"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0" name="Google Shape;5590;p67"/>
            <p:cNvSpPr/>
            <p:nvPr/>
          </p:nvSpPr>
          <p:spPr>
            <a:xfrm>
              <a:off x="6407227" y="2376733"/>
              <a:ext cx="49533" cy="103142"/>
            </a:xfrm>
            <a:custGeom>
              <a:avLst/>
              <a:gdLst/>
              <a:ahLst/>
              <a:cxnLst/>
              <a:rect l="l" t="t" r="r" b="b"/>
              <a:pathLst>
                <a:path w="3160" h="6580" extrusionOk="0">
                  <a:moveTo>
                    <a:pt x="1917" y="1"/>
                  </a:moveTo>
                  <a:lnTo>
                    <a:pt x="1502" y="53"/>
                  </a:lnTo>
                  <a:lnTo>
                    <a:pt x="1269" y="104"/>
                  </a:lnTo>
                  <a:lnTo>
                    <a:pt x="1036" y="156"/>
                  </a:lnTo>
                  <a:lnTo>
                    <a:pt x="829" y="260"/>
                  </a:lnTo>
                  <a:lnTo>
                    <a:pt x="622" y="363"/>
                  </a:lnTo>
                  <a:lnTo>
                    <a:pt x="441" y="519"/>
                  </a:lnTo>
                  <a:lnTo>
                    <a:pt x="285" y="700"/>
                  </a:lnTo>
                  <a:lnTo>
                    <a:pt x="130" y="907"/>
                  </a:lnTo>
                  <a:lnTo>
                    <a:pt x="52" y="1166"/>
                  </a:lnTo>
                  <a:lnTo>
                    <a:pt x="0" y="1451"/>
                  </a:lnTo>
                  <a:lnTo>
                    <a:pt x="0" y="1762"/>
                  </a:lnTo>
                  <a:lnTo>
                    <a:pt x="52" y="2099"/>
                  </a:lnTo>
                  <a:lnTo>
                    <a:pt x="156" y="2435"/>
                  </a:lnTo>
                  <a:lnTo>
                    <a:pt x="285" y="2824"/>
                  </a:lnTo>
                  <a:lnTo>
                    <a:pt x="441" y="3186"/>
                  </a:lnTo>
                  <a:lnTo>
                    <a:pt x="622" y="3575"/>
                  </a:lnTo>
                  <a:lnTo>
                    <a:pt x="829" y="3963"/>
                  </a:lnTo>
                  <a:lnTo>
                    <a:pt x="1295" y="4689"/>
                  </a:lnTo>
                  <a:lnTo>
                    <a:pt x="1761" y="5362"/>
                  </a:lnTo>
                  <a:lnTo>
                    <a:pt x="2202" y="5958"/>
                  </a:lnTo>
                  <a:lnTo>
                    <a:pt x="2538" y="6398"/>
                  </a:lnTo>
                  <a:lnTo>
                    <a:pt x="2694" y="6527"/>
                  </a:lnTo>
                  <a:lnTo>
                    <a:pt x="2746" y="6553"/>
                  </a:lnTo>
                  <a:lnTo>
                    <a:pt x="2823" y="6579"/>
                  </a:lnTo>
                  <a:lnTo>
                    <a:pt x="2875" y="6579"/>
                  </a:lnTo>
                  <a:lnTo>
                    <a:pt x="2927" y="6553"/>
                  </a:lnTo>
                  <a:lnTo>
                    <a:pt x="3005" y="6450"/>
                  </a:lnTo>
                  <a:lnTo>
                    <a:pt x="3082" y="6320"/>
                  </a:lnTo>
                  <a:lnTo>
                    <a:pt x="3108" y="6113"/>
                  </a:lnTo>
                  <a:lnTo>
                    <a:pt x="3160" y="5880"/>
                  </a:lnTo>
                  <a:lnTo>
                    <a:pt x="3160" y="5595"/>
                  </a:lnTo>
                  <a:lnTo>
                    <a:pt x="3160" y="5310"/>
                  </a:lnTo>
                  <a:lnTo>
                    <a:pt x="3134" y="4999"/>
                  </a:lnTo>
                  <a:lnTo>
                    <a:pt x="3108" y="4689"/>
                  </a:lnTo>
                  <a:lnTo>
                    <a:pt x="3056" y="4378"/>
                  </a:lnTo>
                  <a:lnTo>
                    <a:pt x="2979" y="4067"/>
                  </a:lnTo>
                  <a:lnTo>
                    <a:pt x="2901" y="3756"/>
                  </a:lnTo>
                  <a:lnTo>
                    <a:pt x="2797" y="3497"/>
                  </a:lnTo>
                  <a:lnTo>
                    <a:pt x="2668" y="3264"/>
                  </a:lnTo>
                  <a:lnTo>
                    <a:pt x="2461" y="2876"/>
                  </a:lnTo>
                  <a:lnTo>
                    <a:pt x="2331" y="2513"/>
                  </a:lnTo>
                  <a:lnTo>
                    <a:pt x="2279" y="2228"/>
                  </a:lnTo>
                  <a:lnTo>
                    <a:pt x="2228" y="1969"/>
                  </a:lnTo>
                  <a:lnTo>
                    <a:pt x="2254" y="1762"/>
                  </a:lnTo>
                  <a:lnTo>
                    <a:pt x="2254" y="1607"/>
                  </a:lnTo>
                  <a:lnTo>
                    <a:pt x="2305" y="1503"/>
                  </a:lnTo>
                  <a:lnTo>
                    <a:pt x="2642" y="27"/>
                  </a:lnTo>
                  <a:lnTo>
                    <a:pt x="2279" y="1"/>
                  </a:lnTo>
                  <a:close/>
                </a:path>
              </a:pathLst>
            </a:custGeom>
            <a:solidFill>
              <a:srgbClr val="C9614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1" name="Google Shape;5591;p67"/>
            <p:cNvSpPr/>
            <p:nvPr/>
          </p:nvSpPr>
          <p:spPr>
            <a:xfrm>
              <a:off x="6432793" y="4121188"/>
              <a:ext cx="78375" cy="18685"/>
            </a:xfrm>
            <a:custGeom>
              <a:avLst/>
              <a:gdLst/>
              <a:ahLst/>
              <a:cxnLst/>
              <a:rect l="l" t="t" r="r" b="b"/>
              <a:pathLst>
                <a:path w="5000" h="1192" extrusionOk="0">
                  <a:moveTo>
                    <a:pt x="208" y="1"/>
                  </a:moveTo>
                  <a:lnTo>
                    <a:pt x="130" y="26"/>
                  </a:lnTo>
                  <a:lnTo>
                    <a:pt x="79" y="52"/>
                  </a:lnTo>
                  <a:lnTo>
                    <a:pt x="27" y="104"/>
                  </a:lnTo>
                  <a:lnTo>
                    <a:pt x="1" y="182"/>
                  </a:lnTo>
                  <a:lnTo>
                    <a:pt x="1" y="234"/>
                  </a:lnTo>
                  <a:lnTo>
                    <a:pt x="27" y="311"/>
                  </a:lnTo>
                  <a:lnTo>
                    <a:pt x="79" y="363"/>
                  </a:lnTo>
                  <a:lnTo>
                    <a:pt x="648" y="648"/>
                  </a:lnTo>
                  <a:lnTo>
                    <a:pt x="1218" y="855"/>
                  </a:lnTo>
                  <a:lnTo>
                    <a:pt x="1814" y="1037"/>
                  </a:lnTo>
                  <a:lnTo>
                    <a:pt x="2410" y="1140"/>
                  </a:lnTo>
                  <a:lnTo>
                    <a:pt x="3031" y="1192"/>
                  </a:lnTo>
                  <a:lnTo>
                    <a:pt x="3653" y="1192"/>
                  </a:lnTo>
                  <a:lnTo>
                    <a:pt x="4274" y="1140"/>
                  </a:lnTo>
                  <a:lnTo>
                    <a:pt x="4870" y="1011"/>
                  </a:lnTo>
                  <a:lnTo>
                    <a:pt x="4948" y="985"/>
                  </a:lnTo>
                  <a:lnTo>
                    <a:pt x="4999" y="933"/>
                  </a:lnTo>
                  <a:lnTo>
                    <a:pt x="4999" y="855"/>
                  </a:lnTo>
                  <a:lnTo>
                    <a:pt x="4999" y="803"/>
                  </a:lnTo>
                  <a:lnTo>
                    <a:pt x="4974" y="726"/>
                  </a:lnTo>
                  <a:lnTo>
                    <a:pt x="4922" y="674"/>
                  </a:lnTo>
                  <a:lnTo>
                    <a:pt x="4870" y="648"/>
                  </a:lnTo>
                  <a:lnTo>
                    <a:pt x="4766" y="648"/>
                  </a:lnTo>
                  <a:lnTo>
                    <a:pt x="4197" y="778"/>
                  </a:lnTo>
                  <a:lnTo>
                    <a:pt x="3627" y="829"/>
                  </a:lnTo>
                  <a:lnTo>
                    <a:pt x="3031" y="829"/>
                  </a:lnTo>
                  <a:lnTo>
                    <a:pt x="2461" y="778"/>
                  </a:lnTo>
                  <a:lnTo>
                    <a:pt x="1892" y="674"/>
                  </a:lnTo>
                  <a:lnTo>
                    <a:pt x="1348" y="519"/>
                  </a:lnTo>
                  <a:lnTo>
                    <a:pt x="804" y="311"/>
                  </a:lnTo>
                  <a:lnTo>
                    <a:pt x="286" y="26"/>
                  </a:lnTo>
                  <a:lnTo>
                    <a:pt x="208"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2" name="Google Shape;5592;p67"/>
            <p:cNvSpPr/>
            <p:nvPr/>
          </p:nvSpPr>
          <p:spPr>
            <a:xfrm>
              <a:off x="6777878" y="4099259"/>
              <a:ext cx="103126" cy="20315"/>
            </a:xfrm>
            <a:custGeom>
              <a:avLst/>
              <a:gdLst/>
              <a:ahLst/>
              <a:cxnLst/>
              <a:rect l="l" t="t" r="r" b="b"/>
              <a:pathLst>
                <a:path w="6579" h="1296" extrusionOk="0">
                  <a:moveTo>
                    <a:pt x="6371" y="1"/>
                  </a:moveTo>
                  <a:lnTo>
                    <a:pt x="6294" y="53"/>
                  </a:lnTo>
                  <a:lnTo>
                    <a:pt x="5957" y="234"/>
                  </a:lnTo>
                  <a:lnTo>
                    <a:pt x="5594" y="415"/>
                  </a:lnTo>
                  <a:lnTo>
                    <a:pt x="5232" y="571"/>
                  </a:lnTo>
                  <a:lnTo>
                    <a:pt x="4843" y="674"/>
                  </a:lnTo>
                  <a:lnTo>
                    <a:pt x="4481" y="778"/>
                  </a:lnTo>
                  <a:lnTo>
                    <a:pt x="4092" y="856"/>
                  </a:lnTo>
                  <a:lnTo>
                    <a:pt x="3704" y="907"/>
                  </a:lnTo>
                  <a:lnTo>
                    <a:pt x="2901" y="907"/>
                  </a:lnTo>
                  <a:lnTo>
                    <a:pt x="2512" y="882"/>
                  </a:lnTo>
                  <a:lnTo>
                    <a:pt x="2124" y="804"/>
                  </a:lnTo>
                  <a:lnTo>
                    <a:pt x="1735" y="726"/>
                  </a:lnTo>
                  <a:lnTo>
                    <a:pt x="1373" y="623"/>
                  </a:lnTo>
                  <a:lnTo>
                    <a:pt x="1010" y="467"/>
                  </a:lnTo>
                  <a:lnTo>
                    <a:pt x="648" y="312"/>
                  </a:lnTo>
                  <a:lnTo>
                    <a:pt x="285" y="130"/>
                  </a:lnTo>
                  <a:lnTo>
                    <a:pt x="207" y="105"/>
                  </a:lnTo>
                  <a:lnTo>
                    <a:pt x="130" y="105"/>
                  </a:lnTo>
                  <a:lnTo>
                    <a:pt x="78" y="130"/>
                  </a:lnTo>
                  <a:lnTo>
                    <a:pt x="26" y="182"/>
                  </a:lnTo>
                  <a:lnTo>
                    <a:pt x="0" y="260"/>
                  </a:lnTo>
                  <a:lnTo>
                    <a:pt x="0" y="312"/>
                  </a:lnTo>
                  <a:lnTo>
                    <a:pt x="26" y="389"/>
                  </a:lnTo>
                  <a:lnTo>
                    <a:pt x="104" y="441"/>
                  </a:lnTo>
                  <a:lnTo>
                    <a:pt x="466" y="648"/>
                  </a:lnTo>
                  <a:lnTo>
                    <a:pt x="855" y="830"/>
                  </a:lnTo>
                  <a:lnTo>
                    <a:pt x="1243" y="959"/>
                  </a:lnTo>
                  <a:lnTo>
                    <a:pt x="1658" y="1089"/>
                  </a:lnTo>
                  <a:lnTo>
                    <a:pt x="2046" y="1166"/>
                  </a:lnTo>
                  <a:lnTo>
                    <a:pt x="2461" y="1244"/>
                  </a:lnTo>
                  <a:lnTo>
                    <a:pt x="2875" y="1270"/>
                  </a:lnTo>
                  <a:lnTo>
                    <a:pt x="3289" y="1296"/>
                  </a:lnTo>
                  <a:lnTo>
                    <a:pt x="3730" y="1270"/>
                  </a:lnTo>
                  <a:lnTo>
                    <a:pt x="4144" y="1218"/>
                  </a:lnTo>
                  <a:lnTo>
                    <a:pt x="4532" y="1141"/>
                  </a:lnTo>
                  <a:lnTo>
                    <a:pt x="4947" y="1037"/>
                  </a:lnTo>
                  <a:lnTo>
                    <a:pt x="5335" y="907"/>
                  </a:lnTo>
                  <a:lnTo>
                    <a:pt x="5750" y="752"/>
                  </a:lnTo>
                  <a:lnTo>
                    <a:pt x="6112" y="571"/>
                  </a:lnTo>
                  <a:lnTo>
                    <a:pt x="6475" y="364"/>
                  </a:lnTo>
                  <a:lnTo>
                    <a:pt x="6553" y="312"/>
                  </a:lnTo>
                  <a:lnTo>
                    <a:pt x="6578" y="234"/>
                  </a:lnTo>
                  <a:lnTo>
                    <a:pt x="6578" y="182"/>
                  </a:lnTo>
                  <a:lnTo>
                    <a:pt x="6553" y="105"/>
                  </a:lnTo>
                  <a:lnTo>
                    <a:pt x="6501" y="53"/>
                  </a:lnTo>
                  <a:lnTo>
                    <a:pt x="6449" y="27"/>
                  </a:lnTo>
                  <a:lnTo>
                    <a:pt x="6371"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3" name="Google Shape;5593;p67"/>
          <p:cNvGrpSpPr/>
          <p:nvPr/>
        </p:nvGrpSpPr>
        <p:grpSpPr>
          <a:xfrm>
            <a:off x="7725805" y="1548240"/>
            <a:ext cx="611648" cy="365223"/>
            <a:chOff x="4504125" y="1762525"/>
            <a:chExt cx="985575" cy="588500"/>
          </a:xfrm>
        </p:grpSpPr>
        <p:sp>
          <p:nvSpPr>
            <p:cNvPr id="5594" name="Google Shape;5594;p67"/>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5" name="Google Shape;5595;p67"/>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6" name="Google Shape;5596;p67"/>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7" name="Google Shape;5597;p67"/>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8" name="Google Shape;5598;p67"/>
          <p:cNvGrpSpPr/>
          <p:nvPr/>
        </p:nvGrpSpPr>
        <p:grpSpPr>
          <a:xfrm>
            <a:off x="7829480" y="2406790"/>
            <a:ext cx="611648" cy="365223"/>
            <a:chOff x="4504125" y="1762525"/>
            <a:chExt cx="985575" cy="588500"/>
          </a:xfrm>
        </p:grpSpPr>
        <p:sp>
          <p:nvSpPr>
            <p:cNvPr id="5599" name="Google Shape;5599;p67"/>
            <p:cNvSpPr/>
            <p:nvPr/>
          </p:nvSpPr>
          <p:spPr>
            <a:xfrm>
              <a:off x="4691775" y="2150600"/>
              <a:ext cx="87950" cy="105425"/>
            </a:xfrm>
            <a:custGeom>
              <a:avLst/>
              <a:gdLst/>
              <a:ahLst/>
              <a:cxnLst/>
              <a:rect l="l" t="t" r="r" b="b"/>
              <a:pathLst>
                <a:path w="3518" h="4217" extrusionOk="0">
                  <a:moveTo>
                    <a:pt x="1910" y="0"/>
                  </a:moveTo>
                  <a:lnTo>
                    <a:pt x="1" y="4216"/>
                  </a:lnTo>
                  <a:lnTo>
                    <a:pt x="3517" y="1607"/>
                  </a:lnTo>
                  <a:lnTo>
                    <a:pt x="3498" y="1569"/>
                  </a:lnTo>
                  <a:lnTo>
                    <a:pt x="191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0" name="Google Shape;5600;p67"/>
            <p:cNvSpPr/>
            <p:nvPr/>
          </p:nvSpPr>
          <p:spPr>
            <a:xfrm>
              <a:off x="4504125" y="1762525"/>
              <a:ext cx="985575" cy="310100"/>
            </a:xfrm>
            <a:custGeom>
              <a:avLst/>
              <a:gdLst/>
              <a:ahLst/>
              <a:cxnLst/>
              <a:rect l="l" t="t" r="r" b="b"/>
              <a:pathLst>
                <a:path w="39423" h="12404" extrusionOk="0">
                  <a:moveTo>
                    <a:pt x="39422" y="0"/>
                  </a:moveTo>
                  <a:lnTo>
                    <a:pt x="0" y="4859"/>
                  </a:lnTo>
                  <a:lnTo>
                    <a:pt x="6372" y="12403"/>
                  </a:lnTo>
                  <a:lnTo>
                    <a:pt x="39422" y="0"/>
                  </a:lnTo>
                  <a:close/>
                </a:path>
              </a:pathLst>
            </a:custGeom>
            <a:gradFill>
              <a:gsLst>
                <a:gs pos="0">
                  <a:schemeClr val="lt1"/>
                </a:gs>
                <a:gs pos="100000">
                  <a:srgbClr val="EFEFEF"/>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1" name="Google Shape;5601;p67"/>
            <p:cNvSpPr/>
            <p:nvPr/>
          </p:nvSpPr>
          <p:spPr>
            <a:xfrm>
              <a:off x="4663425" y="1762525"/>
              <a:ext cx="826275" cy="588500"/>
            </a:xfrm>
            <a:custGeom>
              <a:avLst/>
              <a:gdLst/>
              <a:ahLst/>
              <a:cxnLst/>
              <a:rect l="l" t="t" r="r" b="b"/>
              <a:pathLst>
                <a:path w="33051" h="23540" extrusionOk="0">
                  <a:moveTo>
                    <a:pt x="33050" y="0"/>
                  </a:moveTo>
                  <a:lnTo>
                    <a:pt x="0" y="12403"/>
                  </a:lnTo>
                  <a:lnTo>
                    <a:pt x="1135" y="19739"/>
                  </a:lnTo>
                  <a:lnTo>
                    <a:pt x="3044" y="15523"/>
                  </a:lnTo>
                  <a:lnTo>
                    <a:pt x="4632" y="17092"/>
                  </a:lnTo>
                  <a:lnTo>
                    <a:pt x="10513" y="23540"/>
                  </a:lnTo>
                  <a:lnTo>
                    <a:pt x="3305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2" name="Google Shape;5602;p67"/>
            <p:cNvSpPr/>
            <p:nvPr/>
          </p:nvSpPr>
          <p:spPr>
            <a:xfrm>
              <a:off x="4663425" y="1762525"/>
              <a:ext cx="826275" cy="493500"/>
            </a:xfrm>
            <a:custGeom>
              <a:avLst/>
              <a:gdLst/>
              <a:ahLst/>
              <a:cxnLst/>
              <a:rect l="l" t="t" r="r" b="b"/>
              <a:pathLst>
                <a:path w="33051" h="19740" extrusionOk="0">
                  <a:moveTo>
                    <a:pt x="33050" y="0"/>
                  </a:moveTo>
                  <a:lnTo>
                    <a:pt x="0" y="12403"/>
                  </a:lnTo>
                  <a:lnTo>
                    <a:pt x="1135" y="19739"/>
                  </a:lnTo>
                  <a:lnTo>
                    <a:pt x="3044" y="15523"/>
                  </a:lnTo>
                  <a:lnTo>
                    <a:pt x="33050" y="0"/>
                  </a:lnTo>
                  <a:close/>
                </a:path>
              </a:pathLst>
            </a:custGeom>
            <a:gradFill>
              <a:gsLst>
                <a:gs pos="0">
                  <a:srgbClr val="575757"/>
                </a:gs>
                <a:gs pos="100000">
                  <a:srgbClr val="16161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657632" y="927876"/>
            <a:ext cx="5359186" cy="572700"/>
          </a:xfrm>
        </p:spPr>
        <p:txBody>
          <a:bodyPr/>
          <a:lstStyle/>
          <a:p>
            <a:r>
              <a:rPr lang="en-US" sz="4000" dirty="0">
                <a:solidFill>
                  <a:schemeClr val="tx2"/>
                </a:solidFill>
              </a:rPr>
              <a:t>Ways to manage conflict</a:t>
            </a:r>
            <a:br>
              <a:rPr lang="en-US" sz="4000" dirty="0">
                <a:solidFill>
                  <a:schemeClr val="tx2"/>
                </a:solidFill>
              </a:rPr>
            </a:br>
            <a:endParaRPr lang="en-US" sz="4000" dirty="0">
              <a:solidFill>
                <a:schemeClr val="tx2"/>
              </a:solidFill>
            </a:endParaRPr>
          </a:p>
        </p:txBody>
      </p:sp>
      <p:sp>
        <p:nvSpPr>
          <p:cNvPr id="9" name="Subtitle 8"/>
          <p:cNvSpPr>
            <a:spLocks noGrp="1"/>
          </p:cNvSpPr>
          <p:nvPr>
            <p:ph type="subTitle" idx="1"/>
          </p:nvPr>
        </p:nvSpPr>
        <p:spPr>
          <a:xfrm>
            <a:off x="96252" y="1515016"/>
            <a:ext cx="5794409" cy="1651696"/>
          </a:xfrm>
        </p:spPr>
        <p:txBody>
          <a:bodyPr/>
          <a:lstStyle/>
          <a:p>
            <a:pPr lvl="0" algn="just">
              <a:buFont typeface="Arial" panose="020B0604020202020204" pitchFamily="34" charset="0"/>
              <a:buChar char="•"/>
            </a:pPr>
            <a:r>
              <a:rPr lang="en-US" sz="1800" dirty="0">
                <a:solidFill>
                  <a:schemeClr val="tx2"/>
                </a:solidFill>
                <a:latin typeface="Days One" panose="020B0604020202020204" charset="0"/>
              </a:rPr>
              <a:t>Interactive communication helps in building trust between the employee and employer</a:t>
            </a:r>
          </a:p>
          <a:p>
            <a:pPr lvl="0" algn="just">
              <a:buFont typeface="Arial" panose="020B0604020202020204" pitchFamily="34" charset="0"/>
              <a:buChar char="•"/>
            </a:pPr>
            <a:r>
              <a:rPr lang="en-US" sz="1800" dirty="0">
                <a:solidFill>
                  <a:schemeClr val="tx2"/>
                </a:solidFill>
                <a:latin typeface="Days One" panose="020B0604020202020204" charset="0"/>
              </a:rPr>
              <a:t>Lack of trust between the both parties can compromise conflict management</a:t>
            </a:r>
          </a:p>
          <a:p>
            <a:pPr lvl="0" algn="just">
              <a:buFont typeface="Arial" panose="020B0604020202020204" pitchFamily="34" charset="0"/>
              <a:buChar char="•"/>
            </a:pPr>
            <a:r>
              <a:rPr lang="en-US" sz="1800" dirty="0">
                <a:solidFill>
                  <a:schemeClr val="tx2"/>
                </a:solidFill>
                <a:latin typeface="Days One" panose="020B0604020202020204" charset="0"/>
              </a:rPr>
              <a:t>Alertness and sensitivity towards the feelings of the employees in establishing a trusting relationship (</a:t>
            </a:r>
            <a:r>
              <a:rPr lang="en-US" sz="1800" dirty="0" err="1">
                <a:solidFill>
                  <a:schemeClr val="tx2"/>
                </a:solidFill>
                <a:latin typeface="Days One" panose="020B0604020202020204" charset="0"/>
              </a:rPr>
              <a:t>Tabassi</a:t>
            </a:r>
            <a:r>
              <a:rPr lang="en-US" sz="1800" dirty="0">
                <a:solidFill>
                  <a:schemeClr val="tx2"/>
                </a:solidFill>
                <a:latin typeface="Days One" panose="020B0604020202020204" charset="0"/>
              </a:rPr>
              <a:t>, Abdullah and </a:t>
            </a:r>
            <a:r>
              <a:rPr lang="en-US" sz="1800" dirty="0" err="1">
                <a:solidFill>
                  <a:schemeClr val="tx2"/>
                </a:solidFill>
                <a:latin typeface="Days One" panose="020B0604020202020204" charset="0"/>
              </a:rPr>
              <a:t>Bryde</a:t>
            </a:r>
            <a:r>
              <a:rPr lang="en-US" sz="1800" dirty="0">
                <a:solidFill>
                  <a:schemeClr val="tx2"/>
                </a:solidFill>
                <a:latin typeface="Days One" panose="020B0604020202020204" charset="0"/>
              </a:rPr>
              <a:t>, 2019).</a:t>
            </a:r>
          </a:p>
          <a:p>
            <a:pPr algn="just">
              <a:buFont typeface="Arial" panose="020B0604020202020204" pitchFamily="34" charset="0"/>
              <a:buChar char="•"/>
            </a:pPr>
            <a:endParaRPr lang="en-US" sz="1800" dirty="0">
              <a:solidFill>
                <a:schemeClr val="tx2"/>
              </a:solidFill>
              <a:latin typeface="Days One" panose="020B0604020202020204" charset="0"/>
            </a:endParaRPr>
          </a:p>
        </p:txBody>
      </p:sp>
      <p:grpSp>
        <p:nvGrpSpPr>
          <p:cNvPr id="11" name="Google Shape;7177;p72"/>
          <p:cNvGrpSpPr/>
          <p:nvPr/>
        </p:nvGrpSpPr>
        <p:grpSpPr>
          <a:xfrm>
            <a:off x="6409104" y="1484900"/>
            <a:ext cx="811005" cy="2173705"/>
            <a:chOff x="720000" y="2109725"/>
            <a:chExt cx="890725" cy="2387375"/>
          </a:xfrm>
        </p:grpSpPr>
        <p:sp>
          <p:nvSpPr>
            <p:cNvPr id="12" name="Google Shape;7178;p72"/>
            <p:cNvSpPr/>
            <p:nvPr/>
          </p:nvSpPr>
          <p:spPr>
            <a:xfrm>
              <a:off x="1006550" y="2166300"/>
              <a:ext cx="249175" cy="240500"/>
            </a:xfrm>
            <a:custGeom>
              <a:avLst/>
              <a:gdLst/>
              <a:ahLst/>
              <a:cxnLst/>
              <a:rect l="l" t="t" r="r" b="b"/>
              <a:pathLst>
                <a:path w="9967" h="9620" extrusionOk="0">
                  <a:moveTo>
                    <a:pt x="4600" y="0"/>
                  </a:moveTo>
                  <a:lnTo>
                    <a:pt x="4345" y="37"/>
                  </a:lnTo>
                  <a:lnTo>
                    <a:pt x="4089" y="73"/>
                  </a:lnTo>
                  <a:lnTo>
                    <a:pt x="3834" y="128"/>
                  </a:lnTo>
                  <a:lnTo>
                    <a:pt x="3578" y="201"/>
                  </a:lnTo>
                  <a:lnTo>
                    <a:pt x="3341" y="293"/>
                  </a:lnTo>
                  <a:lnTo>
                    <a:pt x="3104" y="402"/>
                  </a:lnTo>
                  <a:lnTo>
                    <a:pt x="2866" y="512"/>
                  </a:lnTo>
                  <a:lnTo>
                    <a:pt x="2629" y="639"/>
                  </a:lnTo>
                  <a:lnTo>
                    <a:pt x="2191" y="931"/>
                  </a:lnTo>
                  <a:lnTo>
                    <a:pt x="1790" y="1242"/>
                  </a:lnTo>
                  <a:lnTo>
                    <a:pt x="1425" y="1570"/>
                  </a:lnTo>
                  <a:lnTo>
                    <a:pt x="1096" y="1917"/>
                  </a:lnTo>
                  <a:lnTo>
                    <a:pt x="950" y="2099"/>
                  </a:lnTo>
                  <a:lnTo>
                    <a:pt x="822" y="2282"/>
                  </a:lnTo>
                  <a:lnTo>
                    <a:pt x="694" y="2464"/>
                  </a:lnTo>
                  <a:lnTo>
                    <a:pt x="567" y="2665"/>
                  </a:lnTo>
                  <a:lnTo>
                    <a:pt x="457" y="2866"/>
                  </a:lnTo>
                  <a:lnTo>
                    <a:pt x="366" y="3067"/>
                  </a:lnTo>
                  <a:lnTo>
                    <a:pt x="275" y="3268"/>
                  </a:lnTo>
                  <a:lnTo>
                    <a:pt x="202" y="3487"/>
                  </a:lnTo>
                  <a:lnTo>
                    <a:pt x="147" y="3706"/>
                  </a:lnTo>
                  <a:lnTo>
                    <a:pt x="92" y="3943"/>
                  </a:lnTo>
                  <a:lnTo>
                    <a:pt x="56" y="4162"/>
                  </a:lnTo>
                  <a:lnTo>
                    <a:pt x="19" y="4417"/>
                  </a:lnTo>
                  <a:lnTo>
                    <a:pt x="1" y="4655"/>
                  </a:lnTo>
                  <a:lnTo>
                    <a:pt x="1" y="4910"/>
                  </a:lnTo>
                  <a:lnTo>
                    <a:pt x="19" y="5166"/>
                  </a:lnTo>
                  <a:lnTo>
                    <a:pt x="37" y="5421"/>
                  </a:lnTo>
                  <a:lnTo>
                    <a:pt x="74" y="5695"/>
                  </a:lnTo>
                  <a:lnTo>
                    <a:pt x="129" y="5969"/>
                  </a:lnTo>
                  <a:lnTo>
                    <a:pt x="183" y="6261"/>
                  </a:lnTo>
                  <a:lnTo>
                    <a:pt x="275" y="6553"/>
                  </a:lnTo>
                  <a:lnTo>
                    <a:pt x="366" y="6845"/>
                  </a:lnTo>
                  <a:lnTo>
                    <a:pt x="475" y="7155"/>
                  </a:lnTo>
                  <a:lnTo>
                    <a:pt x="585" y="7466"/>
                  </a:lnTo>
                  <a:lnTo>
                    <a:pt x="731" y="7794"/>
                  </a:lnTo>
                  <a:lnTo>
                    <a:pt x="786" y="7922"/>
                  </a:lnTo>
                  <a:lnTo>
                    <a:pt x="877" y="8050"/>
                  </a:lnTo>
                  <a:lnTo>
                    <a:pt x="1060" y="8305"/>
                  </a:lnTo>
                  <a:lnTo>
                    <a:pt x="1260" y="8542"/>
                  </a:lnTo>
                  <a:lnTo>
                    <a:pt x="1516" y="8761"/>
                  </a:lnTo>
                  <a:lnTo>
                    <a:pt x="1790" y="8944"/>
                  </a:lnTo>
                  <a:lnTo>
                    <a:pt x="2082" y="9126"/>
                  </a:lnTo>
                  <a:lnTo>
                    <a:pt x="2392" y="9272"/>
                  </a:lnTo>
                  <a:lnTo>
                    <a:pt x="2702" y="9400"/>
                  </a:lnTo>
                  <a:lnTo>
                    <a:pt x="3012" y="9510"/>
                  </a:lnTo>
                  <a:lnTo>
                    <a:pt x="3341" y="9583"/>
                  </a:lnTo>
                  <a:lnTo>
                    <a:pt x="3651" y="9619"/>
                  </a:lnTo>
                  <a:lnTo>
                    <a:pt x="3962" y="9619"/>
                  </a:lnTo>
                  <a:lnTo>
                    <a:pt x="4235" y="9601"/>
                  </a:lnTo>
                  <a:lnTo>
                    <a:pt x="4509" y="9546"/>
                  </a:lnTo>
                  <a:lnTo>
                    <a:pt x="4637" y="9510"/>
                  </a:lnTo>
                  <a:lnTo>
                    <a:pt x="4746" y="9455"/>
                  </a:lnTo>
                  <a:lnTo>
                    <a:pt x="4856" y="9400"/>
                  </a:lnTo>
                  <a:lnTo>
                    <a:pt x="4965" y="9327"/>
                  </a:lnTo>
                  <a:lnTo>
                    <a:pt x="5166" y="9181"/>
                  </a:lnTo>
                  <a:lnTo>
                    <a:pt x="5403" y="9035"/>
                  </a:lnTo>
                  <a:lnTo>
                    <a:pt x="5951" y="8725"/>
                  </a:lnTo>
                  <a:lnTo>
                    <a:pt x="6535" y="8433"/>
                  </a:lnTo>
                  <a:lnTo>
                    <a:pt x="7119" y="8159"/>
                  </a:lnTo>
                  <a:lnTo>
                    <a:pt x="8105" y="7721"/>
                  </a:lnTo>
                  <a:lnTo>
                    <a:pt x="8525" y="7557"/>
                  </a:lnTo>
                  <a:lnTo>
                    <a:pt x="8616" y="7466"/>
                  </a:lnTo>
                  <a:lnTo>
                    <a:pt x="8853" y="7210"/>
                  </a:lnTo>
                  <a:lnTo>
                    <a:pt x="8999" y="7009"/>
                  </a:lnTo>
                  <a:lnTo>
                    <a:pt x="9163" y="6790"/>
                  </a:lnTo>
                  <a:lnTo>
                    <a:pt x="9328" y="6535"/>
                  </a:lnTo>
                  <a:lnTo>
                    <a:pt x="9492" y="6243"/>
                  </a:lnTo>
                  <a:lnTo>
                    <a:pt x="9656" y="5914"/>
                  </a:lnTo>
                  <a:lnTo>
                    <a:pt x="9784" y="5567"/>
                  </a:lnTo>
                  <a:lnTo>
                    <a:pt x="9875" y="5202"/>
                  </a:lnTo>
                  <a:lnTo>
                    <a:pt x="9912" y="5001"/>
                  </a:lnTo>
                  <a:lnTo>
                    <a:pt x="9948" y="4801"/>
                  </a:lnTo>
                  <a:lnTo>
                    <a:pt x="9948" y="4582"/>
                  </a:lnTo>
                  <a:lnTo>
                    <a:pt x="9966" y="4363"/>
                  </a:lnTo>
                  <a:lnTo>
                    <a:pt x="9948" y="4144"/>
                  </a:lnTo>
                  <a:lnTo>
                    <a:pt x="9930" y="3925"/>
                  </a:lnTo>
                  <a:lnTo>
                    <a:pt x="9893" y="3687"/>
                  </a:lnTo>
                  <a:lnTo>
                    <a:pt x="9820" y="3468"/>
                  </a:lnTo>
                  <a:lnTo>
                    <a:pt x="9747" y="3213"/>
                  </a:lnTo>
                  <a:lnTo>
                    <a:pt x="9656" y="2976"/>
                  </a:lnTo>
                  <a:lnTo>
                    <a:pt x="9565" y="2738"/>
                  </a:lnTo>
                  <a:lnTo>
                    <a:pt x="9437" y="2501"/>
                  </a:lnTo>
                  <a:lnTo>
                    <a:pt x="9309" y="2282"/>
                  </a:lnTo>
                  <a:lnTo>
                    <a:pt x="9145" y="2063"/>
                  </a:lnTo>
                  <a:lnTo>
                    <a:pt x="8999" y="1862"/>
                  </a:lnTo>
                  <a:lnTo>
                    <a:pt x="8817" y="1661"/>
                  </a:lnTo>
                  <a:lnTo>
                    <a:pt x="8634" y="1479"/>
                  </a:lnTo>
                  <a:lnTo>
                    <a:pt x="8452" y="1296"/>
                  </a:lnTo>
                  <a:lnTo>
                    <a:pt x="8251" y="1132"/>
                  </a:lnTo>
                  <a:lnTo>
                    <a:pt x="8050" y="986"/>
                  </a:lnTo>
                  <a:lnTo>
                    <a:pt x="7831" y="840"/>
                  </a:lnTo>
                  <a:lnTo>
                    <a:pt x="7612" y="694"/>
                  </a:lnTo>
                  <a:lnTo>
                    <a:pt x="7375" y="566"/>
                  </a:lnTo>
                  <a:lnTo>
                    <a:pt x="7137" y="457"/>
                  </a:lnTo>
                  <a:lnTo>
                    <a:pt x="6900" y="366"/>
                  </a:lnTo>
                  <a:lnTo>
                    <a:pt x="6645" y="274"/>
                  </a:lnTo>
                  <a:lnTo>
                    <a:pt x="6407" y="201"/>
                  </a:lnTo>
                  <a:lnTo>
                    <a:pt x="6152" y="128"/>
                  </a:lnTo>
                  <a:lnTo>
                    <a:pt x="5896" y="73"/>
                  </a:lnTo>
                  <a:lnTo>
                    <a:pt x="5641" y="37"/>
                  </a:lnTo>
                  <a:lnTo>
                    <a:pt x="538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179;p72"/>
            <p:cNvSpPr/>
            <p:nvPr/>
          </p:nvSpPr>
          <p:spPr>
            <a:xfrm>
              <a:off x="1006550" y="2166300"/>
              <a:ext cx="249175" cy="240500"/>
            </a:xfrm>
            <a:custGeom>
              <a:avLst/>
              <a:gdLst/>
              <a:ahLst/>
              <a:cxnLst/>
              <a:rect l="l" t="t" r="r" b="b"/>
              <a:pathLst>
                <a:path w="9967" h="9620" fill="none" extrusionOk="0">
                  <a:moveTo>
                    <a:pt x="8525" y="7557"/>
                  </a:moveTo>
                  <a:lnTo>
                    <a:pt x="8525" y="7557"/>
                  </a:lnTo>
                  <a:lnTo>
                    <a:pt x="8616" y="7466"/>
                  </a:lnTo>
                  <a:lnTo>
                    <a:pt x="8853" y="7210"/>
                  </a:lnTo>
                  <a:lnTo>
                    <a:pt x="8999" y="7009"/>
                  </a:lnTo>
                  <a:lnTo>
                    <a:pt x="9163" y="6790"/>
                  </a:lnTo>
                  <a:lnTo>
                    <a:pt x="9328" y="6535"/>
                  </a:lnTo>
                  <a:lnTo>
                    <a:pt x="9492" y="6243"/>
                  </a:lnTo>
                  <a:lnTo>
                    <a:pt x="9656" y="5914"/>
                  </a:lnTo>
                  <a:lnTo>
                    <a:pt x="9784" y="5567"/>
                  </a:lnTo>
                  <a:lnTo>
                    <a:pt x="9875" y="5202"/>
                  </a:lnTo>
                  <a:lnTo>
                    <a:pt x="9912" y="5001"/>
                  </a:lnTo>
                  <a:lnTo>
                    <a:pt x="9948" y="4801"/>
                  </a:lnTo>
                  <a:lnTo>
                    <a:pt x="9948" y="4582"/>
                  </a:lnTo>
                  <a:lnTo>
                    <a:pt x="9966" y="4363"/>
                  </a:lnTo>
                  <a:lnTo>
                    <a:pt x="9948" y="4144"/>
                  </a:lnTo>
                  <a:lnTo>
                    <a:pt x="9930" y="3925"/>
                  </a:lnTo>
                  <a:lnTo>
                    <a:pt x="9893" y="3687"/>
                  </a:lnTo>
                  <a:lnTo>
                    <a:pt x="9820" y="3468"/>
                  </a:lnTo>
                  <a:lnTo>
                    <a:pt x="9747" y="3213"/>
                  </a:lnTo>
                  <a:lnTo>
                    <a:pt x="9656" y="2976"/>
                  </a:lnTo>
                  <a:lnTo>
                    <a:pt x="9656" y="2976"/>
                  </a:lnTo>
                  <a:lnTo>
                    <a:pt x="9565" y="2738"/>
                  </a:lnTo>
                  <a:lnTo>
                    <a:pt x="9437" y="2501"/>
                  </a:lnTo>
                  <a:lnTo>
                    <a:pt x="9309" y="2282"/>
                  </a:lnTo>
                  <a:lnTo>
                    <a:pt x="9145" y="2063"/>
                  </a:lnTo>
                  <a:lnTo>
                    <a:pt x="8999" y="1862"/>
                  </a:lnTo>
                  <a:lnTo>
                    <a:pt x="8817" y="1661"/>
                  </a:lnTo>
                  <a:lnTo>
                    <a:pt x="8634" y="1479"/>
                  </a:lnTo>
                  <a:lnTo>
                    <a:pt x="8452" y="1296"/>
                  </a:lnTo>
                  <a:lnTo>
                    <a:pt x="8251" y="1132"/>
                  </a:lnTo>
                  <a:lnTo>
                    <a:pt x="8050" y="986"/>
                  </a:lnTo>
                  <a:lnTo>
                    <a:pt x="7831" y="840"/>
                  </a:lnTo>
                  <a:lnTo>
                    <a:pt x="7612" y="694"/>
                  </a:lnTo>
                  <a:lnTo>
                    <a:pt x="7375" y="566"/>
                  </a:lnTo>
                  <a:lnTo>
                    <a:pt x="7137" y="457"/>
                  </a:lnTo>
                  <a:lnTo>
                    <a:pt x="6900" y="366"/>
                  </a:lnTo>
                  <a:lnTo>
                    <a:pt x="6645" y="274"/>
                  </a:lnTo>
                  <a:lnTo>
                    <a:pt x="6407" y="201"/>
                  </a:lnTo>
                  <a:lnTo>
                    <a:pt x="6152" y="128"/>
                  </a:lnTo>
                  <a:lnTo>
                    <a:pt x="5896" y="73"/>
                  </a:lnTo>
                  <a:lnTo>
                    <a:pt x="5641" y="37"/>
                  </a:lnTo>
                  <a:lnTo>
                    <a:pt x="5385" y="0"/>
                  </a:lnTo>
                  <a:lnTo>
                    <a:pt x="5111" y="0"/>
                  </a:lnTo>
                  <a:lnTo>
                    <a:pt x="4856" y="0"/>
                  </a:lnTo>
                  <a:lnTo>
                    <a:pt x="4600" y="0"/>
                  </a:lnTo>
                  <a:lnTo>
                    <a:pt x="4345" y="37"/>
                  </a:lnTo>
                  <a:lnTo>
                    <a:pt x="4089" y="73"/>
                  </a:lnTo>
                  <a:lnTo>
                    <a:pt x="3834" y="128"/>
                  </a:lnTo>
                  <a:lnTo>
                    <a:pt x="3578" y="201"/>
                  </a:lnTo>
                  <a:lnTo>
                    <a:pt x="3341" y="293"/>
                  </a:lnTo>
                  <a:lnTo>
                    <a:pt x="3104" y="402"/>
                  </a:lnTo>
                  <a:lnTo>
                    <a:pt x="2866" y="512"/>
                  </a:lnTo>
                  <a:lnTo>
                    <a:pt x="2629" y="639"/>
                  </a:lnTo>
                  <a:lnTo>
                    <a:pt x="2629" y="639"/>
                  </a:lnTo>
                  <a:lnTo>
                    <a:pt x="2191" y="931"/>
                  </a:lnTo>
                  <a:lnTo>
                    <a:pt x="1790" y="1242"/>
                  </a:lnTo>
                  <a:lnTo>
                    <a:pt x="1425" y="1570"/>
                  </a:lnTo>
                  <a:lnTo>
                    <a:pt x="1096" y="1917"/>
                  </a:lnTo>
                  <a:lnTo>
                    <a:pt x="950" y="2099"/>
                  </a:lnTo>
                  <a:lnTo>
                    <a:pt x="822" y="2282"/>
                  </a:lnTo>
                  <a:lnTo>
                    <a:pt x="694" y="2464"/>
                  </a:lnTo>
                  <a:lnTo>
                    <a:pt x="567" y="2665"/>
                  </a:lnTo>
                  <a:lnTo>
                    <a:pt x="457" y="2866"/>
                  </a:lnTo>
                  <a:lnTo>
                    <a:pt x="366" y="3067"/>
                  </a:lnTo>
                  <a:lnTo>
                    <a:pt x="275" y="3268"/>
                  </a:lnTo>
                  <a:lnTo>
                    <a:pt x="202" y="3487"/>
                  </a:lnTo>
                  <a:lnTo>
                    <a:pt x="147" y="3706"/>
                  </a:lnTo>
                  <a:lnTo>
                    <a:pt x="92" y="3943"/>
                  </a:lnTo>
                  <a:lnTo>
                    <a:pt x="56" y="4162"/>
                  </a:lnTo>
                  <a:lnTo>
                    <a:pt x="19" y="4417"/>
                  </a:lnTo>
                  <a:lnTo>
                    <a:pt x="1" y="4655"/>
                  </a:lnTo>
                  <a:lnTo>
                    <a:pt x="1" y="4910"/>
                  </a:lnTo>
                  <a:lnTo>
                    <a:pt x="19" y="5166"/>
                  </a:lnTo>
                  <a:lnTo>
                    <a:pt x="37" y="5421"/>
                  </a:lnTo>
                  <a:lnTo>
                    <a:pt x="74" y="5695"/>
                  </a:lnTo>
                  <a:lnTo>
                    <a:pt x="129" y="5969"/>
                  </a:lnTo>
                  <a:lnTo>
                    <a:pt x="183" y="6261"/>
                  </a:lnTo>
                  <a:lnTo>
                    <a:pt x="275" y="6553"/>
                  </a:lnTo>
                  <a:lnTo>
                    <a:pt x="366" y="6845"/>
                  </a:lnTo>
                  <a:lnTo>
                    <a:pt x="475" y="7155"/>
                  </a:lnTo>
                  <a:lnTo>
                    <a:pt x="585" y="7466"/>
                  </a:lnTo>
                  <a:lnTo>
                    <a:pt x="731" y="7794"/>
                  </a:lnTo>
                  <a:lnTo>
                    <a:pt x="731" y="7794"/>
                  </a:lnTo>
                  <a:lnTo>
                    <a:pt x="786" y="7922"/>
                  </a:lnTo>
                  <a:lnTo>
                    <a:pt x="877" y="8050"/>
                  </a:lnTo>
                  <a:lnTo>
                    <a:pt x="1060" y="8305"/>
                  </a:lnTo>
                  <a:lnTo>
                    <a:pt x="1260" y="8542"/>
                  </a:lnTo>
                  <a:lnTo>
                    <a:pt x="1516" y="8761"/>
                  </a:lnTo>
                  <a:lnTo>
                    <a:pt x="1790" y="8944"/>
                  </a:lnTo>
                  <a:lnTo>
                    <a:pt x="2082" y="9126"/>
                  </a:lnTo>
                  <a:lnTo>
                    <a:pt x="2392" y="9272"/>
                  </a:lnTo>
                  <a:lnTo>
                    <a:pt x="2702" y="9400"/>
                  </a:lnTo>
                  <a:lnTo>
                    <a:pt x="3012" y="9510"/>
                  </a:lnTo>
                  <a:lnTo>
                    <a:pt x="3341" y="9583"/>
                  </a:lnTo>
                  <a:lnTo>
                    <a:pt x="3651" y="9619"/>
                  </a:lnTo>
                  <a:lnTo>
                    <a:pt x="3962" y="9619"/>
                  </a:lnTo>
                  <a:lnTo>
                    <a:pt x="4235" y="9601"/>
                  </a:lnTo>
                  <a:lnTo>
                    <a:pt x="4509" y="9546"/>
                  </a:lnTo>
                  <a:lnTo>
                    <a:pt x="4637" y="9510"/>
                  </a:lnTo>
                  <a:lnTo>
                    <a:pt x="4746" y="9455"/>
                  </a:lnTo>
                  <a:lnTo>
                    <a:pt x="4856" y="9400"/>
                  </a:lnTo>
                  <a:lnTo>
                    <a:pt x="4965" y="9327"/>
                  </a:lnTo>
                  <a:lnTo>
                    <a:pt x="4965" y="9327"/>
                  </a:lnTo>
                  <a:lnTo>
                    <a:pt x="5166" y="9181"/>
                  </a:lnTo>
                  <a:lnTo>
                    <a:pt x="5403" y="9035"/>
                  </a:lnTo>
                  <a:lnTo>
                    <a:pt x="5951" y="8725"/>
                  </a:lnTo>
                  <a:lnTo>
                    <a:pt x="6535" y="8433"/>
                  </a:lnTo>
                  <a:lnTo>
                    <a:pt x="7119" y="8159"/>
                  </a:lnTo>
                  <a:lnTo>
                    <a:pt x="8105" y="7721"/>
                  </a:lnTo>
                  <a:lnTo>
                    <a:pt x="8525" y="755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180;p72"/>
            <p:cNvSpPr/>
            <p:nvPr/>
          </p:nvSpPr>
          <p:spPr>
            <a:xfrm>
              <a:off x="886100" y="2109725"/>
              <a:ext cx="213125" cy="346350"/>
            </a:xfrm>
            <a:custGeom>
              <a:avLst/>
              <a:gdLst/>
              <a:ahLst/>
              <a:cxnLst/>
              <a:rect l="l" t="t" r="r" b="b"/>
              <a:pathLst>
                <a:path w="8525" h="13854" extrusionOk="0">
                  <a:moveTo>
                    <a:pt x="5312" y="0"/>
                  </a:moveTo>
                  <a:lnTo>
                    <a:pt x="5056" y="18"/>
                  </a:lnTo>
                  <a:lnTo>
                    <a:pt x="4801" y="73"/>
                  </a:lnTo>
                  <a:lnTo>
                    <a:pt x="4545" y="146"/>
                  </a:lnTo>
                  <a:lnTo>
                    <a:pt x="4271" y="256"/>
                  </a:lnTo>
                  <a:lnTo>
                    <a:pt x="3979" y="402"/>
                  </a:lnTo>
                  <a:lnTo>
                    <a:pt x="3724" y="566"/>
                  </a:lnTo>
                  <a:lnTo>
                    <a:pt x="3487" y="730"/>
                  </a:lnTo>
                  <a:lnTo>
                    <a:pt x="3286" y="913"/>
                  </a:lnTo>
                  <a:lnTo>
                    <a:pt x="3103" y="1114"/>
                  </a:lnTo>
                  <a:lnTo>
                    <a:pt x="2939" y="1333"/>
                  </a:lnTo>
                  <a:lnTo>
                    <a:pt x="2811" y="1570"/>
                  </a:lnTo>
                  <a:lnTo>
                    <a:pt x="2702" y="1807"/>
                  </a:lnTo>
                  <a:lnTo>
                    <a:pt x="2610" y="2044"/>
                  </a:lnTo>
                  <a:lnTo>
                    <a:pt x="2537" y="2300"/>
                  </a:lnTo>
                  <a:lnTo>
                    <a:pt x="2483" y="2574"/>
                  </a:lnTo>
                  <a:lnTo>
                    <a:pt x="2446" y="2848"/>
                  </a:lnTo>
                  <a:lnTo>
                    <a:pt x="2410" y="3121"/>
                  </a:lnTo>
                  <a:lnTo>
                    <a:pt x="2410" y="3413"/>
                  </a:lnTo>
                  <a:lnTo>
                    <a:pt x="2428" y="3705"/>
                  </a:lnTo>
                  <a:lnTo>
                    <a:pt x="2446" y="3997"/>
                  </a:lnTo>
                  <a:lnTo>
                    <a:pt x="2519" y="4618"/>
                  </a:lnTo>
                  <a:lnTo>
                    <a:pt x="2610" y="5220"/>
                  </a:lnTo>
                  <a:lnTo>
                    <a:pt x="2756" y="5841"/>
                  </a:lnTo>
                  <a:lnTo>
                    <a:pt x="2902" y="6461"/>
                  </a:lnTo>
                  <a:lnTo>
                    <a:pt x="3213" y="7648"/>
                  </a:lnTo>
                  <a:lnTo>
                    <a:pt x="3359" y="8214"/>
                  </a:lnTo>
                  <a:lnTo>
                    <a:pt x="3487" y="8761"/>
                  </a:lnTo>
                  <a:lnTo>
                    <a:pt x="3560" y="9090"/>
                  </a:lnTo>
                  <a:lnTo>
                    <a:pt x="3614" y="9400"/>
                  </a:lnTo>
                  <a:lnTo>
                    <a:pt x="3651" y="9692"/>
                  </a:lnTo>
                  <a:lnTo>
                    <a:pt x="3669" y="9966"/>
                  </a:lnTo>
                  <a:lnTo>
                    <a:pt x="3669" y="10240"/>
                  </a:lnTo>
                  <a:lnTo>
                    <a:pt x="3669" y="10477"/>
                  </a:lnTo>
                  <a:lnTo>
                    <a:pt x="3651" y="10714"/>
                  </a:lnTo>
                  <a:lnTo>
                    <a:pt x="3633" y="10933"/>
                  </a:lnTo>
                  <a:lnTo>
                    <a:pt x="3578" y="11134"/>
                  </a:lnTo>
                  <a:lnTo>
                    <a:pt x="3541" y="11316"/>
                  </a:lnTo>
                  <a:lnTo>
                    <a:pt x="3468" y="11481"/>
                  </a:lnTo>
                  <a:lnTo>
                    <a:pt x="3395" y="11627"/>
                  </a:lnTo>
                  <a:lnTo>
                    <a:pt x="3304" y="11773"/>
                  </a:lnTo>
                  <a:lnTo>
                    <a:pt x="3213" y="11882"/>
                  </a:lnTo>
                  <a:lnTo>
                    <a:pt x="3103" y="11992"/>
                  </a:lnTo>
                  <a:lnTo>
                    <a:pt x="2975" y="12065"/>
                  </a:lnTo>
                  <a:lnTo>
                    <a:pt x="2848" y="12138"/>
                  </a:lnTo>
                  <a:lnTo>
                    <a:pt x="2720" y="12193"/>
                  </a:lnTo>
                  <a:lnTo>
                    <a:pt x="2574" y="12229"/>
                  </a:lnTo>
                  <a:lnTo>
                    <a:pt x="2264" y="12229"/>
                  </a:lnTo>
                  <a:lnTo>
                    <a:pt x="2081" y="12211"/>
                  </a:lnTo>
                  <a:lnTo>
                    <a:pt x="1899" y="12174"/>
                  </a:lnTo>
                  <a:lnTo>
                    <a:pt x="1716" y="12119"/>
                  </a:lnTo>
                  <a:lnTo>
                    <a:pt x="1534" y="12046"/>
                  </a:lnTo>
                  <a:lnTo>
                    <a:pt x="1333" y="11973"/>
                  </a:lnTo>
                  <a:lnTo>
                    <a:pt x="1114" y="11864"/>
                  </a:lnTo>
                  <a:lnTo>
                    <a:pt x="913" y="11736"/>
                  </a:lnTo>
                  <a:lnTo>
                    <a:pt x="694" y="11590"/>
                  </a:lnTo>
                  <a:lnTo>
                    <a:pt x="457" y="11426"/>
                  </a:lnTo>
                  <a:lnTo>
                    <a:pt x="238" y="11243"/>
                  </a:lnTo>
                  <a:lnTo>
                    <a:pt x="0" y="11061"/>
                  </a:lnTo>
                  <a:lnTo>
                    <a:pt x="37" y="11207"/>
                  </a:lnTo>
                  <a:lnTo>
                    <a:pt x="110" y="11389"/>
                  </a:lnTo>
                  <a:lnTo>
                    <a:pt x="201" y="11627"/>
                  </a:lnTo>
                  <a:lnTo>
                    <a:pt x="311" y="11900"/>
                  </a:lnTo>
                  <a:lnTo>
                    <a:pt x="475" y="12193"/>
                  </a:lnTo>
                  <a:lnTo>
                    <a:pt x="657" y="12485"/>
                  </a:lnTo>
                  <a:lnTo>
                    <a:pt x="895" y="12795"/>
                  </a:lnTo>
                  <a:lnTo>
                    <a:pt x="1023" y="12941"/>
                  </a:lnTo>
                  <a:lnTo>
                    <a:pt x="1169" y="13087"/>
                  </a:lnTo>
                  <a:lnTo>
                    <a:pt x="1315" y="13215"/>
                  </a:lnTo>
                  <a:lnTo>
                    <a:pt x="1497" y="13342"/>
                  </a:lnTo>
                  <a:lnTo>
                    <a:pt x="1661" y="13452"/>
                  </a:lnTo>
                  <a:lnTo>
                    <a:pt x="1862" y="13561"/>
                  </a:lnTo>
                  <a:lnTo>
                    <a:pt x="2063" y="13653"/>
                  </a:lnTo>
                  <a:lnTo>
                    <a:pt x="2282" y="13726"/>
                  </a:lnTo>
                  <a:lnTo>
                    <a:pt x="2519" y="13780"/>
                  </a:lnTo>
                  <a:lnTo>
                    <a:pt x="2756" y="13835"/>
                  </a:lnTo>
                  <a:lnTo>
                    <a:pt x="3030" y="13853"/>
                  </a:lnTo>
                  <a:lnTo>
                    <a:pt x="3304" y="13853"/>
                  </a:lnTo>
                  <a:lnTo>
                    <a:pt x="3596" y="13835"/>
                  </a:lnTo>
                  <a:lnTo>
                    <a:pt x="3888" y="13780"/>
                  </a:lnTo>
                  <a:lnTo>
                    <a:pt x="4217" y="13707"/>
                  </a:lnTo>
                  <a:lnTo>
                    <a:pt x="4563" y="13616"/>
                  </a:lnTo>
                  <a:lnTo>
                    <a:pt x="4709" y="13561"/>
                  </a:lnTo>
                  <a:lnTo>
                    <a:pt x="4837" y="13488"/>
                  </a:lnTo>
                  <a:lnTo>
                    <a:pt x="4983" y="13415"/>
                  </a:lnTo>
                  <a:lnTo>
                    <a:pt x="5111" y="13324"/>
                  </a:lnTo>
                  <a:lnTo>
                    <a:pt x="5385" y="13123"/>
                  </a:lnTo>
                  <a:lnTo>
                    <a:pt x="5640" y="12868"/>
                  </a:lnTo>
                  <a:lnTo>
                    <a:pt x="5878" y="12594"/>
                  </a:lnTo>
                  <a:lnTo>
                    <a:pt x="6097" y="12266"/>
                  </a:lnTo>
                  <a:lnTo>
                    <a:pt x="6316" y="11937"/>
                  </a:lnTo>
                  <a:lnTo>
                    <a:pt x="6516" y="11554"/>
                  </a:lnTo>
                  <a:lnTo>
                    <a:pt x="6699" y="11170"/>
                  </a:lnTo>
                  <a:lnTo>
                    <a:pt x="6881" y="10751"/>
                  </a:lnTo>
                  <a:lnTo>
                    <a:pt x="7046" y="10313"/>
                  </a:lnTo>
                  <a:lnTo>
                    <a:pt x="7210" y="9875"/>
                  </a:lnTo>
                  <a:lnTo>
                    <a:pt x="7356" y="9418"/>
                  </a:lnTo>
                  <a:lnTo>
                    <a:pt x="7484" y="8962"/>
                  </a:lnTo>
                  <a:lnTo>
                    <a:pt x="7721" y="8031"/>
                  </a:lnTo>
                  <a:lnTo>
                    <a:pt x="7940" y="7118"/>
                  </a:lnTo>
                  <a:lnTo>
                    <a:pt x="8104" y="6242"/>
                  </a:lnTo>
                  <a:lnTo>
                    <a:pt x="8250" y="5421"/>
                  </a:lnTo>
                  <a:lnTo>
                    <a:pt x="8360" y="4709"/>
                  </a:lnTo>
                  <a:lnTo>
                    <a:pt x="8488" y="3632"/>
                  </a:lnTo>
                  <a:lnTo>
                    <a:pt x="8524" y="3231"/>
                  </a:lnTo>
                  <a:lnTo>
                    <a:pt x="8469" y="3048"/>
                  </a:lnTo>
                  <a:lnTo>
                    <a:pt x="8287" y="2574"/>
                  </a:lnTo>
                  <a:lnTo>
                    <a:pt x="8141" y="2263"/>
                  </a:lnTo>
                  <a:lnTo>
                    <a:pt x="7976" y="1935"/>
                  </a:lnTo>
                  <a:lnTo>
                    <a:pt x="7757" y="1588"/>
                  </a:lnTo>
                  <a:lnTo>
                    <a:pt x="7520" y="1241"/>
                  </a:lnTo>
                  <a:lnTo>
                    <a:pt x="7246" y="913"/>
                  </a:lnTo>
                  <a:lnTo>
                    <a:pt x="7100" y="767"/>
                  </a:lnTo>
                  <a:lnTo>
                    <a:pt x="6936" y="621"/>
                  </a:lnTo>
                  <a:lnTo>
                    <a:pt x="6754" y="475"/>
                  </a:lnTo>
                  <a:lnTo>
                    <a:pt x="6589" y="365"/>
                  </a:lnTo>
                  <a:lnTo>
                    <a:pt x="6389" y="256"/>
                  </a:lnTo>
                  <a:lnTo>
                    <a:pt x="6188" y="165"/>
                  </a:lnTo>
                  <a:lnTo>
                    <a:pt x="5987" y="91"/>
                  </a:lnTo>
                  <a:lnTo>
                    <a:pt x="5768" y="37"/>
                  </a:lnTo>
                  <a:lnTo>
                    <a:pt x="5549" y="18"/>
                  </a:lnTo>
                  <a:lnTo>
                    <a:pt x="53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181;p72"/>
            <p:cNvSpPr/>
            <p:nvPr/>
          </p:nvSpPr>
          <p:spPr>
            <a:xfrm>
              <a:off x="1020700" y="2167675"/>
              <a:ext cx="74875" cy="110900"/>
            </a:xfrm>
            <a:custGeom>
              <a:avLst/>
              <a:gdLst/>
              <a:ahLst/>
              <a:cxnLst/>
              <a:rect l="l" t="t" r="r" b="b"/>
              <a:pathLst>
                <a:path w="2995" h="4436" extrusionOk="0">
                  <a:moveTo>
                    <a:pt x="2866" y="0"/>
                  </a:moveTo>
                  <a:lnTo>
                    <a:pt x="2811" y="18"/>
                  </a:lnTo>
                  <a:lnTo>
                    <a:pt x="2465" y="128"/>
                  </a:lnTo>
                  <a:lnTo>
                    <a:pt x="2136" y="274"/>
                  </a:lnTo>
                  <a:lnTo>
                    <a:pt x="1826" y="438"/>
                  </a:lnTo>
                  <a:lnTo>
                    <a:pt x="1552" y="639"/>
                  </a:lnTo>
                  <a:lnTo>
                    <a:pt x="1278" y="858"/>
                  </a:lnTo>
                  <a:lnTo>
                    <a:pt x="1023" y="1114"/>
                  </a:lnTo>
                  <a:lnTo>
                    <a:pt x="804" y="1369"/>
                  </a:lnTo>
                  <a:lnTo>
                    <a:pt x="603" y="1661"/>
                  </a:lnTo>
                  <a:lnTo>
                    <a:pt x="439" y="1953"/>
                  </a:lnTo>
                  <a:lnTo>
                    <a:pt x="293" y="2263"/>
                  </a:lnTo>
                  <a:lnTo>
                    <a:pt x="183" y="2592"/>
                  </a:lnTo>
                  <a:lnTo>
                    <a:pt x="92" y="2921"/>
                  </a:lnTo>
                  <a:lnTo>
                    <a:pt x="19" y="3267"/>
                  </a:lnTo>
                  <a:lnTo>
                    <a:pt x="1" y="3632"/>
                  </a:lnTo>
                  <a:lnTo>
                    <a:pt x="1" y="3979"/>
                  </a:lnTo>
                  <a:lnTo>
                    <a:pt x="37" y="4344"/>
                  </a:lnTo>
                  <a:lnTo>
                    <a:pt x="55" y="4399"/>
                  </a:lnTo>
                  <a:lnTo>
                    <a:pt x="92" y="4435"/>
                  </a:lnTo>
                  <a:lnTo>
                    <a:pt x="183" y="4435"/>
                  </a:lnTo>
                  <a:lnTo>
                    <a:pt x="238" y="4417"/>
                  </a:lnTo>
                  <a:lnTo>
                    <a:pt x="274" y="4381"/>
                  </a:lnTo>
                  <a:lnTo>
                    <a:pt x="311" y="4326"/>
                  </a:lnTo>
                  <a:lnTo>
                    <a:pt x="311" y="4271"/>
                  </a:lnTo>
                  <a:lnTo>
                    <a:pt x="274" y="3943"/>
                  </a:lnTo>
                  <a:lnTo>
                    <a:pt x="274" y="3614"/>
                  </a:lnTo>
                  <a:lnTo>
                    <a:pt x="293" y="3286"/>
                  </a:lnTo>
                  <a:lnTo>
                    <a:pt x="347" y="2957"/>
                  </a:lnTo>
                  <a:lnTo>
                    <a:pt x="439" y="2647"/>
                  </a:lnTo>
                  <a:lnTo>
                    <a:pt x="548" y="2355"/>
                  </a:lnTo>
                  <a:lnTo>
                    <a:pt x="694" y="2063"/>
                  </a:lnTo>
                  <a:lnTo>
                    <a:pt x="840" y="1789"/>
                  </a:lnTo>
                  <a:lnTo>
                    <a:pt x="1041" y="1533"/>
                  </a:lnTo>
                  <a:lnTo>
                    <a:pt x="1242" y="1296"/>
                  </a:lnTo>
                  <a:lnTo>
                    <a:pt x="1461" y="1059"/>
                  </a:lnTo>
                  <a:lnTo>
                    <a:pt x="1716" y="858"/>
                  </a:lnTo>
                  <a:lnTo>
                    <a:pt x="1990" y="676"/>
                  </a:lnTo>
                  <a:lnTo>
                    <a:pt x="2264" y="511"/>
                  </a:lnTo>
                  <a:lnTo>
                    <a:pt x="2574" y="384"/>
                  </a:lnTo>
                  <a:lnTo>
                    <a:pt x="2885" y="274"/>
                  </a:lnTo>
                  <a:lnTo>
                    <a:pt x="2939" y="256"/>
                  </a:lnTo>
                  <a:lnTo>
                    <a:pt x="2976" y="201"/>
                  </a:lnTo>
                  <a:lnTo>
                    <a:pt x="2994" y="164"/>
                  </a:lnTo>
                  <a:lnTo>
                    <a:pt x="2976" y="110"/>
                  </a:lnTo>
                  <a:lnTo>
                    <a:pt x="2958" y="55"/>
                  </a:lnTo>
                  <a:lnTo>
                    <a:pt x="2921" y="18"/>
                  </a:lnTo>
                  <a:lnTo>
                    <a:pt x="2866" y="0"/>
                  </a:lnTo>
                  <a:close/>
                </a:path>
              </a:pathLst>
            </a:custGeom>
            <a:solidFill>
              <a:srgbClr val="DE4C3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182;p72"/>
            <p:cNvSpPr/>
            <p:nvPr/>
          </p:nvSpPr>
          <p:spPr>
            <a:xfrm>
              <a:off x="1024800" y="2421375"/>
              <a:ext cx="54325" cy="51125"/>
            </a:xfrm>
            <a:custGeom>
              <a:avLst/>
              <a:gdLst/>
              <a:ahLst/>
              <a:cxnLst/>
              <a:rect l="l" t="t" r="r" b="b"/>
              <a:pathLst>
                <a:path w="2173" h="2045" extrusionOk="0">
                  <a:moveTo>
                    <a:pt x="2173" y="0"/>
                  </a:moveTo>
                  <a:lnTo>
                    <a:pt x="1790" y="110"/>
                  </a:lnTo>
                  <a:lnTo>
                    <a:pt x="1406" y="256"/>
                  </a:lnTo>
                  <a:lnTo>
                    <a:pt x="1041" y="402"/>
                  </a:lnTo>
                  <a:lnTo>
                    <a:pt x="713" y="566"/>
                  </a:lnTo>
                  <a:lnTo>
                    <a:pt x="202" y="803"/>
                  </a:lnTo>
                  <a:lnTo>
                    <a:pt x="1" y="913"/>
                  </a:lnTo>
                  <a:lnTo>
                    <a:pt x="1297" y="2044"/>
                  </a:lnTo>
                  <a:lnTo>
                    <a:pt x="2173"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183;p72"/>
            <p:cNvSpPr/>
            <p:nvPr/>
          </p:nvSpPr>
          <p:spPr>
            <a:xfrm>
              <a:off x="970975" y="2670050"/>
              <a:ext cx="194850" cy="304375"/>
            </a:xfrm>
            <a:custGeom>
              <a:avLst/>
              <a:gdLst/>
              <a:ahLst/>
              <a:cxnLst/>
              <a:rect l="l" t="t" r="r" b="b"/>
              <a:pathLst>
                <a:path w="7794" h="12175" extrusionOk="0">
                  <a:moveTo>
                    <a:pt x="2410" y="1"/>
                  </a:moveTo>
                  <a:lnTo>
                    <a:pt x="2154" y="19"/>
                  </a:lnTo>
                  <a:lnTo>
                    <a:pt x="1898" y="55"/>
                  </a:lnTo>
                  <a:lnTo>
                    <a:pt x="1643" y="110"/>
                  </a:lnTo>
                  <a:lnTo>
                    <a:pt x="1369" y="183"/>
                  </a:lnTo>
                  <a:lnTo>
                    <a:pt x="1095" y="293"/>
                  </a:lnTo>
                  <a:lnTo>
                    <a:pt x="803" y="420"/>
                  </a:lnTo>
                  <a:lnTo>
                    <a:pt x="511" y="566"/>
                  </a:lnTo>
                  <a:lnTo>
                    <a:pt x="438" y="986"/>
                  </a:lnTo>
                  <a:lnTo>
                    <a:pt x="274" y="2100"/>
                  </a:lnTo>
                  <a:lnTo>
                    <a:pt x="183" y="2848"/>
                  </a:lnTo>
                  <a:lnTo>
                    <a:pt x="110" y="3706"/>
                  </a:lnTo>
                  <a:lnTo>
                    <a:pt x="37" y="4637"/>
                  </a:lnTo>
                  <a:lnTo>
                    <a:pt x="0" y="5586"/>
                  </a:lnTo>
                  <a:lnTo>
                    <a:pt x="0" y="6078"/>
                  </a:lnTo>
                  <a:lnTo>
                    <a:pt x="19" y="6571"/>
                  </a:lnTo>
                  <a:lnTo>
                    <a:pt x="19" y="7064"/>
                  </a:lnTo>
                  <a:lnTo>
                    <a:pt x="55" y="7557"/>
                  </a:lnTo>
                  <a:lnTo>
                    <a:pt x="110" y="8031"/>
                  </a:lnTo>
                  <a:lnTo>
                    <a:pt x="165" y="8488"/>
                  </a:lnTo>
                  <a:lnTo>
                    <a:pt x="238" y="8944"/>
                  </a:lnTo>
                  <a:lnTo>
                    <a:pt x="329" y="9382"/>
                  </a:lnTo>
                  <a:lnTo>
                    <a:pt x="457" y="9784"/>
                  </a:lnTo>
                  <a:lnTo>
                    <a:pt x="584" y="10167"/>
                  </a:lnTo>
                  <a:lnTo>
                    <a:pt x="749" y="10514"/>
                  </a:lnTo>
                  <a:lnTo>
                    <a:pt x="931" y="10842"/>
                  </a:lnTo>
                  <a:lnTo>
                    <a:pt x="1132" y="11134"/>
                  </a:lnTo>
                  <a:lnTo>
                    <a:pt x="1241" y="11262"/>
                  </a:lnTo>
                  <a:lnTo>
                    <a:pt x="1351" y="11390"/>
                  </a:lnTo>
                  <a:lnTo>
                    <a:pt x="1479" y="11499"/>
                  </a:lnTo>
                  <a:lnTo>
                    <a:pt x="1606" y="11591"/>
                  </a:lnTo>
                  <a:lnTo>
                    <a:pt x="1752" y="11682"/>
                  </a:lnTo>
                  <a:lnTo>
                    <a:pt x="1898" y="11755"/>
                  </a:lnTo>
                  <a:lnTo>
                    <a:pt x="2190" y="11901"/>
                  </a:lnTo>
                  <a:lnTo>
                    <a:pt x="2483" y="11992"/>
                  </a:lnTo>
                  <a:lnTo>
                    <a:pt x="2775" y="12083"/>
                  </a:lnTo>
                  <a:lnTo>
                    <a:pt x="3067" y="12138"/>
                  </a:lnTo>
                  <a:lnTo>
                    <a:pt x="3340" y="12175"/>
                  </a:lnTo>
                  <a:lnTo>
                    <a:pt x="3888" y="12175"/>
                  </a:lnTo>
                  <a:lnTo>
                    <a:pt x="4162" y="12156"/>
                  </a:lnTo>
                  <a:lnTo>
                    <a:pt x="4417" y="12120"/>
                  </a:lnTo>
                  <a:lnTo>
                    <a:pt x="4673" y="12065"/>
                  </a:lnTo>
                  <a:lnTo>
                    <a:pt x="4928" y="12010"/>
                  </a:lnTo>
                  <a:lnTo>
                    <a:pt x="5166" y="11937"/>
                  </a:lnTo>
                  <a:lnTo>
                    <a:pt x="5403" y="11846"/>
                  </a:lnTo>
                  <a:lnTo>
                    <a:pt x="5622" y="11755"/>
                  </a:lnTo>
                  <a:lnTo>
                    <a:pt x="6042" y="11536"/>
                  </a:lnTo>
                  <a:lnTo>
                    <a:pt x="6425" y="11317"/>
                  </a:lnTo>
                  <a:lnTo>
                    <a:pt x="6772" y="11079"/>
                  </a:lnTo>
                  <a:lnTo>
                    <a:pt x="7064" y="10860"/>
                  </a:lnTo>
                  <a:lnTo>
                    <a:pt x="7319" y="10641"/>
                  </a:lnTo>
                  <a:lnTo>
                    <a:pt x="7666" y="10313"/>
                  </a:lnTo>
                  <a:lnTo>
                    <a:pt x="7794" y="10185"/>
                  </a:lnTo>
                  <a:lnTo>
                    <a:pt x="7739" y="9638"/>
                  </a:lnTo>
                  <a:lnTo>
                    <a:pt x="7666" y="8999"/>
                  </a:lnTo>
                  <a:lnTo>
                    <a:pt x="7557" y="8196"/>
                  </a:lnTo>
                  <a:lnTo>
                    <a:pt x="7392" y="7265"/>
                  </a:lnTo>
                  <a:lnTo>
                    <a:pt x="7283" y="6772"/>
                  </a:lnTo>
                  <a:lnTo>
                    <a:pt x="7173" y="6243"/>
                  </a:lnTo>
                  <a:lnTo>
                    <a:pt x="7045" y="5713"/>
                  </a:lnTo>
                  <a:lnTo>
                    <a:pt x="6899" y="5166"/>
                  </a:lnTo>
                  <a:lnTo>
                    <a:pt x="6717" y="4637"/>
                  </a:lnTo>
                  <a:lnTo>
                    <a:pt x="6534" y="4089"/>
                  </a:lnTo>
                  <a:lnTo>
                    <a:pt x="6334" y="3578"/>
                  </a:lnTo>
                  <a:lnTo>
                    <a:pt x="6115" y="3067"/>
                  </a:lnTo>
                  <a:lnTo>
                    <a:pt x="5877" y="2574"/>
                  </a:lnTo>
                  <a:lnTo>
                    <a:pt x="5622" y="2100"/>
                  </a:lnTo>
                  <a:lnTo>
                    <a:pt x="5330" y="1680"/>
                  </a:lnTo>
                  <a:lnTo>
                    <a:pt x="5020" y="1278"/>
                  </a:lnTo>
                  <a:lnTo>
                    <a:pt x="4855" y="1096"/>
                  </a:lnTo>
                  <a:lnTo>
                    <a:pt x="4691" y="931"/>
                  </a:lnTo>
                  <a:lnTo>
                    <a:pt x="4508" y="767"/>
                  </a:lnTo>
                  <a:lnTo>
                    <a:pt x="4344" y="621"/>
                  </a:lnTo>
                  <a:lnTo>
                    <a:pt x="4143" y="493"/>
                  </a:lnTo>
                  <a:lnTo>
                    <a:pt x="3961" y="384"/>
                  </a:lnTo>
                  <a:lnTo>
                    <a:pt x="3760" y="274"/>
                  </a:lnTo>
                  <a:lnTo>
                    <a:pt x="3541" y="183"/>
                  </a:lnTo>
                  <a:lnTo>
                    <a:pt x="3340" y="110"/>
                  </a:lnTo>
                  <a:lnTo>
                    <a:pt x="3121" y="55"/>
                  </a:lnTo>
                  <a:lnTo>
                    <a:pt x="2884" y="19"/>
                  </a:lnTo>
                  <a:lnTo>
                    <a:pt x="2647" y="1"/>
                  </a:lnTo>
                  <a:close/>
                </a:path>
              </a:pathLst>
            </a:custGeom>
            <a:solidFill>
              <a:srgbClr val="09277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184;p72"/>
            <p:cNvSpPr/>
            <p:nvPr/>
          </p:nvSpPr>
          <p:spPr>
            <a:xfrm>
              <a:off x="1171275" y="2444175"/>
              <a:ext cx="439450" cy="802650"/>
            </a:xfrm>
            <a:custGeom>
              <a:avLst/>
              <a:gdLst/>
              <a:ahLst/>
              <a:cxnLst/>
              <a:rect l="l" t="t" r="r" b="b"/>
              <a:pathLst>
                <a:path w="17578" h="32106" extrusionOk="0">
                  <a:moveTo>
                    <a:pt x="110" y="1"/>
                  </a:moveTo>
                  <a:lnTo>
                    <a:pt x="1" y="1041"/>
                  </a:lnTo>
                  <a:lnTo>
                    <a:pt x="110" y="1206"/>
                  </a:lnTo>
                  <a:lnTo>
                    <a:pt x="421" y="1680"/>
                  </a:lnTo>
                  <a:lnTo>
                    <a:pt x="877" y="2410"/>
                  </a:lnTo>
                  <a:lnTo>
                    <a:pt x="1132" y="2866"/>
                  </a:lnTo>
                  <a:lnTo>
                    <a:pt x="1406" y="3359"/>
                  </a:lnTo>
                  <a:lnTo>
                    <a:pt x="1680" y="3907"/>
                  </a:lnTo>
                  <a:lnTo>
                    <a:pt x="1954" y="4491"/>
                  </a:lnTo>
                  <a:lnTo>
                    <a:pt x="2228" y="5111"/>
                  </a:lnTo>
                  <a:lnTo>
                    <a:pt x="2483" y="5768"/>
                  </a:lnTo>
                  <a:lnTo>
                    <a:pt x="2720" y="6444"/>
                  </a:lnTo>
                  <a:lnTo>
                    <a:pt x="2921" y="7137"/>
                  </a:lnTo>
                  <a:lnTo>
                    <a:pt x="3104" y="7831"/>
                  </a:lnTo>
                  <a:lnTo>
                    <a:pt x="3158" y="8196"/>
                  </a:lnTo>
                  <a:lnTo>
                    <a:pt x="3231" y="8543"/>
                  </a:lnTo>
                  <a:lnTo>
                    <a:pt x="3341" y="9236"/>
                  </a:lnTo>
                  <a:lnTo>
                    <a:pt x="3469" y="9857"/>
                  </a:lnTo>
                  <a:lnTo>
                    <a:pt x="3615" y="10459"/>
                  </a:lnTo>
                  <a:lnTo>
                    <a:pt x="3761" y="11025"/>
                  </a:lnTo>
                  <a:lnTo>
                    <a:pt x="4071" y="12102"/>
                  </a:lnTo>
                  <a:lnTo>
                    <a:pt x="4217" y="12631"/>
                  </a:lnTo>
                  <a:lnTo>
                    <a:pt x="4345" y="13197"/>
                  </a:lnTo>
                  <a:lnTo>
                    <a:pt x="4473" y="13781"/>
                  </a:lnTo>
                  <a:lnTo>
                    <a:pt x="4582" y="14420"/>
                  </a:lnTo>
                  <a:lnTo>
                    <a:pt x="4655" y="15095"/>
                  </a:lnTo>
                  <a:lnTo>
                    <a:pt x="4710" y="15844"/>
                  </a:lnTo>
                  <a:lnTo>
                    <a:pt x="4728" y="16647"/>
                  </a:lnTo>
                  <a:lnTo>
                    <a:pt x="4728" y="17559"/>
                  </a:lnTo>
                  <a:lnTo>
                    <a:pt x="4673" y="18563"/>
                  </a:lnTo>
                  <a:lnTo>
                    <a:pt x="4564" y="19658"/>
                  </a:lnTo>
                  <a:lnTo>
                    <a:pt x="4308" y="21958"/>
                  </a:lnTo>
                  <a:lnTo>
                    <a:pt x="4016" y="24148"/>
                  </a:lnTo>
                  <a:lnTo>
                    <a:pt x="3742" y="26174"/>
                  </a:lnTo>
                  <a:lnTo>
                    <a:pt x="3469" y="27963"/>
                  </a:lnTo>
                  <a:lnTo>
                    <a:pt x="3231" y="29459"/>
                  </a:lnTo>
                  <a:lnTo>
                    <a:pt x="3031" y="30591"/>
                  </a:lnTo>
                  <a:lnTo>
                    <a:pt x="2866" y="31577"/>
                  </a:lnTo>
                  <a:lnTo>
                    <a:pt x="2866" y="31577"/>
                  </a:lnTo>
                  <a:lnTo>
                    <a:pt x="3012" y="31467"/>
                  </a:lnTo>
                  <a:lnTo>
                    <a:pt x="3177" y="31376"/>
                  </a:lnTo>
                  <a:lnTo>
                    <a:pt x="3341" y="31303"/>
                  </a:lnTo>
                  <a:lnTo>
                    <a:pt x="3505" y="31248"/>
                  </a:lnTo>
                  <a:lnTo>
                    <a:pt x="3688" y="31212"/>
                  </a:lnTo>
                  <a:lnTo>
                    <a:pt x="4254" y="31212"/>
                  </a:lnTo>
                  <a:lnTo>
                    <a:pt x="4673" y="31285"/>
                  </a:lnTo>
                  <a:lnTo>
                    <a:pt x="5111" y="31376"/>
                  </a:lnTo>
                  <a:lnTo>
                    <a:pt x="5549" y="31504"/>
                  </a:lnTo>
                  <a:lnTo>
                    <a:pt x="6024" y="31650"/>
                  </a:lnTo>
                  <a:lnTo>
                    <a:pt x="6498" y="31777"/>
                  </a:lnTo>
                  <a:lnTo>
                    <a:pt x="6991" y="31905"/>
                  </a:lnTo>
                  <a:lnTo>
                    <a:pt x="7484" y="32015"/>
                  </a:lnTo>
                  <a:lnTo>
                    <a:pt x="7995" y="32088"/>
                  </a:lnTo>
                  <a:lnTo>
                    <a:pt x="8232" y="32106"/>
                  </a:lnTo>
                  <a:lnTo>
                    <a:pt x="8743" y="32106"/>
                  </a:lnTo>
                  <a:lnTo>
                    <a:pt x="8999" y="32069"/>
                  </a:lnTo>
                  <a:lnTo>
                    <a:pt x="9236" y="32033"/>
                  </a:lnTo>
                  <a:lnTo>
                    <a:pt x="9492" y="31960"/>
                  </a:lnTo>
                  <a:lnTo>
                    <a:pt x="9747" y="31869"/>
                  </a:lnTo>
                  <a:lnTo>
                    <a:pt x="9985" y="31759"/>
                  </a:lnTo>
                  <a:lnTo>
                    <a:pt x="10459" y="31558"/>
                  </a:lnTo>
                  <a:lnTo>
                    <a:pt x="10897" y="31394"/>
                  </a:lnTo>
                  <a:lnTo>
                    <a:pt x="11299" y="31266"/>
                  </a:lnTo>
                  <a:lnTo>
                    <a:pt x="11646" y="31175"/>
                  </a:lnTo>
                  <a:lnTo>
                    <a:pt x="11974" y="31102"/>
                  </a:lnTo>
                  <a:lnTo>
                    <a:pt x="12266" y="31066"/>
                  </a:lnTo>
                  <a:lnTo>
                    <a:pt x="12741" y="31011"/>
                  </a:lnTo>
                  <a:lnTo>
                    <a:pt x="12923" y="30993"/>
                  </a:lnTo>
                  <a:lnTo>
                    <a:pt x="13069" y="30974"/>
                  </a:lnTo>
                  <a:lnTo>
                    <a:pt x="13179" y="30938"/>
                  </a:lnTo>
                  <a:lnTo>
                    <a:pt x="13252" y="30883"/>
                  </a:lnTo>
                  <a:lnTo>
                    <a:pt x="13270" y="30847"/>
                  </a:lnTo>
                  <a:lnTo>
                    <a:pt x="13288" y="30792"/>
                  </a:lnTo>
                  <a:lnTo>
                    <a:pt x="13288" y="30682"/>
                  </a:lnTo>
                  <a:lnTo>
                    <a:pt x="13252" y="30536"/>
                  </a:lnTo>
                  <a:lnTo>
                    <a:pt x="13197" y="30336"/>
                  </a:lnTo>
                  <a:lnTo>
                    <a:pt x="12941" y="29587"/>
                  </a:lnTo>
                  <a:lnTo>
                    <a:pt x="12558" y="28310"/>
                  </a:lnTo>
                  <a:lnTo>
                    <a:pt x="11609" y="24969"/>
                  </a:lnTo>
                  <a:lnTo>
                    <a:pt x="10368" y="20461"/>
                  </a:lnTo>
                  <a:lnTo>
                    <a:pt x="12905" y="25499"/>
                  </a:lnTo>
                  <a:lnTo>
                    <a:pt x="13142" y="25499"/>
                  </a:lnTo>
                  <a:lnTo>
                    <a:pt x="13379" y="25481"/>
                  </a:lnTo>
                  <a:lnTo>
                    <a:pt x="13617" y="25462"/>
                  </a:lnTo>
                  <a:lnTo>
                    <a:pt x="13836" y="25426"/>
                  </a:lnTo>
                  <a:lnTo>
                    <a:pt x="14073" y="25371"/>
                  </a:lnTo>
                  <a:lnTo>
                    <a:pt x="14292" y="25316"/>
                  </a:lnTo>
                  <a:lnTo>
                    <a:pt x="14712" y="25170"/>
                  </a:lnTo>
                  <a:lnTo>
                    <a:pt x="15132" y="24988"/>
                  </a:lnTo>
                  <a:lnTo>
                    <a:pt x="15515" y="24787"/>
                  </a:lnTo>
                  <a:lnTo>
                    <a:pt x="15862" y="24550"/>
                  </a:lnTo>
                  <a:lnTo>
                    <a:pt x="16208" y="24331"/>
                  </a:lnTo>
                  <a:lnTo>
                    <a:pt x="16501" y="24093"/>
                  </a:lnTo>
                  <a:lnTo>
                    <a:pt x="16774" y="23874"/>
                  </a:lnTo>
                  <a:lnTo>
                    <a:pt x="17212" y="23473"/>
                  </a:lnTo>
                  <a:lnTo>
                    <a:pt x="17486" y="23199"/>
                  </a:lnTo>
                  <a:lnTo>
                    <a:pt x="17577" y="23090"/>
                  </a:lnTo>
                  <a:lnTo>
                    <a:pt x="17085" y="21648"/>
                  </a:lnTo>
                  <a:lnTo>
                    <a:pt x="16537" y="20114"/>
                  </a:lnTo>
                  <a:lnTo>
                    <a:pt x="15862" y="18308"/>
                  </a:lnTo>
                  <a:lnTo>
                    <a:pt x="15497" y="17358"/>
                  </a:lnTo>
                  <a:lnTo>
                    <a:pt x="15113" y="16409"/>
                  </a:lnTo>
                  <a:lnTo>
                    <a:pt x="14712" y="15460"/>
                  </a:lnTo>
                  <a:lnTo>
                    <a:pt x="14310" y="14566"/>
                  </a:lnTo>
                  <a:lnTo>
                    <a:pt x="13927" y="13745"/>
                  </a:lnTo>
                  <a:lnTo>
                    <a:pt x="13525" y="13014"/>
                  </a:lnTo>
                  <a:lnTo>
                    <a:pt x="13343" y="12686"/>
                  </a:lnTo>
                  <a:lnTo>
                    <a:pt x="13160" y="12394"/>
                  </a:lnTo>
                  <a:lnTo>
                    <a:pt x="12978" y="12138"/>
                  </a:lnTo>
                  <a:lnTo>
                    <a:pt x="12814" y="11901"/>
                  </a:lnTo>
                  <a:lnTo>
                    <a:pt x="12467" y="11463"/>
                  </a:lnTo>
                  <a:lnTo>
                    <a:pt x="12084" y="10934"/>
                  </a:lnTo>
                  <a:lnTo>
                    <a:pt x="11700" y="10350"/>
                  </a:lnTo>
                  <a:lnTo>
                    <a:pt x="11280" y="9693"/>
                  </a:lnTo>
                  <a:lnTo>
                    <a:pt x="10404" y="8269"/>
                  </a:lnTo>
                  <a:lnTo>
                    <a:pt x="9474" y="6754"/>
                  </a:lnTo>
                  <a:lnTo>
                    <a:pt x="8999" y="5988"/>
                  </a:lnTo>
                  <a:lnTo>
                    <a:pt x="8506" y="5221"/>
                  </a:lnTo>
                  <a:lnTo>
                    <a:pt x="7995" y="4491"/>
                  </a:lnTo>
                  <a:lnTo>
                    <a:pt x="7502" y="3779"/>
                  </a:lnTo>
                  <a:lnTo>
                    <a:pt x="6991" y="3104"/>
                  </a:lnTo>
                  <a:lnTo>
                    <a:pt x="6480" y="2483"/>
                  </a:lnTo>
                  <a:lnTo>
                    <a:pt x="6243" y="2209"/>
                  </a:lnTo>
                  <a:lnTo>
                    <a:pt x="5987" y="1936"/>
                  </a:lnTo>
                  <a:lnTo>
                    <a:pt x="5732" y="1680"/>
                  </a:lnTo>
                  <a:lnTo>
                    <a:pt x="5476" y="1443"/>
                  </a:lnTo>
                  <a:lnTo>
                    <a:pt x="5385" y="1388"/>
                  </a:lnTo>
                  <a:lnTo>
                    <a:pt x="5276" y="1315"/>
                  </a:lnTo>
                  <a:lnTo>
                    <a:pt x="5002" y="1169"/>
                  </a:lnTo>
                  <a:lnTo>
                    <a:pt x="4673" y="1041"/>
                  </a:lnTo>
                  <a:lnTo>
                    <a:pt x="4272" y="913"/>
                  </a:lnTo>
                  <a:lnTo>
                    <a:pt x="3852" y="786"/>
                  </a:lnTo>
                  <a:lnTo>
                    <a:pt x="3396" y="658"/>
                  </a:lnTo>
                  <a:lnTo>
                    <a:pt x="2483" y="439"/>
                  </a:lnTo>
                  <a:lnTo>
                    <a:pt x="1589" y="256"/>
                  </a:lnTo>
                  <a:lnTo>
                    <a:pt x="822" y="129"/>
                  </a:lnTo>
                  <a:lnTo>
                    <a:pt x="110"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185;p72"/>
            <p:cNvSpPr/>
            <p:nvPr/>
          </p:nvSpPr>
          <p:spPr>
            <a:xfrm>
              <a:off x="1196375" y="2487525"/>
              <a:ext cx="256475" cy="471850"/>
            </a:xfrm>
            <a:custGeom>
              <a:avLst/>
              <a:gdLst/>
              <a:ahLst/>
              <a:cxnLst/>
              <a:rect l="l" t="t" r="r" b="b"/>
              <a:pathLst>
                <a:path w="10259" h="18874" extrusionOk="0">
                  <a:moveTo>
                    <a:pt x="1881" y="1"/>
                  </a:moveTo>
                  <a:lnTo>
                    <a:pt x="1698" y="19"/>
                  </a:lnTo>
                  <a:lnTo>
                    <a:pt x="1516" y="37"/>
                  </a:lnTo>
                  <a:lnTo>
                    <a:pt x="1333" y="92"/>
                  </a:lnTo>
                  <a:lnTo>
                    <a:pt x="1151" y="165"/>
                  </a:lnTo>
                  <a:lnTo>
                    <a:pt x="986" y="256"/>
                  </a:lnTo>
                  <a:lnTo>
                    <a:pt x="822" y="348"/>
                  </a:lnTo>
                  <a:lnTo>
                    <a:pt x="658" y="475"/>
                  </a:lnTo>
                  <a:lnTo>
                    <a:pt x="530" y="603"/>
                  </a:lnTo>
                  <a:lnTo>
                    <a:pt x="402" y="749"/>
                  </a:lnTo>
                  <a:lnTo>
                    <a:pt x="293" y="913"/>
                  </a:lnTo>
                  <a:lnTo>
                    <a:pt x="201" y="1078"/>
                  </a:lnTo>
                  <a:lnTo>
                    <a:pt x="128" y="1260"/>
                  </a:lnTo>
                  <a:lnTo>
                    <a:pt x="74" y="1424"/>
                  </a:lnTo>
                  <a:lnTo>
                    <a:pt x="19" y="1607"/>
                  </a:lnTo>
                  <a:lnTo>
                    <a:pt x="1" y="1789"/>
                  </a:lnTo>
                  <a:lnTo>
                    <a:pt x="1" y="1972"/>
                  </a:lnTo>
                  <a:lnTo>
                    <a:pt x="19" y="2173"/>
                  </a:lnTo>
                  <a:lnTo>
                    <a:pt x="37" y="2355"/>
                  </a:lnTo>
                  <a:lnTo>
                    <a:pt x="92" y="2520"/>
                  </a:lnTo>
                  <a:lnTo>
                    <a:pt x="165" y="2702"/>
                  </a:lnTo>
                  <a:lnTo>
                    <a:pt x="256" y="2885"/>
                  </a:lnTo>
                  <a:lnTo>
                    <a:pt x="347" y="3031"/>
                  </a:lnTo>
                  <a:lnTo>
                    <a:pt x="475" y="3195"/>
                  </a:lnTo>
                  <a:lnTo>
                    <a:pt x="493" y="3213"/>
                  </a:lnTo>
                  <a:lnTo>
                    <a:pt x="713" y="3469"/>
                  </a:lnTo>
                  <a:lnTo>
                    <a:pt x="932" y="3724"/>
                  </a:lnTo>
                  <a:lnTo>
                    <a:pt x="1370" y="4254"/>
                  </a:lnTo>
                  <a:lnTo>
                    <a:pt x="2246" y="5312"/>
                  </a:lnTo>
                  <a:lnTo>
                    <a:pt x="3104" y="6389"/>
                  </a:lnTo>
                  <a:lnTo>
                    <a:pt x="3943" y="7466"/>
                  </a:lnTo>
                  <a:lnTo>
                    <a:pt x="4728" y="8561"/>
                  </a:lnTo>
                  <a:lnTo>
                    <a:pt x="5111" y="9109"/>
                  </a:lnTo>
                  <a:lnTo>
                    <a:pt x="5458" y="9656"/>
                  </a:lnTo>
                  <a:lnTo>
                    <a:pt x="5787" y="10204"/>
                  </a:lnTo>
                  <a:lnTo>
                    <a:pt x="6079" y="10733"/>
                  </a:lnTo>
                  <a:lnTo>
                    <a:pt x="6225" y="11007"/>
                  </a:lnTo>
                  <a:lnTo>
                    <a:pt x="6188" y="11061"/>
                  </a:lnTo>
                  <a:lnTo>
                    <a:pt x="5933" y="11518"/>
                  </a:lnTo>
                  <a:lnTo>
                    <a:pt x="5677" y="11974"/>
                  </a:lnTo>
                  <a:lnTo>
                    <a:pt x="5111" y="12868"/>
                  </a:lnTo>
                  <a:lnTo>
                    <a:pt x="4509" y="13744"/>
                  </a:lnTo>
                  <a:lnTo>
                    <a:pt x="3870" y="14602"/>
                  </a:lnTo>
                  <a:lnTo>
                    <a:pt x="3213" y="15460"/>
                  </a:lnTo>
                  <a:lnTo>
                    <a:pt x="2647" y="16154"/>
                  </a:lnTo>
                  <a:lnTo>
                    <a:pt x="2045" y="16829"/>
                  </a:lnTo>
                  <a:lnTo>
                    <a:pt x="3450" y="18873"/>
                  </a:lnTo>
                  <a:lnTo>
                    <a:pt x="4345" y="18143"/>
                  </a:lnTo>
                  <a:lnTo>
                    <a:pt x="5221" y="17377"/>
                  </a:lnTo>
                  <a:lnTo>
                    <a:pt x="6079" y="16592"/>
                  </a:lnTo>
                  <a:lnTo>
                    <a:pt x="6918" y="15770"/>
                  </a:lnTo>
                  <a:lnTo>
                    <a:pt x="7721" y="14913"/>
                  </a:lnTo>
                  <a:lnTo>
                    <a:pt x="8506" y="14037"/>
                  </a:lnTo>
                  <a:lnTo>
                    <a:pt x="8889" y="13580"/>
                  </a:lnTo>
                  <a:lnTo>
                    <a:pt x="9254" y="13106"/>
                  </a:lnTo>
                  <a:lnTo>
                    <a:pt x="9619" y="12613"/>
                  </a:lnTo>
                  <a:lnTo>
                    <a:pt x="9802" y="12376"/>
                  </a:lnTo>
                  <a:lnTo>
                    <a:pt x="9893" y="12230"/>
                  </a:lnTo>
                  <a:lnTo>
                    <a:pt x="9948" y="12157"/>
                  </a:lnTo>
                  <a:lnTo>
                    <a:pt x="9966" y="12120"/>
                  </a:lnTo>
                  <a:lnTo>
                    <a:pt x="10003" y="12084"/>
                  </a:lnTo>
                  <a:lnTo>
                    <a:pt x="10003" y="12065"/>
                  </a:lnTo>
                  <a:lnTo>
                    <a:pt x="10094" y="11919"/>
                  </a:lnTo>
                  <a:lnTo>
                    <a:pt x="10149" y="11755"/>
                  </a:lnTo>
                  <a:lnTo>
                    <a:pt x="10203" y="11591"/>
                  </a:lnTo>
                  <a:lnTo>
                    <a:pt x="10222" y="11426"/>
                  </a:lnTo>
                  <a:lnTo>
                    <a:pt x="10240" y="11262"/>
                  </a:lnTo>
                  <a:lnTo>
                    <a:pt x="10258" y="11080"/>
                  </a:lnTo>
                  <a:lnTo>
                    <a:pt x="10240" y="10915"/>
                  </a:lnTo>
                  <a:lnTo>
                    <a:pt x="10203" y="10733"/>
                  </a:lnTo>
                  <a:lnTo>
                    <a:pt x="10130" y="10441"/>
                  </a:lnTo>
                  <a:lnTo>
                    <a:pt x="10057" y="10185"/>
                  </a:lnTo>
                  <a:lnTo>
                    <a:pt x="9875" y="9729"/>
                  </a:lnTo>
                  <a:lnTo>
                    <a:pt x="9692" y="9328"/>
                  </a:lnTo>
                  <a:lnTo>
                    <a:pt x="9510" y="8944"/>
                  </a:lnTo>
                  <a:lnTo>
                    <a:pt x="9127" y="8251"/>
                  </a:lnTo>
                  <a:lnTo>
                    <a:pt x="8725" y="7594"/>
                  </a:lnTo>
                  <a:lnTo>
                    <a:pt x="8305" y="6955"/>
                  </a:lnTo>
                  <a:lnTo>
                    <a:pt x="7885" y="6334"/>
                  </a:lnTo>
                  <a:lnTo>
                    <a:pt x="7466" y="5750"/>
                  </a:lnTo>
                  <a:lnTo>
                    <a:pt x="7028" y="5148"/>
                  </a:lnTo>
                  <a:lnTo>
                    <a:pt x="6152" y="3998"/>
                  </a:lnTo>
                  <a:lnTo>
                    <a:pt x="5239" y="2885"/>
                  </a:lnTo>
                  <a:lnTo>
                    <a:pt x="4326" y="1771"/>
                  </a:lnTo>
                  <a:lnTo>
                    <a:pt x="3870" y="1224"/>
                  </a:lnTo>
                  <a:lnTo>
                    <a:pt x="3633" y="950"/>
                  </a:lnTo>
                  <a:lnTo>
                    <a:pt x="3396" y="658"/>
                  </a:lnTo>
                  <a:lnTo>
                    <a:pt x="3250" y="530"/>
                  </a:lnTo>
                  <a:lnTo>
                    <a:pt x="3104" y="402"/>
                  </a:lnTo>
                  <a:lnTo>
                    <a:pt x="2939" y="293"/>
                  </a:lnTo>
                  <a:lnTo>
                    <a:pt x="2775" y="202"/>
                  </a:lnTo>
                  <a:lnTo>
                    <a:pt x="2611" y="129"/>
                  </a:lnTo>
                  <a:lnTo>
                    <a:pt x="2428" y="74"/>
                  </a:lnTo>
                  <a:lnTo>
                    <a:pt x="2246" y="19"/>
                  </a:lnTo>
                  <a:lnTo>
                    <a:pt x="2063"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186;p72"/>
            <p:cNvSpPr/>
            <p:nvPr/>
          </p:nvSpPr>
          <p:spPr>
            <a:xfrm>
              <a:off x="1350150" y="2744875"/>
              <a:ext cx="39275" cy="19200"/>
            </a:xfrm>
            <a:custGeom>
              <a:avLst/>
              <a:gdLst/>
              <a:ahLst/>
              <a:cxnLst/>
              <a:rect l="l" t="t" r="r" b="b"/>
              <a:pathLst>
                <a:path w="1571" h="768" extrusionOk="0">
                  <a:moveTo>
                    <a:pt x="1515" y="1"/>
                  </a:moveTo>
                  <a:lnTo>
                    <a:pt x="1296" y="19"/>
                  </a:lnTo>
                  <a:lnTo>
                    <a:pt x="1096" y="74"/>
                  </a:lnTo>
                  <a:lnTo>
                    <a:pt x="895" y="129"/>
                  </a:lnTo>
                  <a:lnTo>
                    <a:pt x="712" y="202"/>
                  </a:lnTo>
                  <a:lnTo>
                    <a:pt x="530" y="293"/>
                  </a:lnTo>
                  <a:lnTo>
                    <a:pt x="347" y="384"/>
                  </a:lnTo>
                  <a:lnTo>
                    <a:pt x="183" y="512"/>
                  </a:lnTo>
                  <a:lnTo>
                    <a:pt x="19" y="658"/>
                  </a:lnTo>
                  <a:lnTo>
                    <a:pt x="1" y="676"/>
                  </a:lnTo>
                  <a:lnTo>
                    <a:pt x="1" y="713"/>
                  </a:lnTo>
                  <a:lnTo>
                    <a:pt x="19" y="749"/>
                  </a:lnTo>
                  <a:lnTo>
                    <a:pt x="74" y="767"/>
                  </a:lnTo>
                  <a:lnTo>
                    <a:pt x="92" y="767"/>
                  </a:lnTo>
                  <a:lnTo>
                    <a:pt x="128" y="749"/>
                  </a:lnTo>
                  <a:lnTo>
                    <a:pt x="274" y="621"/>
                  </a:lnTo>
                  <a:lnTo>
                    <a:pt x="439" y="512"/>
                  </a:lnTo>
                  <a:lnTo>
                    <a:pt x="603" y="421"/>
                  </a:lnTo>
                  <a:lnTo>
                    <a:pt x="767" y="329"/>
                  </a:lnTo>
                  <a:lnTo>
                    <a:pt x="950" y="256"/>
                  </a:lnTo>
                  <a:lnTo>
                    <a:pt x="1132" y="202"/>
                  </a:lnTo>
                  <a:lnTo>
                    <a:pt x="1315" y="165"/>
                  </a:lnTo>
                  <a:lnTo>
                    <a:pt x="1515" y="147"/>
                  </a:lnTo>
                  <a:lnTo>
                    <a:pt x="1534" y="147"/>
                  </a:lnTo>
                  <a:lnTo>
                    <a:pt x="1570" y="129"/>
                  </a:lnTo>
                  <a:lnTo>
                    <a:pt x="1570" y="74"/>
                  </a:lnTo>
                  <a:lnTo>
                    <a:pt x="1570" y="19"/>
                  </a:lnTo>
                  <a:lnTo>
                    <a:pt x="153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187;p72"/>
            <p:cNvSpPr/>
            <p:nvPr/>
          </p:nvSpPr>
          <p:spPr>
            <a:xfrm>
              <a:off x="1358375" y="2733025"/>
              <a:ext cx="16900" cy="22825"/>
            </a:xfrm>
            <a:custGeom>
              <a:avLst/>
              <a:gdLst/>
              <a:ahLst/>
              <a:cxnLst/>
              <a:rect l="l" t="t" r="r" b="b"/>
              <a:pathLst>
                <a:path w="676" h="913" extrusionOk="0">
                  <a:moveTo>
                    <a:pt x="584" y="0"/>
                  </a:moveTo>
                  <a:lnTo>
                    <a:pt x="566" y="19"/>
                  </a:lnTo>
                  <a:lnTo>
                    <a:pt x="529" y="37"/>
                  </a:lnTo>
                  <a:lnTo>
                    <a:pt x="18" y="803"/>
                  </a:lnTo>
                  <a:lnTo>
                    <a:pt x="0" y="840"/>
                  </a:lnTo>
                  <a:lnTo>
                    <a:pt x="0" y="858"/>
                  </a:lnTo>
                  <a:lnTo>
                    <a:pt x="37" y="895"/>
                  </a:lnTo>
                  <a:lnTo>
                    <a:pt x="91" y="913"/>
                  </a:lnTo>
                  <a:lnTo>
                    <a:pt x="110" y="913"/>
                  </a:lnTo>
                  <a:lnTo>
                    <a:pt x="146" y="876"/>
                  </a:lnTo>
                  <a:lnTo>
                    <a:pt x="657" y="110"/>
                  </a:lnTo>
                  <a:lnTo>
                    <a:pt x="675" y="73"/>
                  </a:lnTo>
                  <a:lnTo>
                    <a:pt x="675" y="55"/>
                  </a:lnTo>
                  <a:lnTo>
                    <a:pt x="639" y="19"/>
                  </a:lnTo>
                  <a:lnTo>
                    <a:pt x="584"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188;p72"/>
            <p:cNvSpPr/>
            <p:nvPr/>
          </p:nvSpPr>
          <p:spPr>
            <a:xfrm>
              <a:off x="930825" y="2451025"/>
              <a:ext cx="398825" cy="596400"/>
            </a:xfrm>
            <a:custGeom>
              <a:avLst/>
              <a:gdLst/>
              <a:ahLst/>
              <a:cxnLst/>
              <a:rect l="l" t="t" r="r" b="b"/>
              <a:pathLst>
                <a:path w="15953" h="23856" extrusionOk="0">
                  <a:moveTo>
                    <a:pt x="5439" y="1"/>
                  </a:moveTo>
                  <a:lnTo>
                    <a:pt x="5348" y="92"/>
                  </a:lnTo>
                  <a:lnTo>
                    <a:pt x="5056" y="347"/>
                  </a:lnTo>
                  <a:lnTo>
                    <a:pt x="4837" y="512"/>
                  </a:lnTo>
                  <a:lnTo>
                    <a:pt x="4545" y="712"/>
                  </a:lnTo>
                  <a:lnTo>
                    <a:pt x="4198" y="932"/>
                  </a:lnTo>
                  <a:lnTo>
                    <a:pt x="3796" y="1169"/>
                  </a:lnTo>
                  <a:lnTo>
                    <a:pt x="3504" y="1333"/>
                  </a:lnTo>
                  <a:lnTo>
                    <a:pt x="3176" y="1497"/>
                  </a:lnTo>
                  <a:lnTo>
                    <a:pt x="2793" y="1643"/>
                  </a:lnTo>
                  <a:lnTo>
                    <a:pt x="2373" y="1808"/>
                  </a:lnTo>
                  <a:lnTo>
                    <a:pt x="1935" y="1972"/>
                  </a:lnTo>
                  <a:lnTo>
                    <a:pt x="1551" y="2154"/>
                  </a:lnTo>
                  <a:lnTo>
                    <a:pt x="1223" y="2337"/>
                  </a:lnTo>
                  <a:lnTo>
                    <a:pt x="949" y="2538"/>
                  </a:lnTo>
                  <a:lnTo>
                    <a:pt x="694" y="2757"/>
                  </a:lnTo>
                  <a:lnTo>
                    <a:pt x="493" y="2957"/>
                  </a:lnTo>
                  <a:lnTo>
                    <a:pt x="329" y="3176"/>
                  </a:lnTo>
                  <a:lnTo>
                    <a:pt x="201" y="3396"/>
                  </a:lnTo>
                  <a:lnTo>
                    <a:pt x="110" y="3615"/>
                  </a:lnTo>
                  <a:lnTo>
                    <a:pt x="55" y="3852"/>
                  </a:lnTo>
                  <a:lnTo>
                    <a:pt x="18" y="4071"/>
                  </a:lnTo>
                  <a:lnTo>
                    <a:pt x="0" y="4290"/>
                  </a:lnTo>
                  <a:lnTo>
                    <a:pt x="18" y="4527"/>
                  </a:lnTo>
                  <a:lnTo>
                    <a:pt x="55" y="4746"/>
                  </a:lnTo>
                  <a:lnTo>
                    <a:pt x="110" y="4965"/>
                  </a:lnTo>
                  <a:lnTo>
                    <a:pt x="183" y="5166"/>
                  </a:lnTo>
                  <a:lnTo>
                    <a:pt x="310" y="5421"/>
                  </a:lnTo>
                  <a:lnTo>
                    <a:pt x="493" y="5805"/>
                  </a:lnTo>
                  <a:lnTo>
                    <a:pt x="1059" y="6827"/>
                  </a:lnTo>
                  <a:lnTo>
                    <a:pt x="1369" y="7356"/>
                  </a:lnTo>
                  <a:lnTo>
                    <a:pt x="1698" y="7958"/>
                  </a:lnTo>
                  <a:lnTo>
                    <a:pt x="1990" y="8451"/>
                  </a:lnTo>
                  <a:lnTo>
                    <a:pt x="2190" y="8816"/>
                  </a:lnTo>
                  <a:lnTo>
                    <a:pt x="2318" y="9054"/>
                  </a:lnTo>
                  <a:lnTo>
                    <a:pt x="2336" y="9090"/>
                  </a:lnTo>
                  <a:lnTo>
                    <a:pt x="2519" y="9437"/>
                  </a:lnTo>
                  <a:lnTo>
                    <a:pt x="2701" y="9747"/>
                  </a:lnTo>
                  <a:lnTo>
                    <a:pt x="2774" y="9893"/>
                  </a:lnTo>
                  <a:lnTo>
                    <a:pt x="2793" y="9948"/>
                  </a:lnTo>
                  <a:lnTo>
                    <a:pt x="2902" y="10149"/>
                  </a:lnTo>
                  <a:lnTo>
                    <a:pt x="2993" y="10295"/>
                  </a:lnTo>
                  <a:lnTo>
                    <a:pt x="3048" y="10441"/>
                  </a:lnTo>
                  <a:lnTo>
                    <a:pt x="3249" y="10806"/>
                  </a:lnTo>
                  <a:lnTo>
                    <a:pt x="3340" y="11007"/>
                  </a:lnTo>
                  <a:lnTo>
                    <a:pt x="3833" y="12010"/>
                  </a:lnTo>
                  <a:lnTo>
                    <a:pt x="4070" y="12521"/>
                  </a:lnTo>
                  <a:lnTo>
                    <a:pt x="4271" y="13014"/>
                  </a:lnTo>
                  <a:lnTo>
                    <a:pt x="4308" y="13069"/>
                  </a:lnTo>
                  <a:lnTo>
                    <a:pt x="4308" y="13106"/>
                  </a:lnTo>
                  <a:lnTo>
                    <a:pt x="4417" y="13361"/>
                  </a:lnTo>
                  <a:lnTo>
                    <a:pt x="4472" y="13489"/>
                  </a:lnTo>
                  <a:lnTo>
                    <a:pt x="4545" y="13708"/>
                  </a:lnTo>
                  <a:lnTo>
                    <a:pt x="4691" y="14128"/>
                  </a:lnTo>
                  <a:lnTo>
                    <a:pt x="4727" y="14237"/>
                  </a:lnTo>
                  <a:lnTo>
                    <a:pt x="4764" y="14328"/>
                  </a:lnTo>
                  <a:lnTo>
                    <a:pt x="4855" y="14657"/>
                  </a:lnTo>
                  <a:lnTo>
                    <a:pt x="4928" y="14912"/>
                  </a:lnTo>
                  <a:lnTo>
                    <a:pt x="5038" y="15405"/>
                  </a:lnTo>
                  <a:lnTo>
                    <a:pt x="5092" y="15643"/>
                  </a:lnTo>
                  <a:lnTo>
                    <a:pt x="5111" y="15880"/>
                  </a:lnTo>
                  <a:lnTo>
                    <a:pt x="5147" y="16391"/>
                  </a:lnTo>
                  <a:lnTo>
                    <a:pt x="5129" y="16884"/>
                  </a:lnTo>
                  <a:lnTo>
                    <a:pt x="5092" y="17376"/>
                  </a:lnTo>
                  <a:lnTo>
                    <a:pt x="5038" y="17869"/>
                  </a:lnTo>
                  <a:lnTo>
                    <a:pt x="4946" y="18326"/>
                  </a:lnTo>
                  <a:lnTo>
                    <a:pt x="4855" y="18764"/>
                  </a:lnTo>
                  <a:lnTo>
                    <a:pt x="4746" y="19183"/>
                  </a:lnTo>
                  <a:lnTo>
                    <a:pt x="4618" y="19567"/>
                  </a:lnTo>
                  <a:lnTo>
                    <a:pt x="4508" y="19913"/>
                  </a:lnTo>
                  <a:lnTo>
                    <a:pt x="4381" y="20242"/>
                  </a:lnTo>
                  <a:lnTo>
                    <a:pt x="4162" y="20753"/>
                  </a:lnTo>
                  <a:lnTo>
                    <a:pt x="4016" y="21082"/>
                  </a:lnTo>
                  <a:lnTo>
                    <a:pt x="3961" y="21191"/>
                  </a:lnTo>
                  <a:lnTo>
                    <a:pt x="4600" y="21593"/>
                  </a:lnTo>
                  <a:lnTo>
                    <a:pt x="5238" y="21939"/>
                  </a:lnTo>
                  <a:lnTo>
                    <a:pt x="5877" y="22250"/>
                  </a:lnTo>
                  <a:lnTo>
                    <a:pt x="6480" y="22542"/>
                  </a:lnTo>
                  <a:lnTo>
                    <a:pt x="7064" y="22797"/>
                  </a:lnTo>
                  <a:lnTo>
                    <a:pt x="7648" y="23016"/>
                  </a:lnTo>
                  <a:lnTo>
                    <a:pt x="8195" y="23199"/>
                  </a:lnTo>
                  <a:lnTo>
                    <a:pt x="8743" y="23363"/>
                  </a:lnTo>
                  <a:lnTo>
                    <a:pt x="9254" y="23491"/>
                  </a:lnTo>
                  <a:lnTo>
                    <a:pt x="9765" y="23600"/>
                  </a:lnTo>
                  <a:lnTo>
                    <a:pt x="10239" y="23692"/>
                  </a:lnTo>
                  <a:lnTo>
                    <a:pt x="10714" y="23765"/>
                  </a:lnTo>
                  <a:lnTo>
                    <a:pt x="11152" y="23801"/>
                  </a:lnTo>
                  <a:lnTo>
                    <a:pt x="11572" y="23838"/>
                  </a:lnTo>
                  <a:lnTo>
                    <a:pt x="11992" y="23856"/>
                  </a:lnTo>
                  <a:lnTo>
                    <a:pt x="12375" y="23856"/>
                  </a:lnTo>
                  <a:lnTo>
                    <a:pt x="12740" y="23838"/>
                  </a:lnTo>
                  <a:lnTo>
                    <a:pt x="13087" y="23819"/>
                  </a:lnTo>
                  <a:lnTo>
                    <a:pt x="13707" y="23746"/>
                  </a:lnTo>
                  <a:lnTo>
                    <a:pt x="14237" y="23637"/>
                  </a:lnTo>
                  <a:lnTo>
                    <a:pt x="14693" y="23527"/>
                  </a:lnTo>
                  <a:lnTo>
                    <a:pt x="15040" y="23418"/>
                  </a:lnTo>
                  <a:lnTo>
                    <a:pt x="15295" y="23327"/>
                  </a:lnTo>
                  <a:lnTo>
                    <a:pt x="15496" y="23235"/>
                  </a:lnTo>
                  <a:lnTo>
                    <a:pt x="15551" y="23217"/>
                  </a:lnTo>
                  <a:lnTo>
                    <a:pt x="15587" y="23181"/>
                  </a:lnTo>
                  <a:lnTo>
                    <a:pt x="15660" y="23108"/>
                  </a:lnTo>
                  <a:lnTo>
                    <a:pt x="15733" y="23035"/>
                  </a:lnTo>
                  <a:lnTo>
                    <a:pt x="15788" y="22907"/>
                  </a:lnTo>
                  <a:lnTo>
                    <a:pt x="15861" y="22724"/>
                  </a:lnTo>
                  <a:lnTo>
                    <a:pt x="15916" y="22523"/>
                  </a:lnTo>
                  <a:lnTo>
                    <a:pt x="15952" y="22250"/>
                  </a:lnTo>
                  <a:lnTo>
                    <a:pt x="15952" y="21921"/>
                  </a:lnTo>
                  <a:lnTo>
                    <a:pt x="15934" y="21538"/>
                  </a:lnTo>
                  <a:lnTo>
                    <a:pt x="15879" y="21063"/>
                  </a:lnTo>
                  <a:lnTo>
                    <a:pt x="15788" y="20534"/>
                  </a:lnTo>
                  <a:lnTo>
                    <a:pt x="15660" y="19913"/>
                  </a:lnTo>
                  <a:lnTo>
                    <a:pt x="15478" y="19202"/>
                  </a:lnTo>
                  <a:lnTo>
                    <a:pt x="15222" y="18399"/>
                  </a:lnTo>
                  <a:lnTo>
                    <a:pt x="15058" y="17869"/>
                  </a:lnTo>
                  <a:lnTo>
                    <a:pt x="14894" y="17303"/>
                  </a:lnTo>
                  <a:lnTo>
                    <a:pt x="14748" y="16701"/>
                  </a:lnTo>
                  <a:lnTo>
                    <a:pt x="14583" y="16099"/>
                  </a:lnTo>
                  <a:lnTo>
                    <a:pt x="14401" y="15296"/>
                  </a:lnTo>
                  <a:lnTo>
                    <a:pt x="14383" y="15150"/>
                  </a:lnTo>
                  <a:lnTo>
                    <a:pt x="14310" y="14821"/>
                  </a:lnTo>
                  <a:lnTo>
                    <a:pt x="14310" y="14766"/>
                  </a:lnTo>
                  <a:lnTo>
                    <a:pt x="14291" y="14657"/>
                  </a:lnTo>
                  <a:lnTo>
                    <a:pt x="14273" y="14566"/>
                  </a:lnTo>
                  <a:lnTo>
                    <a:pt x="14273" y="14547"/>
                  </a:lnTo>
                  <a:lnTo>
                    <a:pt x="14255" y="14438"/>
                  </a:lnTo>
                  <a:lnTo>
                    <a:pt x="14237" y="14347"/>
                  </a:lnTo>
                  <a:lnTo>
                    <a:pt x="14164" y="13799"/>
                  </a:lnTo>
                  <a:lnTo>
                    <a:pt x="14109" y="13288"/>
                  </a:lnTo>
                  <a:lnTo>
                    <a:pt x="14109" y="12832"/>
                  </a:lnTo>
                  <a:lnTo>
                    <a:pt x="14127" y="12448"/>
                  </a:lnTo>
                  <a:lnTo>
                    <a:pt x="14145" y="12339"/>
                  </a:lnTo>
                  <a:lnTo>
                    <a:pt x="14164" y="12248"/>
                  </a:lnTo>
                  <a:lnTo>
                    <a:pt x="14182" y="12175"/>
                  </a:lnTo>
                  <a:lnTo>
                    <a:pt x="14200" y="12083"/>
                  </a:lnTo>
                  <a:lnTo>
                    <a:pt x="14218" y="12029"/>
                  </a:lnTo>
                  <a:lnTo>
                    <a:pt x="14237" y="11937"/>
                  </a:lnTo>
                  <a:lnTo>
                    <a:pt x="14255" y="11919"/>
                  </a:lnTo>
                  <a:lnTo>
                    <a:pt x="14273" y="11846"/>
                  </a:lnTo>
                  <a:lnTo>
                    <a:pt x="14291" y="11810"/>
                  </a:lnTo>
                  <a:lnTo>
                    <a:pt x="14310" y="11737"/>
                  </a:lnTo>
                  <a:lnTo>
                    <a:pt x="14364" y="11645"/>
                  </a:lnTo>
                  <a:lnTo>
                    <a:pt x="14401" y="11554"/>
                  </a:lnTo>
                  <a:lnTo>
                    <a:pt x="14419" y="11499"/>
                  </a:lnTo>
                  <a:lnTo>
                    <a:pt x="14437" y="11481"/>
                  </a:lnTo>
                  <a:lnTo>
                    <a:pt x="14638" y="11116"/>
                  </a:lnTo>
                  <a:lnTo>
                    <a:pt x="14839" y="10751"/>
                  </a:lnTo>
                  <a:lnTo>
                    <a:pt x="15058" y="10386"/>
                  </a:lnTo>
                  <a:lnTo>
                    <a:pt x="15240" y="10021"/>
                  </a:lnTo>
                  <a:lnTo>
                    <a:pt x="15277" y="9930"/>
                  </a:lnTo>
                  <a:lnTo>
                    <a:pt x="15295" y="9911"/>
                  </a:lnTo>
                  <a:lnTo>
                    <a:pt x="15350" y="9765"/>
                  </a:lnTo>
                  <a:lnTo>
                    <a:pt x="15350" y="9747"/>
                  </a:lnTo>
                  <a:lnTo>
                    <a:pt x="15423" y="9510"/>
                  </a:lnTo>
                  <a:lnTo>
                    <a:pt x="15478" y="9273"/>
                  </a:lnTo>
                  <a:lnTo>
                    <a:pt x="15496" y="9017"/>
                  </a:lnTo>
                  <a:lnTo>
                    <a:pt x="15478" y="8762"/>
                  </a:lnTo>
                  <a:lnTo>
                    <a:pt x="15478" y="8689"/>
                  </a:lnTo>
                  <a:lnTo>
                    <a:pt x="15459" y="8597"/>
                  </a:lnTo>
                  <a:lnTo>
                    <a:pt x="15441" y="8543"/>
                  </a:lnTo>
                  <a:lnTo>
                    <a:pt x="15405" y="8324"/>
                  </a:lnTo>
                  <a:lnTo>
                    <a:pt x="15386" y="8251"/>
                  </a:lnTo>
                  <a:lnTo>
                    <a:pt x="15368" y="8178"/>
                  </a:lnTo>
                  <a:lnTo>
                    <a:pt x="15350" y="8123"/>
                  </a:lnTo>
                  <a:lnTo>
                    <a:pt x="15332" y="8031"/>
                  </a:lnTo>
                  <a:lnTo>
                    <a:pt x="15313" y="8013"/>
                  </a:lnTo>
                  <a:lnTo>
                    <a:pt x="15295" y="7922"/>
                  </a:lnTo>
                  <a:lnTo>
                    <a:pt x="15259" y="7849"/>
                  </a:lnTo>
                  <a:lnTo>
                    <a:pt x="15259" y="7812"/>
                  </a:lnTo>
                  <a:lnTo>
                    <a:pt x="15222" y="7721"/>
                  </a:lnTo>
                  <a:lnTo>
                    <a:pt x="15186" y="7612"/>
                  </a:lnTo>
                  <a:lnTo>
                    <a:pt x="15094" y="7411"/>
                  </a:lnTo>
                  <a:lnTo>
                    <a:pt x="14967" y="7119"/>
                  </a:lnTo>
                  <a:lnTo>
                    <a:pt x="14967" y="7101"/>
                  </a:lnTo>
                  <a:lnTo>
                    <a:pt x="14912" y="7009"/>
                  </a:lnTo>
                  <a:lnTo>
                    <a:pt x="14875" y="6918"/>
                  </a:lnTo>
                  <a:lnTo>
                    <a:pt x="14784" y="6736"/>
                  </a:lnTo>
                  <a:lnTo>
                    <a:pt x="14675" y="6553"/>
                  </a:lnTo>
                  <a:lnTo>
                    <a:pt x="14638" y="6480"/>
                  </a:lnTo>
                  <a:lnTo>
                    <a:pt x="14620" y="6462"/>
                  </a:lnTo>
                  <a:lnTo>
                    <a:pt x="14583" y="6389"/>
                  </a:lnTo>
                  <a:lnTo>
                    <a:pt x="14529" y="6298"/>
                  </a:lnTo>
                  <a:lnTo>
                    <a:pt x="14492" y="6243"/>
                  </a:lnTo>
                  <a:lnTo>
                    <a:pt x="14273" y="5914"/>
                  </a:lnTo>
                  <a:lnTo>
                    <a:pt x="14218" y="5805"/>
                  </a:lnTo>
                  <a:lnTo>
                    <a:pt x="14036" y="5567"/>
                  </a:lnTo>
                  <a:lnTo>
                    <a:pt x="13999" y="5531"/>
                  </a:lnTo>
                  <a:lnTo>
                    <a:pt x="13853" y="5312"/>
                  </a:lnTo>
                  <a:lnTo>
                    <a:pt x="13799" y="5221"/>
                  </a:lnTo>
                  <a:lnTo>
                    <a:pt x="13744" y="5093"/>
                  </a:lnTo>
                  <a:lnTo>
                    <a:pt x="13707" y="4965"/>
                  </a:lnTo>
                  <a:lnTo>
                    <a:pt x="13689" y="4837"/>
                  </a:lnTo>
                  <a:lnTo>
                    <a:pt x="13671" y="4527"/>
                  </a:lnTo>
                  <a:lnTo>
                    <a:pt x="13671" y="4199"/>
                  </a:lnTo>
                  <a:lnTo>
                    <a:pt x="13707" y="3761"/>
                  </a:lnTo>
                  <a:lnTo>
                    <a:pt x="13726" y="3304"/>
                  </a:lnTo>
                  <a:lnTo>
                    <a:pt x="13726" y="3067"/>
                  </a:lnTo>
                  <a:lnTo>
                    <a:pt x="13726" y="2848"/>
                  </a:lnTo>
                  <a:lnTo>
                    <a:pt x="13689" y="2611"/>
                  </a:lnTo>
                  <a:lnTo>
                    <a:pt x="13652" y="2392"/>
                  </a:lnTo>
                  <a:lnTo>
                    <a:pt x="13634" y="2319"/>
                  </a:lnTo>
                  <a:lnTo>
                    <a:pt x="13616" y="2264"/>
                  </a:lnTo>
                  <a:lnTo>
                    <a:pt x="13598" y="2227"/>
                  </a:lnTo>
                  <a:lnTo>
                    <a:pt x="13561" y="2136"/>
                  </a:lnTo>
                  <a:lnTo>
                    <a:pt x="13525" y="2063"/>
                  </a:lnTo>
                  <a:lnTo>
                    <a:pt x="13506" y="2008"/>
                  </a:lnTo>
                  <a:lnTo>
                    <a:pt x="13452" y="1899"/>
                  </a:lnTo>
                  <a:lnTo>
                    <a:pt x="13415" y="1862"/>
                  </a:lnTo>
                  <a:lnTo>
                    <a:pt x="13397" y="1826"/>
                  </a:lnTo>
                  <a:lnTo>
                    <a:pt x="13379" y="1789"/>
                  </a:lnTo>
                  <a:lnTo>
                    <a:pt x="13342" y="1771"/>
                  </a:lnTo>
                  <a:lnTo>
                    <a:pt x="13324" y="1735"/>
                  </a:lnTo>
                  <a:lnTo>
                    <a:pt x="13306" y="1716"/>
                  </a:lnTo>
                  <a:lnTo>
                    <a:pt x="13287" y="1698"/>
                  </a:lnTo>
                  <a:lnTo>
                    <a:pt x="13269" y="1680"/>
                  </a:lnTo>
                  <a:lnTo>
                    <a:pt x="13251" y="1662"/>
                  </a:lnTo>
                  <a:lnTo>
                    <a:pt x="13214" y="1643"/>
                  </a:lnTo>
                  <a:lnTo>
                    <a:pt x="13196" y="1607"/>
                  </a:lnTo>
                  <a:lnTo>
                    <a:pt x="13160" y="1589"/>
                  </a:lnTo>
                  <a:lnTo>
                    <a:pt x="13123" y="1570"/>
                  </a:lnTo>
                  <a:lnTo>
                    <a:pt x="13087" y="1552"/>
                  </a:lnTo>
                  <a:lnTo>
                    <a:pt x="13050" y="1516"/>
                  </a:lnTo>
                  <a:lnTo>
                    <a:pt x="13014" y="1497"/>
                  </a:lnTo>
                  <a:lnTo>
                    <a:pt x="12977" y="1497"/>
                  </a:lnTo>
                  <a:lnTo>
                    <a:pt x="12959" y="1479"/>
                  </a:lnTo>
                  <a:lnTo>
                    <a:pt x="12904" y="1461"/>
                  </a:lnTo>
                  <a:lnTo>
                    <a:pt x="12813" y="1424"/>
                  </a:lnTo>
                  <a:lnTo>
                    <a:pt x="12758" y="1406"/>
                  </a:lnTo>
                  <a:lnTo>
                    <a:pt x="12722" y="1388"/>
                  </a:lnTo>
                  <a:lnTo>
                    <a:pt x="12667" y="1388"/>
                  </a:lnTo>
                  <a:lnTo>
                    <a:pt x="12612" y="1370"/>
                  </a:lnTo>
                  <a:lnTo>
                    <a:pt x="12557" y="1370"/>
                  </a:lnTo>
                  <a:lnTo>
                    <a:pt x="12503" y="1351"/>
                  </a:lnTo>
                  <a:lnTo>
                    <a:pt x="12448" y="1351"/>
                  </a:lnTo>
                  <a:lnTo>
                    <a:pt x="12393" y="1333"/>
                  </a:lnTo>
                  <a:lnTo>
                    <a:pt x="12046" y="1315"/>
                  </a:lnTo>
                  <a:lnTo>
                    <a:pt x="11681" y="1278"/>
                  </a:lnTo>
                  <a:lnTo>
                    <a:pt x="11499" y="1260"/>
                  </a:lnTo>
                  <a:lnTo>
                    <a:pt x="11316" y="1224"/>
                  </a:lnTo>
                  <a:lnTo>
                    <a:pt x="10951" y="1132"/>
                  </a:lnTo>
                  <a:lnTo>
                    <a:pt x="10586" y="1005"/>
                  </a:lnTo>
                  <a:lnTo>
                    <a:pt x="10258" y="858"/>
                  </a:lnTo>
                  <a:lnTo>
                    <a:pt x="9966" y="712"/>
                  </a:lnTo>
                  <a:lnTo>
                    <a:pt x="9747" y="585"/>
                  </a:lnTo>
                  <a:lnTo>
                    <a:pt x="9546" y="475"/>
                  </a:lnTo>
                  <a:lnTo>
                    <a:pt x="5439"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189;p72"/>
            <p:cNvSpPr/>
            <p:nvPr/>
          </p:nvSpPr>
          <p:spPr>
            <a:xfrm>
              <a:off x="952250" y="2508975"/>
              <a:ext cx="319900" cy="22850"/>
            </a:xfrm>
            <a:custGeom>
              <a:avLst/>
              <a:gdLst/>
              <a:ahLst/>
              <a:cxnLst/>
              <a:rect l="l" t="t" r="r" b="b"/>
              <a:pathLst>
                <a:path w="12796" h="914" extrusionOk="0">
                  <a:moveTo>
                    <a:pt x="12777" y="1"/>
                  </a:moveTo>
                  <a:lnTo>
                    <a:pt x="12157" y="128"/>
                  </a:lnTo>
                  <a:lnTo>
                    <a:pt x="11518" y="256"/>
                  </a:lnTo>
                  <a:lnTo>
                    <a:pt x="10897" y="384"/>
                  </a:lnTo>
                  <a:lnTo>
                    <a:pt x="10277" y="475"/>
                  </a:lnTo>
                  <a:lnTo>
                    <a:pt x="9693" y="548"/>
                  </a:lnTo>
                  <a:lnTo>
                    <a:pt x="8671" y="658"/>
                  </a:lnTo>
                  <a:lnTo>
                    <a:pt x="7648" y="731"/>
                  </a:lnTo>
                  <a:lnTo>
                    <a:pt x="6626" y="767"/>
                  </a:lnTo>
                  <a:lnTo>
                    <a:pt x="5604" y="785"/>
                  </a:lnTo>
                  <a:lnTo>
                    <a:pt x="4965" y="767"/>
                  </a:lnTo>
                  <a:lnTo>
                    <a:pt x="4308" y="731"/>
                  </a:lnTo>
                  <a:lnTo>
                    <a:pt x="3670" y="694"/>
                  </a:lnTo>
                  <a:lnTo>
                    <a:pt x="3031" y="621"/>
                  </a:lnTo>
                  <a:lnTo>
                    <a:pt x="2392" y="548"/>
                  </a:lnTo>
                  <a:lnTo>
                    <a:pt x="1753" y="457"/>
                  </a:lnTo>
                  <a:lnTo>
                    <a:pt x="1114" y="366"/>
                  </a:lnTo>
                  <a:lnTo>
                    <a:pt x="475" y="238"/>
                  </a:lnTo>
                  <a:lnTo>
                    <a:pt x="147" y="183"/>
                  </a:lnTo>
                  <a:lnTo>
                    <a:pt x="110" y="201"/>
                  </a:lnTo>
                  <a:lnTo>
                    <a:pt x="74" y="238"/>
                  </a:lnTo>
                  <a:lnTo>
                    <a:pt x="19" y="274"/>
                  </a:lnTo>
                  <a:lnTo>
                    <a:pt x="1" y="293"/>
                  </a:lnTo>
                  <a:lnTo>
                    <a:pt x="548" y="402"/>
                  </a:lnTo>
                  <a:lnTo>
                    <a:pt x="1096" y="493"/>
                  </a:lnTo>
                  <a:lnTo>
                    <a:pt x="1644" y="585"/>
                  </a:lnTo>
                  <a:lnTo>
                    <a:pt x="2191" y="658"/>
                  </a:lnTo>
                  <a:lnTo>
                    <a:pt x="3286" y="785"/>
                  </a:lnTo>
                  <a:lnTo>
                    <a:pt x="4400" y="877"/>
                  </a:lnTo>
                  <a:lnTo>
                    <a:pt x="5148" y="895"/>
                  </a:lnTo>
                  <a:lnTo>
                    <a:pt x="5896" y="913"/>
                  </a:lnTo>
                  <a:lnTo>
                    <a:pt x="6918" y="895"/>
                  </a:lnTo>
                  <a:lnTo>
                    <a:pt x="7959" y="858"/>
                  </a:lnTo>
                  <a:lnTo>
                    <a:pt x="8981" y="767"/>
                  </a:lnTo>
                  <a:lnTo>
                    <a:pt x="10003" y="658"/>
                  </a:lnTo>
                  <a:lnTo>
                    <a:pt x="10697" y="548"/>
                  </a:lnTo>
                  <a:lnTo>
                    <a:pt x="11408" y="420"/>
                  </a:lnTo>
                  <a:lnTo>
                    <a:pt x="12102" y="293"/>
                  </a:lnTo>
                  <a:lnTo>
                    <a:pt x="12795" y="128"/>
                  </a:lnTo>
                  <a:lnTo>
                    <a:pt x="12795" y="74"/>
                  </a:lnTo>
                  <a:lnTo>
                    <a:pt x="12777"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190;p72"/>
            <p:cNvSpPr/>
            <p:nvPr/>
          </p:nvSpPr>
          <p:spPr>
            <a:xfrm>
              <a:off x="930825" y="2556900"/>
              <a:ext cx="341775" cy="27850"/>
            </a:xfrm>
            <a:custGeom>
              <a:avLst/>
              <a:gdLst/>
              <a:ahLst/>
              <a:cxnLst/>
              <a:rect l="l" t="t" r="r" b="b"/>
              <a:pathLst>
                <a:path w="13671" h="1114" extrusionOk="0">
                  <a:moveTo>
                    <a:pt x="0" y="0"/>
                  </a:moveTo>
                  <a:lnTo>
                    <a:pt x="0" y="91"/>
                  </a:lnTo>
                  <a:lnTo>
                    <a:pt x="0" y="128"/>
                  </a:lnTo>
                  <a:lnTo>
                    <a:pt x="18" y="146"/>
                  </a:lnTo>
                  <a:lnTo>
                    <a:pt x="949" y="383"/>
                  </a:lnTo>
                  <a:lnTo>
                    <a:pt x="1515" y="511"/>
                  </a:lnTo>
                  <a:lnTo>
                    <a:pt x="2099" y="621"/>
                  </a:lnTo>
                  <a:lnTo>
                    <a:pt x="2665" y="730"/>
                  </a:lnTo>
                  <a:lnTo>
                    <a:pt x="3249" y="821"/>
                  </a:lnTo>
                  <a:lnTo>
                    <a:pt x="3833" y="894"/>
                  </a:lnTo>
                  <a:lnTo>
                    <a:pt x="4417" y="949"/>
                  </a:lnTo>
                  <a:lnTo>
                    <a:pt x="5001" y="1004"/>
                  </a:lnTo>
                  <a:lnTo>
                    <a:pt x="5585" y="1059"/>
                  </a:lnTo>
                  <a:lnTo>
                    <a:pt x="6607" y="1095"/>
                  </a:lnTo>
                  <a:lnTo>
                    <a:pt x="7611" y="1113"/>
                  </a:lnTo>
                  <a:lnTo>
                    <a:pt x="8633" y="1077"/>
                  </a:lnTo>
                  <a:lnTo>
                    <a:pt x="9655" y="1022"/>
                  </a:lnTo>
                  <a:lnTo>
                    <a:pt x="10659" y="931"/>
                  </a:lnTo>
                  <a:lnTo>
                    <a:pt x="11663" y="803"/>
                  </a:lnTo>
                  <a:lnTo>
                    <a:pt x="12667" y="639"/>
                  </a:lnTo>
                  <a:lnTo>
                    <a:pt x="13671" y="438"/>
                  </a:lnTo>
                  <a:lnTo>
                    <a:pt x="13671" y="365"/>
                  </a:lnTo>
                  <a:lnTo>
                    <a:pt x="13671" y="292"/>
                  </a:lnTo>
                  <a:lnTo>
                    <a:pt x="12977" y="438"/>
                  </a:lnTo>
                  <a:lnTo>
                    <a:pt x="12284" y="566"/>
                  </a:lnTo>
                  <a:lnTo>
                    <a:pt x="11590" y="675"/>
                  </a:lnTo>
                  <a:lnTo>
                    <a:pt x="10896" y="767"/>
                  </a:lnTo>
                  <a:lnTo>
                    <a:pt x="10312" y="821"/>
                  </a:lnTo>
                  <a:lnTo>
                    <a:pt x="9747" y="876"/>
                  </a:lnTo>
                  <a:lnTo>
                    <a:pt x="9163" y="913"/>
                  </a:lnTo>
                  <a:lnTo>
                    <a:pt x="8578" y="949"/>
                  </a:lnTo>
                  <a:lnTo>
                    <a:pt x="8013" y="967"/>
                  </a:lnTo>
                  <a:lnTo>
                    <a:pt x="6845" y="967"/>
                  </a:lnTo>
                  <a:lnTo>
                    <a:pt x="6260" y="949"/>
                  </a:lnTo>
                  <a:lnTo>
                    <a:pt x="5695" y="931"/>
                  </a:lnTo>
                  <a:lnTo>
                    <a:pt x="5111" y="876"/>
                  </a:lnTo>
                  <a:lnTo>
                    <a:pt x="4527" y="840"/>
                  </a:lnTo>
                  <a:lnTo>
                    <a:pt x="3961" y="767"/>
                  </a:lnTo>
                  <a:lnTo>
                    <a:pt x="3377" y="694"/>
                  </a:lnTo>
                  <a:lnTo>
                    <a:pt x="2811" y="602"/>
                  </a:lnTo>
                  <a:lnTo>
                    <a:pt x="2245" y="511"/>
                  </a:lnTo>
                  <a:lnTo>
                    <a:pt x="1679" y="402"/>
                  </a:lnTo>
                  <a:lnTo>
                    <a:pt x="840" y="219"/>
                  </a:lnTo>
                  <a:lnTo>
                    <a:pt x="420" y="110"/>
                  </a:lnTo>
                  <a:lnTo>
                    <a:pt x="0"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191;p72"/>
            <p:cNvSpPr/>
            <p:nvPr/>
          </p:nvSpPr>
          <p:spPr>
            <a:xfrm>
              <a:off x="951800" y="2612100"/>
              <a:ext cx="347275" cy="25125"/>
            </a:xfrm>
            <a:custGeom>
              <a:avLst/>
              <a:gdLst/>
              <a:ahLst/>
              <a:cxnLst/>
              <a:rect l="l" t="t" r="r" b="b"/>
              <a:pathLst>
                <a:path w="13891" h="1005" extrusionOk="0">
                  <a:moveTo>
                    <a:pt x="1" y="1"/>
                  </a:moveTo>
                  <a:lnTo>
                    <a:pt x="92" y="165"/>
                  </a:lnTo>
                  <a:lnTo>
                    <a:pt x="110" y="165"/>
                  </a:lnTo>
                  <a:lnTo>
                    <a:pt x="439" y="238"/>
                  </a:lnTo>
                  <a:lnTo>
                    <a:pt x="1023" y="366"/>
                  </a:lnTo>
                  <a:lnTo>
                    <a:pt x="1589" y="493"/>
                  </a:lnTo>
                  <a:lnTo>
                    <a:pt x="2173" y="603"/>
                  </a:lnTo>
                  <a:lnTo>
                    <a:pt x="2757" y="694"/>
                  </a:lnTo>
                  <a:lnTo>
                    <a:pt x="3341" y="767"/>
                  </a:lnTo>
                  <a:lnTo>
                    <a:pt x="3925" y="840"/>
                  </a:lnTo>
                  <a:lnTo>
                    <a:pt x="4509" y="895"/>
                  </a:lnTo>
                  <a:lnTo>
                    <a:pt x="5093" y="950"/>
                  </a:lnTo>
                  <a:lnTo>
                    <a:pt x="6188" y="1004"/>
                  </a:lnTo>
                  <a:lnTo>
                    <a:pt x="7301" y="1004"/>
                  </a:lnTo>
                  <a:lnTo>
                    <a:pt x="8415" y="986"/>
                  </a:lnTo>
                  <a:lnTo>
                    <a:pt x="9510" y="913"/>
                  </a:lnTo>
                  <a:lnTo>
                    <a:pt x="10623" y="804"/>
                  </a:lnTo>
                  <a:lnTo>
                    <a:pt x="11718" y="658"/>
                  </a:lnTo>
                  <a:lnTo>
                    <a:pt x="12813" y="457"/>
                  </a:lnTo>
                  <a:lnTo>
                    <a:pt x="13361" y="347"/>
                  </a:lnTo>
                  <a:lnTo>
                    <a:pt x="13890" y="220"/>
                  </a:lnTo>
                  <a:lnTo>
                    <a:pt x="13817" y="92"/>
                  </a:lnTo>
                  <a:lnTo>
                    <a:pt x="12978" y="274"/>
                  </a:lnTo>
                  <a:lnTo>
                    <a:pt x="12120" y="439"/>
                  </a:lnTo>
                  <a:lnTo>
                    <a:pt x="11262" y="585"/>
                  </a:lnTo>
                  <a:lnTo>
                    <a:pt x="10404" y="694"/>
                  </a:lnTo>
                  <a:lnTo>
                    <a:pt x="9820" y="749"/>
                  </a:lnTo>
                  <a:lnTo>
                    <a:pt x="9254" y="804"/>
                  </a:lnTo>
                  <a:lnTo>
                    <a:pt x="8670" y="840"/>
                  </a:lnTo>
                  <a:lnTo>
                    <a:pt x="8086" y="858"/>
                  </a:lnTo>
                  <a:lnTo>
                    <a:pt x="7502" y="877"/>
                  </a:lnTo>
                  <a:lnTo>
                    <a:pt x="6936" y="877"/>
                  </a:lnTo>
                  <a:lnTo>
                    <a:pt x="6352" y="858"/>
                  </a:lnTo>
                  <a:lnTo>
                    <a:pt x="5768" y="840"/>
                  </a:lnTo>
                  <a:lnTo>
                    <a:pt x="5184" y="822"/>
                  </a:lnTo>
                  <a:lnTo>
                    <a:pt x="4618" y="767"/>
                  </a:lnTo>
                  <a:lnTo>
                    <a:pt x="4034" y="712"/>
                  </a:lnTo>
                  <a:lnTo>
                    <a:pt x="3469" y="658"/>
                  </a:lnTo>
                  <a:lnTo>
                    <a:pt x="2884" y="566"/>
                  </a:lnTo>
                  <a:lnTo>
                    <a:pt x="2319" y="475"/>
                  </a:lnTo>
                  <a:lnTo>
                    <a:pt x="1753" y="384"/>
                  </a:lnTo>
                  <a:lnTo>
                    <a:pt x="1169" y="274"/>
                  </a:lnTo>
                  <a:lnTo>
                    <a:pt x="585" y="128"/>
                  </a:lnTo>
                  <a:lnTo>
                    <a:pt x="1"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192;p72"/>
            <p:cNvSpPr/>
            <p:nvPr/>
          </p:nvSpPr>
          <p:spPr>
            <a:xfrm>
              <a:off x="984200" y="2665500"/>
              <a:ext cx="333575" cy="24650"/>
            </a:xfrm>
            <a:custGeom>
              <a:avLst/>
              <a:gdLst/>
              <a:ahLst/>
              <a:cxnLst/>
              <a:rect l="l" t="t" r="r" b="b"/>
              <a:pathLst>
                <a:path w="13343" h="986" extrusionOk="0">
                  <a:moveTo>
                    <a:pt x="13324" y="0"/>
                  </a:moveTo>
                  <a:lnTo>
                    <a:pt x="12357" y="219"/>
                  </a:lnTo>
                  <a:lnTo>
                    <a:pt x="11390" y="402"/>
                  </a:lnTo>
                  <a:lnTo>
                    <a:pt x="10422" y="566"/>
                  </a:lnTo>
                  <a:lnTo>
                    <a:pt x="9455" y="675"/>
                  </a:lnTo>
                  <a:lnTo>
                    <a:pt x="8871" y="730"/>
                  </a:lnTo>
                  <a:lnTo>
                    <a:pt x="8305" y="785"/>
                  </a:lnTo>
                  <a:lnTo>
                    <a:pt x="7721" y="821"/>
                  </a:lnTo>
                  <a:lnTo>
                    <a:pt x="7137" y="840"/>
                  </a:lnTo>
                  <a:lnTo>
                    <a:pt x="6553" y="858"/>
                  </a:lnTo>
                  <a:lnTo>
                    <a:pt x="5969" y="858"/>
                  </a:lnTo>
                  <a:lnTo>
                    <a:pt x="5403" y="840"/>
                  </a:lnTo>
                  <a:lnTo>
                    <a:pt x="4819" y="821"/>
                  </a:lnTo>
                  <a:lnTo>
                    <a:pt x="4235" y="785"/>
                  </a:lnTo>
                  <a:lnTo>
                    <a:pt x="3651" y="730"/>
                  </a:lnTo>
                  <a:lnTo>
                    <a:pt x="3085" y="675"/>
                  </a:lnTo>
                  <a:lnTo>
                    <a:pt x="2501" y="602"/>
                  </a:lnTo>
                  <a:lnTo>
                    <a:pt x="1935" y="529"/>
                  </a:lnTo>
                  <a:lnTo>
                    <a:pt x="1351" y="420"/>
                  </a:lnTo>
                  <a:lnTo>
                    <a:pt x="785" y="329"/>
                  </a:lnTo>
                  <a:lnTo>
                    <a:pt x="220" y="201"/>
                  </a:lnTo>
                  <a:lnTo>
                    <a:pt x="1" y="164"/>
                  </a:lnTo>
                  <a:lnTo>
                    <a:pt x="55" y="237"/>
                  </a:lnTo>
                  <a:lnTo>
                    <a:pt x="92" y="310"/>
                  </a:lnTo>
                  <a:lnTo>
                    <a:pt x="1096" y="511"/>
                  </a:lnTo>
                  <a:lnTo>
                    <a:pt x="2100" y="675"/>
                  </a:lnTo>
                  <a:lnTo>
                    <a:pt x="3103" y="821"/>
                  </a:lnTo>
                  <a:lnTo>
                    <a:pt x="4125" y="913"/>
                  </a:lnTo>
                  <a:lnTo>
                    <a:pt x="4710" y="949"/>
                  </a:lnTo>
                  <a:lnTo>
                    <a:pt x="5294" y="967"/>
                  </a:lnTo>
                  <a:lnTo>
                    <a:pt x="5859" y="986"/>
                  </a:lnTo>
                  <a:lnTo>
                    <a:pt x="7028" y="986"/>
                  </a:lnTo>
                  <a:lnTo>
                    <a:pt x="7612" y="967"/>
                  </a:lnTo>
                  <a:lnTo>
                    <a:pt x="8196" y="931"/>
                  </a:lnTo>
                  <a:lnTo>
                    <a:pt x="8761" y="894"/>
                  </a:lnTo>
                  <a:lnTo>
                    <a:pt x="9346" y="840"/>
                  </a:lnTo>
                  <a:lnTo>
                    <a:pt x="9930" y="767"/>
                  </a:lnTo>
                  <a:lnTo>
                    <a:pt x="10495" y="694"/>
                  </a:lnTo>
                  <a:lnTo>
                    <a:pt x="11079" y="602"/>
                  </a:lnTo>
                  <a:lnTo>
                    <a:pt x="11645" y="511"/>
                  </a:lnTo>
                  <a:lnTo>
                    <a:pt x="12211" y="402"/>
                  </a:lnTo>
                  <a:lnTo>
                    <a:pt x="12777" y="274"/>
                  </a:lnTo>
                  <a:lnTo>
                    <a:pt x="13343" y="146"/>
                  </a:lnTo>
                  <a:lnTo>
                    <a:pt x="13343" y="110"/>
                  </a:lnTo>
                  <a:lnTo>
                    <a:pt x="13324"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7193;p72"/>
            <p:cNvSpPr/>
            <p:nvPr/>
          </p:nvSpPr>
          <p:spPr>
            <a:xfrm>
              <a:off x="1014325" y="2725275"/>
              <a:ext cx="284300" cy="17800"/>
            </a:xfrm>
            <a:custGeom>
              <a:avLst/>
              <a:gdLst/>
              <a:ahLst/>
              <a:cxnLst/>
              <a:rect l="l" t="t" r="r" b="b"/>
              <a:pathLst>
                <a:path w="11372" h="712" extrusionOk="0">
                  <a:moveTo>
                    <a:pt x="11371" y="0"/>
                  </a:moveTo>
                  <a:lnTo>
                    <a:pt x="10678" y="146"/>
                  </a:lnTo>
                  <a:lnTo>
                    <a:pt x="9984" y="256"/>
                  </a:lnTo>
                  <a:lnTo>
                    <a:pt x="9290" y="347"/>
                  </a:lnTo>
                  <a:lnTo>
                    <a:pt x="8597" y="420"/>
                  </a:lnTo>
                  <a:lnTo>
                    <a:pt x="7520" y="511"/>
                  </a:lnTo>
                  <a:lnTo>
                    <a:pt x="6443" y="566"/>
                  </a:lnTo>
                  <a:lnTo>
                    <a:pt x="5366" y="566"/>
                  </a:lnTo>
                  <a:lnTo>
                    <a:pt x="4289" y="548"/>
                  </a:lnTo>
                  <a:lnTo>
                    <a:pt x="3213" y="475"/>
                  </a:lnTo>
                  <a:lnTo>
                    <a:pt x="2136" y="365"/>
                  </a:lnTo>
                  <a:lnTo>
                    <a:pt x="1059" y="219"/>
                  </a:lnTo>
                  <a:lnTo>
                    <a:pt x="0" y="18"/>
                  </a:lnTo>
                  <a:lnTo>
                    <a:pt x="73" y="183"/>
                  </a:lnTo>
                  <a:lnTo>
                    <a:pt x="858" y="329"/>
                  </a:lnTo>
                  <a:lnTo>
                    <a:pt x="1661" y="438"/>
                  </a:lnTo>
                  <a:lnTo>
                    <a:pt x="2464" y="529"/>
                  </a:lnTo>
                  <a:lnTo>
                    <a:pt x="3267" y="621"/>
                  </a:lnTo>
                  <a:lnTo>
                    <a:pt x="4271" y="675"/>
                  </a:lnTo>
                  <a:lnTo>
                    <a:pt x="5275" y="712"/>
                  </a:lnTo>
                  <a:lnTo>
                    <a:pt x="6279" y="712"/>
                  </a:lnTo>
                  <a:lnTo>
                    <a:pt x="7283" y="657"/>
                  </a:lnTo>
                  <a:lnTo>
                    <a:pt x="8287" y="584"/>
                  </a:lnTo>
                  <a:lnTo>
                    <a:pt x="9290" y="493"/>
                  </a:lnTo>
                  <a:lnTo>
                    <a:pt x="10294" y="347"/>
                  </a:lnTo>
                  <a:lnTo>
                    <a:pt x="11280" y="164"/>
                  </a:lnTo>
                  <a:lnTo>
                    <a:pt x="11371"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7194;p72"/>
            <p:cNvSpPr/>
            <p:nvPr/>
          </p:nvSpPr>
          <p:spPr>
            <a:xfrm>
              <a:off x="1039425" y="2780925"/>
              <a:ext cx="244600" cy="15100"/>
            </a:xfrm>
            <a:custGeom>
              <a:avLst/>
              <a:gdLst/>
              <a:ahLst/>
              <a:cxnLst/>
              <a:rect l="l" t="t" r="r" b="b"/>
              <a:pathLst>
                <a:path w="9784" h="604" extrusionOk="0">
                  <a:moveTo>
                    <a:pt x="0" y="1"/>
                  </a:moveTo>
                  <a:lnTo>
                    <a:pt x="73" y="147"/>
                  </a:lnTo>
                  <a:lnTo>
                    <a:pt x="694" y="256"/>
                  </a:lnTo>
                  <a:lnTo>
                    <a:pt x="1332" y="348"/>
                  </a:lnTo>
                  <a:lnTo>
                    <a:pt x="1953" y="421"/>
                  </a:lnTo>
                  <a:lnTo>
                    <a:pt x="2592" y="494"/>
                  </a:lnTo>
                  <a:lnTo>
                    <a:pt x="3486" y="548"/>
                  </a:lnTo>
                  <a:lnTo>
                    <a:pt x="4399" y="585"/>
                  </a:lnTo>
                  <a:lnTo>
                    <a:pt x="5293" y="603"/>
                  </a:lnTo>
                  <a:lnTo>
                    <a:pt x="6187" y="585"/>
                  </a:lnTo>
                  <a:lnTo>
                    <a:pt x="7100" y="530"/>
                  </a:lnTo>
                  <a:lnTo>
                    <a:pt x="7994" y="457"/>
                  </a:lnTo>
                  <a:lnTo>
                    <a:pt x="8889" y="366"/>
                  </a:lnTo>
                  <a:lnTo>
                    <a:pt x="9783" y="238"/>
                  </a:lnTo>
                  <a:lnTo>
                    <a:pt x="9765" y="92"/>
                  </a:lnTo>
                  <a:lnTo>
                    <a:pt x="8852" y="220"/>
                  </a:lnTo>
                  <a:lnTo>
                    <a:pt x="7940" y="329"/>
                  </a:lnTo>
                  <a:lnTo>
                    <a:pt x="6954" y="402"/>
                  </a:lnTo>
                  <a:lnTo>
                    <a:pt x="5950" y="457"/>
                  </a:lnTo>
                  <a:lnTo>
                    <a:pt x="4965" y="457"/>
                  </a:lnTo>
                  <a:lnTo>
                    <a:pt x="3961" y="439"/>
                  </a:lnTo>
                  <a:lnTo>
                    <a:pt x="2975" y="384"/>
                  </a:lnTo>
                  <a:lnTo>
                    <a:pt x="1971" y="293"/>
                  </a:lnTo>
                  <a:lnTo>
                    <a:pt x="986" y="165"/>
                  </a:lnTo>
                  <a:lnTo>
                    <a:pt x="0"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7195;p72"/>
            <p:cNvSpPr/>
            <p:nvPr/>
          </p:nvSpPr>
          <p:spPr>
            <a:xfrm>
              <a:off x="1056750" y="2834775"/>
              <a:ext cx="235925" cy="14175"/>
            </a:xfrm>
            <a:custGeom>
              <a:avLst/>
              <a:gdLst/>
              <a:ahLst/>
              <a:cxnLst/>
              <a:rect l="l" t="t" r="r" b="b"/>
              <a:pathLst>
                <a:path w="9437" h="567" extrusionOk="0">
                  <a:moveTo>
                    <a:pt x="1" y="1"/>
                  </a:moveTo>
                  <a:lnTo>
                    <a:pt x="19" y="128"/>
                  </a:lnTo>
                  <a:lnTo>
                    <a:pt x="1059" y="293"/>
                  </a:lnTo>
                  <a:lnTo>
                    <a:pt x="2100" y="420"/>
                  </a:lnTo>
                  <a:lnTo>
                    <a:pt x="2227" y="439"/>
                  </a:lnTo>
                  <a:lnTo>
                    <a:pt x="3140" y="493"/>
                  </a:lnTo>
                  <a:lnTo>
                    <a:pt x="4034" y="548"/>
                  </a:lnTo>
                  <a:lnTo>
                    <a:pt x="4929" y="566"/>
                  </a:lnTo>
                  <a:lnTo>
                    <a:pt x="5841" y="548"/>
                  </a:lnTo>
                  <a:lnTo>
                    <a:pt x="6736" y="512"/>
                  </a:lnTo>
                  <a:lnTo>
                    <a:pt x="7648" y="439"/>
                  </a:lnTo>
                  <a:lnTo>
                    <a:pt x="8542" y="347"/>
                  </a:lnTo>
                  <a:lnTo>
                    <a:pt x="9437" y="220"/>
                  </a:lnTo>
                  <a:lnTo>
                    <a:pt x="9400" y="92"/>
                  </a:lnTo>
                  <a:lnTo>
                    <a:pt x="8506" y="220"/>
                  </a:lnTo>
                  <a:lnTo>
                    <a:pt x="7593" y="311"/>
                  </a:lnTo>
                  <a:lnTo>
                    <a:pt x="6845" y="366"/>
                  </a:lnTo>
                  <a:lnTo>
                    <a:pt x="6078" y="402"/>
                  </a:lnTo>
                  <a:lnTo>
                    <a:pt x="5312" y="420"/>
                  </a:lnTo>
                  <a:lnTo>
                    <a:pt x="4564" y="420"/>
                  </a:lnTo>
                  <a:lnTo>
                    <a:pt x="3797" y="402"/>
                  </a:lnTo>
                  <a:lnTo>
                    <a:pt x="3049" y="366"/>
                  </a:lnTo>
                  <a:lnTo>
                    <a:pt x="2282" y="293"/>
                  </a:lnTo>
                  <a:lnTo>
                    <a:pt x="1534" y="220"/>
                  </a:lnTo>
                  <a:lnTo>
                    <a:pt x="767" y="110"/>
                  </a:lnTo>
                  <a:lnTo>
                    <a:pt x="1" y="1"/>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7196;p72"/>
            <p:cNvSpPr/>
            <p:nvPr/>
          </p:nvSpPr>
          <p:spPr>
            <a:xfrm>
              <a:off x="1058125" y="2885425"/>
              <a:ext cx="247800" cy="16000"/>
            </a:xfrm>
            <a:custGeom>
              <a:avLst/>
              <a:gdLst/>
              <a:ahLst/>
              <a:cxnLst/>
              <a:rect l="l" t="t" r="r" b="b"/>
              <a:pathLst>
                <a:path w="9912" h="640" extrusionOk="0">
                  <a:moveTo>
                    <a:pt x="0" y="0"/>
                  </a:moveTo>
                  <a:lnTo>
                    <a:pt x="0" y="146"/>
                  </a:lnTo>
                  <a:lnTo>
                    <a:pt x="621" y="256"/>
                  </a:lnTo>
                  <a:lnTo>
                    <a:pt x="1241" y="347"/>
                  </a:lnTo>
                  <a:lnTo>
                    <a:pt x="1880" y="439"/>
                  </a:lnTo>
                  <a:lnTo>
                    <a:pt x="2519" y="493"/>
                  </a:lnTo>
                  <a:lnTo>
                    <a:pt x="3432" y="585"/>
                  </a:lnTo>
                  <a:lnTo>
                    <a:pt x="4363" y="621"/>
                  </a:lnTo>
                  <a:lnTo>
                    <a:pt x="5293" y="639"/>
                  </a:lnTo>
                  <a:lnTo>
                    <a:pt x="6224" y="639"/>
                  </a:lnTo>
                  <a:lnTo>
                    <a:pt x="7155" y="603"/>
                  </a:lnTo>
                  <a:lnTo>
                    <a:pt x="8068" y="530"/>
                  </a:lnTo>
                  <a:lnTo>
                    <a:pt x="8999" y="439"/>
                  </a:lnTo>
                  <a:lnTo>
                    <a:pt x="9911" y="311"/>
                  </a:lnTo>
                  <a:lnTo>
                    <a:pt x="9875" y="183"/>
                  </a:lnTo>
                  <a:lnTo>
                    <a:pt x="8889" y="311"/>
                  </a:lnTo>
                  <a:lnTo>
                    <a:pt x="7885" y="402"/>
                  </a:lnTo>
                  <a:lnTo>
                    <a:pt x="6900" y="475"/>
                  </a:lnTo>
                  <a:lnTo>
                    <a:pt x="5914" y="512"/>
                  </a:lnTo>
                  <a:lnTo>
                    <a:pt x="4928" y="512"/>
                  </a:lnTo>
                  <a:lnTo>
                    <a:pt x="3943" y="475"/>
                  </a:lnTo>
                  <a:lnTo>
                    <a:pt x="2939" y="402"/>
                  </a:lnTo>
                  <a:lnTo>
                    <a:pt x="1953" y="311"/>
                  </a:lnTo>
                  <a:lnTo>
                    <a:pt x="986" y="165"/>
                  </a:lnTo>
                  <a:lnTo>
                    <a:pt x="0"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7197;p72"/>
            <p:cNvSpPr/>
            <p:nvPr/>
          </p:nvSpPr>
          <p:spPr>
            <a:xfrm>
              <a:off x="1047625" y="2933800"/>
              <a:ext cx="274250" cy="20550"/>
            </a:xfrm>
            <a:custGeom>
              <a:avLst/>
              <a:gdLst/>
              <a:ahLst/>
              <a:cxnLst/>
              <a:rect l="l" t="t" r="r" b="b"/>
              <a:pathLst>
                <a:path w="10970" h="822" extrusionOk="0">
                  <a:moveTo>
                    <a:pt x="37" y="0"/>
                  </a:moveTo>
                  <a:lnTo>
                    <a:pt x="1" y="128"/>
                  </a:lnTo>
                  <a:lnTo>
                    <a:pt x="804" y="292"/>
                  </a:lnTo>
                  <a:lnTo>
                    <a:pt x="1625" y="438"/>
                  </a:lnTo>
                  <a:lnTo>
                    <a:pt x="2446" y="566"/>
                  </a:lnTo>
                  <a:lnTo>
                    <a:pt x="3268" y="657"/>
                  </a:lnTo>
                  <a:lnTo>
                    <a:pt x="4235" y="748"/>
                  </a:lnTo>
                  <a:lnTo>
                    <a:pt x="5202" y="803"/>
                  </a:lnTo>
                  <a:lnTo>
                    <a:pt x="6151" y="821"/>
                  </a:lnTo>
                  <a:lnTo>
                    <a:pt x="7119" y="821"/>
                  </a:lnTo>
                  <a:lnTo>
                    <a:pt x="8086" y="785"/>
                  </a:lnTo>
                  <a:lnTo>
                    <a:pt x="9054" y="712"/>
                  </a:lnTo>
                  <a:lnTo>
                    <a:pt x="10003" y="602"/>
                  </a:lnTo>
                  <a:lnTo>
                    <a:pt x="10970" y="475"/>
                  </a:lnTo>
                  <a:lnTo>
                    <a:pt x="10933" y="347"/>
                  </a:lnTo>
                  <a:lnTo>
                    <a:pt x="10368" y="420"/>
                  </a:lnTo>
                  <a:lnTo>
                    <a:pt x="9802" y="493"/>
                  </a:lnTo>
                  <a:lnTo>
                    <a:pt x="9218" y="566"/>
                  </a:lnTo>
                  <a:lnTo>
                    <a:pt x="8652" y="602"/>
                  </a:lnTo>
                  <a:lnTo>
                    <a:pt x="7575" y="675"/>
                  </a:lnTo>
                  <a:lnTo>
                    <a:pt x="6498" y="694"/>
                  </a:lnTo>
                  <a:lnTo>
                    <a:pt x="5403" y="675"/>
                  </a:lnTo>
                  <a:lnTo>
                    <a:pt x="4326" y="621"/>
                  </a:lnTo>
                  <a:lnTo>
                    <a:pt x="3249" y="529"/>
                  </a:lnTo>
                  <a:lnTo>
                    <a:pt x="2173" y="383"/>
                  </a:lnTo>
                  <a:lnTo>
                    <a:pt x="1096" y="219"/>
                  </a:lnTo>
                  <a:lnTo>
                    <a:pt x="37" y="0"/>
                  </a:lnTo>
                  <a:close/>
                </a:path>
              </a:pathLst>
            </a:custGeom>
            <a:gradFill>
              <a:gsLst>
                <a:gs pos="0">
                  <a:srgbClr val="E4C8BE"/>
                </a:gs>
                <a:gs pos="100000">
                  <a:srgbClr val="B77C68"/>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198;p72"/>
            <p:cNvSpPr/>
            <p:nvPr/>
          </p:nvSpPr>
          <p:spPr>
            <a:xfrm>
              <a:off x="1038500" y="2777750"/>
              <a:ext cx="25" cy="925"/>
            </a:xfrm>
            <a:custGeom>
              <a:avLst/>
              <a:gdLst/>
              <a:ahLst/>
              <a:cxnLst/>
              <a:rect l="l" t="t" r="r" b="b"/>
              <a:pathLst>
                <a:path w="1" h="37" extrusionOk="0">
                  <a:moveTo>
                    <a:pt x="1" y="0"/>
                  </a:moveTo>
                  <a:lnTo>
                    <a:pt x="1" y="0"/>
                  </a:lnTo>
                  <a:lnTo>
                    <a:pt x="1" y="37"/>
                  </a:lnTo>
                  <a:lnTo>
                    <a:pt x="1" y="37"/>
                  </a:lnTo>
                  <a:lnTo>
                    <a:pt x="1" y="37"/>
                  </a:lnTo>
                  <a:lnTo>
                    <a:pt x="1" y="0"/>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199;p72"/>
            <p:cNvSpPr/>
            <p:nvPr/>
          </p:nvSpPr>
          <p:spPr>
            <a:xfrm>
              <a:off x="1304975" y="2628975"/>
              <a:ext cx="3225" cy="7325"/>
            </a:xfrm>
            <a:custGeom>
              <a:avLst/>
              <a:gdLst/>
              <a:ahLst/>
              <a:cxnLst/>
              <a:rect l="l" t="t" r="r" b="b"/>
              <a:pathLst>
                <a:path w="129" h="293" extrusionOk="0">
                  <a:moveTo>
                    <a:pt x="1" y="1"/>
                  </a:moveTo>
                  <a:lnTo>
                    <a:pt x="1" y="1"/>
                  </a:lnTo>
                  <a:lnTo>
                    <a:pt x="128" y="293"/>
                  </a:lnTo>
                  <a:lnTo>
                    <a:pt x="128" y="293"/>
                  </a:lnTo>
                  <a:lnTo>
                    <a:pt x="1" y="1"/>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200;p72"/>
            <p:cNvSpPr/>
            <p:nvPr/>
          </p:nvSpPr>
          <p:spPr>
            <a:xfrm>
              <a:off x="1312275" y="2647225"/>
              <a:ext cx="1400" cy="4150"/>
            </a:xfrm>
            <a:custGeom>
              <a:avLst/>
              <a:gdLst/>
              <a:ahLst/>
              <a:cxnLst/>
              <a:rect l="l" t="t" r="r" b="b"/>
              <a:pathLst>
                <a:path w="56" h="166" extrusionOk="0">
                  <a:moveTo>
                    <a:pt x="1" y="1"/>
                  </a:moveTo>
                  <a:lnTo>
                    <a:pt x="55" y="165"/>
                  </a:lnTo>
                  <a:lnTo>
                    <a:pt x="37" y="74"/>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201;p72"/>
            <p:cNvSpPr/>
            <p:nvPr/>
          </p:nvSpPr>
          <p:spPr>
            <a:xfrm>
              <a:off x="1314100" y="2651800"/>
              <a:ext cx="950" cy="3675"/>
            </a:xfrm>
            <a:custGeom>
              <a:avLst/>
              <a:gdLst/>
              <a:ahLst/>
              <a:cxnLst/>
              <a:rect l="l" t="t" r="r" b="b"/>
              <a:pathLst>
                <a:path w="38" h="147" extrusionOk="0">
                  <a:moveTo>
                    <a:pt x="1" y="0"/>
                  </a:moveTo>
                  <a:lnTo>
                    <a:pt x="19" y="92"/>
                  </a:lnTo>
                  <a:lnTo>
                    <a:pt x="37" y="147"/>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202;p72"/>
            <p:cNvSpPr/>
            <p:nvPr/>
          </p:nvSpPr>
          <p:spPr>
            <a:xfrm>
              <a:off x="985125" y="3372300"/>
              <a:ext cx="200325" cy="922650"/>
            </a:xfrm>
            <a:custGeom>
              <a:avLst/>
              <a:gdLst/>
              <a:ahLst/>
              <a:cxnLst/>
              <a:rect l="l" t="t" r="r" b="b"/>
              <a:pathLst>
                <a:path w="8013" h="36906" extrusionOk="0">
                  <a:moveTo>
                    <a:pt x="7794" y="0"/>
                  </a:moveTo>
                  <a:lnTo>
                    <a:pt x="7775" y="18"/>
                  </a:lnTo>
                  <a:lnTo>
                    <a:pt x="7721" y="55"/>
                  </a:lnTo>
                  <a:lnTo>
                    <a:pt x="7666" y="165"/>
                  </a:lnTo>
                  <a:lnTo>
                    <a:pt x="438" y="18"/>
                  </a:lnTo>
                  <a:lnTo>
                    <a:pt x="347" y="238"/>
                  </a:lnTo>
                  <a:lnTo>
                    <a:pt x="274" y="475"/>
                  </a:lnTo>
                  <a:lnTo>
                    <a:pt x="164" y="949"/>
                  </a:lnTo>
                  <a:lnTo>
                    <a:pt x="73" y="1460"/>
                  </a:lnTo>
                  <a:lnTo>
                    <a:pt x="18" y="2026"/>
                  </a:lnTo>
                  <a:lnTo>
                    <a:pt x="0" y="2610"/>
                  </a:lnTo>
                  <a:lnTo>
                    <a:pt x="0" y="3249"/>
                  </a:lnTo>
                  <a:lnTo>
                    <a:pt x="37" y="3924"/>
                  </a:lnTo>
                  <a:lnTo>
                    <a:pt x="91" y="4636"/>
                  </a:lnTo>
                  <a:lnTo>
                    <a:pt x="219" y="5731"/>
                  </a:lnTo>
                  <a:lnTo>
                    <a:pt x="383" y="6899"/>
                  </a:lnTo>
                  <a:lnTo>
                    <a:pt x="602" y="8159"/>
                  </a:lnTo>
                  <a:lnTo>
                    <a:pt x="858" y="9509"/>
                  </a:lnTo>
                  <a:lnTo>
                    <a:pt x="1186" y="11243"/>
                  </a:lnTo>
                  <a:lnTo>
                    <a:pt x="1551" y="13123"/>
                  </a:lnTo>
                  <a:lnTo>
                    <a:pt x="1387" y="13415"/>
                  </a:lnTo>
                  <a:lnTo>
                    <a:pt x="1259" y="13744"/>
                  </a:lnTo>
                  <a:lnTo>
                    <a:pt x="1132" y="14091"/>
                  </a:lnTo>
                  <a:lnTo>
                    <a:pt x="1022" y="14474"/>
                  </a:lnTo>
                  <a:lnTo>
                    <a:pt x="931" y="14857"/>
                  </a:lnTo>
                  <a:lnTo>
                    <a:pt x="858" y="15277"/>
                  </a:lnTo>
                  <a:lnTo>
                    <a:pt x="785" y="15715"/>
                  </a:lnTo>
                  <a:lnTo>
                    <a:pt x="748" y="16153"/>
                  </a:lnTo>
                  <a:lnTo>
                    <a:pt x="712" y="16628"/>
                  </a:lnTo>
                  <a:lnTo>
                    <a:pt x="675" y="17102"/>
                  </a:lnTo>
                  <a:lnTo>
                    <a:pt x="675" y="18088"/>
                  </a:lnTo>
                  <a:lnTo>
                    <a:pt x="694" y="19110"/>
                  </a:lnTo>
                  <a:lnTo>
                    <a:pt x="748" y="20150"/>
                  </a:lnTo>
                  <a:lnTo>
                    <a:pt x="821" y="21191"/>
                  </a:lnTo>
                  <a:lnTo>
                    <a:pt x="931" y="22213"/>
                  </a:lnTo>
                  <a:lnTo>
                    <a:pt x="1040" y="23235"/>
                  </a:lnTo>
                  <a:lnTo>
                    <a:pt x="1168" y="24220"/>
                  </a:lnTo>
                  <a:lnTo>
                    <a:pt x="1387" y="26009"/>
                  </a:lnTo>
                  <a:lnTo>
                    <a:pt x="1478" y="26812"/>
                  </a:lnTo>
                  <a:lnTo>
                    <a:pt x="1551" y="27524"/>
                  </a:lnTo>
                  <a:lnTo>
                    <a:pt x="1661" y="28528"/>
                  </a:lnTo>
                  <a:lnTo>
                    <a:pt x="1807" y="29660"/>
                  </a:lnTo>
                  <a:lnTo>
                    <a:pt x="2136" y="32069"/>
                  </a:lnTo>
                  <a:lnTo>
                    <a:pt x="2446" y="34314"/>
                  </a:lnTo>
                  <a:lnTo>
                    <a:pt x="2574" y="35263"/>
                  </a:lnTo>
                  <a:lnTo>
                    <a:pt x="2665" y="35993"/>
                  </a:lnTo>
                  <a:lnTo>
                    <a:pt x="3012" y="36340"/>
                  </a:lnTo>
                  <a:lnTo>
                    <a:pt x="3304" y="36595"/>
                  </a:lnTo>
                  <a:lnTo>
                    <a:pt x="3450" y="36705"/>
                  </a:lnTo>
                  <a:lnTo>
                    <a:pt x="3577" y="36778"/>
                  </a:lnTo>
                  <a:lnTo>
                    <a:pt x="3705" y="36851"/>
                  </a:lnTo>
                  <a:lnTo>
                    <a:pt x="3815" y="36887"/>
                  </a:lnTo>
                  <a:lnTo>
                    <a:pt x="3942" y="36906"/>
                  </a:lnTo>
                  <a:lnTo>
                    <a:pt x="4052" y="36906"/>
                  </a:lnTo>
                  <a:lnTo>
                    <a:pt x="4161" y="36887"/>
                  </a:lnTo>
                  <a:lnTo>
                    <a:pt x="4271" y="36851"/>
                  </a:lnTo>
                  <a:lnTo>
                    <a:pt x="4399" y="36796"/>
                  </a:lnTo>
                  <a:lnTo>
                    <a:pt x="4508" y="36705"/>
                  </a:lnTo>
                  <a:lnTo>
                    <a:pt x="4636" y="36595"/>
                  </a:lnTo>
                  <a:lnTo>
                    <a:pt x="4764" y="36468"/>
                  </a:lnTo>
                  <a:lnTo>
                    <a:pt x="5184" y="33292"/>
                  </a:lnTo>
                  <a:lnTo>
                    <a:pt x="5804" y="28637"/>
                  </a:lnTo>
                  <a:lnTo>
                    <a:pt x="6443" y="23855"/>
                  </a:lnTo>
                  <a:lnTo>
                    <a:pt x="6954" y="20242"/>
                  </a:lnTo>
                  <a:lnTo>
                    <a:pt x="7082" y="19365"/>
                  </a:lnTo>
                  <a:lnTo>
                    <a:pt x="7173" y="18544"/>
                  </a:lnTo>
                  <a:lnTo>
                    <a:pt x="7246" y="17759"/>
                  </a:lnTo>
                  <a:lnTo>
                    <a:pt x="7301" y="17011"/>
                  </a:lnTo>
                  <a:lnTo>
                    <a:pt x="7337" y="16336"/>
                  </a:lnTo>
                  <a:lnTo>
                    <a:pt x="7356" y="15697"/>
                  </a:lnTo>
                  <a:lnTo>
                    <a:pt x="7356" y="15113"/>
                  </a:lnTo>
                  <a:lnTo>
                    <a:pt x="7356" y="14583"/>
                  </a:lnTo>
                  <a:lnTo>
                    <a:pt x="7337" y="13689"/>
                  </a:lnTo>
                  <a:lnTo>
                    <a:pt x="7283" y="13050"/>
                  </a:lnTo>
                  <a:lnTo>
                    <a:pt x="7246" y="12649"/>
                  </a:lnTo>
                  <a:lnTo>
                    <a:pt x="7228" y="12503"/>
                  </a:lnTo>
                  <a:lnTo>
                    <a:pt x="7392" y="10988"/>
                  </a:lnTo>
                  <a:lnTo>
                    <a:pt x="7538" y="9546"/>
                  </a:lnTo>
                  <a:lnTo>
                    <a:pt x="7666" y="8214"/>
                  </a:lnTo>
                  <a:lnTo>
                    <a:pt x="7775" y="6972"/>
                  </a:lnTo>
                  <a:lnTo>
                    <a:pt x="7848" y="5804"/>
                  </a:lnTo>
                  <a:lnTo>
                    <a:pt x="7921" y="4746"/>
                  </a:lnTo>
                  <a:lnTo>
                    <a:pt x="7976" y="3523"/>
                  </a:lnTo>
                  <a:lnTo>
                    <a:pt x="8013" y="2446"/>
                  </a:lnTo>
                  <a:lnTo>
                    <a:pt x="8013" y="1570"/>
                  </a:lnTo>
                  <a:lnTo>
                    <a:pt x="7994" y="876"/>
                  </a:lnTo>
                  <a:lnTo>
                    <a:pt x="7976" y="603"/>
                  </a:lnTo>
                  <a:lnTo>
                    <a:pt x="7940" y="365"/>
                  </a:lnTo>
                  <a:lnTo>
                    <a:pt x="7903" y="201"/>
                  </a:lnTo>
                  <a:lnTo>
                    <a:pt x="7867" y="91"/>
                  </a:lnTo>
                  <a:lnTo>
                    <a:pt x="7830" y="18"/>
                  </a:lnTo>
                  <a:lnTo>
                    <a:pt x="7794"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203;p72"/>
            <p:cNvSpPr/>
            <p:nvPr/>
          </p:nvSpPr>
          <p:spPr>
            <a:xfrm>
              <a:off x="1021625" y="4283975"/>
              <a:ext cx="132350" cy="213125"/>
            </a:xfrm>
            <a:custGeom>
              <a:avLst/>
              <a:gdLst/>
              <a:ahLst/>
              <a:cxnLst/>
              <a:rect l="l" t="t" r="r" b="b"/>
              <a:pathLst>
                <a:path w="5294" h="8525" extrusionOk="0">
                  <a:moveTo>
                    <a:pt x="1022" y="1"/>
                  </a:moveTo>
                  <a:lnTo>
                    <a:pt x="986" y="19"/>
                  </a:lnTo>
                  <a:lnTo>
                    <a:pt x="876" y="74"/>
                  </a:lnTo>
                  <a:lnTo>
                    <a:pt x="712" y="201"/>
                  </a:lnTo>
                  <a:lnTo>
                    <a:pt x="530" y="366"/>
                  </a:lnTo>
                  <a:lnTo>
                    <a:pt x="438" y="475"/>
                  </a:lnTo>
                  <a:lnTo>
                    <a:pt x="347" y="603"/>
                  </a:lnTo>
                  <a:lnTo>
                    <a:pt x="256" y="749"/>
                  </a:lnTo>
                  <a:lnTo>
                    <a:pt x="183" y="913"/>
                  </a:lnTo>
                  <a:lnTo>
                    <a:pt x="128" y="1096"/>
                  </a:lnTo>
                  <a:lnTo>
                    <a:pt x="73" y="1296"/>
                  </a:lnTo>
                  <a:lnTo>
                    <a:pt x="37" y="1534"/>
                  </a:lnTo>
                  <a:lnTo>
                    <a:pt x="18" y="1771"/>
                  </a:lnTo>
                  <a:lnTo>
                    <a:pt x="0" y="3122"/>
                  </a:lnTo>
                  <a:lnTo>
                    <a:pt x="0" y="4764"/>
                  </a:lnTo>
                  <a:lnTo>
                    <a:pt x="18" y="6717"/>
                  </a:lnTo>
                  <a:lnTo>
                    <a:pt x="511" y="6717"/>
                  </a:lnTo>
                  <a:lnTo>
                    <a:pt x="785" y="5458"/>
                  </a:lnTo>
                  <a:lnTo>
                    <a:pt x="822" y="5677"/>
                  </a:lnTo>
                  <a:lnTo>
                    <a:pt x="876" y="5932"/>
                  </a:lnTo>
                  <a:lnTo>
                    <a:pt x="949" y="6243"/>
                  </a:lnTo>
                  <a:lnTo>
                    <a:pt x="1077" y="6608"/>
                  </a:lnTo>
                  <a:lnTo>
                    <a:pt x="1223" y="6973"/>
                  </a:lnTo>
                  <a:lnTo>
                    <a:pt x="1314" y="7155"/>
                  </a:lnTo>
                  <a:lnTo>
                    <a:pt x="1406" y="7338"/>
                  </a:lnTo>
                  <a:lnTo>
                    <a:pt x="1515" y="7520"/>
                  </a:lnTo>
                  <a:lnTo>
                    <a:pt x="1643" y="7685"/>
                  </a:lnTo>
                  <a:lnTo>
                    <a:pt x="1789" y="7849"/>
                  </a:lnTo>
                  <a:lnTo>
                    <a:pt x="1935" y="7977"/>
                  </a:lnTo>
                  <a:lnTo>
                    <a:pt x="2117" y="8104"/>
                  </a:lnTo>
                  <a:lnTo>
                    <a:pt x="2300" y="8196"/>
                  </a:lnTo>
                  <a:lnTo>
                    <a:pt x="2482" y="8287"/>
                  </a:lnTo>
                  <a:lnTo>
                    <a:pt x="2683" y="8360"/>
                  </a:lnTo>
                  <a:lnTo>
                    <a:pt x="2902" y="8415"/>
                  </a:lnTo>
                  <a:lnTo>
                    <a:pt x="3121" y="8451"/>
                  </a:lnTo>
                  <a:lnTo>
                    <a:pt x="3340" y="8488"/>
                  </a:lnTo>
                  <a:lnTo>
                    <a:pt x="3559" y="8506"/>
                  </a:lnTo>
                  <a:lnTo>
                    <a:pt x="3997" y="8524"/>
                  </a:lnTo>
                  <a:lnTo>
                    <a:pt x="4417" y="8506"/>
                  </a:lnTo>
                  <a:lnTo>
                    <a:pt x="4800" y="8451"/>
                  </a:lnTo>
                  <a:lnTo>
                    <a:pt x="4892" y="8433"/>
                  </a:lnTo>
                  <a:lnTo>
                    <a:pt x="4965" y="8415"/>
                  </a:lnTo>
                  <a:lnTo>
                    <a:pt x="5038" y="8378"/>
                  </a:lnTo>
                  <a:lnTo>
                    <a:pt x="5092" y="8323"/>
                  </a:lnTo>
                  <a:lnTo>
                    <a:pt x="5147" y="8269"/>
                  </a:lnTo>
                  <a:lnTo>
                    <a:pt x="5184" y="8214"/>
                  </a:lnTo>
                  <a:lnTo>
                    <a:pt x="5257" y="8068"/>
                  </a:lnTo>
                  <a:lnTo>
                    <a:pt x="5275" y="7904"/>
                  </a:lnTo>
                  <a:lnTo>
                    <a:pt x="5293" y="7721"/>
                  </a:lnTo>
                  <a:lnTo>
                    <a:pt x="5275" y="7502"/>
                  </a:lnTo>
                  <a:lnTo>
                    <a:pt x="5238" y="7301"/>
                  </a:lnTo>
                  <a:lnTo>
                    <a:pt x="5202" y="7064"/>
                  </a:lnTo>
                  <a:lnTo>
                    <a:pt x="5129" y="6827"/>
                  </a:lnTo>
                  <a:lnTo>
                    <a:pt x="4983" y="6352"/>
                  </a:lnTo>
                  <a:lnTo>
                    <a:pt x="4819" y="5896"/>
                  </a:lnTo>
                  <a:lnTo>
                    <a:pt x="4654" y="5476"/>
                  </a:lnTo>
                  <a:lnTo>
                    <a:pt x="4289" y="4509"/>
                  </a:lnTo>
                  <a:lnTo>
                    <a:pt x="3888" y="3377"/>
                  </a:lnTo>
                  <a:lnTo>
                    <a:pt x="3432" y="2026"/>
                  </a:lnTo>
                  <a:lnTo>
                    <a:pt x="1022"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204;p72"/>
            <p:cNvSpPr/>
            <p:nvPr/>
          </p:nvSpPr>
          <p:spPr>
            <a:xfrm>
              <a:off x="1034850" y="4234700"/>
              <a:ext cx="96750" cy="213100"/>
            </a:xfrm>
            <a:custGeom>
              <a:avLst/>
              <a:gdLst/>
              <a:ahLst/>
              <a:cxnLst/>
              <a:rect l="l" t="t" r="r" b="b"/>
              <a:pathLst>
                <a:path w="3870" h="8524" extrusionOk="0">
                  <a:moveTo>
                    <a:pt x="767" y="0"/>
                  </a:moveTo>
                  <a:lnTo>
                    <a:pt x="767" y="256"/>
                  </a:lnTo>
                  <a:lnTo>
                    <a:pt x="731" y="876"/>
                  </a:lnTo>
                  <a:lnTo>
                    <a:pt x="712" y="1223"/>
                  </a:lnTo>
                  <a:lnTo>
                    <a:pt x="658" y="1533"/>
                  </a:lnTo>
                  <a:lnTo>
                    <a:pt x="639" y="1679"/>
                  </a:lnTo>
                  <a:lnTo>
                    <a:pt x="585" y="1807"/>
                  </a:lnTo>
                  <a:lnTo>
                    <a:pt x="548" y="1899"/>
                  </a:lnTo>
                  <a:lnTo>
                    <a:pt x="493" y="1972"/>
                  </a:lnTo>
                  <a:lnTo>
                    <a:pt x="384" y="2099"/>
                  </a:lnTo>
                  <a:lnTo>
                    <a:pt x="274" y="2300"/>
                  </a:lnTo>
                  <a:lnTo>
                    <a:pt x="165" y="2556"/>
                  </a:lnTo>
                  <a:lnTo>
                    <a:pt x="74" y="2848"/>
                  </a:lnTo>
                  <a:lnTo>
                    <a:pt x="19" y="3176"/>
                  </a:lnTo>
                  <a:lnTo>
                    <a:pt x="1" y="3359"/>
                  </a:lnTo>
                  <a:lnTo>
                    <a:pt x="1" y="3541"/>
                  </a:lnTo>
                  <a:lnTo>
                    <a:pt x="1" y="3742"/>
                  </a:lnTo>
                  <a:lnTo>
                    <a:pt x="19" y="3943"/>
                  </a:lnTo>
                  <a:lnTo>
                    <a:pt x="55" y="4143"/>
                  </a:lnTo>
                  <a:lnTo>
                    <a:pt x="92" y="4363"/>
                  </a:lnTo>
                  <a:lnTo>
                    <a:pt x="201" y="4819"/>
                  </a:lnTo>
                  <a:lnTo>
                    <a:pt x="311" y="5312"/>
                  </a:lnTo>
                  <a:lnTo>
                    <a:pt x="420" y="5823"/>
                  </a:lnTo>
                  <a:lnTo>
                    <a:pt x="530" y="6315"/>
                  </a:lnTo>
                  <a:lnTo>
                    <a:pt x="676" y="6790"/>
                  </a:lnTo>
                  <a:lnTo>
                    <a:pt x="749" y="7027"/>
                  </a:lnTo>
                  <a:lnTo>
                    <a:pt x="840" y="7246"/>
                  </a:lnTo>
                  <a:lnTo>
                    <a:pt x="931" y="7447"/>
                  </a:lnTo>
                  <a:lnTo>
                    <a:pt x="1023" y="7630"/>
                  </a:lnTo>
                  <a:lnTo>
                    <a:pt x="1132" y="7794"/>
                  </a:lnTo>
                  <a:lnTo>
                    <a:pt x="1260" y="7940"/>
                  </a:lnTo>
                  <a:lnTo>
                    <a:pt x="1406" y="8068"/>
                  </a:lnTo>
                  <a:lnTo>
                    <a:pt x="1552" y="8177"/>
                  </a:lnTo>
                  <a:lnTo>
                    <a:pt x="1734" y="8287"/>
                  </a:lnTo>
                  <a:lnTo>
                    <a:pt x="1935" y="8360"/>
                  </a:lnTo>
                  <a:lnTo>
                    <a:pt x="2136" y="8414"/>
                  </a:lnTo>
                  <a:lnTo>
                    <a:pt x="2337" y="8469"/>
                  </a:lnTo>
                  <a:lnTo>
                    <a:pt x="2556" y="8506"/>
                  </a:lnTo>
                  <a:lnTo>
                    <a:pt x="2757" y="8524"/>
                  </a:lnTo>
                  <a:lnTo>
                    <a:pt x="2957" y="8524"/>
                  </a:lnTo>
                  <a:lnTo>
                    <a:pt x="3140" y="8506"/>
                  </a:lnTo>
                  <a:lnTo>
                    <a:pt x="3322" y="8469"/>
                  </a:lnTo>
                  <a:lnTo>
                    <a:pt x="3487" y="8433"/>
                  </a:lnTo>
                  <a:lnTo>
                    <a:pt x="3614" y="8378"/>
                  </a:lnTo>
                  <a:lnTo>
                    <a:pt x="3724" y="8305"/>
                  </a:lnTo>
                  <a:lnTo>
                    <a:pt x="3797" y="8214"/>
                  </a:lnTo>
                  <a:lnTo>
                    <a:pt x="3852" y="8122"/>
                  </a:lnTo>
                  <a:lnTo>
                    <a:pt x="3870" y="7995"/>
                  </a:lnTo>
                  <a:lnTo>
                    <a:pt x="3852" y="7830"/>
                  </a:lnTo>
                  <a:lnTo>
                    <a:pt x="3815" y="7648"/>
                  </a:lnTo>
                  <a:lnTo>
                    <a:pt x="3779" y="7429"/>
                  </a:lnTo>
                  <a:lnTo>
                    <a:pt x="3633" y="6936"/>
                  </a:lnTo>
                  <a:lnTo>
                    <a:pt x="3450" y="6388"/>
                  </a:lnTo>
                  <a:lnTo>
                    <a:pt x="3268" y="5823"/>
                  </a:lnTo>
                  <a:lnTo>
                    <a:pt x="3103" y="5257"/>
                  </a:lnTo>
                  <a:lnTo>
                    <a:pt x="3030" y="4983"/>
                  </a:lnTo>
                  <a:lnTo>
                    <a:pt x="2976" y="4728"/>
                  </a:lnTo>
                  <a:lnTo>
                    <a:pt x="2921" y="4490"/>
                  </a:lnTo>
                  <a:lnTo>
                    <a:pt x="2903" y="4271"/>
                  </a:lnTo>
                  <a:lnTo>
                    <a:pt x="2775" y="1789"/>
                  </a:lnTo>
                  <a:lnTo>
                    <a:pt x="2665" y="146"/>
                  </a:lnTo>
                  <a:lnTo>
                    <a:pt x="767"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205;p72"/>
            <p:cNvSpPr/>
            <p:nvPr/>
          </p:nvSpPr>
          <p:spPr>
            <a:xfrm>
              <a:off x="1101925" y="3691700"/>
              <a:ext cx="60725" cy="9600"/>
            </a:xfrm>
            <a:custGeom>
              <a:avLst/>
              <a:gdLst/>
              <a:ahLst/>
              <a:cxnLst/>
              <a:rect l="l" t="t" r="r" b="b"/>
              <a:pathLst>
                <a:path w="2429" h="384" extrusionOk="0">
                  <a:moveTo>
                    <a:pt x="37" y="1"/>
                  </a:moveTo>
                  <a:lnTo>
                    <a:pt x="1" y="55"/>
                  </a:lnTo>
                  <a:lnTo>
                    <a:pt x="1" y="92"/>
                  </a:lnTo>
                  <a:lnTo>
                    <a:pt x="19" y="128"/>
                  </a:lnTo>
                  <a:lnTo>
                    <a:pt x="37" y="128"/>
                  </a:lnTo>
                  <a:lnTo>
                    <a:pt x="329" y="238"/>
                  </a:lnTo>
                  <a:lnTo>
                    <a:pt x="621" y="293"/>
                  </a:lnTo>
                  <a:lnTo>
                    <a:pt x="913" y="347"/>
                  </a:lnTo>
                  <a:lnTo>
                    <a:pt x="1205" y="366"/>
                  </a:lnTo>
                  <a:lnTo>
                    <a:pt x="1497" y="384"/>
                  </a:lnTo>
                  <a:lnTo>
                    <a:pt x="1789" y="366"/>
                  </a:lnTo>
                  <a:lnTo>
                    <a:pt x="2100" y="311"/>
                  </a:lnTo>
                  <a:lnTo>
                    <a:pt x="2392" y="256"/>
                  </a:lnTo>
                  <a:lnTo>
                    <a:pt x="2410" y="238"/>
                  </a:lnTo>
                  <a:lnTo>
                    <a:pt x="2428" y="220"/>
                  </a:lnTo>
                  <a:lnTo>
                    <a:pt x="2428" y="165"/>
                  </a:lnTo>
                  <a:lnTo>
                    <a:pt x="2410" y="128"/>
                  </a:lnTo>
                  <a:lnTo>
                    <a:pt x="2373" y="110"/>
                  </a:lnTo>
                  <a:lnTo>
                    <a:pt x="2355" y="110"/>
                  </a:lnTo>
                  <a:lnTo>
                    <a:pt x="2063" y="183"/>
                  </a:lnTo>
                  <a:lnTo>
                    <a:pt x="1771" y="220"/>
                  </a:lnTo>
                  <a:lnTo>
                    <a:pt x="1497" y="238"/>
                  </a:lnTo>
                  <a:lnTo>
                    <a:pt x="1205" y="238"/>
                  </a:lnTo>
                  <a:lnTo>
                    <a:pt x="913" y="201"/>
                  </a:lnTo>
                  <a:lnTo>
                    <a:pt x="639" y="165"/>
                  </a:lnTo>
                  <a:lnTo>
                    <a:pt x="366" y="92"/>
                  </a:lnTo>
                  <a:lnTo>
                    <a:pt x="7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206;p72"/>
            <p:cNvSpPr/>
            <p:nvPr/>
          </p:nvSpPr>
          <p:spPr>
            <a:xfrm>
              <a:off x="1183600" y="3357700"/>
              <a:ext cx="210375" cy="921725"/>
            </a:xfrm>
            <a:custGeom>
              <a:avLst/>
              <a:gdLst/>
              <a:ahLst/>
              <a:cxnLst/>
              <a:rect l="l" t="t" r="r" b="b"/>
              <a:pathLst>
                <a:path w="8415" h="36869" extrusionOk="0">
                  <a:moveTo>
                    <a:pt x="6736" y="0"/>
                  </a:moveTo>
                  <a:lnTo>
                    <a:pt x="74" y="931"/>
                  </a:lnTo>
                  <a:lnTo>
                    <a:pt x="19" y="2227"/>
                  </a:lnTo>
                  <a:lnTo>
                    <a:pt x="1" y="3468"/>
                  </a:lnTo>
                  <a:lnTo>
                    <a:pt x="19" y="4618"/>
                  </a:lnTo>
                  <a:lnTo>
                    <a:pt x="74" y="5713"/>
                  </a:lnTo>
                  <a:lnTo>
                    <a:pt x="128" y="6352"/>
                  </a:lnTo>
                  <a:lnTo>
                    <a:pt x="201" y="6972"/>
                  </a:lnTo>
                  <a:lnTo>
                    <a:pt x="274" y="7575"/>
                  </a:lnTo>
                  <a:lnTo>
                    <a:pt x="366" y="8159"/>
                  </a:lnTo>
                  <a:lnTo>
                    <a:pt x="457" y="8743"/>
                  </a:lnTo>
                  <a:lnTo>
                    <a:pt x="566" y="9290"/>
                  </a:lnTo>
                  <a:lnTo>
                    <a:pt x="676" y="9820"/>
                  </a:lnTo>
                  <a:lnTo>
                    <a:pt x="804" y="10349"/>
                  </a:lnTo>
                  <a:lnTo>
                    <a:pt x="1023" y="11170"/>
                  </a:lnTo>
                  <a:lnTo>
                    <a:pt x="1260" y="11955"/>
                  </a:lnTo>
                  <a:lnTo>
                    <a:pt x="1516" y="12740"/>
                  </a:lnTo>
                  <a:lnTo>
                    <a:pt x="1771" y="13507"/>
                  </a:lnTo>
                  <a:lnTo>
                    <a:pt x="2337" y="15040"/>
                  </a:lnTo>
                  <a:lnTo>
                    <a:pt x="2939" y="16628"/>
                  </a:lnTo>
                  <a:lnTo>
                    <a:pt x="2793" y="16938"/>
                  </a:lnTo>
                  <a:lnTo>
                    <a:pt x="2665" y="17248"/>
                  </a:lnTo>
                  <a:lnTo>
                    <a:pt x="2574" y="17577"/>
                  </a:lnTo>
                  <a:lnTo>
                    <a:pt x="2501" y="17924"/>
                  </a:lnTo>
                  <a:lnTo>
                    <a:pt x="2428" y="18289"/>
                  </a:lnTo>
                  <a:lnTo>
                    <a:pt x="2392" y="18654"/>
                  </a:lnTo>
                  <a:lnTo>
                    <a:pt x="2355" y="19019"/>
                  </a:lnTo>
                  <a:lnTo>
                    <a:pt x="2337" y="19402"/>
                  </a:lnTo>
                  <a:lnTo>
                    <a:pt x="2337" y="19803"/>
                  </a:lnTo>
                  <a:lnTo>
                    <a:pt x="2355" y="20205"/>
                  </a:lnTo>
                  <a:lnTo>
                    <a:pt x="2373" y="20607"/>
                  </a:lnTo>
                  <a:lnTo>
                    <a:pt x="2410" y="21008"/>
                  </a:lnTo>
                  <a:lnTo>
                    <a:pt x="2519" y="21848"/>
                  </a:lnTo>
                  <a:lnTo>
                    <a:pt x="2665" y="22669"/>
                  </a:lnTo>
                  <a:lnTo>
                    <a:pt x="2830" y="23509"/>
                  </a:lnTo>
                  <a:lnTo>
                    <a:pt x="3012" y="24330"/>
                  </a:lnTo>
                  <a:lnTo>
                    <a:pt x="3414" y="25936"/>
                  </a:lnTo>
                  <a:lnTo>
                    <a:pt x="3779" y="27396"/>
                  </a:lnTo>
                  <a:lnTo>
                    <a:pt x="3943" y="28072"/>
                  </a:lnTo>
                  <a:lnTo>
                    <a:pt x="4071" y="28674"/>
                  </a:lnTo>
                  <a:lnTo>
                    <a:pt x="4326" y="29806"/>
                  </a:lnTo>
                  <a:lnTo>
                    <a:pt x="4637" y="31010"/>
                  </a:lnTo>
                  <a:lnTo>
                    <a:pt x="4965" y="32251"/>
                  </a:lnTo>
                  <a:lnTo>
                    <a:pt x="5294" y="33419"/>
                  </a:lnTo>
                  <a:lnTo>
                    <a:pt x="5878" y="35427"/>
                  </a:lnTo>
                  <a:lnTo>
                    <a:pt x="6225" y="36540"/>
                  </a:lnTo>
                  <a:lnTo>
                    <a:pt x="6371" y="36632"/>
                  </a:lnTo>
                  <a:lnTo>
                    <a:pt x="6535" y="36705"/>
                  </a:lnTo>
                  <a:lnTo>
                    <a:pt x="6681" y="36759"/>
                  </a:lnTo>
                  <a:lnTo>
                    <a:pt x="6827" y="36814"/>
                  </a:lnTo>
                  <a:lnTo>
                    <a:pt x="6973" y="36851"/>
                  </a:lnTo>
                  <a:lnTo>
                    <a:pt x="7119" y="36869"/>
                  </a:lnTo>
                  <a:lnTo>
                    <a:pt x="7393" y="36869"/>
                  </a:lnTo>
                  <a:lnTo>
                    <a:pt x="7520" y="36851"/>
                  </a:lnTo>
                  <a:lnTo>
                    <a:pt x="7666" y="36814"/>
                  </a:lnTo>
                  <a:lnTo>
                    <a:pt x="7794" y="36778"/>
                  </a:lnTo>
                  <a:lnTo>
                    <a:pt x="7922" y="36723"/>
                  </a:lnTo>
                  <a:lnTo>
                    <a:pt x="8050" y="36650"/>
                  </a:lnTo>
                  <a:lnTo>
                    <a:pt x="8177" y="36577"/>
                  </a:lnTo>
                  <a:lnTo>
                    <a:pt x="8415" y="36376"/>
                  </a:lnTo>
                  <a:lnTo>
                    <a:pt x="8342" y="32580"/>
                  </a:lnTo>
                  <a:lnTo>
                    <a:pt x="8287" y="29550"/>
                  </a:lnTo>
                  <a:lnTo>
                    <a:pt x="8250" y="26155"/>
                  </a:lnTo>
                  <a:lnTo>
                    <a:pt x="8214" y="22633"/>
                  </a:lnTo>
                  <a:lnTo>
                    <a:pt x="8214" y="19238"/>
                  </a:lnTo>
                  <a:lnTo>
                    <a:pt x="8232" y="17686"/>
                  </a:lnTo>
                  <a:lnTo>
                    <a:pt x="8269" y="16263"/>
                  </a:lnTo>
                  <a:lnTo>
                    <a:pt x="8305" y="15003"/>
                  </a:lnTo>
                  <a:lnTo>
                    <a:pt x="8342" y="13963"/>
                  </a:lnTo>
                  <a:lnTo>
                    <a:pt x="8378" y="13269"/>
                  </a:lnTo>
                  <a:lnTo>
                    <a:pt x="8396" y="12576"/>
                  </a:lnTo>
                  <a:lnTo>
                    <a:pt x="8378" y="11846"/>
                  </a:lnTo>
                  <a:lnTo>
                    <a:pt x="8360" y="11097"/>
                  </a:lnTo>
                  <a:lnTo>
                    <a:pt x="8305" y="10349"/>
                  </a:lnTo>
                  <a:lnTo>
                    <a:pt x="8250" y="9601"/>
                  </a:lnTo>
                  <a:lnTo>
                    <a:pt x="8177" y="8834"/>
                  </a:lnTo>
                  <a:lnTo>
                    <a:pt x="8104" y="8068"/>
                  </a:lnTo>
                  <a:lnTo>
                    <a:pt x="7922" y="6662"/>
                  </a:lnTo>
                  <a:lnTo>
                    <a:pt x="7721" y="5311"/>
                  </a:lnTo>
                  <a:lnTo>
                    <a:pt x="7557" y="4216"/>
                  </a:lnTo>
                  <a:lnTo>
                    <a:pt x="7374" y="3213"/>
                  </a:lnTo>
                  <a:lnTo>
                    <a:pt x="7064" y="1533"/>
                  </a:lnTo>
                  <a:lnTo>
                    <a:pt x="6827" y="420"/>
                  </a:lnTo>
                  <a:lnTo>
                    <a:pt x="6736"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207;p72"/>
            <p:cNvSpPr/>
            <p:nvPr/>
          </p:nvSpPr>
          <p:spPr>
            <a:xfrm>
              <a:off x="1316850" y="4295375"/>
              <a:ext cx="203075" cy="184825"/>
            </a:xfrm>
            <a:custGeom>
              <a:avLst/>
              <a:gdLst/>
              <a:ahLst/>
              <a:cxnLst/>
              <a:rect l="l" t="t" r="r" b="b"/>
              <a:pathLst>
                <a:path w="8123" h="7393" extrusionOk="0">
                  <a:moveTo>
                    <a:pt x="749" y="1"/>
                  </a:moveTo>
                  <a:lnTo>
                    <a:pt x="621" y="129"/>
                  </a:lnTo>
                  <a:lnTo>
                    <a:pt x="493" y="275"/>
                  </a:lnTo>
                  <a:lnTo>
                    <a:pt x="347" y="457"/>
                  </a:lnTo>
                  <a:lnTo>
                    <a:pt x="201" y="694"/>
                  </a:lnTo>
                  <a:lnTo>
                    <a:pt x="146" y="822"/>
                  </a:lnTo>
                  <a:lnTo>
                    <a:pt x="91" y="950"/>
                  </a:lnTo>
                  <a:lnTo>
                    <a:pt x="37" y="1078"/>
                  </a:lnTo>
                  <a:lnTo>
                    <a:pt x="18" y="1224"/>
                  </a:lnTo>
                  <a:lnTo>
                    <a:pt x="0" y="1351"/>
                  </a:lnTo>
                  <a:lnTo>
                    <a:pt x="18" y="1497"/>
                  </a:lnTo>
                  <a:lnTo>
                    <a:pt x="91" y="2520"/>
                  </a:lnTo>
                  <a:lnTo>
                    <a:pt x="201" y="4089"/>
                  </a:lnTo>
                  <a:lnTo>
                    <a:pt x="365" y="6425"/>
                  </a:lnTo>
                  <a:lnTo>
                    <a:pt x="895" y="6389"/>
                  </a:lnTo>
                  <a:lnTo>
                    <a:pt x="1059" y="4637"/>
                  </a:lnTo>
                  <a:lnTo>
                    <a:pt x="1278" y="4929"/>
                  </a:lnTo>
                  <a:lnTo>
                    <a:pt x="1533" y="5239"/>
                  </a:lnTo>
                  <a:lnTo>
                    <a:pt x="1844" y="5622"/>
                  </a:lnTo>
                  <a:lnTo>
                    <a:pt x="2190" y="6024"/>
                  </a:lnTo>
                  <a:lnTo>
                    <a:pt x="2574" y="6425"/>
                  </a:lnTo>
                  <a:lnTo>
                    <a:pt x="2957" y="6772"/>
                  </a:lnTo>
                  <a:lnTo>
                    <a:pt x="3139" y="6918"/>
                  </a:lnTo>
                  <a:lnTo>
                    <a:pt x="3322" y="7046"/>
                  </a:lnTo>
                  <a:lnTo>
                    <a:pt x="3523" y="7156"/>
                  </a:lnTo>
                  <a:lnTo>
                    <a:pt x="3760" y="7229"/>
                  </a:lnTo>
                  <a:lnTo>
                    <a:pt x="4034" y="7302"/>
                  </a:lnTo>
                  <a:lnTo>
                    <a:pt x="4344" y="7338"/>
                  </a:lnTo>
                  <a:lnTo>
                    <a:pt x="4673" y="7375"/>
                  </a:lnTo>
                  <a:lnTo>
                    <a:pt x="5019" y="7393"/>
                  </a:lnTo>
                  <a:lnTo>
                    <a:pt x="5731" y="7393"/>
                  </a:lnTo>
                  <a:lnTo>
                    <a:pt x="6443" y="7356"/>
                  </a:lnTo>
                  <a:lnTo>
                    <a:pt x="7082" y="7302"/>
                  </a:lnTo>
                  <a:lnTo>
                    <a:pt x="7611" y="7229"/>
                  </a:lnTo>
                  <a:lnTo>
                    <a:pt x="7976" y="7174"/>
                  </a:lnTo>
                  <a:lnTo>
                    <a:pt x="8049" y="7156"/>
                  </a:lnTo>
                  <a:lnTo>
                    <a:pt x="8086" y="7137"/>
                  </a:lnTo>
                  <a:lnTo>
                    <a:pt x="8104" y="7101"/>
                  </a:lnTo>
                  <a:lnTo>
                    <a:pt x="8122" y="7046"/>
                  </a:lnTo>
                  <a:lnTo>
                    <a:pt x="8122" y="6991"/>
                  </a:lnTo>
                  <a:lnTo>
                    <a:pt x="8104" y="6937"/>
                  </a:lnTo>
                  <a:lnTo>
                    <a:pt x="8031" y="6809"/>
                  </a:lnTo>
                  <a:lnTo>
                    <a:pt x="7921" y="6663"/>
                  </a:lnTo>
                  <a:lnTo>
                    <a:pt x="7775" y="6480"/>
                  </a:lnTo>
                  <a:lnTo>
                    <a:pt x="7392" y="6097"/>
                  </a:lnTo>
                  <a:lnTo>
                    <a:pt x="6516" y="5276"/>
                  </a:lnTo>
                  <a:lnTo>
                    <a:pt x="6133" y="4892"/>
                  </a:lnTo>
                  <a:lnTo>
                    <a:pt x="5987" y="4728"/>
                  </a:lnTo>
                  <a:lnTo>
                    <a:pt x="5859" y="4564"/>
                  </a:lnTo>
                  <a:lnTo>
                    <a:pt x="5713" y="4400"/>
                  </a:lnTo>
                  <a:lnTo>
                    <a:pt x="5494" y="4162"/>
                  </a:lnTo>
                  <a:lnTo>
                    <a:pt x="4837" y="3542"/>
                  </a:lnTo>
                  <a:lnTo>
                    <a:pt x="4016" y="2793"/>
                  </a:lnTo>
                  <a:lnTo>
                    <a:pt x="3103" y="2009"/>
                  </a:lnTo>
                  <a:lnTo>
                    <a:pt x="1479" y="603"/>
                  </a:lnTo>
                  <a:lnTo>
                    <a:pt x="749"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208;p72"/>
            <p:cNvSpPr/>
            <p:nvPr/>
          </p:nvSpPr>
          <p:spPr>
            <a:xfrm>
              <a:off x="1331900" y="4234700"/>
              <a:ext cx="138750" cy="196675"/>
            </a:xfrm>
            <a:custGeom>
              <a:avLst/>
              <a:gdLst/>
              <a:ahLst/>
              <a:cxnLst/>
              <a:rect l="l" t="t" r="r" b="b"/>
              <a:pathLst>
                <a:path w="5550" h="7867" extrusionOk="0">
                  <a:moveTo>
                    <a:pt x="2446" y="0"/>
                  </a:moveTo>
                  <a:lnTo>
                    <a:pt x="0" y="365"/>
                  </a:lnTo>
                  <a:lnTo>
                    <a:pt x="183" y="2227"/>
                  </a:lnTo>
                  <a:lnTo>
                    <a:pt x="165" y="2337"/>
                  </a:lnTo>
                  <a:lnTo>
                    <a:pt x="147" y="2446"/>
                  </a:lnTo>
                  <a:lnTo>
                    <a:pt x="128" y="2610"/>
                  </a:lnTo>
                  <a:lnTo>
                    <a:pt x="128" y="2811"/>
                  </a:lnTo>
                  <a:lnTo>
                    <a:pt x="147" y="3048"/>
                  </a:lnTo>
                  <a:lnTo>
                    <a:pt x="201" y="3322"/>
                  </a:lnTo>
                  <a:lnTo>
                    <a:pt x="293" y="3614"/>
                  </a:lnTo>
                  <a:lnTo>
                    <a:pt x="420" y="3924"/>
                  </a:lnTo>
                  <a:lnTo>
                    <a:pt x="621" y="4271"/>
                  </a:lnTo>
                  <a:lnTo>
                    <a:pt x="877" y="4655"/>
                  </a:lnTo>
                  <a:lnTo>
                    <a:pt x="1169" y="5038"/>
                  </a:lnTo>
                  <a:lnTo>
                    <a:pt x="1479" y="5439"/>
                  </a:lnTo>
                  <a:lnTo>
                    <a:pt x="1826" y="5823"/>
                  </a:lnTo>
                  <a:lnTo>
                    <a:pt x="2172" y="6206"/>
                  </a:lnTo>
                  <a:lnTo>
                    <a:pt x="2519" y="6553"/>
                  </a:lnTo>
                  <a:lnTo>
                    <a:pt x="2684" y="6699"/>
                  </a:lnTo>
                  <a:lnTo>
                    <a:pt x="2866" y="6845"/>
                  </a:lnTo>
                  <a:lnTo>
                    <a:pt x="3049" y="6991"/>
                  </a:lnTo>
                  <a:lnTo>
                    <a:pt x="3249" y="7119"/>
                  </a:lnTo>
                  <a:lnTo>
                    <a:pt x="3687" y="7374"/>
                  </a:lnTo>
                  <a:lnTo>
                    <a:pt x="4125" y="7575"/>
                  </a:lnTo>
                  <a:lnTo>
                    <a:pt x="4545" y="7739"/>
                  </a:lnTo>
                  <a:lnTo>
                    <a:pt x="4746" y="7794"/>
                  </a:lnTo>
                  <a:lnTo>
                    <a:pt x="4928" y="7830"/>
                  </a:lnTo>
                  <a:lnTo>
                    <a:pt x="5093" y="7867"/>
                  </a:lnTo>
                  <a:lnTo>
                    <a:pt x="5239" y="7867"/>
                  </a:lnTo>
                  <a:lnTo>
                    <a:pt x="5367" y="7849"/>
                  </a:lnTo>
                  <a:lnTo>
                    <a:pt x="5458" y="7812"/>
                  </a:lnTo>
                  <a:lnTo>
                    <a:pt x="5513" y="7794"/>
                  </a:lnTo>
                  <a:lnTo>
                    <a:pt x="5531" y="7757"/>
                  </a:lnTo>
                  <a:lnTo>
                    <a:pt x="5549" y="7703"/>
                  </a:lnTo>
                  <a:lnTo>
                    <a:pt x="5549" y="7666"/>
                  </a:lnTo>
                  <a:lnTo>
                    <a:pt x="5549" y="7557"/>
                  </a:lnTo>
                  <a:lnTo>
                    <a:pt x="5494" y="7411"/>
                  </a:lnTo>
                  <a:lnTo>
                    <a:pt x="5421" y="7265"/>
                  </a:lnTo>
                  <a:lnTo>
                    <a:pt x="5312" y="7082"/>
                  </a:lnTo>
                  <a:lnTo>
                    <a:pt x="5056" y="6699"/>
                  </a:lnTo>
                  <a:lnTo>
                    <a:pt x="4454" y="5896"/>
                  </a:lnTo>
                  <a:lnTo>
                    <a:pt x="4180" y="5494"/>
                  </a:lnTo>
                  <a:lnTo>
                    <a:pt x="3961" y="5147"/>
                  </a:lnTo>
                  <a:lnTo>
                    <a:pt x="3633" y="4527"/>
                  </a:lnTo>
                  <a:lnTo>
                    <a:pt x="3341" y="3906"/>
                  </a:lnTo>
                  <a:lnTo>
                    <a:pt x="3103" y="3322"/>
                  </a:lnTo>
                  <a:lnTo>
                    <a:pt x="2903" y="2775"/>
                  </a:lnTo>
                  <a:lnTo>
                    <a:pt x="2793" y="2410"/>
                  </a:lnTo>
                  <a:lnTo>
                    <a:pt x="2702" y="1990"/>
                  </a:lnTo>
                  <a:lnTo>
                    <a:pt x="2629" y="1533"/>
                  </a:lnTo>
                  <a:lnTo>
                    <a:pt x="2574" y="1077"/>
                  </a:lnTo>
                  <a:lnTo>
                    <a:pt x="2483" y="329"/>
                  </a:lnTo>
                  <a:lnTo>
                    <a:pt x="2446"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209;p72"/>
            <p:cNvSpPr/>
            <p:nvPr/>
          </p:nvSpPr>
          <p:spPr>
            <a:xfrm>
              <a:off x="1336000" y="3713600"/>
              <a:ext cx="54325" cy="14175"/>
            </a:xfrm>
            <a:custGeom>
              <a:avLst/>
              <a:gdLst/>
              <a:ahLst/>
              <a:cxnLst/>
              <a:rect l="l" t="t" r="r" b="b"/>
              <a:pathLst>
                <a:path w="2173" h="567" extrusionOk="0">
                  <a:moveTo>
                    <a:pt x="2118" y="1"/>
                  </a:moveTo>
                  <a:lnTo>
                    <a:pt x="2081" y="19"/>
                  </a:lnTo>
                  <a:lnTo>
                    <a:pt x="1862" y="165"/>
                  </a:lnTo>
                  <a:lnTo>
                    <a:pt x="1625" y="274"/>
                  </a:lnTo>
                  <a:lnTo>
                    <a:pt x="1370" y="347"/>
                  </a:lnTo>
                  <a:lnTo>
                    <a:pt x="1114" y="402"/>
                  </a:lnTo>
                  <a:lnTo>
                    <a:pt x="859" y="420"/>
                  </a:lnTo>
                  <a:lnTo>
                    <a:pt x="603" y="402"/>
                  </a:lnTo>
                  <a:lnTo>
                    <a:pt x="329" y="366"/>
                  </a:lnTo>
                  <a:lnTo>
                    <a:pt x="74" y="274"/>
                  </a:lnTo>
                  <a:lnTo>
                    <a:pt x="37" y="274"/>
                  </a:lnTo>
                  <a:lnTo>
                    <a:pt x="1" y="329"/>
                  </a:lnTo>
                  <a:lnTo>
                    <a:pt x="1" y="366"/>
                  </a:lnTo>
                  <a:lnTo>
                    <a:pt x="19" y="402"/>
                  </a:lnTo>
                  <a:lnTo>
                    <a:pt x="37" y="402"/>
                  </a:lnTo>
                  <a:lnTo>
                    <a:pt x="311" y="493"/>
                  </a:lnTo>
                  <a:lnTo>
                    <a:pt x="585" y="548"/>
                  </a:lnTo>
                  <a:lnTo>
                    <a:pt x="859" y="566"/>
                  </a:lnTo>
                  <a:lnTo>
                    <a:pt x="1132" y="548"/>
                  </a:lnTo>
                  <a:lnTo>
                    <a:pt x="1406" y="493"/>
                  </a:lnTo>
                  <a:lnTo>
                    <a:pt x="1662" y="402"/>
                  </a:lnTo>
                  <a:lnTo>
                    <a:pt x="1917" y="293"/>
                  </a:lnTo>
                  <a:lnTo>
                    <a:pt x="2154" y="128"/>
                  </a:lnTo>
                  <a:lnTo>
                    <a:pt x="2173" y="110"/>
                  </a:lnTo>
                  <a:lnTo>
                    <a:pt x="2173" y="92"/>
                  </a:lnTo>
                  <a:lnTo>
                    <a:pt x="2173" y="37"/>
                  </a:lnTo>
                  <a:lnTo>
                    <a:pt x="2136"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210;p72"/>
            <p:cNvSpPr/>
            <p:nvPr/>
          </p:nvSpPr>
          <p:spPr>
            <a:xfrm>
              <a:off x="954550" y="2968025"/>
              <a:ext cx="438525" cy="603700"/>
            </a:xfrm>
            <a:custGeom>
              <a:avLst/>
              <a:gdLst/>
              <a:ahLst/>
              <a:cxnLst/>
              <a:rect l="l" t="t" r="r" b="b"/>
              <a:pathLst>
                <a:path w="17541" h="24148" extrusionOk="0">
                  <a:moveTo>
                    <a:pt x="3651" y="0"/>
                  </a:moveTo>
                  <a:lnTo>
                    <a:pt x="3304" y="639"/>
                  </a:lnTo>
                  <a:lnTo>
                    <a:pt x="2939" y="1369"/>
                  </a:lnTo>
                  <a:lnTo>
                    <a:pt x="2482" y="2300"/>
                  </a:lnTo>
                  <a:lnTo>
                    <a:pt x="1990" y="3395"/>
                  </a:lnTo>
                  <a:lnTo>
                    <a:pt x="1479" y="4581"/>
                  </a:lnTo>
                  <a:lnTo>
                    <a:pt x="1223" y="5202"/>
                  </a:lnTo>
                  <a:lnTo>
                    <a:pt x="1004" y="5841"/>
                  </a:lnTo>
                  <a:lnTo>
                    <a:pt x="767" y="6461"/>
                  </a:lnTo>
                  <a:lnTo>
                    <a:pt x="584" y="7100"/>
                  </a:lnTo>
                  <a:lnTo>
                    <a:pt x="438" y="7611"/>
                  </a:lnTo>
                  <a:lnTo>
                    <a:pt x="329" y="8140"/>
                  </a:lnTo>
                  <a:lnTo>
                    <a:pt x="219" y="8706"/>
                  </a:lnTo>
                  <a:lnTo>
                    <a:pt x="146" y="9290"/>
                  </a:lnTo>
                  <a:lnTo>
                    <a:pt x="91" y="9893"/>
                  </a:lnTo>
                  <a:lnTo>
                    <a:pt x="37" y="10513"/>
                  </a:lnTo>
                  <a:lnTo>
                    <a:pt x="18" y="11134"/>
                  </a:lnTo>
                  <a:lnTo>
                    <a:pt x="0" y="11791"/>
                  </a:lnTo>
                  <a:lnTo>
                    <a:pt x="0" y="12430"/>
                  </a:lnTo>
                  <a:lnTo>
                    <a:pt x="18" y="13087"/>
                  </a:lnTo>
                  <a:lnTo>
                    <a:pt x="73" y="14401"/>
                  </a:lnTo>
                  <a:lnTo>
                    <a:pt x="183" y="15697"/>
                  </a:lnTo>
                  <a:lnTo>
                    <a:pt x="310" y="16956"/>
                  </a:lnTo>
                  <a:lnTo>
                    <a:pt x="456" y="18142"/>
                  </a:lnTo>
                  <a:lnTo>
                    <a:pt x="602" y="19256"/>
                  </a:lnTo>
                  <a:lnTo>
                    <a:pt x="767" y="20260"/>
                  </a:lnTo>
                  <a:lnTo>
                    <a:pt x="913" y="21136"/>
                  </a:lnTo>
                  <a:lnTo>
                    <a:pt x="1132" y="22395"/>
                  </a:lnTo>
                  <a:lnTo>
                    <a:pt x="1241" y="22851"/>
                  </a:lnTo>
                  <a:lnTo>
                    <a:pt x="2099" y="23107"/>
                  </a:lnTo>
                  <a:lnTo>
                    <a:pt x="2957" y="23344"/>
                  </a:lnTo>
                  <a:lnTo>
                    <a:pt x="3121" y="23381"/>
                  </a:lnTo>
                  <a:lnTo>
                    <a:pt x="3943" y="23582"/>
                  </a:lnTo>
                  <a:lnTo>
                    <a:pt x="4782" y="23746"/>
                  </a:lnTo>
                  <a:lnTo>
                    <a:pt x="5622" y="23874"/>
                  </a:lnTo>
                  <a:lnTo>
                    <a:pt x="6461" y="23983"/>
                  </a:lnTo>
                  <a:lnTo>
                    <a:pt x="6644" y="24001"/>
                  </a:lnTo>
                  <a:lnTo>
                    <a:pt x="7410" y="24074"/>
                  </a:lnTo>
                  <a:lnTo>
                    <a:pt x="8177" y="24111"/>
                  </a:lnTo>
                  <a:lnTo>
                    <a:pt x="8944" y="24147"/>
                  </a:lnTo>
                  <a:lnTo>
                    <a:pt x="9874" y="24147"/>
                  </a:lnTo>
                  <a:lnTo>
                    <a:pt x="10678" y="24111"/>
                  </a:lnTo>
                  <a:lnTo>
                    <a:pt x="11481" y="24056"/>
                  </a:lnTo>
                  <a:lnTo>
                    <a:pt x="12302" y="23983"/>
                  </a:lnTo>
                  <a:lnTo>
                    <a:pt x="13123" y="23874"/>
                  </a:lnTo>
                  <a:lnTo>
                    <a:pt x="13926" y="23746"/>
                  </a:lnTo>
                  <a:lnTo>
                    <a:pt x="14748" y="23582"/>
                  </a:lnTo>
                  <a:lnTo>
                    <a:pt x="15569" y="23399"/>
                  </a:lnTo>
                  <a:lnTo>
                    <a:pt x="16390" y="23180"/>
                  </a:lnTo>
                  <a:lnTo>
                    <a:pt x="16555" y="23143"/>
                  </a:lnTo>
                  <a:lnTo>
                    <a:pt x="17522" y="22851"/>
                  </a:lnTo>
                  <a:lnTo>
                    <a:pt x="17522" y="22468"/>
                  </a:lnTo>
                  <a:lnTo>
                    <a:pt x="17540" y="21355"/>
                  </a:lnTo>
                  <a:lnTo>
                    <a:pt x="17540" y="19657"/>
                  </a:lnTo>
                  <a:lnTo>
                    <a:pt x="17522" y="18617"/>
                  </a:lnTo>
                  <a:lnTo>
                    <a:pt x="17485" y="17485"/>
                  </a:lnTo>
                  <a:lnTo>
                    <a:pt x="17485" y="17193"/>
                  </a:lnTo>
                  <a:lnTo>
                    <a:pt x="17431" y="15897"/>
                  </a:lnTo>
                  <a:lnTo>
                    <a:pt x="17358" y="14529"/>
                  </a:lnTo>
                  <a:lnTo>
                    <a:pt x="17339" y="14346"/>
                  </a:lnTo>
                  <a:lnTo>
                    <a:pt x="17248" y="12849"/>
                  </a:lnTo>
                  <a:lnTo>
                    <a:pt x="17230" y="12630"/>
                  </a:lnTo>
                  <a:lnTo>
                    <a:pt x="17084" y="11170"/>
                  </a:lnTo>
                  <a:lnTo>
                    <a:pt x="17084" y="11024"/>
                  </a:lnTo>
                  <a:lnTo>
                    <a:pt x="16901" y="9455"/>
                  </a:lnTo>
                  <a:lnTo>
                    <a:pt x="16682" y="7885"/>
                  </a:lnTo>
                  <a:lnTo>
                    <a:pt x="16646" y="7684"/>
                  </a:lnTo>
                  <a:lnTo>
                    <a:pt x="16518" y="6881"/>
                  </a:lnTo>
                  <a:lnTo>
                    <a:pt x="16372" y="6078"/>
                  </a:lnTo>
                  <a:lnTo>
                    <a:pt x="16226" y="5275"/>
                  </a:lnTo>
                  <a:lnTo>
                    <a:pt x="16062" y="4490"/>
                  </a:lnTo>
                  <a:lnTo>
                    <a:pt x="16025" y="4326"/>
                  </a:lnTo>
                  <a:lnTo>
                    <a:pt x="15733" y="3176"/>
                  </a:lnTo>
                  <a:lnTo>
                    <a:pt x="15423" y="2063"/>
                  </a:lnTo>
                  <a:lnTo>
                    <a:pt x="15259" y="1533"/>
                  </a:lnTo>
                  <a:lnTo>
                    <a:pt x="15076" y="1004"/>
                  </a:lnTo>
                  <a:lnTo>
                    <a:pt x="14894" y="493"/>
                  </a:lnTo>
                  <a:lnTo>
                    <a:pt x="14693" y="0"/>
                  </a:lnTo>
                  <a:lnTo>
                    <a:pt x="14547" y="110"/>
                  </a:lnTo>
                  <a:lnTo>
                    <a:pt x="14364" y="219"/>
                  </a:lnTo>
                  <a:lnTo>
                    <a:pt x="14109" y="365"/>
                  </a:lnTo>
                  <a:lnTo>
                    <a:pt x="13762" y="529"/>
                  </a:lnTo>
                  <a:lnTo>
                    <a:pt x="13342" y="694"/>
                  </a:lnTo>
                  <a:lnTo>
                    <a:pt x="12831" y="840"/>
                  </a:lnTo>
                  <a:lnTo>
                    <a:pt x="12539" y="913"/>
                  </a:lnTo>
                  <a:lnTo>
                    <a:pt x="12229" y="986"/>
                  </a:lnTo>
                  <a:lnTo>
                    <a:pt x="12046" y="1022"/>
                  </a:lnTo>
                  <a:lnTo>
                    <a:pt x="11700" y="1059"/>
                  </a:lnTo>
                  <a:lnTo>
                    <a:pt x="11335" y="1113"/>
                  </a:lnTo>
                  <a:lnTo>
                    <a:pt x="10951" y="1150"/>
                  </a:lnTo>
                  <a:lnTo>
                    <a:pt x="10532" y="1168"/>
                  </a:lnTo>
                  <a:lnTo>
                    <a:pt x="9637" y="1168"/>
                  </a:lnTo>
                  <a:lnTo>
                    <a:pt x="9144" y="1150"/>
                  </a:lnTo>
                  <a:lnTo>
                    <a:pt x="8652" y="1095"/>
                  </a:lnTo>
                  <a:lnTo>
                    <a:pt x="8104" y="1040"/>
                  </a:lnTo>
                  <a:lnTo>
                    <a:pt x="7556" y="967"/>
                  </a:lnTo>
                  <a:lnTo>
                    <a:pt x="6972" y="858"/>
                  </a:lnTo>
                  <a:lnTo>
                    <a:pt x="6352" y="748"/>
                  </a:lnTo>
                  <a:lnTo>
                    <a:pt x="5713" y="602"/>
                  </a:lnTo>
                  <a:lnTo>
                    <a:pt x="5056" y="420"/>
                  </a:lnTo>
                  <a:lnTo>
                    <a:pt x="4362" y="219"/>
                  </a:lnTo>
                  <a:lnTo>
                    <a:pt x="3651"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211;p72"/>
            <p:cNvSpPr/>
            <p:nvPr/>
          </p:nvSpPr>
          <p:spPr>
            <a:xfrm>
              <a:off x="1252950" y="2992650"/>
              <a:ext cx="103150" cy="87650"/>
            </a:xfrm>
            <a:custGeom>
              <a:avLst/>
              <a:gdLst/>
              <a:ahLst/>
              <a:cxnLst/>
              <a:rect l="l" t="t" r="r" b="b"/>
              <a:pathLst>
                <a:path w="4126" h="3506" extrusionOk="0">
                  <a:moveTo>
                    <a:pt x="293" y="1"/>
                  </a:moveTo>
                  <a:lnTo>
                    <a:pt x="110" y="37"/>
                  </a:lnTo>
                  <a:lnTo>
                    <a:pt x="37" y="238"/>
                  </a:lnTo>
                  <a:lnTo>
                    <a:pt x="19" y="439"/>
                  </a:lnTo>
                  <a:lnTo>
                    <a:pt x="1" y="658"/>
                  </a:lnTo>
                  <a:lnTo>
                    <a:pt x="19" y="858"/>
                  </a:lnTo>
                  <a:lnTo>
                    <a:pt x="56" y="1132"/>
                  </a:lnTo>
                  <a:lnTo>
                    <a:pt x="147" y="1370"/>
                  </a:lnTo>
                  <a:lnTo>
                    <a:pt x="256" y="1607"/>
                  </a:lnTo>
                  <a:lnTo>
                    <a:pt x="402" y="1826"/>
                  </a:lnTo>
                  <a:lnTo>
                    <a:pt x="585" y="2027"/>
                  </a:lnTo>
                  <a:lnTo>
                    <a:pt x="767" y="2209"/>
                  </a:lnTo>
                  <a:lnTo>
                    <a:pt x="968" y="2373"/>
                  </a:lnTo>
                  <a:lnTo>
                    <a:pt x="1187" y="2519"/>
                  </a:lnTo>
                  <a:lnTo>
                    <a:pt x="1516" y="2702"/>
                  </a:lnTo>
                  <a:lnTo>
                    <a:pt x="1863" y="2866"/>
                  </a:lnTo>
                  <a:lnTo>
                    <a:pt x="2228" y="2994"/>
                  </a:lnTo>
                  <a:lnTo>
                    <a:pt x="2593" y="3103"/>
                  </a:lnTo>
                  <a:lnTo>
                    <a:pt x="3359" y="3304"/>
                  </a:lnTo>
                  <a:lnTo>
                    <a:pt x="3743" y="3396"/>
                  </a:lnTo>
                  <a:lnTo>
                    <a:pt x="4126" y="3505"/>
                  </a:lnTo>
                  <a:lnTo>
                    <a:pt x="4089" y="3341"/>
                  </a:lnTo>
                  <a:lnTo>
                    <a:pt x="3560" y="3195"/>
                  </a:lnTo>
                  <a:lnTo>
                    <a:pt x="3031" y="3049"/>
                  </a:lnTo>
                  <a:lnTo>
                    <a:pt x="2501" y="2903"/>
                  </a:lnTo>
                  <a:lnTo>
                    <a:pt x="2228" y="2830"/>
                  </a:lnTo>
                  <a:lnTo>
                    <a:pt x="1972" y="2738"/>
                  </a:lnTo>
                  <a:lnTo>
                    <a:pt x="1717" y="2629"/>
                  </a:lnTo>
                  <a:lnTo>
                    <a:pt x="1479" y="2519"/>
                  </a:lnTo>
                  <a:lnTo>
                    <a:pt x="1260" y="2392"/>
                  </a:lnTo>
                  <a:lnTo>
                    <a:pt x="1041" y="2227"/>
                  </a:lnTo>
                  <a:lnTo>
                    <a:pt x="841" y="2063"/>
                  </a:lnTo>
                  <a:lnTo>
                    <a:pt x="658" y="1881"/>
                  </a:lnTo>
                  <a:lnTo>
                    <a:pt x="494" y="1662"/>
                  </a:lnTo>
                  <a:lnTo>
                    <a:pt x="348" y="1406"/>
                  </a:lnTo>
                  <a:lnTo>
                    <a:pt x="275" y="1242"/>
                  </a:lnTo>
                  <a:lnTo>
                    <a:pt x="220" y="1078"/>
                  </a:lnTo>
                  <a:lnTo>
                    <a:pt x="183" y="895"/>
                  </a:lnTo>
                  <a:lnTo>
                    <a:pt x="165" y="712"/>
                  </a:lnTo>
                  <a:lnTo>
                    <a:pt x="165" y="530"/>
                  </a:lnTo>
                  <a:lnTo>
                    <a:pt x="202" y="347"/>
                  </a:lnTo>
                  <a:lnTo>
                    <a:pt x="238" y="165"/>
                  </a:lnTo>
                  <a:lnTo>
                    <a:pt x="293"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212;p72"/>
            <p:cNvSpPr/>
            <p:nvPr/>
          </p:nvSpPr>
          <p:spPr>
            <a:xfrm>
              <a:off x="1043525" y="2995400"/>
              <a:ext cx="328100" cy="169750"/>
            </a:xfrm>
            <a:custGeom>
              <a:avLst/>
              <a:gdLst/>
              <a:ahLst/>
              <a:cxnLst/>
              <a:rect l="l" t="t" r="r" b="b"/>
              <a:pathLst>
                <a:path w="13124" h="6790" extrusionOk="0">
                  <a:moveTo>
                    <a:pt x="2337" y="0"/>
                  </a:moveTo>
                  <a:lnTo>
                    <a:pt x="1862" y="18"/>
                  </a:lnTo>
                  <a:lnTo>
                    <a:pt x="1625" y="37"/>
                  </a:lnTo>
                  <a:lnTo>
                    <a:pt x="1387" y="73"/>
                  </a:lnTo>
                  <a:lnTo>
                    <a:pt x="1168" y="128"/>
                  </a:lnTo>
                  <a:lnTo>
                    <a:pt x="931" y="183"/>
                  </a:lnTo>
                  <a:lnTo>
                    <a:pt x="712" y="237"/>
                  </a:lnTo>
                  <a:lnTo>
                    <a:pt x="475" y="329"/>
                  </a:lnTo>
                  <a:lnTo>
                    <a:pt x="256" y="420"/>
                  </a:lnTo>
                  <a:lnTo>
                    <a:pt x="37" y="511"/>
                  </a:lnTo>
                  <a:lnTo>
                    <a:pt x="19" y="548"/>
                  </a:lnTo>
                  <a:lnTo>
                    <a:pt x="0" y="566"/>
                  </a:lnTo>
                  <a:lnTo>
                    <a:pt x="0" y="602"/>
                  </a:lnTo>
                  <a:lnTo>
                    <a:pt x="19" y="621"/>
                  </a:lnTo>
                  <a:lnTo>
                    <a:pt x="37" y="657"/>
                  </a:lnTo>
                  <a:lnTo>
                    <a:pt x="55" y="675"/>
                  </a:lnTo>
                  <a:lnTo>
                    <a:pt x="92" y="675"/>
                  </a:lnTo>
                  <a:lnTo>
                    <a:pt x="128" y="657"/>
                  </a:lnTo>
                  <a:lnTo>
                    <a:pt x="347" y="566"/>
                  </a:lnTo>
                  <a:lnTo>
                    <a:pt x="566" y="456"/>
                  </a:lnTo>
                  <a:lnTo>
                    <a:pt x="785" y="383"/>
                  </a:lnTo>
                  <a:lnTo>
                    <a:pt x="1022" y="310"/>
                  </a:lnTo>
                  <a:lnTo>
                    <a:pt x="1241" y="274"/>
                  </a:lnTo>
                  <a:lnTo>
                    <a:pt x="1460" y="219"/>
                  </a:lnTo>
                  <a:lnTo>
                    <a:pt x="1698" y="201"/>
                  </a:lnTo>
                  <a:lnTo>
                    <a:pt x="1917" y="183"/>
                  </a:lnTo>
                  <a:lnTo>
                    <a:pt x="2373" y="164"/>
                  </a:lnTo>
                  <a:lnTo>
                    <a:pt x="2829" y="201"/>
                  </a:lnTo>
                  <a:lnTo>
                    <a:pt x="3286" y="274"/>
                  </a:lnTo>
                  <a:lnTo>
                    <a:pt x="3724" y="383"/>
                  </a:lnTo>
                  <a:lnTo>
                    <a:pt x="4162" y="529"/>
                  </a:lnTo>
                  <a:lnTo>
                    <a:pt x="4600" y="694"/>
                  </a:lnTo>
                  <a:lnTo>
                    <a:pt x="5038" y="876"/>
                  </a:lnTo>
                  <a:lnTo>
                    <a:pt x="5458" y="1095"/>
                  </a:lnTo>
                  <a:lnTo>
                    <a:pt x="5859" y="1333"/>
                  </a:lnTo>
                  <a:lnTo>
                    <a:pt x="6261" y="1570"/>
                  </a:lnTo>
                  <a:lnTo>
                    <a:pt x="6626" y="1844"/>
                  </a:lnTo>
                  <a:lnTo>
                    <a:pt x="6991" y="2117"/>
                  </a:lnTo>
                  <a:lnTo>
                    <a:pt x="7356" y="2391"/>
                  </a:lnTo>
                  <a:lnTo>
                    <a:pt x="7703" y="2683"/>
                  </a:lnTo>
                  <a:lnTo>
                    <a:pt x="8378" y="3286"/>
                  </a:lnTo>
                  <a:lnTo>
                    <a:pt x="9053" y="3906"/>
                  </a:lnTo>
                  <a:lnTo>
                    <a:pt x="9729" y="4527"/>
                  </a:lnTo>
                  <a:lnTo>
                    <a:pt x="10440" y="5111"/>
                  </a:lnTo>
                  <a:lnTo>
                    <a:pt x="10787" y="5403"/>
                  </a:lnTo>
                  <a:lnTo>
                    <a:pt x="11152" y="5677"/>
                  </a:lnTo>
                  <a:lnTo>
                    <a:pt x="11517" y="5932"/>
                  </a:lnTo>
                  <a:lnTo>
                    <a:pt x="11901" y="6169"/>
                  </a:lnTo>
                  <a:lnTo>
                    <a:pt x="12302" y="6407"/>
                  </a:lnTo>
                  <a:lnTo>
                    <a:pt x="12722" y="6607"/>
                  </a:lnTo>
                  <a:lnTo>
                    <a:pt x="13123" y="6790"/>
                  </a:lnTo>
                  <a:lnTo>
                    <a:pt x="13087" y="6589"/>
                  </a:lnTo>
                  <a:lnTo>
                    <a:pt x="12649" y="6388"/>
                  </a:lnTo>
                  <a:lnTo>
                    <a:pt x="12247" y="6169"/>
                  </a:lnTo>
                  <a:lnTo>
                    <a:pt x="11828" y="5932"/>
                  </a:lnTo>
                  <a:lnTo>
                    <a:pt x="11444" y="5658"/>
                  </a:lnTo>
                  <a:lnTo>
                    <a:pt x="11061" y="5384"/>
                  </a:lnTo>
                  <a:lnTo>
                    <a:pt x="10696" y="5092"/>
                  </a:lnTo>
                  <a:lnTo>
                    <a:pt x="10313" y="4782"/>
                  </a:lnTo>
                  <a:lnTo>
                    <a:pt x="9601" y="4162"/>
                  </a:lnTo>
                  <a:lnTo>
                    <a:pt x="8287" y="2975"/>
                  </a:lnTo>
                  <a:lnTo>
                    <a:pt x="7611" y="2391"/>
                  </a:lnTo>
                  <a:lnTo>
                    <a:pt x="7246" y="2099"/>
                  </a:lnTo>
                  <a:lnTo>
                    <a:pt x="6900" y="1825"/>
                  </a:lnTo>
                  <a:lnTo>
                    <a:pt x="6534" y="1552"/>
                  </a:lnTo>
                  <a:lnTo>
                    <a:pt x="6169" y="1314"/>
                  </a:lnTo>
                  <a:lnTo>
                    <a:pt x="5786" y="1077"/>
                  </a:lnTo>
                  <a:lnTo>
                    <a:pt x="5403" y="858"/>
                  </a:lnTo>
                  <a:lnTo>
                    <a:pt x="5001" y="657"/>
                  </a:lnTo>
                  <a:lnTo>
                    <a:pt x="4600" y="475"/>
                  </a:lnTo>
                  <a:lnTo>
                    <a:pt x="4180" y="329"/>
                  </a:lnTo>
                  <a:lnTo>
                    <a:pt x="3742" y="201"/>
                  </a:lnTo>
                  <a:lnTo>
                    <a:pt x="3286" y="110"/>
                  </a:lnTo>
                  <a:lnTo>
                    <a:pt x="2811" y="37"/>
                  </a:lnTo>
                  <a:lnTo>
                    <a:pt x="2337"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213;p72"/>
            <p:cNvSpPr/>
            <p:nvPr/>
          </p:nvSpPr>
          <p:spPr>
            <a:xfrm>
              <a:off x="1023900" y="3052425"/>
              <a:ext cx="357750" cy="194875"/>
            </a:xfrm>
            <a:custGeom>
              <a:avLst/>
              <a:gdLst/>
              <a:ahLst/>
              <a:cxnLst/>
              <a:rect l="l" t="t" r="r" b="b"/>
              <a:pathLst>
                <a:path w="14310" h="7795" extrusionOk="0">
                  <a:moveTo>
                    <a:pt x="1223" y="1"/>
                  </a:moveTo>
                  <a:lnTo>
                    <a:pt x="986" y="19"/>
                  </a:lnTo>
                  <a:lnTo>
                    <a:pt x="767" y="55"/>
                  </a:lnTo>
                  <a:lnTo>
                    <a:pt x="530" y="92"/>
                  </a:lnTo>
                  <a:lnTo>
                    <a:pt x="311" y="147"/>
                  </a:lnTo>
                  <a:lnTo>
                    <a:pt x="73" y="220"/>
                  </a:lnTo>
                  <a:lnTo>
                    <a:pt x="73" y="256"/>
                  </a:lnTo>
                  <a:lnTo>
                    <a:pt x="0" y="420"/>
                  </a:lnTo>
                  <a:lnTo>
                    <a:pt x="0" y="420"/>
                  </a:lnTo>
                  <a:lnTo>
                    <a:pt x="238" y="347"/>
                  </a:lnTo>
                  <a:lnTo>
                    <a:pt x="475" y="274"/>
                  </a:lnTo>
                  <a:lnTo>
                    <a:pt x="694" y="220"/>
                  </a:lnTo>
                  <a:lnTo>
                    <a:pt x="931" y="183"/>
                  </a:lnTo>
                  <a:lnTo>
                    <a:pt x="1169" y="165"/>
                  </a:lnTo>
                  <a:lnTo>
                    <a:pt x="1388" y="147"/>
                  </a:lnTo>
                  <a:lnTo>
                    <a:pt x="1625" y="147"/>
                  </a:lnTo>
                  <a:lnTo>
                    <a:pt x="1844" y="165"/>
                  </a:lnTo>
                  <a:lnTo>
                    <a:pt x="2081" y="183"/>
                  </a:lnTo>
                  <a:lnTo>
                    <a:pt x="2300" y="220"/>
                  </a:lnTo>
                  <a:lnTo>
                    <a:pt x="2738" y="311"/>
                  </a:lnTo>
                  <a:lnTo>
                    <a:pt x="3176" y="457"/>
                  </a:lnTo>
                  <a:lnTo>
                    <a:pt x="3614" y="621"/>
                  </a:lnTo>
                  <a:lnTo>
                    <a:pt x="4034" y="822"/>
                  </a:lnTo>
                  <a:lnTo>
                    <a:pt x="4436" y="1059"/>
                  </a:lnTo>
                  <a:lnTo>
                    <a:pt x="4837" y="1297"/>
                  </a:lnTo>
                  <a:lnTo>
                    <a:pt x="5239" y="1570"/>
                  </a:lnTo>
                  <a:lnTo>
                    <a:pt x="5604" y="1862"/>
                  </a:lnTo>
                  <a:lnTo>
                    <a:pt x="5969" y="2154"/>
                  </a:lnTo>
                  <a:lnTo>
                    <a:pt x="6316" y="2465"/>
                  </a:lnTo>
                  <a:lnTo>
                    <a:pt x="6644" y="2775"/>
                  </a:lnTo>
                  <a:lnTo>
                    <a:pt x="7265" y="3414"/>
                  </a:lnTo>
                  <a:lnTo>
                    <a:pt x="7885" y="4053"/>
                  </a:lnTo>
                  <a:lnTo>
                    <a:pt x="8524" y="4710"/>
                  </a:lnTo>
                  <a:lnTo>
                    <a:pt x="9163" y="5348"/>
                  </a:lnTo>
                  <a:lnTo>
                    <a:pt x="9491" y="5640"/>
                  </a:lnTo>
                  <a:lnTo>
                    <a:pt x="9820" y="5951"/>
                  </a:lnTo>
                  <a:lnTo>
                    <a:pt x="10167" y="6225"/>
                  </a:lnTo>
                  <a:lnTo>
                    <a:pt x="10532" y="6498"/>
                  </a:lnTo>
                  <a:lnTo>
                    <a:pt x="10897" y="6736"/>
                  </a:lnTo>
                  <a:lnTo>
                    <a:pt x="11280" y="6973"/>
                  </a:lnTo>
                  <a:lnTo>
                    <a:pt x="11682" y="7174"/>
                  </a:lnTo>
                  <a:lnTo>
                    <a:pt x="12101" y="7356"/>
                  </a:lnTo>
                  <a:lnTo>
                    <a:pt x="12357" y="7466"/>
                  </a:lnTo>
                  <a:lnTo>
                    <a:pt x="12631" y="7557"/>
                  </a:lnTo>
                  <a:lnTo>
                    <a:pt x="12905" y="7630"/>
                  </a:lnTo>
                  <a:lnTo>
                    <a:pt x="13178" y="7685"/>
                  </a:lnTo>
                  <a:lnTo>
                    <a:pt x="13470" y="7739"/>
                  </a:lnTo>
                  <a:lnTo>
                    <a:pt x="13744" y="7776"/>
                  </a:lnTo>
                  <a:lnTo>
                    <a:pt x="14036" y="7794"/>
                  </a:lnTo>
                  <a:lnTo>
                    <a:pt x="14310" y="7794"/>
                  </a:lnTo>
                  <a:lnTo>
                    <a:pt x="14310" y="7648"/>
                  </a:lnTo>
                  <a:lnTo>
                    <a:pt x="13945" y="7630"/>
                  </a:lnTo>
                  <a:lnTo>
                    <a:pt x="13580" y="7593"/>
                  </a:lnTo>
                  <a:lnTo>
                    <a:pt x="13233" y="7539"/>
                  </a:lnTo>
                  <a:lnTo>
                    <a:pt x="12868" y="7447"/>
                  </a:lnTo>
                  <a:lnTo>
                    <a:pt x="12521" y="7338"/>
                  </a:lnTo>
                  <a:lnTo>
                    <a:pt x="12193" y="7210"/>
                  </a:lnTo>
                  <a:lnTo>
                    <a:pt x="11846" y="7046"/>
                  </a:lnTo>
                  <a:lnTo>
                    <a:pt x="11517" y="6882"/>
                  </a:lnTo>
                  <a:lnTo>
                    <a:pt x="11189" y="6699"/>
                  </a:lnTo>
                  <a:lnTo>
                    <a:pt x="10879" y="6498"/>
                  </a:lnTo>
                  <a:lnTo>
                    <a:pt x="10568" y="6279"/>
                  </a:lnTo>
                  <a:lnTo>
                    <a:pt x="10276" y="6060"/>
                  </a:lnTo>
                  <a:lnTo>
                    <a:pt x="9966" y="5823"/>
                  </a:lnTo>
                  <a:lnTo>
                    <a:pt x="9692" y="5586"/>
                  </a:lnTo>
                  <a:lnTo>
                    <a:pt x="9163" y="5111"/>
                  </a:lnTo>
                  <a:lnTo>
                    <a:pt x="8524" y="4472"/>
                  </a:lnTo>
                  <a:lnTo>
                    <a:pt x="7904" y="3815"/>
                  </a:lnTo>
                  <a:lnTo>
                    <a:pt x="7283" y="3176"/>
                  </a:lnTo>
                  <a:lnTo>
                    <a:pt x="6644" y="2538"/>
                  </a:lnTo>
                  <a:lnTo>
                    <a:pt x="6316" y="2227"/>
                  </a:lnTo>
                  <a:lnTo>
                    <a:pt x="5987" y="1935"/>
                  </a:lnTo>
                  <a:lnTo>
                    <a:pt x="5640" y="1643"/>
                  </a:lnTo>
                  <a:lnTo>
                    <a:pt x="5275" y="1370"/>
                  </a:lnTo>
                  <a:lnTo>
                    <a:pt x="4910" y="1114"/>
                  </a:lnTo>
                  <a:lnTo>
                    <a:pt x="4527" y="877"/>
                  </a:lnTo>
                  <a:lnTo>
                    <a:pt x="4144" y="676"/>
                  </a:lnTo>
                  <a:lnTo>
                    <a:pt x="3724" y="475"/>
                  </a:lnTo>
                  <a:lnTo>
                    <a:pt x="3286" y="311"/>
                  </a:lnTo>
                  <a:lnTo>
                    <a:pt x="2848" y="183"/>
                  </a:lnTo>
                  <a:lnTo>
                    <a:pt x="2391" y="74"/>
                  </a:lnTo>
                  <a:lnTo>
                    <a:pt x="1917" y="19"/>
                  </a:lnTo>
                  <a:lnTo>
                    <a:pt x="1461"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214;p72"/>
            <p:cNvSpPr/>
            <p:nvPr/>
          </p:nvSpPr>
          <p:spPr>
            <a:xfrm>
              <a:off x="1116075" y="3260050"/>
              <a:ext cx="269700" cy="308025"/>
            </a:xfrm>
            <a:custGeom>
              <a:avLst/>
              <a:gdLst/>
              <a:ahLst/>
              <a:cxnLst/>
              <a:rect l="l" t="t" r="r" b="b"/>
              <a:pathLst>
                <a:path w="10788" h="12321" extrusionOk="0">
                  <a:moveTo>
                    <a:pt x="7611" y="0"/>
                  </a:moveTo>
                  <a:lnTo>
                    <a:pt x="7356" y="19"/>
                  </a:lnTo>
                  <a:lnTo>
                    <a:pt x="7100" y="55"/>
                  </a:lnTo>
                  <a:lnTo>
                    <a:pt x="6845" y="110"/>
                  </a:lnTo>
                  <a:lnTo>
                    <a:pt x="6608" y="165"/>
                  </a:lnTo>
                  <a:lnTo>
                    <a:pt x="6352" y="256"/>
                  </a:lnTo>
                  <a:lnTo>
                    <a:pt x="6133" y="347"/>
                  </a:lnTo>
                  <a:lnTo>
                    <a:pt x="5914" y="457"/>
                  </a:lnTo>
                  <a:lnTo>
                    <a:pt x="5713" y="603"/>
                  </a:lnTo>
                  <a:lnTo>
                    <a:pt x="5549" y="767"/>
                  </a:lnTo>
                  <a:lnTo>
                    <a:pt x="5403" y="949"/>
                  </a:lnTo>
                  <a:lnTo>
                    <a:pt x="5275" y="1150"/>
                  </a:lnTo>
                  <a:lnTo>
                    <a:pt x="5202" y="1387"/>
                  </a:lnTo>
                  <a:lnTo>
                    <a:pt x="5166" y="1515"/>
                  </a:lnTo>
                  <a:lnTo>
                    <a:pt x="5147" y="1643"/>
                  </a:lnTo>
                  <a:lnTo>
                    <a:pt x="5147" y="1807"/>
                  </a:lnTo>
                  <a:lnTo>
                    <a:pt x="5147" y="1953"/>
                  </a:lnTo>
                  <a:lnTo>
                    <a:pt x="5202" y="2264"/>
                  </a:lnTo>
                  <a:lnTo>
                    <a:pt x="5257" y="2574"/>
                  </a:lnTo>
                  <a:lnTo>
                    <a:pt x="5293" y="2902"/>
                  </a:lnTo>
                  <a:lnTo>
                    <a:pt x="5312" y="3048"/>
                  </a:lnTo>
                  <a:lnTo>
                    <a:pt x="5293" y="3194"/>
                  </a:lnTo>
                  <a:lnTo>
                    <a:pt x="5275" y="3359"/>
                  </a:lnTo>
                  <a:lnTo>
                    <a:pt x="5257" y="3486"/>
                  </a:lnTo>
                  <a:lnTo>
                    <a:pt x="5202" y="3632"/>
                  </a:lnTo>
                  <a:lnTo>
                    <a:pt x="5147" y="3760"/>
                  </a:lnTo>
                  <a:lnTo>
                    <a:pt x="5056" y="3906"/>
                  </a:lnTo>
                  <a:lnTo>
                    <a:pt x="4965" y="4016"/>
                  </a:lnTo>
                  <a:lnTo>
                    <a:pt x="4782" y="4235"/>
                  </a:lnTo>
                  <a:lnTo>
                    <a:pt x="4563" y="4417"/>
                  </a:lnTo>
                  <a:lnTo>
                    <a:pt x="4326" y="4581"/>
                  </a:lnTo>
                  <a:lnTo>
                    <a:pt x="4089" y="4728"/>
                  </a:lnTo>
                  <a:lnTo>
                    <a:pt x="3596" y="5001"/>
                  </a:lnTo>
                  <a:lnTo>
                    <a:pt x="3103" y="5275"/>
                  </a:lnTo>
                  <a:lnTo>
                    <a:pt x="2610" y="5604"/>
                  </a:lnTo>
                  <a:lnTo>
                    <a:pt x="2154" y="5950"/>
                  </a:lnTo>
                  <a:lnTo>
                    <a:pt x="1917" y="6151"/>
                  </a:lnTo>
                  <a:lnTo>
                    <a:pt x="1716" y="6334"/>
                  </a:lnTo>
                  <a:lnTo>
                    <a:pt x="1497" y="6553"/>
                  </a:lnTo>
                  <a:lnTo>
                    <a:pt x="1314" y="6772"/>
                  </a:lnTo>
                  <a:lnTo>
                    <a:pt x="1132" y="6991"/>
                  </a:lnTo>
                  <a:lnTo>
                    <a:pt x="949" y="7228"/>
                  </a:lnTo>
                  <a:lnTo>
                    <a:pt x="803" y="7484"/>
                  </a:lnTo>
                  <a:lnTo>
                    <a:pt x="676" y="7739"/>
                  </a:lnTo>
                  <a:lnTo>
                    <a:pt x="566" y="7995"/>
                  </a:lnTo>
                  <a:lnTo>
                    <a:pt x="457" y="8268"/>
                  </a:lnTo>
                  <a:lnTo>
                    <a:pt x="384" y="8560"/>
                  </a:lnTo>
                  <a:lnTo>
                    <a:pt x="347" y="8852"/>
                  </a:lnTo>
                  <a:lnTo>
                    <a:pt x="329" y="9053"/>
                  </a:lnTo>
                  <a:lnTo>
                    <a:pt x="329" y="9236"/>
                  </a:lnTo>
                  <a:lnTo>
                    <a:pt x="329" y="9619"/>
                  </a:lnTo>
                  <a:lnTo>
                    <a:pt x="402" y="10386"/>
                  </a:lnTo>
                  <a:lnTo>
                    <a:pt x="420" y="10769"/>
                  </a:lnTo>
                  <a:lnTo>
                    <a:pt x="420" y="11152"/>
                  </a:lnTo>
                  <a:lnTo>
                    <a:pt x="384" y="11335"/>
                  </a:lnTo>
                  <a:lnTo>
                    <a:pt x="347" y="11517"/>
                  </a:lnTo>
                  <a:lnTo>
                    <a:pt x="292" y="11700"/>
                  </a:lnTo>
                  <a:lnTo>
                    <a:pt x="219" y="11882"/>
                  </a:lnTo>
                  <a:lnTo>
                    <a:pt x="110" y="12101"/>
                  </a:lnTo>
                  <a:lnTo>
                    <a:pt x="0" y="12302"/>
                  </a:lnTo>
                  <a:lnTo>
                    <a:pt x="183" y="12320"/>
                  </a:lnTo>
                  <a:lnTo>
                    <a:pt x="292" y="12101"/>
                  </a:lnTo>
                  <a:lnTo>
                    <a:pt x="402" y="11882"/>
                  </a:lnTo>
                  <a:lnTo>
                    <a:pt x="475" y="11663"/>
                  </a:lnTo>
                  <a:lnTo>
                    <a:pt x="530" y="11426"/>
                  </a:lnTo>
                  <a:lnTo>
                    <a:pt x="566" y="11189"/>
                  </a:lnTo>
                  <a:lnTo>
                    <a:pt x="584" y="10951"/>
                  </a:lnTo>
                  <a:lnTo>
                    <a:pt x="603" y="10696"/>
                  </a:lnTo>
                  <a:lnTo>
                    <a:pt x="584" y="10440"/>
                  </a:lnTo>
                  <a:lnTo>
                    <a:pt x="511" y="9783"/>
                  </a:lnTo>
                  <a:lnTo>
                    <a:pt x="493" y="9455"/>
                  </a:lnTo>
                  <a:lnTo>
                    <a:pt x="493" y="9126"/>
                  </a:lnTo>
                  <a:lnTo>
                    <a:pt x="530" y="8798"/>
                  </a:lnTo>
                  <a:lnTo>
                    <a:pt x="584" y="8487"/>
                  </a:lnTo>
                  <a:lnTo>
                    <a:pt x="676" y="8177"/>
                  </a:lnTo>
                  <a:lnTo>
                    <a:pt x="803" y="7867"/>
                  </a:lnTo>
                  <a:lnTo>
                    <a:pt x="931" y="7593"/>
                  </a:lnTo>
                  <a:lnTo>
                    <a:pt x="1095" y="7338"/>
                  </a:lnTo>
                  <a:lnTo>
                    <a:pt x="1260" y="7100"/>
                  </a:lnTo>
                  <a:lnTo>
                    <a:pt x="1442" y="6863"/>
                  </a:lnTo>
                  <a:lnTo>
                    <a:pt x="1643" y="6626"/>
                  </a:lnTo>
                  <a:lnTo>
                    <a:pt x="1862" y="6425"/>
                  </a:lnTo>
                  <a:lnTo>
                    <a:pt x="2081" y="6224"/>
                  </a:lnTo>
                  <a:lnTo>
                    <a:pt x="2318" y="6023"/>
                  </a:lnTo>
                  <a:lnTo>
                    <a:pt x="2556" y="5841"/>
                  </a:lnTo>
                  <a:lnTo>
                    <a:pt x="2793" y="5695"/>
                  </a:lnTo>
                  <a:lnTo>
                    <a:pt x="3286" y="5385"/>
                  </a:lnTo>
                  <a:lnTo>
                    <a:pt x="3797" y="5093"/>
                  </a:lnTo>
                  <a:lnTo>
                    <a:pt x="4290" y="4782"/>
                  </a:lnTo>
                  <a:lnTo>
                    <a:pt x="4490" y="4655"/>
                  </a:lnTo>
                  <a:lnTo>
                    <a:pt x="4691" y="4527"/>
                  </a:lnTo>
                  <a:lnTo>
                    <a:pt x="4855" y="4362"/>
                  </a:lnTo>
                  <a:lnTo>
                    <a:pt x="5038" y="4198"/>
                  </a:lnTo>
                  <a:lnTo>
                    <a:pt x="5184" y="4034"/>
                  </a:lnTo>
                  <a:lnTo>
                    <a:pt x="5293" y="3833"/>
                  </a:lnTo>
                  <a:lnTo>
                    <a:pt x="5385" y="3614"/>
                  </a:lnTo>
                  <a:lnTo>
                    <a:pt x="5458" y="3395"/>
                  </a:lnTo>
                  <a:lnTo>
                    <a:pt x="5476" y="3249"/>
                  </a:lnTo>
                  <a:lnTo>
                    <a:pt x="5476" y="3103"/>
                  </a:lnTo>
                  <a:lnTo>
                    <a:pt x="5458" y="2811"/>
                  </a:lnTo>
                  <a:lnTo>
                    <a:pt x="5366" y="2227"/>
                  </a:lnTo>
                  <a:lnTo>
                    <a:pt x="5330" y="1935"/>
                  </a:lnTo>
                  <a:lnTo>
                    <a:pt x="5330" y="1807"/>
                  </a:lnTo>
                  <a:lnTo>
                    <a:pt x="5330" y="1661"/>
                  </a:lnTo>
                  <a:lnTo>
                    <a:pt x="5348" y="1515"/>
                  </a:lnTo>
                  <a:lnTo>
                    <a:pt x="5385" y="1387"/>
                  </a:lnTo>
                  <a:lnTo>
                    <a:pt x="5421" y="1241"/>
                  </a:lnTo>
                  <a:lnTo>
                    <a:pt x="5494" y="1114"/>
                  </a:lnTo>
                  <a:lnTo>
                    <a:pt x="5585" y="1004"/>
                  </a:lnTo>
                  <a:lnTo>
                    <a:pt x="5658" y="895"/>
                  </a:lnTo>
                  <a:lnTo>
                    <a:pt x="5768" y="803"/>
                  </a:lnTo>
                  <a:lnTo>
                    <a:pt x="5859" y="712"/>
                  </a:lnTo>
                  <a:lnTo>
                    <a:pt x="6096" y="566"/>
                  </a:lnTo>
                  <a:lnTo>
                    <a:pt x="6334" y="438"/>
                  </a:lnTo>
                  <a:lnTo>
                    <a:pt x="6608" y="347"/>
                  </a:lnTo>
                  <a:lnTo>
                    <a:pt x="6881" y="274"/>
                  </a:lnTo>
                  <a:lnTo>
                    <a:pt x="7155" y="219"/>
                  </a:lnTo>
                  <a:lnTo>
                    <a:pt x="7411" y="183"/>
                  </a:lnTo>
                  <a:lnTo>
                    <a:pt x="7630" y="165"/>
                  </a:lnTo>
                  <a:lnTo>
                    <a:pt x="7867" y="165"/>
                  </a:lnTo>
                  <a:lnTo>
                    <a:pt x="8305" y="201"/>
                  </a:lnTo>
                  <a:lnTo>
                    <a:pt x="8761" y="256"/>
                  </a:lnTo>
                  <a:lnTo>
                    <a:pt x="9181" y="365"/>
                  </a:lnTo>
                  <a:lnTo>
                    <a:pt x="9619" y="511"/>
                  </a:lnTo>
                  <a:lnTo>
                    <a:pt x="10021" y="694"/>
                  </a:lnTo>
                  <a:lnTo>
                    <a:pt x="10404" y="913"/>
                  </a:lnTo>
                  <a:lnTo>
                    <a:pt x="10787" y="1168"/>
                  </a:lnTo>
                  <a:lnTo>
                    <a:pt x="10769" y="949"/>
                  </a:lnTo>
                  <a:lnTo>
                    <a:pt x="10495" y="767"/>
                  </a:lnTo>
                  <a:lnTo>
                    <a:pt x="10203" y="603"/>
                  </a:lnTo>
                  <a:lnTo>
                    <a:pt x="9911" y="457"/>
                  </a:lnTo>
                  <a:lnTo>
                    <a:pt x="9601" y="329"/>
                  </a:lnTo>
                  <a:lnTo>
                    <a:pt x="9291" y="219"/>
                  </a:lnTo>
                  <a:lnTo>
                    <a:pt x="8980" y="146"/>
                  </a:lnTo>
                  <a:lnTo>
                    <a:pt x="8652" y="73"/>
                  </a:lnTo>
                  <a:lnTo>
                    <a:pt x="8323" y="19"/>
                  </a:lnTo>
                  <a:lnTo>
                    <a:pt x="8104"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7215;p72"/>
            <p:cNvSpPr/>
            <p:nvPr/>
          </p:nvSpPr>
          <p:spPr>
            <a:xfrm>
              <a:off x="1357450" y="3397850"/>
              <a:ext cx="34250" cy="149675"/>
            </a:xfrm>
            <a:custGeom>
              <a:avLst/>
              <a:gdLst/>
              <a:ahLst/>
              <a:cxnLst/>
              <a:rect l="l" t="t" r="r" b="b"/>
              <a:pathLst>
                <a:path w="1370" h="5987" extrusionOk="0">
                  <a:moveTo>
                    <a:pt x="1369" y="0"/>
                  </a:moveTo>
                  <a:lnTo>
                    <a:pt x="1132" y="347"/>
                  </a:lnTo>
                  <a:lnTo>
                    <a:pt x="931" y="676"/>
                  </a:lnTo>
                  <a:lnTo>
                    <a:pt x="749" y="1041"/>
                  </a:lnTo>
                  <a:lnTo>
                    <a:pt x="566" y="1406"/>
                  </a:lnTo>
                  <a:lnTo>
                    <a:pt x="420" y="1771"/>
                  </a:lnTo>
                  <a:lnTo>
                    <a:pt x="293" y="2154"/>
                  </a:lnTo>
                  <a:lnTo>
                    <a:pt x="201" y="2556"/>
                  </a:lnTo>
                  <a:lnTo>
                    <a:pt x="110" y="2939"/>
                  </a:lnTo>
                  <a:lnTo>
                    <a:pt x="55" y="3322"/>
                  </a:lnTo>
                  <a:lnTo>
                    <a:pt x="19" y="3705"/>
                  </a:lnTo>
                  <a:lnTo>
                    <a:pt x="1" y="4089"/>
                  </a:lnTo>
                  <a:lnTo>
                    <a:pt x="19" y="4490"/>
                  </a:lnTo>
                  <a:lnTo>
                    <a:pt x="55" y="4855"/>
                  </a:lnTo>
                  <a:lnTo>
                    <a:pt x="110" y="5239"/>
                  </a:lnTo>
                  <a:lnTo>
                    <a:pt x="183" y="5622"/>
                  </a:lnTo>
                  <a:lnTo>
                    <a:pt x="274" y="5987"/>
                  </a:lnTo>
                  <a:lnTo>
                    <a:pt x="439" y="5950"/>
                  </a:lnTo>
                  <a:lnTo>
                    <a:pt x="384" y="5768"/>
                  </a:lnTo>
                  <a:lnTo>
                    <a:pt x="311" y="5458"/>
                  </a:lnTo>
                  <a:lnTo>
                    <a:pt x="256" y="5147"/>
                  </a:lnTo>
                  <a:lnTo>
                    <a:pt x="220" y="4837"/>
                  </a:lnTo>
                  <a:lnTo>
                    <a:pt x="183" y="4527"/>
                  </a:lnTo>
                  <a:lnTo>
                    <a:pt x="183" y="4217"/>
                  </a:lnTo>
                  <a:lnTo>
                    <a:pt x="183" y="3906"/>
                  </a:lnTo>
                  <a:lnTo>
                    <a:pt x="201" y="3578"/>
                  </a:lnTo>
                  <a:lnTo>
                    <a:pt x="238" y="3267"/>
                  </a:lnTo>
                  <a:lnTo>
                    <a:pt x="274" y="2957"/>
                  </a:lnTo>
                  <a:lnTo>
                    <a:pt x="347" y="2665"/>
                  </a:lnTo>
                  <a:lnTo>
                    <a:pt x="420" y="2355"/>
                  </a:lnTo>
                  <a:lnTo>
                    <a:pt x="512" y="2045"/>
                  </a:lnTo>
                  <a:lnTo>
                    <a:pt x="621" y="1753"/>
                  </a:lnTo>
                  <a:lnTo>
                    <a:pt x="731" y="1460"/>
                  </a:lnTo>
                  <a:lnTo>
                    <a:pt x="858" y="1168"/>
                  </a:lnTo>
                  <a:lnTo>
                    <a:pt x="1004" y="895"/>
                  </a:lnTo>
                  <a:lnTo>
                    <a:pt x="1187" y="584"/>
                  </a:lnTo>
                  <a:lnTo>
                    <a:pt x="1369" y="292"/>
                  </a:lnTo>
                  <a:lnTo>
                    <a:pt x="1369"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7216;p72"/>
            <p:cNvSpPr/>
            <p:nvPr/>
          </p:nvSpPr>
          <p:spPr>
            <a:xfrm>
              <a:off x="1194550" y="3325750"/>
              <a:ext cx="193950" cy="245975"/>
            </a:xfrm>
            <a:custGeom>
              <a:avLst/>
              <a:gdLst/>
              <a:ahLst/>
              <a:cxnLst/>
              <a:rect l="l" t="t" r="r" b="b"/>
              <a:pathLst>
                <a:path w="7758" h="9839" extrusionOk="0">
                  <a:moveTo>
                    <a:pt x="7228" y="1"/>
                  </a:moveTo>
                  <a:lnTo>
                    <a:pt x="6973" y="19"/>
                  </a:lnTo>
                  <a:lnTo>
                    <a:pt x="6717" y="55"/>
                  </a:lnTo>
                  <a:lnTo>
                    <a:pt x="6462" y="110"/>
                  </a:lnTo>
                  <a:lnTo>
                    <a:pt x="6225" y="201"/>
                  </a:lnTo>
                  <a:lnTo>
                    <a:pt x="5987" y="329"/>
                  </a:lnTo>
                  <a:lnTo>
                    <a:pt x="5768" y="493"/>
                  </a:lnTo>
                  <a:lnTo>
                    <a:pt x="5622" y="621"/>
                  </a:lnTo>
                  <a:lnTo>
                    <a:pt x="5494" y="767"/>
                  </a:lnTo>
                  <a:lnTo>
                    <a:pt x="5385" y="931"/>
                  </a:lnTo>
                  <a:lnTo>
                    <a:pt x="5312" y="1096"/>
                  </a:lnTo>
                  <a:lnTo>
                    <a:pt x="5239" y="1278"/>
                  </a:lnTo>
                  <a:lnTo>
                    <a:pt x="5184" y="1442"/>
                  </a:lnTo>
                  <a:lnTo>
                    <a:pt x="5111" y="1826"/>
                  </a:lnTo>
                  <a:lnTo>
                    <a:pt x="5038" y="2191"/>
                  </a:lnTo>
                  <a:lnTo>
                    <a:pt x="4947" y="2574"/>
                  </a:lnTo>
                  <a:lnTo>
                    <a:pt x="4892" y="2738"/>
                  </a:lnTo>
                  <a:lnTo>
                    <a:pt x="4819" y="2921"/>
                  </a:lnTo>
                  <a:lnTo>
                    <a:pt x="4746" y="3085"/>
                  </a:lnTo>
                  <a:lnTo>
                    <a:pt x="4637" y="3249"/>
                  </a:lnTo>
                  <a:lnTo>
                    <a:pt x="4509" y="3414"/>
                  </a:lnTo>
                  <a:lnTo>
                    <a:pt x="4363" y="3578"/>
                  </a:lnTo>
                  <a:lnTo>
                    <a:pt x="4199" y="3706"/>
                  </a:lnTo>
                  <a:lnTo>
                    <a:pt x="4034" y="3852"/>
                  </a:lnTo>
                  <a:lnTo>
                    <a:pt x="3870" y="3961"/>
                  </a:lnTo>
                  <a:lnTo>
                    <a:pt x="3688" y="4071"/>
                  </a:lnTo>
                  <a:lnTo>
                    <a:pt x="3323" y="4271"/>
                  </a:lnTo>
                  <a:lnTo>
                    <a:pt x="2939" y="4454"/>
                  </a:lnTo>
                  <a:lnTo>
                    <a:pt x="2556" y="4637"/>
                  </a:lnTo>
                  <a:lnTo>
                    <a:pt x="2173" y="4819"/>
                  </a:lnTo>
                  <a:lnTo>
                    <a:pt x="1808" y="5020"/>
                  </a:lnTo>
                  <a:lnTo>
                    <a:pt x="1497" y="5239"/>
                  </a:lnTo>
                  <a:lnTo>
                    <a:pt x="1205" y="5476"/>
                  </a:lnTo>
                  <a:lnTo>
                    <a:pt x="950" y="5732"/>
                  </a:lnTo>
                  <a:lnTo>
                    <a:pt x="731" y="6024"/>
                  </a:lnTo>
                  <a:lnTo>
                    <a:pt x="530" y="6334"/>
                  </a:lnTo>
                  <a:lnTo>
                    <a:pt x="366" y="6681"/>
                  </a:lnTo>
                  <a:lnTo>
                    <a:pt x="238" y="7028"/>
                  </a:lnTo>
                  <a:lnTo>
                    <a:pt x="147" y="7393"/>
                  </a:lnTo>
                  <a:lnTo>
                    <a:pt x="74" y="7685"/>
                  </a:lnTo>
                  <a:lnTo>
                    <a:pt x="37" y="7995"/>
                  </a:lnTo>
                  <a:lnTo>
                    <a:pt x="19" y="8305"/>
                  </a:lnTo>
                  <a:lnTo>
                    <a:pt x="1" y="8615"/>
                  </a:lnTo>
                  <a:lnTo>
                    <a:pt x="19" y="8907"/>
                  </a:lnTo>
                  <a:lnTo>
                    <a:pt x="37" y="9218"/>
                  </a:lnTo>
                  <a:lnTo>
                    <a:pt x="110" y="9838"/>
                  </a:lnTo>
                  <a:lnTo>
                    <a:pt x="274" y="9838"/>
                  </a:lnTo>
                  <a:lnTo>
                    <a:pt x="201" y="9309"/>
                  </a:lnTo>
                  <a:lnTo>
                    <a:pt x="183" y="8798"/>
                  </a:lnTo>
                  <a:lnTo>
                    <a:pt x="183" y="8542"/>
                  </a:lnTo>
                  <a:lnTo>
                    <a:pt x="183" y="8287"/>
                  </a:lnTo>
                  <a:lnTo>
                    <a:pt x="201" y="8013"/>
                  </a:lnTo>
                  <a:lnTo>
                    <a:pt x="238" y="7758"/>
                  </a:lnTo>
                  <a:lnTo>
                    <a:pt x="311" y="7374"/>
                  </a:lnTo>
                  <a:lnTo>
                    <a:pt x="420" y="7009"/>
                  </a:lnTo>
                  <a:lnTo>
                    <a:pt x="566" y="6644"/>
                  </a:lnTo>
                  <a:lnTo>
                    <a:pt x="749" y="6297"/>
                  </a:lnTo>
                  <a:lnTo>
                    <a:pt x="968" y="5987"/>
                  </a:lnTo>
                  <a:lnTo>
                    <a:pt x="1078" y="5841"/>
                  </a:lnTo>
                  <a:lnTo>
                    <a:pt x="1224" y="5695"/>
                  </a:lnTo>
                  <a:lnTo>
                    <a:pt x="1351" y="5567"/>
                  </a:lnTo>
                  <a:lnTo>
                    <a:pt x="1497" y="5440"/>
                  </a:lnTo>
                  <a:lnTo>
                    <a:pt x="1662" y="5312"/>
                  </a:lnTo>
                  <a:lnTo>
                    <a:pt x="1826" y="5202"/>
                  </a:lnTo>
                  <a:lnTo>
                    <a:pt x="2136" y="5020"/>
                  </a:lnTo>
                  <a:lnTo>
                    <a:pt x="2465" y="4856"/>
                  </a:lnTo>
                  <a:lnTo>
                    <a:pt x="3140" y="4545"/>
                  </a:lnTo>
                  <a:lnTo>
                    <a:pt x="3469" y="4381"/>
                  </a:lnTo>
                  <a:lnTo>
                    <a:pt x="3779" y="4198"/>
                  </a:lnTo>
                  <a:lnTo>
                    <a:pt x="4089" y="3998"/>
                  </a:lnTo>
                  <a:lnTo>
                    <a:pt x="4381" y="3779"/>
                  </a:lnTo>
                  <a:lnTo>
                    <a:pt x="4618" y="3541"/>
                  </a:lnTo>
                  <a:lnTo>
                    <a:pt x="4728" y="3414"/>
                  </a:lnTo>
                  <a:lnTo>
                    <a:pt x="4819" y="3268"/>
                  </a:lnTo>
                  <a:lnTo>
                    <a:pt x="4910" y="3140"/>
                  </a:lnTo>
                  <a:lnTo>
                    <a:pt x="4983" y="2976"/>
                  </a:lnTo>
                  <a:lnTo>
                    <a:pt x="5056" y="2830"/>
                  </a:lnTo>
                  <a:lnTo>
                    <a:pt x="5111" y="2665"/>
                  </a:lnTo>
                  <a:lnTo>
                    <a:pt x="5148" y="2483"/>
                  </a:lnTo>
                  <a:lnTo>
                    <a:pt x="5184" y="2300"/>
                  </a:lnTo>
                  <a:lnTo>
                    <a:pt x="5239" y="1917"/>
                  </a:lnTo>
                  <a:lnTo>
                    <a:pt x="5312" y="1534"/>
                  </a:lnTo>
                  <a:lnTo>
                    <a:pt x="5367" y="1351"/>
                  </a:lnTo>
                  <a:lnTo>
                    <a:pt x="5440" y="1187"/>
                  </a:lnTo>
                  <a:lnTo>
                    <a:pt x="5531" y="1023"/>
                  </a:lnTo>
                  <a:lnTo>
                    <a:pt x="5622" y="858"/>
                  </a:lnTo>
                  <a:lnTo>
                    <a:pt x="5732" y="731"/>
                  </a:lnTo>
                  <a:lnTo>
                    <a:pt x="5841" y="621"/>
                  </a:lnTo>
                  <a:lnTo>
                    <a:pt x="5969" y="512"/>
                  </a:lnTo>
                  <a:lnTo>
                    <a:pt x="6115" y="439"/>
                  </a:lnTo>
                  <a:lnTo>
                    <a:pt x="6261" y="366"/>
                  </a:lnTo>
                  <a:lnTo>
                    <a:pt x="6407" y="311"/>
                  </a:lnTo>
                  <a:lnTo>
                    <a:pt x="6571" y="256"/>
                  </a:lnTo>
                  <a:lnTo>
                    <a:pt x="6736" y="220"/>
                  </a:lnTo>
                  <a:lnTo>
                    <a:pt x="7064" y="183"/>
                  </a:lnTo>
                  <a:lnTo>
                    <a:pt x="7411" y="183"/>
                  </a:lnTo>
                  <a:lnTo>
                    <a:pt x="7758" y="220"/>
                  </a:lnTo>
                  <a:lnTo>
                    <a:pt x="7739" y="37"/>
                  </a:lnTo>
                  <a:lnTo>
                    <a:pt x="7484" y="19"/>
                  </a:lnTo>
                  <a:lnTo>
                    <a:pt x="7228"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7217;p72"/>
            <p:cNvSpPr/>
            <p:nvPr/>
          </p:nvSpPr>
          <p:spPr>
            <a:xfrm>
              <a:off x="1011575" y="3081625"/>
              <a:ext cx="153800" cy="425750"/>
            </a:xfrm>
            <a:custGeom>
              <a:avLst/>
              <a:gdLst/>
              <a:ahLst/>
              <a:cxnLst/>
              <a:rect l="l" t="t" r="r" b="b"/>
              <a:pathLst>
                <a:path w="6152" h="17030" extrusionOk="0">
                  <a:moveTo>
                    <a:pt x="694" y="1"/>
                  </a:moveTo>
                  <a:lnTo>
                    <a:pt x="311" y="19"/>
                  </a:lnTo>
                  <a:lnTo>
                    <a:pt x="274" y="19"/>
                  </a:lnTo>
                  <a:lnTo>
                    <a:pt x="256" y="37"/>
                  </a:lnTo>
                  <a:lnTo>
                    <a:pt x="238" y="74"/>
                  </a:lnTo>
                  <a:lnTo>
                    <a:pt x="238" y="92"/>
                  </a:lnTo>
                  <a:lnTo>
                    <a:pt x="238" y="129"/>
                  </a:lnTo>
                  <a:lnTo>
                    <a:pt x="256" y="165"/>
                  </a:lnTo>
                  <a:lnTo>
                    <a:pt x="274" y="183"/>
                  </a:lnTo>
                  <a:lnTo>
                    <a:pt x="311" y="183"/>
                  </a:lnTo>
                  <a:lnTo>
                    <a:pt x="658" y="165"/>
                  </a:lnTo>
                  <a:lnTo>
                    <a:pt x="1315" y="165"/>
                  </a:lnTo>
                  <a:lnTo>
                    <a:pt x="1662" y="202"/>
                  </a:lnTo>
                  <a:lnTo>
                    <a:pt x="1990" y="238"/>
                  </a:lnTo>
                  <a:lnTo>
                    <a:pt x="2319" y="293"/>
                  </a:lnTo>
                  <a:lnTo>
                    <a:pt x="2647" y="366"/>
                  </a:lnTo>
                  <a:lnTo>
                    <a:pt x="2976" y="457"/>
                  </a:lnTo>
                  <a:lnTo>
                    <a:pt x="3231" y="530"/>
                  </a:lnTo>
                  <a:lnTo>
                    <a:pt x="3505" y="640"/>
                  </a:lnTo>
                  <a:lnTo>
                    <a:pt x="3761" y="749"/>
                  </a:lnTo>
                  <a:lnTo>
                    <a:pt x="4016" y="859"/>
                  </a:lnTo>
                  <a:lnTo>
                    <a:pt x="4253" y="1005"/>
                  </a:lnTo>
                  <a:lnTo>
                    <a:pt x="4472" y="1169"/>
                  </a:lnTo>
                  <a:lnTo>
                    <a:pt x="4691" y="1351"/>
                  </a:lnTo>
                  <a:lnTo>
                    <a:pt x="4874" y="1570"/>
                  </a:lnTo>
                  <a:lnTo>
                    <a:pt x="4965" y="1698"/>
                  </a:lnTo>
                  <a:lnTo>
                    <a:pt x="5038" y="1844"/>
                  </a:lnTo>
                  <a:lnTo>
                    <a:pt x="5093" y="1972"/>
                  </a:lnTo>
                  <a:lnTo>
                    <a:pt x="5148" y="2118"/>
                  </a:lnTo>
                  <a:lnTo>
                    <a:pt x="5184" y="2246"/>
                  </a:lnTo>
                  <a:lnTo>
                    <a:pt x="5202" y="2392"/>
                  </a:lnTo>
                  <a:lnTo>
                    <a:pt x="5202" y="2684"/>
                  </a:lnTo>
                  <a:lnTo>
                    <a:pt x="5166" y="2976"/>
                  </a:lnTo>
                  <a:lnTo>
                    <a:pt x="5111" y="3250"/>
                  </a:lnTo>
                  <a:lnTo>
                    <a:pt x="4965" y="3852"/>
                  </a:lnTo>
                  <a:lnTo>
                    <a:pt x="4892" y="4107"/>
                  </a:lnTo>
                  <a:lnTo>
                    <a:pt x="4837" y="4381"/>
                  </a:lnTo>
                  <a:lnTo>
                    <a:pt x="4801" y="4655"/>
                  </a:lnTo>
                  <a:lnTo>
                    <a:pt x="4801" y="4929"/>
                  </a:lnTo>
                  <a:lnTo>
                    <a:pt x="4819" y="5166"/>
                  </a:lnTo>
                  <a:lnTo>
                    <a:pt x="4874" y="5403"/>
                  </a:lnTo>
                  <a:lnTo>
                    <a:pt x="4947" y="5641"/>
                  </a:lnTo>
                  <a:lnTo>
                    <a:pt x="5038" y="5878"/>
                  </a:lnTo>
                  <a:lnTo>
                    <a:pt x="5148" y="6115"/>
                  </a:lnTo>
                  <a:lnTo>
                    <a:pt x="5257" y="6334"/>
                  </a:lnTo>
                  <a:lnTo>
                    <a:pt x="5513" y="6809"/>
                  </a:lnTo>
                  <a:lnTo>
                    <a:pt x="5622" y="7046"/>
                  </a:lnTo>
                  <a:lnTo>
                    <a:pt x="5732" y="7283"/>
                  </a:lnTo>
                  <a:lnTo>
                    <a:pt x="5841" y="7521"/>
                  </a:lnTo>
                  <a:lnTo>
                    <a:pt x="5914" y="7776"/>
                  </a:lnTo>
                  <a:lnTo>
                    <a:pt x="5969" y="8068"/>
                  </a:lnTo>
                  <a:lnTo>
                    <a:pt x="5987" y="8360"/>
                  </a:lnTo>
                  <a:lnTo>
                    <a:pt x="5951" y="8634"/>
                  </a:lnTo>
                  <a:lnTo>
                    <a:pt x="5896" y="8908"/>
                  </a:lnTo>
                  <a:lnTo>
                    <a:pt x="5787" y="9181"/>
                  </a:lnTo>
                  <a:lnTo>
                    <a:pt x="5677" y="9437"/>
                  </a:lnTo>
                  <a:lnTo>
                    <a:pt x="5513" y="9693"/>
                  </a:lnTo>
                  <a:lnTo>
                    <a:pt x="5348" y="9930"/>
                  </a:lnTo>
                  <a:lnTo>
                    <a:pt x="5148" y="10131"/>
                  </a:lnTo>
                  <a:lnTo>
                    <a:pt x="4947" y="10331"/>
                  </a:lnTo>
                  <a:lnTo>
                    <a:pt x="4746" y="10514"/>
                  </a:lnTo>
                  <a:lnTo>
                    <a:pt x="4527" y="10696"/>
                  </a:lnTo>
                  <a:lnTo>
                    <a:pt x="4290" y="10861"/>
                  </a:lnTo>
                  <a:lnTo>
                    <a:pt x="4071" y="11007"/>
                  </a:lnTo>
                  <a:lnTo>
                    <a:pt x="3578" y="11299"/>
                  </a:lnTo>
                  <a:lnTo>
                    <a:pt x="2611" y="11865"/>
                  </a:lnTo>
                  <a:lnTo>
                    <a:pt x="2136" y="12157"/>
                  </a:lnTo>
                  <a:lnTo>
                    <a:pt x="1917" y="12321"/>
                  </a:lnTo>
                  <a:lnTo>
                    <a:pt x="1698" y="12503"/>
                  </a:lnTo>
                  <a:lnTo>
                    <a:pt x="1461" y="12704"/>
                  </a:lnTo>
                  <a:lnTo>
                    <a:pt x="1260" y="12905"/>
                  </a:lnTo>
                  <a:lnTo>
                    <a:pt x="1078" y="13142"/>
                  </a:lnTo>
                  <a:lnTo>
                    <a:pt x="913" y="13379"/>
                  </a:lnTo>
                  <a:lnTo>
                    <a:pt x="749" y="13617"/>
                  </a:lnTo>
                  <a:lnTo>
                    <a:pt x="621" y="13872"/>
                  </a:lnTo>
                  <a:lnTo>
                    <a:pt x="493" y="14128"/>
                  </a:lnTo>
                  <a:lnTo>
                    <a:pt x="402" y="14402"/>
                  </a:lnTo>
                  <a:lnTo>
                    <a:pt x="311" y="14675"/>
                  </a:lnTo>
                  <a:lnTo>
                    <a:pt x="238" y="14949"/>
                  </a:lnTo>
                  <a:lnTo>
                    <a:pt x="165" y="15223"/>
                  </a:lnTo>
                  <a:lnTo>
                    <a:pt x="110" y="15515"/>
                  </a:lnTo>
                  <a:lnTo>
                    <a:pt x="55" y="16099"/>
                  </a:lnTo>
                  <a:lnTo>
                    <a:pt x="1" y="16683"/>
                  </a:lnTo>
                  <a:lnTo>
                    <a:pt x="110" y="17030"/>
                  </a:lnTo>
                  <a:lnTo>
                    <a:pt x="147" y="17012"/>
                  </a:lnTo>
                  <a:lnTo>
                    <a:pt x="165" y="16957"/>
                  </a:lnTo>
                  <a:lnTo>
                    <a:pt x="201" y="16336"/>
                  </a:lnTo>
                  <a:lnTo>
                    <a:pt x="256" y="15734"/>
                  </a:lnTo>
                  <a:lnTo>
                    <a:pt x="311" y="15424"/>
                  </a:lnTo>
                  <a:lnTo>
                    <a:pt x="366" y="15132"/>
                  </a:lnTo>
                  <a:lnTo>
                    <a:pt x="439" y="14840"/>
                  </a:lnTo>
                  <a:lnTo>
                    <a:pt x="530" y="14548"/>
                  </a:lnTo>
                  <a:lnTo>
                    <a:pt x="621" y="14274"/>
                  </a:lnTo>
                  <a:lnTo>
                    <a:pt x="749" y="14000"/>
                  </a:lnTo>
                  <a:lnTo>
                    <a:pt x="877" y="13726"/>
                  </a:lnTo>
                  <a:lnTo>
                    <a:pt x="1041" y="13471"/>
                  </a:lnTo>
                  <a:lnTo>
                    <a:pt x="1224" y="13233"/>
                  </a:lnTo>
                  <a:lnTo>
                    <a:pt x="1406" y="12996"/>
                  </a:lnTo>
                  <a:lnTo>
                    <a:pt x="1625" y="12777"/>
                  </a:lnTo>
                  <a:lnTo>
                    <a:pt x="1862" y="12576"/>
                  </a:lnTo>
                  <a:lnTo>
                    <a:pt x="2100" y="12394"/>
                  </a:lnTo>
                  <a:lnTo>
                    <a:pt x="2337" y="12230"/>
                  </a:lnTo>
                  <a:lnTo>
                    <a:pt x="2811" y="11938"/>
                  </a:lnTo>
                  <a:lnTo>
                    <a:pt x="3815" y="11353"/>
                  </a:lnTo>
                  <a:lnTo>
                    <a:pt x="4290" y="11061"/>
                  </a:lnTo>
                  <a:lnTo>
                    <a:pt x="4527" y="10897"/>
                  </a:lnTo>
                  <a:lnTo>
                    <a:pt x="4746" y="10733"/>
                  </a:lnTo>
                  <a:lnTo>
                    <a:pt x="4965" y="10550"/>
                  </a:lnTo>
                  <a:lnTo>
                    <a:pt x="5184" y="10350"/>
                  </a:lnTo>
                  <a:lnTo>
                    <a:pt x="5385" y="10149"/>
                  </a:lnTo>
                  <a:lnTo>
                    <a:pt x="5567" y="9912"/>
                  </a:lnTo>
                  <a:lnTo>
                    <a:pt x="5714" y="9711"/>
                  </a:lnTo>
                  <a:lnTo>
                    <a:pt x="5841" y="9474"/>
                  </a:lnTo>
                  <a:lnTo>
                    <a:pt x="5951" y="9254"/>
                  </a:lnTo>
                  <a:lnTo>
                    <a:pt x="6042" y="9017"/>
                  </a:lnTo>
                  <a:lnTo>
                    <a:pt x="6097" y="8762"/>
                  </a:lnTo>
                  <a:lnTo>
                    <a:pt x="6152" y="8506"/>
                  </a:lnTo>
                  <a:lnTo>
                    <a:pt x="6152" y="8251"/>
                  </a:lnTo>
                  <a:lnTo>
                    <a:pt x="6133" y="7995"/>
                  </a:lnTo>
                  <a:lnTo>
                    <a:pt x="6079" y="7721"/>
                  </a:lnTo>
                  <a:lnTo>
                    <a:pt x="6006" y="7466"/>
                  </a:lnTo>
                  <a:lnTo>
                    <a:pt x="5896" y="7229"/>
                  </a:lnTo>
                  <a:lnTo>
                    <a:pt x="5787" y="6973"/>
                  </a:lnTo>
                  <a:lnTo>
                    <a:pt x="5531" y="6498"/>
                  </a:lnTo>
                  <a:lnTo>
                    <a:pt x="5294" y="6024"/>
                  </a:lnTo>
                  <a:lnTo>
                    <a:pt x="5166" y="5768"/>
                  </a:lnTo>
                  <a:lnTo>
                    <a:pt x="5075" y="5495"/>
                  </a:lnTo>
                  <a:lnTo>
                    <a:pt x="5002" y="5221"/>
                  </a:lnTo>
                  <a:lnTo>
                    <a:pt x="4965" y="4929"/>
                  </a:lnTo>
                  <a:lnTo>
                    <a:pt x="4965" y="4765"/>
                  </a:lnTo>
                  <a:lnTo>
                    <a:pt x="4965" y="4600"/>
                  </a:lnTo>
                  <a:lnTo>
                    <a:pt x="5020" y="4290"/>
                  </a:lnTo>
                  <a:lnTo>
                    <a:pt x="5093" y="3980"/>
                  </a:lnTo>
                  <a:lnTo>
                    <a:pt x="5184" y="3669"/>
                  </a:lnTo>
                  <a:lnTo>
                    <a:pt x="5257" y="3414"/>
                  </a:lnTo>
                  <a:lnTo>
                    <a:pt x="5312" y="3140"/>
                  </a:lnTo>
                  <a:lnTo>
                    <a:pt x="5367" y="2885"/>
                  </a:lnTo>
                  <a:lnTo>
                    <a:pt x="5385" y="2629"/>
                  </a:lnTo>
                  <a:lnTo>
                    <a:pt x="5367" y="2374"/>
                  </a:lnTo>
                  <a:lnTo>
                    <a:pt x="5330" y="2118"/>
                  </a:lnTo>
                  <a:lnTo>
                    <a:pt x="5257" y="1881"/>
                  </a:lnTo>
                  <a:lnTo>
                    <a:pt x="5184" y="1753"/>
                  </a:lnTo>
                  <a:lnTo>
                    <a:pt x="5129" y="1625"/>
                  </a:lnTo>
                  <a:lnTo>
                    <a:pt x="4947" y="1406"/>
                  </a:lnTo>
                  <a:lnTo>
                    <a:pt x="4764" y="1187"/>
                  </a:lnTo>
                  <a:lnTo>
                    <a:pt x="4545" y="1005"/>
                  </a:lnTo>
                  <a:lnTo>
                    <a:pt x="4308" y="840"/>
                  </a:lnTo>
                  <a:lnTo>
                    <a:pt x="4053" y="694"/>
                  </a:lnTo>
                  <a:lnTo>
                    <a:pt x="3797" y="567"/>
                  </a:lnTo>
                  <a:lnTo>
                    <a:pt x="3523" y="457"/>
                  </a:lnTo>
                  <a:lnTo>
                    <a:pt x="3268" y="366"/>
                  </a:lnTo>
                  <a:lnTo>
                    <a:pt x="2903" y="256"/>
                  </a:lnTo>
                  <a:lnTo>
                    <a:pt x="2538" y="165"/>
                  </a:lnTo>
                  <a:lnTo>
                    <a:pt x="2173" y="92"/>
                  </a:lnTo>
                  <a:lnTo>
                    <a:pt x="1808" y="37"/>
                  </a:lnTo>
                  <a:lnTo>
                    <a:pt x="1443" y="19"/>
                  </a:lnTo>
                  <a:lnTo>
                    <a:pt x="1059"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7218;p72"/>
            <p:cNvSpPr/>
            <p:nvPr/>
          </p:nvSpPr>
          <p:spPr>
            <a:xfrm>
              <a:off x="985575" y="3122250"/>
              <a:ext cx="89000" cy="211750"/>
            </a:xfrm>
            <a:custGeom>
              <a:avLst/>
              <a:gdLst/>
              <a:ahLst/>
              <a:cxnLst/>
              <a:rect l="l" t="t" r="r" b="b"/>
              <a:pathLst>
                <a:path w="3560" h="8470" extrusionOk="0">
                  <a:moveTo>
                    <a:pt x="767" y="0"/>
                  </a:moveTo>
                  <a:lnTo>
                    <a:pt x="749" y="18"/>
                  </a:lnTo>
                  <a:lnTo>
                    <a:pt x="712" y="37"/>
                  </a:lnTo>
                  <a:lnTo>
                    <a:pt x="712" y="55"/>
                  </a:lnTo>
                  <a:lnTo>
                    <a:pt x="712" y="128"/>
                  </a:lnTo>
                  <a:lnTo>
                    <a:pt x="730" y="146"/>
                  </a:lnTo>
                  <a:lnTo>
                    <a:pt x="767" y="164"/>
                  </a:lnTo>
                  <a:lnTo>
                    <a:pt x="1004" y="292"/>
                  </a:lnTo>
                  <a:lnTo>
                    <a:pt x="1241" y="420"/>
                  </a:lnTo>
                  <a:lnTo>
                    <a:pt x="1460" y="548"/>
                  </a:lnTo>
                  <a:lnTo>
                    <a:pt x="1679" y="712"/>
                  </a:lnTo>
                  <a:lnTo>
                    <a:pt x="1880" y="876"/>
                  </a:lnTo>
                  <a:lnTo>
                    <a:pt x="2081" y="1059"/>
                  </a:lnTo>
                  <a:lnTo>
                    <a:pt x="2264" y="1260"/>
                  </a:lnTo>
                  <a:lnTo>
                    <a:pt x="2428" y="1460"/>
                  </a:lnTo>
                  <a:lnTo>
                    <a:pt x="2592" y="1661"/>
                  </a:lnTo>
                  <a:lnTo>
                    <a:pt x="2738" y="1898"/>
                  </a:lnTo>
                  <a:lnTo>
                    <a:pt x="2884" y="2117"/>
                  </a:lnTo>
                  <a:lnTo>
                    <a:pt x="2994" y="2355"/>
                  </a:lnTo>
                  <a:lnTo>
                    <a:pt x="3103" y="2610"/>
                  </a:lnTo>
                  <a:lnTo>
                    <a:pt x="3194" y="2847"/>
                  </a:lnTo>
                  <a:lnTo>
                    <a:pt x="3267" y="3103"/>
                  </a:lnTo>
                  <a:lnTo>
                    <a:pt x="3322" y="3377"/>
                  </a:lnTo>
                  <a:lnTo>
                    <a:pt x="3377" y="3632"/>
                  </a:lnTo>
                  <a:lnTo>
                    <a:pt x="3395" y="3888"/>
                  </a:lnTo>
                  <a:lnTo>
                    <a:pt x="3395" y="4162"/>
                  </a:lnTo>
                  <a:lnTo>
                    <a:pt x="3395" y="4417"/>
                  </a:lnTo>
                  <a:lnTo>
                    <a:pt x="3359" y="4673"/>
                  </a:lnTo>
                  <a:lnTo>
                    <a:pt x="3322" y="4928"/>
                  </a:lnTo>
                  <a:lnTo>
                    <a:pt x="3267" y="5184"/>
                  </a:lnTo>
                  <a:lnTo>
                    <a:pt x="3194" y="5439"/>
                  </a:lnTo>
                  <a:lnTo>
                    <a:pt x="3103" y="5677"/>
                  </a:lnTo>
                  <a:lnTo>
                    <a:pt x="2994" y="5914"/>
                  </a:lnTo>
                  <a:lnTo>
                    <a:pt x="2884" y="6151"/>
                  </a:lnTo>
                  <a:lnTo>
                    <a:pt x="2738" y="6370"/>
                  </a:lnTo>
                  <a:lnTo>
                    <a:pt x="2592" y="6589"/>
                  </a:lnTo>
                  <a:lnTo>
                    <a:pt x="2446" y="6790"/>
                  </a:lnTo>
                  <a:lnTo>
                    <a:pt x="2264" y="6991"/>
                  </a:lnTo>
                  <a:lnTo>
                    <a:pt x="2081" y="7191"/>
                  </a:lnTo>
                  <a:lnTo>
                    <a:pt x="1862" y="7392"/>
                  </a:lnTo>
                  <a:lnTo>
                    <a:pt x="1643" y="7575"/>
                  </a:lnTo>
                  <a:lnTo>
                    <a:pt x="1406" y="7739"/>
                  </a:lnTo>
                  <a:lnTo>
                    <a:pt x="1150" y="7885"/>
                  </a:lnTo>
                  <a:lnTo>
                    <a:pt x="895" y="8013"/>
                  </a:lnTo>
                  <a:lnTo>
                    <a:pt x="621" y="8141"/>
                  </a:lnTo>
                  <a:lnTo>
                    <a:pt x="347" y="8232"/>
                  </a:lnTo>
                  <a:lnTo>
                    <a:pt x="55" y="8305"/>
                  </a:lnTo>
                  <a:lnTo>
                    <a:pt x="19" y="8323"/>
                  </a:lnTo>
                  <a:lnTo>
                    <a:pt x="0" y="8341"/>
                  </a:lnTo>
                  <a:lnTo>
                    <a:pt x="0" y="8378"/>
                  </a:lnTo>
                  <a:lnTo>
                    <a:pt x="0" y="8414"/>
                  </a:lnTo>
                  <a:lnTo>
                    <a:pt x="19" y="8433"/>
                  </a:lnTo>
                  <a:lnTo>
                    <a:pt x="37" y="8451"/>
                  </a:lnTo>
                  <a:lnTo>
                    <a:pt x="73" y="8469"/>
                  </a:lnTo>
                  <a:lnTo>
                    <a:pt x="110" y="8469"/>
                  </a:lnTo>
                  <a:lnTo>
                    <a:pt x="365" y="8396"/>
                  </a:lnTo>
                  <a:lnTo>
                    <a:pt x="621" y="8305"/>
                  </a:lnTo>
                  <a:lnTo>
                    <a:pt x="876" y="8214"/>
                  </a:lnTo>
                  <a:lnTo>
                    <a:pt x="1114" y="8086"/>
                  </a:lnTo>
                  <a:lnTo>
                    <a:pt x="1351" y="7958"/>
                  </a:lnTo>
                  <a:lnTo>
                    <a:pt x="1588" y="7812"/>
                  </a:lnTo>
                  <a:lnTo>
                    <a:pt x="1807" y="7648"/>
                  </a:lnTo>
                  <a:lnTo>
                    <a:pt x="2008" y="7483"/>
                  </a:lnTo>
                  <a:lnTo>
                    <a:pt x="2209" y="7301"/>
                  </a:lnTo>
                  <a:lnTo>
                    <a:pt x="2391" y="7100"/>
                  </a:lnTo>
                  <a:lnTo>
                    <a:pt x="2574" y="6899"/>
                  </a:lnTo>
                  <a:lnTo>
                    <a:pt x="2738" y="6680"/>
                  </a:lnTo>
                  <a:lnTo>
                    <a:pt x="2884" y="6461"/>
                  </a:lnTo>
                  <a:lnTo>
                    <a:pt x="3030" y="6224"/>
                  </a:lnTo>
                  <a:lnTo>
                    <a:pt x="3158" y="5987"/>
                  </a:lnTo>
                  <a:lnTo>
                    <a:pt x="3267" y="5731"/>
                  </a:lnTo>
                  <a:lnTo>
                    <a:pt x="3359" y="5476"/>
                  </a:lnTo>
                  <a:lnTo>
                    <a:pt x="3432" y="5202"/>
                  </a:lnTo>
                  <a:lnTo>
                    <a:pt x="3505" y="4946"/>
                  </a:lnTo>
                  <a:lnTo>
                    <a:pt x="3541" y="4673"/>
                  </a:lnTo>
                  <a:lnTo>
                    <a:pt x="3559" y="4399"/>
                  </a:lnTo>
                  <a:lnTo>
                    <a:pt x="3559" y="4125"/>
                  </a:lnTo>
                  <a:lnTo>
                    <a:pt x="3559" y="3851"/>
                  </a:lnTo>
                  <a:lnTo>
                    <a:pt x="3523" y="3578"/>
                  </a:lnTo>
                  <a:lnTo>
                    <a:pt x="3486" y="3304"/>
                  </a:lnTo>
                  <a:lnTo>
                    <a:pt x="3413" y="3030"/>
                  </a:lnTo>
                  <a:lnTo>
                    <a:pt x="3340" y="2774"/>
                  </a:lnTo>
                  <a:lnTo>
                    <a:pt x="3249" y="2519"/>
                  </a:lnTo>
                  <a:lnTo>
                    <a:pt x="3140" y="2263"/>
                  </a:lnTo>
                  <a:lnTo>
                    <a:pt x="3012" y="2008"/>
                  </a:lnTo>
                  <a:lnTo>
                    <a:pt x="2866" y="1771"/>
                  </a:lnTo>
                  <a:lnTo>
                    <a:pt x="2720" y="1533"/>
                  </a:lnTo>
                  <a:lnTo>
                    <a:pt x="2519" y="1296"/>
                  </a:lnTo>
                  <a:lnTo>
                    <a:pt x="2318" y="1059"/>
                  </a:lnTo>
                  <a:lnTo>
                    <a:pt x="2099" y="840"/>
                  </a:lnTo>
                  <a:lnTo>
                    <a:pt x="1862" y="639"/>
                  </a:lnTo>
                  <a:lnTo>
                    <a:pt x="1625" y="456"/>
                  </a:lnTo>
                  <a:lnTo>
                    <a:pt x="1351" y="292"/>
                  </a:lnTo>
                  <a:lnTo>
                    <a:pt x="1095" y="146"/>
                  </a:lnTo>
                  <a:lnTo>
                    <a:pt x="803" y="18"/>
                  </a:lnTo>
                  <a:lnTo>
                    <a:pt x="767"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7219;p72"/>
            <p:cNvSpPr/>
            <p:nvPr/>
          </p:nvSpPr>
          <p:spPr>
            <a:xfrm>
              <a:off x="981475" y="2974400"/>
              <a:ext cx="81700" cy="578150"/>
            </a:xfrm>
            <a:custGeom>
              <a:avLst/>
              <a:gdLst/>
              <a:ahLst/>
              <a:cxnLst/>
              <a:rect l="l" t="t" r="r" b="b"/>
              <a:pathLst>
                <a:path w="3268" h="23126" extrusionOk="0">
                  <a:moveTo>
                    <a:pt x="3194" y="1"/>
                  </a:moveTo>
                  <a:lnTo>
                    <a:pt x="3158" y="19"/>
                  </a:lnTo>
                  <a:lnTo>
                    <a:pt x="3139" y="37"/>
                  </a:lnTo>
                  <a:lnTo>
                    <a:pt x="2866" y="566"/>
                  </a:lnTo>
                  <a:lnTo>
                    <a:pt x="2610" y="1114"/>
                  </a:lnTo>
                  <a:lnTo>
                    <a:pt x="2373" y="1643"/>
                  </a:lnTo>
                  <a:lnTo>
                    <a:pt x="2136" y="2191"/>
                  </a:lnTo>
                  <a:lnTo>
                    <a:pt x="1916" y="2738"/>
                  </a:lnTo>
                  <a:lnTo>
                    <a:pt x="1697" y="3304"/>
                  </a:lnTo>
                  <a:lnTo>
                    <a:pt x="1515" y="3852"/>
                  </a:lnTo>
                  <a:lnTo>
                    <a:pt x="1314" y="4418"/>
                  </a:lnTo>
                  <a:lnTo>
                    <a:pt x="1150" y="4983"/>
                  </a:lnTo>
                  <a:lnTo>
                    <a:pt x="986" y="5567"/>
                  </a:lnTo>
                  <a:lnTo>
                    <a:pt x="840" y="6133"/>
                  </a:lnTo>
                  <a:lnTo>
                    <a:pt x="694" y="6717"/>
                  </a:lnTo>
                  <a:lnTo>
                    <a:pt x="584" y="7301"/>
                  </a:lnTo>
                  <a:lnTo>
                    <a:pt x="456" y="7885"/>
                  </a:lnTo>
                  <a:lnTo>
                    <a:pt x="365" y="8469"/>
                  </a:lnTo>
                  <a:lnTo>
                    <a:pt x="274" y="9054"/>
                  </a:lnTo>
                  <a:lnTo>
                    <a:pt x="201" y="9638"/>
                  </a:lnTo>
                  <a:lnTo>
                    <a:pt x="146" y="10222"/>
                  </a:lnTo>
                  <a:lnTo>
                    <a:pt x="91" y="10806"/>
                  </a:lnTo>
                  <a:lnTo>
                    <a:pt x="55" y="11390"/>
                  </a:lnTo>
                  <a:lnTo>
                    <a:pt x="18" y="11992"/>
                  </a:lnTo>
                  <a:lnTo>
                    <a:pt x="0" y="12576"/>
                  </a:lnTo>
                  <a:lnTo>
                    <a:pt x="0" y="13160"/>
                  </a:lnTo>
                  <a:lnTo>
                    <a:pt x="18" y="13744"/>
                  </a:lnTo>
                  <a:lnTo>
                    <a:pt x="37" y="14347"/>
                  </a:lnTo>
                  <a:lnTo>
                    <a:pt x="73" y="14931"/>
                  </a:lnTo>
                  <a:lnTo>
                    <a:pt x="110" y="15515"/>
                  </a:lnTo>
                  <a:lnTo>
                    <a:pt x="183" y="16099"/>
                  </a:lnTo>
                  <a:lnTo>
                    <a:pt x="237" y="16683"/>
                  </a:lnTo>
                  <a:lnTo>
                    <a:pt x="329" y="17267"/>
                  </a:lnTo>
                  <a:lnTo>
                    <a:pt x="420" y="17851"/>
                  </a:lnTo>
                  <a:lnTo>
                    <a:pt x="529" y="18417"/>
                  </a:lnTo>
                  <a:lnTo>
                    <a:pt x="657" y="19019"/>
                  </a:lnTo>
                  <a:lnTo>
                    <a:pt x="785" y="19603"/>
                  </a:lnTo>
                  <a:lnTo>
                    <a:pt x="931" y="20205"/>
                  </a:lnTo>
                  <a:lnTo>
                    <a:pt x="1095" y="20789"/>
                  </a:lnTo>
                  <a:lnTo>
                    <a:pt x="1278" y="21374"/>
                  </a:lnTo>
                  <a:lnTo>
                    <a:pt x="1460" y="21939"/>
                  </a:lnTo>
                  <a:lnTo>
                    <a:pt x="1661" y="22523"/>
                  </a:lnTo>
                  <a:lnTo>
                    <a:pt x="1880" y="23089"/>
                  </a:lnTo>
                  <a:lnTo>
                    <a:pt x="2044" y="23126"/>
                  </a:lnTo>
                  <a:lnTo>
                    <a:pt x="1843" y="22615"/>
                  </a:lnTo>
                  <a:lnTo>
                    <a:pt x="1661" y="22085"/>
                  </a:lnTo>
                  <a:lnTo>
                    <a:pt x="1478" y="21538"/>
                  </a:lnTo>
                  <a:lnTo>
                    <a:pt x="1314" y="21009"/>
                  </a:lnTo>
                  <a:lnTo>
                    <a:pt x="1150" y="20461"/>
                  </a:lnTo>
                  <a:lnTo>
                    <a:pt x="1004" y="19932"/>
                  </a:lnTo>
                  <a:lnTo>
                    <a:pt x="876" y="19384"/>
                  </a:lnTo>
                  <a:lnTo>
                    <a:pt x="748" y="18837"/>
                  </a:lnTo>
                  <a:lnTo>
                    <a:pt x="639" y="18289"/>
                  </a:lnTo>
                  <a:lnTo>
                    <a:pt x="548" y="17723"/>
                  </a:lnTo>
                  <a:lnTo>
                    <a:pt x="456" y="17176"/>
                  </a:lnTo>
                  <a:lnTo>
                    <a:pt x="383" y="16628"/>
                  </a:lnTo>
                  <a:lnTo>
                    <a:pt x="310" y="16062"/>
                  </a:lnTo>
                  <a:lnTo>
                    <a:pt x="256" y="15496"/>
                  </a:lnTo>
                  <a:lnTo>
                    <a:pt x="219" y="14949"/>
                  </a:lnTo>
                  <a:lnTo>
                    <a:pt x="183" y="14383"/>
                  </a:lnTo>
                  <a:lnTo>
                    <a:pt x="164" y="13799"/>
                  </a:lnTo>
                  <a:lnTo>
                    <a:pt x="146" y="13197"/>
                  </a:lnTo>
                  <a:lnTo>
                    <a:pt x="146" y="12613"/>
                  </a:lnTo>
                  <a:lnTo>
                    <a:pt x="164" y="12029"/>
                  </a:lnTo>
                  <a:lnTo>
                    <a:pt x="183" y="11426"/>
                  </a:lnTo>
                  <a:lnTo>
                    <a:pt x="219" y="10842"/>
                  </a:lnTo>
                  <a:lnTo>
                    <a:pt x="274" y="10258"/>
                  </a:lnTo>
                  <a:lnTo>
                    <a:pt x="347" y="9674"/>
                  </a:lnTo>
                  <a:lnTo>
                    <a:pt x="420" y="9090"/>
                  </a:lnTo>
                  <a:lnTo>
                    <a:pt x="493" y="8506"/>
                  </a:lnTo>
                  <a:lnTo>
                    <a:pt x="602" y="7922"/>
                  </a:lnTo>
                  <a:lnTo>
                    <a:pt x="712" y="7338"/>
                  </a:lnTo>
                  <a:lnTo>
                    <a:pt x="840" y="6772"/>
                  </a:lnTo>
                  <a:lnTo>
                    <a:pt x="967" y="6188"/>
                  </a:lnTo>
                  <a:lnTo>
                    <a:pt x="1113" y="5622"/>
                  </a:lnTo>
                  <a:lnTo>
                    <a:pt x="1278" y="5056"/>
                  </a:lnTo>
                  <a:lnTo>
                    <a:pt x="1478" y="4418"/>
                  </a:lnTo>
                  <a:lnTo>
                    <a:pt x="1679" y="3779"/>
                  </a:lnTo>
                  <a:lnTo>
                    <a:pt x="1916" y="3158"/>
                  </a:lnTo>
                  <a:lnTo>
                    <a:pt x="2154" y="2538"/>
                  </a:lnTo>
                  <a:lnTo>
                    <a:pt x="2409" y="1917"/>
                  </a:lnTo>
                  <a:lnTo>
                    <a:pt x="2683" y="1315"/>
                  </a:lnTo>
                  <a:lnTo>
                    <a:pt x="2957" y="712"/>
                  </a:lnTo>
                  <a:lnTo>
                    <a:pt x="3267" y="110"/>
                  </a:lnTo>
                  <a:lnTo>
                    <a:pt x="3267" y="74"/>
                  </a:lnTo>
                  <a:lnTo>
                    <a:pt x="3267" y="55"/>
                  </a:lnTo>
                  <a:lnTo>
                    <a:pt x="3231" y="19"/>
                  </a:lnTo>
                  <a:lnTo>
                    <a:pt x="3194"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7220;p72"/>
            <p:cNvSpPr/>
            <p:nvPr/>
          </p:nvSpPr>
          <p:spPr>
            <a:xfrm>
              <a:off x="965025" y="2634925"/>
              <a:ext cx="8250" cy="15075"/>
            </a:xfrm>
            <a:custGeom>
              <a:avLst/>
              <a:gdLst/>
              <a:ahLst/>
              <a:cxnLst/>
              <a:rect l="l" t="t" r="r" b="b"/>
              <a:pathLst>
                <a:path w="330" h="603" extrusionOk="0">
                  <a:moveTo>
                    <a:pt x="1" y="0"/>
                  </a:moveTo>
                  <a:lnTo>
                    <a:pt x="1" y="0"/>
                  </a:lnTo>
                  <a:lnTo>
                    <a:pt x="330" y="602"/>
                  </a:lnTo>
                  <a:lnTo>
                    <a:pt x="330" y="602"/>
                  </a:lnTo>
                  <a:lnTo>
                    <a:pt x="330" y="602"/>
                  </a:lnTo>
                  <a:lnTo>
                    <a:pt x="1" y="0"/>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7221;p72"/>
            <p:cNvSpPr/>
            <p:nvPr/>
          </p:nvSpPr>
          <p:spPr>
            <a:xfrm>
              <a:off x="980550" y="2662300"/>
              <a:ext cx="5050" cy="9150"/>
            </a:xfrm>
            <a:custGeom>
              <a:avLst/>
              <a:gdLst/>
              <a:ahLst/>
              <a:cxnLst/>
              <a:rect l="l" t="t" r="r" b="b"/>
              <a:pathLst>
                <a:path w="202" h="366" extrusionOk="0">
                  <a:moveTo>
                    <a:pt x="1" y="0"/>
                  </a:moveTo>
                  <a:lnTo>
                    <a:pt x="55" y="110"/>
                  </a:lnTo>
                  <a:lnTo>
                    <a:pt x="201" y="365"/>
                  </a:lnTo>
                  <a:lnTo>
                    <a:pt x="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222;p72"/>
            <p:cNvSpPr/>
            <p:nvPr/>
          </p:nvSpPr>
          <p:spPr>
            <a:xfrm>
              <a:off x="1014325" y="2726175"/>
              <a:ext cx="23300" cy="50225"/>
            </a:xfrm>
            <a:custGeom>
              <a:avLst/>
              <a:gdLst/>
              <a:ahLst/>
              <a:cxnLst/>
              <a:rect l="l" t="t" r="r" b="b"/>
              <a:pathLst>
                <a:path w="932" h="2009" extrusionOk="0">
                  <a:moveTo>
                    <a:pt x="0" y="1"/>
                  </a:moveTo>
                  <a:lnTo>
                    <a:pt x="475" y="968"/>
                  </a:lnTo>
                  <a:lnTo>
                    <a:pt x="895" y="1935"/>
                  </a:lnTo>
                  <a:lnTo>
                    <a:pt x="931" y="2008"/>
                  </a:lnTo>
                  <a:lnTo>
                    <a:pt x="730" y="1515"/>
                  </a:lnTo>
                  <a:lnTo>
                    <a:pt x="493" y="1004"/>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223;p72"/>
            <p:cNvSpPr/>
            <p:nvPr/>
          </p:nvSpPr>
          <p:spPr>
            <a:xfrm>
              <a:off x="1038500" y="2778650"/>
              <a:ext cx="25" cy="25"/>
            </a:xfrm>
            <a:custGeom>
              <a:avLst/>
              <a:gdLst/>
              <a:ahLst/>
              <a:cxnLst/>
              <a:rect l="l" t="t" r="r" b="b"/>
              <a:pathLst>
                <a:path w="1" h="1" extrusionOk="0">
                  <a:moveTo>
                    <a:pt x="1" y="1"/>
                  </a:moveTo>
                  <a:lnTo>
                    <a:pt x="1" y="1"/>
                  </a:lnTo>
                  <a:lnTo>
                    <a:pt x="1" y="1"/>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7224;p72"/>
            <p:cNvSpPr/>
            <p:nvPr/>
          </p:nvSpPr>
          <p:spPr>
            <a:xfrm>
              <a:off x="1042600" y="2788225"/>
              <a:ext cx="1850" cy="5500"/>
            </a:xfrm>
            <a:custGeom>
              <a:avLst/>
              <a:gdLst/>
              <a:ahLst/>
              <a:cxnLst/>
              <a:rect l="l" t="t" r="r" b="b"/>
              <a:pathLst>
                <a:path w="74" h="220" extrusionOk="0">
                  <a:moveTo>
                    <a:pt x="1" y="1"/>
                  </a:moveTo>
                  <a:lnTo>
                    <a:pt x="37" y="129"/>
                  </a:lnTo>
                  <a:lnTo>
                    <a:pt x="74" y="220"/>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7225;p72"/>
            <p:cNvSpPr/>
            <p:nvPr/>
          </p:nvSpPr>
          <p:spPr>
            <a:xfrm>
              <a:off x="1044425" y="2793700"/>
              <a:ext cx="3675" cy="10525"/>
            </a:xfrm>
            <a:custGeom>
              <a:avLst/>
              <a:gdLst/>
              <a:ahLst/>
              <a:cxnLst/>
              <a:rect l="l" t="t" r="r" b="b"/>
              <a:pathLst>
                <a:path w="147" h="421" extrusionOk="0">
                  <a:moveTo>
                    <a:pt x="1" y="1"/>
                  </a:moveTo>
                  <a:lnTo>
                    <a:pt x="147" y="421"/>
                  </a:lnTo>
                  <a:lnTo>
                    <a:pt x="37" y="92"/>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7226;p72"/>
            <p:cNvSpPr/>
            <p:nvPr/>
          </p:nvSpPr>
          <p:spPr>
            <a:xfrm>
              <a:off x="1242000" y="2484800"/>
              <a:ext cx="1400" cy="25"/>
            </a:xfrm>
            <a:custGeom>
              <a:avLst/>
              <a:gdLst/>
              <a:ahLst/>
              <a:cxnLst/>
              <a:rect l="l" t="t" r="r" b="b"/>
              <a:pathLst>
                <a:path w="56" h="1" extrusionOk="0">
                  <a:moveTo>
                    <a:pt x="37" y="0"/>
                  </a:moveTo>
                  <a:lnTo>
                    <a:pt x="37" y="0"/>
                  </a:lnTo>
                  <a:lnTo>
                    <a:pt x="56" y="0"/>
                  </a:lnTo>
                  <a:lnTo>
                    <a:pt x="56" y="0"/>
                  </a:lnTo>
                  <a:lnTo>
                    <a:pt x="1" y="0"/>
                  </a:lnTo>
                  <a:lnTo>
                    <a:pt x="1" y="0"/>
                  </a:lnTo>
                  <a:lnTo>
                    <a:pt x="37" y="0"/>
                  </a:lnTo>
                  <a:lnTo>
                    <a:pt x="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7227;p72"/>
            <p:cNvSpPr/>
            <p:nvPr/>
          </p:nvSpPr>
          <p:spPr>
            <a:xfrm>
              <a:off x="1313200" y="2695150"/>
              <a:ext cx="1375" cy="3675"/>
            </a:xfrm>
            <a:custGeom>
              <a:avLst/>
              <a:gdLst/>
              <a:ahLst/>
              <a:cxnLst/>
              <a:rect l="l" t="t" r="r" b="b"/>
              <a:pathLst>
                <a:path w="55" h="147" extrusionOk="0">
                  <a:moveTo>
                    <a:pt x="0" y="146"/>
                  </a:moveTo>
                  <a:lnTo>
                    <a:pt x="0" y="146"/>
                  </a:lnTo>
                  <a:lnTo>
                    <a:pt x="55" y="0"/>
                  </a:lnTo>
                  <a:lnTo>
                    <a:pt x="55" y="0"/>
                  </a:lnTo>
                  <a:lnTo>
                    <a:pt x="0" y="146"/>
                  </a:lnTo>
                  <a:lnTo>
                    <a:pt x="0" y="146"/>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7228;p72"/>
            <p:cNvSpPr/>
            <p:nvPr/>
          </p:nvSpPr>
          <p:spPr>
            <a:xfrm>
              <a:off x="1317750" y="2670050"/>
              <a:ext cx="475" cy="6425"/>
            </a:xfrm>
            <a:custGeom>
              <a:avLst/>
              <a:gdLst/>
              <a:ahLst/>
              <a:cxnLst/>
              <a:rect l="l" t="t" r="r" b="b"/>
              <a:pathLst>
                <a:path w="19" h="257" extrusionOk="0">
                  <a:moveTo>
                    <a:pt x="19" y="256"/>
                  </a:moveTo>
                  <a:lnTo>
                    <a:pt x="19" y="256"/>
                  </a:lnTo>
                  <a:lnTo>
                    <a:pt x="1" y="1"/>
                  </a:lnTo>
                  <a:lnTo>
                    <a:pt x="1" y="1"/>
                  </a:lnTo>
                  <a:lnTo>
                    <a:pt x="19" y="256"/>
                  </a:lnTo>
                  <a:lnTo>
                    <a:pt x="19" y="256"/>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7229;p72"/>
            <p:cNvSpPr/>
            <p:nvPr/>
          </p:nvSpPr>
          <p:spPr>
            <a:xfrm>
              <a:off x="1314550" y="2676450"/>
              <a:ext cx="3675" cy="18275"/>
            </a:xfrm>
            <a:custGeom>
              <a:avLst/>
              <a:gdLst/>
              <a:ahLst/>
              <a:cxnLst/>
              <a:rect l="l" t="t" r="r" b="b"/>
              <a:pathLst>
                <a:path w="147" h="731" extrusionOk="0">
                  <a:moveTo>
                    <a:pt x="147" y="0"/>
                  </a:moveTo>
                  <a:lnTo>
                    <a:pt x="147" y="0"/>
                  </a:lnTo>
                  <a:lnTo>
                    <a:pt x="129" y="201"/>
                  </a:lnTo>
                  <a:lnTo>
                    <a:pt x="110" y="383"/>
                  </a:lnTo>
                  <a:lnTo>
                    <a:pt x="56" y="566"/>
                  </a:lnTo>
                  <a:lnTo>
                    <a:pt x="1" y="730"/>
                  </a:lnTo>
                  <a:lnTo>
                    <a:pt x="1" y="730"/>
                  </a:lnTo>
                  <a:lnTo>
                    <a:pt x="56" y="566"/>
                  </a:lnTo>
                  <a:lnTo>
                    <a:pt x="110" y="383"/>
                  </a:lnTo>
                  <a:lnTo>
                    <a:pt x="129" y="201"/>
                  </a:lnTo>
                  <a:lnTo>
                    <a:pt x="147" y="0"/>
                  </a:lnTo>
                  <a:lnTo>
                    <a:pt x="1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7230;p72"/>
            <p:cNvSpPr/>
            <p:nvPr/>
          </p:nvSpPr>
          <p:spPr>
            <a:xfrm>
              <a:off x="819475" y="2503950"/>
              <a:ext cx="236850" cy="468200"/>
            </a:xfrm>
            <a:custGeom>
              <a:avLst/>
              <a:gdLst/>
              <a:ahLst/>
              <a:cxnLst/>
              <a:rect l="l" t="t" r="r" b="b"/>
              <a:pathLst>
                <a:path w="9474" h="18728" extrusionOk="0">
                  <a:moveTo>
                    <a:pt x="6279" y="1"/>
                  </a:moveTo>
                  <a:lnTo>
                    <a:pt x="6097" y="37"/>
                  </a:lnTo>
                  <a:lnTo>
                    <a:pt x="5914" y="74"/>
                  </a:lnTo>
                  <a:lnTo>
                    <a:pt x="5732" y="129"/>
                  </a:lnTo>
                  <a:lnTo>
                    <a:pt x="5567" y="202"/>
                  </a:lnTo>
                  <a:lnTo>
                    <a:pt x="5403" y="293"/>
                  </a:lnTo>
                  <a:lnTo>
                    <a:pt x="5239" y="402"/>
                  </a:lnTo>
                  <a:lnTo>
                    <a:pt x="5111" y="512"/>
                  </a:lnTo>
                  <a:lnTo>
                    <a:pt x="4965" y="658"/>
                  </a:lnTo>
                  <a:lnTo>
                    <a:pt x="4856" y="804"/>
                  </a:lnTo>
                  <a:lnTo>
                    <a:pt x="4746" y="968"/>
                  </a:lnTo>
                  <a:lnTo>
                    <a:pt x="4564" y="1297"/>
                  </a:lnTo>
                  <a:lnTo>
                    <a:pt x="4381" y="1607"/>
                  </a:lnTo>
                  <a:lnTo>
                    <a:pt x="4034" y="2246"/>
                  </a:lnTo>
                  <a:lnTo>
                    <a:pt x="3341" y="3505"/>
                  </a:lnTo>
                  <a:lnTo>
                    <a:pt x="2684" y="4783"/>
                  </a:lnTo>
                  <a:lnTo>
                    <a:pt x="2045" y="6079"/>
                  </a:lnTo>
                  <a:lnTo>
                    <a:pt x="1716" y="6736"/>
                  </a:lnTo>
                  <a:lnTo>
                    <a:pt x="1424" y="7411"/>
                  </a:lnTo>
                  <a:lnTo>
                    <a:pt x="1132" y="8086"/>
                  </a:lnTo>
                  <a:lnTo>
                    <a:pt x="840" y="8798"/>
                  </a:lnTo>
                  <a:lnTo>
                    <a:pt x="566" y="9510"/>
                  </a:lnTo>
                  <a:lnTo>
                    <a:pt x="329" y="10277"/>
                  </a:lnTo>
                  <a:lnTo>
                    <a:pt x="220" y="10678"/>
                  </a:lnTo>
                  <a:lnTo>
                    <a:pt x="110" y="11116"/>
                  </a:lnTo>
                  <a:lnTo>
                    <a:pt x="37" y="11609"/>
                  </a:lnTo>
                  <a:lnTo>
                    <a:pt x="1" y="11883"/>
                  </a:lnTo>
                  <a:lnTo>
                    <a:pt x="1" y="12175"/>
                  </a:lnTo>
                  <a:lnTo>
                    <a:pt x="1" y="12357"/>
                  </a:lnTo>
                  <a:lnTo>
                    <a:pt x="19" y="12522"/>
                  </a:lnTo>
                  <a:lnTo>
                    <a:pt x="55" y="12686"/>
                  </a:lnTo>
                  <a:lnTo>
                    <a:pt x="110" y="12850"/>
                  </a:lnTo>
                  <a:lnTo>
                    <a:pt x="165" y="13014"/>
                  </a:lnTo>
                  <a:lnTo>
                    <a:pt x="238" y="13160"/>
                  </a:lnTo>
                  <a:lnTo>
                    <a:pt x="329" y="13307"/>
                  </a:lnTo>
                  <a:lnTo>
                    <a:pt x="439" y="13434"/>
                  </a:lnTo>
                  <a:lnTo>
                    <a:pt x="457" y="13453"/>
                  </a:lnTo>
                  <a:lnTo>
                    <a:pt x="493" y="13489"/>
                  </a:lnTo>
                  <a:lnTo>
                    <a:pt x="512" y="13526"/>
                  </a:lnTo>
                  <a:lnTo>
                    <a:pt x="585" y="13580"/>
                  </a:lnTo>
                  <a:lnTo>
                    <a:pt x="694" y="13690"/>
                  </a:lnTo>
                  <a:lnTo>
                    <a:pt x="931" y="13909"/>
                  </a:lnTo>
                  <a:lnTo>
                    <a:pt x="1388" y="14310"/>
                  </a:lnTo>
                  <a:lnTo>
                    <a:pt x="1844" y="14694"/>
                  </a:lnTo>
                  <a:lnTo>
                    <a:pt x="2300" y="15077"/>
                  </a:lnTo>
                  <a:lnTo>
                    <a:pt x="3231" y="15789"/>
                  </a:lnTo>
                  <a:lnTo>
                    <a:pt x="4199" y="16464"/>
                  </a:lnTo>
                  <a:lnTo>
                    <a:pt x="5166" y="17121"/>
                  </a:lnTo>
                  <a:lnTo>
                    <a:pt x="6152" y="17723"/>
                  </a:lnTo>
                  <a:lnTo>
                    <a:pt x="7046" y="18235"/>
                  </a:lnTo>
                  <a:lnTo>
                    <a:pt x="7940" y="18727"/>
                  </a:lnTo>
                  <a:lnTo>
                    <a:pt x="7977" y="18654"/>
                  </a:lnTo>
                  <a:lnTo>
                    <a:pt x="8031" y="18600"/>
                  </a:lnTo>
                  <a:lnTo>
                    <a:pt x="8159" y="18490"/>
                  </a:lnTo>
                  <a:lnTo>
                    <a:pt x="8305" y="18381"/>
                  </a:lnTo>
                  <a:lnTo>
                    <a:pt x="8451" y="18289"/>
                  </a:lnTo>
                  <a:lnTo>
                    <a:pt x="8597" y="18198"/>
                  </a:lnTo>
                  <a:lnTo>
                    <a:pt x="8743" y="18107"/>
                  </a:lnTo>
                  <a:lnTo>
                    <a:pt x="8853" y="17979"/>
                  </a:lnTo>
                  <a:lnTo>
                    <a:pt x="8908" y="17924"/>
                  </a:lnTo>
                  <a:lnTo>
                    <a:pt x="8944" y="17851"/>
                  </a:lnTo>
                  <a:lnTo>
                    <a:pt x="9181" y="17249"/>
                  </a:lnTo>
                  <a:lnTo>
                    <a:pt x="9309" y="16939"/>
                  </a:lnTo>
                  <a:lnTo>
                    <a:pt x="9400" y="16793"/>
                  </a:lnTo>
                  <a:lnTo>
                    <a:pt x="9473" y="16665"/>
                  </a:lnTo>
                  <a:lnTo>
                    <a:pt x="9090" y="16391"/>
                  </a:lnTo>
                  <a:lnTo>
                    <a:pt x="8616" y="16063"/>
                  </a:lnTo>
                  <a:lnTo>
                    <a:pt x="8141" y="15734"/>
                  </a:lnTo>
                  <a:lnTo>
                    <a:pt x="7758" y="15460"/>
                  </a:lnTo>
                  <a:lnTo>
                    <a:pt x="6955" y="14748"/>
                  </a:lnTo>
                  <a:lnTo>
                    <a:pt x="6170" y="14018"/>
                  </a:lnTo>
                  <a:lnTo>
                    <a:pt x="5403" y="13270"/>
                  </a:lnTo>
                  <a:lnTo>
                    <a:pt x="4673" y="12503"/>
                  </a:lnTo>
                  <a:lnTo>
                    <a:pt x="4326" y="12120"/>
                  </a:lnTo>
                  <a:lnTo>
                    <a:pt x="3998" y="11719"/>
                  </a:lnTo>
                  <a:lnTo>
                    <a:pt x="3943" y="11664"/>
                  </a:lnTo>
                  <a:lnTo>
                    <a:pt x="4034" y="11372"/>
                  </a:lnTo>
                  <a:lnTo>
                    <a:pt x="4217" y="10788"/>
                  </a:lnTo>
                  <a:lnTo>
                    <a:pt x="4436" y="10185"/>
                  </a:lnTo>
                  <a:lnTo>
                    <a:pt x="4691" y="9583"/>
                  </a:lnTo>
                  <a:lnTo>
                    <a:pt x="4947" y="8981"/>
                  </a:lnTo>
                  <a:lnTo>
                    <a:pt x="5513" y="7758"/>
                  </a:lnTo>
                  <a:lnTo>
                    <a:pt x="6115" y="6535"/>
                  </a:lnTo>
                  <a:lnTo>
                    <a:pt x="6754" y="5312"/>
                  </a:lnTo>
                  <a:lnTo>
                    <a:pt x="7411" y="4108"/>
                  </a:lnTo>
                  <a:lnTo>
                    <a:pt x="7739" y="3505"/>
                  </a:lnTo>
                  <a:lnTo>
                    <a:pt x="7904" y="3213"/>
                  </a:lnTo>
                  <a:lnTo>
                    <a:pt x="8086" y="2921"/>
                  </a:lnTo>
                  <a:lnTo>
                    <a:pt x="8086" y="2903"/>
                  </a:lnTo>
                  <a:lnTo>
                    <a:pt x="8177" y="2720"/>
                  </a:lnTo>
                  <a:lnTo>
                    <a:pt x="8250" y="2538"/>
                  </a:lnTo>
                  <a:lnTo>
                    <a:pt x="8305" y="2355"/>
                  </a:lnTo>
                  <a:lnTo>
                    <a:pt x="8323" y="2173"/>
                  </a:lnTo>
                  <a:lnTo>
                    <a:pt x="8342" y="1990"/>
                  </a:lnTo>
                  <a:lnTo>
                    <a:pt x="8342" y="1790"/>
                  </a:lnTo>
                  <a:lnTo>
                    <a:pt x="8323" y="1607"/>
                  </a:lnTo>
                  <a:lnTo>
                    <a:pt x="8287" y="1425"/>
                  </a:lnTo>
                  <a:lnTo>
                    <a:pt x="8214" y="1260"/>
                  </a:lnTo>
                  <a:lnTo>
                    <a:pt x="8141" y="1078"/>
                  </a:lnTo>
                  <a:lnTo>
                    <a:pt x="8050" y="913"/>
                  </a:lnTo>
                  <a:lnTo>
                    <a:pt x="7958" y="767"/>
                  </a:lnTo>
                  <a:lnTo>
                    <a:pt x="7831" y="621"/>
                  </a:lnTo>
                  <a:lnTo>
                    <a:pt x="7703" y="494"/>
                  </a:lnTo>
                  <a:lnTo>
                    <a:pt x="7539" y="366"/>
                  </a:lnTo>
                  <a:lnTo>
                    <a:pt x="7374" y="256"/>
                  </a:lnTo>
                  <a:lnTo>
                    <a:pt x="7192" y="165"/>
                  </a:lnTo>
                  <a:lnTo>
                    <a:pt x="7028" y="110"/>
                  </a:lnTo>
                  <a:lnTo>
                    <a:pt x="6827" y="56"/>
                  </a:lnTo>
                  <a:lnTo>
                    <a:pt x="6644" y="19"/>
                  </a:lnTo>
                  <a:lnTo>
                    <a:pt x="6462"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7231;p72"/>
            <p:cNvSpPr/>
            <p:nvPr/>
          </p:nvSpPr>
          <p:spPr>
            <a:xfrm>
              <a:off x="878350" y="2784575"/>
              <a:ext cx="41550" cy="12800"/>
            </a:xfrm>
            <a:custGeom>
              <a:avLst/>
              <a:gdLst/>
              <a:ahLst/>
              <a:cxnLst/>
              <a:rect l="l" t="t" r="r" b="b"/>
              <a:pathLst>
                <a:path w="1662" h="512" extrusionOk="0">
                  <a:moveTo>
                    <a:pt x="256" y="1"/>
                  </a:moveTo>
                  <a:lnTo>
                    <a:pt x="55" y="19"/>
                  </a:lnTo>
                  <a:lnTo>
                    <a:pt x="18" y="37"/>
                  </a:lnTo>
                  <a:lnTo>
                    <a:pt x="0" y="56"/>
                  </a:lnTo>
                  <a:lnTo>
                    <a:pt x="0" y="110"/>
                  </a:lnTo>
                  <a:lnTo>
                    <a:pt x="18" y="147"/>
                  </a:lnTo>
                  <a:lnTo>
                    <a:pt x="55" y="165"/>
                  </a:lnTo>
                  <a:lnTo>
                    <a:pt x="73" y="165"/>
                  </a:lnTo>
                  <a:lnTo>
                    <a:pt x="274" y="147"/>
                  </a:lnTo>
                  <a:lnTo>
                    <a:pt x="456" y="147"/>
                  </a:lnTo>
                  <a:lnTo>
                    <a:pt x="657" y="165"/>
                  </a:lnTo>
                  <a:lnTo>
                    <a:pt x="840" y="202"/>
                  </a:lnTo>
                  <a:lnTo>
                    <a:pt x="1022" y="256"/>
                  </a:lnTo>
                  <a:lnTo>
                    <a:pt x="1205" y="311"/>
                  </a:lnTo>
                  <a:lnTo>
                    <a:pt x="1387" y="402"/>
                  </a:lnTo>
                  <a:lnTo>
                    <a:pt x="1552" y="494"/>
                  </a:lnTo>
                  <a:lnTo>
                    <a:pt x="1588" y="512"/>
                  </a:lnTo>
                  <a:lnTo>
                    <a:pt x="1606" y="512"/>
                  </a:lnTo>
                  <a:lnTo>
                    <a:pt x="1661" y="475"/>
                  </a:lnTo>
                  <a:lnTo>
                    <a:pt x="1661" y="421"/>
                  </a:lnTo>
                  <a:lnTo>
                    <a:pt x="1661" y="402"/>
                  </a:lnTo>
                  <a:lnTo>
                    <a:pt x="1625" y="366"/>
                  </a:lnTo>
                  <a:lnTo>
                    <a:pt x="1442" y="275"/>
                  </a:lnTo>
                  <a:lnTo>
                    <a:pt x="1260" y="183"/>
                  </a:lnTo>
                  <a:lnTo>
                    <a:pt x="1077" y="110"/>
                  </a:lnTo>
                  <a:lnTo>
                    <a:pt x="876" y="56"/>
                  </a:lnTo>
                  <a:lnTo>
                    <a:pt x="675" y="19"/>
                  </a:lnTo>
                  <a:lnTo>
                    <a:pt x="475"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7232;p72"/>
            <p:cNvSpPr/>
            <p:nvPr/>
          </p:nvSpPr>
          <p:spPr>
            <a:xfrm>
              <a:off x="890200" y="2770425"/>
              <a:ext cx="20100" cy="20125"/>
            </a:xfrm>
            <a:custGeom>
              <a:avLst/>
              <a:gdLst/>
              <a:ahLst/>
              <a:cxnLst/>
              <a:rect l="l" t="t" r="r" b="b"/>
              <a:pathLst>
                <a:path w="804" h="805" extrusionOk="0">
                  <a:moveTo>
                    <a:pt x="74" y="1"/>
                  </a:moveTo>
                  <a:lnTo>
                    <a:pt x="19" y="37"/>
                  </a:lnTo>
                  <a:lnTo>
                    <a:pt x="1" y="74"/>
                  </a:lnTo>
                  <a:lnTo>
                    <a:pt x="1" y="92"/>
                  </a:lnTo>
                  <a:lnTo>
                    <a:pt x="19" y="129"/>
                  </a:lnTo>
                  <a:lnTo>
                    <a:pt x="676" y="786"/>
                  </a:lnTo>
                  <a:lnTo>
                    <a:pt x="694" y="804"/>
                  </a:lnTo>
                  <a:lnTo>
                    <a:pt x="731" y="804"/>
                  </a:lnTo>
                  <a:lnTo>
                    <a:pt x="786" y="786"/>
                  </a:lnTo>
                  <a:lnTo>
                    <a:pt x="804" y="749"/>
                  </a:lnTo>
                  <a:lnTo>
                    <a:pt x="804" y="713"/>
                  </a:lnTo>
                  <a:lnTo>
                    <a:pt x="786" y="695"/>
                  </a:lnTo>
                  <a:lnTo>
                    <a:pt x="128" y="37"/>
                  </a:lnTo>
                  <a:lnTo>
                    <a:pt x="92" y="19"/>
                  </a:lnTo>
                  <a:lnTo>
                    <a:pt x="7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7233;p72"/>
            <p:cNvSpPr/>
            <p:nvPr/>
          </p:nvSpPr>
          <p:spPr>
            <a:xfrm>
              <a:off x="1295850" y="2900475"/>
              <a:ext cx="36975" cy="68925"/>
            </a:xfrm>
            <a:custGeom>
              <a:avLst/>
              <a:gdLst/>
              <a:ahLst/>
              <a:cxnLst/>
              <a:rect l="l" t="t" r="r" b="b"/>
              <a:pathLst>
                <a:path w="1479" h="2757" extrusionOk="0">
                  <a:moveTo>
                    <a:pt x="475" y="1"/>
                  </a:moveTo>
                  <a:lnTo>
                    <a:pt x="548" y="603"/>
                  </a:lnTo>
                  <a:lnTo>
                    <a:pt x="548" y="658"/>
                  </a:lnTo>
                  <a:lnTo>
                    <a:pt x="530" y="822"/>
                  </a:lnTo>
                  <a:lnTo>
                    <a:pt x="512" y="932"/>
                  </a:lnTo>
                  <a:lnTo>
                    <a:pt x="457" y="1078"/>
                  </a:lnTo>
                  <a:lnTo>
                    <a:pt x="384" y="1224"/>
                  </a:lnTo>
                  <a:lnTo>
                    <a:pt x="293" y="1388"/>
                  </a:lnTo>
                  <a:lnTo>
                    <a:pt x="220" y="1479"/>
                  </a:lnTo>
                  <a:lnTo>
                    <a:pt x="183" y="1589"/>
                  </a:lnTo>
                  <a:lnTo>
                    <a:pt x="92" y="1826"/>
                  </a:lnTo>
                  <a:lnTo>
                    <a:pt x="37" y="2081"/>
                  </a:lnTo>
                  <a:lnTo>
                    <a:pt x="1" y="2337"/>
                  </a:lnTo>
                  <a:lnTo>
                    <a:pt x="1" y="2556"/>
                  </a:lnTo>
                  <a:lnTo>
                    <a:pt x="1" y="2647"/>
                  </a:lnTo>
                  <a:lnTo>
                    <a:pt x="37" y="2702"/>
                  </a:lnTo>
                  <a:lnTo>
                    <a:pt x="74" y="2739"/>
                  </a:lnTo>
                  <a:lnTo>
                    <a:pt x="110" y="2757"/>
                  </a:lnTo>
                  <a:lnTo>
                    <a:pt x="165" y="2739"/>
                  </a:lnTo>
                  <a:lnTo>
                    <a:pt x="220" y="2684"/>
                  </a:lnTo>
                  <a:lnTo>
                    <a:pt x="384" y="2520"/>
                  </a:lnTo>
                  <a:lnTo>
                    <a:pt x="585" y="2301"/>
                  </a:lnTo>
                  <a:lnTo>
                    <a:pt x="804" y="2027"/>
                  </a:lnTo>
                  <a:lnTo>
                    <a:pt x="1023" y="1735"/>
                  </a:lnTo>
                  <a:lnTo>
                    <a:pt x="1223" y="1424"/>
                  </a:lnTo>
                  <a:lnTo>
                    <a:pt x="1296" y="1278"/>
                  </a:lnTo>
                  <a:lnTo>
                    <a:pt x="1369" y="1132"/>
                  </a:lnTo>
                  <a:lnTo>
                    <a:pt x="1424" y="986"/>
                  </a:lnTo>
                  <a:lnTo>
                    <a:pt x="1461" y="840"/>
                  </a:lnTo>
                  <a:lnTo>
                    <a:pt x="1479" y="713"/>
                  </a:lnTo>
                  <a:lnTo>
                    <a:pt x="1461" y="585"/>
                  </a:lnTo>
                  <a:lnTo>
                    <a:pt x="1424" y="475"/>
                  </a:lnTo>
                  <a:lnTo>
                    <a:pt x="1388" y="384"/>
                  </a:lnTo>
                  <a:lnTo>
                    <a:pt x="1333" y="311"/>
                  </a:lnTo>
                  <a:lnTo>
                    <a:pt x="1260" y="238"/>
                  </a:lnTo>
                  <a:lnTo>
                    <a:pt x="1187" y="183"/>
                  </a:lnTo>
                  <a:lnTo>
                    <a:pt x="1096" y="129"/>
                  </a:lnTo>
                  <a:lnTo>
                    <a:pt x="931" y="74"/>
                  </a:lnTo>
                  <a:lnTo>
                    <a:pt x="767" y="19"/>
                  </a:lnTo>
                  <a:lnTo>
                    <a:pt x="621"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7234;p72"/>
            <p:cNvSpPr/>
            <p:nvPr/>
          </p:nvSpPr>
          <p:spPr>
            <a:xfrm>
              <a:off x="1299950" y="2864900"/>
              <a:ext cx="13725" cy="49750"/>
            </a:xfrm>
            <a:custGeom>
              <a:avLst/>
              <a:gdLst/>
              <a:ahLst/>
              <a:cxnLst/>
              <a:rect l="l" t="t" r="r" b="b"/>
              <a:pathLst>
                <a:path w="549" h="1990" extrusionOk="0">
                  <a:moveTo>
                    <a:pt x="74" y="0"/>
                  </a:moveTo>
                  <a:lnTo>
                    <a:pt x="37" y="18"/>
                  </a:lnTo>
                  <a:lnTo>
                    <a:pt x="1" y="37"/>
                  </a:lnTo>
                  <a:lnTo>
                    <a:pt x="1" y="73"/>
                  </a:lnTo>
                  <a:lnTo>
                    <a:pt x="1" y="110"/>
                  </a:lnTo>
                  <a:lnTo>
                    <a:pt x="202" y="1004"/>
                  </a:lnTo>
                  <a:lnTo>
                    <a:pt x="366" y="1935"/>
                  </a:lnTo>
                  <a:lnTo>
                    <a:pt x="384" y="1971"/>
                  </a:lnTo>
                  <a:lnTo>
                    <a:pt x="402" y="1990"/>
                  </a:lnTo>
                  <a:lnTo>
                    <a:pt x="494" y="1990"/>
                  </a:lnTo>
                  <a:lnTo>
                    <a:pt x="530" y="1971"/>
                  </a:lnTo>
                  <a:lnTo>
                    <a:pt x="548" y="1935"/>
                  </a:lnTo>
                  <a:lnTo>
                    <a:pt x="548" y="1898"/>
                  </a:lnTo>
                  <a:lnTo>
                    <a:pt x="384" y="986"/>
                  </a:lnTo>
                  <a:lnTo>
                    <a:pt x="183" y="73"/>
                  </a:lnTo>
                  <a:lnTo>
                    <a:pt x="165" y="37"/>
                  </a:lnTo>
                  <a:lnTo>
                    <a:pt x="129" y="18"/>
                  </a:lnTo>
                  <a:lnTo>
                    <a:pt x="92"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7235;p72"/>
            <p:cNvSpPr/>
            <p:nvPr/>
          </p:nvSpPr>
          <p:spPr>
            <a:xfrm>
              <a:off x="1308625" y="2909150"/>
              <a:ext cx="23300" cy="21925"/>
            </a:xfrm>
            <a:custGeom>
              <a:avLst/>
              <a:gdLst/>
              <a:ahLst/>
              <a:cxnLst/>
              <a:rect l="l" t="t" r="r" b="b"/>
              <a:pathLst>
                <a:path w="932" h="877" extrusionOk="0">
                  <a:moveTo>
                    <a:pt x="293" y="1"/>
                  </a:moveTo>
                  <a:lnTo>
                    <a:pt x="201" y="19"/>
                  </a:lnTo>
                  <a:lnTo>
                    <a:pt x="128" y="55"/>
                  </a:lnTo>
                  <a:lnTo>
                    <a:pt x="37" y="110"/>
                  </a:lnTo>
                  <a:lnTo>
                    <a:pt x="19" y="128"/>
                  </a:lnTo>
                  <a:lnTo>
                    <a:pt x="1" y="165"/>
                  </a:lnTo>
                  <a:lnTo>
                    <a:pt x="19" y="201"/>
                  </a:lnTo>
                  <a:lnTo>
                    <a:pt x="37" y="220"/>
                  </a:lnTo>
                  <a:lnTo>
                    <a:pt x="55" y="238"/>
                  </a:lnTo>
                  <a:lnTo>
                    <a:pt x="92" y="256"/>
                  </a:lnTo>
                  <a:lnTo>
                    <a:pt x="128" y="256"/>
                  </a:lnTo>
                  <a:lnTo>
                    <a:pt x="165" y="238"/>
                  </a:lnTo>
                  <a:lnTo>
                    <a:pt x="220" y="201"/>
                  </a:lnTo>
                  <a:lnTo>
                    <a:pt x="293" y="183"/>
                  </a:lnTo>
                  <a:lnTo>
                    <a:pt x="347" y="183"/>
                  </a:lnTo>
                  <a:lnTo>
                    <a:pt x="420" y="201"/>
                  </a:lnTo>
                  <a:lnTo>
                    <a:pt x="530" y="256"/>
                  </a:lnTo>
                  <a:lnTo>
                    <a:pt x="639" y="347"/>
                  </a:lnTo>
                  <a:lnTo>
                    <a:pt x="694" y="439"/>
                  </a:lnTo>
                  <a:lnTo>
                    <a:pt x="731" y="548"/>
                  </a:lnTo>
                  <a:lnTo>
                    <a:pt x="749" y="658"/>
                  </a:lnTo>
                  <a:lnTo>
                    <a:pt x="749" y="749"/>
                  </a:lnTo>
                  <a:lnTo>
                    <a:pt x="749" y="804"/>
                  </a:lnTo>
                  <a:lnTo>
                    <a:pt x="767" y="822"/>
                  </a:lnTo>
                  <a:lnTo>
                    <a:pt x="785" y="858"/>
                  </a:lnTo>
                  <a:lnTo>
                    <a:pt x="822" y="877"/>
                  </a:lnTo>
                  <a:lnTo>
                    <a:pt x="840" y="877"/>
                  </a:lnTo>
                  <a:lnTo>
                    <a:pt x="877" y="858"/>
                  </a:lnTo>
                  <a:lnTo>
                    <a:pt x="913" y="840"/>
                  </a:lnTo>
                  <a:lnTo>
                    <a:pt x="913" y="804"/>
                  </a:lnTo>
                  <a:lnTo>
                    <a:pt x="931" y="621"/>
                  </a:lnTo>
                  <a:lnTo>
                    <a:pt x="895" y="457"/>
                  </a:lnTo>
                  <a:lnTo>
                    <a:pt x="858" y="366"/>
                  </a:lnTo>
                  <a:lnTo>
                    <a:pt x="822" y="293"/>
                  </a:lnTo>
                  <a:lnTo>
                    <a:pt x="767" y="220"/>
                  </a:lnTo>
                  <a:lnTo>
                    <a:pt x="694" y="165"/>
                  </a:lnTo>
                  <a:lnTo>
                    <a:pt x="621" y="92"/>
                  </a:lnTo>
                  <a:lnTo>
                    <a:pt x="548" y="55"/>
                  </a:lnTo>
                  <a:lnTo>
                    <a:pt x="457" y="19"/>
                  </a:lnTo>
                  <a:lnTo>
                    <a:pt x="384"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236;p72"/>
            <p:cNvSpPr/>
            <p:nvPr/>
          </p:nvSpPr>
          <p:spPr>
            <a:xfrm>
              <a:off x="1310000" y="2951125"/>
              <a:ext cx="36525" cy="68475"/>
            </a:xfrm>
            <a:custGeom>
              <a:avLst/>
              <a:gdLst/>
              <a:ahLst/>
              <a:cxnLst/>
              <a:rect l="l" t="t" r="r" b="b"/>
              <a:pathLst>
                <a:path w="1461" h="2739" extrusionOk="0">
                  <a:moveTo>
                    <a:pt x="420" y="1"/>
                  </a:moveTo>
                  <a:lnTo>
                    <a:pt x="493" y="621"/>
                  </a:lnTo>
                  <a:lnTo>
                    <a:pt x="511" y="676"/>
                  </a:lnTo>
                  <a:lnTo>
                    <a:pt x="511" y="822"/>
                  </a:lnTo>
                  <a:lnTo>
                    <a:pt x="493" y="932"/>
                  </a:lnTo>
                  <a:lnTo>
                    <a:pt x="438" y="1059"/>
                  </a:lnTo>
                  <a:lnTo>
                    <a:pt x="384" y="1187"/>
                  </a:lnTo>
                  <a:lnTo>
                    <a:pt x="274" y="1351"/>
                  </a:lnTo>
                  <a:lnTo>
                    <a:pt x="219" y="1443"/>
                  </a:lnTo>
                  <a:lnTo>
                    <a:pt x="165" y="1552"/>
                  </a:lnTo>
                  <a:lnTo>
                    <a:pt x="92" y="1808"/>
                  </a:lnTo>
                  <a:lnTo>
                    <a:pt x="19" y="2063"/>
                  </a:lnTo>
                  <a:lnTo>
                    <a:pt x="0" y="2319"/>
                  </a:lnTo>
                  <a:lnTo>
                    <a:pt x="0" y="2538"/>
                  </a:lnTo>
                  <a:lnTo>
                    <a:pt x="0" y="2611"/>
                  </a:lnTo>
                  <a:lnTo>
                    <a:pt x="37" y="2684"/>
                  </a:lnTo>
                  <a:lnTo>
                    <a:pt x="55" y="2720"/>
                  </a:lnTo>
                  <a:lnTo>
                    <a:pt x="110" y="2739"/>
                  </a:lnTo>
                  <a:lnTo>
                    <a:pt x="165" y="2720"/>
                  </a:lnTo>
                  <a:lnTo>
                    <a:pt x="219" y="2666"/>
                  </a:lnTo>
                  <a:lnTo>
                    <a:pt x="384" y="2501"/>
                  </a:lnTo>
                  <a:lnTo>
                    <a:pt x="584" y="2264"/>
                  </a:lnTo>
                  <a:lnTo>
                    <a:pt x="803" y="2008"/>
                  </a:lnTo>
                  <a:lnTo>
                    <a:pt x="1023" y="1716"/>
                  </a:lnTo>
                  <a:lnTo>
                    <a:pt x="1223" y="1406"/>
                  </a:lnTo>
                  <a:lnTo>
                    <a:pt x="1296" y="1242"/>
                  </a:lnTo>
                  <a:lnTo>
                    <a:pt x="1369" y="1096"/>
                  </a:lnTo>
                  <a:lnTo>
                    <a:pt x="1424" y="950"/>
                  </a:lnTo>
                  <a:lnTo>
                    <a:pt x="1461" y="822"/>
                  </a:lnTo>
                  <a:lnTo>
                    <a:pt x="1461" y="676"/>
                  </a:lnTo>
                  <a:lnTo>
                    <a:pt x="1461" y="567"/>
                  </a:lnTo>
                  <a:lnTo>
                    <a:pt x="1424" y="457"/>
                  </a:lnTo>
                  <a:lnTo>
                    <a:pt x="1369" y="366"/>
                  </a:lnTo>
                  <a:lnTo>
                    <a:pt x="1315" y="275"/>
                  </a:lnTo>
                  <a:lnTo>
                    <a:pt x="1242" y="220"/>
                  </a:lnTo>
                  <a:lnTo>
                    <a:pt x="1169" y="165"/>
                  </a:lnTo>
                  <a:lnTo>
                    <a:pt x="1077" y="110"/>
                  </a:lnTo>
                  <a:lnTo>
                    <a:pt x="895" y="55"/>
                  </a:lnTo>
                  <a:lnTo>
                    <a:pt x="712" y="19"/>
                  </a:lnTo>
                  <a:lnTo>
                    <a:pt x="566"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237;p72"/>
            <p:cNvSpPr/>
            <p:nvPr/>
          </p:nvSpPr>
          <p:spPr>
            <a:xfrm>
              <a:off x="1321850" y="2974400"/>
              <a:ext cx="32425" cy="60250"/>
            </a:xfrm>
            <a:custGeom>
              <a:avLst/>
              <a:gdLst/>
              <a:ahLst/>
              <a:cxnLst/>
              <a:rect l="l" t="t" r="r" b="b"/>
              <a:pathLst>
                <a:path w="1297" h="2410" extrusionOk="0">
                  <a:moveTo>
                    <a:pt x="366" y="1"/>
                  </a:moveTo>
                  <a:lnTo>
                    <a:pt x="439" y="548"/>
                  </a:lnTo>
                  <a:lnTo>
                    <a:pt x="457" y="603"/>
                  </a:lnTo>
                  <a:lnTo>
                    <a:pt x="457" y="731"/>
                  </a:lnTo>
                  <a:lnTo>
                    <a:pt x="439" y="822"/>
                  </a:lnTo>
                  <a:lnTo>
                    <a:pt x="402" y="931"/>
                  </a:lnTo>
                  <a:lnTo>
                    <a:pt x="329" y="1059"/>
                  </a:lnTo>
                  <a:lnTo>
                    <a:pt x="238" y="1187"/>
                  </a:lnTo>
                  <a:lnTo>
                    <a:pt x="147" y="1369"/>
                  </a:lnTo>
                  <a:lnTo>
                    <a:pt x="74" y="1588"/>
                  </a:lnTo>
                  <a:lnTo>
                    <a:pt x="19" y="1826"/>
                  </a:lnTo>
                  <a:lnTo>
                    <a:pt x="1" y="2045"/>
                  </a:lnTo>
                  <a:lnTo>
                    <a:pt x="1" y="2227"/>
                  </a:lnTo>
                  <a:lnTo>
                    <a:pt x="1" y="2300"/>
                  </a:lnTo>
                  <a:lnTo>
                    <a:pt x="19" y="2355"/>
                  </a:lnTo>
                  <a:lnTo>
                    <a:pt x="56" y="2392"/>
                  </a:lnTo>
                  <a:lnTo>
                    <a:pt x="92" y="2410"/>
                  </a:lnTo>
                  <a:lnTo>
                    <a:pt x="147" y="2392"/>
                  </a:lnTo>
                  <a:lnTo>
                    <a:pt x="202" y="2355"/>
                  </a:lnTo>
                  <a:lnTo>
                    <a:pt x="512" y="2008"/>
                  </a:lnTo>
                  <a:lnTo>
                    <a:pt x="713" y="1771"/>
                  </a:lnTo>
                  <a:lnTo>
                    <a:pt x="914" y="1497"/>
                  </a:lnTo>
                  <a:lnTo>
                    <a:pt x="1078" y="1242"/>
                  </a:lnTo>
                  <a:lnTo>
                    <a:pt x="1206" y="968"/>
                  </a:lnTo>
                  <a:lnTo>
                    <a:pt x="1260" y="840"/>
                  </a:lnTo>
                  <a:lnTo>
                    <a:pt x="1279" y="712"/>
                  </a:lnTo>
                  <a:lnTo>
                    <a:pt x="1297" y="603"/>
                  </a:lnTo>
                  <a:lnTo>
                    <a:pt x="1279" y="493"/>
                  </a:lnTo>
                  <a:lnTo>
                    <a:pt x="1260" y="402"/>
                  </a:lnTo>
                  <a:lnTo>
                    <a:pt x="1224" y="311"/>
                  </a:lnTo>
                  <a:lnTo>
                    <a:pt x="1169" y="256"/>
                  </a:lnTo>
                  <a:lnTo>
                    <a:pt x="1096" y="183"/>
                  </a:lnTo>
                  <a:lnTo>
                    <a:pt x="1023" y="147"/>
                  </a:lnTo>
                  <a:lnTo>
                    <a:pt x="950" y="92"/>
                  </a:lnTo>
                  <a:lnTo>
                    <a:pt x="786" y="37"/>
                  </a:lnTo>
                  <a:lnTo>
                    <a:pt x="622" y="19"/>
                  </a:lnTo>
                  <a:lnTo>
                    <a:pt x="494"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38;p72"/>
            <p:cNvSpPr/>
            <p:nvPr/>
          </p:nvSpPr>
          <p:spPr>
            <a:xfrm>
              <a:off x="1300875" y="2926500"/>
              <a:ext cx="36975" cy="68000"/>
            </a:xfrm>
            <a:custGeom>
              <a:avLst/>
              <a:gdLst/>
              <a:ahLst/>
              <a:cxnLst/>
              <a:rect l="l" t="t" r="r" b="b"/>
              <a:pathLst>
                <a:path w="1479" h="2720" extrusionOk="0">
                  <a:moveTo>
                    <a:pt x="420" y="0"/>
                  </a:moveTo>
                  <a:lnTo>
                    <a:pt x="511" y="621"/>
                  </a:lnTo>
                  <a:lnTo>
                    <a:pt x="511" y="675"/>
                  </a:lnTo>
                  <a:lnTo>
                    <a:pt x="511" y="821"/>
                  </a:lnTo>
                  <a:lnTo>
                    <a:pt x="493" y="931"/>
                  </a:lnTo>
                  <a:lnTo>
                    <a:pt x="457" y="1040"/>
                  </a:lnTo>
                  <a:lnTo>
                    <a:pt x="384" y="1187"/>
                  </a:lnTo>
                  <a:lnTo>
                    <a:pt x="292" y="1351"/>
                  </a:lnTo>
                  <a:lnTo>
                    <a:pt x="238" y="1442"/>
                  </a:lnTo>
                  <a:lnTo>
                    <a:pt x="183" y="1552"/>
                  </a:lnTo>
                  <a:lnTo>
                    <a:pt x="92" y="1789"/>
                  </a:lnTo>
                  <a:lnTo>
                    <a:pt x="37" y="2063"/>
                  </a:lnTo>
                  <a:lnTo>
                    <a:pt x="0" y="2318"/>
                  </a:lnTo>
                  <a:lnTo>
                    <a:pt x="0" y="2519"/>
                  </a:lnTo>
                  <a:lnTo>
                    <a:pt x="19" y="2610"/>
                  </a:lnTo>
                  <a:lnTo>
                    <a:pt x="37" y="2665"/>
                  </a:lnTo>
                  <a:lnTo>
                    <a:pt x="73" y="2720"/>
                  </a:lnTo>
                  <a:lnTo>
                    <a:pt x="165" y="2720"/>
                  </a:lnTo>
                  <a:lnTo>
                    <a:pt x="219" y="2665"/>
                  </a:lnTo>
                  <a:lnTo>
                    <a:pt x="402" y="2482"/>
                  </a:lnTo>
                  <a:lnTo>
                    <a:pt x="603" y="2263"/>
                  </a:lnTo>
                  <a:lnTo>
                    <a:pt x="822" y="1990"/>
                  </a:lnTo>
                  <a:lnTo>
                    <a:pt x="1041" y="1698"/>
                  </a:lnTo>
                  <a:lnTo>
                    <a:pt x="1223" y="1406"/>
                  </a:lnTo>
                  <a:lnTo>
                    <a:pt x="1314" y="1241"/>
                  </a:lnTo>
                  <a:lnTo>
                    <a:pt x="1369" y="1095"/>
                  </a:lnTo>
                  <a:lnTo>
                    <a:pt x="1424" y="949"/>
                  </a:lnTo>
                  <a:lnTo>
                    <a:pt x="1461" y="821"/>
                  </a:lnTo>
                  <a:lnTo>
                    <a:pt x="1479" y="675"/>
                  </a:lnTo>
                  <a:lnTo>
                    <a:pt x="1461" y="566"/>
                  </a:lnTo>
                  <a:lnTo>
                    <a:pt x="1424" y="456"/>
                  </a:lnTo>
                  <a:lnTo>
                    <a:pt x="1388" y="365"/>
                  </a:lnTo>
                  <a:lnTo>
                    <a:pt x="1314" y="274"/>
                  </a:lnTo>
                  <a:lnTo>
                    <a:pt x="1241" y="219"/>
                  </a:lnTo>
                  <a:lnTo>
                    <a:pt x="1168" y="164"/>
                  </a:lnTo>
                  <a:lnTo>
                    <a:pt x="1077" y="110"/>
                  </a:lnTo>
                  <a:lnTo>
                    <a:pt x="895" y="55"/>
                  </a:lnTo>
                  <a:lnTo>
                    <a:pt x="712" y="18"/>
                  </a:lnTo>
                  <a:lnTo>
                    <a:pt x="566"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239;p72"/>
            <p:cNvSpPr/>
            <p:nvPr/>
          </p:nvSpPr>
          <p:spPr>
            <a:xfrm>
              <a:off x="1032575" y="2910525"/>
              <a:ext cx="32425" cy="68475"/>
            </a:xfrm>
            <a:custGeom>
              <a:avLst/>
              <a:gdLst/>
              <a:ahLst/>
              <a:cxnLst/>
              <a:rect l="l" t="t" r="r" b="b"/>
              <a:pathLst>
                <a:path w="1297" h="2739" extrusionOk="0">
                  <a:moveTo>
                    <a:pt x="749" y="0"/>
                  </a:moveTo>
                  <a:lnTo>
                    <a:pt x="584" y="37"/>
                  </a:lnTo>
                  <a:lnTo>
                    <a:pt x="402" y="92"/>
                  </a:lnTo>
                  <a:lnTo>
                    <a:pt x="329" y="128"/>
                  </a:lnTo>
                  <a:lnTo>
                    <a:pt x="238" y="165"/>
                  </a:lnTo>
                  <a:lnTo>
                    <a:pt x="165" y="238"/>
                  </a:lnTo>
                  <a:lnTo>
                    <a:pt x="110" y="311"/>
                  </a:lnTo>
                  <a:lnTo>
                    <a:pt x="55" y="402"/>
                  </a:lnTo>
                  <a:lnTo>
                    <a:pt x="19" y="493"/>
                  </a:lnTo>
                  <a:lnTo>
                    <a:pt x="0" y="621"/>
                  </a:lnTo>
                  <a:lnTo>
                    <a:pt x="0" y="749"/>
                  </a:lnTo>
                  <a:lnTo>
                    <a:pt x="19" y="895"/>
                  </a:lnTo>
                  <a:lnTo>
                    <a:pt x="55" y="1041"/>
                  </a:lnTo>
                  <a:lnTo>
                    <a:pt x="110" y="1187"/>
                  </a:lnTo>
                  <a:lnTo>
                    <a:pt x="183" y="1351"/>
                  </a:lnTo>
                  <a:lnTo>
                    <a:pt x="347" y="1661"/>
                  </a:lnTo>
                  <a:lnTo>
                    <a:pt x="530" y="1972"/>
                  </a:lnTo>
                  <a:lnTo>
                    <a:pt x="730" y="2245"/>
                  </a:lnTo>
                  <a:lnTo>
                    <a:pt x="913" y="2483"/>
                  </a:lnTo>
                  <a:lnTo>
                    <a:pt x="1059" y="2665"/>
                  </a:lnTo>
                  <a:lnTo>
                    <a:pt x="1114" y="2720"/>
                  </a:lnTo>
                  <a:lnTo>
                    <a:pt x="1168" y="2738"/>
                  </a:lnTo>
                  <a:lnTo>
                    <a:pt x="1205" y="2720"/>
                  </a:lnTo>
                  <a:lnTo>
                    <a:pt x="1241" y="2683"/>
                  </a:lnTo>
                  <a:lnTo>
                    <a:pt x="1260" y="2629"/>
                  </a:lnTo>
                  <a:lnTo>
                    <a:pt x="1278" y="2556"/>
                  </a:lnTo>
                  <a:lnTo>
                    <a:pt x="1296" y="2337"/>
                  </a:lnTo>
                  <a:lnTo>
                    <a:pt x="1296" y="2081"/>
                  </a:lnTo>
                  <a:lnTo>
                    <a:pt x="1260" y="1826"/>
                  </a:lnTo>
                  <a:lnTo>
                    <a:pt x="1187" y="1588"/>
                  </a:lnTo>
                  <a:lnTo>
                    <a:pt x="1150" y="1479"/>
                  </a:lnTo>
                  <a:lnTo>
                    <a:pt x="1095" y="1369"/>
                  </a:lnTo>
                  <a:lnTo>
                    <a:pt x="1022" y="1205"/>
                  </a:lnTo>
                  <a:lnTo>
                    <a:pt x="968" y="1059"/>
                  </a:lnTo>
                  <a:lnTo>
                    <a:pt x="931" y="913"/>
                  </a:lnTo>
                  <a:lnTo>
                    <a:pt x="913" y="803"/>
                  </a:lnTo>
                  <a:lnTo>
                    <a:pt x="895" y="639"/>
                  </a:lnTo>
                  <a:lnTo>
                    <a:pt x="913" y="584"/>
                  </a:lnTo>
                  <a:lnTo>
                    <a:pt x="1022"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240;p72"/>
            <p:cNvSpPr/>
            <p:nvPr/>
          </p:nvSpPr>
          <p:spPr>
            <a:xfrm>
              <a:off x="1014325" y="2958900"/>
              <a:ext cx="32875" cy="68000"/>
            </a:xfrm>
            <a:custGeom>
              <a:avLst/>
              <a:gdLst/>
              <a:ahLst/>
              <a:cxnLst/>
              <a:rect l="l" t="t" r="r" b="b"/>
              <a:pathLst>
                <a:path w="1315" h="2720" extrusionOk="0">
                  <a:moveTo>
                    <a:pt x="803" y="0"/>
                  </a:moveTo>
                  <a:lnTo>
                    <a:pt x="621" y="18"/>
                  </a:lnTo>
                  <a:lnTo>
                    <a:pt x="438" y="73"/>
                  </a:lnTo>
                  <a:lnTo>
                    <a:pt x="347" y="110"/>
                  </a:lnTo>
                  <a:lnTo>
                    <a:pt x="274" y="146"/>
                  </a:lnTo>
                  <a:lnTo>
                    <a:pt x="183" y="219"/>
                  </a:lnTo>
                  <a:lnTo>
                    <a:pt x="128" y="292"/>
                  </a:lnTo>
                  <a:lnTo>
                    <a:pt x="73" y="383"/>
                  </a:lnTo>
                  <a:lnTo>
                    <a:pt x="18" y="475"/>
                  </a:lnTo>
                  <a:lnTo>
                    <a:pt x="0" y="602"/>
                  </a:lnTo>
                  <a:lnTo>
                    <a:pt x="0" y="730"/>
                  </a:lnTo>
                  <a:lnTo>
                    <a:pt x="37" y="858"/>
                  </a:lnTo>
                  <a:lnTo>
                    <a:pt x="73" y="1004"/>
                  </a:lnTo>
                  <a:lnTo>
                    <a:pt x="128" y="1168"/>
                  </a:lnTo>
                  <a:lnTo>
                    <a:pt x="183" y="1314"/>
                  </a:lnTo>
                  <a:lnTo>
                    <a:pt x="347" y="1643"/>
                  </a:lnTo>
                  <a:lnTo>
                    <a:pt x="548" y="1935"/>
                  </a:lnTo>
                  <a:lnTo>
                    <a:pt x="730" y="2227"/>
                  </a:lnTo>
                  <a:lnTo>
                    <a:pt x="913" y="2464"/>
                  </a:lnTo>
                  <a:lnTo>
                    <a:pt x="1059" y="2647"/>
                  </a:lnTo>
                  <a:lnTo>
                    <a:pt x="1114" y="2701"/>
                  </a:lnTo>
                  <a:lnTo>
                    <a:pt x="1168" y="2720"/>
                  </a:lnTo>
                  <a:lnTo>
                    <a:pt x="1223" y="2701"/>
                  </a:lnTo>
                  <a:lnTo>
                    <a:pt x="1260" y="2665"/>
                  </a:lnTo>
                  <a:lnTo>
                    <a:pt x="1278" y="2610"/>
                  </a:lnTo>
                  <a:lnTo>
                    <a:pt x="1296" y="2519"/>
                  </a:lnTo>
                  <a:lnTo>
                    <a:pt x="1314" y="2318"/>
                  </a:lnTo>
                  <a:lnTo>
                    <a:pt x="1314" y="2062"/>
                  </a:lnTo>
                  <a:lnTo>
                    <a:pt x="1278" y="1807"/>
                  </a:lnTo>
                  <a:lnTo>
                    <a:pt x="1205" y="1551"/>
                  </a:lnTo>
                  <a:lnTo>
                    <a:pt x="1168" y="1442"/>
                  </a:lnTo>
                  <a:lnTo>
                    <a:pt x="1114" y="1351"/>
                  </a:lnTo>
                  <a:lnTo>
                    <a:pt x="1022" y="1186"/>
                  </a:lnTo>
                  <a:lnTo>
                    <a:pt x="968" y="1040"/>
                  </a:lnTo>
                  <a:lnTo>
                    <a:pt x="949" y="913"/>
                  </a:lnTo>
                  <a:lnTo>
                    <a:pt x="931" y="821"/>
                  </a:lnTo>
                  <a:lnTo>
                    <a:pt x="949" y="675"/>
                  </a:lnTo>
                  <a:lnTo>
                    <a:pt x="968" y="621"/>
                  </a:lnTo>
                  <a:lnTo>
                    <a:pt x="1095" y="18"/>
                  </a:lnTo>
                  <a:lnTo>
                    <a:pt x="949"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241;p72"/>
            <p:cNvSpPr/>
            <p:nvPr/>
          </p:nvSpPr>
          <p:spPr>
            <a:xfrm>
              <a:off x="1005200" y="2980800"/>
              <a:ext cx="29225" cy="59800"/>
            </a:xfrm>
            <a:custGeom>
              <a:avLst/>
              <a:gdLst/>
              <a:ahLst/>
              <a:cxnLst/>
              <a:rect l="l" t="t" r="r" b="b"/>
              <a:pathLst>
                <a:path w="1169" h="2392" extrusionOk="0">
                  <a:moveTo>
                    <a:pt x="712" y="0"/>
                  </a:moveTo>
                  <a:lnTo>
                    <a:pt x="548" y="18"/>
                  </a:lnTo>
                  <a:lnTo>
                    <a:pt x="383" y="55"/>
                  </a:lnTo>
                  <a:lnTo>
                    <a:pt x="310" y="91"/>
                  </a:lnTo>
                  <a:lnTo>
                    <a:pt x="237" y="128"/>
                  </a:lnTo>
                  <a:lnTo>
                    <a:pt x="164" y="183"/>
                  </a:lnTo>
                  <a:lnTo>
                    <a:pt x="110" y="256"/>
                  </a:lnTo>
                  <a:lnTo>
                    <a:pt x="55" y="329"/>
                  </a:lnTo>
                  <a:lnTo>
                    <a:pt x="18" y="420"/>
                  </a:lnTo>
                  <a:lnTo>
                    <a:pt x="0" y="529"/>
                  </a:lnTo>
                  <a:lnTo>
                    <a:pt x="0" y="639"/>
                  </a:lnTo>
                  <a:lnTo>
                    <a:pt x="18" y="767"/>
                  </a:lnTo>
                  <a:lnTo>
                    <a:pt x="55" y="894"/>
                  </a:lnTo>
                  <a:lnTo>
                    <a:pt x="164" y="1168"/>
                  </a:lnTo>
                  <a:lnTo>
                    <a:pt x="310" y="1442"/>
                  </a:lnTo>
                  <a:lnTo>
                    <a:pt x="475" y="1716"/>
                  </a:lnTo>
                  <a:lnTo>
                    <a:pt x="657" y="1953"/>
                  </a:lnTo>
                  <a:lnTo>
                    <a:pt x="931" y="2336"/>
                  </a:lnTo>
                  <a:lnTo>
                    <a:pt x="986" y="2373"/>
                  </a:lnTo>
                  <a:lnTo>
                    <a:pt x="1041" y="2391"/>
                  </a:lnTo>
                  <a:lnTo>
                    <a:pt x="1077" y="2391"/>
                  </a:lnTo>
                  <a:lnTo>
                    <a:pt x="1095" y="2355"/>
                  </a:lnTo>
                  <a:lnTo>
                    <a:pt x="1132" y="2300"/>
                  </a:lnTo>
                  <a:lnTo>
                    <a:pt x="1150" y="2227"/>
                  </a:lnTo>
                  <a:lnTo>
                    <a:pt x="1168" y="2044"/>
                  </a:lnTo>
                  <a:lnTo>
                    <a:pt x="1150" y="1825"/>
                  </a:lnTo>
                  <a:lnTo>
                    <a:pt x="1114" y="1588"/>
                  </a:lnTo>
                  <a:lnTo>
                    <a:pt x="1059" y="1369"/>
                  </a:lnTo>
                  <a:lnTo>
                    <a:pt x="986" y="1186"/>
                  </a:lnTo>
                  <a:lnTo>
                    <a:pt x="913" y="1040"/>
                  </a:lnTo>
                  <a:lnTo>
                    <a:pt x="858" y="913"/>
                  </a:lnTo>
                  <a:lnTo>
                    <a:pt x="840" y="803"/>
                  </a:lnTo>
                  <a:lnTo>
                    <a:pt x="821" y="712"/>
                  </a:lnTo>
                  <a:lnTo>
                    <a:pt x="840" y="584"/>
                  </a:lnTo>
                  <a:lnTo>
                    <a:pt x="840" y="548"/>
                  </a:lnTo>
                  <a:lnTo>
                    <a:pt x="967" y="18"/>
                  </a:lnTo>
                  <a:lnTo>
                    <a:pt x="840"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242;p72"/>
            <p:cNvSpPr/>
            <p:nvPr/>
          </p:nvSpPr>
          <p:spPr>
            <a:xfrm>
              <a:off x="1025275" y="2935625"/>
              <a:ext cx="32875" cy="67550"/>
            </a:xfrm>
            <a:custGeom>
              <a:avLst/>
              <a:gdLst/>
              <a:ahLst/>
              <a:cxnLst/>
              <a:rect l="l" t="t" r="r" b="b"/>
              <a:pathLst>
                <a:path w="1315" h="2702" extrusionOk="0">
                  <a:moveTo>
                    <a:pt x="803" y="0"/>
                  </a:moveTo>
                  <a:lnTo>
                    <a:pt x="621" y="18"/>
                  </a:lnTo>
                  <a:lnTo>
                    <a:pt x="438" y="55"/>
                  </a:lnTo>
                  <a:lnTo>
                    <a:pt x="347" y="91"/>
                  </a:lnTo>
                  <a:lnTo>
                    <a:pt x="256" y="146"/>
                  </a:lnTo>
                  <a:lnTo>
                    <a:pt x="183" y="201"/>
                  </a:lnTo>
                  <a:lnTo>
                    <a:pt x="110" y="274"/>
                  </a:lnTo>
                  <a:lnTo>
                    <a:pt x="55" y="365"/>
                  </a:lnTo>
                  <a:lnTo>
                    <a:pt x="18" y="475"/>
                  </a:lnTo>
                  <a:lnTo>
                    <a:pt x="0" y="584"/>
                  </a:lnTo>
                  <a:lnTo>
                    <a:pt x="0" y="712"/>
                  </a:lnTo>
                  <a:lnTo>
                    <a:pt x="18" y="858"/>
                  </a:lnTo>
                  <a:lnTo>
                    <a:pt x="73" y="1004"/>
                  </a:lnTo>
                  <a:lnTo>
                    <a:pt x="128" y="1150"/>
                  </a:lnTo>
                  <a:lnTo>
                    <a:pt x="183" y="1314"/>
                  </a:lnTo>
                  <a:lnTo>
                    <a:pt x="347" y="1625"/>
                  </a:lnTo>
                  <a:lnTo>
                    <a:pt x="548" y="1935"/>
                  </a:lnTo>
                  <a:lnTo>
                    <a:pt x="730" y="2209"/>
                  </a:lnTo>
                  <a:lnTo>
                    <a:pt x="913" y="2446"/>
                  </a:lnTo>
                  <a:lnTo>
                    <a:pt x="1059" y="2628"/>
                  </a:lnTo>
                  <a:lnTo>
                    <a:pt x="1114" y="2683"/>
                  </a:lnTo>
                  <a:lnTo>
                    <a:pt x="1168" y="2701"/>
                  </a:lnTo>
                  <a:lnTo>
                    <a:pt x="1205" y="2701"/>
                  </a:lnTo>
                  <a:lnTo>
                    <a:pt x="1241" y="2665"/>
                  </a:lnTo>
                  <a:lnTo>
                    <a:pt x="1278" y="2592"/>
                  </a:lnTo>
                  <a:lnTo>
                    <a:pt x="1296" y="2519"/>
                  </a:lnTo>
                  <a:lnTo>
                    <a:pt x="1314" y="2318"/>
                  </a:lnTo>
                  <a:lnTo>
                    <a:pt x="1296" y="2063"/>
                  </a:lnTo>
                  <a:lnTo>
                    <a:pt x="1260" y="1789"/>
                  </a:lnTo>
                  <a:lnTo>
                    <a:pt x="1205" y="1552"/>
                  </a:lnTo>
                  <a:lnTo>
                    <a:pt x="1150" y="1442"/>
                  </a:lnTo>
                  <a:lnTo>
                    <a:pt x="1114" y="1351"/>
                  </a:lnTo>
                  <a:lnTo>
                    <a:pt x="1022" y="1187"/>
                  </a:lnTo>
                  <a:lnTo>
                    <a:pt x="968" y="1041"/>
                  </a:lnTo>
                  <a:lnTo>
                    <a:pt x="949" y="913"/>
                  </a:lnTo>
                  <a:lnTo>
                    <a:pt x="931" y="803"/>
                  </a:lnTo>
                  <a:lnTo>
                    <a:pt x="949" y="657"/>
                  </a:lnTo>
                  <a:lnTo>
                    <a:pt x="949" y="621"/>
                  </a:lnTo>
                  <a:lnTo>
                    <a:pt x="1095"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243;p72"/>
            <p:cNvSpPr/>
            <p:nvPr/>
          </p:nvSpPr>
          <p:spPr>
            <a:xfrm>
              <a:off x="720000" y="2451475"/>
              <a:ext cx="415725" cy="814075"/>
            </a:xfrm>
            <a:custGeom>
              <a:avLst/>
              <a:gdLst/>
              <a:ahLst/>
              <a:cxnLst/>
              <a:rect l="l" t="t" r="r" b="b"/>
              <a:pathLst>
                <a:path w="16629" h="32563" extrusionOk="0">
                  <a:moveTo>
                    <a:pt x="12302" y="1"/>
                  </a:moveTo>
                  <a:lnTo>
                    <a:pt x="11828" y="202"/>
                  </a:lnTo>
                  <a:lnTo>
                    <a:pt x="11335" y="421"/>
                  </a:lnTo>
                  <a:lnTo>
                    <a:pt x="10733" y="694"/>
                  </a:lnTo>
                  <a:lnTo>
                    <a:pt x="10112" y="1005"/>
                  </a:lnTo>
                  <a:lnTo>
                    <a:pt x="9492" y="1352"/>
                  </a:lnTo>
                  <a:lnTo>
                    <a:pt x="9200" y="1534"/>
                  </a:lnTo>
                  <a:lnTo>
                    <a:pt x="8944" y="1698"/>
                  </a:lnTo>
                  <a:lnTo>
                    <a:pt x="8707" y="1863"/>
                  </a:lnTo>
                  <a:lnTo>
                    <a:pt x="8524" y="2027"/>
                  </a:lnTo>
                  <a:lnTo>
                    <a:pt x="8433" y="2118"/>
                  </a:lnTo>
                  <a:lnTo>
                    <a:pt x="8397" y="2191"/>
                  </a:lnTo>
                  <a:lnTo>
                    <a:pt x="8159" y="2538"/>
                  </a:lnTo>
                  <a:lnTo>
                    <a:pt x="7849" y="3085"/>
                  </a:lnTo>
                  <a:lnTo>
                    <a:pt x="7466" y="3779"/>
                  </a:lnTo>
                  <a:lnTo>
                    <a:pt x="7046" y="4600"/>
                  </a:lnTo>
                  <a:lnTo>
                    <a:pt x="6590" y="5531"/>
                  </a:lnTo>
                  <a:lnTo>
                    <a:pt x="6115" y="6517"/>
                  </a:lnTo>
                  <a:lnTo>
                    <a:pt x="5148" y="8598"/>
                  </a:lnTo>
                  <a:lnTo>
                    <a:pt x="5075" y="8762"/>
                  </a:lnTo>
                  <a:lnTo>
                    <a:pt x="4545" y="9948"/>
                  </a:lnTo>
                  <a:lnTo>
                    <a:pt x="4053" y="11062"/>
                  </a:lnTo>
                  <a:lnTo>
                    <a:pt x="3980" y="11226"/>
                  </a:lnTo>
                  <a:lnTo>
                    <a:pt x="3560" y="12248"/>
                  </a:lnTo>
                  <a:lnTo>
                    <a:pt x="3250" y="13088"/>
                  </a:lnTo>
                  <a:lnTo>
                    <a:pt x="2994" y="13799"/>
                  </a:lnTo>
                  <a:lnTo>
                    <a:pt x="2739" y="14548"/>
                  </a:lnTo>
                  <a:lnTo>
                    <a:pt x="2246" y="16136"/>
                  </a:lnTo>
                  <a:lnTo>
                    <a:pt x="2209" y="16300"/>
                  </a:lnTo>
                  <a:lnTo>
                    <a:pt x="1753" y="17888"/>
                  </a:lnTo>
                  <a:lnTo>
                    <a:pt x="1315" y="19476"/>
                  </a:lnTo>
                  <a:lnTo>
                    <a:pt x="932" y="20954"/>
                  </a:lnTo>
                  <a:lnTo>
                    <a:pt x="603" y="22286"/>
                  </a:lnTo>
                  <a:lnTo>
                    <a:pt x="548" y="22469"/>
                  </a:lnTo>
                  <a:lnTo>
                    <a:pt x="329" y="23363"/>
                  </a:lnTo>
                  <a:lnTo>
                    <a:pt x="1" y="24805"/>
                  </a:lnTo>
                  <a:lnTo>
                    <a:pt x="110" y="24896"/>
                  </a:lnTo>
                  <a:lnTo>
                    <a:pt x="421" y="25134"/>
                  </a:lnTo>
                  <a:lnTo>
                    <a:pt x="895" y="25481"/>
                  </a:lnTo>
                  <a:lnTo>
                    <a:pt x="1205" y="25663"/>
                  </a:lnTo>
                  <a:lnTo>
                    <a:pt x="1534" y="25846"/>
                  </a:lnTo>
                  <a:lnTo>
                    <a:pt x="1899" y="26028"/>
                  </a:lnTo>
                  <a:lnTo>
                    <a:pt x="2282" y="26192"/>
                  </a:lnTo>
                  <a:lnTo>
                    <a:pt x="2684" y="26357"/>
                  </a:lnTo>
                  <a:lnTo>
                    <a:pt x="3122" y="26466"/>
                  </a:lnTo>
                  <a:lnTo>
                    <a:pt x="3560" y="26557"/>
                  </a:lnTo>
                  <a:lnTo>
                    <a:pt x="3779" y="26594"/>
                  </a:lnTo>
                  <a:lnTo>
                    <a:pt x="4016" y="26612"/>
                  </a:lnTo>
                  <a:lnTo>
                    <a:pt x="4253" y="26630"/>
                  </a:lnTo>
                  <a:lnTo>
                    <a:pt x="4472" y="26612"/>
                  </a:lnTo>
                  <a:lnTo>
                    <a:pt x="4710" y="26594"/>
                  </a:lnTo>
                  <a:lnTo>
                    <a:pt x="4947" y="26576"/>
                  </a:lnTo>
                  <a:lnTo>
                    <a:pt x="5349" y="25408"/>
                  </a:lnTo>
                  <a:lnTo>
                    <a:pt x="5403" y="25243"/>
                  </a:lnTo>
                  <a:lnTo>
                    <a:pt x="5476" y="25061"/>
                  </a:lnTo>
                  <a:lnTo>
                    <a:pt x="5714" y="24385"/>
                  </a:lnTo>
                  <a:lnTo>
                    <a:pt x="5768" y="24239"/>
                  </a:lnTo>
                  <a:lnTo>
                    <a:pt x="6809" y="21246"/>
                  </a:lnTo>
                  <a:lnTo>
                    <a:pt x="6809" y="21246"/>
                  </a:lnTo>
                  <a:lnTo>
                    <a:pt x="6407" y="24148"/>
                  </a:lnTo>
                  <a:lnTo>
                    <a:pt x="6371" y="24331"/>
                  </a:lnTo>
                  <a:lnTo>
                    <a:pt x="5878" y="27926"/>
                  </a:lnTo>
                  <a:lnTo>
                    <a:pt x="5841" y="28109"/>
                  </a:lnTo>
                  <a:lnTo>
                    <a:pt x="5604" y="29751"/>
                  </a:lnTo>
                  <a:lnTo>
                    <a:pt x="5403" y="30956"/>
                  </a:lnTo>
                  <a:lnTo>
                    <a:pt x="5367" y="31157"/>
                  </a:lnTo>
                  <a:lnTo>
                    <a:pt x="5312" y="31412"/>
                  </a:lnTo>
                  <a:lnTo>
                    <a:pt x="5276" y="31613"/>
                  </a:lnTo>
                  <a:lnTo>
                    <a:pt x="5257" y="31759"/>
                  </a:lnTo>
                  <a:lnTo>
                    <a:pt x="5276" y="31869"/>
                  </a:lnTo>
                  <a:lnTo>
                    <a:pt x="5294" y="31905"/>
                  </a:lnTo>
                  <a:lnTo>
                    <a:pt x="5330" y="31942"/>
                  </a:lnTo>
                  <a:lnTo>
                    <a:pt x="5403" y="31996"/>
                  </a:lnTo>
                  <a:lnTo>
                    <a:pt x="5531" y="32015"/>
                  </a:lnTo>
                  <a:lnTo>
                    <a:pt x="5860" y="32015"/>
                  </a:lnTo>
                  <a:lnTo>
                    <a:pt x="6334" y="31996"/>
                  </a:lnTo>
                  <a:lnTo>
                    <a:pt x="6626" y="31996"/>
                  </a:lnTo>
                  <a:lnTo>
                    <a:pt x="6955" y="32015"/>
                  </a:lnTo>
                  <a:lnTo>
                    <a:pt x="7320" y="32069"/>
                  </a:lnTo>
                  <a:lnTo>
                    <a:pt x="7721" y="32142"/>
                  </a:lnTo>
                  <a:lnTo>
                    <a:pt x="8178" y="32252"/>
                  </a:lnTo>
                  <a:lnTo>
                    <a:pt x="8670" y="32398"/>
                  </a:lnTo>
                  <a:lnTo>
                    <a:pt x="8889" y="32453"/>
                  </a:lnTo>
                  <a:lnTo>
                    <a:pt x="9108" y="32508"/>
                  </a:lnTo>
                  <a:lnTo>
                    <a:pt x="9327" y="32544"/>
                  </a:lnTo>
                  <a:lnTo>
                    <a:pt x="9546" y="32562"/>
                  </a:lnTo>
                  <a:lnTo>
                    <a:pt x="10003" y="32562"/>
                  </a:lnTo>
                  <a:lnTo>
                    <a:pt x="10459" y="32508"/>
                  </a:lnTo>
                  <a:lnTo>
                    <a:pt x="10915" y="32435"/>
                  </a:lnTo>
                  <a:lnTo>
                    <a:pt x="11372" y="32307"/>
                  </a:lnTo>
                  <a:lnTo>
                    <a:pt x="11828" y="32179"/>
                  </a:lnTo>
                  <a:lnTo>
                    <a:pt x="12284" y="32015"/>
                  </a:lnTo>
                  <a:lnTo>
                    <a:pt x="13179" y="31686"/>
                  </a:lnTo>
                  <a:lnTo>
                    <a:pt x="14036" y="31376"/>
                  </a:lnTo>
                  <a:lnTo>
                    <a:pt x="14456" y="31230"/>
                  </a:lnTo>
                  <a:lnTo>
                    <a:pt x="14839" y="31120"/>
                  </a:lnTo>
                  <a:lnTo>
                    <a:pt x="15223" y="31047"/>
                  </a:lnTo>
                  <a:lnTo>
                    <a:pt x="15588" y="31011"/>
                  </a:lnTo>
                  <a:lnTo>
                    <a:pt x="15789" y="30993"/>
                  </a:lnTo>
                  <a:lnTo>
                    <a:pt x="16008" y="31011"/>
                  </a:lnTo>
                  <a:lnTo>
                    <a:pt x="16227" y="31066"/>
                  </a:lnTo>
                  <a:lnTo>
                    <a:pt x="16427" y="31139"/>
                  </a:lnTo>
                  <a:lnTo>
                    <a:pt x="16628" y="31248"/>
                  </a:lnTo>
                  <a:lnTo>
                    <a:pt x="16628" y="31248"/>
                  </a:lnTo>
                  <a:lnTo>
                    <a:pt x="16500" y="30993"/>
                  </a:lnTo>
                  <a:lnTo>
                    <a:pt x="16172" y="30299"/>
                  </a:lnTo>
                  <a:lnTo>
                    <a:pt x="15697" y="29186"/>
                  </a:lnTo>
                  <a:lnTo>
                    <a:pt x="15095" y="27744"/>
                  </a:lnTo>
                  <a:lnTo>
                    <a:pt x="14766" y="26904"/>
                  </a:lnTo>
                  <a:lnTo>
                    <a:pt x="14420" y="26010"/>
                  </a:lnTo>
                  <a:lnTo>
                    <a:pt x="14073" y="25061"/>
                  </a:lnTo>
                  <a:lnTo>
                    <a:pt x="13726" y="24057"/>
                  </a:lnTo>
                  <a:lnTo>
                    <a:pt x="13379" y="23017"/>
                  </a:lnTo>
                  <a:lnTo>
                    <a:pt x="13051" y="21921"/>
                  </a:lnTo>
                  <a:lnTo>
                    <a:pt x="12741" y="20808"/>
                  </a:lnTo>
                  <a:lnTo>
                    <a:pt x="12449" y="19676"/>
                  </a:lnTo>
                  <a:lnTo>
                    <a:pt x="12193" y="18600"/>
                  </a:lnTo>
                  <a:lnTo>
                    <a:pt x="12010" y="17614"/>
                  </a:lnTo>
                  <a:lnTo>
                    <a:pt x="11883" y="16720"/>
                  </a:lnTo>
                  <a:lnTo>
                    <a:pt x="11791" y="15898"/>
                  </a:lnTo>
                  <a:lnTo>
                    <a:pt x="11755" y="15168"/>
                  </a:lnTo>
                  <a:lnTo>
                    <a:pt x="11737" y="14475"/>
                  </a:lnTo>
                  <a:lnTo>
                    <a:pt x="11755" y="13836"/>
                  </a:lnTo>
                  <a:lnTo>
                    <a:pt x="11810" y="13234"/>
                  </a:lnTo>
                  <a:lnTo>
                    <a:pt x="11864" y="12668"/>
                  </a:lnTo>
                  <a:lnTo>
                    <a:pt x="11937" y="12120"/>
                  </a:lnTo>
                  <a:lnTo>
                    <a:pt x="12102" y="11007"/>
                  </a:lnTo>
                  <a:lnTo>
                    <a:pt x="12175" y="10423"/>
                  </a:lnTo>
                  <a:lnTo>
                    <a:pt x="12229" y="9820"/>
                  </a:lnTo>
                  <a:lnTo>
                    <a:pt x="12284" y="9182"/>
                  </a:lnTo>
                  <a:lnTo>
                    <a:pt x="12302" y="8488"/>
                  </a:lnTo>
                  <a:lnTo>
                    <a:pt x="12302" y="8123"/>
                  </a:lnTo>
                  <a:lnTo>
                    <a:pt x="12321" y="7776"/>
                  </a:lnTo>
                  <a:lnTo>
                    <a:pt x="12394" y="7119"/>
                  </a:lnTo>
                  <a:lnTo>
                    <a:pt x="12503" y="6517"/>
                  </a:lnTo>
                  <a:lnTo>
                    <a:pt x="12631" y="5951"/>
                  </a:lnTo>
                  <a:lnTo>
                    <a:pt x="12777" y="5422"/>
                  </a:lnTo>
                  <a:lnTo>
                    <a:pt x="12941" y="4947"/>
                  </a:lnTo>
                  <a:lnTo>
                    <a:pt x="13124" y="4527"/>
                  </a:lnTo>
                  <a:lnTo>
                    <a:pt x="13306" y="4144"/>
                  </a:lnTo>
                  <a:lnTo>
                    <a:pt x="13489" y="3797"/>
                  </a:lnTo>
                  <a:lnTo>
                    <a:pt x="13653" y="3505"/>
                  </a:lnTo>
                  <a:lnTo>
                    <a:pt x="13817" y="3250"/>
                  </a:lnTo>
                  <a:lnTo>
                    <a:pt x="13963" y="3049"/>
                  </a:lnTo>
                  <a:lnTo>
                    <a:pt x="14182" y="2775"/>
                  </a:lnTo>
                  <a:lnTo>
                    <a:pt x="14274" y="2684"/>
                  </a:lnTo>
                  <a:lnTo>
                    <a:pt x="12302"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244;p72"/>
            <p:cNvSpPr/>
            <p:nvPr/>
          </p:nvSpPr>
          <p:spPr>
            <a:xfrm>
              <a:off x="720000" y="3035550"/>
              <a:ext cx="133725" cy="81700"/>
            </a:xfrm>
            <a:custGeom>
              <a:avLst/>
              <a:gdLst/>
              <a:ahLst/>
              <a:cxnLst/>
              <a:rect l="l" t="t" r="r" b="b"/>
              <a:pathLst>
                <a:path w="5349" h="3268" extrusionOk="0">
                  <a:moveTo>
                    <a:pt x="329" y="0"/>
                  </a:moveTo>
                  <a:lnTo>
                    <a:pt x="1" y="1442"/>
                  </a:lnTo>
                  <a:lnTo>
                    <a:pt x="110" y="1533"/>
                  </a:lnTo>
                  <a:lnTo>
                    <a:pt x="421" y="1771"/>
                  </a:lnTo>
                  <a:lnTo>
                    <a:pt x="895" y="2118"/>
                  </a:lnTo>
                  <a:lnTo>
                    <a:pt x="1205" y="2300"/>
                  </a:lnTo>
                  <a:lnTo>
                    <a:pt x="1534" y="2483"/>
                  </a:lnTo>
                  <a:lnTo>
                    <a:pt x="1899" y="2665"/>
                  </a:lnTo>
                  <a:lnTo>
                    <a:pt x="2282" y="2829"/>
                  </a:lnTo>
                  <a:lnTo>
                    <a:pt x="2684" y="2994"/>
                  </a:lnTo>
                  <a:lnTo>
                    <a:pt x="3122" y="3103"/>
                  </a:lnTo>
                  <a:lnTo>
                    <a:pt x="3560" y="3194"/>
                  </a:lnTo>
                  <a:lnTo>
                    <a:pt x="3779" y="3231"/>
                  </a:lnTo>
                  <a:lnTo>
                    <a:pt x="4016" y="3249"/>
                  </a:lnTo>
                  <a:lnTo>
                    <a:pt x="4253" y="3267"/>
                  </a:lnTo>
                  <a:lnTo>
                    <a:pt x="4472" y="3249"/>
                  </a:lnTo>
                  <a:lnTo>
                    <a:pt x="4710" y="3231"/>
                  </a:lnTo>
                  <a:lnTo>
                    <a:pt x="4947" y="3213"/>
                  </a:lnTo>
                  <a:lnTo>
                    <a:pt x="5349" y="2045"/>
                  </a:lnTo>
                  <a:lnTo>
                    <a:pt x="5020" y="2045"/>
                  </a:lnTo>
                  <a:lnTo>
                    <a:pt x="4673" y="1990"/>
                  </a:lnTo>
                  <a:lnTo>
                    <a:pt x="4308" y="1935"/>
                  </a:lnTo>
                  <a:lnTo>
                    <a:pt x="3961" y="1826"/>
                  </a:lnTo>
                  <a:lnTo>
                    <a:pt x="3596" y="1716"/>
                  </a:lnTo>
                  <a:lnTo>
                    <a:pt x="3250" y="1588"/>
                  </a:lnTo>
                  <a:lnTo>
                    <a:pt x="2885" y="1442"/>
                  </a:lnTo>
                  <a:lnTo>
                    <a:pt x="2538" y="1278"/>
                  </a:lnTo>
                  <a:lnTo>
                    <a:pt x="1881" y="949"/>
                  </a:lnTo>
                  <a:lnTo>
                    <a:pt x="1278" y="603"/>
                  </a:lnTo>
                  <a:lnTo>
                    <a:pt x="767" y="274"/>
                  </a:lnTo>
                  <a:lnTo>
                    <a:pt x="329" y="0"/>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245;p72"/>
            <p:cNvSpPr/>
            <p:nvPr/>
          </p:nvSpPr>
          <p:spPr>
            <a:xfrm>
              <a:off x="990125" y="2436425"/>
              <a:ext cx="99950" cy="118200"/>
            </a:xfrm>
            <a:custGeom>
              <a:avLst/>
              <a:gdLst/>
              <a:ahLst/>
              <a:cxnLst/>
              <a:rect l="l" t="t" r="r" b="b"/>
              <a:pathLst>
                <a:path w="3998" h="4728" extrusionOk="0">
                  <a:moveTo>
                    <a:pt x="1990" y="1"/>
                  </a:moveTo>
                  <a:lnTo>
                    <a:pt x="1790" y="74"/>
                  </a:lnTo>
                  <a:lnTo>
                    <a:pt x="1570" y="147"/>
                  </a:lnTo>
                  <a:lnTo>
                    <a:pt x="1278" y="274"/>
                  </a:lnTo>
                  <a:lnTo>
                    <a:pt x="968" y="439"/>
                  </a:lnTo>
                  <a:lnTo>
                    <a:pt x="640" y="658"/>
                  </a:lnTo>
                  <a:lnTo>
                    <a:pt x="475" y="785"/>
                  </a:lnTo>
                  <a:lnTo>
                    <a:pt x="311" y="931"/>
                  </a:lnTo>
                  <a:lnTo>
                    <a:pt x="147" y="1096"/>
                  </a:lnTo>
                  <a:lnTo>
                    <a:pt x="1" y="1260"/>
                  </a:lnTo>
                  <a:lnTo>
                    <a:pt x="384" y="1808"/>
                  </a:lnTo>
                  <a:lnTo>
                    <a:pt x="1242" y="2994"/>
                  </a:lnTo>
                  <a:lnTo>
                    <a:pt x="2501" y="4728"/>
                  </a:lnTo>
                  <a:lnTo>
                    <a:pt x="2574" y="4728"/>
                  </a:lnTo>
                  <a:lnTo>
                    <a:pt x="2666" y="4710"/>
                  </a:lnTo>
                  <a:lnTo>
                    <a:pt x="2757" y="4655"/>
                  </a:lnTo>
                  <a:lnTo>
                    <a:pt x="2866" y="4600"/>
                  </a:lnTo>
                  <a:lnTo>
                    <a:pt x="3104" y="4436"/>
                  </a:lnTo>
                  <a:lnTo>
                    <a:pt x="3341" y="4217"/>
                  </a:lnTo>
                  <a:lnTo>
                    <a:pt x="3560" y="3980"/>
                  </a:lnTo>
                  <a:lnTo>
                    <a:pt x="3761" y="3742"/>
                  </a:lnTo>
                  <a:lnTo>
                    <a:pt x="3907" y="3505"/>
                  </a:lnTo>
                  <a:lnTo>
                    <a:pt x="3961" y="3395"/>
                  </a:lnTo>
                  <a:lnTo>
                    <a:pt x="3998" y="3304"/>
                  </a:lnTo>
                  <a:lnTo>
                    <a:pt x="3797" y="2848"/>
                  </a:lnTo>
                  <a:lnTo>
                    <a:pt x="3560" y="2392"/>
                  </a:lnTo>
                  <a:lnTo>
                    <a:pt x="3286" y="1826"/>
                  </a:lnTo>
                  <a:lnTo>
                    <a:pt x="2958" y="1260"/>
                  </a:lnTo>
                  <a:lnTo>
                    <a:pt x="2629" y="731"/>
                  </a:lnTo>
                  <a:lnTo>
                    <a:pt x="2465" y="493"/>
                  </a:lnTo>
                  <a:lnTo>
                    <a:pt x="2301" y="293"/>
                  </a:lnTo>
                  <a:lnTo>
                    <a:pt x="2155" y="128"/>
                  </a:lnTo>
                  <a:lnTo>
                    <a:pt x="1990"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7246;p72"/>
            <p:cNvSpPr/>
            <p:nvPr/>
          </p:nvSpPr>
          <p:spPr>
            <a:xfrm>
              <a:off x="1217375" y="2451950"/>
              <a:ext cx="393350" cy="773450"/>
            </a:xfrm>
            <a:custGeom>
              <a:avLst/>
              <a:gdLst/>
              <a:ahLst/>
              <a:cxnLst/>
              <a:rect l="l" t="t" r="r" b="b"/>
              <a:pathLst>
                <a:path w="15734" h="30938" extrusionOk="0">
                  <a:moveTo>
                    <a:pt x="0" y="0"/>
                  </a:moveTo>
                  <a:lnTo>
                    <a:pt x="347" y="365"/>
                  </a:lnTo>
                  <a:lnTo>
                    <a:pt x="639" y="694"/>
                  </a:lnTo>
                  <a:lnTo>
                    <a:pt x="913" y="1041"/>
                  </a:lnTo>
                  <a:lnTo>
                    <a:pt x="1187" y="1387"/>
                  </a:lnTo>
                  <a:lnTo>
                    <a:pt x="1460" y="1734"/>
                  </a:lnTo>
                  <a:lnTo>
                    <a:pt x="1953" y="2482"/>
                  </a:lnTo>
                  <a:lnTo>
                    <a:pt x="2410" y="3231"/>
                  </a:lnTo>
                  <a:lnTo>
                    <a:pt x="2829" y="3961"/>
                  </a:lnTo>
                  <a:lnTo>
                    <a:pt x="3231" y="4691"/>
                  </a:lnTo>
                  <a:lnTo>
                    <a:pt x="3432" y="5074"/>
                  </a:lnTo>
                  <a:lnTo>
                    <a:pt x="3596" y="5439"/>
                  </a:lnTo>
                  <a:lnTo>
                    <a:pt x="3778" y="5823"/>
                  </a:lnTo>
                  <a:lnTo>
                    <a:pt x="3924" y="6224"/>
                  </a:lnTo>
                  <a:lnTo>
                    <a:pt x="4107" y="6699"/>
                  </a:lnTo>
                  <a:lnTo>
                    <a:pt x="4253" y="7173"/>
                  </a:lnTo>
                  <a:lnTo>
                    <a:pt x="4399" y="7648"/>
                  </a:lnTo>
                  <a:lnTo>
                    <a:pt x="4527" y="8141"/>
                  </a:lnTo>
                  <a:lnTo>
                    <a:pt x="4636" y="8633"/>
                  </a:lnTo>
                  <a:lnTo>
                    <a:pt x="4746" y="9126"/>
                  </a:lnTo>
                  <a:lnTo>
                    <a:pt x="4928" y="10112"/>
                  </a:lnTo>
                  <a:lnTo>
                    <a:pt x="5074" y="11097"/>
                  </a:lnTo>
                  <a:lnTo>
                    <a:pt x="5202" y="12083"/>
                  </a:lnTo>
                  <a:lnTo>
                    <a:pt x="5312" y="13069"/>
                  </a:lnTo>
                  <a:lnTo>
                    <a:pt x="5403" y="14054"/>
                  </a:lnTo>
                  <a:lnTo>
                    <a:pt x="5604" y="16025"/>
                  </a:lnTo>
                  <a:lnTo>
                    <a:pt x="5804" y="17997"/>
                  </a:lnTo>
                  <a:lnTo>
                    <a:pt x="5987" y="19676"/>
                  </a:lnTo>
                  <a:lnTo>
                    <a:pt x="6096" y="20515"/>
                  </a:lnTo>
                  <a:lnTo>
                    <a:pt x="6224" y="21373"/>
                  </a:lnTo>
                  <a:lnTo>
                    <a:pt x="6370" y="22213"/>
                  </a:lnTo>
                  <a:lnTo>
                    <a:pt x="6534" y="23052"/>
                  </a:lnTo>
                  <a:lnTo>
                    <a:pt x="6699" y="23892"/>
                  </a:lnTo>
                  <a:lnTo>
                    <a:pt x="6899" y="24713"/>
                  </a:lnTo>
                  <a:lnTo>
                    <a:pt x="7137" y="25535"/>
                  </a:lnTo>
                  <a:lnTo>
                    <a:pt x="7374" y="26338"/>
                  </a:lnTo>
                  <a:lnTo>
                    <a:pt x="7648" y="27141"/>
                  </a:lnTo>
                  <a:lnTo>
                    <a:pt x="7958" y="27926"/>
                  </a:lnTo>
                  <a:lnTo>
                    <a:pt x="8305" y="28710"/>
                  </a:lnTo>
                  <a:lnTo>
                    <a:pt x="8670" y="29459"/>
                  </a:lnTo>
                  <a:lnTo>
                    <a:pt x="9090" y="30207"/>
                  </a:lnTo>
                  <a:lnTo>
                    <a:pt x="9309" y="30572"/>
                  </a:lnTo>
                  <a:lnTo>
                    <a:pt x="9528" y="30937"/>
                  </a:lnTo>
                  <a:lnTo>
                    <a:pt x="9802" y="30864"/>
                  </a:lnTo>
                  <a:lnTo>
                    <a:pt x="10039" y="30809"/>
                  </a:lnTo>
                  <a:lnTo>
                    <a:pt x="10477" y="30755"/>
                  </a:lnTo>
                  <a:lnTo>
                    <a:pt x="11097" y="30682"/>
                  </a:lnTo>
                  <a:lnTo>
                    <a:pt x="11207" y="30663"/>
                  </a:lnTo>
                  <a:lnTo>
                    <a:pt x="11298" y="30645"/>
                  </a:lnTo>
                  <a:lnTo>
                    <a:pt x="11353" y="30609"/>
                  </a:lnTo>
                  <a:lnTo>
                    <a:pt x="11408" y="30554"/>
                  </a:lnTo>
                  <a:lnTo>
                    <a:pt x="11444" y="30499"/>
                  </a:lnTo>
                  <a:lnTo>
                    <a:pt x="11444" y="30426"/>
                  </a:lnTo>
                  <a:lnTo>
                    <a:pt x="11444" y="30335"/>
                  </a:lnTo>
                  <a:lnTo>
                    <a:pt x="11408" y="30207"/>
                  </a:lnTo>
                  <a:lnTo>
                    <a:pt x="11353" y="30043"/>
                  </a:lnTo>
                  <a:lnTo>
                    <a:pt x="11353" y="30025"/>
                  </a:lnTo>
                  <a:lnTo>
                    <a:pt x="11116" y="29313"/>
                  </a:lnTo>
                  <a:lnTo>
                    <a:pt x="11061" y="29148"/>
                  </a:lnTo>
                  <a:lnTo>
                    <a:pt x="10732" y="28053"/>
                  </a:lnTo>
                  <a:lnTo>
                    <a:pt x="10678" y="27871"/>
                  </a:lnTo>
                  <a:lnTo>
                    <a:pt x="9656" y="24275"/>
                  </a:lnTo>
                  <a:lnTo>
                    <a:pt x="9601" y="24093"/>
                  </a:lnTo>
                  <a:lnTo>
                    <a:pt x="8524" y="20150"/>
                  </a:lnTo>
                  <a:lnTo>
                    <a:pt x="8524" y="20150"/>
                  </a:lnTo>
                  <a:lnTo>
                    <a:pt x="9436" y="21957"/>
                  </a:lnTo>
                  <a:lnTo>
                    <a:pt x="9601" y="22286"/>
                  </a:lnTo>
                  <a:lnTo>
                    <a:pt x="10367" y="23801"/>
                  </a:lnTo>
                  <a:lnTo>
                    <a:pt x="11061" y="25188"/>
                  </a:lnTo>
                  <a:lnTo>
                    <a:pt x="11298" y="25188"/>
                  </a:lnTo>
                  <a:lnTo>
                    <a:pt x="11535" y="25170"/>
                  </a:lnTo>
                  <a:lnTo>
                    <a:pt x="11773" y="25151"/>
                  </a:lnTo>
                  <a:lnTo>
                    <a:pt x="11992" y="25115"/>
                  </a:lnTo>
                  <a:lnTo>
                    <a:pt x="12229" y="25060"/>
                  </a:lnTo>
                  <a:lnTo>
                    <a:pt x="12448" y="25005"/>
                  </a:lnTo>
                  <a:lnTo>
                    <a:pt x="12868" y="24859"/>
                  </a:lnTo>
                  <a:lnTo>
                    <a:pt x="13288" y="24677"/>
                  </a:lnTo>
                  <a:lnTo>
                    <a:pt x="13671" y="24476"/>
                  </a:lnTo>
                  <a:lnTo>
                    <a:pt x="14018" y="24239"/>
                  </a:lnTo>
                  <a:lnTo>
                    <a:pt x="14364" y="24020"/>
                  </a:lnTo>
                  <a:lnTo>
                    <a:pt x="14657" y="23782"/>
                  </a:lnTo>
                  <a:lnTo>
                    <a:pt x="14930" y="23563"/>
                  </a:lnTo>
                  <a:lnTo>
                    <a:pt x="15368" y="23162"/>
                  </a:lnTo>
                  <a:lnTo>
                    <a:pt x="15642" y="22888"/>
                  </a:lnTo>
                  <a:lnTo>
                    <a:pt x="15733" y="22779"/>
                  </a:lnTo>
                  <a:lnTo>
                    <a:pt x="15222" y="21264"/>
                  </a:lnTo>
                  <a:lnTo>
                    <a:pt x="14912" y="20424"/>
                  </a:lnTo>
                  <a:lnTo>
                    <a:pt x="14857" y="20242"/>
                  </a:lnTo>
                  <a:lnTo>
                    <a:pt x="14474" y="19183"/>
                  </a:lnTo>
                  <a:lnTo>
                    <a:pt x="14383" y="18964"/>
                  </a:lnTo>
                  <a:lnTo>
                    <a:pt x="13853" y="17577"/>
                  </a:lnTo>
                  <a:lnTo>
                    <a:pt x="13288" y="16153"/>
                  </a:lnTo>
                  <a:lnTo>
                    <a:pt x="12704" y="14784"/>
                  </a:lnTo>
                  <a:lnTo>
                    <a:pt x="12412" y="14127"/>
                  </a:lnTo>
                  <a:lnTo>
                    <a:pt x="12120" y="13525"/>
                  </a:lnTo>
                  <a:lnTo>
                    <a:pt x="12028" y="13342"/>
                  </a:lnTo>
                  <a:lnTo>
                    <a:pt x="11754" y="12813"/>
                  </a:lnTo>
                  <a:lnTo>
                    <a:pt x="11481" y="12338"/>
                  </a:lnTo>
                  <a:lnTo>
                    <a:pt x="11225" y="11937"/>
                  </a:lnTo>
                  <a:lnTo>
                    <a:pt x="10970" y="11590"/>
                  </a:lnTo>
                  <a:lnTo>
                    <a:pt x="10659" y="11207"/>
                  </a:lnTo>
                  <a:lnTo>
                    <a:pt x="10331" y="10751"/>
                  </a:lnTo>
                  <a:lnTo>
                    <a:pt x="10221" y="10605"/>
                  </a:lnTo>
                  <a:lnTo>
                    <a:pt x="9583" y="9619"/>
                  </a:lnTo>
                  <a:lnTo>
                    <a:pt x="8889" y="8506"/>
                  </a:lnTo>
                  <a:lnTo>
                    <a:pt x="8779" y="8323"/>
                  </a:lnTo>
                  <a:lnTo>
                    <a:pt x="7958" y="6972"/>
                  </a:lnTo>
                  <a:lnTo>
                    <a:pt x="7082" y="5585"/>
                  </a:lnTo>
                  <a:lnTo>
                    <a:pt x="6972" y="5384"/>
                  </a:lnTo>
                  <a:lnTo>
                    <a:pt x="6534" y="4746"/>
                  </a:lnTo>
                  <a:lnTo>
                    <a:pt x="6115" y="4107"/>
                  </a:lnTo>
                  <a:lnTo>
                    <a:pt x="5677" y="3486"/>
                  </a:lnTo>
                  <a:lnTo>
                    <a:pt x="5239" y="2902"/>
                  </a:lnTo>
                  <a:lnTo>
                    <a:pt x="5111" y="2738"/>
                  </a:lnTo>
                  <a:lnTo>
                    <a:pt x="4746" y="2300"/>
                  </a:lnTo>
                  <a:lnTo>
                    <a:pt x="4362" y="1862"/>
                  </a:lnTo>
                  <a:lnTo>
                    <a:pt x="3997" y="1479"/>
                  </a:lnTo>
                  <a:lnTo>
                    <a:pt x="3632" y="1132"/>
                  </a:lnTo>
                  <a:lnTo>
                    <a:pt x="3523" y="1059"/>
                  </a:lnTo>
                  <a:lnTo>
                    <a:pt x="3395" y="968"/>
                  </a:lnTo>
                  <a:lnTo>
                    <a:pt x="3048" y="821"/>
                  </a:lnTo>
                  <a:lnTo>
                    <a:pt x="2629" y="657"/>
                  </a:lnTo>
                  <a:lnTo>
                    <a:pt x="2136" y="511"/>
                  </a:lnTo>
                  <a:lnTo>
                    <a:pt x="1625" y="365"/>
                  </a:lnTo>
                  <a:lnTo>
                    <a:pt x="1077" y="237"/>
                  </a:lnTo>
                  <a:lnTo>
                    <a:pt x="0"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7247;p72"/>
            <p:cNvSpPr/>
            <p:nvPr/>
          </p:nvSpPr>
          <p:spPr>
            <a:xfrm>
              <a:off x="1460125" y="3203000"/>
              <a:ext cx="42450" cy="10075"/>
            </a:xfrm>
            <a:custGeom>
              <a:avLst/>
              <a:gdLst/>
              <a:ahLst/>
              <a:cxnLst/>
              <a:rect l="l" t="t" r="r" b="b"/>
              <a:pathLst>
                <a:path w="1698" h="403" extrusionOk="0">
                  <a:moveTo>
                    <a:pt x="1643" y="1"/>
                  </a:moveTo>
                  <a:lnTo>
                    <a:pt x="1260" y="74"/>
                  </a:lnTo>
                  <a:lnTo>
                    <a:pt x="876" y="147"/>
                  </a:lnTo>
                  <a:lnTo>
                    <a:pt x="475" y="183"/>
                  </a:lnTo>
                  <a:lnTo>
                    <a:pt x="92" y="220"/>
                  </a:lnTo>
                  <a:lnTo>
                    <a:pt x="55" y="220"/>
                  </a:lnTo>
                  <a:lnTo>
                    <a:pt x="19" y="238"/>
                  </a:lnTo>
                  <a:lnTo>
                    <a:pt x="0" y="275"/>
                  </a:lnTo>
                  <a:lnTo>
                    <a:pt x="0" y="311"/>
                  </a:lnTo>
                  <a:lnTo>
                    <a:pt x="0" y="348"/>
                  </a:lnTo>
                  <a:lnTo>
                    <a:pt x="19" y="366"/>
                  </a:lnTo>
                  <a:lnTo>
                    <a:pt x="55" y="384"/>
                  </a:lnTo>
                  <a:lnTo>
                    <a:pt x="92" y="402"/>
                  </a:lnTo>
                  <a:lnTo>
                    <a:pt x="493" y="366"/>
                  </a:lnTo>
                  <a:lnTo>
                    <a:pt x="895" y="329"/>
                  </a:lnTo>
                  <a:lnTo>
                    <a:pt x="1296" y="256"/>
                  </a:lnTo>
                  <a:lnTo>
                    <a:pt x="1698" y="165"/>
                  </a:lnTo>
                  <a:lnTo>
                    <a:pt x="1643"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7248;p72"/>
            <p:cNvSpPr/>
            <p:nvPr/>
          </p:nvSpPr>
          <p:spPr>
            <a:xfrm>
              <a:off x="1176300" y="2429575"/>
              <a:ext cx="113650" cy="110000"/>
            </a:xfrm>
            <a:custGeom>
              <a:avLst/>
              <a:gdLst/>
              <a:ahLst/>
              <a:cxnLst/>
              <a:rect l="l" t="t" r="r" b="b"/>
              <a:pathLst>
                <a:path w="4546" h="4400" extrusionOk="0">
                  <a:moveTo>
                    <a:pt x="256" y="1"/>
                  </a:moveTo>
                  <a:lnTo>
                    <a:pt x="110" y="19"/>
                  </a:lnTo>
                  <a:lnTo>
                    <a:pt x="1" y="56"/>
                  </a:lnTo>
                  <a:lnTo>
                    <a:pt x="1" y="1972"/>
                  </a:lnTo>
                  <a:lnTo>
                    <a:pt x="2118" y="3195"/>
                  </a:lnTo>
                  <a:lnTo>
                    <a:pt x="4217" y="4400"/>
                  </a:lnTo>
                  <a:lnTo>
                    <a:pt x="4290" y="4381"/>
                  </a:lnTo>
                  <a:lnTo>
                    <a:pt x="4345" y="4327"/>
                  </a:lnTo>
                  <a:lnTo>
                    <a:pt x="4381" y="4254"/>
                  </a:lnTo>
                  <a:lnTo>
                    <a:pt x="4436" y="4162"/>
                  </a:lnTo>
                  <a:lnTo>
                    <a:pt x="4491" y="3925"/>
                  </a:lnTo>
                  <a:lnTo>
                    <a:pt x="4527" y="3651"/>
                  </a:lnTo>
                  <a:lnTo>
                    <a:pt x="4545" y="3341"/>
                  </a:lnTo>
                  <a:lnTo>
                    <a:pt x="4545" y="3049"/>
                  </a:lnTo>
                  <a:lnTo>
                    <a:pt x="4545" y="2775"/>
                  </a:lnTo>
                  <a:lnTo>
                    <a:pt x="4527" y="2556"/>
                  </a:lnTo>
                  <a:lnTo>
                    <a:pt x="4509" y="2465"/>
                  </a:lnTo>
                  <a:lnTo>
                    <a:pt x="4472" y="2355"/>
                  </a:lnTo>
                  <a:lnTo>
                    <a:pt x="4436" y="2264"/>
                  </a:lnTo>
                  <a:lnTo>
                    <a:pt x="4363" y="2155"/>
                  </a:lnTo>
                  <a:lnTo>
                    <a:pt x="4199" y="1954"/>
                  </a:lnTo>
                  <a:lnTo>
                    <a:pt x="3961" y="1716"/>
                  </a:lnTo>
                  <a:lnTo>
                    <a:pt x="3706" y="1497"/>
                  </a:lnTo>
                  <a:lnTo>
                    <a:pt x="3395" y="1260"/>
                  </a:lnTo>
                  <a:lnTo>
                    <a:pt x="3067" y="1041"/>
                  </a:lnTo>
                  <a:lnTo>
                    <a:pt x="2702" y="822"/>
                  </a:lnTo>
                  <a:lnTo>
                    <a:pt x="2337" y="621"/>
                  </a:lnTo>
                  <a:lnTo>
                    <a:pt x="1954" y="439"/>
                  </a:lnTo>
                  <a:lnTo>
                    <a:pt x="1570" y="293"/>
                  </a:lnTo>
                  <a:lnTo>
                    <a:pt x="1205" y="165"/>
                  </a:lnTo>
                  <a:lnTo>
                    <a:pt x="858" y="74"/>
                  </a:lnTo>
                  <a:lnTo>
                    <a:pt x="530" y="19"/>
                  </a:lnTo>
                  <a:lnTo>
                    <a:pt x="384"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7249;p72"/>
            <p:cNvSpPr/>
            <p:nvPr/>
          </p:nvSpPr>
          <p:spPr>
            <a:xfrm>
              <a:off x="733700" y="2854850"/>
              <a:ext cx="77125" cy="170675"/>
            </a:xfrm>
            <a:custGeom>
              <a:avLst/>
              <a:gdLst/>
              <a:ahLst/>
              <a:cxnLst/>
              <a:rect l="l" t="t" r="r" b="b"/>
              <a:pathLst>
                <a:path w="3085" h="6827" extrusionOk="0">
                  <a:moveTo>
                    <a:pt x="1698" y="1"/>
                  </a:moveTo>
                  <a:lnTo>
                    <a:pt x="1661" y="165"/>
                  </a:lnTo>
                  <a:lnTo>
                    <a:pt x="1862" y="238"/>
                  </a:lnTo>
                  <a:lnTo>
                    <a:pt x="2044" y="329"/>
                  </a:lnTo>
                  <a:lnTo>
                    <a:pt x="2227" y="420"/>
                  </a:lnTo>
                  <a:lnTo>
                    <a:pt x="2391" y="530"/>
                  </a:lnTo>
                  <a:lnTo>
                    <a:pt x="2537" y="639"/>
                  </a:lnTo>
                  <a:lnTo>
                    <a:pt x="2665" y="785"/>
                  </a:lnTo>
                  <a:lnTo>
                    <a:pt x="2775" y="931"/>
                  </a:lnTo>
                  <a:lnTo>
                    <a:pt x="2848" y="1096"/>
                  </a:lnTo>
                  <a:lnTo>
                    <a:pt x="2884" y="1260"/>
                  </a:lnTo>
                  <a:lnTo>
                    <a:pt x="2902" y="1442"/>
                  </a:lnTo>
                  <a:lnTo>
                    <a:pt x="2866" y="1625"/>
                  </a:lnTo>
                  <a:lnTo>
                    <a:pt x="2811" y="1826"/>
                  </a:lnTo>
                  <a:lnTo>
                    <a:pt x="2738" y="1990"/>
                  </a:lnTo>
                  <a:lnTo>
                    <a:pt x="2665" y="2154"/>
                  </a:lnTo>
                  <a:lnTo>
                    <a:pt x="2464" y="2465"/>
                  </a:lnTo>
                  <a:lnTo>
                    <a:pt x="2282" y="2775"/>
                  </a:lnTo>
                  <a:lnTo>
                    <a:pt x="2191" y="2939"/>
                  </a:lnTo>
                  <a:lnTo>
                    <a:pt x="2117" y="3103"/>
                  </a:lnTo>
                  <a:lnTo>
                    <a:pt x="2063" y="3268"/>
                  </a:lnTo>
                  <a:lnTo>
                    <a:pt x="2026" y="3432"/>
                  </a:lnTo>
                  <a:lnTo>
                    <a:pt x="1990" y="3596"/>
                  </a:lnTo>
                  <a:lnTo>
                    <a:pt x="1953" y="3779"/>
                  </a:lnTo>
                  <a:lnTo>
                    <a:pt x="1953" y="3943"/>
                  </a:lnTo>
                  <a:lnTo>
                    <a:pt x="1953" y="4126"/>
                  </a:lnTo>
                  <a:lnTo>
                    <a:pt x="1953" y="4290"/>
                  </a:lnTo>
                  <a:lnTo>
                    <a:pt x="1990" y="4472"/>
                  </a:lnTo>
                  <a:lnTo>
                    <a:pt x="2026" y="4655"/>
                  </a:lnTo>
                  <a:lnTo>
                    <a:pt x="2081" y="4856"/>
                  </a:lnTo>
                  <a:lnTo>
                    <a:pt x="2227" y="5239"/>
                  </a:lnTo>
                  <a:lnTo>
                    <a:pt x="2282" y="5440"/>
                  </a:lnTo>
                  <a:lnTo>
                    <a:pt x="2318" y="5640"/>
                  </a:lnTo>
                  <a:lnTo>
                    <a:pt x="2337" y="5823"/>
                  </a:lnTo>
                  <a:lnTo>
                    <a:pt x="2318" y="5932"/>
                  </a:lnTo>
                  <a:lnTo>
                    <a:pt x="2300" y="6024"/>
                  </a:lnTo>
                  <a:lnTo>
                    <a:pt x="2264" y="6115"/>
                  </a:lnTo>
                  <a:lnTo>
                    <a:pt x="2209" y="6188"/>
                  </a:lnTo>
                  <a:lnTo>
                    <a:pt x="2099" y="6334"/>
                  </a:lnTo>
                  <a:lnTo>
                    <a:pt x="1953" y="6444"/>
                  </a:lnTo>
                  <a:lnTo>
                    <a:pt x="1789" y="6535"/>
                  </a:lnTo>
                  <a:lnTo>
                    <a:pt x="1625" y="6608"/>
                  </a:lnTo>
                  <a:lnTo>
                    <a:pt x="1442" y="6644"/>
                  </a:lnTo>
                  <a:lnTo>
                    <a:pt x="1077" y="6644"/>
                  </a:lnTo>
                  <a:lnTo>
                    <a:pt x="931" y="6608"/>
                  </a:lnTo>
                  <a:lnTo>
                    <a:pt x="803" y="6571"/>
                  </a:lnTo>
                  <a:lnTo>
                    <a:pt x="530" y="6462"/>
                  </a:lnTo>
                  <a:lnTo>
                    <a:pt x="292" y="6316"/>
                  </a:lnTo>
                  <a:lnTo>
                    <a:pt x="55" y="6151"/>
                  </a:lnTo>
                  <a:lnTo>
                    <a:pt x="0" y="6334"/>
                  </a:lnTo>
                  <a:lnTo>
                    <a:pt x="219" y="6480"/>
                  </a:lnTo>
                  <a:lnTo>
                    <a:pt x="420" y="6590"/>
                  </a:lnTo>
                  <a:lnTo>
                    <a:pt x="639" y="6699"/>
                  </a:lnTo>
                  <a:lnTo>
                    <a:pt x="858" y="6772"/>
                  </a:lnTo>
                  <a:lnTo>
                    <a:pt x="1095" y="6827"/>
                  </a:lnTo>
                  <a:lnTo>
                    <a:pt x="1333" y="6827"/>
                  </a:lnTo>
                  <a:lnTo>
                    <a:pt x="1570" y="6809"/>
                  </a:lnTo>
                  <a:lnTo>
                    <a:pt x="1679" y="6772"/>
                  </a:lnTo>
                  <a:lnTo>
                    <a:pt x="1807" y="6736"/>
                  </a:lnTo>
                  <a:lnTo>
                    <a:pt x="2008" y="6626"/>
                  </a:lnTo>
                  <a:lnTo>
                    <a:pt x="2117" y="6571"/>
                  </a:lnTo>
                  <a:lnTo>
                    <a:pt x="2209" y="6480"/>
                  </a:lnTo>
                  <a:lnTo>
                    <a:pt x="2282" y="6407"/>
                  </a:lnTo>
                  <a:lnTo>
                    <a:pt x="2355" y="6316"/>
                  </a:lnTo>
                  <a:lnTo>
                    <a:pt x="2410" y="6224"/>
                  </a:lnTo>
                  <a:lnTo>
                    <a:pt x="2464" y="6115"/>
                  </a:lnTo>
                  <a:lnTo>
                    <a:pt x="2501" y="5932"/>
                  </a:lnTo>
                  <a:lnTo>
                    <a:pt x="2519" y="5750"/>
                  </a:lnTo>
                  <a:lnTo>
                    <a:pt x="2501" y="5586"/>
                  </a:lnTo>
                  <a:lnTo>
                    <a:pt x="2446" y="5403"/>
                  </a:lnTo>
                  <a:lnTo>
                    <a:pt x="2337" y="5056"/>
                  </a:lnTo>
                  <a:lnTo>
                    <a:pt x="2227" y="4710"/>
                  </a:lnTo>
                  <a:lnTo>
                    <a:pt x="2172" y="4509"/>
                  </a:lnTo>
                  <a:lnTo>
                    <a:pt x="2136" y="4290"/>
                  </a:lnTo>
                  <a:lnTo>
                    <a:pt x="2136" y="4053"/>
                  </a:lnTo>
                  <a:lnTo>
                    <a:pt x="2136" y="3833"/>
                  </a:lnTo>
                  <a:lnTo>
                    <a:pt x="2172" y="3614"/>
                  </a:lnTo>
                  <a:lnTo>
                    <a:pt x="2209" y="3395"/>
                  </a:lnTo>
                  <a:lnTo>
                    <a:pt x="2282" y="3195"/>
                  </a:lnTo>
                  <a:lnTo>
                    <a:pt x="2373" y="2976"/>
                  </a:lnTo>
                  <a:lnTo>
                    <a:pt x="2537" y="2684"/>
                  </a:lnTo>
                  <a:lnTo>
                    <a:pt x="2720" y="2392"/>
                  </a:lnTo>
                  <a:lnTo>
                    <a:pt x="2884" y="2100"/>
                  </a:lnTo>
                  <a:lnTo>
                    <a:pt x="2957" y="1935"/>
                  </a:lnTo>
                  <a:lnTo>
                    <a:pt x="3030" y="1789"/>
                  </a:lnTo>
                  <a:lnTo>
                    <a:pt x="3067" y="1625"/>
                  </a:lnTo>
                  <a:lnTo>
                    <a:pt x="3085" y="1497"/>
                  </a:lnTo>
                  <a:lnTo>
                    <a:pt x="3085" y="1351"/>
                  </a:lnTo>
                  <a:lnTo>
                    <a:pt x="3067" y="1223"/>
                  </a:lnTo>
                  <a:lnTo>
                    <a:pt x="3030" y="1096"/>
                  </a:lnTo>
                  <a:lnTo>
                    <a:pt x="2994" y="968"/>
                  </a:lnTo>
                  <a:lnTo>
                    <a:pt x="2939" y="858"/>
                  </a:lnTo>
                  <a:lnTo>
                    <a:pt x="2866" y="749"/>
                  </a:lnTo>
                  <a:lnTo>
                    <a:pt x="2775" y="639"/>
                  </a:lnTo>
                  <a:lnTo>
                    <a:pt x="2683" y="548"/>
                  </a:lnTo>
                  <a:lnTo>
                    <a:pt x="2464" y="366"/>
                  </a:lnTo>
                  <a:lnTo>
                    <a:pt x="2227" y="220"/>
                  </a:lnTo>
                  <a:lnTo>
                    <a:pt x="1971" y="92"/>
                  </a:lnTo>
                  <a:lnTo>
                    <a:pt x="169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7250;p72"/>
            <p:cNvSpPr/>
            <p:nvPr/>
          </p:nvSpPr>
          <p:spPr>
            <a:xfrm>
              <a:off x="866025" y="3032350"/>
              <a:ext cx="161100" cy="211300"/>
            </a:xfrm>
            <a:custGeom>
              <a:avLst/>
              <a:gdLst/>
              <a:ahLst/>
              <a:cxnLst/>
              <a:rect l="l" t="t" r="r" b="b"/>
              <a:pathLst>
                <a:path w="6444" h="8452" extrusionOk="0">
                  <a:moveTo>
                    <a:pt x="4618" y="1"/>
                  </a:moveTo>
                  <a:lnTo>
                    <a:pt x="4417" y="37"/>
                  </a:lnTo>
                  <a:lnTo>
                    <a:pt x="4217" y="92"/>
                  </a:lnTo>
                  <a:lnTo>
                    <a:pt x="4016" y="165"/>
                  </a:lnTo>
                  <a:lnTo>
                    <a:pt x="3851" y="274"/>
                  </a:lnTo>
                  <a:lnTo>
                    <a:pt x="3687" y="402"/>
                  </a:lnTo>
                  <a:lnTo>
                    <a:pt x="3596" y="512"/>
                  </a:lnTo>
                  <a:lnTo>
                    <a:pt x="3523" y="603"/>
                  </a:lnTo>
                  <a:lnTo>
                    <a:pt x="3450" y="731"/>
                  </a:lnTo>
                  <a:lnTo>
                    <a:pt x="3395" y="840"/>
                  </a:lnTo>
                  <a:lnTo>
                    <a:pt x="3322" y="1096"/>
                  </a:lnTo>
                  <a:lnTo>
                    <a:pt x="3267" y="1351"/>
                  </a:lnTo>
                  <a:lnTo>
                    <a:pt x="3213" y="1881"/>
                  </a:lnTo>
                  <a:lnTo>
                    <a:pt x="3176" y="2136"/>
                  </a:lnTo>
                  <a:lnTo>
                    <a:pt x="3121" y="2392"/>
                  </a:lnTo>
                  <a:lnTo>
                    <a:pt x="3030" y="2684"/>
                  </a:lnTo>
                  <a:lnTo>
                    <a:pt x="2921" y="2957"/>
                  </a:lnTo>
                  <a:lnTo>
                    <a:pt x="2756" y="3213"/>
                  </a:lnTo>
                  <a:lnTo>
                    <a:pt x="2574" y="3450"/>
                  </a:lnTo>
                  <a:lnTo>
                    <a:pt x="2373" y="3669"/>
                  </a:lnTo>
                  <a:lnTo>
                    <a:pt x="2154" y="3870"/>
                  </a:lnTo>
                  <a:lnTo>
                    <a:pt x="1899" y="4052"/>
                  </a:lnTo>
                  <a:lnTo>
                    <a:pt x="1643" y="4199"/>
                  </a:lnTo>
                  <a:lnTo>
                    <a:pt x="1296" y="4363"/>
                  </a:lnTo>
                  <a:lnTo>
                    <a:pt x="931" y="4491"/>
                  </a:lnTo>
                  <a:lnTo>
                    <a:pt x="566" y="4582"/>
                  </a:lnTo>
                  <a:lnTo>
                    <a:pt x="201" y="4655"/>
                  </a:lnTo>
                  <a:lnTo>
                    <a:pt x="37" y="4691"/>
                  </a:lnTo>
                  <a:lnTo>
                    <a:pt x="0" y="4874"/>
                  </a:lnTo>
                  <a:lnTo>
                    <a:pt x="365" y="4801"/>
                  </a:lnTo>
                  <a:lnTo>
                    <a:pt x="749" y="4728"/>
                  </a:lnTo>
                  <a:lnTo>
                    <a:pt x="1095" y="4618"/>
                  </a:lnTo>
                  <a:lnTo>
                    <a:pt x="1460" y="4491"/>
                  </a:lnTo>
                  <a:lnTo>
                    <a:pt x="1679" y="4381"/>
                  </a:lnTo>
                  <a:lnTo>
                    <a:pt x="1880" y="4272"/>
                  </a:lnTo>
                  <a:lnTo>
                    <a:pt x="2081" y="4144"/>
                  </a:lnTo>
                  <a:lnTo>
                    <a:pt x="2264" y="3998"/>
                  </a:lnTo>
                  <a:lnTo>
                    <a:pt x="2446" y="3852"/>
                  </a:lnTo>
                  <a:lnTo>
                    <a:pt x="2610" y="3687"/>
                  </a:lnTo>
                  <a:lnTo>
                    <a:pt x="2775" y="3505"/>
                  </a:lnTo>
                  <a:lnTo>
                    <a:pt x="2921" y="3304"/>
                  </a:lnTo>
                  <a:lnTo>
                    <a:pt x="3030" y="3122"/>
                  </a:lnTo>
                  <a:lnTo>
                    <a:pt x="3121" y="2921"/>
                  </a:lnTo>
                  <a:lnTo>
                    <a:pt x="3213" y="2720"/>
                  </a:lnTo>
                  <a:lnTo>
                    <a:pt x="3267" y="2519"/>
                  </a:lnTo>
                  <a:lnTo>
                    <a:pt x="3304" y="2300"/>
                  </a:lnTo>
                  <a:lnTo>
                    <a:pt x="3359" y="2081"/>
                  </a:lnTo>
                  <a:lnTo>
                    <a:pt x="3413" y="1643"/>
                  </a:lnTo>
                  <a:lnTo>
                    <a:pt x="3450" y="1369"/>
                  </a:lnTo>
                  <a:lnTo>
                    <a:pt x="3523" y="1114"/>
                  </a:lnTo>
                  <a:lnTo>
                    <a:pt x="3614" y="877"/>
                  </a:lnTo>
                  <a:lnTo>
                    <a:pt x="3669" y="767"/>
                  </a:lnTo>
                  <a:lnTo>
                    <a:pt x="3742" y="658"/>
                  </a:lnTo>
                  <a:lnTo>
                    <a:pt x="3815" y="566"/>
                  </a:lnTo>
                  <a:lnTo>
                    <a:pt x="3906" y="475"/>
                  </a:lnTo>
                  <a:lnTo>
                    <a:pt x="3997" y="402"/>
                  </a:lnTo>
                  <a:lnTo>
                    <a:pt x="4089" y="329"/>
                  </a:lnTo>
                  <a:lnTo>
                    <a:pt x="4217" y="274"/>
                  </a:lnTo>
                  <a:lnTo>
                    <a:pt x="4344" y="238"/>
                  </a:lnTo>
                  <a:lnTo>
                    <a:pt x="4472" y="201"/>
                  </a:lnTo>
                  <a:lnTo>
                    <a:pt x="4618" y="183"/>
                  </a:lnTo>
                  <a:lnTo>
                    <a:pt x="4874" y="183"/>
                  </a:lnTo>
                  <a:lnTo>
                    <a:pt x="5001" y="201"/>
                  </a:lnTo>
                  <a:lnTo>
                    <a:pt x="5129" y="238"/>
                  </a:lnTo>
                  <a:lnTo>
                    <a:pt x="5239" y="274"/>
                  </a:lnTo>
                  <a:lnTo>
                    <a:pt x="5348" y="329"/>
                  </a:lnTo>
                  <a:lnTo>
                    <a:pt x="5567" y="457"/>
                  </a:lnTo>
                  <a:lnTo>
                    <a:pt x="5750" y="621"/>
                  </a:lnTo>
                  <a:lnTo>
                    <a:pt x="5914" y="804"/>
                  </a:lnTo>
                  <a:lnTo>
                    <a:pt x="6042" y="1023"/>
                  </a:lnTo>
                  <a:lnTo>
                    <a:pt x="6133" y="1260"/>
                  </a:lnTo>
                  <a:lnTo>
                    <a:pt x="6206" y="1497"/>
                  </a:lnTo>
                  <a:lnTo>
                    <a:pt x="6242" y="1753"/>
                  </a:lnTo>
                  <a:lnTo>
                    <a:pt x="6261" y="2008"/>
                  </a:lnTo>
                  <a:lnTo>
                    <a:pt x="6224" y="2264"/>
                  </a:lnTo>
                  <a:lnTo>
                    <a:pt x="6169" y="2519"/>
                  </a:lnTo>
                  <a:lnTo>
                    <a:pt x="6096" y="2757"/>
                  </a:lnTo>
                  <a:lnTo>
                    <a:pt x="5987" y="2994"/>
                  </a:lnTo>
                  <a:lnTo>
                    <a:pt x="5859" y="3213"/>
                  </a:lnTo>
                  <a:lnTo>
                    <a:pt x="5695" y="3450"/>
                  </a:lnTo>
                  <a:lnTo>
                    <a:pt x="5512" y="3651"/>
                  </a:lnTo>
                  <a:lnTo>
                    <a:pt x="5330" y="3852"/>
                  </a:lnTo>
                  <a:lnTo>
                    <a:pt x="5129" y="4034"/>
                  </a:lnTo>
                  <a:lnTo>
                    <a:pt x="4709" y="4399"/>
                  </a:lnTo>
                  <a:lnTo>
                    <a:pt x="4509" y="4582"/>
                  </a:lnTo>
                  <a:lnTo>
                    <a:pt x="4308" y="4783"/>
                  </a:lnTo>
                  <a:lnTo>
                    <a:pt x="4143" y="4947"/>
                  </a:lnTo>
                  <a:lnTo>
                    <a:pt x="3997" y="5148"/>
                  </a:lnTo>
                  <a:lnTo>
                    <a:pt x="3888" y="5348"/>
                  </a:lnTo>
                  <a:lnTo>
                    <a:pt x="3797" y="5567"/>
                  </a:lnTo>
                  <a:lnTo>
                    <a:pt x="3724" y="5786"/>
                  </a:lnTo>
                  <a:lnTo>
                    <a:pt x="3687" y="6024"/>
                  </a:lnTo>
                  <a:lnTo>
                    <a:pt x="3687" y="6133"/>
                  </a:lnTo>
                  <a:lnTo>
                    <a:pt x="3705" y="6243"/>
                  </a:lnTo>
                  <a:lnTo>
                    <a:pt x="3724" y="6370"/>
                  </a:lnTo>
                  <a:lnTo>
                    <a:pt x="3760" y="6480"/>
                  </a:lnTo>
                  <a:lnTo>
                    <a:pt x="3870" y="6681"/>
                  </a:lnTo>
                  <a:lnTo>
                    <a:pt x="3997" y="6863"/>
                  </a:lnTo>
                  <a:lnTo>
                    <a:pt x="4271" y="7210"/>
                  </a:lnTo>
                  <a:lnTo>
                    <a:pt x="4363" y="7320"/>
                  </a:lnTo>
                  <a:lnTo>
                    <a:pt x="4436" y="7466"/>
                  </a:lnTo>
                  <a:lnTo>
                    <a:pt x="4490" y="7612"/>
                  </a:lnTo>
                  <a:lnTo>
                    <a:pt x="4545" y="7758"/>
                  </a:lnTo>
                  <a:lnTo>
                    <a:pt x="4545" y="7922"/>
                  </a:lnTo>
                  <a:lnTo>
                    <a:pt x="4545" y="7977"/>
                  </a:lnTo>
                  <a:lnTo>
                    <a:pt x="4527" y="8050"/>
                  </a:lnTo>
                  <a:lnTo>
                    <a:pt x="4490" y="8123"/>
                  </a:lnTo>
                  <a:lnTo>
                    <a:pt x="4454" y="8177"/>
                  </a:lnTo>
                  <a:lnTo>
                    <a:pt x="4399" y="8232"/>
                  </a:lnTo>
                  <a:lnTo>
                    <a:pt x="4326" y="8287"/>
                  </a:lnTo>
                  <a:lnTo>
                    <a:pt x="4290" y="8305"/>
                  </a:lnTo>
                  <a:lnTo>
                    <a:pt x="4271" y="8342"/>
                  </a:lnTo>
                  <a:lnTo>
                    <a:pt x="4271" y="8378"/>
                  </a:lnTo>
                  <a:lnTo>
                    <a:pt x="4290" y="8396"/>
                  </a:lnTo>
                  <a:lnTo>
                    <a:pt x="4308" y="8433"/>
                  </a:lnTo>
                  <a:lnTo>
                    <a:pt x="4344" y="8451"/>
                  </a:lnTo>
                  <a:lnTo>
                    <a:pt x="4381" y="8451"/>
                  </a:lnTo>
                  <a:lnTo>
                    <a:pt x="4417" y="8433"/>
                  </a:lnTo>
                  <a:lnTo>
                    <a:pt x="4490" y="8378"/>
                  </a:lnTo>
                  <a:lnTo>
                    <a:pt x="4563" y="8323"/>
                  </a:lnTo>
                  <a:lnTo>
                    <a:pt x="4618" y="8250"/>
                  </a:lnTo>
                  <a:lnTo>
                    <a:pt x="4673" y="8177"/>
                  </a:lnTo>
                  <a:lnTo>
                    <a:pt x="4691" y="8104"/>
                  </a:lnTo>
                  <a:lnTo>
                    <a:pt x="4709" y="8013"/>
                  </a:lnTo>
                  <a:lnTo>
                    <a:pt x="4728" y="7849"/>
                  </a:lnTo>
                  <a:lnTo>
                    <a:pt x="4691" y="7666"/>
                  </a:lnTo>
                  <a:lnTo>
                    <a:pt x="4655" y="7484"/>
                  </a:lnTo>
                  <a:lnTo>
                    <a:pt x="4563" y="7320"/>
                  </a:lnTo>
                  <a:lnTo>
                    <a:pt x="4472" y="7174"/>
                  </a:lnTo>
                  <a:lnTo>
                    <a:pt x="4271" y="6936"/>
                  </a:lnTo>
                  <a:lnTo>
                    <a:pt x="4089" y="6681"/>
                  </a:lnTo>
                  <a:lnTo>
                    <a:pt x="3997" y="6553"/>
                  </a:lnTo>
                  <a:lnTo>
                    <a:pt x="3943" y="6407"/>
                  </a:lnTo>
                  <a:lnTo>
                    <a:pt x="3888" y="6261"/>
                  </a:lnTo>
                  <a:lnTo>
                    <a:pt x="3870" y="6097"/>
                  </a:lnTo>
                  <a:lnTo>
                    <a:pt x="3888" y="5932"/>
                  </a:lnTo>
                  <a:lnTo>
                    <a:pt x="3906" y="5768"/>
                  </a:lnTo>
                  <a:lnTo>
                    <a:pt x="3961" y="5604"/>
                  </a:lnTo>
                  <a:lnTo>
                    <a:pt x="4034" y="5458"/>
                  </a:lnTo>
                  <a:lnTo>
                    <a:pt x="4125" y="5312"/>
                  </a:lnTo>
                  <a:lnTo>
                    <a:pt x="4217" y="5166"/>
                  </a:lnTo>
                  <a:lnTo>
                    <a:pt x="4326" y="5038"/>
                  </a:lnTo>
                  <a:lnTo>
                    <a:pt x="4436" y="4910"/>
                  </a:lnTo>
                  <a:lnTo>
                    <a:pt x="4636" y="4691"/>
                  </a:lnTo>
                  <a:lnTo>
                    <a:pt x="4855" y="4509"/>
                  </a:lnTo>
                  <a:lnTo>
                    <a:pt x="5312" y="4126"/>
                  </a:lnTo>
                  <a:lnTo>
                    <a:pt x="5512" y="3925"/>
                  </a:lnTo>
                  <a:lnTo>
                    <a:pt x="5713" y="3706"/>
                  </a:lnTo>
                  <a:lnTo>
                    <a:pt x="5896" y="3468"/>
                  </a:lnTo>
                  <a:lnTo>
                    <a:pt x="6060" y="3231"/>
                  </a:lnTo>
                  <a:lnTo>
                    <a:pt x="6188" y="3012"/>
                  </a:lnTo>
                  <a:lnTo>
                    <a:pt x="6279" y="2793"/>
                  </a:lnTo>
                  <a:lnTo>
                    <a:pt x="6352" y="2556"/>
                  </a:lnTo>
                  <a:lnTo>
                    <a:pt x="6407" y="2319"/>
                  </a:lnTo>
                  <a:lnTo>
                    <a:pt x="6425" y="2081"/>
                  </a:lnTo>
                  <a:lnTo>
                    <a:pt x="6443" y="1844"/>
                  </a:lnTo>
                  <a:lnTo>
                    <a:pt x="6425" y="1607"/>
                  </a:lnTo>
                  <a:lnTo>
                    <a:pt x="6370" y="1369"/>
                  </a:lnTo>
                  <a:lnTo>
                    <a:pt x="6297" y="1150"/>
                  </a:lnTo>
                  <a:lnTo>
                    <a:pt x="6206" y="950"/>
                  </a:lnTo>
                  <a:lnTo>
                    <a:pt x="6096" y="749"/>
                  </a:lnTo>
                  <a:lnTo>
                    <a:pt x="5969" y="566"/>
                  </a:lnTo>
                  <a:lnTo>
                    <a:pt x="5804" y="420"/>
                  </a:lnTo>
                  <a:lnTo>
                    <a:pt x="5622" y="274"/>
                  </a:lnTo>
                  <a:lnTo>
                    <a:pt x="5439" y="165"/>
                  </a:lnTo>
                  <a:lnTo>
                    <a:pt x="5220" y="74"/>
                  </a:lnTo>
                  <a:lnTo>
                    <a:pt x="5020" y="19"/>
                  </a:lnTo>
                  <a:lnTo>
                    <a:pt x="4819"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7251;p72"/>
            <p:cNvSpPr/>
            <p:nvPr/>
          </p:nvSpPr>
          <p:spPr>
            <a:xfrm>
              <a:off x="879250" y="2921025"/>
              <a:ext cx="136450" cy="138725"/>
            </a:xfrm>
            <a:custGeom>
              <a:avLst/>
              <a:gdLst/>
              <a:ahLst/>
              <a:cxnLst/>
              <a:rect l="l" t="t" r="r" b="b"/>
              <a:pathLst>
                <a:path w="5458" h="5549" extrusionOk="0">
                  <a:moveTo>
                    <a:pt x="4034" y="0"/>
                  </a:moveTo>
                  <a:lnTo>
                    <a:pt x="3761" y="18"/>
                  </a:lnTo>
                  <a:lnTo>
                    <a:pt x="3487" y="91"/>
                  </a:lnTo>
                  <a:lnTo>
                    <a:pt x="3359" y="128"/>
                  </a:lnTo>
                  <a:lnTo>
                    <a:pt x="3231" y="183"/>
                  </a:lnTo>
                  <a:lnTo>
                    <a:pt x="2994" y="329"/>
                  </a:lnTo>
                  <a:lnTo>
                    <a:pt x="2811" y="493"/>
                  </a:lnTo>
                  <a:lnTo>
                    <a:pt x="2647" y="675"/>
                  </a:lnTo>
                  <a:lnTo>
                    <a:pt x="2501" y="876"/>
                  </a:lnTo>
                  <a:lnTo>
                    <a:pt x="2373" y="1113"/>
                  </a:lnTo>
                  <a:lnTo>
                    <a:pt x="2264" y="1351"/>
                  </a:lnTo>
                  <a:lnTo>
                    <a:pt x="2173" y="1588"/>
                  </a:lnTo>
                  <a:lnTo>
                    <a:pt x="2118" y="1825"/>
                  </a:lnTo>
                  <a:lnTo>
                    <a:pt x="2045" y="2154"/>
                  </a:lnTo>
                  <a:lnTo>
                    <a:pt x="1990" y="2464"/>
                  </a:lnTo>
                  <a:lnTo>
                    <a:pt x="1881" y="3103"/>
                  </a:lnTo>
                  <a:lnTo>
                    <a:pt x="1826" y="3413"/>
                  </a:lnTo>
                  <a:lnTo>
                    <a:pt x="1735" y="3723"/>
                  </a:lnTo>
                  <a:lnTo>
                    <a:pt x="1625" y="4034"/>
                  </a:lnTo>
                  <a:lnTo>
                    <a:pt x="1552" y="4180"/>
                  </a:lnTo>
                  <a:lnTo>
                    <a:pt x="1461" y="4308"/>
                  </a:lnTo>
                  <a:lnTo>
                    <a:pt x="1333" y="4508"/>
                  </a:lnTo>
                  <a:lnTo>
                    <a:pt x="1187" y="4673"/>
                  </a:lnTo>
                  <a:lnTo>
                    <a:pt x="1023" y="4837"/>
                  </a:lnTo>
                  <a:lnTo>
                    <a:pt x="840" y="4965"/>
                  </a:lnTo>
                  <a:lnTo>
                    <a:pt x="658" y="5092"/>
                  </a:lnTo>
                  <a:lnTo>
                    <a:pt x="457" y="5202"/>
                  </a:lnTo>
                  <a:lnTo>
                    <a:pt x="256" y="5293"/>
                  </a:lnTo>
                  <a:lnTo>
                    <a:pt x="37" y="5366"/>
                  </a:lnTo>
                  <a:lnTo>
                    <a:pt x="1" y="5549"/>
                  </a:lnTo>
                  <a:lnTo>
                    <a:pt x="329" y="5457"/>
                  </a:lnTo>
                  <a:lnTo>
                    <a:pt x="639" y="5311"/>
                  </a:lnTo>
                  <a:lnTo>
                    <a:pt x="913" y="5147"/>
                  </a:lnTo>
                  <a:lnTo>
                    <a:pt x="1059" y="5038"/>
                  </a:lnTo>
                  <a:lnTo>
                    <a:pt x="1187" y="4928"/>
                  </a:lnTo>
                  <a:lnTo>
                    <a:pt x="1388" y="4727"/>
                  </a:lnTo>
                  <a:lnTo>
                    <a:pt x="1552" y="4508"/>
                  </a:lnTo>
                  <a:lnTo>
                    <a:pt x="1698" y="4271"/>
                  </a:lnTo>
                  <a:lnTo>
                    <a:pt x="1808" y="4034"/>
                  </a:lnTo>
                  <a:lnTo>
                    <a:pt x="1899" y="3778"/>
                  </a:lnTo>
                  <a:lnTo>
                    <a:pt x="1972" y="3504"/>
                  </a:lnTo>
                  <a:lnTo>
                    <a:pt x="2045" y="3231"/>
                  </a:lnTo>
                  <a:lnTo>
                    <a:pt x="2100" y="2957"/>
                  </a:lnTo>
                  <a:lnTo>
                    <a:pt x="2191" y="2373"/>
                  </a:lnTo>
                  <a:lnTo>
                    <a:pt x="2246" y="2081"/>
                  </a:lnTo>
                  <a:lnTo>
                    <a:pt x="2319" y="1771"/>
                  </a:lnTo>
                  <a:lnTo>
                    <a:pt x="2410" y="1497"/>
                  </a:lnTo>
                  <a:lnTo>
                    <a:pt x="2519" y="1223"/>
                  </a:lnTo>
                  <a:lnTo>
                    <a:pt x="2665" y="949"/>
                  </a:lnTo>
                  <a:lnTo>
                    <a:pt x="2738" y="821"/>
                  </a:lnTo>
                  <a:lnTo>
                    <a:pt x="2848" y="712"/>
                  </a:lnTo>
                  <a:lnTo>
                    <a:pt x="2976" y="584"/>
                  </a:lnTo>
                  <a:lnTo>
                    <a:pt x="3103" y="475"/>
                  </a:lnTo>
                  <a:lnTo>
                    <a:pt x="3249" y="383"/>
                  </a:lnTo>
                  <a:lnTo>
                    <a:pt x="3395" y="310"/>
                  </a:lnTo>
                  <a:lnTo>
                    <a:pt x="3541" y="256"/>
                  </a:lnTo>
                  <a:lnTo>
                    <a:pt x="3706" y="219"/>
                  </a:lnTo>
                  <a:lnTo>
                    <a:pt x="3870" y="201"/>
                  </a:lnTo>
                  <a:lnTo>
                    <a:pt x="4199" y="201"/>
                  </a:lnTo>
                  <a:lnTo>
                    <a:pt x="4363" y="219"/>
                  </a:lnTo>
                  <a:lnTo>
                    <a:pt x="4710" y="274"/>
                  </a:lnTo>
                  <a:lnTo>
                    <a:pt x="5038" y="365"/>
                  </a:lnTo>
                  <a:lnTo>
                    <a:pt x="5348" y="475"/>
                  </a:lnTo>
                  <a:lnTo>
                    <a:pt x="5385" y="493"/>
                  </a:lnTo>
                  <a:lnTo>
                    <a:pt x="5421" y="475"/>
                  </a:lnTo>
                  <a:lnTo>
                    <a:pt x="5440" y="456"/>
                  </a:lnTo>
                  <a:lnTo>
                    <a:pt x="5458" y="420"/>
                  </a:lnTo>
                  <a:lnTo>
                    <a:pt x="5458" y="383"/>
                  </a:lnTo>
                  <a:lnTo>
                    <a:pt x="5440" y="347"/>
                  </a:lnTo>
                  <a:lnTo>
                    <a:pt x="5421" y="329"/>
                  </a:lnTo>
                  <a:lnTo>
                    <a:pt x="5403" y="310"/>
                  </a:lnTo>
                  <a:lnTo>
                    <a:pt x="5129" y="201"/>
                  </a:lnTo>
                  <a:lnTo>
                    <a:pt x="4874" y="128"/>
                  </a:lnTo>
                  <a:lnTo>
                    <a:pt x="4600" y="55"/>
                  </a:lnTo>
                  <a:lnTo>
                    <a:pt x="4308" y="18"/>
                  </a:lnTo>
                  <a:lnTo>
                    <a:pt x="4034"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7252;p72"/>
            <p:cNvSpPr/>
            <p:nvPr/>
          </p:nvSpPr>
          <p:spPr>
            <a:xfrm>
              <a:off x="949975" y="2816975"/>
              <a:ext cx="54775" cy="70750"/>
            </a:xfrm>
            <a:custGeom>
              <a:avLst/>
              <a:gdLst/>
              <a:ahLst/>
              <a:cxnLst/>
              <a:rect l="l" t="t" r="r" b="b"/>
              <a:pathLst>
                <a:path w="2191" h="2830" extrusionOk="0">
                  <a:moveTo>
                    <a:pt x="822" y="1"/>
                  </a:moveTo>
                  <a:lnTo>
                    <a:pt x="676" y="19"/>
                  </a:lnTo>
                  <a:lnTo>
                    <a:pt x="512" y="74"/>
                  </a:lnTo>
                  <a:lnTo>
                    <a:pt x="384" y="165"/>
                  </a:lnTo>
                  <a:lnTo>
                    <a:pt x="256" y="274"/>
                  </a:lnTo>
                  <a:lnTo>
                    <a:pt x="147" y="384"/>
                  </a:lnTo>
                  <a:lnTo>
                    <a:pt x="74" y="530"/>
                  </a:lnTo>
                  <a:lnTo>
                    <a:pt x="19" y="676"/>
                  </a:lnTo>
                  <a:lnTo>
                    <a:pt x="1" y="877"/>
                  </a:lnTo>
                  <a:lnTo>
                    <a:pt x="19" y="1059"/>
                  </a:lnTo>
                  <a:lnTo>
                    <a:pt x="55" y="1242"/>
                  </a:lnTo>
                  <a:lnTo>
                    <a:pt x="147" y="1406"/>
                  </a:lnTo>
                  <a:lnTo>
                    <a:pt x="238" y="1570"/>
                  </a:lnTo>
                  <a:lnTo>
                    <a:pt x="347" y="1716"/>
                  </a:lnTo>
                  <a:lnTo>
                    <a:pt x="475" y="1862"/>
                  </a:lnTo>
                  <a:lnTo>
                    <a:pt x="603" y="1990"/>
                  </a:lnTo>
                  <a:lnTo>
                    <a:pt x="767" y="2136"/>
                  </a:lnTo>
                  <a:lnTo>
                    <a:pt x="932" y="2264"/>
                  </a:lnTo>
                  <a:lnTo>
                    <a:pt x="1114" y="2392"/>
                  </a:lnTo>
                  <a:lnTo>
                    <a:pt x="1297" y="2501"/>
                  </a:lnTo>
                  <a:lnTo>
                    <a:pt x="1479" y="2611"/>
                  </a:lnTo>
                  <a:lnTo>
                    <a:pt x="1680" y="2684"/>
                  </a:lnTo>
                  <a:lnTo>
                    <a:pt x="1881" y="2775"/>
                  </a:lnTo>
                  <a:lnTo>
                    <a:pt x="2081" y="2830"/>
                  </a:lnTo>
                  <a:lnTo>
                    <a:pt x="2154" y="2830"/>
                  </a:lnTo>
                  <a:lnTo>
                    <a:pt x="2173" y="2793"/>
                  </a:lnTo>
                  <a:lnTo>
                    <a:pt x="2191" y="2775"/>
                  </a:lnTo>
                  <a:lnTo>
                    <a:pt x="2191" y="2738"/>
                  </a:lnTo>
                  <a:lnTo>
                    <a:pt x="2191" y="2702"/>
                  </a:lnTo>
                  <a:lnTo>
                    <a:pt x="2154" y="2665"/>
                  </a:lnTo>
                  <a:lnTo>
                    <a:pt x="2118" y="2647"/>
                  </a:lnTo>
                  <a:lnTo>
                    <a:pt x="1844" y="2556"/>
                  </a:lnTo>
                  <a:lnTo>
                    <a:pt x="1552" y="2446"/>
                  </a:lnTo>
                  <a:lnTo>
                    <a:pt x="1260" y="2282"/>
                  </a:lnTo>
                  <a:lnTo>
                    <a:pt x="986" y="2100"/>
                  </a:lnTo>
                  <a:lnTo>
                    <a:pt x="731" y="1899"/>
                  </a:lnTo>
                  <a:lnTo>
                    <a:pt x="621" y="1789"/>
                  </a:lnTo>
                  <a:lnTo>
                    <a:pt x="512" y="1662"/>
                  </a:lnTo>
                  <a:lnTo>
                    <a:pt x="420" y="1534"/>
                  </a:lnTo>
                  <a:lnTo>
                    <a:pt x="347" y="1406"/>
                  </a:lnTo>
                  <a:lnTo>
                    <a:pt x="274" y="1278"/>
                  </a:lnTo>
                  <a:lnTo>
                    <a:pt x="220" y="1132"/>
                  </a:lnTo>
                  <a:lnTo>
                    <a:pt x="183" y="950"/>
                  </a:lnTo>
                  <a:lnTo>
                    <a:pt x="201" y="786"/>
                  </a:lnTo>
                  <a:lnTo>
                    <a:pt x="238" y="621"/>
                  </a:lnTo>
                  <a:lnTo>
                    <a:pt x="329" y="475"/>
                  </a:lnTo>
                  <a:lnTo>
                    <a:pt x="439" y="347"/>
                  </a:lnTo>
                  <a:lnTo>
                    <a:pt x="566" y="256"/>
                  </a:lnTo>
                  <a:lnTo>
                    <a:pt x="639" y="220"/>
                  </a:lnTo>
                  <a:lnTo>
                    <a:pt x="731" y="183"/>
                  </a:lnTo>
                  <a:lnTo>
                    <a:pt x="822" y="183"/>
                  </a:lnTo>
                  <a:lnTo>
                    <a:pt x="913" y="165"/>
                  </a:lnTo>
                  <a:lnTo>
                    <a:pt x="1078" y="201"/>
                  </a:lnTo>
                  <a:lnTo>
                    <a:pt x="1224" y="256"/>
                  </a:lnTo>
                  <a:lnTo>
                    <a:pt x="1351" y="329"/>
                  </a:lnTo>
                  <a:lnTo>
                    <a:pt x="1479" y="439"/>
                  </a:lnTo>
                  <a:lnTo>
                    <a:pt x="1589" y="566"/>
                  </a:lnTo>
                  <a:lnTo>
                    <a:pt x="1698" y="694"/>
                  </a:lnTo>
                  <a:lnTo>
                    <a:pt x="1899" y="950"/>
                  </a:lnTo>
                  <a:lnTo>
                    <a:pt x="1917" y="968"/>
                  </a:lnTo>
                  <a:lnTo>
                    <a:pt x="1954" y="986"/>
                  </a:lnTo>
                  <a:lnTo>
                    <a:pt x="1990" y="986"/>
                  </a:lnTo>
                  <a:lnTo>
                    <a:pt x="2027" y="968"/>
                  </a:lnTo>
                  <a:lnTo>
                    <a:pt x="2045" y="950"/>
                  </a:lnTo>
                  <a:lnTo>
                    <a:pt x="2063" y="932"/>
                  </a:lnTo>
                  <a:lnTo>
                    <a:pt x="2063" y="895"/>
                  </a:lnTo>
                  <a:lnTo>
                    <a:pt x="2045" y="859"/>
                  </a:lnTo>
                  <a:lnTo>
                    <a:pt x="1844" y="566"/>
                  </a:lnTo>
                  <a:lnTo>
                    <a:pt x="1735" y="439"/>
                  </a:lnTo>
                  <a:lnTo>
                    <a:pt x="1607" y="311"/>
                  </a:lnTo>
                  <a:lnTo>
                    <a:pt x="1461" y="201"/>
                  </a:lnTo>
                  <a:lnTo>
                    <a:pt x="1315" y="92"/>
                  </a:lnTo>
                  <a:lnTo>
                    <a:pt x="1169" y="37"/>
                  </a:lnTo>
                  <a:lnTo>
                    <a:pt x="986"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7253;p72"/>
            <p:cNvSpPr/>
            <p:nvPr/>
          </p:nvSpPr>
          <p:spPr>
            <a:xfrm>
              <a:off x="819475" y="2728000"/>
              <a:ext cx="129625" cy="95850"/>
            </a:xfrm>
            <a:custGeom>
              <a:avLst/>
              <a:gdLst/>
              <a:ahLst/>
              <a:cxnLst/>
              <a:rect l="l" t="t" r="r" b="b"/>
              <a:pathLst>
                <a:path w="5185" h="3834" extrusionOk="0">
                  <a:moveTo>
                    <a:pt x="74" y="1"/>
                  </a:moveTo>
                  <a:lnTo>
                    <a:pt x="1" y="165"/>
                  </a:lnTo>
                  <a:lnTo>
                    <a:pt x="165" y="256"/>
                  </a:lnTo>
                  <a:lnTo>
                    <a:pt x="311" y="347"/>
                  </a:lnTo>
                  <a:lnTo>
                    <a:pt x="439" y="457"/>
                  </a:lnTo>
                  <a:lnTo>
                    <a:pt x="548" y="603"/>
                  </a:lnTo>
                  <a:lnTo>
                    <a:pt x="639" y="749"/>
                  </a:lnTo>
                  <a:lnTo>
                    <a:pt x="712" y="913"/>
                  </a:lnTo>
                  <a:lnTo>
                    <a:pt x="749" y="1077"/>
                  </a:lnTo>
                  <a:lnTo>
                    <a:pt x="767" y="1260"/>
                  </a:lnTo>
                  <a:lnTo>
                    <a:pt x="749" y="1424"/>
                  </a:lnTo>
                  <a:lnTo>
                    <a:pt x="712" y="1588"/>
                  </a:lnTo>
                  <a:lnTo>
                    <a:pt x="639" y="1917"/>
                  </a:lnTo>
                  <a:lnTo>
                    <a:pt x="603" y="2081"/>
                  </a:lnTo>
                  <a:lnTo>
                    <a:pt x="585" y="2246"/>
                  </a:lnTo>
                  <a:lnTo>
                    <a:pt x="566" y="2410"/>
                  </a:lnTo>
                  <a:lnTo>
                    <a:pt x="585" y="2574"/>
                  </a:lnTo>
                  <a:lnTo>
                    <a:pt x="603" y="2720"/>
                  </a:lnTo>
                  <a:lnTo>
                    <a:pt x="658" y="2848"/>
                  </a:lnTo>
                  <a:lnTo>
                    <a:pt x="712" y="2994"/>
                  </a:lnTo>
                  <a:lnTo>
                    <a:pt x="785" y="3122"/>
                  </a:lnTo>
                  <a:lnTo>
                    <a:pt x="858" y="3249"/>
                  </a:lnTo>
                  <a:lnTo>
                    <a:pt x="950" y="3359"/>
                  </a:lnTo>
                  <a:lnTo>
                    <a:pt x="1059" y="3450"/>
                  </a:lnTo>
                  <a:lnTo>
                    <a:pt x="1169" y="3560"/>
                  </a:lnTo>
                  <a:lnTo>
                    <a:pt x="1278" y="3633"/>
                  </a:lnTo>
                  <a:lnTo>
                    <a:pt x="1406" y="3687"/>
                  </a:lnTo>
                  <a:lnTo>
                    <a:pt x="1516" y="3742"/>
                  </a:lnTo>
                  <a:lnTo>
                    <a:pt x="1643" y="3779"/>
                  </a:lnTo>
                  <a:lnTo>
                    <a:pt x="1771" y="3815"/>
                  </a:lnTo>
                  <a:lnTo>
                    <a:pt x="1917" y="3833"/>
                  </a:lnTo>
                  <a:lnTo>
                    <a:pt x="2045" y="3833"/>
                  </a:lnTo>
                  <a:lnTo>
                    <a:pt x="2173" y="3815"/>
                  </a:lnTo>
                  <a:lnTo>
                    <a:pt x="2300" y="3797"/>
                  </a:lnTo>
                  <a:lnTo>
                    <a:pt x="2428" y="3779"/>
                  </a:lnTo>
                  <a:lnTo>
                    <a:pt x="2556" y="3724"/>
                  </a:lnTo>
                  <a:lnTo>
                    <a:pt x="2684" y="3669"/>
                  </a:lnTo>
                  <a:lnTo>
                    <a:pt x="2793" y="3614"/>
                  </a:lnTo>
                  <a:lnTo>
                    <a:pt x="2903" y="3541"/>
                  </a:lnTo>
                  <a:lnTo>
                    <a:pt x="3012" y="3450"/>
                  </a:lnTo>
                  <a:lnTo>
                    <a:pt x="3103" y="3359"/>
                  </a:lnTo>
                  <a:lnTo>
                    <a:pt x="3213" y="3231"/>
                  </a:lnTo>
                  <a:lnTo>
                    <a:pt x="3322" y="3085"/>
                  </a:lnTo>
                  <a:lnTo>
                    <a:pt x="3468" y="2793"/>
                  </a:lnTo>
                  <a:lnTo>
                    <a:pt x="3615" y="2483"/>
                  </a:lnTo>
                  <a:lnTo>
                    <a:pt x="3761" y="2173"/>
                  </a:lnTo>
                  <a:lnTo>
                    <a:pt x="3852" y="1990"/>
                  </a:lnTo>
                  <a:lnTo>
                    <a:pt x="3980" y="1826"/>
                  </a:lnTo>
                  <a:lnTo>
                    <a:pt x="4126" y="1661"/>
                  </a:lnTo>
                  <a:lnTo>
                    <a:pt x="4272" y="1515"/>
                  </a:lnTo>
                  <a:lnTo>
                    <a:pt x="4454" y="1424"/>
                  </a:lnTo>
                  <a:lnTo>
                    <a:pt x="4545" y="1388"/>
                  </a:lnTo>
                  <a:lnTo>
                    <a:pt x="4637" y="1351"/>
                  </a:lnTo>
                  <a:lnTo>
                    <a:pt x="4728" y="1333"/>
                  </a:lnTo>
                  <a:lnTo>
                    <a:pt x="4837" y="1351"/>
                  </a:lnTo>
                  <a:lnTo>
                    <a:pt x="4947" y="1369"/>
                  </a:lnTo>
                  <a:lnTo>
                    <a:pt x="5038" y="1388"/>
                  </a:lnTo>
                  <a:lnTo>
                    <a:pt x="5093" y="1406"/>
                  </a:lnTo>
                  <a:lnTo>
                    <a:pt x="5129" y="1406"/>
                  </a:lnTo>
                  <a:lnTo>
                    <a:pt x="5148" y="1369"/>
                  </a:lnTo>
                  <a:lnTo>
                    <a:pt x="5166" y="1351"/>
                  </a:lnTo>
                  <a:lnTo>
                    <a:pt x="5184" y="1315"/>
                  </a:lnTo>
                  <a:lnTo>
                    <a:pt x="5184" y="1296"/>
                  </a:lnTo>
                  <a:lnTo>
                    <a:pt x="5166" y="1260"/>
                  </a:lnTo>
                  <a:lnTo>
                    <a:pt x="5148" y="1242"/>
                  </a:lnTo>
                  <a:lnTo>
                    <a:pt x="4983" y="1187"/>
                  </a:lnTo>
                  <a:lnTo>
                    <a:pt x="4819" y="1150"/>
                  </a:lnTo>
                  <a:lnTo>
                    <a:pt x="4673" y="1169"/>
                  </a:lnTo>
                  <a:lnTo>
                    <a:pt x="4527" y="1187"/>
                  </a:lnTo>
                  <a:lnTo>
                    <a:pt x="4399" y="1242"/>
                  </a:lnTo>
                  <a:lnTo>
                    <a:pt x="4272" y="1296"/>
                  </a:lnTo>
                  <a:lnTo>
                    <a:pt x="4162" y="1388"/>
                  </a:lnTo>
                  <a:lnTo>
                    <a:pt x="4053" y="1497"/>
                  </a:lnTo>
                  <a:lnTo>
                    <a:pt x="3943" y="1607"/>
                  </a:lnTo>
                  <a:lnTo>
                    <a:pt x="3852" y="1716"/>
                  </a:lnTo>
                  <a:lnTo>
                    <a:pt x="3669" y="1990"/>
                  </a:lnTo>
                  <a:lnTo>
                    <a:pt x="3523" y="2264"/>
                  </a:lnTo>
                  <a:lnTo>
                    <a:pt x="3395" y="2519"/>
                  </a:lnTo>
                  <a:lnTo>
                    <a:pt x="3304" y="2702"/>
                  </a:lnTo>
                  <a:lnTo>
                    <a:pt x="3213" y="2884"/>
                  </a:lnTo>
                  <a:lnTo>
                    <a:pt x="3103" y="3067"/>
                  </a:lnTo>
                  <a:lnTo>
                    <a:pt x="2976" y="3213"/>
                  </a:lnTo>
                  <a:lnTo>
                    <a:pt x="2830" y="3359"/>
                  </a:lnTo>
                  <a:lnTo>
                    <a:pt x="2665" y="3468"/>
                  </a:lnTo>
                  <a:lnTo>
                    <a:pt x="2483" y="3560"/>
                  </a:lnTo>
                  <a:lnTo>
                    <a:pt x="2264" y="3633"/>
                  </a:lnTo>
                  <a:lnTo>
                    <a:pt x="2063" y="3651"/>
                  </a:lnTo>
                  <a:lnTo>
                    <a:pt x="1844" y="3633"/>
                  </a:lnTo>
                  <a:lnTo>
                    <a:pt x="1643" y="3596"/>
                  </a:lnTo>
                  <a:lnTo>
                    <a:pt x="1443" y="3505"/>
                  </a:lnTo>
                  <a:lnTo>
                    <a:pt x="1278" y="3395"/>
                  </a:lnTo>
                  <a:lnTo>
                    <a:pt x="1114" y="3268"/>
                  </a:lnTo>
                  <a:lnTo>
                    <a:pt x="986" y="3103"/>
                  </a:lnTo>
                  <a:lnTo>
                    <a:pt x="877" y="2921"/>
                  </a:lnTo>
                  <a:lnTo>
                    <a:pt x="822" y="2811"/>
                  </a:lnTo>
                  <a:lnTo>
                    <a:pt x="804" y="2702"/>
                  </a:lnTo>
                  <a:lnTo>
                    <a:pt x="767" y="2501"/>
                  </a:lnTo>
                  <a:lnTo>
                    <a:pt x="767" y="2282"/>
                  </a:lnTo>
                  <a:lnTo>
                    <a:pt x="804" y="2081"/>
                  </a:lnTo>
                  <a:lnTo>
                    <a:pt x="877" y="1680"/>
                  </a:lnTo>
                  <a:lnTo>
                    <a:pt x="913" y="1461"/>
                  </a:lnTo>
                  <a:lnTo>
                    <a:pt x="950" y="1260"/>
                  </a:lnTo>
                  <a:lnTo>
                    <a:pt x="931" y="1096"/>
                  </a:lnTo>
                  <a:lnTo>
                    <a:pt x="913" y="950"/>
                  </a:lnTo>
                  <a:lnTo>
                    <a:pt x="877" y="804"/>
                  </a:lnTo>
                  <a:lnTo>
                    <a:pt x="822" y="676"/>
                  </a:lnTo>
                  <a:lnTo>
                    <a:pt x="731" y="548"/>
                  </a:lnTo>
                  <a:lnTo>
                    <a:pt x="658" y="420"/>
                  </a:lnTo>
                  <a:lnTo>
                    <a:pt x="548" y="311"/>
                  </a:lnTo>
                  <a:lnTo>
                    <a:pt x="439" y="220"/>
                  </a:lnTo>
                  <a:lnTo>
                    <a:pt x="256" y="92"/>
                  </a:lnTo>
                  <a:lnTo>
                    <a:pt x="74"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7254;p72"/>
            <p:cNvSpPr/>
            <p:nvPr/>
          </p:nvSpPr>
          <p:spPr>
            <a:xfrm>
              <a:off x="846850" y="2502125"/>
              <a:ext cx="121400" cy="186200"/>
            </a:xfrm>
            <a:custGeom>
              <a:avLst/>
              <a:gdLst/>
              <a:ahLst/>
              <a:cxnLst/>
              <a:rect l="l" t="t" r="r" b="b"/>
              <a:pathLst>
                <a:path w="4856" h="7448" extrusionOk="0">
                  <a:moveTo>
                    <a:pt x="3450" y="1"/>
                  </a:moveTo>
                  <a:lnTo>
                    <a:pt x="3359" y="92"/>
                  </a:lnTo>
                  <a:lnTo>
                    <a:pt x="3323" y="165"/>
                  </a:lnTo>
                  <a:lnTo>
                    <a:pt x="3469" y="202"/>
                  </a:lnTo>
                  <a:lnTo>
                    <a:pt x="3633" y="256"/>
                  </a:lnTo>
                  <a:lnTo>
                    <a:pt x="3779" y="311"/>
                  </a:lnTo>
                  <a:lnTo>
                    <a:pt x="3925" y="402"/>
                  </a:lnTo>
                  <a:lnTo>
                    <a:pt x="4053" y="494"/>
                  </a:lnTo>
                  <a:lnTo>
                    <a:pt x="4162" y="603"/>
                  </a:lnTo>
                  <a:lnTo>
                    <a:pt x="4290" y="713"/>
                  </a:lnTo>
                  <a:lnTo>
                    <a:pt x="4381" y="840"/>
                  </a:lnTo>
                  <a:lnTo>
                    <a:pt x="4472" y="986"/>
                  </a:lnTo>
                  <a:lnTo>
                    <a:pt x="4545" y="1114"/>
                  </a:lnTo>
                  <a:lnTo>
                    <a:pt x="4600" y="1279"/>
                  </a:lnTo>
                  <a:lnTo>
                    <a:pt x="4637" y="1425"/>
                  </a:lnTo>
                  <a:lnTo>
                    <a:pt x="4655" y="1589"/>
                  </a:lnTo>
                  <a:lnTo>
                    <a:pt x="4673" y="1771"/>
                  </a:lnTo>
                  <a:lnTo>
                    <a:pt x="4655" y="1936"/>
                  </a:lnTo>
                  <a:lnTo>
                    <a:pt x="4637" y="2118"/>
                  </a:lnTo>
                  <a:lnTo>
                    <a:pt x="4564" y="2319"/>
                  </a:lnTo>
                  <a:lnTo>
                    <a:pt x="4491" y="2501"/>
                  </a:lnTo>
                  <a:lnTo>
                    <a:pt x="4399" y="2647"/>
                  </a:lnTo>
                  <a:lnTo>
                    <a:pt x="4290" y="2812"/>
                  </a:lnTo>
                  <a:lnTo>
                    <a:pt x="4144" y="2939"/>
                  </a:lnTo>
                  <a:lnTo>
                    <a:pt x="3998" y="3067"/>
                  </a:lnTo>
                  <a:lnTo>
                    <a:pt x="3852" y="3177"/>
                  </a:lnTo>
                  <a:lnTo>
                    <a:pt x="3669" y="3286"/>
                  </a:lnTo>
                  <a:lnTo>
                    <a:pt x="3414" y="3450"/>
                  </a:lnTo>
                  <a:lnTo>
                    <a:pt x="3158" y="3633"/>
                  </a:lnTo>
                  <a:lnTo>
                    <a:pt x="3049" y="3743"/>
                  </a:lnTo>
                  <a:lnTo>
                    <a:pt x="2939" y="3852"/>
                  </a:lnTo>
                  <a:lnTo>
                    <a:pt x="2866" y="3980"/>
                  </a:lnTo>
                  <a:lnTo>
                    <a:pt x="2793" y="4126"/>
                  </a:lnTo>
                  <a:lnTo>
                    <a:pt x="2739" y="4272"/>
                  </a:lnTo>
                  <a:lnTo>
                    <a:pt x="2720" y="4436"/>
                  </a:lnTo>
                  <a:lnTo>
                    <a:pt x="2702" y="4582"/>
                  </a:lnTo>
                  <a:lnTo>
                    <a:pt x="2702" y="4728"/>
                  </a:lnTo>
                  <a:lnTo>
                    <a:pt x="2739" y="5038"/>
                  </a:lnTo>
                  <a:lnTo>
                    <a:pt x="2812" y="5330"/>
                  </a:lnTo>
                  <a:lnTo>
                    <a:pt x="2885" y="5641"/>
                  </a:lnTo>
                  <a:lnTo>
                    <a:pt x="2939" y="5933"/>
                  </a:lnTo>
                  <a:lnTo>
                    <a:pt x="2958" y="6097"/>
                  </a:lnTo>
                  <a:lnTo>
                    <a:pt x="2976" y="6243"/>
                  </a:lnTo>
                  <a:lnTo>
                    <a:pt x="2958" y="6389"/>
                  </a:lnTo>
                  <a:lnTo>
                    <a:pt x="2939" y="6535"/>
                  </a:lnTo>
                  <a:lnTo>
                    <a:pt x="2921" y="6645"/>
                  </a:lnTo>
                  <a:lnTo>
                    <a:pt x="2885" y="6754"/>
                  </a:lnTo>
                  <a:lnTo>
                    <a:pt x="2830" y="6827"/>
                  </a:lnTo>
                  <a:lnTo>
                    <a:pt x="2775" y="6918"/>
                  </a:lnTo>
                  <a:lnTo>
                    <a:pt x="2702" y="6991"/>
                  </a:lnTo>
                  <a:lnTo>
                    <a:pt x="2647" y="7046"/>
                  </a:lnTo>
                  <a:lnTo>
                    <a:pt x="2483" y="7156"/>
                  </a:lnTo>
                  <a:lnTo>
                    <a:pt x="2300" y="7210"/>
                  </a:lnTo>
                  <a:lnTo>
                    <a:pt x="2100" y="7265"/>
                  </a:lnTo>
                  <a:lnTo>
                    <a:pt x="1698" y="7265"/>
                  </a:lnTo>
                  <a:lnTo>
                    <a:pt x="1479" y="7210"/>
                  </a:lnTo>
                  <a:lnTo>
                    <a:pt x="1278" y="7156"/>
                  </a:lnTo>
                  <a:lnTo>
                    <a:pt x="1096" y="7083"/>
                  </a:lnTo>
                  <a:lnTo>
                    <a:pt x="895" y="6991"/>
                  </a:lnTo>
                  <a:lnTo>
                    <a:pt x="530" y="6791"/>
                  </a:lnTo>
                  <a:lnTo>
                    <a:pt x="147" y="6608"/>
                  </a:lnTo>
                  <a:lnTo>
                    <a:pt x="74" y="6572"/>
                  </a:lnTo>
                  <a:lnTo>
                    <a:pt x="1" y="6736"/>
                  </a:lnTo>
                  <a:lnTo>
                    <a:pt x="293" y="6882"/>
                  </a:lnTo>
                  <a:lnTo>
                    <a:pt x="585" y="7028"/>
                  </a:lnTo>
                  <a:lnTo>
                    <a:pt x="877" y="7174"/>
                  </a:lnTo>
                  <a:lnTo>
                    <a:pt x="1169" y="7302"/>
                  </a:lnTo>
                  <a:lnTo>
                    <a:pt x="1315" y="7356"/>
                  </a:lnTo>
                  <a:lnTo>
                    <a:pt x="1461" y="7393"/>
                  </a:lnTo>
                  <a:lnTo>
                    <a:pt x="1625" y="7429"/>
                  </a:lnTo>
                  <a:lnTo>
                    <a:pt x="1771" y="7448"/>
                  </a:lnTo>
                  <a:lnTo>
                    <a:pt x="1935" y="7448"/>
                  </a:lnTo>
                  <a:lnTo>
                    <a:pt x="2100" y="7429"/>
                  </a:lnTo>
                  <a:lnTo>
                    <a:pt x="2246" y="7411"/>
                  </a:lnTo>
                  <a:lnTo>
                    <a:pt x="2392" y="7375"/>
                  </a:lnTo>
                  <a:lnTo>
                    <a:pt x="2520" y="7320"/>
                  </a:lnTo>
                  <a:lnTo>
                    <a:pt x="2666" y="7247"/>
                  </a:lnTo>
                  <a:lnTo>
                    <a:pt x="2775" y="7174"/>
                  </a:lnTo>
                  <a:lnTo>
                    <a:pt x="2885" y="7064"/>
                  </a:lnTo>
                  <a:lnTo>
                    <a:pt x="2976" y="6955"/>
                  </a:lnTo>
                  <a:lnTo>
                    <a:pt x="3049" y="6827"/>
                  </a:lnTo>
                  <a:lnTo>
                    <a:pt x="3104" y="6663"/>
                  </a:lnTo>
                  <a:lnTo>
                    <a:pt x="3140" y="6499"/>
                  </a:lnTo>
                  <a:lnTo>
                    <a:pt x="3140" y="6316"/>
                  </a:lnTo>
                  <a:lnTo>
                    <a:pt x="3140" y="6134"/>
                  </a:lnTo>
                  <a:lnTo>
                    <a:pt x="3122" y="5951"/>
                  </a:lnTo>
                  <a:lnTo>
                    <a:pt x="3085" y="5768"/>
                  </a:lnTo>
                  <a:lnTo>
                    <a:pt x="3012" y="5403"/>
                  </a:lnTo>
                  <a:lnTo>
                    <a:pt x="2939" y="5038"/>
                  </a:lnTo>
                  <a:lnTo>
                    <a:pt x="2903" y="4856"/>
                  </a:lnTo>
                  <a:lnTo>
                    <a:pt x="2903" y="4673"/>
                  </a:lnTo>
                  <a:lnTo>
                    <a:pt x="2903" y="4509"/>
                  </a:lnTo>
                  <a:lnTo>
                    <a:pt x="2939" y="4327"/>
                  </a:lnTo>
                  <a:lnTo>
                    <a:pt x="2976" y="4181"/>
                  </a:lnTo>
                  <a:lnTo>
                    <a:pt x="3067" y="4016"/>
                  </a:lnTo>
                  <a:lnTo>
                    <a:pt x="3177" y="3870"/>
                  </a:lnTo>
                  <a:lnTo>
                    <a:pt x="3341" y="3724"/>
                  </a:lnTo>
                  <a:lnTo>
                    <a:pt x="3487" y="3615"/>
                  </a:lnTo>
                  <a:lnTo>
                    <a:pt x="3633" y="3523"/>
                  </a:lnTo>
                  <a:lnTo>
                    <a:pt x="3943" y="3323"/>
                  </a:lnTo>
                  <a:lnTo>
                    <a:pt x="4107" y="3231"/>
                  </a:lnTo>
                  <a:lnTo>
                    <a:pt x="4253" y="3104"/>
                  </a:lnTo>
                  <a:lnTo>
                    <a:pt x="4381" y="2994"/>
                  </a:lnTo>
                  <a:lnTo>
                    <a:pt x="4491" y="2848"/>
                  </a:lnTo>
                  <a:lnTo>
                    <a:pt x="4600" y="2702"/>
                  </a:lnTo>
                  <a:lnTo>
                    <a:pt x="4673" y="2538"/>
                  </a:lnTo>
                  <a:lnTo>
                    <a:pt x="4746" y="2374"/>
                  </a:lnTo>
                  <a:lnTo>
                    <a:pt x="4801" y="2209"/>
                  </a:lnTo>
                  <a:lnTo>
                    <a:pt x="4837" y="2027"/>
                  </a:lnTo>
                  <a:lnTo>
                    <a:pt x="4856" y="1863"/>
                  </a:lnTo>
                  <a:lnTo>
                    <a:pt x="4856" y="1680"/>
                  </a:lnTo>
                  <a:lnTo>
                    <a:pt x="4837" y="1498"/>
                  </a:lnTo>
                  <a:lnTo>
                    <a:pt x="4819" y="1370"/>
                  </a:lnTo>
                  <a:lnTo>
                    <a:pt x="4783" y="1224"/>
                  </a:lnTo>
                  <a:lnTo>
                    <a:pt x="4746" y="1096"/>
                  </a:lnTo>
                  <a:lnTo>
                    <a:pt x="4691" y="968"/>
                  </a:lnTo>
                  <a:lnTo>
                    <a:pt x="4545" y="731"/>
                  </a:lnTo>
                  <a:lnTo>
                    <a:pt x="4381" y="530"/>
                  </a:lnTo>
                  <a:lnTo>
                    <a:pt x="4180" y="348"/>
                  </a:lnTo>
                  <a:lnTo>
                    <a:pt x="3961" y="202"/>
                  </a:lnTo>
                  <a:lnTo>
                    <a:pt x="3706" y="92"/>
                  </a:lnTo>
                  <a:lnTo>
                    <a:pt x="3450"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7255;p72"/>
            <p:cNvSpPr/>
            <p:nvPr/>
          </p:nvSpPr>
          <p:spPr>
            <a:xfrm>
              <a:off x="934000" y="2656375"/>
              <a:ext cx="39275" cy="86250"/>
            </a:xfrm>
            <a:custGeom>
              <a:avLst/>
              <a:gdLst/>
              <a:ahLst/>
              <a:cxnLst/>
              <a:rect l="l" t="t" r="r" b="b"/>
              <a:pathLst>
                <a:path w="1571" h="3450" extrusionOk="0">
                  <a:moveTo>
                    <a:pt x="1479" y="0"/>
                  </a:moveTo>
                  <a:lnTo>
                    <a:pt x="1351" y="18"/>
                  </a:lnTo>
                  <a:lnTo>
                    <a:pt x="1224" y="37"/>
                  </a:lnTo>
                  <a:lnTo>
                    <a:pt x="1114" y="55"/>
                  </a:lnTo>
                  <a:lnTo>
                    <a:pt x="986" y="91"/>
                  </a:lnTo>
                  <a:lnTo>
                    <a:pt x="767" y="201"/>
                  </a:lnTo>
                  <a:lnTo>
                    <a:pt x="567" y="347"/>
                  </a:lnTo>
                  <a:lnTo>
                    <a:pt x="402" y="529"/>
                  </a:lnTo>
                  <a:lnTo>
                    <a:pt x="256" y="730"/>
                  </a:lnTo>
                  <a:lnTo>
                    <a:pt x="129" y="949"/>
                  </a:lnTo>
                  <a:lnTo>
                    <a:pt x="56" y="1186"/>
                  </a:lnTo>
                  <a:lnTo>
                    <a:pt x="19" y="1332"/>
                  </a:lnTo>
                  <a:lnTo>
                    <a:pt x="1" y="1478"/>
                  </a:lnTo>
                  <a:lnTo>
                    <a:pt x="1" y="1789"/>
                  </a:lnTo>
                  <a:lnTo>
                    <a:pt x="37" y="2062"/>
                  </a:lnTo>
                  <a:lnTo>
                    <a:pt x="92" y="2355"/>
                  </a:lnTo>
                  <a:lnTo>
                    <a:pt x="202" y="2628"/>
                  </a:lnTo>
                  <a:lnTo>
                    <a:pt x="329" y="2902"/>
                  </a:lnTo>
                  <a:lnTo>
                    <a:pt x="475" y="3158"/>
                  </a:lnTo>
                  <a:lnTo>
                    <a:pt x="640" y="3395"/>
                  </a:lnTo>
                  <a:lnTo>
                    <a:pt x="658" y="3431"/>
                  </a:lnTo>
                  <a:lnTo>
                    <a:pt x="694" y="3450"/>
                  </a:lnTo>
                  <a:lnTo>
                    <a:pt x="731" y="3431"/>
                  </a:lnTo>
                  <a:lnTo>
                    <a:pt x="767" y="3431"/>
                  </a:lnTo>
                  <a:lnTo>
                    <a:pt x="786" y="3413"/>
                  </a:lnTo>
                  <a:lnTo>
                    <a:pt x="804" y="3377"/>
                  </a:lnTo>
                  <a:lnTo>
                    <a:pt x="804" y="3340"/>
                  </a:lnTo>
                  <a:lnTo>
                    <a:pt x="786" y="3304"/>
                  </a:lnTo>
                  <a:lnTo>
                    <a:pt x="658" y="3103"/>
                  </a:lnTo>
                  <a:lnTo>
                    <a:pt x="530" y="2902"/>
                  </a:lnTo>
                  <a:lnTo>
                    <a:pt x="421" y="2683"/>
                  </a:lnTo>
                  <a:lnTo>
                    <a:pt x="329" y="2464"/>
                  </a:lnTo>
                  <a:lnTo>
                    <a:pt x="256" y="2227"/>
                  </a:lnTo>
                  <a:lnTo>
                    <a:pt x="202" y="1989"/>
                  </a:lnTo>
                  <a:lnTo>
                    <a:pt x="183" y="1752"/>
                  </a:lnTo>
                  <a:lnTo>
                    <a:pt x="183" y="1515"/>
                  </a:lnTo>
                  <a:lnTo>
                    <a:pt x="238" y="1259"/>
                  </a:lnTo>
                  <a:lnTo>
                    <a:pt x="311" y="1004"/>
                  </a:lnTo>
                  <a:lnTo>
                    <a:pt x="439" y="785"/>
                  </a:lnTo>
                  <a:lnTo>
                    <a:pt x="585" y="584"/>
                  </a:lnTo>
                  <a:lnTo>
                    <a:pt x="676" y="511"/>
                  </a:lnTo>
                  <a:lnTo>
                    <a:pt x="767" y="420"/>
                  </a:lnTo>
                  <a:lnTo>
                    <a:pt x="877" y="365"/>
                  </a:lnTo>
                  <a:lnTo>
                    <a:pt x="986" y="292"/>
                  </a:lnTo>
                  <a:lnTo>
                    <a:pt x="1096" y="256"/>
                  </a:lnTo>
                  <a:lnTo>
                    <a:pt x="1224" y="219"/>
                  </a:lnTo>
                  <a:lnTo>
                    <a:pt x="1351" y="201"/>
                  </a:lnTo>
                  <a:lnTo>
                    <a:pt x="1479" y="183"/>
                  </a:lnTo>
                  <a:lnTo>
                    <a:pt x="1516" y="183"/>
                  </a:lnTo>
                  <a:lnTo>
                    <a:pt x="1552" y="146"/>
                  </a:lnTo>
                  <a:lnTo>
                    <a:pt x="1571" y="128"/>
                  </a:lnTo>
                  <a:lnTo>
                    <a:pt x="1571" y="91"/>
                  </a:lnTo>
                  <a:lnTo>
                    <a:pt x="1571" y="55"/>
                  </a:lnTo>
                  <a:lnTo>
                    <a:pt x="1552" y="37"/>
                  </a:lnTo>
                  <a:lnTo>
                    <a:pt x="1516"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7256;p72"/>
            <p:cNvSpPr/>
            <p:nvPr/>
          </p:nvSpPr>
          <p:spPr>
            <a:xfrm>
              <a:off x="824050" y="2868550"/>
              <a:ext cx="100850" cy="214025"/>
            </a:xfrm>
            <a:custGeom>
              <a:avLst/>
              <a:gdLst/>
              <a:ahLst/>
              <a:cxnLst/>
              <a:rect l="l" t="t" r="r" b="b"/>
              <a:pathLst>
                <a:path w="4034" h="8561" extrusionOk="0">
                  <a:moveTo>
                    <a:pt x="2373" y="0"/>
                  </a:moveTo>
                  <a:lnTo>
                    <a:pt x="2209" y="18"/>
                  </a:lnTo>
                  <a:lnTo>
                    <a:pt x="2063" y="55"/>
                  </a:lnTo>
                  <a:lnTo>
                    <a:pt x="1917" y="110"/>
                  </a:lnTo>
                  <a:lnTo>
                    <a:pt x="1771" y="164"/>
                  </a:lnTo>
                  <a:lnTo>
                    <a:pt x="1643" y="237"/>
                  </a:lnTo>
                  <a:lnTo>
                    <a:pt x="1533" y="329"/>
                  </a:lnTo>
                  <a:lnTo>
                    <a:pt x="1442" y="420"/>
                  </a:lnTo>
                  <a:lnTo>
                    <a:pt x="1351" y="511"/>
                  </a:lnTo>
                  <a:lnTo>
                    <a:pt x="1278" y="621"/>
                  </a:lnTo>
                  <a:lnTo>
                    <a:pt x="1223" y="712"/>
                  </a:lnTo>
                  <a:lnTo>
                    <a:pt x="1187" y="840"/>
                  </a:lnTo>
                  <a:lnTo>
                    <a:pt x="1150" y="949"/>
                  </a:lnTo>
                  <a:lnTo>
                    <a:pt x="1132" y="1059"/>
                  </a:lnTo>
                  <a:lnTo>
                    <a:pt x="1132" y="1187"/>
                  </a:lnTo>
                  <a:lnTo>
                    <a:pt x="1132" y="1314"/>
                  </a:lnTo>
                  <a:lnTo>
                    <a:pt x="1150" y="1442"/>
                  </a:lnTo>
                  <a:lnTo>
                    <a:pt x="1205" y="1698"/>
                  </a:lnTo>
                  <a:lnTo>
                    <a:pt x="1314" y="1935"/>
                  </a:lnTo>
                  <a:lnTo>
                    <a:pt x="1479" y="2209"/>
                  </a:lnTo>
                  <a:lnTo>
                    <a:pt x="1643" y="2482"/>
                  </a:lnTo>
                  <a:lnTo>
                    <a:pt x="1789" y="2756"/>
                  </a:lnTo>
                  <a:lnTo>
                    <a:pt x="1844" y="2902"/>
                  </a:lnTo>
                  <a:lnTo>
                    <a:pt x="1898" y="3048"/>
                  </a:lnTo>
                  <a:lnTo>
                    <a:pt x="1935" y="3249"/>
                  </a:lnTo>
                  <a:lnTo>
                    <a:pt x="1935" y="3450"/>
                  </a:lnTo>
                  <a:lnTo>
                    <a:pt x="1898" y="3651"/>
                  </a:lnTo>
                  <a:lnTo>
                    <a:pt x="1844" y="3833"/>
                  </a:lnTo>
                  <a:lnTo>
                    <a:pt x="1752" y="3997"/>
                  </a:lnTo>
                  <a:lnTo>
                    <a:pt x="1625" y="4162"/>
                  </a:lnTo>
                  <a:lnTo>
                    <a:pt x="1497" y="4326"/>
                  </a:lnTo>
                  <a:lnTo>
                    <a:pt x="1351" y="4472"/>
                  </a:lnTo>
                  <a:lnTo>
                    <a:pt x="858" y="4892"/>
                  </a:lnTo>
                  <a:lnTo>
                    <a:pt x="621" y="5111"/>
                  </a:lnTo>
                  <a:lnTo>
                    <a:pt x="402" y="5348"/>
                  </a:lnTo>
                  <a:lnTo>
                    <a:pt x="310" y="5476"/>
                  </a:lnTo>
                  <a:lnTo>
                    <a:pt x="219" y="5603"/>
                  </a:lnTo>
                  <a:lnTo>
                    <a:pt x="146" y="5731"/>
                  </a:lnTo>
                  <a:lnTo>
                    <a:pt x="91" y="5877"/>
                  </a:lnTo>
                  <a:lnTo>
                    <a:pt x="37" y="6023"/>
                  </a:lnTo>
                  <a:lnTo>
                    <a:pt x="0" y="6188"/>
                  </a:lnTo>
                  <a:lnTo>
                    <a:pt x="0" y="6352"/>
                  </a:lnTo>
                  <a:lnTo>
                    <a:pt x="0" y="6534"/>
                  </a:lnTo>
                  <a:lnTo>
                    <a:pt x="55" y="6826"/>
                  </a:lnTo>
                  <a:lnTo>
                    <a:pt x="146" y="7100"/>
                  </a:lnTo>
                  <a:lnTo>
                    <a:pt x="274" y="7374"/>
                  </a:lnTo>
                  <a:lnTo>
                    <a:pt x="438" y="7648"/>
                  </a:lnTo>
                  <a:lnTo>
                    <a:pt x="602" y="7885"/>
                  </a:lnTo>
                  <a:lnTo>
                    <a:pt x="803" y="8122"/>
                  </a:lnTo>
                  <a:lnTo>
                    <a:pt x="1022" y="8360"/>
                  </a:lnTo>
                  <a:lnTo>
                    <a:pt x="1241" y="8560"/>
                  </a:lnTo>
                  <a:lnTo>
                    <a:pt x="1314" y="8378"/>
                  </a:lnTo>
                  <a:lnTo>
                    <a:pt x="1132" y="8213"/>
                  </a:lnTo>
                  <a:lnTo>
                    <a:pt x="949" y="8031"/>
                  </a:lnTo>
                  <a:lnTo>
                    <a:pt x="785" y="7830"/>
                  </a:lnTo>
                  <a:lnTo>
                    <a:pt x="639" y="7629"/>
                  </a:lnTo>
                  <a:lnTo>
                    <a:pt x="511" y="7410"/>
                  </a:lnTo>
                  <a:lnTo>
                    <a:pt x="402" y="7191"/>
                  </a:lnTo>
                  <a:lnTo>
                    <a:pt x="310" y="6972"/>
                  </a:lnTo>
                  <a:lnTo>
                    <a:pt x="237" y="6735"/>
                  </a:lnTo>
                  <a:lnTo>
                    <a:pt x="201" y="6553"/>
                  </a:lnTo>
                  <a:lnTo>
                    <a:pt x="183" y="6388"/>
                  </a:lnTo>
                  <a:lnTo>
                    <a:pt x="201" y="6224"/>
                  </a:lnTo>
                  <a:lnTo>
                    <a:pt x="219" y="6060"/>
                  </a:lnTo>
                  <a:lnTo>
                    <a:pt x="274" y="5914"/>
                  </a:lnTo>
                  <a:lnTo>
                    <a:pt x="329" y="5786"/>
                  </a:lnTo>
                  <a:lnTo>
                    <a:pt x="402" y="5640"/>
                  </a:lnTo>
                  <a:lnTo>
                    <a:pt x="493" y="5530"/>
                  </a:lnTo>
                  <a:lnTo>
                    <a:pt x="712" y="5293"/>
                  </a:lnTo>
                  <a:lnTo>
                    <a:pt x="949" y="5056"/>
                  </a:lnTo>
                  <a:lnTo>
                    <a:pt x="1442" y="4636"/>
                  </a:lnTo>
                  <a:lnTo>
                    <a:pt x="1625" y="4435"/>
                  </a:lnTo>
                  <a:lnTo>
                    <a:pt x="1789" y="4253"/>
                  </a:lnTo>
                  <a:lnTo>
                    <a:pt x="1935" y="4034"/>
                  </a:lnTo>
                  <a:lnTo>
                    <a:pt x="2026" y="3815"/>
                  </a:lnTo>
                  <a:lnTo>
                    <a:pt x="2099" y="3596"/>
                  </a:lnTo>
                  <a:lnTo>
                    <a:pt x="2117" y="3468"/>
                  </a:lnTo>
                  <a:lnTo>
                    <a:pt x="2117" y="3358"/>
                  </a:lnTo>
                  <a:lnTo>
                    <a:pt x="2117" y="3231"/>
                  </a:lnTo>
                  <a:lnTo>
                    <a:pt x="2099" y="3103"/>
                  </a:lnTo>
                  <a:lnTo>
                    <a:pt x="2063" y="2975"/>
                  </a:lnTo>
                  <a:lnTo>
                    <a:pt x="2026" y="2847"/>
                  </a:lnTo>
                  <a:lnTo>
                    <a:pt x="1917" y="2628"/>
                  </a:lnTo>
                  <a:lnTo>
                    <a:pt x="1789" y="2391"/>
                  </a:lnTo>
                  <a:lnTo>
                    <a:pt x="1515" y="1935"/>
                  </a:lnTo>
                  <a:lnTo>
                    <a:pt x="1387" y="1698"/>
                  </a:lnTo>
                  <a:lnTo>
                    <a:pt x="1351" y="1588"/>
                  </a:lnTo>
                  <a:lnTo>
                    <a:pt x="1314" y="1460"/>
                  </a:lnTo>
                  <a:lnTo>
                    <a:pt x="1296" y="1333"/>
                  </a:lnTo>
                  <a:lnTo>
                    <a:pt x="1278" y="1205"/>
                  </a:lnTo>
                  <a:lnTo>
                    <a:pt x="1296" y="1077"/>
                  </a:lnTo>
                  <a:lnTo>
                    <a:pt x="1314" y="949"/>
                  </a:lnTo>
                  <a:lnTo>
                    <a:pt x="1387" y="785"/>
                  </a:lnTo>
                  <a:lnTo>
                    <a:pt x="1479" y="639"/>
                  </a:lnTo>
                  <a:lnTo>
                    <a:pt x="1606" y="493"/>
                  </a:lnTo>
                  <a:lnTo>
                    <a:pt x="1752" y="383"/>
                  </a:lnTo>
                  <a:lnTo>
                    <a:pt x="1917" y="292"/>
                  </a:lnTo>
                  <a:lnTo>
                    <a:pt x="2099" y="237"/>
                  </a:lnTo>
                  <a:lnTo>
                    <a:pt x="2282" y="201"/>
                  </a:lnTo>
                  <a:lnTo>
                    <a:pt x="2464" y="183"/>
                  </a:lnTo>
                  <a:lnTo>
                    <a:pt x="2665" y="201"/>
                  </a:lnTo>
                  <a:lnTo>
                    <a:pt x="2847" y="237"/>
                  </a:lnTo>
                  <a:lnTo>
                    <a:pt x="3048" y="292"/>
                  </a:lnTo>
                  <a:lnTo>
                    <a:pt x="3212" y="383"/>
                  </a:lnTo>
                  <a:lnTo>
                    <a:pt x="3395" y="475"/>
                  </a:lnTo>
                  <a:lnTo>
                    <a:pt x="3559" y="584"/>
                  </a:lnTo>
                  <a:lnTo>
                    <a:pt x="3724" y="712"/>
                  </a:lnTo>
                  <a:lnTo>
                    <a:pt x="3870" y="840"/>
                  </a:lnTo>
                  <a:lnTo>
                    <a:pt x="3906" y="858"/>
                  </a:lnTo>
                  <a:lnTo>
                    <a:pt x="3979" y="858"/>
                  </a:lnTo>
                  <a:lnTo>
                    <a:pt x="3997" y="840"/>
                  </a:lnTo>
                  <a:lnTo>
                    <a:pt x="4016" y="803"/>
                  </a:lnTo>
                  <a:lnTo>
                    <a:pt x="4034" y="767"/>
                  </a:lnTo>
                  <a:lnTo>
                    <a:pt x="4016" y="730"/>
                  </a:lnTo>
                  <a:lnTo>
                    <a:pt x="3997" y="712"/>
                  </a:lnTo>
                  <a:lnTo>
                    <a:pt x="3760" y="511"/>
                  </a:lnTo>
                  <a:lnTo>
                    <a:pt x="3505" y="329"/>
                  </a:lnTo>
                  <a:lnTo>
                    <a:pt x="3231" y="183"/>
                  </a:lnTo>
                  <a:lnTo>
                    <a:pt x="2957" y="73"/>
                  </a:lnTo>
                  <a:lnTo>
                    <a:pt x="2811" y="37"/>
                  </a:lnTo>
                  <a:lnTo>
                    <a:pt x="2665" y="18"/>
                  </a:lnTo>
                  <a:lnTo>
                    <a:pt x="251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7257;p72"/>
            <p:cNvSpPr/>
            <p:nvPr/>
          </p:nvSpPr>
          <p:spPr>
            <a:xfrm>
              <a:off x="967775" y="2963450"/>
              <a:ext cx="68475" cy="54775"/>
            </a:xfrm>
            <a:custGeom>
              <a:avLst/>
              <a:gdLst/>
              <a:ahLst/>
              <a:cxnLst/>
              <a:rect l="l" t="t" r="r" b="b"/>
              <a:pathLst>
                <a:path w="2739" h="2191" extrusionOk="0">
                  <a:moveTo>
                    <a:pt x="950" y="1"/>
                  </a:moveTo>
                  <a:lnTo>
                    <a:pt x="767" y="37"/>
                  </a:lnTo>
                  <a:lnTo>
                    <a:pt x="603" y="92"/>
                  </a:lnTo>
                  <a:lnTo>
                    <a:pt x="457" y="165"/>
                  </a:lnTo>
                  <a:lnTo>
                    <a:pt x="329" y="256"/>
                  </a:lnTo>
                  <a:lnTo>
                    <a:pt x="201" y="384"/>
                  </a:lnTo>
                  <a:lnTo>
                    <a:pt x="110" y="512"/>
                  </a:lnTo>
                  <a:lnTo>
                    <a:pt x="37" y="658"/>
                  </a:lnTo>
                  <a:lnTo>
                    <a:pt x="0" y="822"/>
                  </a:lnTo>
                  <a:lnTo>
                    <a:pt x="0" y="986"/>
                  </a:lnTo>
                  <a:lnTo>
                    <a:pt x="19" y="1132"/>
                  </a:lnTo>
                  <a:lnTo>
                    <a:pt x="73" y="1278"/>
                  </a:lnTo>
                  <a:lnTo>
                    <a:pt x="147" y="1388"/>
                  </a:lnTo>
                  <a:lnTo>
                    <a:pt x="256" y="1497"/>
                  </a:lnTo>
                  <a:lnTo>
                    <a:pt x="366" y="1588"/>
                  </a:lnTo>
                  <a:lnTo>
                    <a:pt x="493" y="1680"/>
                  </a:lnTo>
                  <a:lnTo>
                    <a:pt x="621" y="1753"/>
                  </a:lnTo>
                  <a:lnTo>
                    <a:pt x="767" y="1807"/>
                  </a:lnTo>
                  <a:lnTo>
                    <a:pt x="986" y="1899"/>
                  </a:lnTo>
                  <a:lnTo>
                    <a:pt x="1223" y="1972"/>
                  </a:lnTo>
                  <a:lnTo>
                    <a:pt x="1442" y="2026"/>
                  </a:lnTo>
                  <a:lnTo>
                    <a:pt x="1680" y="2081"/>
                  </a:lnTo>
                  <a:lnTo>
                    <a:pt x="2172" y="2154"/>
                  </a:lnTo>
                  <a:lnTo>
                    <a:pt x="2647" y="2191"/>
                  </a:lnTo>
                  <a:lnTo>
                    <a:pt x="2684" y="2173"/>
                  </a:lnTo>
                  <a:lnTo>
                    <a:pt x="2720" y="2154"/>
                  </a:lnTo>
                  <a:lnTo>
                    <a:pt x="2738" y="2136"/>
                  </a:lnTo>
                  <a:lnTo>
                    <a:pt x="2738" y="2100"/>
                  </a:lnTo>
                  <a:lnTo>
                    <a:pt x="2738" y="2063"/>
                  </a:lnTo>
                  <a:lnTo>
                    <a:pt x="2720" y="2026"/>
                  </a:lnTo>
                  <a:lnTo>
                    <a:pt x="2684" y="2008"/>
                  </a:lnTo>
                  <a:lnTo>
                    <a:pt x="2647" y="2008"/>
                  </a:lnTo>
                  <a:lnTo>
                    <a:pt x="2318" y="1990"/>
                  </a:lnTo>
                  <a:lnTo>
                    <a:pt x="1990" y="1953"/>
                  </a:lnTo>
                  <a:lnTo>
                    <a:pt x="1680" y="1899"/>
                  </a:lnTo>
                  <a:lnTo>
                    <a:pt x="1351" y="1807"/>
                  </a:lnTo>
                  <a:lnTo>
                    <a:pt x="1059" y="1734"/>
                  </a:lnTo>
                  <a:lnTo>
                    <a:pt x="767" y="1625"/>
                  </a:lnTo>
                  <a:lnTo>
                    <a:pt x="639" y="1552"/>
                  </a:lnTo>
                  <a:lnTo>
                    <a:pt x="512" y="1479"/>
                  </a:lnTo>
                  <a:lnTo>
                    <a:pt x="384" y="1388"/>
                  </a:lnTo>
                  <a:lnTo>
                    <a:pt x="293" y="1278"/>
                  </a:lnTo>
                  <a:lnTo>
                    <a:pt x="238" y="1187"/>
                  </a:lnTo>
                  <a:lnTo>
                    <a:pt x="201" y="1096"/>
                  </a:lnTo>
                  <a:lnTo>
                    <a:pt x="183" y="1004"/>
                  </a:lnTo>
                  <a:lnTo>
                    <a:pt x="165" y="913"/>
                  </a:lnTo>
                  <a:lnTo>
                    <a:pt x="183" y="822"/>
                  </a:lnTo>
                  <a:lnTo>
                    <a:pt x="201" y="749"/>
                  </a:lnTo>
                  <a:lnTo>
                    <a:pt x="238" y="658"/>
                  </a:lnTo>
                  <a:lnTo>
                    <a:pt x="293" y="585"/>
                  </a:lnTo>
                  <a:lnTo>
                    <a:pt x="402" y="457"/>
                  </a:lnTo>
                  <a:lnTo>
                    <a:pt x="548" y="329"/>
                  </a:lnTo>
                  <a:lnTo>
                    <a:pt x="712" y="256"/>
                  </a:lnTo>
                  <a:lnTo>
                    <a:pt x="895" y="201"/>
                  </a:lnTo>
                  <a:lnTo>
                    <a:pt x="1059" y="183"/>
                  </a:lnTo>
                  <a:lnTo>
                    <a:pt x="1242" y="201"/>
                  </a:lnTo>
                  <a:lnTo>
                    <a:pt x="1406" y="220"/>
                  </a:lnTo>
                  <a:lnTo>
                    <a:pt x="1570" y="256"/>
                  </a:lnTo>
                  <a:lnTo>
                    <a:pt x="1734" y="311"/>
                  </a:lnTo>
                  <a:lnTo>
                    <a:pt x="1880" y="384"/>
                  </a:lnTo>
                  <a:lnTo>
                    <a:pt x="2191" y="530"/>
                  </a:lnTo>
                  <a:lnTo>
                    <a:pt x="2191" y="329"/>
                  </a:lnTo>
                  <a:lnTo>
                    <a:pt x="1844" y="165"/>
                  </a:lnTo>
                  <a:lnTo>
                    <a:pt x="1680" y="110"/>
                  </a:lnTo>
                  <a:lnTo>
                    <a:pt x="1497" y="55"/>
                  </a:lnTo>
                  <a:lnTo>
                    <a:pt x="1315" y="19"/>
                  </a:lnTo>
                  <a:lnTo>
                    <a:pt x="1132"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7258;p72"/>
            <p:cNvSpPr/>
            <p:nvPr/>
          </p:nvSpPr>
          <p:spPr>
            <a:xfrm>
              <a:off x="1020250" y="3138675"/>
              <a:ext cx="62525" cy="84425"/>
            </a:xfrm>
            <a:custGeom>
              <a:avLst/>
              <a:gdLst/>
              <a:ahLst/>
              <a:cxnLst/>
              <a:rect l="l" t="t" r="r" b="b"/>
              <a:pathLst>
                <a:path w="2501" h="3377" extrusionOk="0">
                  <a:moveTo>
                    <a:pt x="1333" y="0"/>
                  </a:moveTo>
                  <a:lnTo>
                    <a:pt x="1187" y="19"/>
                  </a:lnTo>
                  <a:lnTo>
                    <a:pt x="1023" y="55"/>
                  </a:lnTo>
                  <a:lnTo>
                    <a:pt x="877" y="110"/>
                  </a:lnTo>
                  <a:lnTo>
                    <a:pt x="731" y="165"/>
                  </a:lnTo>
                  <a:lnTo>
                    <a:pt x="603" y="256"/>
                  </a:lnTo>
                  <a:lnTo>
                    <a:pt x="475" y="347"/>
                  </a:lnTo>
                  <a:lnTo>
                    <a:pt x="365" y="475"/>
                  </a:lnTo>
                  <a:lnTo>
                    <a:pt x="256" y="603"/>
                  </a:lnTo>
                  <a:lnTo>
                    <a:pt x="146" y="785"/>
                  </a:lnTo>
                  <a:lnTo>
                    <a:pt x="73" y="968"/>
                  </a:lnTo>
                  <a:lnTo>
                    <a:pt x="19" y="1168"/>
                  </a:lnTo>
                  <a:lnTo>
                    <a:pt x="0" y="1351"/>
                  </a:lnTo>
                  <a:lnTo>
                    <a:pt x="0" y="1533"/>
                  </a:lnTo>
                  <a:lnTo>
                    <a:pt x="37" y="1716"/>
                  </a:lnTo>
                  <a:lnTo>
                    <a:pt x="92" y="1898"/>
                  </a:lnTo>
                  <a:lnTo>
                    <a:pt x="146" y="2081"/>
                  </a:lnTo>
                  <a:lnTo>
                    <a:pt x="238" y="2263"/>
                  </a:lnTo>
                  <a:lnTo>
                    <a:pt x="329" y="2446"/>
                  </a:lnTo>
                  <a:lnTo>
                    <a:pt x="566" y="2775"/>
                  </a:lnTo>
                  <a:lnTo>
                    <a:pt x="804" y="3085"/>
                  </a:lnTo>
                  <a:lnTo>
                    <a:pt x="1077" y="3359"/>
                  </a:lnTo>
                  <a:lnTo>
                    <a:pt x="1096" y="3377"/>
                  </a:lnTo>
                  <a:lnTo>
                    <a:pt x="1169" y="3377"/>
                  </a:lnTo>
                  <a:lnTo>
                    <a:pt x="1205" y="3359"/>
                  </a:lnTo>
                  <a:lnTo>
                    <a:pt x="1223" y="3322"/>
                  </a:lnTo>
                  <a:lnTo>
                    <a:pt x="1223" y="3304"/>
                  </a:lnTo>
                  <a:lnTo>
                    <a:pt x="1223" y="3267"/>
                  </a:lnTo>
                  <a:lnTo>
                    <a:pt x="1205" y="3231"/>
                  </a:lnTo>
                  <a:lnTo>
                    <a:pt x="968" y="2994"/>
                  </a:lnTo>
                  <a:lnTo>
                    <a:pt x="749" y="2720"/>
                  </a:lnTo>
                  <a:lnTo>
                    <a:pt x="548" y="2446"/>
                  </a:lnTo>
                  <a:lnTo>
                    <a:pt x="457" y="2300"/>
                  </a:lnTo>
                  <a:lnTo>
                    <a:pt x="365" y="2154"/>
                  </a:lnTo>
                  <a:lnTo>
                    <a:pt x="292" y="1990"/>
                  </a:lnTo>
                  <a:lnTo>
                    <a:pt x="238" y="1825"/>
                  </a:lnTo>
                  <a:lnTo>
                    <a:pt x="201" y="1679"/>
                  </a:lnTo>
                  <a:lnTo>
                    <a:pt x="183" y="1515"/>
                  </a:lnTo>
                  <a:lnTo>
                    <a:pt x="183" y="1351"/>
                  </a:lnTo>
                  <a:lnTo>
                    <a:pt x="201" y="1187"/>
                  </a:lnTo>
                  <a:lnTo>
                    <a:pt x="256" y="1004"/>
                  </a:lnTo>
                  <a:lnTo>
                    <a:pt x="329" y="840"/>
                  </a:lnTo>
                  <a:lnTo>
                    <a:pt x="402" y="712"/>
                  </a:lnTo>
                  <a:lnTo>
                    <a:pt x="512" y="584"/>
                  </a:lnTo>
                  <a:lnTo>
                    <a:pt x="603" y="475"/>
                  </a:lnTo>
                  <a:lnTo>
                    <a:pt x="731" y="384"/>
                  </a:lnTo>
                  <a:lnTo>
                    <a:pt x="858" y="311"/>
                  </a:lnTo>
                  <a:lnTo>
                    <a:pt x="986" y="256"/>
                  </a:lnTo>
                  <a:lnTo>
                    <a:pt x="1132" y="219"/>
                  </a:lnTo>
                  <a:lnTo>
                    <a:pt x="1278" y="183"/>
                  </a:lnTo>
                  <a:lnTo>
                    <a:pt x="1424" y="183"/>
                  </a:lnTo>
                  <a:lnTo>
                    <a:pt x="1570" y="201"/>
                  </a:lnTo>
                  <a:lnTo>
                    <a:pt x="1698" y="219"/>
                  </a:lnTo>
                  <a:lnTo>
                    <a:pt x="1844" y="256"/>
                  </a:lnTo>
                  <a:lnTo>
                    <a:pt x="1990" y="329"/>
                  </a:lnTo>
                  <a:lnTo>
                    <a:pt x="2118" y="402"/>
                  </a:lnTo>
                  <a:lnTo>
                    <a:pt x="2245" y="493"/>
                  </a:lnTo>
                  <a:lnTo>
                    <a:pt x="2355" y="603"/>
                  </a:lnTo>
                  <a:lnTo>
                    <a:pt x="2391" y="621"/>
                  </a:lnTo>
                  <a:lnTo>
                    <a:pt x="2446" y="621"/>
                  </a:lnTo>
                  <a:lnTo>
                    <a:pt x="2483" y="603"/>
                  </a:lnTo>
                  <a:lnTo>
                    <a:pt x="2501" y="566"/>
                  </a:lnTo>
                  <a:lnTo>
                    <a:pt x="2501" y="548"/>
                  </a:lnTo>
                  <a:lnTo>
                    <a:pt x="2501" y="511"/>
                  </a:lnTo>
                  <a:lnTo>
                    <a:pt x="2483" y="475"/>
                  </a:lnTo>
                  <a:lnTo>
                    <a:pt x="2355" y="347"/>
                  </a:lnTo>
                  <a:lnTo>
                    <a:pt x="2227" y="256"/>
                  </a:lnTo>
                  <a:lnTo>
                    <a:pt x="2099" y="165"/>
                  </a:lnTo>
                  <a:lnTo>
                    <a:pt x="1953" y="110"/>
                  </a:lnTo>
                  <a:lnTo>
                    <a:pt x="1807" y="55"/>
                  </a:lnTo>
                  <a:lnTo>
                    <a:pt x="1643" y="19"/>
                  </a:lnTo>
                  <a:lnTo>
                    <a:pt x="1497"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7259;p72"/>
            <p:cNvSpPr/>
            <p:nvPr/>
          </p:nvSpPr>
          <p:spPr>
            <a:xfrm>
              <a:off x="854150" y="3204375"/>
              <a:ext cx="251900" cy="42450"/>
            </a:xfrm>
            <a:custGeom>
              <a:avLst/>
              <a:gdLst/>
              <a:ahLst/>
              <a:cxnLst/>
              <a:rect l="l" t="t" r="r" b="b"/>
              <a:pathLst>
                <a:path w="10076" h="1698" extrusionOk="0">
                  <a:moveTo>
                    <a:pt x="9966" y="1"/>
                  </a:moveTo>
                  <a:lnTo>
                    <a:pt x="9656" y="55"/>
                  </a:lnTo>
                  <a:lnTo>
                    <a:pt x="9327" y="128"/>
                  </a:lnTo>
                  <a:lnTo>
                    <a:pt x="9035" y="220"/>
                  </a:lnTo>
                  <a:lnTo>
                    <a:pt x="8725" y="311"/>
                  </a:lnTo>
                  <a:lnTo>
                    <a:pt x="8123" y="548"/>
                  </a:lnTo>
                  <a:lnTo>
                    <a:pt x="7521" y="785"/>
                  </a:lnTo>
                  <a:lnTo>
                    <a:pt x="6918" y="1041"/>
                  </a:lnTo>
                  <a:lnTo>
                    <a:pt x="6316" y="1242"/>
                  </a:lnTo>
                  <a:lnTo>
                    <a:pt x="6024" y="1333"/>
                  </a:lnTo>
                  <a:lnTo>
                    <a:pt x="5714" y="1424"/>
                  </a:lnTo>
                  <a:lnTo>
                    <a:pt x="5385" y="1479"/>
                  </a:lnTo>
                  <a:lnTo>
                    <a:pt x="5075" y="1515"/>
                  </a:lnTo>
                  <a:lnTo>
                    <a:pt x="4746" y="1534"/>
                  </a:lnTo>
                  <a:lnTo>
                    <a:pt x="4436" y="1515"/>
                  </a:lnTo>
                  <a:lnTo>
                    <a:pt x="4107" y="1479"/>
                  </a:lnTo>
                  <a:lnTo>
                    <a:pt x="3797" y="1442"/>
                  </a:lnTo>
                  <a:lnTo>
                    <a:pt x="3487" y="1369"/>
                  </a:lnTo>
                  <a:lnTo>
                    <a:pt x="3177" y="1296"/>
                  </a:lnTo>
                  <a:lnTo>
                    <a:pt x="2538" y="1132"/>
                  </a:lnTo>
                  <a:lnTo>
                    <a:pt x="1917" y="986"/>
                  </a:lnTo>
                  <a:lnTo>
                    <a:pt x="1607" y="913"/>
                  </a:lnTo>
                  <a:lnTo>
                    <a:pt x="1297" y="858"/>
                  </a:lnTo>
                  <a:lnTo>
                    <a:pt x="986" y="822"/>
                  </a:lnTo>
                  <a:lnTo>
                    <a:pt x="676" y="804"/>
                  </a:lnTo>
                  <a:lnTo>
                    <a:pt x="348" y="804"/>
                  </a:lnTo>
                  <a:lnTo>
                    <a:pt x="37" y="840"/>
                  </a:lnTo>
                  <a:lnTo>
                    <a:pt x="1" y="1041"/>
                  </a:lnTo>
                  <a:lnTo>
                    <a:pt x="329" y="986"/>
                  </a:lnTo>
                  <a:lnTo>
                    <a:pt x="658" y="986"/>
                  </a:lnTo>
                  <a:lnTo>
                    <a:pt x="986" y="1004"/>
                  </a:lnTo>
                  <a:lnTo>
                    <a:pt x="1315" y="1041"/>
                  </a:lnTo>
                  <a:lnTo>
                    <a:pt x="1643" y="1096"/>
                  </a:lnTo>
                  <a:lnTo>
                    <a:pt x="1972" y="1169"/>
                  </a:lnTo>
                  <a:lnTo>
                    <a:pt x="2629" y="1333"/>
                  </a:lnTo>
                  <a:lnTo>
                    <a:pt x="3286" y="1497"/>
                  </a:lnTo>
                  <a:lnTo>
                    <a:pt x="3615" y="1570"/>
                  </a:lnTo>
                  <a:lnTo>
                    <a:pt x="3943" y="1625"/>
                  </a:lnTo>
                  <a:lnTo>
                    <a:pt x="4272" y="1680"/>
                  </a:lnTo>
                  <a:lnTo>
                    <a:pt x="4600" y="1698"/>
                  </a:lnTo>
                  <a:lnTo>
                    <a:pt x="4929" y="1698"/>
                  </a:lnTo>
                  <a:lnTo>
                    <a:pt x="5257" y="1680"/>
                  </a:lnTo>
                  <a:lnTo>
                    <a:pt x="5568" y="1625"/>
                  </a:lnTo>
                  <a:lnTo>
                    <a:pt x="5878" y="1552"/>
                  </a:lnTo>
                  <a:lnTo>
                    <a:pt x="6188" y="1479"/>
                  </a:lnTo>
                  <a:lnTo>
                    <a:pt x="6480" y="1388"/>
                  </a:lnTo>
                  <a:lnTo>
                    <a:pt x="7064" y="1169"/>
                  </a:lnTo>
                  <a:lnTo>
                    <a:pt x="7648" y="931"/>
                  </a:lnTo>
                  <a:lnTo>
                    <a:pt x="8214" y="694"/>
                  </a:lnTo>
                  <a:lnTo>
                    <a:pt x="8798" y="475"/>
                  </a:lnTo>
                  <a:lnTo>
                    <a:pt x="9108" y="384"/>
                  </a:lnTo>
                  <a:lnTo>
                    <a:pt x="9400" y="293"/>
                  </a:lnTo>
                  <a:lnTo>
                    <a:pt x="9711" y="220"/>
                  </a:lnTo>
                  <a:lnTo>
                    <a:pt x="10021" y="183"/>
                  </a:lnTo>
                  <a:lnTo>
                    <a:pt x="10058" y="165"/>
                  </a:lnTo>
                  <a:lnTo>
                    <a:pt x="10076" y="128"/>
                  </a:lnTo>
                  <a:lnTo>
                    <a:pt x="10076" y="110"/>
                  </a:lnTo>
                  <a:lnTo>
                    <a:pt x="10076" y="74"/>
                  </a:lnTo>
                  <a:lnTo>
                    <a:pt x="10058" y="37"/>
                  </a:lnTo>
                  <a:lnTo>
                    <a:pt x="10039" y="19"/>
                  </a:lnTo>
                  <a:lnTo>
                    <a:pt x="10003"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7260;p72"/>
            <p:cNvSpPr/>
            <p:nvPr/>
          </p:nvSpPr>
          <p:spPr>
            <a:xfrm>
              <a:off x="962750" y="2691950"/>
              <a:ext cx="47025" cy="39275"/>
            </a:xfrm>
            <a:custGeom>
              <a:avLst/>
              <a:gdLst/>
              <a:ahLst/>
              <a:cxnLst/>
              <a:rect l="l" t="t" r="r" b="b"/>
              <a:pathLst>
                <a:path w="1881" h="1571" extrusionOk="0">
                  <a:moveTo>
                    <a:pt x="238" y="1"/>
                  </a:moveTo>
                  <a:lnTo>
                    <a:pt x="74" y="37"/>
                  </a:lnTo>
                  <a:lnTo>
                    <a:pt x="37" y="55"/>
                  </a:lnTo>
                  <a:lnTo>
                    <a:pt x="19" y="92"/>
                  </a:lnTo>
                  <a:lnTo>
                    <a:pt x="1" y="128"/>
                  </a:lnTo>
                  <a:lnTo>
                    <a:pt x="19" y="165"/>
                  </a:lnTo>
                  <a:lnTo>
                    <a:pt x="19" y="183"/>
                  </a:lnTo>
                  <a:lnTo>
                    <a:pt x="55" y="220"/>
                  </a:lnTo>
                  <a:lnTo>
                    <a:pt x="110" y="220"/>
                  </a:lnTo>
                  <a:lnTo>
                    <a:pt x="220" y="183"/>
                  </a:lnTo>
                  <a:lnTo>
                    <a:pt x="402" y="183"/>
                  </a:lnTo>
                  <a:lnTo>
                    <a:pt x="475" y="220"/>
                  </a:lnTo>
                  <a:lnTo>
                    <a:pt x="548" y="256"/>
                  </a:lnTo>
                  <a:lnTo>
                    <a:pt x="621" y="311"/>
                  </a:lnTo>
                  <a:lnTo>
                    <a:pt x="749" y="439"/>
                  </a:lnTo>
                  <a:lnTo>
                    <a:pt x="859" y="585"/>
                  </a:lnTo>
                  <a:lnTo>
                    <a:pt x="950" y="767"/>
                  </a:lnTo>
                  <a:lnTo>
                    <a:pt x="1114" y="1078"/>
                  </a:lnTo>
                  <a:lnTo>
                    <a:pt x="1242" y="1260"/>
                  </a:lnTo>
                  <a:lnTo>
                    <a:pt x="1388" y="1406"/>
                  </a:lnTo>
                  <a:lnTo>
                    <a:pt x="1479" y="1461"/>
                  </a:lnTo>
                  <a:lnTo>
                    <a:pt x="1570" y="1516"/>
                  </a:lnTo>
                  <a:lnTo>
                    <a:pt x="1662" y="1552"/>
                  </a:lnTo>
                  <a:lnTo>
                    <a:pt x="1771" y="1570"/>
                  </a:lnTo>
                  <a:lnTo>
                    <a:pt x="1844" y="1570"/>
                  </a:lnTo>
                  <a:lnTo>
                    <a:pt x="1862" y="1534"/>
                  </a:lnTo>
                  <a:lnTo>
                    <a:pt x="1881" y="1497"/>
                  </a:lnTo>
                  <a:lnTo>
                    <a:pt x="1881" y="1479"/>
                  </a:lnTo>
                  <a:lnTo>
                    <a:pt x="1881" y="1443"/>
                  </a:lnTo>
                  <a:lnTo>
                    <a:pt x="1862" y="1424"/>
                  </a:lnTo>
                  <a:lnTo>
                    <a:pt x="1826" y="1406"/>
                  </a:lnTo>
                  <a:lnTo>
                    <a:pt x="1698" y="1370"/>
                  </a:lnTo>
                  <a:lnTo>
                    <a:pt x="1570" y="1297"/>
                  </a:lnTo>
                  <a:lnTo>
                    <a:pt x="1461" y="1205"/>
                  </a:lnTo>
                  <a:lnTo>
                    <a:pt x="1370" y="1096"/>
                  </a:lnTo>
                  <a:lnTo>
                    <a:pt x="1187" y="822"/>
                  </a:lnTo>
                  <a:lnTo>
                    <a:pt x="1023" y="548"/>
                  </a:lnTo>
                  <a:lnTo>
                    <a:pt x="932" y="402"/>
                  </a:lnTo>
                  <a:lnTo>
                    <a:pt x="840" y="274"/>
                  </a:lnTo>
                  <a:lnTo>
                    <a:pt x="749" y="165"/>
                  </a:lnTo>
                  <a:lnTo>
                    <a:pt x="640" y="92"/>
                  </a:lnTo>
                  <a:lnTo>
                    <a:pt x="530" y="19"/>
                  </a:lnTo>
                  <a:lnTo>
                    <a:pt x="384"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7261;p72"/>
            <p:cNvSpPr/>
            <p:nvPr/>
          </p:nvSpPr>
          <p:spPr>
            <a:xfrm>
              <a:off x="1339200" y="2520375"/>
              <a:ext cx="55225" cy="71225"/>
            </a:xfrm>
            <a:custGeom>
              <a:avLst/>
              <a:gdLst/>
              <a:ahLst/>
              <a:cxnLst/>
              <a:rect l="l" t="t" r="r" b="b"/>
              <a:pathLst>
                <a:path w="2209" h="2849" extrusionOk="0">
                  <a:moveTo>
                    <a:pt x="238" y="1"/>
                  </a:moveTo>
                  <a:lnTo>
                    <a:pt x="128" y="256"/>
                  </a:lnTo>
                  <a:lnTo>
                    <a:pt x="37" y="512"/>
                  </a:lnTo>
                  <a:lnTo>
                    <a:pt x="1" y="768"/>
                  </a:lnTo>
                  <a:lnTo>
                    <a:pt x="1" y="1041"/>
                  </a:lnTo>
                  <a:lnTo>
                    <a:pt x="37" y="1297"/>
                  </a:lnTo>
                  <a:lnTo>
                    <a:pt x="110" y="1552"/>
                  </a:lnTo>
                  <a:lnTo>
                    <a:pt x="220" y="1808"/>
                  </a:lnTo>
                  <a:lnTo>
                    <a:pt x="293" y="1936"/>
                  </a:lnTo>
                  <a:lnTo>
                    <a:pt x="384" y="2045"/>
                  </a:lnTo>
                  <a:lnTo>
                    <a:pt x="548" y="2228"/>
                  </a:lnTo>
                  <a:lnTo>
                    <a:pt x="749" y="2392"/>
                  </a:lnTo>
                  <a:lnTo>
                    <a:pt x="968" y="2520"/>
                  </a:lnTo>
                  <a:lnTo>
                    <a:pt x="1187" y="2629"/>
                  </a:lnTo>
                  <a:lnTo>
                    <a:pt x="1442" y="2702"/>
                  </a:lnTo>
                  <a:lnTo>
                    <a:pt x="1680" y="2775"/>
                  </a:lnTo>
                  <a:lnTo>
                    <a:pt x="1953" y="2812"/>
                  </a:lnTo>
                  <a:lnTo>
                    <a:pt x="2209" y="2848"/>
                  </a:lnTo>
                  <a:lnTo>
                    <a:pt x="2099" y="2647"/>
                  </a:lnTo>
                  <a:lnTo>
                    <a:pt x="1899" y="2629"/>
                  </a:lnTo>
                  <a:lnTo>
                    <a:pt x="1698" y="2593"/>
                  </a:lnTo>
                  <a:lnTo>
                    <a:pt x="1515" y="2556"/>
                  </a:lnTo>
                  <a:lnTo>
                    <a:pt x="1333" y="2501"/>
                  </a:lnTo>
                  <a:lnTo>
                    <a:pt x="1150" y="2428"/>
                  </a:lnTo>
                  <a:lnTo>
                    <a:pt x="986" y="2337"/>
                  </a:lnTo>
                  <a:lnTo>
                    <a:pt x="840" y="2228"/>
                  </a:lnTo>
                  <a:lnTo>
                    <a:pt x="694" y="2118"/>
                  </a:lnTo>
                  <a:lnTo>
                    <a:pt x="585" y="2009"/>
                  </a:lnTo>
                  <a:lnTo>
                    <a:pt x="512" y="1899"/>
                  </a:lnTo>
                  <a:lnTo>
                    <a:pt x="420" y="1790"/>
                  </a:lnTo>
                  <a:lnTo>
                    <a:pt x="366" y="1680"/>
                  </a:lnTo>
                  <a:lnTo>
                    <a:pt x="311" y="1552"/>
                  </a:lnTo>
                  <a:lnTo>
                    <a:pt x="256" y="1443"/>
                  </a:lnTo>
                  <a:lnTo>
                    <a:pt x="201" y="1187"/>
                  </a:lnTo>
                  <a:lnTo>
                    <a:pt x="183" y="932"/>
                  </a:lnTo>
                  <a:lnTo>
                    <a:pt x="201" y="658"/>
                  </a:lnTo>
                  <a:lnTo>
                    <a:pt x="256" y="402"/>
                  </a:lnTo>
                  <a:lnTo>
                    <a:pt x="366" y="165"/>
                  </a:lnTo>
                  <a:lnTo>
                    <a:pt x="23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7262;p72"/>
            <p:cNvSpPr/>
            <p:nvPr/>
          </p:nvSpPr>
          <p:spPr>
            <a:xfrm>
              <a:off x="1424075" y="2717050"/>
              <a:ext cx="70750" cy="135100"/>
            </a:xfrm>
            <a:custGeom>
              <a:avLst/>
              <a:gdLst/>
              <a:ahLst/>
              <a:cxnLst/>
              <a:rect l="l" t="t" r="r" b="b"/>
              <a:pathLst>
                <a:path w="2830" h="5404" extrusionOk="0">
                  <a:moveTo>
                    <a:pt x="1953" y="1"/>
                  </a:moveTo>
                  <a:lnTo>
                    <a:pt x="1899" y="92"/>
                  </a:lnTo>
                  <a:lnTo>
                    <a:pt x="1826" y="201"/>
                  </a:lnTo>
                  <a:lnTo>
                    <a:pt x="1789" y="329"/>
                  </a:lnTo>
                  <a:lnTo>
                    <a:pt x="1753" y="439"/>
                  </a:lnTo>
                  <a:lnTo>
                    <a:pt x="1734" y="585"/>
                  </a:lnTo>
                  <a:lnTo>
                    <a:pt x="1716" y="712"/>
                  </a:lnTo>
                  <a:lnTo>
                    <a:pt x="1716" y="986"/>
                  </a:lnTo>
                  <a:lnTo>
                    <a:pt x="1753" y="1260"/>
                  </a:lnTo>
                  <a:lnTo>
                    <a:pt x="1826" y="1515"/>
                  </a:lnTo>
                  <a:lnTo>
                    <a:pt x="1917" y="1771"/>
                  </a:lnTo>
                  <a:lnTo>
                    <a:pt x="2008" y="2026"/>
                  </a:lnTo>
                  <a:lnTo>
                    <a:pt x="2245" y="2519"/>
                  </a:lnTo>
                  <a:lnTo>
                    <a:pt x="2373" y="2811"/>
                  </a:lnTo>
                  <a:lnTo>
                    <a:pt x="2483" y="3122"/>
                  </a:lnTo>
                  <a:lnTo>
                    <a:pt x="2574" y="3432"/>
                  </a:lnTo>
                  <a:lnTo>
                    <a:pt x="2610" y="3596"/>
                  </a:lnTo>
                  <a:lnTo>
                    <a:pt x="2629" y="3742"/>
                  </a:lnTo>
                  <a:lnTo>
                    <a:pt x="2647" y="3906"/>
                  </a:lnTo>
                  <a:lnTo>
                    <a:pt x="2629" y="4052"/>
                  </a:lnTo>
                  <a:lnTo>
                    <a:pt x="2610" y="4217"/>
                  </a:lnTo>
                  <a:lnTo>
                    <a:pt x="2574" y="4363"/>
                  </a:lnTo>
                  <a:lnTo>
                    <a:pt x="2501" y="4509"/>
                  </a:lnTo>
                  <a:lnTo>
                    <a:pt x="2428" y="4636"/>
                  </a:lnTo>
                  <a:lnTo>
                    <a:pt x="2337" y="4764"/>
                  </a:lnTo>
                  <a:lnTo>
                    <a:pt x="2209" y="4892"/>
                  </a:lnTo>
                  <a:lnTo>
                    <a:pt x="2081" y="5002"/>
                  </a:lnTo>
                  <a:lnTo>
                    <a:pt x="1935" y="5075"/>
                  </a:lnTo>
                  <a:lnTo>
                    <a:pt x="1807" y="5129"/>
                  </a:lnTo>
                  <a:lnTo>
                    <a:pt x="1661" y="5184"/>
                  </a:lnTo>
                  <a:lnTo>
                    <a:pt x="1515" y="5202"/>
                  </a:lnTo>
                  <a:lnTo>
                    <a:pt x="1369" y="5221"/>
                  </a:lnTo>
                  <a:lnTo>
                    <a:pt x="1223" y="5202"/>
                  </a:lnTo>
                  <a:lnTo>
                    <a:pt x="1077" y="5184"/>
                  </a:lnTo>
                  <a:lnTo>
                    <a:pt x="931" y="5148"/>
                  </a:lnTo>
                  <a:lnTo>
                    <a:pt x="803" y="5093"/>
                  </a:lnTo>
                  <a:lnTo>
                    <a:pt x="676" y="5020"/>
                  </a:lnTo>
                  <a:lnTo>
                    <a:pt x="548" y="4929"/>
                  </a:lnTo>
                  <a:lnTo>
                    <a:pt x="438" y="4837"/>
                  </a:lnTo>
                  <a:lnTo>
                    <a:pt x="329" y="4710"/>
                  </a:lnTo>
                  <a:lnTo>
                    <a:pt x="238" y="4582"/>
                  </a:lnTo>
                  <a:lnTo>
                    <a:pt x="165" y="4454"/>
                  </a:lnTo>
                  <a:lnTo>
                    <a:pt x="146" y="4417"/>
                  </a:lnTo>
                  <a:lnTo>
                    <a:pt x="110" y="4399"/>
                  </a:lnTo>
                  <a:lnTo>
                    <a:pt x="73" y="4399"/>
                  </a:lnTo>
                  <a:lnTo>
                    <a:pt x="55" y="4417"/>
                  </a:lnTo>
                  <a:lnTo>
                    <a:pt x="19" y="4436"/>
                  </a:lnTo>
                  <a:lnTo>
                    <a:pt x="0" y="4472"/>
                  </a:lnTo>
                  <a:lnTo>
                    <a:pt x="0" y="4509"/>
                  </a:lnTo>
                  <a:lnTo>
                    <a:pt x="0" y="4545"/>
                  </a:lnTo>
                  <a:lnTo>
                    <a:pt x="128" y="4746"/>
                  </a:lnTo>
                  <a:lnTo>
                    <a:pt x="274" y="4929"/>
                  </a:lnTo>
                  <a:lnTo>
                    <a:pt x="438" y="5075"/>
                  </a:lnTo>
                  <a:lnTo>
                    <a:pt x="639" y="5202"/>
                  </a:lnTo>
                  <a:lnTo>
                    <a:pt x="840" y="5312"/>
                  </a:lnTo>
                  <a:lnTo>
                    <a:pt x="1059" y="5367"/>
                  </a:lnTo>
                  <a:lnTo>
                    <a:pt x="1296" y="5403"/>
                  </a:lnTo>
                  <a:lnTo>
                    <a:pt x="1534" y="5403"/>
                  </a:lnTo>
                  <a:lnTo>
                    <a:pt x="1753" y="5348"/>
                  </a:lnTo>
                  <a:lnTo>
                    <a:pt x="1972" y="5275"/>
                  </a:lnTo>
                  <a:lnTo>
                    <a:pt x="2154" y="5166"/>
                  </a:lnTo>
                  <a:lnTo>
                    <a:pt x="2337" y="5020"/>
                  </a:lnTo>
                  <a:lnTo>
                    <a:pt x="2483" y="4856"/>
                  </a:lnTo>
                  <a:lnTo>
                    <a:pt x="2629" y="4673"/>
                  </a:lnTo>
                  <a:lnTo>
                    <a:pt x="2720" y="4472"/>
                  </a:lnTo>
                  <a:lnTo>
                    <a:pt x="2793" y="4253"/>
                  </a:lnTo>
                  <a:lnTo>
                    <a:pt x="2811" y="4107"/>
                  </a:lnTo>
                  <a:lnTo>
                    <a:pt x="2829" y="3961"/>
                  </a:lnTo>
                  <a:lnTo>
                    <a:pt x="2829" y="3815"/>
                  </a:lnTo>
                  <a:lnTo>
                    <a:pt x="2829" y="3669"/>
                  </a:lnTo>
                  <a:lnTo>
                    <a:pt x="2775" y="3395"/>
                  </a:lnTo>
                  <a:lnTo>
                    <a:pt x="2683" y="3103"/>
                  </a:lnTo>
                  <a:lnTo>
                    <a:pt x="2592" y="2830"/>
                  </a:lnTo>
                  <a:lnTo>
                    <a:pt x="2464" y="2556"/>
                  </a:lnTo>
                  <a:lnTo>
                    <a:pt x="2209" y="2045"/>
                  </a:lnTo>
                  <a:lnTo>
                    <a:pt x="2063" y="1680"/>
                  </a:lnTo>
                  <a:lnTo>
                    <a:pt x="2008" y="1497"/>
                  </a:lnTo>
                  <a:lnTo>
                    <a:pt x="1953" y="1315"/>
                  </a:lnTo>
                  <a:lnTo>
                    <a:pt x="1917" y="1114"/>
                  </a:lnTo>
                  <a:lnTo>
                    <a:pt x="1899" y="931"/>
                  </a:lnTo>
                  <a:lnTo>
                    <a:pt x="1899" y="731"/>
                  </a:lnTo>
                  <a:lnTo>
                    <a:pt x="1917" y="548"/>
                  </a:lnTo>
                  <a:lnTo>
                    <a:pt x="1972" y="347"/>
                  </a:lnTo>
                  <a:lnTo>
                    <a:pt x="2063" y="147"/>
                  </a:lnTo>
                  <a:lnTo>
                    <a:pt x="1953"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7263;p72"/>
            <p:cNvSpPr/>
            <p:nvPr/>
          </p:nvSpPr>
          <p:spPr>
            <a:xfrm>
              <a:off x="1494800" y="2785500"/>
              <a:ext cx="84425" cy="171575"/>
            </a:xfrm>
            <a:custGeom>
              <a:avLst/>
              <a:gdLst/>
              <a:ahLst/>
              <a:cxnLst/>
              <a:rect l="l" t="t" r="r" b="b"/>
              <a:pathLst>
                <a:path w="3377" h="6863" extrusionOk="0">
                  <a:moveTo>
                    <a:pt x="931" y="0"/>
                  </a:moveTo>
                  <a:lnTo>
                    <a:pt x="803" y="165"/>
                  </a:lnTo>
                  <a:lnTo>
                    <a:pt x="712" y="347"/>
                  </a:lnTo>
                  <a:lnTo>
                    <a:pt x="639" y="566"/>
                  </a:lnTo>
                  <a:lnTo>
                    <a:pt x="621" y="785"/>
                  </a:lnTo>
                  <a:lnTo>
                    <a:pt x="621" y="949"/>
                  </a:lnTo>
                  <a:lnTo>
                    <a:pt x="639" y="1095"/>
                  </a:lnTo>
                  <a:lnTo>
                    <a:pt x="657" y="1260"/>
                  </a:lnTo>
                  <a:lnTo>
                    <a:pt x="712" y="1406"/>
                  </a:lnTo>
                  <a:lnTo>
                    <a:pt x="803" y="1698"/>
                  </a:lnTo>
                  <a:lnTo>
                    <a:pt x="931" y="2008"/>
                  </a:lnTo>
                  <a:lnTo>
                    <a:pt x="1041" y="2300"/>
                  </a:lnTo>
                  <a:lnTo>
                    <a:pt x="1114" y="2610"/>
                  </a:lnTo>
                  <a:lnTo>
                    <a:pt x="1150" y="2756"/>
                  </a:lnTo>
                  <a:lnTo>
                    <a:pt x="1150" y="2902"/>
                  </a:lnTo>
                  <a:lnTo>
                    <a:pt x="1150" y="3067"/>
                  </a:lnTo>
                  <a:lnTo>
                    <a:pt x="1132" y="3231"/>
                  </a:lnTo>
                  <a:lnTo>
                    <a:pt x="1077" y="3395"/>
                  </a:lnTo>
                  <a:lnTo>
                    <a:pt x="1004" y="3541"/>
                  </a:lnTo>
                  <a:lnTo>
                    <a:pt x="913" y="3687"/>
                  </a:lnTo>
                  <a:lnTo>
                    <a:pt x="803" y="3815"/>
                  </a:lnTo>
                  <a:lnTo>
                    <a:pt x="566" y="4070"/>
                  </a:lnTo>
                  <a:lnTo>
                    <a:pt x="329" y="4326"/>
                  </a:lnTo>
                  <a:lnTo>
                    <a:pt x="238" y="4436"/>
                  </a:lnTo>
                  <a:lnTo>
                    <a:pt x="165" y="4545"/>
                  </a:lnTo>
                  <a:lnTo>
                    <a:pt x="110" y="4673"/>
                  </a:lnTo>
                  <a:lnTo>
                    <a:pt x="55" y="4801"/>
                  </a:lnTo>
                  <a:lnTo>
                    <a:pt x="19" y="4928"/>
                  </a:lnTo>
                  <a:lnTo>
                    <a:pt x="0" y="5056"/>
                  </a:lnTo>
                  <a:lnTo>
                    <a:pt x="0" y="5184"/>
                  </a:lnTo>
                  <a:lnTo>
                    <a:pt x="0" y="5330"/>
                  </a:lnTo>
                  <a:lnTo>
                    <a:pt x="37" y="5494"/>
                  </a:lnTo>
                  <a:lnTo>
                    <a:pt x="73" y="5640"/>
                  </a:lnTo>
                  <a:lnTo>
                    <a:pt x="128" y="5768"/>
                  </a:lnTo>
                  <a:lnTo>
                    <a:pt x="201" y="5914"/>
                  </a:lnTo>
                  <a:lnTo>
                    <a:pt x="292" y="6042"/>
                  </a:lnTo>
                  <a:lnTo>
                    <a:pt x="384" y="6169"/>
                  </a:lnTo>
                  <a:lnTo>
                    <a:pt x="493" y="6297"/>
                  </a:lnTo>
                  <a:lnTo>
                    <a:pt x="603" y="6407"/>
                  </a:lnTo>
                  <a:lnTo>
                    <a:pt x="730" y="6498"/>
                  </a:lnTo>
                  <a:lnTo>
                    <a:pt x="858" y="6589"/>
                  </a:lnTo>
                  <a:lnTo>
                    <a:pt x="986" y="6662"/>
                  </a:lnTo>
                  <a:lnTo>
                    <a:pt x="1132" y="6735"/>
                  </a:lnTo>
                  <a:lnTo>
                    <a:pt x="1278" y="6790"/>
                  </a:lnTo>
                  <a:lnTo>
                    <a:pt x="1424" y="6827"/>
                  </a:lnTo>
                  <a:lnTo>
                    <a:pt x="1570" y="6845"/>
                  </a:lnTo>
                  <a:lnTo>
                    <a:pt x="1734" y="6863"/>
                  </a:lnTo>
                  <a:lnTo>
                    <a:pt x="1990" y="6827"/>
                  </a:lnTo>
                  <a:lnTo>
                    <a:pt x="2245" y="6772"/>
                  </a:lnTo>
                  <a:lnTo>
                    <a:pt x="2464" y="6680"/>
                  </a:lnTo>
                  <a:lnTo>
                    <a:pt x="2683" y="6553"/>
                  </a:lnTo>
                  <a:lnTo>
                    <a:pt x="2866" y="6407"/>
                  </a:lnTo>
                  <a:lnTo>
                    <a:pt x="3048" y="6224"/>
                  </a:lnTo>
                  <a:lnTo>
                    <a:pt x="3213" y="6042"/>
                  </a:lnTo>
                  <a:lnTo>
                    <a:pt x="3377" y="5841"/>
                  </a:lnTo>
                  <a:lnTo>
                    <a:pt x="3286" y="5622"/>
                  </a:lnTo>
                  <a:lnTo>
                    <a:pt x="3085" y="5896"/>
                  </a:lnTo>
                  <a:lnTo>
                    <a:pt x="2866" y="6133"/>
                  </a:lnTo>
                  <a:lnTo>
                    <a:pt x="2629" y="6352"/>
                  </a:lnTo>
                  <a:lnTo>
                    <a:pt x="2501" y="6443"/>
                  </a:lnTo>
                  <a:lnTo>
                    <a:pt x="2373" y="6516"/>
                  </a:lnTo>
                  <a:lnTo>
                    <a:pt x="2227" y="6589"/>
                  </a:lnTo>
                  <a:lnTo>
                    <a:pt x="2081" y="6644"/>
                  </a:lnTo>
                  <a:lnTo>
                    <a:pt x="1935" y="6662"/>
                  </a:lnTo>
                  <a:lnTo>
                    <a:pt x="1789" y="6680"/>
                  </a:lnTo>
                  <a:lnTo>
                    <a:pt x="1625" y="6680"/>
                  </a:lnTo>
                  <a:lnTo>
                    <a:pt x="1461" y="6662"/>
                  </a:lnTo>
                  <a:lnTo>
                    <a:pt x="1296" y="6607"/>
                  </a:lnTo>
                  <a:lnTo>
                    <a:pt x="1132" y="6534"/>
                  </a:lnTo>
                  <a:lnTo>
                    <a:pt x="950" y="6425"/>
                  </a:lnTo>
                  <a:lnTo>
                    <a:pt x="767" y="6297"/>
                  </a:lnTo>
                  <a:lnTo>
                    <a:pt x="603" y="6151"/>
                  </a:lnTo>
                  <a:lnTo>
                    <a:pt x="457" y="5969"/>
                  </a:lnTo>
                  <a:lnTo>
                    <a:pt x="329" y="5786"/>
                  </a:lnTo>
                  <a:lnTo>
                    <a:pt x="238" y="5585"/>
                  </a:lnTo>
                  <a:lnTo>
                    <a:pt x="183" y="5366"/>
                  </a:lnTo>
                  <a:lnTo>
                    <a:pt x="165" y="5147"/>
                  </a:lnTo>
                  <a:lnTo>
                    <a:pt x="201" y="4947"/>
                  </a:lnTo>
                  <a:lnTo>
                    <a:pt x="256" y="4764"/>
                  </a:lnTo>
                  <a:lnTo>
                    <a:pt x="347" y="4618"/>
                  </a:lnTo>
                  <a:lnTo>
                    <a:pt x="457" y="4454"/>
                  </a:lnTo>
                  <a:lnTo>
                    <a:pt x="566" y="4326"/>
                  </a:lnTo>
                  <a:lnTo>
                    <a:pt x="712" y="4180"/>
                  </a:lnTo>
                  <a:lnTo>
                    <a:pt x="968" y="3906"/>
                  </a:lnTo>
                  <a:lnTo>
                    <a:pt x="1077" y="3778"/>
                  </a:lnTo>
                  <a:lnTo>
                    <a:pt x="1150" y="3651"/>
                  </a:lnTo>
                  <a:lnTo>
                    <a:pt x="1223" y="3505"/>
                  </a:lnTo>
                  <a:lnTo>
                    <a:pt x="1260" y="3377"/>
                  </a:lnTo>
                  <a:lnTo>
                    <a:pt x="1296" y="3249"/>
                  </a:lnTo>
                  <a:lnTo>
                    <a:pt x="1315" y="3103"/>
                  </a:lnTo>
                  <a:lnTo>
                    <a:pt x="1315" y="2975"/>
                  </a:lnTo>
                  <a:lnTo>
                    <a:pt x="1315" y="2829"/>
                  </a:lnTo>
                  <a:lnTo>
                    <a:pt x="1260" y="2556"/>
                  </a:lnTo>
                  <a:lnTo>
                    <a:pt x="1187" y="2264"/>
                  </a:lnTo>
                  <a:lnTo>
                    <a:pt x="986" y="1698"/>
                  </a:lnTo>
                  <a:lnTo>
                    <a:pt x="876" y="1351"/>
                  </a:lnTo>
                  <a:lnTo>
                    <a:pt x="840" y="1187"/>
                  </a:lnTo>
                  <a:lnTo>
                    <a:pt x="803" y="1004"/>
                  </a:lnTo>
                  <a:lnTo>
                    <a:pt x="803" y="822"/>
                  </a:lnTo>
                  <a:lnTo>
                    <a:pt x="803" y="657"/>
                  </a:lnTo>
                  <a:lnTo>
                    <a:pt x="858" y="475"/>
                  </a:lnTo>
                  <a:lnTo>
                    <a:pt x="931" y="311"/>
                  </a:lnTo>
                  <a:lnTo>
                    <a:pt x="1023" y="183"/>
                  </a:lnTo>
                  <a:lnTo>
                    <a:pt x="931"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7264;p72"/>
            <p:cNvSpPr/>
            <p:nvPr/>
          </p:nvSpPr>
          <p:spPr>
            <a:xfrm>
              <a:off x="1453275" y="2964375"/>
              <a:ext cx="84900" cy="103125"/>
            </a:xfrm>
            <a:custGeom>
              <a:avLst/>
              <a:gdLst/>
              <a:ahLst/>
              <a:cxnLst/>
              <a:rect l="l" t="t" r="r" b="b"/>
              <a:pathLst>
                <a:path w="3396" h="4125" extrusionOk="0">
                  <a:moveTo>
                    <a:pt x="1242" y="0"/>
                  </a:moveTo>
                  <a:lnTo>
                    <a:pt x="1132" y="18"/>
                  </a:lnTo>
                  <a:lnTo>
                    <a:pt x="1023" y="55"/>
                  </a:lnTo>
                  <a:lnTo>
                    <a:pt x="913" y="91"/>
                  </a:lnTo>
                  <a:lnTo>
                    <a:pt x="712" y="183"/>
                  </a:lnTo>
                  <a:lnTo>
                    <a:pt x="530" y="310"/>
                  </a:lnTo>
                  <a:lnTo>
                    <a:pt x="384" y="475"/>
                  </a:lnTo>
                  <a:lnTo>
                    <a:pt x="256" y="639"/>
                  </a:lnTo>
                  <a:lnTo>
                    <a:pt x="165" y="821"/>
                  </a:lnTo>
                  <a:lnTo>
                    <a:pt x="92" y="1022"/>
                  </a:lnTo>
                  <a:lnTo>
                    <a:pt x="37" y="1241"/>
                  </a:lnTo>
                  <a:lnTo>
                    <a:pt x="0" y="1460"/>
                  </a:lnTo>
                  <a:lnTo>
                    <a:pt x="165" y="1789"/>
                  </a:lnTo>
                  <a:lnTo>
                    <a:pt x="165" y="1570"/>
                  </a:lnTo>
                  <a:lnTo>
                    <a:pt x="201" y="1351"/>
                  </a:lnTo>
                  <a:lnTo>
                    <a:pt x="238" y="1132"/>
                  </a:lnTo>
                  <a:lnTo>
                    <a:pt x="311" y="931"/>
                  </a:lnTo>
                  <a:lnTo>
                    <a:pt x="402" y="748"/>
                  </a:lnTo>
                  <a:lnTo>
                    <a:pt x="530" y="566"/>
                  </a:lnTo>
                  <a:lnTo>
                    <a:pt x="694" y="420"/>
                  </a:lnTo>
                  <a:lnTo>
                    <a:pt x="895" y="292"/>
                  </a:lnTo>
                  <a:lnTo>
                    <a:pt x="1004" y="237"/>
                  </a:lnTo>
                  <a:lnTo>
                    <a:pt x="1132" y="201"/>
                  </a:lnTo>
                  <a:lnTo>
                    <a:pt x="1260" y="183"/>
                  </a:lnTo>
                  <a:lnTo>
                    <a:pt x="1388" y="183"/>
                  </a:lnTo>
                  <a:lnTo>
                    <a:pt x="1497" y="201"/>
                  </a:lnTo>
                  <a:lnTo>
                    <a:pt x="1625" y="237"/>
                  </a:lnTo>
                  <a:lnTo>
                    <a:pt x="1734" y="274"/>
                  </a:lnTo>
                  <a:lnTo>
                    <a:pt x="1844" y="347"/>
                  </a:lnTo>
                  <a:lnTo>
                    <a:pt x="1953" y="438"/>
                  </a:lnTo>
                  <a:lnTo>
                    <a:pt x="2045" y="548"/>
                  </a:lnTo>
                  <a:lnTo>
                    <a:pt x="2099" y="657"/>
                  </a:lnTo>
                  <a:lnTo>
                    <a:pt x="2136" y="767"/>
                  </a:lnTo>
                  <a:lnTo>
                    <a:pt x="2154" y="894"/>
                  </a:lnTo>
                  <a:lnTo>
                    <a:pt x="2154" y="1004"/>
                  </a:lnTo>
                  <a:lnTo>
                    <a:pt x="2136" y="1132"/>
                  </a:lnTo>
                  <a:lnTo>
                    <a:pt x="2099" y="1278"/>
                  </a:lnTo>
                  <a:lnTo>
                    <a:pt x="2008" y="1588"/>
                  </a:lnTo>
                  <a:lnTo>
                    <a:pt x="1972" y="1752"/>
                  </a:lnTo>
                  <a:lnTo>
                    <a:pt x="1935" y="1898"/>
                  </a:lnTo>
                  <a:lnTo>
                    <a:pt x="1935" y="2044"/>
                  </a:lnTo>
                  <a:lnTo>
                    <a:pt x="1972" y="2190"/>
                  </a:lnTo>
                  <a:lnTo>
                    <a:pt x="2026" y="2355"/>
                  </a:lnTo>
                  <a:lnTo>
                    <a:pt x="2136" y="2501"/>
                  </a:lnTo>
                  <a:lnTo>
                    <a:pt x="2245" y="2628"/>
                  </a:lnTo>
                  <a:lnTo>
                    <a:pt x="2391" y="2738"/>
                  </a:lnTo>
                  <a:lnTo>
                    <a:pt x="2702" y="2920"/>
                  </a:lnTo>
                  <a:lnTo>
                    <a:pt x="2921" y="3085"/>
                  </a:lnTo>
                  <a:lnTo>
                    <a:pt x="3030" y="3176"/>
                  </a:lnTo>
                  <a:lnTo>
                    <a:pt x="3103" y="3285"/>
                  </a:lnTo>
                  <a:lnTo>
                    <a:pt x="3158" y="3395"/>
                  </a:lnTo>
                  <a:lnTo>
                    <a:pt x="3195" y="3504"/>
                  </a:lnTo>
                  <a:lnTo>
                    <a:pt x="3195" y="3614"/>
                  </a:lnTo>
                  <a:lnTo>
                    <a:pt x="3176" y="3723"/>
                  </a:lnTo>
                  <a:lnTo>
                    <a:pt x="3140" y="3815"/>
                  </a:lnTo>
                  <a:lnTo>
                    <a:pt x="3067" y="3888"/>
                  </a:lnTo>
                  <a:lnTo>
                    <a:pt x="3030" y="3924"/>
                  </a:lnTo>
                  <a:lnTo>
                    <a:pt x="2976" y="3942"/>
                  </a:lnTo>
                  <a:lnTo>
                    <a:pt x="2848" y="3942"/>
                  </a:lnTo>
                  <a:lnTo>
                    <a:pt x="2811" y="3961"/>
                  </a:lnTo>
                  <a:lnTo>
                    <a:pt x="2775" y="3979"/>
                  </a:lnTo>
                  <a:lnTo>
                    <a:pt x="2757" y="3997"/>
                  </a:lnTo>
                  <a:lnTo>
                    <a:pt x="2757" y="4034"/>
                  </a:lnTo>
                  <a:lnTo>
                    <a:pt x="2757" y="4070"/>
                  </a:lnTo>
                  <a:lnTo>
                    <a:pt x="2775" y="4088"/>
                  </a:lnTo>
                  <a:lnTo>
                    <a:pt x="2811" y="4125"/>
                  </a:lnTo>
                  <a:lnTo>
                    <a:pt x="2957" y="4125"/>
                  </a:lnTo>
                  <a:lnTo>
                    <a:pt x="3049" y="4107"/>
                  </a:lnTo>
                  <a:lnTo>
                    <a:pt x="3140" y="4070"/>
                  </a:lnTo>
                  <a:lnTo>
                    <a:pt x="3231" y="4015"/>
                  </a:lnTo>
                  <a:lnTo>
                    <a:pt x="3286" y="3942"/>
                  </a:lnTo>
                  <a:lnTo>
                    <a:pt x="3341" y="3851"/>
                  </a:lnTo>
                  <a:lnTo>
                    <a:pt x="3377" y="3760"/>
                  </a:lnTo>
                  <a:lnTo>
                    <a:pt x="3395" y="3650"/>
                  </a:lnTo>
                  <a:lnTo>
                    <a:pt x="3395" y="3541"/>
                  </a:lnTo>
                  <a:lnTo>
                    <a:pt x="3377" y="3431"/>
                  </a:lnTo>
                  <a:lnTo>
                    <a:pt x="3341" y="3322"/>
                  </a:lnTo>
                  <a:lnTo>
                    <a:pt x="3286" y="3231"/>
                  </a:lnTo>
                  <a:lnTo>
                    <a:pt x="3231" y="3139"/>
                  </a:lnTo>
                  <a:lnTo>
                    <a:pt x="3158" y="3048"/>
                  </a:lnTo>
                  <a:lnTo>
                    <a:pt x="2994" y="2902"/>
                  </a:lnTo>
                  <a:lnTo>
                    <a:pt x="2665" y="2701"/>
                  </a:lnTo>
                  <a:lnTo>
                    <a:pt x="2519" y="2592"/>
                  </a:lnTo>
                  <a:lnTo>
                    <a:pt x="2373" y="2464"/>
                  </a:lnTo>
                  <a:lnTo>
                    <a:pt x="2245" y="2336"/>
                  </a:lnTo>
                  <a:lnTo>
                    <a:pt x="2191" y="2263"/>
                  </a:lnTo>
                  <a:lnTo>
                    <a:pt x="2154" y="2190"/>
                  </a:lnTo>
                  <a:lnTo>
                    <a:pt x="2136" y="2099"/>
                  </a:lnTo>
                  <a:lnTo>
                    <a:pt x="2118" y="2008"/>
                  </a:lnTo>
                  <a:lnTo>
                    <a:pt x="2118" y="1916"/>
                  </a:lnTo>
                  <a:lnTo>
                    <a:pt x="2118" y="1807"/>
                  </a:lnTo>
                  <a:lnTo>
                    <a:pt x="2191" y="1533"/>
                  </a:lnTo>
                  <a:lnTo>
                    <a:pt x="2282" y="1278"/>
                  </a:lnTo>
                  <a:lnTo>
                    <a:pt x="2318" y="1150"/>
                  </a:lnTo>
                  <a:lnTo>
                    <a:pt x="2337" y="1022"/>
                  </a:lnTo>
                  <a:lnTo>
                    <a:pt x="2337" y="894"/>
                  </a:lnTo>
                  <a:lnTo>
                    <a:pt x="2318" y="748"/>
                  </a:lnTo>
                  <a:lnTo>
                    <a:pt x="2300" y="639"/>
                  </a:lnTo>
                  <a:lnTo>
                    <a:pt x="2245" y="529"/>
                  </a:lnTo>
                  <a:lnTo>
                    <a:pt x="2191" y="438"/>
                  </a:lnTo>
                  <a:lnTo>
                    <a:pt x="2118" y="347"/>
                  </a:lnTo>
                  <a:lnTo>
                    <a:pt x="2045" y="274"/>
                  </a:lnTo>
                  <a:lnTo>
                    <a:pt x="1972" y="201"/>
                  </a:lnTo>
                  <a:lnTo>
                    <a:pt x="1880" y="146"/>
                  </a:lnTo>
                  <a:lnTo>
                    <a:pt x="1771" y="91"/>
                  </a:lnTo>
                  <a:lnTo>
                    <a:pt x="1570" y="37"/>
                  </a:lnTo>
                  <a:lnTo>
                    <a:pt x="1351"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7265;p72"/>
            <p:cNvSpPr/>
            <p:nvPr/>
          </p:nvSpPr>
          <p:spPr>
            <a:xfrm>
              <a:off x="1557775" y="2957975"/>
              <a:ext cx="32425" cy="83525"/>
            </a:xfrm>
            <a:custGeom>
              <a:avLst/>
              <a:gdLst/>
              <a:ahLst/>
              <a:cxnLst/>
              <a:rect l="l" t="t" r="r" b="b"/>
              <a:pathLst>
                <a:path w="1297" h="3341" extrusionOk="0">
                  <a:moveTo>
                    <a:pt x="1241" y="1"/>
                  </a:moveTo>
                  <a:lnTo>
                    <a:pt x="1022" y="128"/>
                  </a:lnTo>
                  <a:lnTo>
                    <a:pt x="840" y="274"/>
                  </a:lnTo>
                  <a:lnTo>
                    <a:pt x="657" y="439"/>
                  </a:lnTo>
                  <a:lnTo>
                    <a:pt x="493" y="603"/>
                  </a:lnTo>
                  <a:lnTo>
                    <a:pt x="365" y="804"/>
                  </a:lnTo>
                  <a:lnTo>
                    <a:pt x="256" y="1004"/>
                  </a:lnTo>
                  <a:lnTo>
                    <a:pt x="146" y="1205"/>
                  </a:lnTo>
                  <a:lnTo>
                    <a:pt x="73" y="1442"/>
                  </a:lnTo>
                  <a:lnTo>
                    <a:pt x="37" y="1661"/>
                  </a:lnTo>
                  <a:lnTo>
                    <a:pt x="0" y="1899"/>
                  </a:lnTo>
                  <a:lnTo>
                    <a:pt x="0" y="2136"/>
                  </a:lnTo>
                  <a:lnTo>
                    <a:pt x="18" y="2373"/>
                  </a:lnTo>
                  <a:lnTo>
                    <a:pt x="73" y="2611"/>
                  </a:lnTo>
                  <a:lnTo>
                    <a:pt x="146" y="2848"/>
                  </a:lnTo>
                  <a:lnTo>
                    <a:pt x="237" y="3067"/>
                  </a:lnTo>
                  <a:lnTo>
                    <a:pt x="365" y="3286"/>
                  </a:lnTo>
                  <a:lnTo>
                    <a:pt x="402" y="3322"/>
                  </a:lnTo>
                  <a:lnTo>
                    <a:pt x="438" y="3341"/>
                  </a:lnTo>
                  <a:lnTo>
                    <a:pt x="456" y="3341"/>
                  </a:lnTo>
                  <a:lnTo>
                    <a:pt x="493" y="3322"/>
                  </a:lnTo>
                  <a:lnTo>
                    <a:pt x="529" y="3304"/>
                  </a:lnTo>
                  <a:lnTo>
                    <a:pt x="529" y="3268"/>
                  </a:lnTo>
                  <a:lnTo>
                    <a:pt x="548" y="3231"/>
                  </a:lnTo>
                  <a:lnTo>
                    <a:pt x="529" y="3195"/>
                  </a:lnTo>
                  <a:lnTo>
                    <a:pt x="402" y="2994"/>
                  </a:lnTo>
                  <a:lnTo>
                    <a:pt x="310" y="2793"/>
                  </a:lnTo>
                  <a:lnTo>
                    <a:pt x="256" y="2574"/>
                  </a:lnTo>
                  <a:lnTo>
                    <a:pt x="201" y="2355"/>
                  </a:lnTo>
                  <a:lnTo>
                    <a:pt x="183" y="2136"/>
                  </a:lnTo>
                  <a:lnTo>
                    <a:pt x="183" y="1917"/>
                  </a:lnTo>
                  <a:lnTo>
                    <a:pt x="201" y="1716"/>
                  </a:lnTo>
                  <a:lnTo>
                    <a:pt x="256" y="1497"/>
                  </a:lnTo>
                  <a:lnTo>
                    <a:pt x="310" y="1296"/>
                  </a:lnTo>
                  <a:lnTo>
                    <a:pt x="402" y="1096"/>
                  </a:lnTo>
                  <a:lnTo>
                    <a:pt x="511" y="913"/>
                  </a:lnTo>
                  <a:lnTo>
                    <a:pt x="621" y="731"/>
                  </a:lnTo>
                  <a:lnTo>
                    <a:pt x="767" y="566"/>
                  </a:lnTo>
                  <a:lnTo>
                    <a:pt x="931" y="420"/>
                  </a:lnTo>
                  <a:lnTo>
                    <a:pt x="1114" y="293"/>
                  </a:lnTo>
                  <a:lnTo>
                    <a:pt x="1296" y="183"/>
                  </a:lnTo>
                  <a:lnTo>
                    <a:pt x="1241"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7266;p72"/>
            <p:cNvSpPr/>
            <p:nvPr/>
          </p:nvSpPr>
          <p:spPr>
            <a:xfrm>
              <a:off x="1476550" y="2983525"/>
              <a:ext cx="134175" cy="98125"/>
            </a:xfrm>
            <a:custGeom>
              <a:avLst/>
              <a:gdLst/>
              <a:ahLst/>
              <a:cxnLst/>
              <a:rect l="l" t="t" r="r" b="b"/>
              <a:pathLst>
                <a:path w="5367" h="3925" extrusionOk="0">
                  <a:moveTo>
                    <a:pt x="4855" y="1"/>
                  </a:moveTo>
                  <a:lnTo>
                    <a:pt x="4417" y="366"/>
                  </a:lnTo>
                  <a:lnTo>
                    <a:pt x="3906" y="767"/>
                  </a:lnTo>
                  <a:lnTo>
                    <a:pt x="3322" y="1187"/>
                  </a:lnTo>
                  <a:lnTo>
                    <a:pt x="3012" y="1388"/>
                  </a:lnTo>
                  <a:lnTo>
                    <a:pt x="2702" y="1589"/>
                  </a:lnTo>
                  <a:lnTo>
                    <a:pt x="2355" y="1789"/>
                  </a:lnTo>
                  <a:lnTo>
                    <a:pt x="2026" y="1954"/>
                  </a:lnTo>
                  <a:lnTo>
                    <a:pt x="1680" y="2118"/>
                  </a:lnTo>
                  <a:lnTo>
                    <a:pt x="1333" y="2264"/>
                  </a:lnTo>
                  <a:lnTo>
                    <a:pt x="1004" y="2373"/>
                  </a:lnTo>
                  <a:lnTo>
                    <a:pt x="657" y="2465"/>
                  </a:lnTo>
                  <a:lnTo>
                    <a:pt x="329" y="2519"/>
                  </a:lnTo>
                  <a:lnTo>
                    <a:pt x="0" y="2538"/>
                  </a:lnTo>
                  <a:lnTo>
                    <a:pt x="694" y="3925"/>
                  </a:lnTo>
                  <a:lnTo>
                    <a:pt x="931" y="3925"/>
                  </a:lnTo>
                  <a:lnTo>
                    <a:pt x="1168" y="3907"/>
                  </a:lnTo>
                  <a:lnTo>
                    <a:pt x="1406" y="3888"/>
                  </a:lnTo>
                  <a:lnTo>
                    <a:pt x="1625" y="3852"/>
                  </a:lnTo>
                  <a:lnTo>
                    <a:pt x="1862" y="3797"/>
                  </a:lnTo>
                  <a:lnTo>
                    <a:pt x="2081" y="3742"/>
                  </a:lnTo>
                  <a:lnTo>
                    <a:pt x="2501" y="3596"/>
                  </a:lnTo>
                  <a:lnTo>
                    <a:pt x="2921" y="3414"/>
                  </a:lnTo>
                  <a:lnTo>
                    <a:pt x="3304" y="3213"/>
                  </a:lnTo>
                  <a:lnTo>
                    <a:pt x="3651" y="2976"/>
                  </a:lnTo>
                  <a:lnTo>
                    <a:pt x="3997" y="2757"/>
                  </a:lnTo>
                  <a:lnTo>
                    <a:pt x="4290" y="2519"/>
                  </a:lnTo>
                  <a:lnTo>
                    <a:pt x="4563" y="2300"/>
                  </a:lnTo>
                  <a:lnTo>
                    <a:pt x="5001" y="1899"/>
                  </a:lnTo>
                  <a:lnTo>
                    <a:pt x="5275" y="1625"/>
                  </a:lnTo>
                  <a:lnTo>
                    <a:pt x="5366" y="1516"/>
                  </a:lnTo>
                  <a:lnTo>
                    <a:pt x="4855"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7267;p72"/>
            <p:cNvSpPr/>
            <p:nvPr/>
          </p:nvSpPr>
          <p:spPr>
            <a:xfrm>
              <a:off x="1427275" y="2863975"/>
              <a:ext cx="47025" cy="80325"/>
            </a:xfrm>
            <a:custGeom>
              <a:avLst/>
              <a:gdLst/>
              <a:ahLst/>
              <a:cxnLst/>
              <a:rect l="l" t="t" r="r" b="b"/>
              <a:pathLst>
                <a:path w="1881" h="3213" extrusionOk="0">
                  <a:moveTo>
                    <a:pt x="91" y="1"/>
                  </a:moveTo>
                  <a:lnTo>
                    <a:pt x="55" y="19"/>
                  </a:lnTo>
                  <a:lnTo>
                    <a:pt x="37" y="37"/>
                  </a:lnTo>
                  <a:lnTo>
                    <a:pt x="18" y="55"/>
                  </a:lnTo>
                  <a:lnTo>
                    <a:pt x="0" y="92"/>
                  </a:lnTo>
                  <a:lnTo>
                    <a:pt x="18" y="128"/>
                  </a:lnTo>
                  <a:lnTo>
                    <a:pt x="37" y="165"/>
                  </a:lnTo>
                  <a:lnTo>
                    <a:pt x="55" y="183"/>
                  </a:lnTo>
                  <a:lnTo>
                    <a:pt x="91" y="183"/>
                  </a:lnTo>
                  <a:lnTo>
                    <a:pt x="256" y="201"/>
                  </a:lnTo>
                  <a:lnTo>
                    <a:pt x="402" y="238"/>
                  </a:lnTo>
                  <a:lnTo>
                    <a:pt x="548" y="274"/>
                  </a:lnTo>
                  <a:lnTo>
                    <a:pt x="675" y="311"/>
                  </a:lnTo>
                  <a:lnTo>
                    <a:pt x="821" y="384"/>
                  </a:lnTo>
                  <a:lnTo>
                    <a:pt x="949" y="439"/>
                  </a:lnTo>
                  <a:lnTo>
                    <a:pt x="1059" y="530"/>
                  </a:lnTo>
                  <a:lnTo>
                    <a:pt x="1187" y="621"/>
                  </a:lnTo>
                  <a:lnTo>
                    <a:pt x="1278" y="712"/>
                  </a:lnTo>
                  <a:lnTo>
                    <a:pt x="1387" y="822"/>
                  </a:lnTo>
                  <a:lnTo>
                    <a:pt x="1460" y="950"/>
                  </a:lnTo>
                  <a:lnTo>
                    <a:pt x="1533" y="1059"/>
                  </a:lnTo>
                  <a:lnTo>
                    <a:pt x="1606" y="1205"/>
                  </a:lnTo>
                  <a:lnTo>
                    <a:pt x="1643" y="1351"/>
                  </a:lnTo>
                  <a:lnTo>
                    <a:pt x="1679" y="1497"/>
                  </a:lnTo>
                  <a:lnTo>
                    <a:pt x="1698" y="1643"/>
                  </a:lnTo>
                  <a:lnTo>
                    <a:pt x="1698" y="1789"/>
                  </a:lnTo>
                  <a:lnTo>
                    <a:pt x="1679" y="1935"/>
                  </a:lnTo>
                  <a:lnTo>
                    <a:pt x="1643" y="2081"/>
                  </a:lnTo>
                  <a:lnTo>
                    <a:pt x="1606" y="2209"/>
                  </a:lnTo>
                  <a:lnTo>
                    <a:pt x="1552" y="2337"/>
                  </a:lnTo>
                  <a:lnTo>
                    <a:pt x="1479" y="2465"/>
                  </a:lnTo>
                  <a:lnTo>
                    <a:pt x="1387" y="2574"/>
                  </a:lnTo>
                  <a:lnTo>
                    <a:pt x="1296" y="2665"/>
                  </a:lnTo>
                  <a:lnTo>
                    <a:pt x="1205" y="2757"/>
                  </a:lnTo>
                  <a:lnTo>
                    <a:pt x="1077" y="2848"/>
                  </a:lnTo>
                  <a:lnTo>
                    <a:pt x="967" y="2903"/>
                  </a:lnTo>
                  <a:lnTo>
                    <a:pt x="840" y="2957"/>
                  </a:lnTo>
                  <a:lnTo>
                    <a:pt x="694" y="2994"/>
                  </a:lnTo>
                  <a:lnTo>
                    <a:pt x="566" y="3012"/>
                  </a:lnTo>
                  <a:lnTo>
                    <a:pt x="420" y="3030"/>
                  </a:lnTo>
                  <a:lnTo>
                    <a:pt x="256" y="3012"/>
                  </a:lnTo>
                  <a:lnTo>
                    <a:pt x="219" y="3030"/>
                  </a:lnTo>
                  <a:lnTo>
                    <a:pt x="201" y="3030"/>
                  </a:lnTo>
                  <a:lnTo>
                    <a:pt x="183" y="3067"/>
                  </a:lnTo>
                  <a:lnTo>
                    <a:pt x="183" y="3103"/>
                  </a:lnTo>
                  <a:lnTo>
                    <a:pt x="183" y="3140"/>
                  </a:lnTo>
                  <a:lnTo>
                    <a:pt x="201" y="3158"/>
                  </a:lnTo>
                  <a:lnTo>
                    <a:pt x="219" y="3195"/>
                  </a:lnTo>
                  <a:lnTo>
                    <a:pt x="256" y="3195"/>
                  </a:lnTo>
                  <a:lnTo>
                    <a:pt x="438" y="3213"/>
                  </a:lnTo>
                  <a:lnTo>
                    <a:pt x="602" y="3195"/>
                  </a:lnTo>
                  <a:lnTo>
                    <a:pt x="748" y="3176"/>
                  </a:lnTo>
                  <a:lnTo>
                    <a:pt x="913" y="3140"/>
                  </a:lnTo>
                  <a:lnTo>
                    <a:pt x="1040" y="3067"/>
                  </a:lnTo>
                  <a:lnTo>
                    <a:pt x="1187" y="2994"/>
                  </a:lnTo>
                  <a:lnTo>
                    <a:pt x="1314" y="2903"/>
                  </a:lnTo>
                  <a:lnTo>
                    <a:pt x="1424" y="2793"/>
                  </a:lnTo>
                  <a:lnTo>
                    <a:pt x="1533" y="2684"/>
                  </a:lnTo>
                  <a:lnTo>
                    <a:pt x="1625" y="2556"/>
                  </a:lnTo>
                  <a:lnTo>
                    <a:pt x="1716" y="2428"/>
                  </a:lnTo>
                  <a:lnTo>
                    <a:pt x="1771" y="2282"/>
                  </a:lnTo>
                  <a:lnTo>
                    <a:pt x="1825" y="2136"/>
                  </a:lnTo>
                  <a:lnTo>
                    <a:pt x="1862" y="1972"/>
                  </a:lnTo>
                  <a:lnTo>
                    <a:pt x="1880" y="1808"/>
                  </a:lnTo>
                  <a:lnTo>
                    <a:pt x="1880" y="1643"/>
                  </a:lnTo>
                  <a:lnTo>
                    <a:pt x="1862" y="1479"/>
                  </a:lnTo>
                  <a:lnTo>
                    <a:pt x="1825" y="1297"/>
                  </a:lnTo>
                  <a:lnTo>
                    <a:pt x="1771" y="1150"/>
                  </a:lnTo>
                  <a:lnTo>
                    <a:pt x="1698" y="1004"/>
                  </a:lnTo>
                  <a:lnTo>
                    <a:pt x="1625" y="858"/>
                  </a:lnTo>
                  <a:lnTo>
                    <a:pt x="1533" y="731"/>
                  </a:lnTo>
                  <a:lnTo>
                    <a:pt x="1424" y="603"/>
                  </a:lnTo>
                  <a:lnTo>
                    <a:pt x="1314" y="493"/>
                  </a:lnTo>
                  <a:lnTo>
                    <a:pt x="1187" y="384"/>
                  </a:lnTo>
                  <a:lnTo>
                    <a:pt x="1040" y="293"/>
                  </a:lnTo>
                  <a:lnTo>
                    <a:pt x="894" y="220"/>
                  </a:lnTo>
                  <a:lnTo>
                    <a:pt x="748" y="147"/>
                  </a:lnTo>
                  <a:lnTo>
                    <a:pt x="602" y="92"/>
                  </a:lnTo>
                  <a:lnTo>
                    <a:pt x="438" y="55"/>
                  </a:lnTo>
                  <a:lnTo>
                    <a:pt x="274" y="19"/>
                  </a:lnTo>
                  <a:lnTo>
                    <a:pt x="91"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7268;p72"/>
            <p:cNvSpPr/>
            <p:nvPr/>
          </p:nvSpPr>
          <p:spPr>
            <a:xfrm>
              <a:off x="1409475" y="2660025"/>
              <a:ext cx="31050" cy="72100"/>
            </a:xfrm>
            <a:custGeom>
              <a:avLst/>
              <a:gdLst/>
              <a:ahLst/>
              <a:cxnLst/>
              <a:rect l="l" t="t" r="r" b="b"/>
              <a:pathLst>
                <a:path w="1242" h="2884" extrusionOk="0">
                  <a:moveTo>
                    <a:pt x="1095" y="0"/>
                  </a:moveTo>
                  <a:lnTo>
                    <a:pt x="1004" y="110"/>
                  </a:lnTo>
                  <a:lnTo>
                    <a:pt x="949" y="237"/>
                  </a:lnTo>
                  <a:lnTo>
                    <a:pt x="913" y="402"/>
                  </a:lnTo>
                  <a:lnTo>
                    <a:pt x="895" y="584"/>
                  </a:lnTo>
                  <a:lnTo>
                    <a:pt x="913" y="712"/>
                  </a:lnTo>
                  <a:lnTo>
                    <a:pt x="931" y="858"/>
                  </a:lnTo>
                  <a:lnTo>
                    <a:pt x="1004" y="1113"/>
                  </a:lnTo>
                  <a:lnTo>
                    <a:pt x="1041" y="1387"/>
                  </a:lnTo>
                  <a:lnTo>
                    <a:pt x="1059" y="1515"/>
                  </a:lnTo>
                  <a:lnTo>
                    <a:pt x="1059" y="1661"/>
                  </a:lnTo>
                  <a:lnTo>
                    <a:pt x="1022" y="1843"/>
                  </a:lnTo>
                  <a:lnTo>
                    <a:pt x="968" y="2026"/>
                  </a:lnTo>
                  <a:lnTo>
                    <a:pt x="876" y="2227"/>
                  </a:lnTo>
                  <a:lnTo>
                    <a:pt x="785" y="2391"/>
                  </a:lnTo>
                  <a:lnTo>
                    <a:pt x="639" y="2555"/>
                  </a:lnTo>
                  <a:lnTo>
                    <a:pt x="566" y="2610"/>
                  </a:lnTo>
                  <a:lnTo>
                    <a:pt x="493" y="2665"/>
                  </a:lnTo>
                  <a:lnTo>
                    <a:pt x="402" y="2683"/>
                  </a:lnTo>
                  <a:lnTo>
                    <a:pt x="311" y="2701"/>
                  </a:lnTo>
                  <a:lnTo>
                    <a:pt x="219" y="2701"/>
                  </a:lnTo>
                  <a:lnTo>
                    <a:pt x="110" y="2683"/>
                  </a:lnTo>
                  <a:lnTo>
                    <a:pt x="73" y="2683"/>
                  </a:lnTo>
                  <a:lnTo>
                    <a:pt x="37" y="2701"/>
                  </a:lnTo>
                  <a:lnTo>
                    <a:pt x="19" y="2720"/>
                  </a:lnTo>
                  <a:lnTo>
                    <a:pt x="0" y="2756"/>
                  </a:lnTo>
                  <a:lnTo>
                    <a:pt x="0" y="2793"/>
                  </a:lnTo>
                  <a:lnTo>
                    <a:pt x="19" y="2829"/>
                  </a:lnTo>
                  <a:lnTo>
                    <a:pt x="37" y="2847"/>
                  </a:lnTo>
                  <a:lnTo>
                    <a:pt x="73" y="2866"/>
                  </a:lnTo>
                  <a:lnTo>
                    <a:pt x="183" y="2884"/>
                  </a:lnTo>
                  <a:lnTo>
                    <a:pt x="402" y="2884"/>
                  </a:lnTo>
                  <a:lnTo>
                    <a:pt x="511" y="2847"/>
                  </a:lnTo>
                  <a:lnTo>
                    <a:pt x="603" y="2793"/>
                  </a:lnTo>
                  <a:lnTo>
                    <a:pt x="694" y="2738"/>
                  </a:lnTo>
                  <a:lnTo>
                    <a:pt x="767" y="2665"/>
                  </a:lnTo>
                  <a:lnTo>
                    <a:pt x="858" y="2592"/>
                  </a:lnTo>
                  <a:lnTo>
                    <a:pt x="986" y="2409"/>
                  </a:lnTo>
                  <a:lnTo>
                    <a:pt x="1095" y="2190"/>
                  </a:lnTo>
                  <a:lnTo>
                    <a:pt x="1168" y="1989"/>
                  </a:lnTo>
                  <a:lnTo>
                    <a:pt x="1223" y="1770"/>
                  </a:lnTo>
                  <a:lnTo>
                    <a:pt x="1241" y="1643"/>
                  </a:lnTo>
                  <a:lnTo>
                    <a:pt x="1241" y="1515"/>
                  </a:lnTo>
                  <a:lnTo>
                    <a:pt x="1205" y="1259"/>
                  </a:lnTo>
                  <a:lnTo>
                    <a:pt x="1114" y="748"/>
                  </a:lnTo>
                  <a:lnTo>
                    <a:pt x="1095" y="566"/>
                  </a:lnTo>
                  <a:lnTo>
                    <a:pt x="1095" y="420"/>
                  </a:lnTo>
                  <a:lnTo>
                    <a:pt x="1132" y="292"/>
                  </a:lnTo>
                  <a:lnTo>
                    <a:pt x="1205" y="183"/>
                  </a:lnTo>
                  <a:lnTo>
                    <a:pt x="109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7269;p72"/>
            <p:cNvSpPr/>
            <p:nvPr/>
          </p:nvSpPr>
          <p:spPr>
            <a:xfrm>
              <a:off x="1345600" y="2644950"/>
              <a:ext cx="53850" cy="48850"/>
            </a:xfrm>
            <a:custGeom>
              <a:avLst/>
              <a:gdLst/>
              <a:ahLst/>
              <a:cxnLst/>
              <a:rect l="l" t="t" r="r" b="b"/>
              <a:pathLst>
                <a:path w="2154" h="1954" extrusionOk="0">
                  <a:moveTo>
                    <a:pt x="329" y="1"/>
                  </a:moveTo>
                  <a:lnTo>
                    <a:pt x="183" y="19"/>
                  </a:lnTo>
                  <a:lnTo>
                    <a:pt x="37" y="74"/>
                  </a:lnTo>
                  <a:lnTo>
                    <a:pt x="18" y="92"/>
                  </a:lnTo>
                  <a:lnTo>
                    <a:pt x="0" y="128"/>
                  </a:lnTo>
                  <a:lnTo>
                    <a:pt x="0" y="147"/>
                  </a:lnTo>
                  <a:lnTo>
                    <a:pt x="0" y="183"/>
                  </a:lnTo>
                  <a:lnTo>
                    <a:pt x="37" y="220"/>
                  </a:lnTo>
                  <a:lnTo>
                    <a:pt x="55" y="238"/>
                  </a:lnTo>
                  <a:lnTo>
                    <a:pt x="128" y="238"/>
                  </a:lnTo>
                  <a:lnTo>
                    <a:pt x="256" y="183"/>
                  </a:lnTo>
                  <a:lnTo>
                    <a:pt x="365" y="165"/>
                  </a:lnTo>
                  <a:lnTo>
                    <a:pt x="456" y="183"/>
                  </a:lnTo>
                  <a:lnTo>
                    <a:pt x="548" y="201"/>
                  </a:lnTo>
                  <a:lnTo>
                    <a:pt x="639" y="256"/>
                  </a:lnTo>
                  <a:lnTo>
                    <a:pt x="712" y="311"/>
                  </a:lnTo>
                  <a:lnTo>
                    <a:pt x="785" y="384"/>
                  </a:lnTo>
                  <a:lnTo>
                    <a:pt x="858" y="475"/>
                  </a:lnTo>
                  <a:lnTo>
                    <a:pt x="986" y="658"/>
                  </a:lnTo>
                  <a:lnTo>
                    <a:pt x="1077" y="877"/>
                  </a:lnTo>
                  <a:lnTo>
                    <a:pt x="1259" y="1242"/>
                  </a:lnTo>
                  <a:lnTo>
                    <a:pt x="1332" y="1370"/>
                  </a:lnTo>
                  <a:lnTo>
                    <a:pt x="1405" y="1479"/>
                  </a:lnTo>
                  <a:lnTo>
                    <a:pt x="1497" y="1589"/>
                  </a:lnTo>
                  <a:lnTo>
                    <a:pt x="1588" y="1680"/>
                  </a:lnTo>
                  <a:lnTo>
                    <a:pt x="1679" y="1753"/>
                  </a:lnTo>
                  <a:lnTo>
                    <a:pt x="1789" y="1844"/>
                  </a:lnTo>
                  <a:lnTo>
                    <a:pt x="1916" y="1899"/>
                  </a:lnTo>
                  <a:lnTo>
                    <a:pt x="2044" y="1954"/>
                  </a:lnTo>
                  <a:lnTo>
                    <a:pt x="2117" y="1954"/>
                  </a:lnTo>
                  <a:lnTo>
                    <a:pt x="2136" y="1917"/>
                  </a:lnTo>
                  <a:lnTo>
                    <a:pt x="2154" y="1899"/>
                  </a:lnTo>
                  <a:lnTo>
                    <a:pt x="2154" y="1862"/>
                  </a:lnTo>
                  <a:lnTo>
                    <a:pt x="2154" y="1826"/>
                  </a:lnTo>
                  <a:lnTo>
                    <a:pt x="2136" y="1789"/>
                  </a:lnTo>
                  <a:lnTo>
                    <a:pt x="2099" y="1771"/>
                  </a:lnTo>
                  <a:lnTo>
                    <a:pt x="1989" y="1735"/>
                  </a:lnTo>
                  <a:lnTo>
                    <a:pt x="1880" y="1680"/>
                  </a:lnTo>
                  <a:lnTo>
                    <a:pt x="1789" y="1607"/>
                  </a:lnTo>
                  <a:lnTo>
                    <a:pt x="1697" y="1534"/>
                  </a:lnTo>
                  <a:lnTo>
                    <a:pt x="1570" y="1370"/>
                  </a:lnTo>
                  <a:lnTo>
                    <a:pt x="1460" y="1187"/>
                  </a:lnTo>
                  <a:lnTo>
                    <a:pt x="1259" y="786"/>
                  </a:lnTo>
                  <a:lnTo>
                    <a:pt x="1150" y="585"/>
                  </a:lnTo>
                  <a:lnTo>
                    <a:pt x="1040" y="402"/>
                  </a:lnTo>
                  <a:lnTo>
                    <a:pt x="931" y="293"/>
                  </a:lnTo>
                  <a:lnTo>
                    <a:pt x="840" y="183"/>
                  </a:lnTo>
                  <a:lnTo>
                    <a:pt x="712" y="110"/>
                  </a:lnTo>
                  <a:lnTo>
                    <a:pt x="584" y="55"/>
                  </a:lnTo>
                  <a:lnTo>
                    <a:pt x="456" y="19"/>
                  </a:lnTo>
                  <a:lnTo>
                    <a:pt x="329"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7270;p72"/>
            <p:cNvSpPr/>
            <p:nvPr/>
          </p:nvSpPr>
          <p:spPr>
            <a:xfrm>
              <a:off x="1364300" y="2763600"/>
              <a:ext cx="53875" cy="19175"/>
            </a:xfrm>
            <a:custGeom>
              <a:avLst/>
              <a:gdLst/>
              <a:ahLst/>
              <a:cxnLst/>
              <a:rect l="l" t="t" r="r" b="b"/>
              <a:pathLst>
                <a:path w="2155" h="767" extrusionOk="0">
                  <a:moveTo>
                    <a:pt x="55" y="0"/>
                  </a:moveTo>
                  <a:lnTo>
                    <a:pt x="37" y="18"/>
                  </a:lnTo>
                  <a:lnTo>
                    <a:pt x="19" y="55"/>
                  </a:lnTo>
                  <a:lnTo>
                    <a:pt x="0" y="91"/>
                  </a:lnTo>
                  <a:lnTo>
                    <a:pt x="0" y="128"/>
                  </a:lnTo>
                  <a:lnTo>
                    <a:pt x="37" y="146"/>
                  </a:lnTo>
                  <a:lnTo>
                    <a:pt x="256" y="347"/>
                  </a:lnTo>
                  <a:lnTo>
                    <a:pt x="511" y="530"/>
                  </a:lnTo>
                  <a:lnTo>
                    <a:pt x="657" y="603"/>
                  </a:lnTo>
                  <a:lnTo>
                    <a:pt x="785" y="657"/>
                  </a:lnTo>
                  <a:lnTo>
                    <a:pt x="931" y="712"/>
                  </a:lnTo>
                  <a:lnTo>
                    <a:pt x="1077" y="730"/>
                  </a:lnTo>
                  <a:lnTo>
                    <a:pt x="1223" y="767"/>
                  </a:lnTo>
                  <a:lnTo>
                    <a:pt x="1369" y="767"/>
                  </a:lnTo>
                  <a:lnTo>
                    <a:pt x="1515" y="749"/>
                  </a:lnTo>
                  <a:lnTo>
                    <a:pt x="1643" y="712"/>
                  </a:lnTo>
                  <a:lnTo>
                    <a:pt x="1771" y="639"/>
                  </a:lnTo>
                  <a:lnTo>
                    <a:pt x="1899" y="566"/>
                  </a:lnTo>
                  <a:lnTo>
                    <a:pt x="2026" y="457"/>
                  </a:lnTo>
                  <a:lnTo>
                    <a:pt x="2136" y="329"/>
                  </a:lnTo>
                  <a:lnTo>
                    <a:pt x="2154" y="292"/>
                  </a:lnTo>
                  <a:lnTo>
                    <a:pt x="2136" y="256"/>
                  </a:lnTo>
                  <a:lnTo>
                    <a:pt x="2136" y="237"/>
                  </a:lnTo>
                  <a:lnTo>
                    <a:pt x="2099" y="201"/>
                  </a:lnTo>
                  <a:lnTo>
                    <a:pt x="2008" y="201"/>
                  </a:lnTo>
                  <a:lnTo>
                    <a:pt x="1972" y="237"/>
                  </a:lnTo>
                  <a:lnTo>
                    <a:pt x="1880" y="347"/>
                  </a:lnTo>
                  <a:lnTo>
                    <a:pt x="1771" y="438"/>
                  </a:lnTo>
                  <a:lnTo>
                    <a:pt x="1661" y="511"/>
                  </a:lnTo>
                  <a:lnTo>
                    <a:pt x="1552" y="548"/>
                  </a:lnTo>
                  <a:lnTo>
                    <a:pt x="1424" y="584"/>
                  </a:lnTo>
                  <a:lnTo>
                    <a:pt x="1187" y="584"/>
                  </a:lnTo>
                  <a:lnTo>
                    <a:pt x="1059" y="548"/>
                  </a:lnTo>
                  <a:lnTo>
                    <a:pt x="931" y="511"/>
                  </a:lnTo>
                  <a:lnTo>
                    <a:pt x="803" y="475"/>
                  </a:lnTo>
                  <a:lnTo>
                    <a:pt x="566" y="347"/>
                  </a:lnTo>
                  <a:lnTo>
                    <a:pt x="347" y="183"/>
                  </a:lnTo>
                  <a:lnTo>
                    <a:pt x="165" y="18"/>
                  </a:lnTo>
                  <a:lnTo>
                    <a:pt x="128"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7271;p72"/>
            <p:cNvSpPr/>
            <p:nvPr/>
          </p:nvSpPr>
          <p:spPr>
            <a:xfrm>
              <a:off x="1381175" y="2838425"/>
              <a:ext cx="45200" cy="124150"/>
            </a:xfrm>
            <a:custGeom>
              <a:avLst/>
              <a:gdLst/>
              <a:ahLst/>
              <a:cxnLst/>
              <a:rect l="l" t="t" r="r" b="b"/>
              <a:pathLst>
                <a:path w="1808" h="4966" extrusionOk="0">
                  <a:moveTo>
                    <a:pt x="1041" y="1"/>
                  </a:moveTo>
                  <a:lnTo>
                    <a:pt x="877" y="19"/>
                  </a:lnTo>
                  <a:lnTo>
                    <a:pt x="713" y="92"/>
                  </a:lnTo>
                  <a:lnTo>
                    <a:pt x="621" y="128"/>
                  </a:lnTo>
                  <a:lnTo>
                    <a:pt x="548" y="201"/>
                  </a:lnTo>
                  <a:lnTo>
                    <a:pt x="493" y="256"/>
                  </a:lnTo>
                  <a:lnTo>
                    <a:pt x="439" y="329"/>
                  </a:lnTo>
                  <a:lnTo>
                    <a:pt x="347" y="493"/>
                  </a:lnTo>
                  <a:lnTo>
                    <a:pt x="311" y="676"/>
                  </a:lnTo>
                  <a:lnTo>
                    <a:pt x="293" y="858"/>
                  </a:lnTo>
                  <a:lnTo>
                    <a:pt x="293" y="1041"/>
                  </a:lnTo>
                  <a:lnTo>
                    <a:pt x="329" y="1223"/>
                  </a:lnTo>
                  <a:lnTo>
                    <a:pt x="384" y="1406"/>
                  </a:lnTo>
                  <a:lnTo>
                    <a:pt x="512" y="1643"/>
                  </a:lnTo>
                  <a:lnTo>
                    <a:pt x="640" y="1880"/>
                  </a:lnTo>
                  <a:lnTo>
                    <a:pt x="950" y="2319"/>
                  </a:lnTo>
                  <a:lnTo>
                    <a:pt x="1096" y="2538"/>
                  </a:lnTo>
                  <a:lnTo>
                    <a:pt x="1224" y="2775"/>
                  </a:lnTo>
                  <a:lnTo>
                    <a:pt x="1351" y="3012"/>
                  </a:lnTo>
                  <a:lnTo>
                    <a:pt x="1424" y="3268"/>
                  </a:lnTo>
                  <a:lnTo>
                    <a:pt x="1461" y="3414"/>
                  </a:lnTo>
                  <a:lnTo>
                    <a:pt x="1479" y="3560"/>
                  </a:lnTo>
                  <a:lnTo>
                    <a:pt x="1479" y="3706"/>
                  </a:lnTo>
                  <a:lnTo>
                    <a:pt x="1461" y="3852"/>
                  </a:lnTo>
                  <a:lnTo>
                    <a:pt x="1443" y="3979"/>
                  </a:lnTo>
                  <a:lnTo>
                    <a:pt x="1388" y="4125"/>
                  </a:lnTo>
                  <a:lnTo>
                    <a:pt x="1333" y="4253"/>
                  </a:lnTo>
                  <a:lnTo>
                    <a:pt x="1260" y="4381"/>
                  </a:lnTo>
                  <a:lnTo>
                    <a:pt x="1169" y="4509"/>
                  </a:lnTo>
                  <a:lnTo>
                    <a:pt x="1041" y="4600"/>
                  </a:lnTo>
                  <a:lnTo>
                    <a:pt x="895" y="4691"/>
                  </a:lnTo>
                  <a:lnTo>
                    <a:pt x="749" y="4746"/>
                  </a:lnTo>
                  <a:lnTo>
                    <a:pt x="603" y="4764"/>
                  </a:lnTo>
                  <a:lnTo>
                    <a:pt x="439" y="4764"/>
                  </a:lnTo>
                  <a:lnTo>
                    <a:pt x="293" y="4746"/>
                  </a:lnTo>
                  <a:lnTo>
                    <a:pt x="147" y="4673"/>
                  </a:lnTo>
                  <a:lnTo>
                    <a:pt x="74" y="4673"/>
                  </a:lnTo>
                  <a:lnTo>
                    <a:pt x="37" y="4691"/>
                  </a:lnTo>
                  <a:lnTo>
                    <a:pt x="19" y="4710"/>
                  </a:lnTo>
                  <a:lnTo>
                    <a:pt x="1" y="4746"/>
                  </a:lnTo>
                  <a:lnTo>
                    <a:pt x="1" y="4783"/>
                  </a:lnTo>
                  <a:lnTo>
                    <a:pt x="19" y="4819"/>
                  </a:lnTo>
                  <a:lnTo>
                    <a:pt x="55" y="4837"/>
                  </a:lnTo>
                  <a:lnTo>
                    <a:pt x="201" y="4910"/>
                  </a:lnTo>
                  <a:lnTo>
                    <a:pt x="366" y="4947"/>
                  </a:lnTo>
                  <a:lnTo>
                    <a:pt x="548" y="4965"/>
                  </a:lnTo>
                  <a:lnTo>
                    <a:pt x="713" y="4947"/>
                  </a:lnTo>
                  <a:lnTo>
                    <a:pt x="877" y="4910"/>
                  </a:lnTo>
                  <a:lnTo>
                    <a:pt x="1023" y="4837"/>
                  </a:lnTo>
                  <a:lnTo>
                    <a:pt x="1169" y="4746"/>
                  </a:lnTo>
                  <a:lnTo>
                    <a:pt x="1297" y="4636"/>
                  </a:lnTo>
                  <a:lnTo>
                    <a:pt x="1424" y="4490"/>
                  </a:lnTo>
                  <a:lnTo>
                    <a:pt x="1516" y="4326"/>
                  </a:lnTo>
                  <a:lnTo>
                    <a:pt x="1589" y="4144"/>
                  </a:lnTo>
                  <a:lnTo>
                    <a:pt x="1625" y="3961"/>
                  </a:lnTo>
                  <a:lnTo>
                    <a:pt x="1643" y="3779"/>
                  </a:lnTo>
                  <a:lnTo>
                    <a:pt x="1662" y="3596"/>
                  </a:lnTo>
                  <a:lnTo>
                    <a:pt x="1643" y="3414"/>
                  </a:lnTo>
                  <a:lnTo>
                    <a:pt x="1607" y="3231"/>
                  </a:lnTo>
                  <a:lnTo>
                    <a:pt x="1534" y="2994"/>
                  </a:lnTo>
                  <a:lnTo>
                    <a:pt x="1443" y="2775"/>
                  </a:lnTo>
                  <a:lnTo>
                    <a:pt x="1333" y="2574"/>
                  </a:lnTo>
                  <a:lnTo>
                    <a:pt x="1205" y="2373"/>
                  </a:lnTo>
                  <a:lnTo>
                    <a:pt x="932" y="1972"/>
                  </a:lnTo>
                  <a:lnTo>
                    <a:pt x="804" y="1789"/>
                  </a:lnTo>
                  <a:lnTo>
                    <a:pt x="676" y="1588"/>
                  </a:lnTo>
                  <a:lnTo>
                    <a:pt x="621" y="1461"/>
                  </a:lnTo>
                  <a:lnTo>
                    <a:pt x="566" y="1333"/>
                  </a:lnTo>
                  <a:lnTo>
                    <a:pt x="512" y="1187"/>
                  </a:lnTo>
                  <a:lnTo>
                    <a:pt x="475" y="1059"/>
                  </a:lnTo>
                  <a:lnTo>
                    <a:pt x="457" y="913"/>
                  </a:lnTo>
                  <a:lnTo>
                    <a:pt x="475" y="785"/>
                  </a:lnTo>
                  <a:lnTo>
                    <a:pt x="493" y="639"/>
                  </a:lnTo>
                  <a:lnTo>
                    <a:pt x="548" y="512"/>
                  </a:lnTo>
                  <a:lnTo>
                    <a:pt x="603" y="420"/>
                  </a:lnTo>
                  <a:lnTo>
                    <a:pt x="658" y="347"/>
                  </a:lnTo>
                  <a:lnTo>
                    <a:pt x="731" y="293"/>
                  </a:lnTo>
                  <a:lnTo>
                    <a:pt x="804" y="256"/>
                  </a:lnTo>
                  <a:lnTo>
                    <a:pt x="877" y="220"/>
                  </a:lnTo>
                  <a:lnTo>
                    <a:pt x="968" y="201"/>
                  </a:lnTo>
                  <a:lnTo>
                    <a:pt x="1041" y="183"/>
                  </a:lnTo>
                  <a:lnTo>
                    <a:pt x="1132" y="183"/>
                  </a:lnTo>
                  <a:lnTo>
                    <a:pt x="1205" y="201"/>
                  </a:lnTo>
                  <a:lnTo>
                    <a:pt x="1278" y="238"/>
                  </a:lnTo>
                  <a:lnTo>
                    <a:pt x="1351" y="274"/>
                  </a:lnTo>
                  <a:lnTo>
                    <a:pt x="1424" y="311"/>
                  </a:lnTo>
                  <a:lnTo>
                    <a:pt x="1497" y="384"/>
                  </a:lnTo>
                  <a:lnTo>
                    <a:pt x="1552" y="439"/>
                  </a:lnTo>
                  <a:lnTo>
                    <a:pt x="1589" y="530"/>
                  </a:lnTo>
                  <a:lnTo>
                    <a:pt x="1625" y="621"/>
                  </a:lnTo>
                  <a:lnTo>
                    <a:pt x="1643" y="658"/>
                  </a:lnTo>
                  <a:lnTo>
                    <a:pt x="1680" y="676"/>
                  </a:lnTo>
                  <a:lnTo>
                    <a:pt x="1753" y="676"/>
                  </a:lnTo>
                  <a:lnTo>
                    <a:pt x="1771" y="658"/>
                  </a:lnTo>
                  <a:lnTo>
                    <a:pt x="1808" y="639"/>
                  </a:lnTo>
                  <a:lnTo>
                    <a:pt x="1808" y="603"/>
                  </a:lnTo>
                  <a:lnTo>
                    <a:pt x="1808" y="566"/>
                  </a:lnTo>
                  <a:lnTo>
                    <a:pt x="1735" y="402"/>
                  </a:lnTo>
                  <a:lnTo>
                    <a:pt x="1643" y="256"/>
                  </a:lnTo>
                  <a:lnTo>
                    <a:pt x="1516" y="147"/>
                  </a:lnTo>
                  <a:lnTo>
                    <a:pt x="1370" y="55"/>
                  </a:lnTo>
                  <a:lnTo>
                    <a:pt x="1224"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7272;p72"/>
            <p:cNvSpPr/>
            <p:nvPr/>
          </p:nvSpPr>
          <p:spPr>
            <a:xfrm>
              <a:off x="1388025" y="2999500"/>
              <a:ext cx="48850" cy="73475"/>
            </a:xfrm>
            <a:custGeom>
              <a:avLst/>
              <a:gdLst/>
              <a:ahLst/>
              <a:cxnLst/>
              <a:rect l="l" t="t" r="r" b="b"/>
              <a:pathLst>
                <a:path w="1954" h="2939" extrusionOk="0">
                  <a:moveTo>
                    <a:pt x="895" y="0"/>
                  </a:moveTo>
                  <a:lnTo>
                    <a:pt x="749" y="19"/>
                  </a:lnTo>
                  <a:lnTo>
                    <a:pt x="585" y="55"/>
                  </a:lnTo>
                  <a:lnTo>
                    <a:pt x="439" y="110"/>
                  </a:lnTo>
                  <a:lnTo>
                    <a:pt x="292" y="183"/>
                  </a:lnTo>
                  <a:lnTo>
                    <a:pt x="165" y="274"/>
                  </a:lnTo>
                  <a:lnTo>
                    <a:pt x="19" y="384"/>
                  </a:lnTo>
                  <a:lnTo>
                    <a:pt x="0" y="420"/>
                  </a:lnTo>
                  <a:lnTo>
                    <a:pt x="0" y="457"/>
                  </a:lnTo>
                  <a:lnTo>
                    <a:pt x="0" y="493"/>
                  </a:lnTo>
                  <a:lnTo>
                    <a:pt x="19" y="511"/>
                  </a:lnTo>
                  <a:lnTo>
                    <a:pt x="55" y="530"/>
                  </a:lnTo>
                  <a:lnTo>
                    <a:pt x="92" y="548"/>
                  </a:lnTo>
                  <a:lnTo>
                    <a:pt x="128" y="530"/>
                  </a:lnTo>
                  <a:lnTo>
                    <a:pt x="146" y="511"/>
                  </a:lnTo>
                  <a:lnTo>
                    <a:pt x="256" y="420"/>
                  </a:lnTo>
                  <a:lnTo>
                    <a:pt x="384" y="347"/>
                  </a:lnTo>
                  <a:lnTo>
                    <a:pt x="493" y="274"/>
                  </a:lnTo>
                  <a:lnTo>
                    <a:pt x="621" y="219"/>
                  </a:lnTo>
                  <a:lnTo>
                    <a:pt x="767" y="183"/>
                  </a:lnTo>
                  <a:lnTo>
                    <a:pt x="895" y="165"/>
                  </a:lnTo>
                  <a:lnTo>
                    <a:pt x="1041" y="183"/>
                  </a:lnTo>
                  <a:lnTo>
                    <a:pt x="1187" y="201"/>
                  </a:lnTo>
                  <a:lnTo>
                    <a:pt x="1315" y="274"/>
                  </a:lnTo>
                  <a:lnTo>
                    <a:pt x="1442" y="347"/>
                  </a:lnTo>
                  <a:lnTo>
                    <a:pt x="1534" y="457"/>
                  </a:lnTo>
                  <a:lnTo>
                    <a:pt x="1625" y="584"/>
                  </a:lnTo>
                  <a:lnTo>
                    <a:pt x="1680" y="712"/>
                  </a:lnTo>
                  <a:lnTo>
                    <a:pt x="1716" y="858"/>
                  </a:lnTo>
                  <a:lnTo>
                    <a:pt x="1753" y="1004"/>
                  </a:lnTo>
                  <a:lnTo>
                    <a:pt x="1771" y="1150"/>
                  </a:lnTo>
                  <a:lnTo>
                    <a:pt x="1753" y="1442"/>
                  </a:lnTo>
                  <a:lnTo>
                    <a:pt x="1716" y="1698"/>
                  </a:lnTo>
                  <a:lnTo>
                    <a:pt x="1680" y="1826"/>
                  </a:lnTo>
                  <a:lnTo>
                    <a:pt x="1625" y="1953"/>
                  </a:lnTo>
                  <a:lnTo>
                    <a:pt x="1570" y="2081"/>
                  </a:lnTo>
                  <a:lnTo>
                    <a:pt x="1497" y="2191"/>
                  </a:lnTo>
                  <a:lnTo>
                    <a:pt x="1424" y="2300"/>
                  </a:lnTo>
                  <a:lnTo>
                    <a:pt x="1333" y="2391"/>
                  </a:lnTo>
                  <a:lnTo>
                    <a:pt x="1223" y="2483"/>
                  </a:lnTo>
                  <a:lnTo>
                    <a:pt x="1114" y="2574"/>
                  </a:lnTo>
                  <a:lnTo>
                    <a:pt x="1004" y="2629"/>
                  </a:lnTo>
                  <a:lnTo>
                    <a:pt x="877" y="2683"/>
                  </a:lnTo>
                  <a:lnTo>
                    <a:pt x="749" y="2720"/>
                  </a:lnTo>
                  <a:lnTo>
                    <a:pt x="603" y="2756"/>
                  </a:lnTo>
                  <a:lnTo>
                    <a:pt x="566" y="2756"/>
                  </a:lnTo>
                  <a:lnTo>
                    <a:pt x="530" y="2793"/>
                  </a:lnTo>
                  <a:lnTo>
                    <a:pt x="530" y="2811"/>
                  </a:lnTo>
                  <a:lnTo>
                    <a:pt x="512" y="2848"/>
                  </a:lnTo>
                  <a:lnTo>
                    <a:pt x="530" y="2884"/>
                  </a:lnTo>
                  <a:lnTo>
                    <a:pt x="530" y="2921"/>
                  </a:lnTo>
                  <a:lnTo>
                    <a:pt x="566" y="2921"/>
                  </a:lnTo>
                  <a:lnTo>
                    <a:pt x="603" y="2939"/>
                  </a:lnTo>
                  <a:lnTo>
                    <a:pt x="785" y="2902"/>
                  </a:lnTo>
                  <a:lnTo>
                    <a:pt x="950" y="2848"/>
                  </a:lnTo>
                  <a:lnTo>
                    <a:pt x="1096" y="2793"/>
                  </a:lnTo>
                  <a:lnTo>
                    <a:pt x="1242" y="2702"/>
                  </a:lnTo>
                  <a:lnTo>
                    <a:pt x="1369" y="2610"/>
                  </a:lnTo>
                  <a:lnTo>
                    <a:pt x="1479" y="2501"/>
                  </a:lnTo>
                  <a:lnTo>
                    <a:pt x="1588" y="2373"/>
                  </a:lnTo>
                  <a:lnTo>
                    <a:pt x="1680" y="2245"/>
                  </a:lnTo>
                  <a:lnTo>
                    <a:pt x="1753" y="2099"/>
                  </a:lnTo>
                  <a:lnTo>
                    <a:pt x="1826" y="1935"/>
                  </a:lnTo>
                  <a:lnTo>
                    <a:pt x="1880" y="1789"/>
                  </a:lnTo>
                  <a:lnTo>
                    <a:pt x="1917" y="1625"/>
                  </a:lnTo>
                  <a:lnTo>
                    <a:pt x="1935" y="1461"/>
                  </a:lnTo>
                  <a:lnTo>
                    <a:pt x="1953" y="1296"/>
                  </a:lnTo>
                  <a:lnTo>
                    <a:pt x="1953" y="1114"/>
                  </a:lnTo>
                  <a:lnTo>
                    <a:pt x="1935" y="950"/>
                  </a:lnTo>
                  <a:lnTo>
                    <a:pt x="1880" y="767"/>
                  </a:lnTo>
                  <a:lnTo>
                    <a:pt x="1826" y="603"/>
                  </a:lnTo>
                  <a:lnTo>
                    <a:pt x="1753" y="475"/>
                  </a:lnTo>
                  <a:lnTo>
                    <a:pt x="1661" y="347"/>
                  </a:lnTo>
                  <a:lnTo>
                    <a:pt x="1552" y="238"/>
                  </a:lnTo>
                  <a:lnTo>
                    <a:pt x="1442" y="146"/>
                  </a:lnTo>
                  <a:lnTo>
                    <a:pt x="1315" y="92"/>
                  </a:lnTo>
                  <a:lnTo>
                    <a:pt x="1169" y="37"/>
                  </a:lnTo>
                  <a:lnTo>
                    <a:pt x="1041" y="19"/>
                  </a:lnTo>
                  <a:lnTo>
                    <a:pt x="895"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7273;p72"/>
            <p:cNvSpPr/>
            <p:nvPr/>
          </p:nvSpPr>
          <p:spPr>
            <a:xfrm>
              <a:off x="1433200" y="3054250"/>
              <a:ext cx="31975" cy="116375"/>
            </a:xfrm>
            <a:custGeom>
              <a:avLst/>
              <a:gdLst/>
              <a:ahLst/>
              <a:cxnLst/>
              <a:rect l="l" t="t" r="r" b="b"/>
              <a:pathLst>
                <a:path w="1279" h="4655" extrusionOk="0">
                  <a:moveTo>
                    <a:pt x="968" y="1"/>
                  </a:moveTo>
                  <a:lnTo>
                    <a:pt x="822" y="74"/>
                  </a:lnTo>
                  <a:lnTo>
                    <a:pt x="694" y="165"/>
                  </a:lnTo>
                  <a:lnTo>
                    <a:pt x="566" y="293"/>
                  </a:lnTo>
                  <a:lnTo>
                    <a:pt x="457" y="439"/>
                  </a:lnTo>
                  <a:lnTo>
                    <a:pt x="384" y="603"/>
                  </a:lnTo>
                  <a:lnTo>
                    <a:pt x="347" y="767"/>
                  </a:lnTo>
                  <a:lnTo>
                    <a:pt x="347" y="932"/>
                  </a:lnTo>
                  <a:lnTo>
                    <a:pt x="347" y="1078"/>
                  </a:lnTo>
                  <a:lnTo>
                    <a:pt x="402" y="1242"/>
                  </a:lnTo>
                  <a:lnTo>
                    <a:pt x="457" y="1406"/>
                  </a:lnTo>
                  <a:lnTo>
                    <a:pt x="548" y="1552"/>
                  </a:lnTo>
                  <a:lnTo>
                    <a:pt x="639" y="1698"/>
                  </a:lnTo>
                  <a:lnTo>
                    <a:pt x="785" y="1881"/>
                  </a:lnTo>
                  <a:lnTo>
                    <a:pt x="913" y="2063"/>
                  </a:lnTo>
                  <a:lnTo>
                    <a:pt x="986" y="2154"/>
                  </a:lnTo>
                  <a:lnTo>
                    <a:pt x="1023" y="2264"/>
                  </a:lnTo>
                  <a:lnTo>
                    <a:pt x="1059" y="2373"/>
                  </a:lnTo>
                  <a:lnTo>
                    <a:pt x="1096" y="2501"/>
                  </a:lnTo>
                  <a:lnTo>
                    <a:pt x="1096" y="2629"/>
                  </a:lnTo>
                  <a:lnTo>
                    <a:pt x="1096" y="2757"/>
                  </a:lnTo>
                  <a:lnTo>
                    <a:pt x="1077" y="2884"/>
                  </a:lnTo>
                  <a:lnTo>
                    <a:pt x="1041" y="3012"/>
                  </a:lnTo>
                  <a:lnTo>
                    <a:pt x="986" y="3122"/>
                  </a:lnTo>
                  <a:lnTo>
                    <a:pt x="913" y="3250"/>
                  </a:lnTo>
                  <a:lnTo>
                    <a:pt x="840" y="3341"/>
                  </a:lnTo>
                  <a:lnTo>
                    <a:pt x="749" y="3450"/>
                  </a:lnTo>
                  <a:lnTo>
                    <a:pt x="475" y="3688"/>
                  </a:lnTo>
                  <a:lnTo>
                    <a:pt x="329" y="3797"/>
                  </a:lnTo>
                  <a:lnTo>
                    <a:pt x="201" y="3925"/>
                  </a:lnTo>
                  <a:lnTo>
                    <a:pt x="110" y="4071"/>
                  </a:lnTo>
                  <a:lnTo>
                    <a:pt x="37" y="4217"/>
                  </a:lnTo>
                  <a:lnTo>
                    <a:pt x="19" y="4308"/>
                  </a:lnTo>
                  <a:lnTo>
                    <a:pt x="0" y="4399"/>
                  </a:lnTo>
                  <a:lnTo>
                    <a:pt x="0" y="4491"/>
                  </a:lnTo>
                  <a:lnTo>
                    <a:pt x="19" y="4600"/>
                  </a:lnTo>
                  <a:lnTo>
                    <a:pt x="37" y="4637"/>
                  </a:lnTo>
                  <a:lnTo>
                    <a:pt x="73" y="4655"/>
                  </a:lnTo>
                  <a:lnTo>
                    <a:pt x="128" y="4655"/>
                  </a:lnTo>
                  <a:lnTo>
                    <a:pt x="165" y="4637"/>
                  </a:lnTo>
                  <a:lnTo>
                    <a:pt x="183" y="4618"/>
                  </a:lnTo>
                  <a:lnTo>
                    <a:pt x="201" y="4582"/>
                  </a:lnTo>
                  <a:lnTo>
                    <a:pt x="201" y="4545"/>
                  </a:lnTo>
                  <a:lnTo>
                    <a:pt x="183" y="4454"/>
                  </a:lnTo>
                  <a:lnTo>
                    <a:pt x="183" y="4345"/>
                  </a:lnTo>
                  <a:lnTo>
                    <a:pt x="201" y="4272"/>
                  </a:lnTo>
                  <a:lnTo>
                    <a:pt x="238" y="4180"/>
                  </a:lnTo>
                  <a:lnTo>
                    <a:pt x="292" y="4107"/>
                  </a:lnTo>
                  <a:lnTo>
                    <a:pt x="347" y="4034"/>
                  </a:lnTo>
                  <a:lnTo>
                    <a:pt x="475" y="3888"/>
                  </a:lnTo>
                  <a:lnTo>
                    <a:pt x="785" y="3633"/>
                  </a:lnTo>
                  <a:lnTo>
                    <a:pt x="931" y="3523"/>
                  </a:lnTo>
                  <a:lnTo>
                    <a:pt x="1041" y="3377"/>
                  </a:lnTo>
                  <a:lnTo>
                    <a:pt x="1132" y="3268"/>
                  </a:lnTo>
                  <a:lnTo>
                    <a:pt x="1187" y="3140"/>
                  </a:lnTo>
                  <a:lnTo>
                    <a:pt x="1242" y="3012"/>
                  </a:lnTo>
                  <a:lnTo>
                    <a:pt x="1260" y="2884"/>
                  </a:lnTo>
                  <a:lnTo>
                    <a:pt x="1278" y="2738"/>
                  </a:lnTo>
                  <a:lnTo>
                    <a:pt x="1278" y="2592"/>
                  </a:lnTo>
                  <a:lnTo>
                    <a:pt x="1278" y="2465"/>
                  </a:lnTo>
                  <a:lnTo>
                    <a:pt x="1242" y="2319"/>
                  </a:lnTo>
                  <a:lnTo>
                    <a:pt x="1187" y="2191"/>
                  </a:lnTo>
                  <a:lnTo>
                    <a:pt x="1132" y="2045"/>
                  </a:lnTo>
                  <a:lnTo>
                    <a:pt x="1041" y="1935"/>
                  </a:lnTo>
                  <a:lnTo>
                    <a:pt x="968" y="1808"/>
                  </a:lnTo>
                  <a:lnTo>
                    <a:pt x="785" y="1589"/>
                  </a:lnTo>
                  <a:lnTo>
                    <a:pt x="694" y="1461"/>
                  </a:lnTo>
                  <a:lnTo>
                    <a:pt x="621" y="1333"/>
                  </a:lnTo>
                  <a:lnTo>
                    <a:pt x="548" y="1151"/>
                  </a:lnTo>
                  <a:lnTo>
                    <a:pt x="530" y="986"/>
                  </a:lnTo>
                  <a:lnTo>
                    <a:pt x="530" y="804"/>
                  </a:lnTo>
                  <a:lnTo>
                    <a:pt x="566" y="639"/>
                  </a:lnTo>
                  <a:lnTo>
                    <a:pt x="657" y="493"/>
                  </a:lnTo>
                  <a:lnTo>
                    <a:pt x="749" y="366"/>
                  </a:lnTo>
                  <a:lnTo>
                    <a:pt x="876" y="256"/>
                  </a:lnTo>
                  <a:lnTo>
                    <a:pt x="1023" y="183"/>
                  </a:lnTo>
                  <a:lnTo>
                    <a:pt x="96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7274;p72"/>
            <p:cNvSpPr/>
            <p:nvPr/>
          </p:nvSpPr>
          <p:spPr>
            <a:xfrm>
              <a:off x="1468800" y="3148700"/>
              <a:ext cx="26475" cy="37450"/>
            </a:xfrm>
            <a:custGeom>
              <a:avLst/>
              <a:gdLst/>
              <a:ahLst/>
              <a:cxnLst/>
              <a:rect l="l" t="t" r="r" b="b"/>
              <a:pathLst>
                <a:path w="1059" h="1498" extrusionOk="0">
                  <a:moveTo>
                    <a:pt x="621" y="1"/>
                  </a:moveTo>
                  <a:lnTo>
                    <a:pt x="529" y="56"/>
                  </a:lnTo>
                  <a:lnTo>
                    <a:pt x="438" y="129"/>
                  </a:lnTo>
                  <a:lnTo>
                    <a:pt x="274" y="311"/>
                  </a:lnTo>
                  <a:lnTo>
                    <a:pt x="146" y="475"/>
                  </a:lnTo>
                  <a:lnTo>
                    <a:pt x="55" y="658"/>
                  </a:lnTo>
                  <a:lnTo>
                    <a:pt x="18" y="749"/>
                  </a:lnTo>
                  <a:lnTo>
                    <a:pt x="0" y="859"/>
                  </a:lnTo>
                  <a:lnTo>
                    <a:pt x="0" y="950"/>
                  </a:lnTo>
                  <a:lnTo>
                    <a:pt x="18" y="1059"/>
                  </a:lnTo>
                  <a:lnTo>
                    <a:pt x="91" y="1224"/>
                  </a:lnTo>
                  <a:lnTo>
                    <a:pt x="201" y="1351"/>
                  </a:lnTo>
                  <a:lnTo>
                    <a:pt x="310" y="1424"/>
                  </a:lnTo>
                  <a:lnTo>
                    <a:pt x="438" y="1479"/>
                  </a:lnTo>
                  <a:lnTo>
                    <a:pt x="584" y="1497"/>
                  </a:lnTo>
                  <a:lnTo>
                    <a:pt x="748" y="1497"/>
                  </a:lnTo>
                  <a:lnTo>
                    <a:pt x="894" y="1479"/>
                  </a:lnTo>
                  <a:lnTo>
                    <a:pt x="1059" y="1443"/>
                  </a:lnTo>
                  <a:lnTo>
                    <a:pt x="1004" y="1278"/>
                  </a:lnTo>
                  <a:lnTo>
                    <a:pt x="803" y="1333"/>
                  </a:lnTo>
                  <a:lnTo>
                    <a:pt x="621" y="1333"/>
                  </a:lnTo>
                  <a:lnTo>
                    <a:pt x="529" y="1315"/>
                  </a:lnTo>
                  <a:lnTo>
                    <a:pt x="438" y="1278"/>
                  </a:lnTo>
                  <a:lnTo>
                    <a:pt x="365" y="1224"/>
                  </a:lnTo>
                  <a:lnTo>
                    <a:pt x="292" y="1151"/>
                  </a:lnTo>
                  <a:lnTo>
                    <a:pt x="237" y="1096"/>
                  </a:lnTo>
                  <a:lnTo>
                    <a:pt x="219" y="1023"/>
                  </a:lnTo>
                  <a:lnTo>
                    <a:pt x="201" y="968"/>
                  </a:lnTo>
                  <a:lnTo>
                    <a:pt x="183" y="895"/>
                  </a:lnTo>
                  <a:lnTo>
                    <a:pt x="201" y="767"/>
                  </a:lnTo>
                  <a:lnTo>
                    <a:pt x="256" y="621"/>
                  </a:lnTo>
                  <a:lnTo>
                    <a:pt x="329" y="494"/>
                  </a:lnTo>
                  <a:lnTo>
                    <a:pt x="438" y="384"/>
                  </a:lnTo>
                  <a:lnTo>
                    <a:pt x="548" y="275"/>
                  </a:lnTo>
                  <a:lnTo>
                    <a:pt x="675" y="183"/>
                  </a:lnTo>
                  <a:lnTo>
                    <a:pt x="621"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7275;p72"/>
            <p:cNvSpPr/>
            <p:nvPr/>
          </p:nvSpPr>
          <p:spPr>
            <a:xfrm>
              <a:off x="1282175" y="2508975"/>
              <a:ext cx="188000" cy="713225"/>
            </a:xfrm>
            <a:custGeom>
              <a:avLst/>
              <a:gdLst/>
              <a:ahLst/>
              <a:cxnLst/>
              <a:rect l="l" t="t" r="r" b="b"/>
              <a:pathLst>
                <a:path w="7520" h="28529" extrusionOk="0">
                  <a:moveTo>
                    <a:pt x="91" y="1"/>
                  </a:moveTo>
                  <a:lnTo>
                    <a:pt x="55" y="19"/>
                  </a:lnTo>
                  <a:lnTo>
                    <a:pt x="18" y="37"/>
                  </a:lnTo>
                  <a:lnTo>
                    <a:pt x="0" y="74"/>
                  </a:lnTo>
                  <a:lnTo>
                    <a:pt x="0" y="92"/>
                  </a:lnTo>
                  <a:lnTo>
                    <a:pt x="18" y="128"/>
                  </a:lnTo>
                  <a:lnTo>
                    <a:pt x="420" y="749"/>
                  </a:lnTo>
                  <a:lnTo>
                    <a:pt x="785" y="1370"/>
                  </a:lnTo>
                  <a:lnTo>
                    <a:pt x="1113" y="2008"/>
                  </a:lnTo>
                  <a:lnTo>
                    <a:pt x="1424" y="2647"/>
                  </a:lnTo>
                  <a:lnTo>
                    <a:pt x="1697" y="3322"/>
                  </a:lnTo>
                  <a:lnTo>
                    <a:pt x="1935" y="3980"/>
                  </a:lnTo>
                  <a:lnTo>
                    <a:pt x="2172" y="4673"/>
                  </a:lnTo>
                  <a:lnTo>
                    <a:pt x="2373" y="5367"/>
                  </a:lnTo>
                  <a:lnTo>
                    <a:pt x="2537" y="6060"/>
                  </a:lnTo>
                  <a:lnTo>
                    <a:pt x="2701" y="6754"/>
                  </a:lnTo>
                  <a:lnTo>
                    <a:pt x="2847" y="7466"/>
                  </a:lnTo>
                  <a:lnTo>
                    <a:pt x="2957" y="8177"/>
                  </a:lnTo>
                  <a:lnTo>
                    <a:pt x="3066" y="8889"/>
                  </a:lnTo>
                  <a:lnTo>
                    <a:pt x="3158" y="9601"/>
                  </a:lnTo>
                  <a:lnTo>
                    <a:pt x="3249" y="10331"/>
                  </a:lnTo>
                  <a:lnTo>
                    <a:pt x="3322" y="11043"/>
                  </a:lnTo>
                  <a:lnTo>
                    <a:pt x="3431" y="12540"/>
                  </a:lnTo>
                  <a:lnTo>
                    <a:pt x="3541" y="14036"/>
                  </a:lnTo>
                  <a:lnTo>
                    <a:pt x="3650" y="15533"/>
                  </a:lnTo>
                  <a:lnTo>
                    <a:pt x="3778" y="17030"/>
                  </a:lnTo>
                  <a:lnTo>
                    <a:pt x="3851" y="17778"/>
                  </a:lnTo>
                  <a:lnTo>
                    <a:pt x="3924" y="18526"/>
                  </a:lnTo>
                  <a:lnTo>
                    <a:pt x="4015" y="19275"/>
                  </a:lnTo>
                  <a:lnTo>
                    <a:pt x="4125" y="20005"/>
                  </a:lnTo>
                  <a:lnTo>
                    <a:pt x="4253" y="20753"/>
                  </a:lnTo>
                  <a:lnTo>
                    <a:pt x="4399" y="21483"/>
                  </a:lnTo>
                  <a:lnTo>
                    <a:pt x="4563" y="22213"/>
                  </a:lnTo>
                  <a:lnTo>
                    <a:pt x="4764" y="22943"/>
                  </a:lnTo>
                  <a:lnTo>
                    <a:pt x="4983" y="23692"/>
                  </a:lnTo>
                  <a:lnTo>
                    <a:pt x="5220" y="24422"/>
                  </a:lnTo>
                  <a:lnTo>
                    <a:pt x="5494" y="25134"/>
                  </a:lnTo>
                  <a:lnTo>
                    <a:pt x="5804" y="25845"/>
                  </a:lnTo>
                  <a:lnTo>
                    <a:pt x="6133" y="26539"/>
                  </a:lnTo>
                  <a:lnTo>
                    <a:pt x="6498" y="27196"/>
                  </a:lnTo>
                  <a:lnTo>
                    <a:pt x="6917" y="27853"/>
                  </a:lnTo>
                  <a:lnTo>
                    <a:pt x="7356" y="28492"/>
                  </a:lnTo>
                  <a:lnTo>
                    <a:pt x="7374" y="28510"/>
                  </a:lnTo>
                  <a:lnTo>
                    <a:pt x="7410" y="28528"/>
                  </a:lnTo>
                  <a:lnTo>
                    <a:pt x="7447" y="28528"/>
                  </a:lnTo>
                  <a:lnTo>
                    <a:pt x="7483" y="28510"/>
                  </a:lnTo>
                  <a:lnTo>
                    <a:pt x="7502" y="28492"/>
                  </a:lnTo>
                  <a:lnTo>
                    <a:pt x="7520" y="28474"/>
                  </a:lnTo>
                  <a:lnTo>
                    <a:pt x="7520" y="28437"/>
                  </a:lnTo>
                  <a:lnTo>
                    <a:pt x="7502" y="28401"/>
                  </a:lnTo>
                  <a:lnTo>
                    <a:pt x="7100" y="27817"/>
                  </a:lnTo>
                  <a:lnTo>
                    <a:pt x="6717" y="27196"/>
                  </a:lnTo>
                  <a:lnTo>
                    <a:pt x="6370" y="26575"/>
                  </a:lnTo>
                  <a:lnTo>
                    <a:pt x="6060" y="25955"/>
                  </a:lnTo>
                  <a:lnTo>
                    <a:pt x="5768" y="25298"/>
                  </a:lnTo>
                  <a:lnTo>
                    <a:pt x="5494" y="24641"/>
                  </a:lnTo>
                  <a:lnTo>
                    <a:pt x="5257" y="23965"/>
                  </a:lnTo>
                  <a:lnTo>
                    <a:pt x="5056" y="23290"/>
                  </a:lnTo>
                  <a:lnTo>
                    <a:pt x="4855" y="22615"/>
                  </a:lnTo>
                  <a:lnTo>
                    <a:pt x="4691" y="21921"/>
                  </a:lnTo>
                  <a:lnTo>
                    <a:pt x="4545" y="21209"/>
                  </a:lnTo>
                  <a:lnTo>
                    <a:pt x="4399" y="20516"/>
                  </a:lnTo>
                  <a:lnTo>
                    <a:pt x="4289" y="19804"/>
                  </a:lnTo>
                  <a:lnTo>
                    <a:pt x="4180" y="19110"/>
                  </a:lnTo>
                  <a:lnTo>
                    <a:pt x="4088" y="18399"/>
                  </a:lnTo>
                  <a:lnTo>
                    <a:pt x="4015" y="17687"/>
                  </a:lnTo>
                  <a:lnTo>
                    <a:pt x="3888" y="16190"/>
                  </a:lnTo>
                  <a:lnTo>
                    <a:pt x="3778" y="14693"/>
                  </a:lnTo>
                  <a:lnTo>
                    <a:pt x="3669" y="13179"/>
                  </a:lnTo>
                  <a:lnTo>
                    <a:pt x="3559" y="11682"/>
                  </a:lnTo>
                  <a:lnTo>
                    <a:pt x="3413" y="10167"/>
                  </a:lnTo>
                  <a:lnTo>
                    <a:pt x="3322" y="9419"/>
                  </a:lnTo>
                  <a:lnTo>
                    <a:pt x="3231" y="8670"/>
                  </a:lnTo>
                  <a:lnTo>
                    <a:pt x="3103" y="7940"/>
                  </a:lnTo>
                  <a:lnTo>
                    <a:pt x="2975" y="7192"/>
                  </a:lnTo>
                  <a:lnTo>
                    <a:pt x="2829" y="6444"/>
                  </a:lnTo>
                  <a:lnTo>
                    <a:pt x="2647" y="5713"/>
                  </a:lnTo>
                  <a:lnTo>
                    <a:pt x="2446" y="4965"/>
                  </a:lnTo>
                  <a:lnTo>
                    <a:pt x="2209" y="4217"/>
                  </a:lnTo>
                  <a:lnTo>
                    <a:pt x="1953" y="3487"/>
                  </a:lnTo>
                  <a:lnTo>
                    <a:pt x="1661" y="2775"/>
                  </a:lnTo>
                  <a:lnTo>
                    <a:pt x="1351" y="2063"/>
                  </a:lnTo>
                  <a:lnTo>
                    <a:pt x="986" y="1370"/>
                  </a:lnTo>
                  <a:lnTo>
                    <a:pt x="602" y="694"/>
                  </a:lnTo>
                  <a:lnTo>
                    <a:pt x="183" y="37"/>
                  </a:lnTo>
                  <a:lnTo>
                    <a:pt x="146" y="19"/>
                  </a:lnTo>
                  <a:lnTo>
                    <a:pt x="110"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7276;p72"/>
            <p:cNvSpPr/>
            <p:nvPr/>
          </p:nvSpPr>
          <p:spPr>
            <a:xfrm>
              <a:off x="1385275" y="2644050"/>
              <a:ext cx="48400" cy="313025"/>
            </a:xfrm>
            <a:custGeom>
              <a:avLst/>
              <a:gdLst/>
              <a:ahLst/>
              <a:cxnLst/>
              <a:rect l="l" t="t" r="r" b="b"/>
              <a:pathLst>
                <a:path w="1936" h="12521" extrusionOk="0">
                  <a:moveTo>
                    <a:pt x="74" y="0"/>
                  </a:moveTo>
                  <a:lnTo>
                    <a:pt x="37" y="18"/>
                  </a:lnTo>
                  <a:lnTo>
                    <a:pt x="19" y="37"/>
                  </a:lnTo>
                  <a:lnTo>
                    <a:pt x="1" y="73"/>
                  </a:lnTo>
                  <a:lnTo>
                    <a:pt x="1" y="110"/>
                  </a:lnTo>
                  <a:lnTo>
                    <a:pt x="238" y="858"/>
                  </a:lnTo>
                  <a:lnTo>
                    <a:pt x="457" y="1606"/>
                  </a:lnTo>
                  <a:lnTo>
                    <a:pt x="640" y="2373"/>
                  </a:lnTo>
                  <a:lnTo>
                    <a:pt x="822" y="3140"/>
                  </a:lnTo>
                  <a:lnTo>
                    <a:pt x="968" y="3888"/>
                  </a:lnTo>
                  <a:lnTo>
                    <a:pt x="1114" y="4654"/>
                  </a:lnTo>
                  <a:lnTo>
                    <a:pt x="1242" y="5439"/>
                  </a:lnTo>
                  <a:lnTo>
                    <a:pt x="1352" y="6206"/>
                  </a:lnTo>
                  <a:lnTo>
                    <a:pt x="1443" y="6972"/>
                  </a:lnTo>
                  <a:lnTo>
                    <a:pt x="1516" y="7757"/>
                  </a:lnTo>
                  <a:lnTo>
                    <a:pt x="1589" y="8542"/>
                  </a:lnTo>
                  <a:lnTo>
                    <a:pt x="1644" y="9309"/>
                  </a:lnTo>
                  <a:lnTo>
                    <a:pt x="1717" y="10878"/>
                  </a:lnTo>
                  <a:lnTo>
                    <a:pt x="1753" y="12430"/>
                  </a:lnTo>
                  <a:lnTo>
                    <a:pt x="1771" y="12466"/>
                  </a:lnTo>
                  <a:lnTo>
                    <a:pt x="1790" y="12503"/>
                  </a:lnTo>
                  <a:lnTo>
                    <a:pt x="1808" y="12521"/>
                  </a:lnTo>
                  <a:lnTo>
                    <a:pt x="1881" y="12521"/>
                  </a:lnTo>
                  <a:lnTo>
                    <a:pt x="1917" y="12503"/>
                  </a:lnTo>
                  <a:lnTo>
                    <a:pt x="1936" y="12466"/>
                  </a:lnTo>
                  <a:lnTo>
                    <a:pt x="1936" y="12430"/>
                  </a:lnTo>
                  <a:lnTo>
                    <a:pt x="1899" y="10860"/>
                  </a:lnTo>
                  <a:lnTo>
                    <a:pt x="1826" y="9309"/>
                  </a:lnTo>
                  <a:lnTo>
                    <a:pt x="1771" y="8524"/>
                  </a:lnTo>
                  <a:lnTo>
                    <a:pt x="1698" y="7739"/>
                  </a:lnTo>
                  <a:lnTo>
                    <a:pt x="1625" y="6954"/>
                  </a:lnTo>
                  <a:lnTo>
                    <a:pt x="1534" y="6188"/>
                  </a:lnTo>
                  <a:lnTo>
                    <a:pt x="1425" y="5403"/>
                  </a:lnTo>
                  <a:lnTo>
                    <a:pt x="1297" y="4636"/>
                  </a:lnTo>
                  <a:lnTo>
                    <a:pt x="1151" y="3870"/>
                  </a:lnTo>
                  <a:lnTo>
                    <a:pt x="1005" y="3103"/>
                  </a:lnTo>
                  <a:lnTo>
                    <a:pt x="822" y="2336"/>
                  </a:lnTo>
                  <a:lnTo>
                    <a:pt x="622" y="1570"/>
                  </a:lnTo>
                  <a:lnTo>
                    <a:pt x="421" y="822"/>
                  </a:lnTo>
                  <a:lnTo>
                    <a:pt x="183" y="73"/>
                  </a:lnTo>
                  <a:lnTo>
                    <a:pt x="165" y="37"/>
                  </a:lnTo>
                  <a:lnTo>
                    <a:pt x="129"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7277;p72"/>
            <p:cNvSpPr/>
            <p:nvPr/>
          </p:nvSpPr>
          <p:spPr>
            <a:xfrm>
              <a:off x="886100" y="2603900"/>
              <a:ext cx="113650" cy="391050"/>
            </a:xfrm>
            <a:custGeom>
              <a:avLst/>
              <a:gdLst/>
              <a:ahLst/>
              <a:cxnLst/>
              <a:rect l="l" t="t" r="r" b="b"/>
              <a:pathLst>
                <a:path w="4546" h="15642" extrusionOk="0">
                  <a:moveTo>
                    <a:pt x="4436" y="0"/>
                  </a:moveTo>
                  <a:lnTo>
                    <a:pt x="4417" y="18"/>
                  </a:lnTo>
                  <a:lnTo>
                    <a:pt x="4381" y="55"/>
                  </a:lnTo>
                  <a:lnTo>
                    <a:pt x="4052" y="748"/>
                  </a:lnTo>
                  <a:lnTo>
                    <a:pt x="3742" y="1478"/>
                  </a:lnTo>
                  <a:lnTo>
                    <a:pt x="3468" y="2209"/>
                  </a:lnTo>
                  <a:lnTo>
                    <a:pt x="3231" y="2939"/>
                  </a:lnTo>
                  <a:lnTo>
                    <a:pt x="3012" y="3687"/>
                  </a:lnTo>
                  <a:lnTo>
                    <a:pt x="2811" y="4435"/>
                  </a:lnTo>
                  <a:lnTo>
                    <a:pt x="2647" y="5184"/>
                  </a:lnTo>
                  <a:lnTo>
                    <a:pt x="2483" y="5950"/>
                  </a:lnTo>
                  <a:lnTo>
                    <a:pt x="2172" y="7483"/>
                  </a:lnTo>
                  <a:lnTo>
                    <a:pt x="1899" y="9016"/>
                  </a:lnTo>
                  <a:lnTo>
                    <a:pt x="1588" y="10550"/>
                  </a:lnTo>
                  <a:lnTo>
                    <a:pt x="1424" y="11316"/>
                  </a:lnTo>
                  <a:lnTo>
                    <a:pt x="1242" y="12065"/>
                  </a:lnTo>
                  <a:lnTo>
                    <a:pt x="986" y="12941"/>
                  </a:lnTo>
                  <a:lnTo>
                    <a:pt x="694" y="13817"/>
                  </a:lnTo>
                  <a:lnTo>
                    <a:pt x="548" y="14237"/>
                  </a:lnTo>
                  <a:lnTo>
                    <a:pt x="384" y="14675"/>
                  </a:lnTo>
                  <a:lnTo>
                    <a:pt x="201" y="15094"/>
                  </a:lnTo>
                  <a:lnTo>
                    <a:pt x="19" y="15514"/>
                  </a:lnTo>
                  <a:lnTo>
                    <a:pt x="0" y="15551"/>
                  </a:lnTo>
                  <a:lnTo>
                    <a:pt x="0" y="15587"/>
                  </a:lnTo>
                  <a:lnTo>
                    <a:pt x="19" y="15605"/>
                  </a:lnTo>
                  <a:lnTo>
                    <a:pt x="55" y="15624"/>
                  </a:lnTo>
                  <a:lnTo>
                    <a:pt x="92" y="15642"/>
                  </a:lnTo>
                  <a:lnTo>
                    <a:pt x="110" y="15642"/>
                  </a:lnTo>
                  <a:lnTo>
                    <a:pt x="146" y="15624"/>
                  </a:lnTo>
                  <a:lnTo>
                    <a:pt x="165" y="15605"/>
                  </a:lnTo>
                  <a:lnTo>
                    <a:pt x="493" y="14875"/>
                  </a:lnTo>
                  <a:lnTo>
                    <a:pt x="767" y="14164"/>
                  </a:lnTo>
                  <a:lnTo>
                    <a:pt x="1023" y="13415"/>
                  </a:lnTo>
                  <a:lnTo>
                    <a:pt x="1242" y="12667"/>
                  </a:lnTo>
                  <a:lnTo>
                    <a:pt x="1461" y="11919"/>
                  </a:lnTo>
                  <a:lnTo>
                    <a:pt x="1643" y="11170"/>
                  </a:lnTo>
                  <a:lnTo>
                    <a:pt x="1807" y="10404"/>
                  </a:lnTo>
                  <a:lnTo>
                    <a:pt x="1953" y="9637"/>
                  </a:lnTo>
                  <a:lnTo>
                    <a:pt x="2245" y="8104"/>
                  </a:lnTo>
                  <a:lnTo>
                    <a:pt x="2537" y="6571"/>
                  </a:lnTo>
                  <a:lnTo>
                    <a:pt x="2683" y="5804"/>
                  </a:lnTo>
                  <a:lnTo>
                    <a:pt x="2848" y="5056"/>
                  </a:lnTo>
                  <a:lnTo>
                    <a:pt x="3030" y="4289"/>
                  </a:lnTo>
                  <a:lnTo>
                    <a:pt x="3231" y="3541"/>
                  </a:lnTo>
                  <a:lnTo>
                    <a:pt x="3505" y="2665"/>
                  </a:lnTo>
                  <a:lnTo>
                    <a:pt x="3651" y="2227"/>
                  </a:lnTo>
                  <a:lnTo>
                    <a:pt x="3797" y="1807"/>
                  </a:lnTo>
                  <a:lnTo>
                    <a:pt x="3961" y="1387"/>
                  </a:lnTo>
                  <a:lnTo>
                    <a:pt x="4144" y="967"/>
                  </a:lnTo>
                  <a:lnTo>
                    <a:pt x="4344" y="548"/>
                  </a:lnTo>
                  <a:lnTo>
                    <a:pt x="4545" y="146"/>
                  </a:lnTo>
                  <a:lnTo>
                    <a:pt x="4545" y="110"/>
                  </a:lnTo>
                  <a:lnTo>
                    <a:pt x="4545" y="73"/>
                  </a:lnTo>
                  <a:lnTo>
                    <a:pt x="4527" y="37"/>
                  </a:lnTo>
                  <a:lnTo>
                    <a:pt x="4509" y="18"/>
                  </a:lnTo>
                  <a:lnTo>
                    <a:pt x="4472" y="0"/>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7278;p72"/>
            <p:cNvSpPr/>
            <p:nvPr/>
          </p:nvSpPr>
          <p:spPr>
            <a:xfrm>
              <a:off x="998350" y="2527225"/>
              <a:ext cx="116375" cy="699525"/>
            </a:xfrm>
            <a:custGeom>
              <a:avLst/>
              <a:gdLst/>
              <a:ahLst/>
              <a:cxnLst/>
              <a:rect l="l" t="t" r="r" b="b"/>
              <a:pathLst>
                <a:path w="4655" h="27981" extrusionOk="0">
                  <a:moveTo>
                    <a:pt x="1972" y="1"/>
                  </a:moveTo>
                  <a:lnTo>
                    <a:pt x="1953" y="19"/>
                  </a:lnTo>
                  <a:lnTo>
                    <a:pt x="1935" y="55"/>
                  </a:lnTo>
                  <a:lnTo>
                    <a:pt x="1625" y="786"/>
                  </a:lnTo>
                  <a:lnTo>
                    <a:pt x="1333" y="1534"/>
                  </a:lnTo>
                  <a:lnTo>
                    <a:pt x="1095" y="2300"/>
                  </a:lnTo>
                  <a:lnTo>
                    <a:pt x="986" y="2684"/>
                  </a:lnTo>
                  <a:lnTo>
                    <a:pt x="895" y="3067"/>
                  </a:lnTo>
                  <a:lnTo>
                    <a:pt x="767" y="3651"/>
                  </a:lnTo>
                  <a:lnTo>
                    <a:pt x="676" y="4253"/>
                  </a:lnTo>
                  <a:lnTo>
                    <a:pt x="621" y="4837"/>
                  </a:lnTo>
                  <a:lnTo>
                    <a:pt x="584" y="5440"/>
                  </a:lnTo>
                  <a:lnTo>
                    <a:pt x="493" y="6790"/>
                  </a:lnTo>
                  <a:lnTo>
                    <a:pt x="438" y="7466"/>
                  </a:lnTo>
                  <a:lnTo>
                    <a:pt x="347" y="8159"/>
                  </a:lnTo>
                  <a:lnTo>
                    <a:pt x="238" y="8999"/>
                  </a:lnTo>
                  <a:lnTo>
                    <a:pt x="128" y="9838"/>
                  </a:lnTo>
                  <a:lnTo>
                    <a:pt x="37" y="10696"/>
                  </a:lnTo>
                  <a:lnTo>
                    <a:pt x="19" y="11116"/>
                  </a:lnTo>
                  <a:lnTo>
                    <a:pt x="0" y="11536"/>
                  </a:lnTo>
                  <a:lnTo>
                    <a:pt x="19" y="12339"/>
                  </a:lnTo>
                  <a:lnTo>
                    <a:pt x="55" y="13124"/>
                  </a:lnTo>
                  <a:lnTo>
                    <a:pt x="128" y="13927"/>
                  </a:lnTo>
                  <a:lnTo>
                    <a:pt x="238" y="14712"/>
                  </a:lnTo>
                  <a:lnTo>
                    <a:pt x="365" y="15497"/>
                  </a:lnTo>
                  <a:lnTo>
                    <a:pt x="530" y="16281"/>
                  </a:lnTo>
                  <a:lnTo>
                    <a:pt x="694" y="17048"/>
                  </a:lnTo>
                  <a:lnTo>
                    <a:pt x="895" y="17815"/>
                  </a:lnTo>
                  <a:lnTo>
                    <a:pt x="1095" y="18618"/>
                  </a:lnTo>
                  <a:lnTo>
                    <a:pt x="1333" y="19402"/>
                  </a:lnTo>
                  <a:lnTo>
                    <a:pt x="1570" y="20187"/>
                  </a:lnTo>
                  <a:lnTo>
                    <a:pt x="1807" y="20972"/>
                  </a:lnTo>
                  <a:lnTo>
                    <a:pt x="2355" y="22524"/>
                  </a:lnTo>
                  <a:lnTo>
                    <a:pt x="2921" y="24075"/>
                  </a:lnTo>
                  <a:lnTo>
                    <a:pt x="3669" y="26028"/>
                  </a:lnTo>
                  <a:lnTo>
                    <a:pt x="4454" y="27981"/>
                  </a:lnTo>
                  <a:lnTo>
                    <a:pt x="4655" y="27963"/>
                  </a:lnTo>
                  <a:lnTo>
                    <a:pt x="3760" y="25699"/>
                  </a:lnTo>
                  <a:lnTo>
                    <a:pt x="3322" y="24568"/>
                  </a:lnTo>
                  <a:lnTo>
                    <a:pt x="2884" y="23436"/>
                  </a:lnTo>
                  <a:lnTo>
                    <a:pt x="2464" y="22305"/>
                  </a:lnTo>
                  <a:lnTo>
                    <a:pt x="2063" y="21155"/>
                  </a:lnTo>
                  <a:lnTo>
                    <a:pt x="1698" y="19987"/>
                  </a:lnTo>
                  <a:lnTo>
                    <a:pt x="1351" y="18818"/>
                  </a:lnTo>
                  <a:lnTo>
                    <a:pt x="1132" y="18052"/>
                  </a:lnTo>
                  <a:lnTo>
                    <a:pt x="931" y="17267"/>
                  </a:lnTo>
                  <a:lnTo>
                    <a:pt x="749" y="16482"/>
                  </a:lnTo>
                  <a:lnTo>
                    <a:pt x="603" y="15679"/>
                  </a:lnTo>
                  <a:lnTo>
                    <a:pt x="457" y="14894"/>
                  </a:lnTo>
                  <a:lnTo>
                    <a:pt x="347" y="14091"/>
                  </a:lnTo>
                  <a:lnTo>
                    <a:pt x="256" y="13288"/>
                  </a:lnTo>
                  <a:lnTo>
                    <a:pt x="201" y="12485"/>
                  </a:lnTo>
                  <a:lnTo>
                    <a:pt x="183" y="12047"/>
                  </a:lnTo>
                  <a:lnTo>
                    <a:pt x="183" y="11609"/>
                  </a:lnTo>
                  <a:lnTo>
                    <a:pt x="201" y="11153"/>
                  </a:lnTo>
                  <a:lnTo>
                    <a:pt x="219" y="10715"/>
                  </a:lnTo>
                  <a:lnTo>
                    <a:pt x="311" y="9857"/>
                  </a:lnTo>
                  <a:lnTo>
                    <a:pt x="420" y="8981"/>
                  </a:lnTo>
                  <a:lnTo>
                    <a:pt x="603" y="7630"/>
                  </a:lnTo>
                  <a:lnTo>
                    <a:pt x="676" y="6955"/>
                  </a:lnTo>
                  <a:lnTo>
                    <a:pt x="712" y="6279"/>
                  </a:lnTo>
                  <a:lnTo>
                    <a:pt x="749" y="5586"/>
                  </a:lnTo>
                  <a:lnTo>
                    <a:pt x="803" y="4892"/>
                  </a:lnTo>
                  <a:lnTo>
                    <a:pt x="876" y="4217"/>
                  </a:lnTo>
                  <a:lnTo>
                    <a:pt x="913" y="3870"/>
                  </a:lnTo>
                  <a:lnTo>
                    <a:pt x="986" y="3523"/>
                  </a:lnTo>
                  <a:lnTo>
                    <a:pt x="1077" y="3085"/>
                  </a:lnTo>
                  <a:lnTo>
                    <a:pt x="1187" y="2666"/>
                  </a:lnTo>
                  <a:lnTo>
                    <a:pt x="1296" y="2227"/>
                  </a:lnTo>
                  <a:lnTo>
                    <a:pt x="1442" y="1808"/>
                  </a:lnTo>
                  <a:lnTo>
                    <a:pt x="1753" y="968"/>
                  </a:lnTo>
                  <a:lnTo>
                    <a:pt x="2081" y="147"/>
                  </a:lnTo>
                  <a:lnTo>
                    <a:pt x="2099" y="110"/>
                  </a:lnTo>
                  <a:lnTo>
                    <a:pt x="2081" y="74"/>
                  </a:lnTo>
                  <a:lnTo>
                    <a:pt x="2063" y="37"/>
                  </a:lnTo>
                  <a:lnTo>
                    <a:pt x="2045" y="19"/>
                  </a:lnTo>
                  <a:lnTo>
                    <a:pt x="2008" y="1"/>
                  </a:lnTo>
                  <a:close/>
                </a:path>
              </a:pathLst>
            </a:custGeom>
            <a:gradFill>
              <a:gsLst>
                <a:gs pos="0">
                  <a:srgbClr val="A2D5FF"/>
                </a:gs>
                <a:gs pos="100000">
                  <a:srgbClr val="269AF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7279;p72"/>
            <p:cNvSpPr/>
            <p:nvPr/>
          </p:nvSpPr>
          <p:spPr>
            <a:xfrm>
              <a:off x="1212350" y="2309575"/>
              <a:ext cx="26025" cy="51600"/>
            </a:xfrm>
            <a:custGeom>
              <a:avLst/>
              <a:gdLst/>
              <a:ahLst/>
              <a:cxnLst/>
              <a:rect l="l" t="t" r="r" b="b"/>
              <a:pathLst>
                <a:path w="1041" h="2064" extrusionOk="0">
                  <a:moveTo>
                    <a:pt x="512" y="1"/>
                  </a:moveTo>
                  <a:lnTo>
                    <a:pt x="384" y="293"/>
                  </a:lnTo>
                  <a:lnTo>
                    <a:pt x="256" y="603"/>
                  </a:lnTo>
                  <a:lnTo>
                    <a:pt x="128" y="968"/>
                  </a:lnTo>
                  <a:lnTo>
                    <a:pt x="37" y="1333"/>
                  </a:lnTo>
                  <a:lnTo>
                    <a:pt x="19" y="1515"/>
                  </a:lnTo>
                  <a:lnTo>
                    <a:pt x="0" y="1661"/>
                  </a:lnTo>
                  <a:lnTo>
                    <a:pt x="19" y="1808"/>
                  </a:lnTo>
                  <a:lnTo>
                    <a:pt x="55" y="1917"/>
                  </a:lnTo>
                  <a:lnTo>
                    <a:pt x="74" y="1972"/>
                  </a:lnTo>
                  <a:lnTo>
                    <a:pt x="110" y="2008"/>
                  </a:lnTo>
                  <a:lnTo>
                    <a:pt x="165" y="2027"/>
                  </a:lnTo>
                  <a:lnTo>
                    <a:pt x="201" y="2045"/>
                  </a:lnTo>
                  <a:lnTo>
                    <a:pt x="311" y="2063"/>
                  </a:lnTo>
                  <a:lnTo>
                    <a:pt x="420" y="2045"/>
                  </a:lnTo>
                  <a:lnTo>
                    <a:pt x="512" y="2008"/>
                  </a:lnTo>
                  <a:lnTo>
                    <a:pt x="603" y="1954"/>
                  </a:lnTo>
                  <a:lnTo>
                    <a:pt x="676" y="1899"/>
                  </a:lnTo>
                  <a:lnTo>
                    <a:pt x="749" y="1808"/>
                  </a:lnTo>
                  <a:lnTo>
                    <a:pt x="804" y="1716"/>
                  </a:lnTo>
                  <a:lnTo>
                    <a:pt x="877" y="1607"/>
                  </a:lnTo>
                  <a:lnTo>
                    <a:pt x="968" y="1369"/>
                  </a:lnTo>
                  <a:lnTo>
                    <a:pt x="1023" y="1114"/>
                  </a:lnTo>
                  <a:lnTo>
                    <a:pt x="1041" y="858"/>
                  </a:lnTo>
                  <a:lnTo>
                    <a:pt x="1041" y="639"/>
                  </a:lnTo>
                  <a:lnTo>
                    <a:pt x="986" y="439"/>
                  </a:lnTo>
                  <a:lnTo>
                    <a:pt x="913" y="293"/>
                  </a:lnTo>
                  <a:lnTo>
                    <a:pt x="840" y="183"/>
                  </a:lnTo>
                  <a:lnTo>
                    <a:pt x="749" y="92"/>
                  </a:lnTo>
                  <a:lnTo>
                    <a:pt x="658" y="37"/>
                  </a:lnTo>
                  <a:lnTo>
                    <a:pt x="585" y="19"/>
                  </a:lnTo>
                  <a:lnTo>
                    <a:pt x="512"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7280;p72"/>
            <p:cNvSpPr/>
            <p:nvPr/>
          </p:nvSpPr>
          <p:spPr>
            <a:xfrm>
              <a:off x="1212350" y="2309575"/>
              <a:ext cx="26025" cy="51600"/>
            </a:xfrm>
            <a:custGeom>
              <a:avLst/>
              <a:gdLst/>
              <a:ahLst/>
              <a:cxnLst/>
              <a:rect l="l" t="t" r="r" b="b"/>
              <a:pathLst>
                <a:path w="1041" h="2064" fill="none" extrusionOk="0">
                  <a:moveTo>
                    <a:pt x="512" y="1"/>
                  </a:moveTo>
                  <a:lnTo>
                    <a:pt x="512" y="1"/>
                  </a:lnTo>
                  <a:lnTo>
                    <a:pt x="585" y="19"/>
                  </a:lnTo>
                  <a:lnTo>
                    <a:pt x="658" y="37"/>
                  </a:lnTo>
                  <a:lnTo>
                    <a:pt x="749" y="92"/>
                  </a:lnTo>
                  <a:lnTo>
                    <a:pt x="840" y="183"/>
                  </a:lnTo>
                  <a:lnTo>
                    <a:pt x="913" y="293"/>
                  </a:lnTo>
                  <a:lnTo>
                    <a:pt x="986" y="439"/>
                  </a:lnTo>
                  <a:lnTo>
                    <a:pt x="1041" y="639"/>
                  </a:lnTo>
                  <a:lnTo>
                    <a:pt x="1041" y="639"/>
                  </a:lnTo>
                  <a:lnTo>
                    <a:pt x="1041" y="858"/>
                  </a:lnTo>
                  <a:lnTo>
                    <a:pt x="1023" y="1114"/>
                  </a:lnTo>
                  <a:lnTo>
                    <a:pt x="968" y="1369"/>
                  </a:lnTo>
                  <a:lnTo>
                    <a:pt x="877" y="1607"/>
                  </a:lnTo>
                  <a:lnTo>
                    <a:pt x="804" y="1716"/>
                  </a:lnTo>
                  <a:lnTo>
                    <a:pt x="749" y="1808"/>
                  </a:lnTo>
                  <a:lnTo>
                    <a:pt x="676" y="1899"/>
                  </a:lnTo>
                  <a:lnTo>
                    <a:pt x="603" y="1954"/>
                  </a:lnTo>
                  <a:lnTo>
                    <a:pt x="512" y="2008"/>
                  </a:lnTo>
                  <a:lnTo>
                    <a:pt x="420" y="2045"/>
                  </a:lnTo>
                  <a:lnTo>
                    <a:pt x="311" y="2063"/>
                  </a:lnTo>
                  <a:lnTo>
                    <a:pt x="201" y="2045"/>
                  </a:lnTo>
                  <a:lnTo>
                    <a:pt x="201" y="2045"/>
                  </a:lnTo>
                  <a:lnTo>
                    <a:pt x="165" y="2027"/>
                  </a:lnTo>
                  <a:lnTo>
                    <a:pt x="110" y="2008"/>
                  </a:lnTo>
                  <a:lnTo>
                    <a:pt x="74" y="1972"/>
                  </a:lnTo>
                  <a:lnTo>
                    <a:pt x="55" y="1917"/>
                  </a:lnTo>
                  <a:lnTo>
                    <a:pt x="19" y="1808"/>
                  </a:lnTo>
                  <a:lnTo>
                    <a:pt x="0" y="1661"/>
                  </a:lnTo>
                  <a:lnTo>
                    <a:pt x="19" y="1515"/>
                  </a:lnTo>
                  <a:lnTo>
                    <a:pt x="37" y="1333"/>
                  </a:lnTo>
                  <a:lnTo>
                    <a:pt x="128" y="968"/>
                  </a:lnTo>
                  <a:lnTo>
                    <a:pt x="256" y="603"/>
                  </a:lnTo>
                  <a:lnTo>
                    <a:pt x="384" y="293"/>
                  </a:lnTo>
                  <a:lnTo>
                    <a:pt x="51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7281;p72"/>
            <p:cNvSpPr/>
            <p:nvPr/>
          </p:nvSpPr>
          <p:spPr>
            <a:xfrm>
              <a:off x="1184525" y="2349275"/>
              <a:ext cx="63450" cy="63450"/>
            </a:xfrm>
            <a:custGeom>
              <a:avLst/>
              <a:gdLst/>
              <a:ahLst/>
              <a:cxnLst/>
              <a:rect l="l" t="t" r="r" b="b"/>
              <a:pathLst>
                <a:path w="2538" h="2538" extrusionOk="0">
                  <a:moveTo>
                    <a:pt x="1406" y="238"/>
                  </a:moveTo>
                  <a:lnTo>
                    <a:pt x="1606" y="274"/>
                  </a:lnTo>
                  <a:lnTo>
                    <a:pt x="1789" y="366"/>
                  </a:lnTo>
                  <a:lnTo>
                    <a:pt x="1953" y="475"/>
                  </a:lnTo>
                  <a:lnTo>
                    <a:pt x="2099" y="621"/>
                  </a:lnTo>
                  <a:lnTo>
                    <a:pt x="2209" y="804"/>
                  </a:lnTo>
                  <a:lnTo>
                    <a:pt x="2282" y="986"/>
                  </a:lnTo>
                  <a:lnTo>
                    <a:pt x="2318" y="1187"/>
                  </a:lnTo>
                  <a:lnTo>
                    <a:pt x="2300" y="1388"/>
                  </a:lnTo>
                  <a:lnTo>
                    <a:pt x="2263" y="1607"/>
                  </a:lnTo>
                  <a:lnTo>
                    <a:pt x="2172" y="1789"/>
                  </a:lnTo>
                  <a:lnTo>
                    <a:pt x="2063" y="1953"/>
                  </a:lnTo>
                  <a:lnTo>
                    <a:pt x="1917" y="2081"/>
                  </a:lnTo>
                  <a:lnTo>
                    <a:pt x="1752" y="2191"/>
                  </a:lnTo>
                  <a:lnTo>
                    <a:pt x="1552" y="2264"/>
                  </a:lnTo>
                  <a:lnTo>
                    <a:pt x="1351" y="2300"/>
                  </a:lnTo>
                  <a:lnTo>
                    <a:pt x="1150" y="2300"/>
                  </a:lnTo>
                  <a:lnTo>
                    <a:pt x="949" y="2245"/>
                  </a:lnTo>
                  <a:lnTo>
                    <a:pt x="748" y="2172"/>
                  </a:lnTo>
                  <a:lnTo>
                    <a:pt x="584" y="2045"/>
                  </a:lnTo>
                  <a:lnTo>
                    <a:pt x="456" y="1899"/>
                  </a:lnTo>
                  <a:lnTo>
                    <a:pt x="347" y="1734"/>
                  </a:lnTo>
                  <a:lnTo>
                    <a:pt x="274" y="1552"/>
                  </a:lnTo>
                  <a:lnTo>
                    <a:pt x="237" y="1351"/>
                  </a:lnTo>
                  <a:lnTo>
                    <a:pt x="237" y="1132"/>
                  </a:lnTo>
                  <a:lnTo>
                    <a:pt x="292" y="931"/>
                  </a:lnTo>
                  <a:lnTo>
                    <a:pt x="383" y="749"/>
                  </a:lnTo>
                  <a:lnTo>
                    <a:pt x="493" y="585"/>
                  </a:lnTo>
                  <a:lnTo>
                    <a:pt x="639" y="439"/>
                  </a:lnTo>
                  <a:lnTo>
                    <a:pt x="803" y="329"/>
                  </a:lnTo>
                  <a:lnTo>
                    <a:pt x="986" y="256"/>
                  </a:lnTo>
                  <a:lnTo>
                    <a:pt x="1205" y="238"/>
                  </a:lnTo>
                  <a:close/>
                  <a:moveTo>
                    <a:pt x="1187" y="0"/>
                  </a:moveTo>
                  <a:lnTo>
                    <a:pt x="1059" y="19"/>
                  </a:lnTo>
                  <a:lnTo>
                    <a:pt x="931" y="37"/>
                  </a:lnTo>
                  <a:lnTo>
                    <a:pt x="821" y="73"/>
                  </a:lnTo>
                  <a:lnTo>
                    <a:pt x="712" y="128"/>
                  </a:lnTo>
                  <a:lnTo>
                    <a:pt x="602" y="201"/>
                  </a:lnTo>
                  <a:lnTo>
                    <a:pt x="493" y="256"/>
                  </a:lnTo>
                  <a:lnTo>
                    <a:pt x="402" y="347"/>
                  </a:lnTo>
                  <a:lnTo>
                    <a:pt x="329" y="439"/>
                  </a:lnTo>
                  <a:lnTo>
                    <a:pt x="237" y="530"/>
                  </a:lnTo>
                  <a:lnTo>
                    <a:pt x="183" y="621"/>
                  </a:lnTo>
                  <a:lnTo>
                    <a:pt x="128" y="749"/>
                  </a:lnTo>
                  <a:lnTo>
                    <a:pt x="73" y="858"/>
                  </a:lnTo>
                  <a:lnTo>
                    <a:pt x="37" y="986"/>
                  </a:lnTo>
                  <a:lnTo>
                    <a:pt x="18" y="1114"/>
                  </a:lnTo>
                  <a:lnTo>
                    <a:pt x="0" y="1242"/>
                  </a:lnTo>
                  <a:lnTo>
                    <a:pt x="18" y="1369"/>
                  </a:lnTo>
                  <a:lnTo>
                    <a:pt x="18" y="1497"/>
                  </a:lnTo>
                  <a:lnTo>
                    <a:pt x="55" y="1607"/>
                  </a:lnTo>
                  <a:lnTo>
                    <a:pt x="91" y="1734"/>
                  </a:lnTo>
                  <a:lnTo>
                    <a:pt x="146" y="1844"/>
                  </a:lnTo>
                  <a:lnTo>
                    <a:pt x="201" y="1953"/>
                  </a:lnTo>
                  <a:lnTo>
                    <a:pt x="274" y="2045"/>
                  </a:lnTo>
                  <a:lnTo>
                    <a:pt x="347" y="2136"/>
                  </a:lnTo>
                  <a:lnTo>
                    <a:pt x="438" y="2227"/>
                  </a:lnTo>
                  <a:lnTo>
                    <a:pt x="529" y="2300"/>
                  </a:lnTo>
                  <a:lnTo>
                    <a:pt x="639" y="2373"/>
                  </a:lnTo>
                  <a:lnTo>
                    <a:pt x="748" y="2428"/>
                  </a:lnTo>
                  <a:lnTo>
                    <a:pt x="876" y="2464"/>
                  </a:lnTo>
                  <a:lnTo>
                    <a:pt x="986" y="2501"/>
                  </a:lnTo>
                  <a:lnTo>
                    <a:pt x="1113" y="2519"/>
                  </a:lnTo>
                  <a:lnTo>
                    <a:pt x="1241" y="2537"/>
                  </a:lnTo>
                  <a:lnTo>
                    <a:pt x="1369" y="2537"/>
                  </a:lnTo>
                  <a:lnTo>
                    <a:pt x="1497" y="2519"/>
                  </a:lnTo>
                  <a:lnTo>
                    <a:pt x="1625" y="2483"/>
                  </a:lnTo>
                  <a:lnTo>
                    <a:pt x="1734" y="2446"/>
                  </a:lnTo>
                  <a:lnTo>
                    <a:pt x="1844" y="2391"/>
                  </a:lnTo>
                  <a:lnTo>
                    <a:pt x="1953" y="2337"/>
                  </a:lnTo>
                  <a:lnTo>
                    <a:pt x="2063" y="2264"/>
                  </a:lnTo>
                  <a:lnTo>
                    <a:pt x="2154" y="2191"/>
                  </a:lnTo>
                  <a:lnTo>
                    <a:pt x="2227" y="2099"/>
                  </a:lnTo>
                  <a:lnTo>
                    <a:pt x="2300" y="2008"/>
                  </a:lnTo>
                  <a:lnTo>
                    <a:pt x="2373" y="1899"/>
                  </a:lnTo>
                  <a:lnTo>
                    <a:pt x="2428" y="1789"/>
                  </a:lnTo>
                  <a:lnTo>
                    <a:pt x="2482" y="1680"/>
                  </a:lnTo>
                  <a:lnTo>
                    <a:pt x="2519" y="1552"/>
                  </a:lnTo>
                  <a:lnTo>
                    <a:pt x="2537" y="1424"/>
                  </a:lnTo>
                  <a:lnTo>
                    <a:pt x="2537" y="1296"/>
                  </a:lnTo>
                  <a:lnTo>
                    <a:pt x="2537" y="1169"/>
                  </a:lnTo>
                  <a:lnTo>
                    <a:pt x="2519" y="1041"/>
                  </a:lnTo>
                  <a:lnTo>
                    <a:pt x="2501" y="913"/>
                  </a:lnTo>
                  <a:lnTo>
                    <a:pt x="2464" y="804"/>
                  </a:lnTo>
                  <a:lnTo>
                    <a:pt x="2409" y="694"/>
                  </a:lnTo>
                  <a:lnTo>
                    <a:pt x="2355" y="585"/>
                  </a:lnTo>
                  <a:lnTo>
                    <a:pt x="2282" y="493"/>
                  </a:lnTo>
                  <a:lnTo>
                    <a:pt x="2190" y="402"/>
                  </a:lnTo>
                  <a:lnTo>
                    <a:pt x="2117" y="311"/>
                  </a:lnTo>
                  <a:lnTo>
                    <a:pt x="2008" y="238"/>
                  </a:lnTo>
                  <a:lnTo>
                    <a:pt x="1917" y="165"/>
                  </a:lnTo>
                  <a:lnTo>
                    <a:pt x="1807" y="110"/>
                  </a:lnTo>
                  <a:lnTo>
                    <a:pt x="1679" y="55"/>
                  </a:lnTo>
                  <a:lnTo>
                    <a:pt x="1570" y="37"/>
                  </a:lnTo>
                  <a:lnTo>
                    <a:pt x="14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7282;p72"/>
            <p:cNvSpPr/>
            <p:nvPr/>
          </p:nvSpPr>
          <p:spPr>
            <a:xfrm>
              <a:off x="1184525" y="2349275"/>
              <a:ext cx="63450" cy="63450"/>
            </a:xfrm>
            <a:custGeom>
              <a:avLst/>
              <a:gdLst/>
              <a:ahLst/>
              <a:cxnLst/>
              <a:rect l="l" t="t" r="r" b="b"/>
              <a:pathLst>
                <a:path w="2538" h="2538" fill="none" extrusionOk="0">
                  <a:moveTo>
                    <a:pt x="18" y="1114"/>
                  </a:moveTo>
                  <a:lnTo>
                    <a:pt x="18" y="1114"/>
                  </a:lnTo>
                  <a:lnTo>
                    <a:pt x="37" y="986"/>
                  </a:lnTo>
                  <a:lnTo>
                    <a:pt x="73" y="858"/>
                  </a:lnTo>
                  <a:lnTo>
                    <a:pt x="128" y="749"/>
                  </a:lnTo>
                  <a:lnTo>
                    <a:pt x="183" y="621"/>
                  </a:lnTo>
                  <a:lnTo>
                    <a:pt x="237" y="530"/>
                  </a:lnTo>
                  <a:lnTo>
                    <a:pt x="329" y="439"/>
                  </a:lnTo>
                  <a:lnTo>
                    <a:pt x="402" y="347"/>
                  </a:lnTo>
                  <a:lnTo>
                    <a:pt x="493" y="256"/>
                  </a:lnTo>
                  <a:lnTo>
                    <a:pt x="602" y="201"/>
                  </a:lnTo>
                  <a:lnTo>
                    <a:pt x="712" y="128"/>
                  </a:lnTo>
                  <a:lnTo>
                    <a:pt x="821" y="73"/>
                  </a:lnTo>
                  <a:lnTo>
                    <a:pt x="931" y="37"/>
                  </a:lnTo>
                  <a:lnTo>
                    <a:pt x="1059" y="19"/>
                  </a:lnTo>
                  <a:lnTo>
                    <a:pt x="1187" y="0"/>
                  </a:lnTo>
                  <a:lnTo>
                    <a:pt x="1314" y="0"/>
                  </a:lnTo>
                  <a:lnTo>
                    <a:pt x="1442" y="0"/>
                  </a:lnTo>
                  <a:lnTo>
                    <a:pt x="1442" y="0"/>
                  </a:lnTo>
                  <a:lnTo>
                    <a:pt x="1570" y="37"/>
                  </a:lnTo>
                  <a:lnTo>
                    <a:pt x="1679" y="55"/>
                  </a:lnTo>
                  <a:lnTo>
                    <a:pt x="1807" y="110"/>
                  </a:lnTo>
                  <a:lnTo>
                    <a:pt x="1917" y="165"/>
                  </a:lnTo>
                  <a:lnTo>
                    <a:pt x="2008" y="238"/>
                  </a:lnTo>
                  <a:lnTo>
                    <a:pt x="2117" y="311"/>
                  </a:lnTo>
                  <a:lnTo>
                    <a:pt x="2190" y="402"/>
                  </a:lnTo>
                  <a:lnTo>
                    <a:pt x="2282" y="493"/>
                  </a:lnTo>
                  <a:lnTo>
                    <a:pt x="2355" y="585"/>
                  </a:lnTo>
                  <a:lnTo>
                    <a:pt x="2409" y="694"/>
                  </a:lnTo>
                  <a:lnTo>
                    <a:pt x="2464" y="804"/>
                  </a:lnTo>
                  <a:lnTo>
                    <a:pt x="2501" y="913"/>
                  </a:lnTo>
                  <a:lnTo>
                    <a:pt x="2519" y="1041"/>
                  </a:lnTo>
                  <a:lnTo>
                    <a:pt x="2537" y="1169"/>
                  </a:lnTo>
                  <a:lnTo>
                    <a:pt x="2537" y="1296"/>
                  </a:lnTo>
                  <a:lnTo>
                    <a:pt x="2537" y="1424"/>
                  </a:lnTo>
                  <a:lnTo>
                    <a:pt x="2537" y="1424"/>
                  </a:lnTo>
                  <a:lnTo>
                    <a:pt x="2519" y="1552"/>
                  </a:lnTo>
                  <a:lnTo>
                    <a:pt x="2482" y="1680"/>
                  </a:lnTo>
                  <a:lnTo>
                    <a:pt x="2428" y="1789"/>
                  </a:lnTo>
                  <a:lnTo>
                    <a:pt x="2373" y="1899"/>
                  </a:lnTo>
                  <a:lnTo>
                    <a:pt x="2300" y="2008"/>
                  </a:lnTo>
                  <a:lnTo>
                    <a:pt x="2227" y="2099"/>
                  </a:lnTo>
                  <a:lnTo>
                    <a:pt x="2154" y="2191"/>
                  </a:lnTo>
                  <a:lnTo>
                    <a:pt x="2063" y="2264"/>
                  </a:lnTo>
                  <a:lnTo>
                    <a:pt x="1953" y="2337"/>
                  </a:lnTo>
                  <a:lnTo>
                    <a:pt x="1844" y="2391"/>
                  </a:lnTo>
                  <a:lnTo>
                    <a:pt x="1734" y="2446"/>
                  </a:lnTo>
                  <a:lnTo>
                    <a:pt x="1625" y="2483"/>
                  </a:lnTo>
                  <a:lnTo>
                    <a:pt x="1497" y="2519"/>
                  </a:lnTo>
                  <a:lnTo>
                    <a:pt x="1369" y="2537"/>
                  </a:lnTo>
                  <a:lnTo>
                    <a:pt x="1241" y="2537"/>
                  </a:lnTo>
                  <a:lnTo>
                    <a:pt x="1113" y="2519"/>
                  </a:lnTo>
                  <a:lnTo>
                    <a:pt x="1113" y="2519"/>
                  </a:lnTo>
                  <a:lnTo>
                    <a:pt x="986" y="2501"/>
                  </a:lnTo>
                  <a:lnTo>
                    <a:pt x="876" y="2464"/>
                  </a:lnTo>
                  <a:lnTo>
                    <a:pt x="748" y="2428"/>
                  </a:lnTo>
                  <a:lnTo>
                    <a:pt x="639" y="2373"/>
                  </a:lnTo>
                  <a:lnTo>
                    <a:pt x="529" y="2300"/>
                  </a:lnTo>
                  <a:lnTo>
                    <a:pt x="438" y="2227"/>
                  </a:lnTo>
                  <a:lnTo>
                    <a:pt x="347" y="2136"/>
                  </a:lnTo>
                  <a:lnTo>
                    <a:pt x="274" y="2045"/>
                  </a:lnTo>
                  <a:lnTo>
                    <a:pt x="201" y="1953"/>
                  </a:lnTo>
                  <a:lnTo>
                    <a:pt x="146" y="1844"/>
                  </a:lnTo>
                  <a:lnTo>
                    <a:pt x="91" y="1734"/>
                  </a:lnTo>
                  <a:lnTo>
                    <a:pt x="55" y="1607"/>
                  </a:lnTo>
                  <a:lnTo>
                    <a:pt x="18" y="1497"/>
                  </a:lnTo>
                  <a:lnTo>
                    <a:pt x="18" y="1369"/>
                  </a:lnTo>
                  <a:lnTo>
                    <a:pt x="0" y="1242"/>
                  </a:lnTo>
                  <a:lnTo>
                    <a:pt x="18" y="111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7283;p72"/>
            <p:cNvSpPr/>
            <p:nvPr/>
          </p:nvSpPr>
          <p:spPr>
            <a:xfrm>
              <a:off x="1190450" y="2355200"/>
              <a:ext cx="52050" cy="51600"/>
            </a:xfrm>
            <a:custGeom>
              <a:avLst/>
              <a:gdLst/>
              <a:ahLst/>
              <a:cxnLst/>
              <a:rect l="l" t="t" r="r" b="b"/>
              <a:pathLst>
                <a:path w="2082" h="2064" fill="none" extrusionOk="0">
                  <a:moveTo>
                    <a:pt x="0" y="895"/>
                  </a:moveTo>
                  <a:lnTo>
                    <a:pt x="0" y="895"/>
                  </a:lnTo>
                  <a:lnTo>
                    <a:pt x="0" y="1114"/>
                  </a:lnTo>
                  <a:lnTo>
                    <a:pt x="37" y="1315"/>
                  </a:lnTo>
                  <a:lnTo>
                    <a:pt x="110" y="1497"/>
                  </a:lnTo>
                  <a:lnTo>
                    <a:pt x="219" y="1662"/>
                  </a:lnTo>
                  <a:lnTo>
                    <a:pt x="347" y="1808"/>
                  </a:lnTo>
                  <a:lnTo>
                    <a:pt x="511" y="1935"/>
                  </a:lnTo>
                  <a:lnTo>
                    <a:pt x="712" y="2008"/>
                  </a:lnTo>
                  <a:lnTo>
                    <a:pt x="913" y="2063"/>
                  </a:lnTo>
                  <a:lnTo>
                    <a:pt x="913" y="2063"/>
                  </a:lnTo>
                  <a:lnTo>
                    <a:pt x="1114" y="2063"/>
                  </a:lnTo>
                  <a:lnTo>
                    <a:pt x="1315" y="2027"/>
                  </a:lnTo>
                  <a:lnTo>
                    <a:pt x="1515" y="1954"/>
                  </a:lnTo>
                  <a:lnTo>
                    <a:pt x="1680" y="1844"/>
                  </a:lnTo>
                  <a:lnTo>
                    <a:pt x="1826" y="1716"/>
                  </a:lnTo>
                  <a:lnTo>
                    <a:pt x="1935" y="1552"/>
                  </a:lnTo>
                  <a:lnTo>
                    <a:pt x="2026" y="1370"/>
                  </a:lnTo>
                  <a:lnTo>
                    <a:pt x="2063" y="1151"/>
                  </a:lnTo>
                  <a:lnTo>
                    <a:pt x="2063" y="1151"/>
                  </a:lnTo>
                  <a:lnTo>
                    <a:pt x="2081" y="950"/>
                  </a:lnTo>
                  <a:lnTo>
                    <a:pt x="2045" y="749"/>
                  </a:lnTo>
                  <a:lnTo>
                    <a:pt x="1972" y="567"/>
                  </a:lnTo>
                  <a:lnTo>
                    <a:pt x="1862" y="384"/>
                  </a:lnTo>
                  <a:lnTo>
                    <a:pt x="1716" y="238"/>
                  </a:lnTo>
                  <a:lnTo>
                    <a:pt x="1552" y="129"/>
                  </a:lnTo>
                  <a:lnTo>
                    <a:pt x="1369" y="37"/>
                  </a:lnTo>
                  <a:lnTo>
                    <a:pt x="1169" y="1"/>
                  </a:lnTo>
                  <a:lnTo>
                    <a:pt x="1169" y="1"/>
                  </a:lnTo>
                  <a:lnTo>
                    <a:pt x="968" y="1"/>
                  </a:lnTo>
                  <a:lnTo>
                    <a:pt x="749" y="19"/>
                  </a:lnTo>
                  <a:lnTo>
                    <a:pt x="566" y="92"/>
                  </a:lnTo>
                  <a:lnTo>
                    <a:pt x="402" y="202"/>
                  </a:lnTo>
                  <a:lnTo>
                    <a:pt x="256" y="348"/>
                  </a:lnTo>
                  <a:lnTo>
                    <a:pt x="146" y="512"/>
                  </a:lnTo>
                  <a:lnTo>
                    <a:pt x="55" y="694"/>
                  </a:lnTo>
                  <a:lnTo>
                    <a:pt x="0" y="8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7284;p72"/>
            <p:cNvSpPr/>
            <p:nvPr/>
          </p:nvSpPr>
          <p:spPr>
            <a:xfrm>
              <a:off x="1182225" y="2421375"/>
              <a:ext cx="25" cy="25"/>
            </a:xfrm>
            <a:custGeom>
              <a:avLst/>
              <a:gdLst/>
              <a:ahLst/>
              <a:cxnLst/>
              <a:rect l="l" t="t" r="r" b="b"/>
              <a:pathLst>
                <a:path w="1" h="1" extrusionOk="0">
                  <a:moveTo>
                    <a:pt x="1" y="0"/>
                  </a:moveTo>
                  <a:lnTo>
                    <a:pt x="1" y="0"/>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7285;p72"/>
            <p:cNvSpPr/>
            <p:nvPr/>
          </p:nvSpPr>
          <p:spPr>
            <a:xfrm>
              <a:off x="1182225" y="2421375"/>
              <a:ext cx="25" cy="25"/>
            </a:xfrm>
            <a:custGeom>
              <a:avLst/>
              <a:gdLst/>
              <a:ahLst/>
              <a:cxnLst/>
              <a:rect l="l" t="t" r="r" b="b"/>
              <a:pathLst>
                <a:path w="1" h="1" fill="none" extrusionOk="0">
                  <a:moveTo>
                    <a:pt x="1" y="0"/>
                  </a:move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7286;p72"/>
            <p:cNvSpPr/>
            <p:nvPr/>
          </p:nvSpPr>
          <p:spPr>
            <a:xfrm>
              <a:off x="1060850" y="2360225"/>
              <a:ext cx="121875" cy="145575"/>
            </a:xfrm>
            <a:custGeom>
              <a:avLst/>
              <a:gdLst/>
              <a:ahLst/>
              <a:cxnLst/>
              <a:rect l="l" t="t" r="r" b="b"/>
              <a:pathLst>
                <a:path w="4875" h="5823" extrusionOk="0">
                  <a:moveTo>
                    <a:pt x="986" y="1"/>
                  </a:moveTo>
                  <a:lnTo>
                    <a:pt x="950" y="92"/>
                  </a:lnTo>
                  <a:lnTo>
                    <a:pt x="968" y="366"/>
                  </a:lnTo>
                  <a:lnTo>
                    <a:pt x="986" y="858"/>
                  </a:lnTo>
                  <a:lnTo>
                    <a:pt x="968" y="1315"/>
                  </a:lnTo>
                  <a:lnTo>
                    <a:pt x="913" y="1771"/>
                  </a:lnTo>
                  <a:lnTo>
                    <a:pt x="804" y="2209"/>
                  </a:lnTo>
                  <a:lnTo>
                    <a:pt x="676" y="2647"/>
                  </a:lnTo>
                  <a:lnTo>
                    <a:pt x="494" y="3067"/>
                  </a:lnTo>
                  <a:lnTo>
                    <a:pt x="275" y="3505"/>
                  </a:lnTo>
                  <a:lnTo>
                    <a:pt x="1" y="3943"/>
                  </a:lnTo>
                  <a:lnTo>
                    <a:pt x="37" y="4016"/>
                  </a:lnTo>
                  <a:lnTo>
                    <a:pt x="147" y="4180"/>
                  </a:lnTo>
                  <a:lnTo>
                    <a:pt x="329" y="4436"/>
                  </a:lnTo>
                  <a:lnTo>
                    <a:pt x="603" y="4746"/>
                  </a:lnTo>
                  <a:lnTo>
                    <a:pt x="767" y="4892"/>
                  </a:lnTo>
                  <a:lnTo>
                    <a:pt x="932" y="5056"/>
                  </a:lnTo>
                  <a:lnTo>
                    <a:pt x="1151" y="5202"/>
                  </a:lnTo>
                  <a:lnTo>
                    <a:pt x="1370" y="5348"/>
                  </a:lnTo>
                  <a:lnTo>
                    <a:pt x="1607" y="5476"/>
                  </a:lnTo>
                  <a:lnTo>
                    <a:pt x="1863" y="5586"/>
                  </a:lnTo>
                  <a:lnTo>
                    <a:pt x="2155" y="5677"/>
                  </a:lnTo>
                  <a:lnTo>
                    <a:pt x="2465" y="5750"/>
                  </a:lnTo>
                  <a:lnTo>
                    <a:pt x="2848" y="5805"/>
                  </a:lnTo>
                  <a:lnTo>
                    <a:pt x="3177" y="5823"/>
                  </a:lnTo>
                  <a:lnTo>
                    <a:pt x="3487" y="5823"/>
                  </a:lnTo>
                  <a:lnTo>
                    <a:pt x="3743" y="5805"/>
                  </a:lnTo>
                  <a:lnTo>
                    <a:pt x="3980" y="5768"/>
                  </a:lnTo>
                  <a:lnTo>
                    <a:pt x="4181" y="5732"/>
                  </a:lnTo>
                  <a:lnTo>
                    <a:pt x="4345" y="5659"/>
                  </a:lnTo>
                  <a:lnTo>
                    <a:pt x="4473" y="5604"/>
                  </a:lnTo>
                  <a:lnTo>
                    <a:pt x="4600" y="5531"/>
                  </a:lnTo>
                  <a:lnTo>
                    <a:pt x="4692" y="5458"/>
                  </a:lnTo>
                  <a:lnTo>
                    <a:pt x="4746" y="5385"/>
                  </a:lnTo>
                  <a:lnTo>
                    <a:pt x="4801" y="5312"/>
                  </a:lnTo>
                  <a:lnTo>
                    <a:pt x="4874" y="5221"/>
                  </a:lnTo>
                  <a:lnTo>
                    <a:pt x="4874" y="5184"/>
                  </a:lnTo>
                  <a:lnTo>
                    <a:pt x="4819" y="4965"/>
                  </a:lnTo>
                  <a:lnTo>
                    <a:pt x="4783" y="4746"/>
                  </a:lnTo>
                  <a:lnTo>
                    <a:pt x="4746" y="4509"/>
                  </a:lnTo>
                  <a:lnTo>
                    <a:pt x="4728" y="4290"/>
                  </a:lnTo>
                  <a:lnTo>
                    <a:pt x="4728" y="3925"/>
                  </a:lnTo>
                  <a:lnTo>
                    <a:pt x="4746" y="3377"/>
                  </a:lnTo>
                  <a:lnTo>
                    <a:pt x="4819" y="2775"/>
                  </a:lnTo>
                  <a:lnTo>
                    <a:pt x="4856" y="2465"/>
                  </a:lnTo>
                  <a:lnTo>
                    <a:pt x="4856" y="2446"/>
                  </a:lnTo>
                  <a:lnTo>
                    <a:pt x="4308" y="2282"/>
                  </a:lnTo>
                  <a:lnTo>
                    <a:pt x="3797" y="2099"/>
                  </a:lnTo>
                  <a:lnTo>
                    <a:pt x="3304" y="1880"/>
                  </a:lnTo>
                  <a:lnTo>
                    <a:pt x="3067" y="1753"/>
                  </a:lnTo>
                  <a:lnTo>
                    <a:pt x="2848" y="1625"/>
                  </a:lnTo>
                  <a:lnTo>
                    <a:pt x="2629" y="1479"/>
                  </a:lnTo>
                  <a:lnTo>
                    <a:pt x="2428" y="1333"/>
                  </a:lnTo>
                  <a:lnTo>
                    <a:pt x="2228" y="1169"/>
                  </a:lnTo>
                  <a:lnTo>
                    <a:pt x="2027" y="1004"/>
                  </a:lnTo>
                  <a:lnTo>
                    <a:pt x="1844" y="822"/>
                  </a:lnTo>
                  <a:lnTo>
                    <a:pt x="1680" y="639"/>
                  </a:lnTo>
                  <a:lnTo>
                    <a:pt x="1498" y="439"/>
                  </a:lnTo>
                  <a:lnTo>
                    <a:pt x="1352" y="238"/>
                  </a:lnTo>
                  <a:lnTo>
                    <a:pt x="1132" y="110"/>
                  </a:lnTo>
                  <a:lnTo>
                    <a:pt x="986"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7287;p72"/>
            <p:cNvSpPr/>
            <p:nvPr/>
          </p:nvSpPr>
          <p:spPr>
            <a:xfrm>
              <a:off x="1062675" y="2455600"/>
              <a:ext cx="142850" cy="134175"/>
            </a:xfrm>
            <a:custGeom>
              <a:avLst/>
              <a:gdLst/>
              <a:ahLst/>
              <a:cxnLst/>
              <a:rect l="l" t="t" r="r" b="b"/>
              <a:pathLst>
                <a:path w="5714" h="5367" extrusionOk="0">
                  <a:moveTo>
                    <a:pt x="92" y="0"/>
                  </a:moveTo>
                  <a:lnTo>
                    <a:pt x="56" y="18"/>
                  </a:lnTo>
                  <a:lnTo>
                    <a:pt x="37" y="37"/>
                  </a:lnTo>
                  <a:lnTo>
                    <a:pt x="1" y="73"/>
                  </a:lnTo>
                  <a:lnTo>
                    <a:pt x="1" y="110"/>
                  </a:lnTo>
                  <a:lnTo>
                    <a:pt x="19" y="164"/>
                  </a:lnTo>
                  <a:lnTo>
                    <a:pt x="275" y="730"/>
                  </a:lnTo>
                  <a:lnTo>
                    <a:pt x="567" y="1296"/>
                  </a:lnTo>
                  <a:lnTo>
                    <a:pt x="877" y="1844"/>
                  </a:lnTo>
                  <a:lnTo>
                    <a:pt x="1224" y="2373"/>
                  </a:lnTo>
                  <a:lnTo>
                    <a:pt x="1589" y="2884"/>
                  </a:lnTo>
                  <a:lnTo>
                    <a:pt x="1972" y="3377"/>
                  </a:lnTo>
                  <a:lnTo>
                    <a:pt x="2392" y="3870"/>
                  </a:lnTo>
                  <a:lnTo>
                    <a:pt x="2812" y="4326"/>
                  </a:lnTo>
                  <a:lnTo>
                    <a:pt x="3213" y="4709"/>
                  </a:lnTo>
                  <a:lnTo>
                    <a:pt x="3414" y="4892"/>
                  </a:lnTo>
                  <a:lnTo>
                    <a:pt x="3633" y="5056"/>
                  </a:lnTo>
                  <a:lnTo>
                    <a:pt x="3870" y="5184"/>
                  </a:lnTo>
                  <a:lnTo>
                    <a:pt x="4126" y="5293"/>
                  </a:lnTo>
                  <a:lnTo>
                    <a:pt x="4254" y="5330"/>
                  </a:lnTo>
                  <a:lnTo>
                    <a:pt x="4381" y="5348"/>
                  </a:lnTo>
                  <a:lnTo>
                    <a:pt x="4527" y="5366"/>
                  </a:lnTo>
                  <a:lnTo>
                    <a:pt x="4655" y="5366"/>
                  </a:lnTo>
                  <a:lnTo>
                    <a:pt x="4892" y="5330"/>
                  </a:lnTo>
                  <a:lnTo>
                    <a:pt x="5093" y="5257"/>
                  </a:lnTo>
                  <a:lnTo>
                    <a:pt x="5203" y="5220"/>
                  </a:lnTo>
                  <a:lnTo>
                    <a:pt x="5294" y="5147"/>
                  </a:lnTo>
                  <a:lnTo>
                    <a:pt x="5385" y="5092"/>
                  </a:lnTo>
                  <a:lnTo>
                    <a:pt x="5458" y="5001"/>
                  </a:lnTo>
                  <a:lnTo>
                    <a:pt x="5549" y="4892"/>
                  </a:lnTo>
                  <a:lnTo>
                    <a:pt x="5604" y="4782"/>
                  </a:lnTo>
                  <a:lnTo>
                    <a:pt x="5659" y="4654"/>
                  </a:lnTo>
                  <a:lnTo>
                    <a:pt x="5677" y="4527"/>
                  </a:lnTo>
                  <a:lnTo>
                    <a:pt x="5695" y="4399"/>
                  </a:lnTo>
                  <a:lnTo>
                    <a:pt x="5714" y="4253"/>
                  </a:lnTo>
                  <a:lnTo>
                    <a:pt x="5695" y="3997"/>
                  </a:lnTo>
                  <a:lnTo>
                    <a:pt x="5641" y="3632"/>
                  </a:lnTo>
                  <a:lnTo>
                    <a:pt x="5586" y="3267"/>
                  </a:lnTo>
                  <a:lnTo>
                    <a:pt x="5495" y="2902"/>
                  </a:lnTo>
                  <a:lnTo>
                    <a:pt x="5385" y="2555"/>
                  </a:lnTo>
                  <a:lnTo>
                    <a:pt x="5276" y="2209"/>
                  </a:lnTo>
                  <a:lnTo>
                    <a:pt x="5148" y="1862"/>
                  </a:lnTo>
                  <a:lnTo>
                    <a:pt x="5002" y="1533"/>
                  </a:lnTo>
                  <a:lnTo>
                    <a:pt x="4838" y="1205"/>
                  </a:lnTo>
                  <a:lnTo>
                    <a:pt x="4801" y="1168"/>
                  </a:lnTo>
                  <a:lnTo>
                    <a:pt x="4783" y="1150"/>
                  </a:lnTo>
                  <a:lnTo>
                    <a:pt x="4746" y="1150"/>
                  </a:lnTo>
                  <a:lnTo>
                    <a:pt x="4710" y="1168"/>
                  </a:lnTo>
                  <a:lnTo>
                    <a:pt x="4673" y="1187"/>
                  </a:lnTo>
                  <a:lnTo>
                    <a:pt x="4655" y="1223"/>
                  </a:lnTo>
                  <a:lnTo>
                    <a:pt x="4655" y="1260"/>
                  </a:lnTo>
                  <a:lnTo>
                    <a:pt x="4655" y="1296"/>
                  </a:lnTo>
                  <a:lnTo>
                    <a:pt x="4911" y="1844"/>
                  </a:lnTo>
                  <a:lnTo>
                    <a:pt x="5111" y="2391"/>
                  </a:lnTo>
                  <a:lnTo>
                    <a:pt x="5294" y="2957"/>
                  </a:lnTo>
                  <a:lnTo>
                    <a:pt x="5422" y="3541"/>
                  </a:lnTo>
                  <a:lnTo>
                    <a:pt x="5476" y="3833"/>
                  </a:lnTo>
                  <a:lnTo>
                    <a:pt x="5513" y="4162"/>
                  </a:lnTo>
                  <a:lnTo>
                    <a:pt x="5513" y="4326"/>
                  </a:lnTo>
                  <a:lnTo>
                    <a:pt x="5495" y="4472"/>
                  </a:lnTo>
                  <a:lnTo>
                    <a:pt x="5458" y="4618"/>
                  </a:lnTo>
                  <a:lnTo>
                    <a:pt x="5385" y="4764"/>
                  </a:lnTo>
                  <a:lnTo>
                    <a:pt x="5312" y="4855"/>
                  </a:lnTo>
                  <a:lnTo>
                    <a:pt x="5221" y="4946"/>
                  </a:lnTo>
                  <a:lnTo>
                    <a:pt x="5130" y="5019"/>
                  </a:lnTo>
                  <a:lnTo>
                    <a:pt x="5020" y="5074"/>
                  </a:lnTo>
                  <a:lnTo>
                    <a:pt x="4911" y="5111"/>
                  </a:lnTo>
                  <a:lnTo>
                    <a:pt x="4783" y="5147"/>
                  </a:lnTo>
                  <a:lnTo>
                    <a:pt x="4655" y="5147"/>
                  </a:lnTo>
                  <a:lnTo>
                    <a:pt x="4546" y="5165"/>
                  </a:lnTo>
                  <a:lnTo>
                    <a:pt x="4400" y="5147"/>
                  </a:lnTo>
                  <a:lnTo>
                    <a:pt x="4272" y="5129"/>
                  </a:lnTo>
                  <a:lnTo>
                    <a:pt x="4144" y="5092"/>
                  </a:lnTo>
                  <a:lnTo>
                    <a:pt x="4016" y="5038"/>
                  </a:lnTo>
                  <a:lnTo>
                    <a:pt x="3779" y="4910"/>
                  </a:lnTo>
                  <a:lnTo>
                    <a:pt x="3560" y="4746"/>
                  </a:lnTo>
                  <a:lnTo>
                    <a:pt x="3341" y="4563"/>
                  </a:lnTo>
                  <a:lnTo>
                    <a:pt x="3140" y="4362"/>
                  </a:lnTo>
                  <a:lnTo>
                    <a:pt x="2775" y="3979"/>
                  </a:lnTo>
                  <a:lnTo>
                    <a:pt x="2410" y="3559"/>
                  </a:lnTo>
                  <a:lnTo>
                    <a:pt x="2045" y="3140"/>
                  </a:lnTo>
                  <a:lnTo>
                    <a:pt x="1698" y="2701"/>
                  </a:lnTo>
                  <a:lnTo>
                    <a:pt x="1388" y="2245"/>
                  </a:lnTo>
                  <a:lnTo>
                    <a:pt x="1041" y="1716"/>
                  </a:lnTo>
                  <a:lnTo>
                    <a:pt x="731" y="1168"/>
                  </a:lnTo>
                  <a:lnTo>
                    <a:pt x="457" y="621"/>
                  </a:lnTo>
                  <a:lnTo>
                    <a:pt x="183" y="55"/>
                  </a:lnTo>
                  <a:lnTo>
                    <a:pt x="165" y="18"/>
                  </a:lnTo>
                  <a:lnTo>
                    <a:pt x="129"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7288;p72"/>
            <p:cNvSpPr/>
            <p:nvPr/>
          </p:nvSpPr>
          <p:spPr>
            <a:xfrm>
              <a:off x="1119725" y="2395825"/>
              <a:ext cx="62525" cy="62525"/>
            </a:xfrm>
            <a:custGeom>
              <a:avLst/>
              <a:gdLst/>
              <a:ahLst/>
              <a:cxnLst/>
              <a:rect l="l" t="t" r="r" b="b"/>
              <a:pathLst>
                <a:path w="2501" h="2501" extrusionOk="0">
                  <a:moveTo>
                    <a:pt x="0" y="0"/>
                  </a:moveTo>
                  <a:lnTo>
                    <a:pt x="128" y="292"/>
                  </a:lnTo>
                  <a:lnTo>
                    <a:pt x="311" y="621"/>
                  </a:lnTo>
                  <a:lnTo>
                    <a:pt x="530" y="968"/>
                  </a:lnTo>
                  <a:lnTo>
                    <a:pt x="785" y="1333"/>
                  </a:lnTo>
                  <a:lnTo>
                    <a:pt x="931" y="1497"/>
                  </a:lnTo>
                  <a:lnTo>
                    <a:pt x="1095" y="1679"/>
                  </a:lnTo>
                  <a:lnTo>
                    <a:pt x="1278" y="1844"/>
                  </a:lnTo>
                  <a:lnTo>
                    <a:pt x="1461" y="1990"/>
                  </a:lnTo>
                  <a:lnTo>
                    <a:pt x="1661" y="2136"/>
                  </a:lnTo>
                  <a:lnTo>
                    <a:pt x="1880" y="2263"/>
                  </a:lnTo>
                  <a:lnTo>
                    <a:pt x="2118" y="2391"/>
                  </a:lnTo>
                  <a:lnTo>
                    <a:pt x="2373" y="2501"/>
                  </a:lnTo>
                  <a:lnTo>
                    <a:pt x="2391" y="1953"/>
                  </a:lnTo>
                  <a:lnTo>
                    <a:pt x="2464" y="1351"/>
                  </a:lnTo>
                  <a:lnTo>
                    <a:pt x="2501" y="1041"/>
                  </a:lnTo>
                  <a:lnTo>
                    <a:pt x="2099" y="1041"/>
                  </a:lnTo>
                  <a:lnTo>
                    <a:pt x="1789" y="986"/>
                  </a:lnTo>
                  <a:lnTo>
                    <a:pt x="1479" y="895"/>
                  </a:lnTo>
                  <a:lnTo>
                    <a:pt x="1168" y="767"/>
                  </a:lnTo>
                  <a:lnTo>
                    <a:pt x="858" y="621"/>
                  </a:lnTo>
                  <a:lnTo>
                    <a:pt x="566" y="438"/>
                  </a:lnTo>
                  <a:lnTo>
                    <a:pt x="274" y="219"/>
                  </a:lnTo>
                  <a:lnTo>
                    <a:pt x="0"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7289;p72"/>
            <p:cNvSpPr/>
            <p:nvPr/>
          </p:nvSpPr>
          <p:spPr>
            <a:xfrm>
              <a:off x="1041250" y="2195950"/>
              <a:ext cx="198950" cy="228175"/>
            </a:xfrm>
            <a:custGeom>
              <a:avLst/>
              <a:gdLst/>
              <a:ahLst/>
              <a:cxnLst/>
              <a:rect l="l" t="t" r="r" b="b"/>
              <a:pathLst>
                <a:path w="7958" h="9127" extrusionOk="0">
                  <a:moveTo>
                    <a:pt x="3285" y="1"/>
                  </a:moveTo>
                  <a:lnTo>
                    <a:pt x="3066" y="19"/>
                  </a:lnTo>
                  <a:lnTo>
                    <a:pt x="2866" y="56"/>
                  </a:lnTo>
                  <a:lnTo>
                    <a:pt x="2665" y="92"/>
                  </a:lnTo>
                  <a:lnTo>
                    <a:pt x="2482" y="129"/>
                  </a:lnTo>
                  <a:lnTo>
                    <a:pt x="2318" y="183"/>
                  </a:lnTo>
                  <a:lnTo>
                    <a:pt x="1989" y="311"/>
                  </a:lnTo>
                  <a:lnTo>
                    <a:pt x="1697" y="475"/>
                  </a:lnTo>
                  <a:lnTo>
                    <a:pt x="1442" y="658"/>
                  </a:lnTo>
                  <a:lnTo>
                    <a:pt x="1223" y="859"/>
                  </a:lnTo>
                  <a:lnTo>
                    <a:pt x="1040" y="1059"/>
                  </a:lnTo>
                  <a:lnTo>
                    <a:pt x="876" y="1278"/>
                  </a:lnTo>
                  <a:lnTo>
                    <a:pt x="730" y="1498"/>
                  </a:lnTo>
                  <a:lnTo>
                    <a:pt x="621" y="1735"/>
                  </a:lnTo>
                  <a:lnTo>
                    <a:pt x="511" y="1936"/>
                  </a:lnTo>
                  <a:lnTo>
                    <a:pt x="438" y="2155"/>
                  </a:lnTo>
                  <a:lnTo>
                    <a:pt x="365" y="2337"/>
                  </a:lnTo>
                  <a:lnTo>
                    <a:pt x="347" y="2593"/>
                  </a:lnTo>
                  <a:lnTo>
                    <a:pt x="329" y="2994"/>
                  </a:lnTo>
                  <a:lnTo>
                    <a:pt x="329" y="3213"/>
                  </a:lnTo>
                  <a:lnTo>
                    <a:pt x="347" y="3396"/>
                  </a:lnTo>
                  <a:lnTo>
                    <a:pt x="383" y="3560"/>
                  </a:lnTo>
                  <a:lnTo>
                    <a:pt x="402" y="3615"/>
                  </a:lnTo>
                  <a:lnTo>
                    <a:pt x="420" y="3669"/>
                  </a:lnTo>
                  <a:lnTo>
                    <a:pt x="329" y="3724"/>
                  </a:lnTo>
                  <a:lnTo>
                    <a:pt x="237" y="3779"/>
                  </a:lnTo>
                  <a:lnTo>
                    <a:pt x="164" y="3870"/>
                  </a:lnTo>
                  <a:lnTo>
                    <a:pt x="110" y="3962"/>
                  </a:lnTo>
                  <a:lnTo>
                    <a:pt x="55" y="4071"/>
                  </a:lnTo>
                  <a:lnTo>
                    <a:pt x="37" y="4181"/>
                  </a:lnTo>
                  <a:lnTo>
                    <a:pt x="0" y="4381"/>
                  </a:lnTo>
                  <a:lnTo>
                    <a:pt x="0" y="4527"/>
                  </a:lnTo>
                  <a:lnTo>
                    <a:pt x="0" y="4692"/>
                  </a:lnTo>
                  <a:lnTo>
                    <a:pt x="18" y="4856"/>
                  </a:lnTo>
                  <a:lnTo>
                    <a:pt x="73" y="5020"/>
                  </a:lnTo>
                  <a:lnTo>
                    <a:pt x="128" y="5184"/>
                  </a:lnTo>
                  <a:lnTo>
                    <a:pt x="183" y="5330"/>
                  </a:lnTo>
                  <a:lnTo>
                    <a:pt x="274" y="5476"/>
                  </a:lnTo>
                  <a:lnTo>
                    <a:pt x="365" y="5622"/>
                  </a:lnTo>
                  <a:lnTo>
                    <a:pt x="475" y="5768"/>
                  </a:lnTo>
                  <a:lnTo>
                    <a:pt x="602" y="5896"/>
                  </a:lnTo>
                  <a:lnTo>
                    <a:pt x="730" y="6006"/>
                  </a:lnTo>
                  <a:lnTo>
                    <a:pt x="876" y="6115"/>
                  </a:lnTo>
                  <a:lnTo>
                    <a:pt x="1040" y="6206"/>
                  </a:lnTo>
                  <a:lnTo>
                    <a:pt x="1205" y="6280"/>
                  </a:lnTo>
                  <a:lnTo>
                    <a:pt x="1387" y="6334"/>
                  </a:lnTo>
                  <a:lnTo>
                    <a:pt x="1588" y="6371"/>
                  </a:lnTo>
                  <a:lnTo>
                    <a:pt x="1606" y="6371"/>
                  </a:lnTo>
                  <a:lnTo>
                    <a:pt x="1661" y="6517"/>
                  </a:lnTo>
                  <a:lnTo>
                    <a:pt x="1679" y="6572"/>
                  </a:lnTo>
                  <a:lnTo>
                    <a:pt x="1789" y="6845"/>
                  </a:lnTo>
                  <a:lnTo>
                    <a:pt x="1935" y="7101"/>
                  </a:lnTo>
                  <a:lnTo>
                    <a:pt x="2117" y="7338"/>
                  </a:lnTo>
                  <a:lnTo>
                    <a:pt x="2300" y="7557"/>
                  </a:lnTo>
                  <a:lnTo>
                    <a:pt x="2519" y="7776"/>
                  </a:lnTo>
                  <a:lnTo>
                    <a:pt x="2738" y="7977"/>
                  </a:lnTo>
                  <a:lnTo>
                    <a:pt x="2975" y="8159"/>
                  </a:lnTo>
                  <a:lnTo>
                    <a:pt x="3231" y="8342"/>
                  </a:lnTo>
                  <a:lnTo>
                    <a:pt x="3486" y="8488"/>
                  </a:lnTo>
                  <a:lnTo>
                    <a:pt x="3742" y="8634"/>
                  </a:lnTo>
                  <a:lnTo>
                    <a:pt x="3997" y="8762"/>
                  </a:lnTo>
                  <a:lnTo>
                    <a:pt x="4253" y="8871"/>
                  </a:lnTo>
                  <a:lnTo>
                    <a:pt x="4490" y="8963"/>
                  </a:lnTo>
                  <a:lnTo>
                    <a:pt x="4727" y="9017"/>
                  </a:lnTo>
                  <a:lnTo>
                    <a:pt x="4965" y="9072"/>
                  </a:lnTo>
                  <a:lnTo>
                    <a:pt x="5165" y="9109"/>
                  </a:lnTo>
                  <a:lnTo>
                    <a:pt x="5421" y="9127"/>
                  </a:lnTo>
                  <a:lnTo>
                    <a:pt x="5640" y="9109"/>
                  </a:lnTo>
                  <a:lnTo>
                    <a:pt x="5877" y="9072"/>
                  </a:lnTo>
                  <a:lnTo>
                    <a:pt x="6096" y="9036"/>
                  </a:lnTo>
                  <a:lnTo>
                    <a:pt x="6279" y="8963"/>
                  </a:lnTo>
                  <a:lnTo>
                    <a:pt x="6443" y="8871"/>
                  </a:lnTo>
                  <a:lnTo>
                    <a:pt x="6607" y="8744"/>
                  </a:lnTo>
                  <a:lnTo>
                    <a:pt x="6735" y="8597"/>
                  </a:lnTo>
                  <a:lnTo>
                    <a:pt x="6863" y="8433"/>
                  </a:lnTo>
                  <a:lnTo>
                    <a:pt x="6954" y="8251"/>
                  </a:lnTo>
                  <a:lnTo>
                    <a:pt x="7045" y="8050"/>
                  </a:lnTo>
                  <a:lnTo>
                    <a:pt x="7118" y="7849"/>
                  </a:lnTo>
                  <a:lnTo>
                    <a:pt x="7191" y="7630"/>
                  </a:lnTo>
                  <a:lnTo>
                    <a:pt x="7228" y="7411"/>
                  </a:lnTo>
                  <a:lnTo>
                    <a:pt x="7264" y="7174"/>
                  </a:lnTo>
                  <a:lnTo>
                    <a:pt x="7301" y="6937"/>
                  </a:lnTo>
                  <a:lnTo>
                    <a:pt x="7301" y="6718"/>
                  </a:lnTo>
                  <a:lnTo>
                    <a:pt x="7301" y="6261"/>
                  </a:lnTo>
                  <a:lnTo>
                    <a:pt x="7283" y="6006"/>
                  </a:lnTo>
                  <a:lnTo>
                    <a:pt x="7246" y="5768"/>
                  </a:lnTo>
                  <a:lnTo>
                    <a:pt x="7228" y="5750"/>
                  </a:lnTo>
                  <a:lnTo>
                    <a:pt x="7502" y="4856"/>
                  </a:lnTo>
                  <a:lnTo>
                    <a:pt x="7739" y="4108"/>
                  </a:lnTo>
                  <a:lnTo>
                    <a:pt x="7903" y="3450"/>
                  </a:lnTo>
                  <a:lnTo>
                    <a:pt x="7940" y="3195"/>
                  </a:lnTo>
                  <a:lnTo>
                    <a:pt x="7958" y="2939"/>
                  </a:lnTo>
                  <a:lnTo>
                    <a:pt x="7958" y="2684"/>
                  </a:lnTo>
                  <a:lnTo>
                    <a:pt x="7921" y="2428"/>
                  </a:lnTo>
                  <a:lnTo>
                    <a:pt x="7848" y="2191"/>
                  </a:lnTo>
                  <a:lnTo>
                    <a:pt x="7757" y="1936"/>
                  </a:lnTo>
                  <a:lnTo>
                    <a:pt x="7611" y="1698"/>
                  </a:lnTo>
                  <a:lnTo>
                    <a:pt x="7447" y="1461"/>
                  </a:lnTo>
                  <a:lnTo>
                    <a:pt x="7246" y="1242"/>
                  </a:lnTo>
                  <a:lnTo>
                    <a:pt x="6991" y="1041"/>
                  </a:lnTo>
                  <a:lnTo>
                    <a:pt x="6698" y="840"/>
                  </a:lnTo>
                  <a:lnTo>
                    <a:pt x="6370" y="658"/>
                  </a:lnTo>
                  <a:lnTo>
                    <a:pt x="5987" y="494"/>
                  </a:lnTo>
                  <a:lnTo>
                    <a:pt x="5549" y="348"/>
                  </a:lnTo>
                  <a:lnTo>
                    <a:pt x="5074" y="202"/>
                  </a:lnTo>
                  <a:lnTo>
                    <a:pt x="4545" y="92"/>
                  </a:lnTo>
                  <a:lnTo>
                    <a:pt x="4271" y="56"/>
                  </a:lnTo>
                  <a:lnTo>
                    <a:pt x="3997" y="19"/>
                  </a:lnTo>
                  <a:lnTo>
                    <a:pt x="3760" y="1"/>
                  </a:lnTo>
                  <a:close/>
                </a:path>
              </a:pathLst>
            </a:custGeom>
            <a:solidFill>
              <a:srgbClr val="FFB0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7290;p72"/>
            <p:cNvSpPr/>
            <p:nvPr/>
          </p:nvSpPr>
          <p:spPr>
            <a:xfrm>
              <a:off x="1041250" y="2195950"/>
              <a:ext cx="198950" cy="228175"/>
            </a:xfrm>
            <a:custGeom>
              <a:avLst/>
              <a:gdLst/>
              <a:ahLst/>
              <a:cxnLst/>
              <a:rect l="l" t="t" r="r" b="b"/>
              <a:pathLst>
                <a:path w="7958" h="9127" fill="none" extrusionOk="0">
                  <a:moveTo>
                    <a:pt x="0" y="4381"/>
                  </a:moveTo>
                  <a:lnTo>
                    <a:pt x="0" y="4381"/>
                  </a:lnTo>
                  <a:lnTo>
                    <a:pt x="0" y="4527"/>
                  </a:lnTo>
                  <a:lnTo>
                    <a:pt x="0" y="4692"/>
                  </a:lnTo>
                  <a:lnTo>
                    <a:pt x="18" y="4856"/>
                  </a:lnTo>
                  <a:lnTo>
                    <a:pt x="73" y="5020"/>
                  </a:lnTo>
                  <a:lnTo>
                    <a:pt x="128" y="5184"/>
                  </a:lnTo>
                  <a:lnTo>
                    <a:pt x="183" y="5330"/>
                  </a:lnTo>
                  <a:lnTo>
                    <a:pt x="274" y="5476"/>
                  </a:lnTo>
                  <a:lnTo>
                    <a:pt x="365" y="5622"/>
                  </a:lnTo>
                  <a:lnTo>
                    <a:pt x="475" y="5768"/>
                  </a:lnTo>
                  <a:lnTo>
                    <a:pt x="602" y="5896"/>
                  </a:lnTo>
                  <a:lnTo>
                    <a:pt x="730" y="6006"/>
                  </a:lnTo>
                  <a:lnTo>
                    <a:pt x="876" y="6115"/>
                  </a:lnTo>
                  <a:lnTo>
                    <a:pt x="1040" y="6206"/>
                  </a:lnTo>
                  <a:lnTo>
                    <a:pt x="1205" y="6280"/>
                  </a:lnTo>
                  <a:lnTo>
                    <a:pt x="1387" y="6334"/>
                  </a:lnTo>
                  <a:lnTo>
                    <a:pt x="1588" y="6371"/>
                  </a:lnTo>
                  <a:lnTo>
                    <a:pt x="1588" y="6371"/>
                  </a:lnTo>
                  <a:lnTo>
                    <a:pt x="1588" y="6371"/>
                  </a:lnTo>
                  <a:lnTo>
                    <a:pt x="1606" y="6371"/>
                  </a:lnTo>
                  <a:lnTo>
                    <a:pt x="1606" y="6371"/>
                  </a:lnTo>
                  <a:lnTo>
                    <a:pt x="1661" y="6517"/>
                  </a:lnTo>
                  <a:lnTo>
                    <a:pt x="1661" y="6517"/>
                  </a:lnTo>
                  <a:lnTo>
                    <a:pt x="1679" y="6572"/>
                  </a:lnTo>
                  <a:lnTo>
                    <a:pt x="1679" y="6572"/>
                  </a:lnTo>
                  <a:lnTo>
                    <a:pt x="1679" y="6572"/>
                  </a:lnTo>
                  <a:lnTo>
                    <a:pt x="1789" y="6845"/>
                  </a:lnTo>
                  <a:lnTo>
                    <a:pt x="1935" y="7101"/>
                  </a:lnTo>
                  <a:lnTo>
                    <a:pt x="2117" y="7338"/>
                  </a:lnTo>
                  <a:lnTo>
                    <a:pt x="2300" y="7557"/>
                  </a:lnTo>
                  <a:lnTo>
                    <a:pt x="2519" y="7776"/>
                  </a:lnTo>
                  <a:lnTo>
                    <a:pt x="2738" y="7977"/>
                  </a:lnTo>
                  <a:lnTo>
                    <a:pt x="2975" y="8159"/>
                  </a:lnTo>
                  <a:lnTo>
                    <a:pt x="3231" y="8342"/>
                  </a:lnTo>
                  <a:lnTo>
                    <a:pt x="3486" y="8488"/>
                  </a:lnTo>
                  <a:lnTo>
                    <a:pt x="3742" y="8634"/>
                  </a:lnTo>
                  <a:lnTo>
                    <a:pt x="3997" y="8762"/>
                  </a:lnTo>
                  <a:lnTo>
                    <a:pt x="4253" y="8871"/>
                  </a:lnTo>
                  <a:lnTo>
                    <a:pt x="4490" y="8963"/>
                  </a:lnTo>
                  <a:lnTo>
                    <a:pt x="4727" y="9017"/>
                  </a:lnTo>
                  <a:lnTo>
                    <a:pt x="4965" y="9072"/>
                  </a:lnTo>
                  <a:lnTo>
                    <a:pt x="5165" y="9109"/>
                  </a:lnTo>
                  <a:lnTo>
                    <a:pt x="5165" y="9109"/>
                  </a:lnTo>
                  <a:lnTo>
                    <a:pt x="5421" y="9127"/>
                  </a:lnTo>
                  <a:lnTo>
                    <a:pt x="5640" y="9109"/>
                  </a:lnTo>
                  <a:lnTo>
                    <a:pt x="5877" y="9072"/>
                  </a:lnTo>
                  <a:lnTo>
                    <a:pt x="5877" y="9072"/>
                  </a:lnTo>
                  <a:lnTo>
                    <a:pt x="6096" y="9036"/>
                  </a:lnTo>
                  <a:lnTo>
                    <a:pt x="6279" y="8963"/>
                  </a:lnTo>
                  <a:lnTo>
                    <a:pt x="6443" y="8871"/>
                  </a:lnTo>
                  <a:lnTo>
                    <a:pt x="6607" y="8744"/>
                  </a:lnTo>
                  <a:lnTo>
                    <a:pt x="6735" y="8597"/>
                  </a:lnTo>
                  <a:lnTo>
                    <a:pt x="6863" y="8433"/>
                  </a:lnTo>
                  <a:lnTo>
                    <a:pt x="6954" y="8251"/>
                  </a:lnTo>
                  <a:lnTo>
                    <a:pt x="7045" y="8050"/>
                  </a:lnTo>
                  <a:lnTo>
                    <a:pt x="7118" y="7849"/>
                  </a:lnTo>
                  <a:lnTo>
                    <a:pt x="7191" y="7630"/>
                  </a:lnTo>
                  <a:lnTo>
                    <a:pt x="7228" y="7411"/>
                  </a:lnTo>
                  <a:lnTo>
                    <a:pt x="7264" y="7174"/>
                  </a:lnTo>
                  <a:lnTo>
                    <a:pt x="7301" y="6937"/>
                  </a:lnTo>
                  <a:lnTo>
                    <a:pt x="7301" y="6718"/>
                  </a:lnTo>
                  <a:lnTo>
                    <a:pt x="7301" y="6261"/>
                  </a:lnTo>
                  <a:lnTo>
                    <a:pt x="7301" y="6261"/>
                  </a:lnTo>
                  <a:lnTo>
                    <a:pt x="7283" y="6006"/>
                  </a:lnTo>
                  <a:lnTo>
                    <a:pt x="7246" y="5768"/>
                  </a:lnTo>
                  <a:lnTo>
                    <a:pt x="7246" y="5768"/>
                  </a:lnTo>
                  <a:lnTo>
                    <a:pt x="7228" y="5750"/>
                  </a:lnTo>
                  <a:lnTo>
                    <a:pt x="7228" y="5750"/>
                  </a:lnTo>
                  <a:lnTo>
                    <a:pt x="7502" y="4856"/>
                  </a:lnTo>
                  <a:lnTo>
                    <a:pt x="7739" y="4108"/>
                  </a:lnTo>
                  <a:lnTo>
                    <a:pt x="7903" y="3450"/>
                  </a:lnTo>
                  <a:lnTo>
                    <a:pt x="7903" y="3450"/>
                  </a:lnTo>
                  <a:lnTo>
                    <a:pt x="7940" y="3195"/>
                  </a:lnTo>
                  <a:lnTo>
                    <a:pt x="7958" y="2939"/>
                  </a:lnTo>
                  <a:lnTo>
                    <a:pt x="7958" y="2684"/>
                  </a:lnTo>
                  <a:lnTo>
                    <a:pt x="7921" y="2428"/>
                  </a:lnTo>
                  <a:lnTo>
                    <a:pt x="7848" y="2191"/>
                  </a:lnTo>
                  <a:lnTo>
                    <a:pt x="7757" y="1936"/>
                  </a:lnTo>
                  <a:lnTo>
                    <a:pt x="7611" y="1698"/>
                  </a:lnTo>
                  <a:lnTo>
                    <a:pt x="7447" y="1461"/>
                  </a:lnTo>
                  <a:lnTo>
                    <a:pt x="7246" y="1242"/>
                  </a:lnTo>
                  <a:lnTo>
                    <a:pt x="6991" y="1041"/>
                  </a:lnTo>
                  <a:lnTo>
                    <a:pt x="6698" y="840"/>
                  </a:lnTo>
                  <a:lnTo>
                    <a:pt x="6370" y="658"/>
                  </a:lnTo>
                  <a:lnTo>
                    <a:pt x="5987" y="494"/>
                  </a:lnTo>
                  <a:lnTo>
                    <a:pt x="5549" y="348"/>
                  </a:lnTo>
                  <a:lnTo>
                    <a:pt x="5074" y="202"/>
                  </a:lnTo>
                  <a:lnTo>
                    <a:pt x="4545" y="92"/>
                  </a:lnTo>
                  <a:lnTo>
                    <a:pt x="4545" y="92"/>
                  </a:lnTo>
                  <a:lnTo>
                    <a:pt x="4271" y="56"/>
                  </a:lnTo>
                  <a:lnTo>
                    <a:pt x="3997" y="19"/>
                  </a:lnTo>
                  <a:lnTo>
                    <a:pt x="3760" y="1"/>
                  </a:lnTo>
                  <a:lnTo>
                    <a:pt x="3523" y="1"/>
                  </a:lnTo>
                  <a:lnTo>
                    <a:pt x="3285" y="1"/>
                  </a:lnTo>
                  <a:lnTo>
                    <a:pt x="3066" y="19"/>
                  </a:lnTo>
                  <a:lnTo>
                    <a:pt x="2866" y="56"/>
                  </a:lnTo>
                  <a:lnTo>
                    <a:pt x="2665" y="92"/>
                  </a:lnTo>
                  <a:lnTo>
                    <a:pt x="2482" y="129"/>
                  </a:lnTo>
                  <a:lnTo>
                    <a:pt x="2318" y="183"/>
                  </a:lnTo>
                  <a:lnTo>
                    <a:pt x="1989" y="311"/>
                  </a:lnTo>
                  <a:lnTo>
                    <a:pt x="1697" y="475"/>
                  </a:lnTo>
                  <a:lnTo>
                    <a:pt x="1442" y="658"/>
                  </a:lnTo>
                  <a:lnTo>
                    <a:pt x="1223" y="859"/>
                  </a:lnTo>
                  <a:lnTo>
                    <a:pt x="1040" y="1059"/>
                  </a:lnTo>
                  <a:lnTo>
                    <a:pt x="876" y="1278"/>
                  </a:lnTo>
                  <a:lnTo>
                    <a:pt x="730" y="1498"/>
                  </a:lnTo>
                  <a:lnTo>
                    <a:pt x="621" y="1735"/>
                  </a:lnTo>
                  <a:lnTo>
                    <a:pt x="511" y="1936"/>
                  </a:lnTo>
                  <a:lnTo>
                    <a:pt x="438" y="2155"/>
                  </a:lnTo>
                  <a:lnTo>
                    <a:pt x="365" y="2337"/>
                  </a:lnTo>
                  <a:lnTo>
                    <a:pt x="365" y="2337"/>
                  </a:lnTo>
                  <a:lnTo>
                    <a:pt x="347" y="2593"/>
                  </a:lnTo>
                  <a:lnTo>
                    <a:pt x="329" y="2994"/>
                  </a:lnTo>
                  <a:lnTo>
                    <a:pt x="329" y="3213"/>
                  </a:lnTo>
                  <a:lnTo>
                    <a:pt x="347" y="3396"/>
                  </a:lnTo>
                  <a:lnTo>
                    <a:pt x="383" y="3560"/>
                  </a:lnTo>
                  <a:lnTo>
                    <a:pt x="402" y="3615"/>
                  </a:lnTo>
                  <a:lnTo>
                    <a:pt x="420" y="3669"/>
                  </a:lnTo>
                  <a:lnTo>
                    <a:pt x="420" y="3669"/>
                  </a:lnTo>
                  <a:lnTo>
                    <a:pt x="329" y="3724"/>
                  </a:lnTo>
                  <a:lnTo>
                    <a:pt x="237" y="3779"/>
                  </a:lnTo>
                  <a:lnTo>
                    <a:pt x="164" y="3870"/>
                  </a:lnTo>
                  <a:lnTo>
                    <a:pt x="110" y="3962"/>
                  </a:lnTo>
                  <a:lnTo>
                    <a:pt x="55" y="4071"/>
                  </a:lnTo>
                  <a:lnTo>
                    <a:pt x="37" y="4181"/>
                  </a:lnTo>
                  <a:lnTo>
                    <a:pt x="0" y="438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7291;p72"/>
            <p:cNvSpPr/>
            <p:nvPr/>
          </p:nvSpPr>
          <p:spPr>
            <a:xfrm>
              <a:off x="1201850" y="2315050"/>
              <a:ext cx="10525" cy="18725"/>
            </a:xfrm>
            <a:custGeom>
              <a:avLst/>
              <a:gdLst/>
              <a:ahLst/>
              <a:cxnLst/>
              <a:rect l="l" t="t" r="r" b="b"/>
              <a:pathLst>
                <a:path w="421" h="749" extrusionOk="0">
                  <a:moveTo>
                    <a:pt x="220" y="1"/>
                  </a:moveTo>
                  <a:lnTo>
                    <a:pt x="147" y="74"/>
                  </a:lnTo>
                  <a:lnTo>
                    <a:pt x="74" y="183"/>
                  </a:lnTo>
                  <a:lnTo>
                    <a:pt x="19" y="329"/>
                  </a:lnTo>
                  <a:lnTo>
                    <a:pt x="1" y="475"/>
                  </a:lnTo>
                  <a:lnTo>
                    <a:pt x="19" y="603"/>
                  </a:lnTo>
                  <a:lnTo>
                    <a:pt x="55" y="694"/>
                  </a:lnTo>
                  <a:lnTo>
                    <a:pt x="92" y="731"/>
                  </a:lnTo>
                  <a:lnTo>
                    <a:pt x="128" y="749"/>
                  </a:lnTo>
                  <a:lnTo>
                    <a:pt x="165" y="749"/>
                  </a:lnTo>
                  <a:lnTo>
                    <a:pt x="220" y="731"/>
                  </a:lnTo>
                  <a:lnTo>
                    <a:pt x="293" y="658"/>
                  </a:lnTo>
                  <a:lnTo>
                    <a:pt x="366" y="548"/>
                  </a:lnTo>
                  <a:lnTo>
                    <a:pt x="402" y="420"/>
                  </a:lnTo>
                  <a:lnTo>
                    <a:pt x="420" y="274"/>
                  </a:lnTo>
                  <a:lnTo>
                    <a:pt x="420" y="147"/>
                  </a:lnTo>
                  <a:lnTo>
                    <a:pt x="366" y="37"/>
                  </a:lnTo>
                  <a:lnTo>
                    <a:pt x="329" y="19"/>
                  </a:lnTo>
                  <a:lnTo>
                    <a:pt x="293"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7292;p72"/>
            <p:cNvSpPr/>
            <p:nvPr/>
          </p:nvSpPr>
          <p:spPr>
            <a:xfrm>
              <a:off x="1198650" y="2313675"/>
              <a:ext cx="25600" cy="7325"/>
            </a:xfrm>
            <a:custGeom>
              <a:avLst/>
              <a:gdLst/>
              <a:ahLst/>
              <a:cxnLst/>
              <a:rect l="l" t="t" r="r" b="b"/>
              <a:pathLst>
                <a:path w="1024" h="293" extrusionOk="0">
                  <a:moveTo>
                    <a:pt x="384" y="1"/>
                  </a:moveTo>
                  <a:lnTo>
                    <a:pt x="238" y="37"/>
                  </a:lnTo>
                  <a:lnTo>
                    <a:pt x="147" y="56"/>
                  </a:lnTo>
                  <a:lnTo>
                    <a:pt x="37" y="110"/>
                  </a:lnTo>
                  <a:lnTo>
                    <a:pt x="1" y="129"/>
                  </a:lnTo>
                  <a:lnTo>
                    <a:pt x="1" y="183"/>
                  </a:lnTo>
                  <a:lnTo>
                    <a:pt x="37" y="202"/>
                  </a:lnTo>
                  <a:lnTo>
                    <a:pt x="92" y="202"/>
                  </a:lnTo>
                  <a:lnTo>
                    <a:pt x="165" y="165"/>
                  </a:lnTo>
                  <a:lnTo>
                    <a:pt x="256" y="147"/>
                  </a:lnTo>
                  <a:lnTo>
                    <a:pt x="384" y="129"/>
                  </a:lnTo>
                  <a:lnTo>
                    <a:pt x="512" y="110"/>
                  </a:lnTo>
                  <a:lnTo>
                    <a:pt x="658" y="129"/>
                  </a:lnTo>
                  <a:lnTo>
                    <a:pt x="786" y="183"/>
                  </a:lnTo>
                  <a:lnTo>
                    <a:pt x="859" y="220"/>
                  </a:lnTo>
                  <a:lnTo>
                    <a:pt x="932" y="275"/>
                  </a:lnTo>
                  <a:lnTo>
                    <a:pt x="968" y="293"/>
                  </a:lnTo>
                  <a:lnTo>
                    <a:pt x="1005" y="275"/>
                  </a:lnTo>
                  <a:lnTo>
                    <a:pt x="1023" y="238"/>
                  </a:lnTo>
                  <a:lnTo>
                    <a:pt x="1005" y="202"/>
                  </a:lnTo>
                  <a:lnTo>
                    <a:pt x="932" y="147"/>
                  </a:lnTo>
                  <a:lnTo>
                    <a:pt x="841" y="92"/>
                  </a:lnTo>
                  <a:lnTo>
                    <a:pt x="768" y="56"/>
                  </a:lnTo>
                  <a:lnTo>
                    <a:pt x="695" y="19"/>
                  </a:lnTo>
                  <a:lnTo>
                    <a:pt x="530"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7293;p72"/>
            <p:cNvSpPr/>
            <p:nvPr/>
          </p:nvSpPr>
          <p:spPr>
            <a:xfrm>
              <a:off x="1157150" y="2305475"/>
              <a:ext cx="10500" cy="18725"/>
            </a:xfrm>
            <a:custGeom>
              <a:avLst/>
              <a:gdLst/>
              <a:ahLst/>
              <a:cxnLst/>
              <a:rect l="l" t="t" r="r" b="b"/>
              <a:pathLst>
                <a:path w="420" h="749" extrusionOk="0">
                  <a:moveTo>
                    <a:pt x="256" y="0"/>
                  </a:moveTo>
                  <a:lnTo>
                    <a:pt x="201" y="19"/>
                  </a:lnTo>
                  <a:lnTo>
                    <a:pt x="128" y="73"/>
                  </a:lnTo>
                  <a:lnTo>
                    <a:pt x="55" y="183"/>
                  </a:lnTo>
                  <a:lnTo>
                    <a:pt x="18" y="329"/>
                  </a:lnTo>
                  <a:lnTo>
                    <a:pt x="0" y="475"/>
                  </a:lnTo>
                  <a:lnTo>
                    <a:pt x="0" y="603"/>
                  </a:lnTo>
                  <a:lnTo>
                    <a:pt x="55" y="694"/>
                  </a:lnTo>
                  <a:lnTo>
                    <a:pt x="73" y="730"/>
                  </a:lnTo>
                  <a:lnTo>
                    <a:pt x="110" y="749"/>
                  </a:lnTo>
                  <a:lnTo>
                    <a:pt x="164" y="749"/>
                  </a:lnTo>
                  <a:lnTo>
                    <a:pt x="201" y="730"/>
                  </a:lnTo>
                  <a:lnTo>
                    <a:pt x="274" y="657"/>
                  </a:lnTo>
                  <a:lnTo>
                    <a:pt x="347" y="566"/>
                  </a:lnTo>
                  <a:lnTo>
                    <a:pt x="402" y="420"/>
                  </a:lnTo>
                  <a:lnTo>
                    <a:pt x="420" y="274"/>
                  </a:lnTo>
                  <a:lnTo>
                    <a:pt x="402" y="146"/>
                  </a:lnTo>
                  <a:lnTo>
                    <a:pt x="365" y="55"/>
                  </a:lnTo>
                  <a:lnTo>
                    <a:pt x="329" y="19"/>
                  </a:lnTo>
                  <a:lnTo>
                    <a:pt x="292" y="0"/>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7294;p72"/>
            <p:cNvSpPr/>
            <p:nvPr/>
          </p:nvSpPr>
          <p:spPr>
            <a:xfrm>
              <a:off x="1151200" y="2304100"/>
              <a:ext cx="25575" cy="6425"/>
            </a:xfrm>
            <a:custGeom>
              <a:avLst/>
              <a:gdLst/>
              <a:ahLst/>
              <a:cxnLst/>
              <a:rect l="l" t="t" r="r" b="b"/>
              <a:pathLst>
                <a:path w="1023" h="257" extrusionOk="0">
                  <a:moveTo>
                    <a:pt x="494" y="1"/>
                  </a:moveTo>
                  <a:lnTo>
                    <a:pt x="348" y="19"/>
                  </a:lnTo>
                  <a:lnTo>
                    <a:pt x="220" y="55"/>
                  </a:lnTo>
                  <a:lnTo>
                    <a:pt x="129" y="110"/>
                  </a:lnTo>
                  <a:lnTo>
                    <a:pt x="19" y="165"/>
                  </a:lnTo>
                  <a:lnTo>
                    <a:pt x="1" y="201"/>
                  </a:lnTo>
                  <a:lnTo>
                    <a:pt x="1" y="238"/>
                  </a:lnTo>
                  <a:lnTo>
                    <a:pt x="37" y="256"/>
                  </a:lnTo>
                  <a:lnTo>
                    <a:pt x="92" y="256"/>
                  </a:lnTo>
                  <a:lnTo>
                    <a:pt x="165" y="201"/>
                  </a:lnTo>
                  <a:lnTo>
                    <a:pt x="256" y="165"/>
                  </a:lnTo>
                  <a:lnTo>
                    <a:pt x="366" y="128"/>
                  </a:lnTo>
                  <a:lnTo>
                    <a:pt x="494" y="110"/>
                  </a:lnTo>
                  <a:lnTo>
                    <a:pt x="640" y="110"/>
                  </a:lnTo>
                  <a:lnTo>
                    <a:pt x="786" y="147"/>
                  </a:lnTo>
                  <a:lnTo>
                    <a:pt x="859" y="183"/>
                  </a:lnTo>
                  <a:lnTo>
                    <a:pt x="932" y="220"/>
                  </a:lnTo>
                  <a:lnTo>
                    <a:pt x="968" y="238"/>
                  </a:lnTo>
                  <a:lnTo>
                    <a:pt x="1005" y="220"/>
                  </a:lnTo>
                  <a:lnTo>
                    <a:pt x="1023" y="183"/>
                  </a:lnTo>
                  <a:lnTo>
                    <a:pt x="986" y="147"/>
                  </a:lnTo>
                  <a:lnTo>
                    <a:pt x="913" y="92"/>
                  </a:lnTo>
                  <a:lnTo>
                    <a:pt x="822" y="37"/>
                  </a:lnTo>
                  <a:lnTo>
                    <a:pt x="749" y="19"/>
                  </a:lnTo>
                  <a:lnTo>
                    <a:pt x="658" y="1"/>
                  </a:lnTo>
                  <a:close/>
                </a:path>
              </a:pathLst>
            </a:custGeom>
            <a:solidFill>
              <a:srgbClr val="110E0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7295;p72"/>
            <p:cNvSpPr/>
            <p:nvPr/>
          </p:nvSpPr>
          <p:spPr>
            <a:xfrm>
              <a:off x="1080925" y="2347450"/>
              <a:ext cx="19200" cy="12800"/>
            </a:xfrm>
            <a:custGeom>
              <a:avLst/>
              <a:gdLst/>
              <a:ahLst/>
              <a:cxnLst/>
              <a:rect l="l" t="t" r="r" b="b"/>
              <a:pathLst>
                <a:path w="768" h="512" extrusionOk="0">
                  <a:moveTo>
                    <a:pt x="640" y="0"/>
                  </a:moveTo>
                  <a:lnTo>
                    <a:pt x="603" y="19"/>
                  </a:lnTo>
                  <a:lnTo>
                    <a:pt x="567" y="55"/>
                  </a:lnTo>
                  <a:lnTo>
                    <a:pt x="512" y="128"/>
                  </a:lnTo>
                  <a:lnTo>
                    <a:pt x="439" y="183"/>
                  </a:lnTo>
                  <a:lnTo>
                    <a:pt x="366" y="220"/>
                  </a:lnTo>
                  <a:lnTo>
                    <a:pt x="293" y="256"/>
                  </a:lnTo>
                  <a:lnTo>
                    <a:pt x="183" y="274"/>
                  </a:lnTo>
                  <a:lnTo>
                    <a:pt x="92" y="293"/>
                  </a:lnTo>
                  <a:lnTo>
                    <a:pt x="1" y="311"/>
                  </a:lnTo>
                  <a:lnTo>
                    <a:pt x="19" y="311"/>
                  </a:lnTo>
                  <a:lnTo>
                    <a:pt x="74" y="457"/>
                  </a:lnTo>
                  <a:lnTo>
                    <a:pt x="92" y="512"/>
                  </a:lnTo>
                  <a:lnTo>
                    <a:pt x="183" y="512"/>
                  </a:lnTo>
                  <a:lnTo>
                    <a:pt x="293" y="493"/>
                  </a:lnTo>
                  <a:lnTo>
                    <a:pt x="402" y="439"/>
                  </a:lnTo>
                  <a:lnTo>
                    <a:pt x="512" y="402"/>
                  </a:lnTo>
                  <a:lnTo>
                    <a:pt x="640" y="311"/>
                  </a:lnTo>
                  <a:lnTo>
                    <a:pt x="749" y="183"/>
                  </a:lnTo>
                  <a:lnTo>
                    <a:pt x="768" y="146"/>
                  </a:lnTo>
                  <a:lnTo>
                    <a:pt x="768" y="92"/>
                  </a:lnTo>
                  <a:lnTo>
                    <a:pt x="749" y="55"/>
                  </a:lnTo>
                  <a:lnTo>
                    <a:pt x="731" y="19"/>
                  </a:lnTo>
                  <a:lnTo>
                    <a:pt x="695"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7296;p72"/>
            <p:cNvSpPr/>
            <p:nvPr/>
          </p:nvSpPr>
          <p:spPr>
            <a:xfrm>
              <a:off x="1208700" y="2340150"/>
              <a:ext cx="15075" cy="12350"/>
            </a:xfrm>
            <a:custGeom>
              <a:avLst/>
              <a:gdLst/>
              <a:ahLst/>
              <a:cxnLst/>
              <a:rect l="l" t="t" r="r" b="b"/>
              <a:pathLst>
                <a:path w="603" h="494" extrusionOk="0">
                  <a:moveTo>
                    <a:pt x="548" y="0"/>
                  </a:moveTo>
                  <a:lnTo>
                    <a:pt x="329" y="19"/>
                  </a:lnTo>
                  <a:lnTo>
                    <a:pt x="165" y="73"/>
                  </a:lnTo>
                  <a:lnTo>
                    <a:pt x="92" y="92"/>
                  </a:lnTo>
                  <a:lnTo>
                    <a:pt x="55" y="128"/>
                  </a:lnTo>
                  <a:lnTo>
                    <a:pt x="19" y="165"/>
                  </a:lnTo>
                  <a:lnTo>
                    <a:pt x="0" y="201"/>
                  </a:lnTo>
                  <a:lnTo>
                    <a:pt x="19" y="256"/>
                  </a:lnTo>
                  <a:lnTo>
                    <a:pt x="37" y="292"/>
                  </a:lnTo>
                  <a:lnTo>
                    <a:pt x="92" y="329"/>
                  </a:lnTo>
                  <a:lnTo>
                    <a:pt x="165" y="384"/>
                  </a:lnTo>
                  <a:lnTo>
                    <a:pt x="366" y="438"/>
                  </a:lnTo>
                  <a:lnTo>
                    <a:pt x="603" y="493"/>
                  </a:lnTo>
                  <a:lnTo>
                    <a:pt x="585" y="238"/>
                  </a:lnTo>
                  <a:lnTo>
                    <a:pt x="548" y="0"/>
                  </a:lnTo>
                  <a:close/>
                </a:path>
              </a:pathLst>
            </a:custGeom>
            <a:solidFill>
              <a:srgbClr val="F08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7297;p72"/>
            <p:cNvSpPr/>
            <p:nvPr/>
          </p:nvSpPr>
          <p:spPr>
            <a:xfrm>
              <a:off x="1208700" y="2340150"/>
              <a:ext cx="15075" cy="12350"/>
            </a:xfrm>
            <a:custGeom>
              <a:avLst/>
              <a:gdLst/>
              <a:ahLst/>
              <a:cxnLst/>
              <a:rect l="l" t="t" r="r" b="b"/>
              <a:pathLst>
                <a:path w="603" h="494" fill="none" extrusionOk="0">
                  <a:moveTo>
                    <a:pt x="548" y="0"/>
                  </a:moveTo>
                  <a:lnTo>
                    <a:pt x="548" y="0"/>
                  </a:lnTo>
                  <a:lnTo>
                    <a:pt x="329" y="19"/>
                  </a:lnTo>
                  <a:lnTo>
                    <a:pt x="165" y="73"/>
                  </a:lnTo>
                  <a:lnTo>
                    <a:pt x="92" y="92"/>
                  </a:lnTo>
                  <a:lnTo>
                    <a:pt x="55" y="128"/>
                  </a:lnTo>
                  <a:lnTo>
                    <a:pt x="19" y="165"/>
                  </a:lnTo>
                  <a:lnTo>
                    <a:pt x="0" y="201"/>
                  </a:lnTo>
                  <a:lnTo>
                    <a:pt x="0" y="201"/>
                  </a:lnTo>
                  <a:lnTo>
                    <a:pt x="19" y="256"/>
                  </a:lnTo>
                  <a:lnTo>
                    <a:pt x="37" y="292"/>
                  </a:lnTo>
                  <a:lnTo>
                    <a:pt x="92" y="329"/>
                  </a:lnTo>
                  <a:lnTo>
                    <a:pt x="165" y="384"/>
                  </a:lnTo>
                  <a:lnTo>
                    <a:pt x="366" y="438"/>
                  </a:lnTo>
                  <a:lnTo>
                    <a:pt x="603" y="493"/>
                  </a:lnTo>
                  <a:lnTo>
                    <a:pt x="603" y="493"/>
                  </a:lnTo>
                  <a:lnTo>
                    <a:pt x="585" y="238"/>
                  </a:lnTo>
                  <a:lnTo>
                    <a:pt x="548" y="0"/>
                  </a:lnTo>
                  <a:lnTo>
                    <a:pt x="54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7298;p72"/>
            <p:cNvSpPr/>
            <p:nvPr/>
          </p:nvSpPr>
          <p:spPr>
            <a:xfrm>
              <a:off x="1035775" y="2337400"/>
              <a:ext cx="63450" cy="63450"/>
            </a:xfrm>
            <a:custGeom>
              <a:avLst/>
              <a:gdLst/>
              <a:ahLst/>
              <a:cxnLst/>
              <a:rect l="l" t="t" r="r" b="b"/>
              <a:pathLst>
                <a:path w="2538" h="2538" extrusionOk="0">
                  <a:moveTo>
                    <a:pt x="1369" y="1"/>
                  </a:moveTo>
                  <a:lnTo>
                    <a:pt x="1387" y="92"/>
                  </a:lnTo>
                  <a:lnTo>
                    <a:pt x="1405" y="165"/>
                  </a:lnTo>
                  <a:lnTo>
                    <a:pt x="1442" y="220"/>
                  </a:lnTo>
                  <a:lnTo>
                    <a:pt x="1497" y="256"/>
                  </a:lnTo>
                  <a:lnTo>
                    <a:pt x="1679" y="311"/>
                  </a:lnTo>
                  <a:lnTo>
                    <a:pt x="1843" y="402"/>
                  </a:lnTo>
                  <a:lnTo>
                    <a:pt x="1989" y="530"/>
                  </a:lnTo>
                  <a:lnTo>
                    <a:pt x="2117" y="676"/>
                  </a:lnTo>
                  <a:lnTo>
                    <a:pt x="2208" y="822"/>
                  </a:lnTo>
                  <a:lnTo>
                    <a:pt x="2282" y="1005"/>
                  </a:lnTo>
                  <a:lnTo>
                    <a:pt x="2318" y="1206"/>
                  </a:lnTo>
                  <a:lnTo>
                    <a:pt x="2300" y="1406"/>
                  </a:lnTo>
                  <a:lnTo>
                    <a:pt x="2263" y="1607"/>
                  </a:lnTo>
                  <a:lnTo>
                    <a:pt x="2172" y="1790"/>
                  </a:lnTo>
                  <a:lnTo>
                    <a:pt x="2062" y="1954"/>
                  </a:lnTo>
                  <a:lnTo>
                    <a:pt x="1916" y="2100"/>
                  </a:lnTo>
                  <a:lnTo>
                    <a:pt x="1752" y="2191"/>
                  </a:lnTo>
                  <a:lnTo>
                    <a:pt x="1551" y="2264"/>
                  </a:lnTo>
                  <a:lnTo>
                    <a:pt x="1351" y="2301"/>
                  </a:lnTo>
                  <a:lnTo>
                    <a:pt x="1150" y="2301"/>
                  </a:lnTo>
                  <a:lnTo>
                    <a:pt x="931" y="2264"/>
                  </a:lnTo>
                  <a:lnTo>
                    <a:pt x="748" y="2173"/>
                  </a:lnTo>
                  <a:lnTo>
                    <a:pt x="584" y="2045"/>
                  </a:lnTo>
                  <a:lnTo>
                    <a:pt x="456" y="1899"/>
                  </a:lnTo>
                  <a:lnTo>
                    <a:pt x="347" y="1735"/>
                  </a:lnTo>
                  <a:lnTo>
                    <a:pt x="274" y="1552"/>
                  </a:lnTo>
                  <a:lnTo>
                    <a:pt x="237" y="1352"/>
                  </a:lnTo>
                  <a:lnTo>
                    <a:pt x="237" y="1133"/>
                  </a:lnTo>
                  <a:lnTo>
                    <a:pt x="274" y="1005"/>
                  </a:lnTo>
                  <a:lnTo>
                    <a:pt x="310" y="859"/>
                  </a:lnTo>
                  <a:lnTo>
                    <a:pt x="383" y="731"/>
                  </a:lnTo>
                  <a:lnTo>
                    <a:pt x="456" y="622"/>
                  </a:lnTo>
                  <a:lnTo>
                    <a:pt x="548" y="530"/>
                  </a:lnTo>
                  <a:lnTo>
                    <a:pt x="657" y="439"/>
                  </a:lnTo>
                  <a:lnTo>
                    <a:pt x="767" y="366"/>
                  </a:lnTo>
                  <a:lnTo>
                    <a:pt x="894" y="293"/>
                  </a:lnTo>
                  <a:lnTo>
                    <a:pt x="712" y="129"/>
                  </a:lnTo>
                  <a:lnTo>
                    <a:pt x="584" y="202"/>
                  </a:lnTo>
                  <a:lnTo>
                    <a:pt x="456" y="311"/>
                  </a:lnTo>
                  <a:lnTo>
                    <a:pt x="347" y="402"/>
                  </a:lnTo>
                  <a:lnTo>
                    <a:pt x="237" y="530"/>
                  </a:lnTo>
                  <a:lnTo>
                    <a:pt x="164" y="658"/>
                  </a:lnTo>
                  <a:lnTo>
                    <a:pt x="91" y="804"/>
                  </a:lnTo>
                  <a:lnTo>
                    <a:pt x="37" y="950"/>
                  </a:lnTo>
                  <a:lnTo>
                    <a:pt x="18" y="1114"/>
                  </a:lnTo>
                  <a:lnTo>
                    <a:pt x="0" y="1242"/>
                  </a:lnTo>
                  <a:lnTo>
                    <a:pt x="0" y="1370"/>
                  </a:lnTo>
                  <a:lnTo>
                    <a:pt x="18" y="1498"/>
                  </a:lnTo>
                  <a:lnTo>
                    <a:pt x="55" y="1607"/>
                  </a:lnTo>
                  <a:lnTo>
                    <a:pt x="91" y="1735"/>
                  </a:lnTo>
                  <a:lnTo>
                    <a:pt x="146" y="1844"/>
                  </a:lnTo>
                  <a:lnTo>
                    <a:pt x="201" y="1954"/>
                  </a:lnTo>
                  <a:lnTo>
                    <a:pt x="274" y="2045"/>
                  </a:lnTo>
                  <a:lnTo>
                    <a:pt x="347" y="2136"/>
                  </a:lnTo>
                  <a:lnTo>
                    <a:pt x="438" y="2228"/>
                  </a:lnTo>
                  <a:lnTo>
                    <a:pt x="529" y="2301"/>
                  </a:lnTo>
                  <a:lnTo>
                    <a:pt x="639" y="2374"/>
                  </a:lnTo>
                  <a:lnTo>
                    <a:pt x="748" y="2428"/>
                  </a:lnTo>
                  <a:lnTo>
                    <a:pt x="858" y="2465"/>
                  </a:lnTo>
                  <a:lnTo>
                    <a:pt x="986" y="2501"/>
                  </a:lnTo>
                  <a:lnTo>
                    <a:pt x="1113" y="2538"/>
                  </a:lnTo>
                  <a:lnTo>
                    <a:pt x="1369" y="2538"/>
                  </a:lnTo>
                  <a:lnTo>
                    <a:pt x="1497" y="2520"/>
                  </a:lnTo>
                  <a:lnTo>
                    <a:pt x="1624" y="2501"/>
                  </a:lnTo>
                  <a:lnTo>
                    <a:pt x="1734" y="2447"/>
                  </a:lnTo>
                  <a:lnTo>
                    <a:pt x="1843" y="2410"/>
                  </a:lnTo>
                  <a:lnTo>
                    <a:pt x="1953" y="2337"/>
                  </a:lnTo>
                  <a:lnTo>
                    <a:pt x="2044" y="2264"/>
                  </a:lnTo>
                  <a:lnTo>
                    <a:pt x="2154" y="2191"/>
                  </a:lnTo>
                  <a:lnTo>
                    <a:pt x="2227" y="2100"/>
                  </a:lnTo>
                  <a:lnTo>
                    <a:pt x="2300" y="2009"/>
                  </a:lnTo>
                  <a:lnTo>
                    <a:pt x="2373" y="1899"/>
                  </a:lnTo>
                  <a:lnTo>
                    <a:pt x="2428" y="1790"/>
                  </a:lnTo>
                  <a:lnTo>
                    <a:pt x="2482" y="1680"/>
                  </a:lnTo>
                  <a:lnTo>
                    <a:pt x="2519" y="1552"/>
                  </a:lnTo>
                  <a:lnTo>
                    <a:pt x="2537" y="1425"/>
                  </a:lnTo>
                  <a:lnTo>
                    <a:pt x="2537" y="1297"/>
                  </a:lnTo>
                  <a:lnTo>
                    <a:pt x="2537" y="1169"/>
                  </a:lnTo>
                  <a:lnTo>
                    <a:pt x="2519" y="1041"/>
                  </a:lnTo>
                  <a:lnTo>
                    <a:pt x="2501" y="932"/>
                  </a:lnTo>
                  <a:lnTo>
                    <a:pt x="2464" y="804"/>
                  </a:lnTo>
                  <a:lnTo>
                    <a:pt x="2409" y="695"/>
                  </a:lnTo>
                  <a:lnTo>
                    <a:pt x="2355" y="585"/>
                  </a:lnTo>
                  <a:lnTo>
                    <a:pt x="2282" y="494"/>
                  </a:lnTo>
                  <a:lnTo>
                    <a:pt x="2190" y="402"/>
                  </a:lnTo>
                  <a:lnTo>
                    <a:pt x="2117" y="311"/>
                  </a:lnTo>
                  <a:lnTo>
                    <a:pt x="2008" y="238"/>
                  </a:lnTo>
                  <a:lnTo>
                    <a:pt x="1916" y="165"/>
                  </a:lnTo>
                  <a:lnTo>
                    <a:pt x="1807" y="110"/>
                  </a:lnTo>
                  <a:lnTo>
                    <a:pt x="1679" y="74"/>
                  </a:lnTo>
                  <a:lnTo>
                    <a:pt x="1551" y="37"/>
                  </a:lnTo>
                  <a:lnTo>
                    <a:pt x="1424" y="19"/>
                  </a:lnTo>
                  <a:lnTo>
                    <a:pt x="13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7299;p72"/>
            <p:cNvSpPr/>
            <p:nvPr/>
          </p:nvSpPr>
          <p:spPr>
            <a:xfrm>
              <a:off x="1173575" y="2379400"/>
              <a:ext cx="11875" cy="5950"/>
            </a:xfrm>
            <a:custGeom>
              <a:avLst/>
              <a:gdLst/>
              <a:ahLst/>
              <a:cxnLst/>
              <a:rect l="l" t="t" r="r" b="b"/>
              <a:pathLst>
                <a:path w="475" h="238" extrusionOk="0">
                  <a:moveTo>
                    <a:pt x="18" y="0"/>
                  </a:moveTo>
                  <a:lnTo>
                    <a:pt x="0" y="55"/>
                  </a:lnTo>
                  <a:lnTo>
                    <a:pt x="0" y="91"/>
                  </a:lnTo>
                  <a:lnTo>
                    <a:pt x="73" y="146"/>
                  </a:lnTo>
                  <a:lnTo>
                    <a:pt x="128" y="201"/>
                  </a:lnTo>
                  <a:lnTo>
                    <a:pt x="219" y="219"/>
                  </a:lnTo>
                  <a:lnTo>
                    <a:pt x="310" y="237"/>
                  </a:lnTo>
                  <a:lnTo>
                    <a:pt x="420" y="219"/>
                  </a:lnTo>
                  <a:lnTo>
                    <a:pt x="456" y="183"/>
                  </a:lnTo>
                  <a:lnTo>
                    <a:pt x="475" y="146"/>
                  </a:lnTo>
                  <a:lnTo>
                    <a:pt x="438" y="91"/>
                  </a:lnTo>
                  <a:lnTo>
                    <a:pt x="383" y="91"/>
                  </a:lnTo>
                  <a:lnTo>
                    <a:pt x="329" y="110"/>
                  </a:lnTo>
                  <a:lnTo>
                    <a:pt x="274" y="110"/>
                  </a:lnTo>
                  <a:lnTo>
                    <a:pt x="183" y="73"/>
                  </a:lnTo>
                  <a:lnTo>
                    <a:pt x="128" y="37"/>
                  </a:lnTo>
                  <a:lnTo>
                    <a:pt x="110" y="18"/>
                  </a:lnTo>
                  <a:lnTo>
                    <a:pt x="73"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7300;p72"/>
            <p:cNvSpPr/>
            <p:nvPr/>
          </p:nvSpPr>
          <p:spPr>
            <a:xfrm>
              <a:off x="1167175" y="2359325"/>
              <a:ext cx="33800" cy="15525"/>
            </a:xfrm>
            <a:custGeom>
              <a:avLst/>
              <a:gdLst/>
              <a:ahLst/>
              <a:cxnLst/>
              <a:rect l="l" t="t" r="r" b="b"/>
              <a:pathLst>
                <a:path w="1352" h="621" extrusionOk="0">
                  <a:moveTo>
                    <a:pt x="74" y="0"/>
                  </a:moveTo>
                  <a:lnTo>
                    <a:pt x="37" y="18"/>
                  </a:lnTo>
                  <a:lnTo>
                    <a:pt x="19" y="55"/>
                  </a:lnTo>
                  <a:lnTo>
                    <a:pt x="1" y="91"/>
                  </a:lnTo>
                  <a:lnTo>
                    <a:pt x="19" y="128"/>
                  </a:lnTo>
                  <a:lnTo>
                    <a:pt x="37" y="201"/>
                  </a:lnTo>
                  <a:lnTo>
                    <a:pt x="74" y="256"/>
                  </a:lnTo>
                  <a:lnTo>
                    <a:pt x="147" y="329"/>
                  </a:lnTo>
                  <a:lnTo>
                    <a:pt x="220" y="420"/>
                  </a:lnTo>
                  <a:lnTo>
                    <a:pt x="329" y="493"/>
                  </a:lnTo>
                  <a:lnTo>
                    <a:pt x="457" y="566"/>
                  </a:lnTo>
                  <a:lnTo>
                    <a:pt x="603" y="602"/>
                  </a:lnTo>
                  <a:lnTo>
                    <a:pt x="621" y="602"/>
                  </a:lnTo>
                  <a:lnTo>
                    <a:pt x="767" y="621"/>
                  </a:lnTo>
                  <a:lnTo>
                    <a:pt x="913" y="621"/>
                  </a:lnTo>
                  <a:lnTo>
                    <a:pt x="1023" y="602"/>
                  </a:lnTo>
                  <a:lnTo>
                    <a:pt x="1132" y="566"/>
                  </a:lnTo>
                  <a:lnTo>
                    <a:pt x="1260" y="493"/>
                  </a:lnTo>
                  <a:lnTo>
                    <a:pt x="1315" y="456"/>
                  </a:lnTo>
                  <a:lnTo>
                    <a:pt x="1333" y="420"/>
                  </a:lnTo>
                  <a:lnTo>
                    <a:pt x="1351" y="383"/>
                  </a:lnTo>
                  <a:lnTo>
                    <a:pt x="1333" y="347"/>
                  </a:lnTo>
                  <a:lnTo>
                    <a:pt x="1315" y="310"/>
                  </a:lnTo>
                  <a:lnTo>
                    <a:pt x="1278" y="292"/>
                  </a:lnTo>
                  <a:lnTo>
                    <a:pt x="1205" y="292"/>
                  </a:lnTo>
                  <a:lnTo>
                    <a:pt x="1169" y="310"/>
                  </a:lnTo>
                  <a:lnTo>
                    <a:pt x="1150" y="347"/>
                  </a:lnTo>
                  <a:lnTo>
                    <a:pt x="1041" y="402"/>
                  </a:lnTo>
                  <a:lnTo>
                    <a:pt x="968" y="420"/>
                  </a:lnTo>
                  <a:lnTo>
                    <a:pt x="877" y="438"/>
                  </a:lnTo>
                  <a:lnTo>
                    <a:pt x="767" y="438"/>
                  </a:lnTo>
                  <a:lnTo>
                    <a:pt x="658" y="420"/>
                  </a:lnTo>
                  <a:lnTo>
                    <a:pt x="639" y="420"/>
                  </a:lnTo>
                  <a:lnTo>
                    <a:pt x="530" y="383"/>
                  </a:lnTo>
                  <a:lnTo>
                    <a:pt x="439" y="329"/>
                  </a:lnTo>
                  <a:lnTo>
                    <a:pt x="347" y="274"/>
                  </a:lnTo>
                  <a:lnTo>
                    <a:pt x="293" y="219"/>
                  </a:lnTo>
                  <a:lnTo>
                    <a:pt x="220" y="110"/>
                  </a:lnTo>
                  <a:lnTo>
                    <a:pt x="201" y="55"/>
                  </a:lnTo>
                  <a:lnTo>
                    <a:pt x="183" y="18"/>
                  </a:lnTo>
                  <a:lnTo>
                    <a:pt x="147" y="0"/>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7301;p72"/>
            <p:cNvSpPr/>
            <p:nvPr/>
          </p:nvSpPr>
          <p:spPr>
            <a:xfrm>
              <a:off x="1184525" y="2317325"/>
              <a:ext cx="19175" cy="36075"/>
            </a:xfrm>
            <a:custGeom>
              <a:avLst/>
              <a:gdLst/>
              <a:ahLst/>
              <a:cxnLst/>
              <a:rect l="l" t="t" r="r" b="b"/>
              <a:pathLst>
                <a:path w="767" h="1443" extrusionOk="0">
                  <a:moveTo>
                    <a:pt x="91" y="1"/>
                  </a:moveTo>
                  <a:lnTo>
                    <a:pt x="55" y="19"/>
                  </a:lnTo>
                  <a:lnTo>
                    <a:pt x="37" y="37"/>
                  </a:lnTo>
                  <a:lnTo>
                    <a:pt x="18" y="74"/>
                  </a:lnTo>
                  <a:lnTo>
                    <a:pt x="0" y="110"/>
                  </a:lnTo>
                  <a:lnTo>
                    <a:pt x="37" y="275"/>
                  </a:lnTo>
                  <a:lnTo>
                    <a:pt x="73" y="421"/>
                  </a:lnTo>
                  <a:lnTo>
                    <a:pt x="110" y="567"/>
                  </a:lnTo>
                  <a:lnTo>
                    <a:pt x="164" y="694"/>
                  </a:lnTo>
                  <a:lnTo>
                    <a:pt x="237" y="804"/>
                  </a:lnTo>
                  <a:lnTo>
                    <a:pt x="310" y="932"/>
                  </a:lnTo>
                  <a:lnTo>
                    <a:pt x="402" y="1023"/>
                  </a:lnTo>
                  <a:lnTo>
                    <a:pt x="493" y="1114"/>
                  </a:lnTo>
                  <a:lnTo>
                    <a:pt x="201" y="1260"/>
                  </a:lnTo>
                  <a:lnTo>
                    <a:pt x="164" y="1278"/>
                  </a:lnTo>
                  <a:lnTo>
                    <a:pt x="146" y="1315"/>
                  </a:lnTo>
                  <a:lnTo>
                    <a:pt x="146" y="1351"/>
                  </a:lnTo>
                  <a:lnTo>
                    <a:pt x="164" y="1388"/>
                  </a:lnTo>
                  <a:lnTo>
                    <a:pt x="183" y="1425"/>
                  </a:lnTo>
                  <a:lnTo>
                    <a:pt x="237" y="1443"/>
                  </a:lnTo>
                  <a:lnTo>
                    <a:pt x="274" y="1425"/>
                  </a:lnTo>
                  <a:lnTo>
                    <a:pt x="712" y="1224"/>
                  </a:lnTo>
                  <a:lnTo>
                    <a:pt x="748" y="1187"/>
                  </a:lnTo>
                  <a:lnTo>
                    <a:pt x="767" y="1151"/>
                  </a:lnTo>
                  <a:lnTo>
                    <a:pt x="767" y="1096"/>
                  </a:lnTo>
                  <a:lnTo>
                    <a:pt x="730" y="1059"/>
                  </a:lnTo>
                  <a:lnTo>
                    <a:pt x="621" y="986"/>
                  </a:lnTo>
                  <a:lnTo>
                    <a:pt x="529" y="877"/>
                  </a:lnTo>
                  <a:lnTo>
                    <a:pt x="438" y="786"/>
                  </a:lnTo>
                  <a:lnTo>
                    <a:pt x="365" y="658"/>
                  </a:lnTo>
                  <a:lnTo>
                    <a:pt x="310" y="530"/>
                  </a:lnTo>
                  <a:lnTo>
                    <a:pt x="256" y="402"/>
                  </a:lnTo>
                  <a:lnTo>
                    <a:pt x="219" y="238"/>
                  </a:lnTo>
                  <a:lnTo>
                    <a:pt x="183" y="92"/>
                  </a:lnTo>
                  <a:lnTo>
                    <a:pt x="183" y="56"/>
                  </a:lnTo>
                  <a:lnTo>
                    <a:pt x="164" y="19"/>
                  </a:lnTo>
                  <a:lnTo>
                    <a:pt x="128"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7302;p72"/>
            <p:cNvSpPr/>
            <p:nvPr/>
          </p:nvSpPr>
          <p:spPr>
            <a:xfrm>
              <a:off x="1135225" y="2274900"/>
              <a:ext cx="44750" cy="19650"/>
            </a:xfrm>
            <a:custGeom>
              <a:avLst/>
              <a:gdLst/>
              <a:ahLst/>
              <a:cxnLst/>
              <a:rect l="l" t="t" r="r" b="b"/>
              <a:pathLst>
                <a:path w="1790" h="786" extrusionOk="0">
                  <a:moveTo>
                    <a:pt x="658" y="0"/>
                  </a:moveTo>
                  <a:lnTo>
                    <a:pt x="439" y="19"/>
                  </a:lnTo>
                  <a:lnTo>
                    <a:pt x="256" y="73"/>
                  </a:lnTo>
                  <a:lnTo>
                    <a:pt x="129" y="110"/>
                  </a:lnTo>
                  <a:lnTo>
                    <a:pt x="1" y="165"/>
                  </a:lnTo>
                  <a:lnTo>
                    <a:pt x="147" y="201"/>
                  </a:lnTo>
                  <a:lnTo>
                    <a:pt x="475" y="274"/>
                  </a:lnTo>
                  <a:lnTo>
                    <a:pt x="676" y="329"/>
                  </a:lnTo>
                  <a:lnTo>
                    <a:pt x="877" y="402"/>
                  </a:lnTo>
                  <a:lnTo>
                    <a:pt x="1060" y="475"/>
                  </a:lnTo>
                  <a:lnTo>
                    <a:pt x="1206" y="566"/>
                  </a:lnTo>
                  <a:lnTo>
                    <a:pt x="1315" y="639"/>
                  </a:lnTo>
                  <a:lnTo>
                    <a:pt x="1406" y="712"/>
                  </a:lnTo>
                  <a:lnTo>
                    <a:pt x="1479" y="767"/>
                  </a:lnTo>
                  <a:lnTo>
                    <a:pt x="1552" y="785"/>
                  </a:lnTo>
                  <a:lnTo>
                    <a:pt x="1625" y="785"/>
                  </a:lnTo>
                  <a:lnTo>
                    <a:pt x="1680" y="749"/>
                  </a:lnTo>
                  <a:lnTo>
                    <a:pt x="1735" y="694"/>
                  </a:lnTo>
                  <a:lnTo>
                    <a:pt x="1771" y="639"/>
                  </a:lnTo>
                  <a:lnTo>
                    <a:pt x="1790" y="566"/>
                  </a:lnTo>
                  <a:lnTo>
                    <a:pt x="1771" y="475"/>
                  </a:lnTo>
                  <a:lnTo>
                    <a:pt x="1717" y="384"/>
                  </a:lnTo>
                  <a:lnTo>
                    <a:pt x="1662" y="311"/>
                  </a:lnTo>
                  <a:lnTo>
                    <a:pt x="1571" y="219"/>
                  </a:lnTo>
                  <a:lnTo>
                    <a:pt x="1443" y="165"/>
                  </a:lnTo>
                  <a:lnTo>
                    <a:pt x="1315" y="92"/>
                  </a:lnTo>
                  <a:lnTo>
                    <a:pt x="1169" y="55"/>
                  </a:lnTo>
                  <a:lnTo>
                    <a:pt x="1041" y="19"/>
                  </a:lnTo>
                  <a:lnTo>
                    <a:pt x="8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7303;p72"/>
            <p:cNvSpPr/>
            <p:nvPr/>
          </p:nvSpPr>
          <p:spPr>
            <a:xfrm>
              <a:off x="1198650" y="2283100"/>
              <a:ext cx="38825" cy="14175"/>
            </a:xfrm>
            <a:custGeom>
              <a:avLst/>
              <a:gdLst/>
              <a:ahLst/>
              <a:cxnLst/>
              <a:rect l="l" t="t" r="r" b="b"/>
              <a:pathLst>
                <a:path w="1553" h="567" extrusionOk="0">
                  <a:moveTo>
                    <a:pt x="640" y="1"/>
                  </a:moveTo>
                  <a:lnTo>
                    <a:pt x="494" y="19"/>
                  </a:lnTo>
                  <a:lnTo>
                    <a:pt x="366" y="37"/>
                  </a:lnTo>
                  <a:lnTo>
                    <a:pt x="256" y="74"/>
                  </a:lnTo>
                  <a:lnTo>
                    <a:pt x="147" y="129"/>
                  </a:lnTo>
                  <a:lnTo>
                    <a:pt x="74" y="183"/>
                  </a:lnTo>
                  <a:lnTo>
                    <a:pt x="19" y="256"/>
                  </a:lnTo>
                  <a:lnTo>
                    <a:pt x="1" y="329"/>
                  </a:lnTo>
                  <a:lnTo>
                    <a:pt x="19" y="402"/>
                  </a:lnTo>
                  <a:lnTo>
                    <a:pt x="37" y="476"/>
                  </a:lnTo>
                  <a:lnTo>
                    <a:pt x="92" y="512"/>
                  </a:lnTo>
                  <a:lnTo>
                    <a:pt x="165" y="549"/>
                  </a:lnTo>
                  <a:lnTo>
                    <a:pt x="238" y="567"/>
                  </a:lnTo>
                  <a:lnTo>
                    <a:pt x="311" y="549"/>
                  </a:lnTo>
                  <a:lnTo>
                    <a:pt x="421" y="512"/>
                  </a:lnTo>
                  <a:lnTo>
                    <a:pt x="567" y="476"/>
                  </a:lnTo>
                  <a:lnTo>
                    <a:pt x="713" y="457"/>
                  </a:lnTo>
                  <a:lnTo>
                    <a:pt x="895" y="439"/>
                  </a:lnTo>
                  <a:lnTo>
                    <a:pt x="1206" y="457"/>
                  </a:lnTo>
                  <a:lnTo>
                    <a:pt x="1443" y="494"/>
                  </a:lnTo>
                  <a:lnTo>
                    <a:pt x="1552" y="512"/>
                  </a:lnTo>
                  <a:lnTo>
                    <a:pt x="1552" y="512"/>
                  </a:lnTo>
                  <a:lnTo>
                    <a:pt x="1498" y="421"/>
                  </a:lnTo>
                  <a:lnTo>
                    <a:pt x="1443" y="348"/>
                  </a:lnTo>
                  <a:lnTo>
                    <a:pt x="1333" y="238"/>
                  </a:lnTo>
                  <a:lnTo>
                    <a:pt x="1206" y="147"/>
                  </a:lnTo>
                  <a:lnTo>
                    <a:pt x="1023" y="74"/>
                  </a:lnTo>
                  <a:lnTo>
                    <a:pt x="914" y="37"/>
                  </a:lnTo>
                  <a:lnTo>
                    <a:pt x="786" y="19"/>
                  </a:lnTo>
                  <a:lnTo>
                    <a:pt x="6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7304;p72"/>
            <p:cNvSpPr/>
            <p:nvPr/>
          </p:nvSpPr>
          <p:spPr>
            <a:xfrm>
              <a:off x="1123825" y="2333750"/>
              <a:ext cx="38350" cy="12800"/>
            </a:xfrm>
            <a:custGeom>
              <a:avLst/>
              <a:gdLst/>
              <a:ahLst/>
              <a:cxnLst/>
              <a:rect l="l" t="t" r="r" b="b"/>
              <a:pathLst>
                <a:path w="1534" h="512" extrusionOk="0">
                  <a:moveTo>
                    <a:pt x="621" y="1"/>
                  </a:moveTo>
                  <a:lnTo>
                    <a:pt x="384" y="19"/>
                  </a:lnTo>
                  <a:lnTo>
                    <a:pt x="183" y="56"/>
                  </a:lnTo>
                  <a:lnTo>
                    <a:pt x="110" y="92"/>
                  </a:lnTo>
                  <a:lnTo>
                    <a:pt x="55" y="129"/>
                  </a:lnTo>
                  <a:lnTo>
                    <a:pt x="19" y="165"/>
                  </a:lnTo>
                  <a:lnTo>
                    <a:pt x="1" y="202"/>
                  </a:lnTo>
                  <a:lnTo>
                    <a:pt x="19" y="256"/>
                  </a:lnTo>
                  <a:lnTo>
                    <a:pt x="55" y="311"/>
                  </a:lnTo>
                  <a:lnTo>
                    <a:pt x="128" y="366"/>
                  </a:lnTo>
                  <a:lnTo>
                    <a:pt x="220" y="402"/>
                  </a:lnTo>
                  <a:lnTo>
                    <a:pt x="329" y="439"/>
                  </a:lnTo>
                  <a:lnTo>
                    <a:pt x="457" y="475"/>
                  </a:lnTo>
                  <a:lnTo>
                    <a:pt x="749" y="512"/>
                  </a:lnTo>
                  <a:lnTo>
                    <a:pt x="913" y="512"/>
                  </a:lnTo>
                  <a:lnTo>
                    <a:pt x="1150" y="494"/>
                  </a:lnTo>
                  <a:lnTo>
                    <a:pt x="1351" y="457"/>
                  </a:lnTo>
                  <a:lnTo>
                    <a:pt x="1424" y="439"/>
                  </a:lnTo>
                  <a:lnTo>
                    <a:pt x="1479" y="402"/>
                  </a:lnTo>
                  <a:lnTo>
                    <a:pt x="1516" y="366"/>
                  </a:lnTo>
                  <a:lnTo>
                    <a:pt x="1534" y="311"/>
                  </a:lnTo>
                  <a:lnTo>
                    <a:pt x="1516" y="256"/>
                  </a:lnTo>
                  <a:lnTo>
                    <a:pt x="1479" y="220"/>
                  </a:lnTo>
                  <a:lnTo>
                    <a:pt x="1406" y="165"/>
                  </a:lnTo>
                  <a:lnTo>
                    <a:pt x="1315" y="129"/>
                  </a:lnTo>
                  <a:lnTo>
                    <a:pt x="1205" y="92"/>
                  </a:lnTo>
                  <a:lnTo>
                    <a:pt x="1077" y="56"/>
                  </a:lnTo>
                  <a:lnTo>
                    <a:pt x="785" y="19"/>
                  </a:lnTo>
                  <a:lnTo>
                    <a:pt x="621" y="1"/>
                  </a:lnTo>
                  <a:close/>
                </a:path>
              </a:pathLst>
            </a:custGeom>
            <a:solidFill>
              <a:srgbClr val="F08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7305;p72"/>
            <p:cNvSpPr/>
            <p:nvPr/>
          </p:nvSpPr>
          <p:spPr>
            <a:xfrm>
              <a:off x="1123825" y="2333750"/>
              <a:ext cx="38350" cy="12800"/>
            </a:xfrm>
            <a:custGeom>
              <a:avLst/>
              <a:gdLst/>
              <a:ahLst/>
              <a:cxnLst/>
              <a:rect l="l" t="t" r="r" b="b"/>
              <a:pathLst>
                <a:path w="1534" h="512" fill="none" extrusionOk="0">
                  <a:moveTo>
                    <a:pt x="621" y="1"/>
                  </a:moveTo>
                  <a:lnTo>
                    <a:pt x="621" y="1"/>
                  </a:lnTo>
                  <a:lnTo>
                    <a:pt x="384" y="19"/>
                  </a:lnTo>
                  <a:lnTo>
                    <a:pt x="183" y="56"/>
                  </a:lnTo>
                  <a:lnTo>
                    <a:pt x="110" y="92"/>
                  </a:lnTo>
                  <a:lnTo>
                    <a:pt x="55" y="129"/>
                  </a:lnTo>
                  <a:lnTo>
                    <a:pt x="19" y="165"/>
                  </a:lnTo>
                  <a:lnTo>
                    <a:pt x="1" y="202"/>
                  </a:lnTo>
                  <a:lnTo>
                    <a:pt x="1" y="202"/>
                  </a:lnTo>
                  <a:lnTo>
                    <a:pt x="19" y="256"/>
                  </a:lnTo>
                  <a:lnTo>
                    <a:pt x="55" y="311"/>
                  </a:lnTo>
                  <a:lnTo>
                    <a:pt x="128" y="366"/>
                  </a:lnTo>
                  <a:lnTo>
                    <a:pt x="220" y="402"/>
                  </a:lnTo>
                  <a:lnTo>
                    <a:pt x="329" y="439"/>
                  </a:lnTo>
                  <a:lnTo>
                    <a:pt x="457" y="475"/>
                  </a:lnTo>
                  <a:lnTo>
                    <a:pt x="749" y="512"/>
                  </a:lnTo>
                  <a:lnTo>
                    <a:pt x="749" y="512"/>
                  </a:lnTo>
                  <a:lnTo>
                    <a:pt x="913" y="512"/>
                  </a:lnTo>
                  <a:lnTo>
                    <a:pt x="913" y="512"/>
                  </a:lnTo>
                  <a:lnTo>
                    <a:pt x="1150" y="494"/>
                  </a:lnTo>
                  <a:lnTo>
                    <a:pt x="1351" y="457"/>
                  </a:lnTo>
                  <a:lnTo>
                    <a:pt x="1424" y="439"/>
                  </a:lnTo>
                  <a:lnTo>
                    <a:pt x="1479" y="402"/>
                  </a:lnTo>
                  <a:lnTo>
                    <a:pt x="1516" y="366"/>
                  </a:lnTo>
                  <a:lnTo>
                    <a:pt x="1534" y="311"/>
                  </a:lnTo>
                  <a:lnTo>
                    <a:pt x="1534" y="311"/>
                  </a:lnTo>
                  <a:lnTo>
                    <a:pt x="1516" y="256"/>
                  </a:lnTo>
                  <a:lnTo>
                    <a:pt x="1479" y="220"/>
                  </a:lnTo>
                  <a:lnTo>
                    <a:pt x="1406" y="165"/>
                  </a:lnTo>
                  <a:lnTo>
                    <a:pt x="1315" y="129"/>
                  </a:lnTo>
                  <a:lnTo>
                    <a:pt x="1205" y="92"/>
                  </a:lnTo>
                  <a:lnTo>
                    <a:pt x="1077" y="56"/>
                  </a:lnTo>
                  <a:lnTo>
                    <a:pt x="785" y="19"/>
                  </a:lnTo>
                  <a:lnTo>
                    <a:pt x="785" y="19"/>
                  </a:lnTo>
                  <a:lnTo>
                    <a:pt x="62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7306;p72"/>
            <p:cNvSpPr/>
            <p:nvPr/>
          </p:nvSpPr>
          <p:spPr>
            <a:xfrm>
              <a:off x="1056750" y="2302275"/>
              <a:ext cx="31500" cy="37450"/>
            </a:xfrm>
            <a:custGeom>
              <a:avLst/>
              <a:gdLst/>
              <a:ahLst/>
              <a:cxnLst/>
              <a:rect l="l" t="t" r="r" b="b"/>
              <a:pathLst>
                <a:path w="1260" h="1498" extrusionOk="0">
                  <a:moveTo>
                    <a:pt x="74" y="1"/>
                  </a:moveTo>
                  <a:lnTo>
                    <a:pt x="37" y="19"/>
                  </a:lnTo>
                  <a:lnTo>
                    <a:pt x="19" y="55"/>
                  </a:lnTo>
                  <a:lnTo>
                    <a:pt x="1" y="110"/>
                  </a:lnTo>
                  <a:lnTo>
                    <a:pt x="1" y="147"/>
                  </a:lnTo>
                  <a:lnTo>
                    <a:pt x="37" y="183"/>
                  </a:lnTo>
                  <a:lnTo>
                    <a:pt x="74" y="201"/>
                  </a:lnTo>
                  <a:lnTo>
                    <a:pt x="201" y="293"/>
                  </a:lnTo>
                  <a:lnTo>
                    <a:pt x="347" y="384"/>
                  </a:lnTo>
                  <a:lnTo>
                    <a:pt x="530" y="512"/>
                  </a:lnTo>
                  <a:lnTo>
                    <a:pt x="694" y="676"/>
                  </a:lnTo>
                  <a:lnTo>
                    <a:pt x="767" y="767"/>
                  </a:lnTo>
                  <a:lnTo>
                    <a:pt x="858" y="877"/>
                  </a:lnTo>
                  <a:lnTo>
                    <a:pt x="913" y="1004"/>
                  </a:lnTo>
                  <a:lnTo>
                    <a:pt x="968" y="1114"/>
                  </a:lnTo>
                  <a:lnTo>
                    <a:pt x="1004" y="1260"/>
                  </a:lnTo>
                  <a:lnTo>
                    <a:pt x="1041" y="1388"/>
                  </a:lnTo>
                  <a:lnTo>
                    <a:pt x="1059" y="1461"/>
                  </a:lnTo>
                  <a:lnTo>
                    <a:pt x="1114" y="1479"/>
                  </a:lnTo>
                  <a:lnTo>
                    <a:pt x="1150" y="1497"/>
                  </a:lnTo>
                  <a:lnTo>
                    <a:pt x="1187" y="1479"/>
                  </a:lnTo>
                  <a:lnTo>
                    <a:pt x="1223" y="1442"/>
                  </a:lnTo>
                  <a:lnTo>
                    <a:pt x="1242" y="1406"/>
                  </a:lnTo>
                  <a:lnTo>
                    <a:pt x="1260" y="1369"/>
                  </a:lnTo>
                  <a:lnTo>
                    <a:pt x="1223" y="1205"/>
                  </a:lnTo>
                  <a:lnTo>
                    <a:pt x="1187" y="1059"/>
                  </a:lnTo>
                  <a:lnTo>
                    <a:pt x="1114" y="913"/>
                  </a:lnTo>
                  <a:lnTo>
                    <a:pt x="1041" y="785"/>
                  </a:lnTo>
                  <a:lnTo>
                    <a:pt x="968" y="658"/>
                  </a:lnTo>
                  <a:lnTo>
                    <a:pt x="877" y="548"/>
                  </a:lnTo>
                  <a:lnTo>
                    <a:pt x="676" y="366"/>
                  </a:lnTo>
                  <a:lnTo>
                    <a:pt x="493" y="201"/>
                  </a:lnTo>
                  <a:lnTo>
                    <a:pt x="329" y="92"/>
                  </a:lnTo>
                  <a:lnTo>
                    <a:pt x="165"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7307;p72"/>
            <p:cNvSpPr/>
            <p:nvPr/>
          </p:nvSpPr>
          <p:spPr>
            <a:xfrm>
              <a:off x="1059950" y="2315500"/>
              <a:ext cx="20100" cy="11450"/>
            </a:xfrm>
            <a:custGeom>
              <a:avLst/>
              <a:gdLst/>
              <a:ahLst/>
              <a:cxnLst/>
              <a:rect l="l" t="t" r="r" b="b"/>
              <a:pathLst>
                <a:path w="804" h="458" extrusionOk="0">
                  <a:moveTo>
                    <a:pt x="548" y="1"/>
                  </a:moveTo>
                  <a:lnTo>
                    <a:pt x="402" y="19"/>
                  </a:lnTo>
                  <a:lnTo>
                    <a:pt x="292" y="74"/>
                  </a:lnTo>
                  <a:lnTo>
                    <a:pt x="201" y="110"/>
                  </a:lnTo>
                  <a:lnTo>
                    <a:pt x="128" y="165"/>
                  </a:lnTo>
                  <a:lnTo>
                    <a:pt x="55" y="220"/>
                  </a:lnTo>
                  <a:lnTo>
                    <a:pt x="19" y="275"/>
                  </a:lnTo>
                  <a:lnTo>
                    <a:pt x="0" y="311"/>
                  </a:lnTo>
                  <a:lnTo>
                    <a:pt x="0" y="366"/>
                  </a:lnTo>
                  <a:lnTo>
                    <a:pt x="0" y="402"/>
                  </a:lnTo>
                  <a:lnTo>
                    <a:pt x="37" y="439"/>
                  </a:lnTo>
                  <a:lnTo>
                    <a:pt x="73" y="457"/>
                  </a:lnTo>
                  <a:lnTo>
                    <a:pt x="146" y="439"/>
                  </a:lnTo>
                  <a:lnTo>
                    <a:pt x="183" y="402"/>
                  </a:lnTo>
                  <a:lnTo>
                    <a:pt x="219" y="366"/>
                  </a:lnTo>
                  <a:lnTo>
                    <a:pt x="311" y="311"/>
                  </a:lnTo>
                  <a:lnTo>
                    <a:pt x="384" y="275"/>
                  </a:lnTo>
                  <a:lnTo>
                    <a:pt x="457" y="238"/>
                  </a:lnTo>
                  <a:lnTo>
                    <a:pt x="566" y="220"/>
                  </a:lnTo>
                  <a:lnTo>
                    <a:pt x="712" y="220"/>
                  </a:lnTo>
                  <a:lnTo>
                    <a:pt x="749" y="202"/>
                  </a:lnTo>
                  <a:lnTo>
                    <a:pt x="785" y="183"/>
                  </a:lnTo>
                  <a:lnTo>
                    <a:pt x="803" y="129"/>
                  </a:lnTo>
                  <a:lnTo>
                    <a:pt x="785" y="92"/>
                  </a:lnTo>
                  <a:lnTo>
                    <a:pt x="767" y="56"/>
                  </a:lnTo>
                  <a:lnTo>
                    <a:pt x="749" y="19"/>
                  </a:lnTo>
                  <a:lnTo>
                    <a:pt x="694" y="19"/>
                  </a:lnTo>
                  <a:lnTo>
                    <a:pt x="548" y="1"/>
                  </a:lnTo>
                  <a:close/>
                </a:path>
              </a:pathLst>
            </a:custGeom>
            <a:solidFill>
              <a:srgbClr val="E1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7308;p72"/>
            <p:cNvSpPr/>
            <p:nvPr/>
          </p:nvSpPr>
          <p:spPr>
            <a:xfrm>
              <a:off x="1042150" y="2190475"/>
              <a:ext cx="203525" cy="159275"/>
            </a:xfrm>
            <a:custGeom>
              <a:avLst/>
              <a:gdLst/>
              <a:ahLst/>
              <a:cxnLst/>
              <a:rect l="l" t="t" r="r" b="b"/>
              <a:pathLst>
                <a:path w="8141" h="6371" extrusionOk="0">
                  <a:moveTo>
                    <a:pt x="3450" y="1"/>
                  </a:moveTo>
                  <a:lnTo>
                    <a:pt x="3249" y="19"/>
                  </a:lnTo>
                  <a:lnTo>
                    <a:pt x="3049" y="56"/>
                  </a:lnTo>
                  <a:lnTo>
                    <a:pt x="2866" y="92"/>
                  </a:lnTo>
                  <a:lnTo>
                    <a:pt x="2684" y="147"/>
                  </a:lnTo>
                  <a:lnTo>
                    <a:pt x="2501" y="220"/>
                  </a:lnTo>
                  <a:lnTo>
                    <a:pt x="2154" y="366"/>
                  </a:lnTo>
                  <a:lnTo>
                    <a:pt x="1826" y="567"/>
                  </a:lnTo>
                  <a:lnTo>
                    <a:pt x="1534" y="767"/>
                  </a:lnTo>
                  <a:lnTo>
                    <a:pt x="1242" y="1005"/>
                  </a:lnTo>
                  <a:lnTo>
                    <a:pt x="1004" y="1260"/>
                  </a:lnTo>
                  <a:lnTo>
                    <a:pt x="767" y="1516"/>
                  </a:lnTo>
                  <a:lnTo>
                    <a:pt x="566" y="1771"/>
                  </a:lnTo>
                  <a:lnTo>
                    <a:pt x="402" y="2027"/>
                  </a:lnTo>
                  <a:lnTo>
                    <a:pt x="256" y="2264"/>
                  </a:lnTo>
                  <a:lnTo>
                    <a:pt x="147" y="2501"/>
                  </a:lnTo>
                  <a:lnTo>
                    <a:pt x="74" y="2702"/>
                  </a:lnTo>
                  <a:lnTo>
                    <a:pt x="19" y="2885"/>
                  </a:lnTo>
                  <a:lnTo>
                    <a:pt x="19" y="3031"/>
                  </a:lnTo>
                  <a:lnTo>
                    <a:pt x="1" y="3177"/>
                  </a:lnTo>
                  <a:lnTo>
                    <a:pt x="19" y="3286"/>
                  </a:lnTo>
                  <a:lnTo>
                    <a:pt x="37" y="3396"/>
                  </a:lnTo>
                  <a:lnTo>
                    <a:pt x="92" y="3578"/>
                  </a:lnTo>
                  <a:lnTo>
                    <a:pt x="165" y="3706"/>
                  </a:lnTo>
                  <a:lnTo>
                    <a:pt x="238" y="3797"/>
                  </a:lnTo>
                  <a:lnTo>
                    <a:pt x="311" y="3852"/>
                  </a:lnTo>
                  <a:lnTo>
                    <a:pt x="384" y="3888"/>
                  </a:lnTo>
                  <a:lnTo>
                    <a:pt x="512" y="3907"/>
                  </a:lnTo>
                  <a:lnTo>
                    <a:pt x="621" y="3943"/>
                  </a:lnTo>
                  <a:lnTo>
                    <a:pt x="731" y="3998"/>
                  </a:lnTo>
                  <a:lnTo>
                    <a:pt x="822" y="4053"/>
                  </a:lnTo>
                  <a:lnTo>
                    <a:pt x="913" y="4126"/>
                  </a:lnTo>
                  <a:lnTo>
                    <a:pt x="986" y="4199"/>
                  </a:lnTo>
                  <a:lnTo>
                    <a:pt x="1132" y="4381"/>
                  </a:lnTo>
                  <a:lnTo>
                    <a:pt x="1260" y="4582"/>
                  </a:lnTo>
                  <a:lnTo>
                    <a:pt x="1351" y="4819"/>
                  </a:lnTo>
                  <a:lnTo>
                    <a:pt x="1442" y="5057"/>
                  </a:lnTo>
                  <a:lnTo>
                    <a:pt x="1534" y="5294"/>
                  </a:lnTo>
                  <a:lnTo>
                    <a:pt x="1680" y="5732"/>
                  </a:lnTo>
                  <a:lnTo>
                    <a:pt x="1753" y="5933"/>
                  </a:lnTo>
                  <a:lnTo>
                    <a:pt x="1844" y="6115"/>
                  </a:lnTo>
                  <a:lnTo>
                    <a:pt x="1935" y="6243"/>
                  </a:lnTo>
                  <a:lnTo>
                    <a:pt x="1990" y="6298"/>
                  </a:lnTo>
                  <a:lnTo>
                    <a:pt x="2045" y="6334"/>
                  </a:lnTo>
                  <a:lnTo>
                    <a:pt x="2118" y="6371"/>
                  </a:lnTo>
                  <a:lnTo>
                    <a:pt x="2264" y="6371"/>
                  </a:lnTo>
                  <a:lnTo>
                    <a:pt x="2337" y="6352"/>
                  </a:lnTo>
                  <a:lnTo>
                    <a:pt x="2428" y="6334"/>
                  </a:lnTo>
                  <a:lnTo>
                    <a:pt x="2483" y="6279"/>
                  </a:lnTo>
                  <a:lnTo>
                    <a:pt x="2556" y="6225"/>
                  </a:lnTo>
                  <a:lnTo>
                    <a:pt x="2611" y="6170"/>
                  </a:lnTo>
                  <a:lnTo>
                    <a:pt x="2647" y="6097"/>
                  </a:lnTo>
                  <a:lnTo>
                    <a:pt x="2684" y="6006"/>
                  </a:lnTo>
                  <a:lnTo>
                    <a:pt x="2738" y="5823"/>
                  </a:lnTo>
                  <a:lnTo>
                    <a:pt x="2775" y="5622"/>
                  </a:lnTo>
                  <a:lnTo>
                    <a:pt x="2793" y="5385"/>
                  </a:lnTo>
                  <a:lnTo>
                    <a:pt x="2775" y="5148"/>
                  </a:lnTo>
                  <a:lnTo>
                    <a:pt x="2757" y="4911"/>
                  </a:lnTo>
                  <a:lnTo>
                    <a:pt x="2665" y="4454"/>
                  </a:lnTo>
                  <a:lnTo>
                    <a:pt x="2574" y="4053"/>
                  </a:lnTo>
                  <a:lnTo>
                    <a:pt x="2465" y="3669"/>
                  </a:lnTo>
                  <a:lnTo>
                    <a:pt x="2538" y="3651"/>
                  </a:lnTo>
                  <a:lnTo>
                    <a:pt x="2738" y="3578"/>
                  </a:lnTo>
                  <a:lnTo>
                    <a:pt x="3049" y="3450"/>
                  </a:lnTo>
                  <a:lnTo>
                    <a:pt x="3468" y="3231"/>
                  </a:lnTo>
                  <a:lnTo>
                    <a:pt x="3614" y="3140"/>
                  </a:lnTo>
                  <a:lnTo>
                    <a:pt x="3724" y="3049"/>
                  </a:lnTo>
                  <a:lnTo>
                    <a:pt x="3815" y="2958"/>
                  </a:lnTo>
                  <a:lnTo>
                    <a:pt x="3906" y="2848"/>
                  </a:lnTo>
                  <a:lnTo>
                    <a:pt x="3961" y="2739"/>
                  </a:lnTo>
                  <a:lnTo>
                    <a:pt x="4016" y="2629"/>
                  </a:lnTo>
                  <a:lnTo>
                    <a:pt x="4089" y="2410"/>
                  </a:lnTo>
                  <a:lnTo>
                    <a:pt x="4144" y="2228"/>
                  </a:lnTo>
                  <a:lnTo>
                    <a:pt x="4144" y="2082"/>
                  </a:lnTo>
                  <a:lnTo>
                    <a:pt x="4144" y="1936"/>
                  </a:lnTo>
                  <a:lnTo>
                    <a:pt x="4472" y="1972"/>
                  </a:lnTo>
                  <a:lnTo>
                    <a:pt x="4819" y="2027"/>
                  </a:lnTo>
                  <a:lnTo>
                    <a:pt x="5239" y="2100"/>
                  </a:lnTo>
                  <a:lnTo>
                    <a:pt x="5713" y="2228"/>
                  </a:lnTo>
                  <a:lnTo>
                    <a:pt x="6170" y="2374"/>
                  </a:lnTo>
                  <a:lnTo>
                    <a:pt x="6407" y="2447"/>
                  </a:lnTo>
                  <a:lnTo>
                    <a:pt x="6608" y="2556"/>
                  </a:lnTo>
                  <a:lnTo>
                    <a:pt x="6808" y="2666"/>
                  </a:lnTo>
                  <a:lnTo>
                    <a:pt x="6973" y="2775"/>
                  </a:lnTo>
                  <a:lnTo>
                    <a:pt x="7155" y="2921"/>
                  </a:lnTo>
                  <a:lnTo>
                    <a:pt x="7301" y="3067"/>
                  </a:lnTo>
                  <a:lnTo>
                    <a:pt x="7429" y="3213"/>
                  </a:lnTo>
                  <a:lnTo>
                    <a:pt x="7539" y="3359"/>
                  </a:lnTo>
                  <a:lnTo>
                    <a:pt x="7612" y="3505"/>
                  </a:lnTo>
                  <a:lnTo>
                    <a:pt x="7685" y="3651"/>
                  </a:lnTo>
                  <a:lnTo>
                    <a:pt x="7721" y="3779"/>
                  </a:lnTo>
                  <a:lnTo>
                    <a:pt x="7758" y="3907"/>
                  </a:lnTo>
                  <a:lnTo>
                    <a:pt x="7794" y="4126"/>
                  </a:lnTo>
                  <a:lnTo>
                    <a:pt x="7794" y="4308"/>
                  </a:lnTo>
                  <a:lnTo>
                    <a:pt x="7776" y="4454"/>
                  </a:lnTo>
                  <a:lnTo>
                    <a:pt x="7776" y="4473"/>
                  </a:lnTo>
                  <a:lnTo>
                    <a:pt x="7812" y="4491"/>
                  </a:lnTo>
                  <a:lnTo>
                    <a:pt x="7867" y="4491"/>
                  </a:lnTo>
                  <a:lnTo>
                    <a:pt x="7904" y="4454"/>
                  </a:lnTo>
                  <a:lnTo>
                    <a:pt x="7940" y="4436"/>
                  </a:lnTo>
                  <a:lnTo>
                    <a:pt x="7995" y="4308"/>
                  </a:lnTo>
                  <a:lnTo>
                    <a:pt x="8050" y="4071"/>
                  </a:lnTo>
                  <a:lnTo>
                    <a:pt x="8104" y="3724"/>
                  </a:lnTo>
                  <a:lnTo>
                    <a:pt x="8141" y="3213"/>
                  </a:lnTo>
                  <a:lnTo>
                    <a:pt x="8141" y="3067"/>
                  </a:lnTo>
                  <a:lnTo>
                    <a:pt x="8123" y="2921"/>
                  </a:lnTo>
                  <a:lnTo>
                    <a:pt x="8068" y="2629"/>
                  </a:lnTo>
                  <a:lnTo>
                    <a:pt x="7977" y="2355"/>
                  </a:lnTo>
                  <a:lnTo>
                    <a:pt x="7831" y="2100"/>
                  </a:lnTo>
                  <a:lnTo>
                    <a:pt x="7666" y="1844"/>
                  </a:lnTo>
                  <a:lnTo>
                    <a:pt x="7466" y="1589"/>
                  </a:lnTo>
                  <a:lnTo>
                    <a:pt x="7228" y="1370"/>
                  </a:lnTo>
                  <a:lnTo>
                    <a:pt x="6955" y="1151"/>
                  </a:lnTo>
                  <a:lnTo>
                    <a:pt x="6662" y="950"/>
                  </a:lnTo>
                  <a:lnTo>
                    <a:pt x="6352" y="767"/>
                  </a:lnTo>
                  <a:lnTo>
                    <a:pt x="6005" y="585"/>
                  </a:lnTo>
                  <a:lnTo>
                    <a:pt x="5640" y="439"/>
                  </a:lnTo>
                  <a:lnTo>
                    <a:pt x="5275" y="311"/>
                  </a:lnTo>
                  <a:lnTo>
                    <a:pt x="4874" y="183"/>
                  </a:lnTo>
                  <a:lnTo>
                    <a:pt x="4472" y="92"/>
                  </a:lnTo>
                  <a:lnTo>
                    <a:pt x="4052" y="19"/>
                  </a:lnTo>
                  <a:lnTo>
                    <a:pt x="385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7053;p72"/>
          <p:cNvGrpSpPr/>
          <p:nvPr/>
        </p:nvGrpSpPr>
        <p:grpSpPr>
          <a:xfrm>
            <a:off x="7344887" y="1638637"/>
            <a:ext cx="820413" cy="2018607"/>
            <a:chOff x="6249823" y="2185991"/>
            <a:chExt cx="901057" cy="2217031"/>
          </a:xfrm>
        </p:grpSpPr>
        <p:sp>
          <p:nvSpPr>
            <p:cNvPr id="144" name="Google Shape;7054;p72"/>
            <p:cNvSpPr/>
            <p:nvPr/>
          </p:nvSpPr>
          <p:spPr>
            <a:xfrm>
              <a:off x="6365205" y="2483172"/>
              <a:ext cx="426506" cy="261903"/>
            </a:xfrm>
            <a:custGeom>
              <a:avLst/>
              <a:gdLst/>
              <a:ahLst/>
              <a:cxnLst/>
              <a:rect l="l" t="t" r="r" b="b"/>
              <a:pathLst>
                <a:path w="36983" h="22710" extrusionOk="0">
                  <a:moveTo>
                    <a:pt x="17540" y="14968"/>
                  </a:moveTo>
                  <a:lnTo>
                    <a:pt x="17591" y="14994"/>
                  </a:lnTo>
                  <a:lnTo>
                    <a:pt x="17617" y="14994"/>
                  </a:lnTo>
                  <a:lnTo>
                    <a:pt x="17643" y="15020"/>
                  </a:lnTo>
                  <a:lnTo>
                    <a:pt x="17565" y="14994"/>
                  </a:lnTo>
                  <a:lnTo>
                    <a:pt x="17514" y="14968"/>
                  </a:lnTo>
                  <a:close/>
                  <a:moveTo>
                    <a:pt x="32662" y="1"/>
                  </a:moveTo>
                  <a:lnTo>
                    <a:pt x="32276" y="52"/>
                  </a:lnTo>
                  <a:lnTo>
                    <a:pt x="31890" y="129"/>
                  </a:lnTo>
                  <a:lnTo>
                    <a:pt x="31530" y="258"/>
                  </a:lnTo>
                  <a:lnTo>
                    <a:pt x="31170" y="412"/>
                  </a:lnTo>
                  <a:lnTo>
                    <a:pt x="30810" y="592"/>
                  </a:lnTo>
                  <a:lnTo>
                    <a:pt x="30502" y="824"/>
                  </a:lnTo>
                  <a:lnTo>
                    <a:pt x="30193" y="1081"/>
                  </a:lnTo>
                  <a:lnTo>
                    <a:pt x="29910" y="1364"/>
                  </a:lnTo>
                  <a:lnTo>
                    <a:pt x="29653" y="1672"/>
                  </a:lnTo>
                  <a:lnTo>
                    <a:pt x="29576" y="1775"/>
                  </a:lnTo>
                  <a:lnTo>
                    <a:pt x="29241" y="2238"/>
                  </a:lnTo>
                  <a:lnTo>
                    <a:pt x="28856" y="2752"/>
                  </a:lnTo>
                  <a:lnTo>
                    <a:pt x="28110" y="3755"/>
                  </a:lnTo>
                  <a:lnTo>
                    <a:pt x="27364" y="4758"/>
                  </a:lnTo>
                  <a:lnTo>
                    <a:pt x="26592" y="5761"/>
                  </a:lnTo>
                  <a:lnTo>
                    <a:pt x="25821" y="6739"/>
                  </a:lnTo>
                  <a:lnTo>
                    <a:pt x="25024" y="7716"/>
                  </a:lnTo>
                  <a:lnTo>
                    <a:pt x="24226" y="8668"/>
                  </a:lnTo>
                  <a:lnTo>
                    <a:pt x="23429" y="9593"/>
                  </a:lnTo>
                  <a:lnTo>
                    <a:pt x="22606" y="10494"/>
                  </a:lnTo>
                  <a:lnTo>
                    <a:pt x="21783" y="11368"/>
                  </a:lnTo>
                  <a:lnTo>
                    <a:pt x="20960" y="12217"/>
                  </a:lnTo>
                  <a:lnTo>
                    <a:pt x="20137" y="12988"/>
                  </a:lnTo>
                  <a:lnTo>
                    <a:pt x="19314" y="13683"/>
                  </a:lnTo>
                  <a:lnTo>
                    <a:pt x="18903" y="13991"/>
                  </a:lnTo>
                  <a:lnTo>
                    <a:pt x="18517" y="14274"/>
                  </a:lnTo>
                  <a:lnTo>
                    <a:pt x="18131" y="14506"/>
                  </a:lnTo>
                  <a:lnTo>
                    <a:pt x="17797" y="14711"/>
                  </a:lnTo>
                  <a:lnTo>
                    <a:pt x="17540" y="14840"/>
                  </a:lnTo>
                  <a:lnTo>
                    <a:pt x="17384" y="14907"/>
                  </a:lnTo>
                  <a:lnTo>
                    <a:pt x="17384" y="14907"/>
                  </a:lnTo>
                  <a:lnTo>
                    <a:pt x="17128" y="14788"/>
                  </a:lnTo>
                  <a:lnTo>
                    <a:pt x="16743" y="14583"/>
                  </a:lnTo>
                  <a:lnTo>
                    <a:pt x="16331" y="14300"/>
                  </a:lnTo>
                  <a:lnTo>
                    <a:pt x="15894" y="13991"/>
                  </a:lnTo>
                  <a:lnTo>
                    <a:pt x="14994" y="13271"/>
                  </a:lnTo>
                  <a:lnTo>
                    <a:pt x="14068" y="12525"/>
                  </a:lnTo>
                  <a:lnTo>
                    <a:pt x="13142" y="11702"/>
                  </a:lnTo>
                  <a:lnTo>
                    <a:pt x="12242" y="10854"/>
                  </a:lnTo>
                  <a:lnTo>
                    <a:pt x="11316" y="10005"/>
                  </a:lnTo>
                  <a:lnTo>
                    <a:pt x="10416" y="9105"/>
                  </a:lnTo>
                  <a:lnTo>
                    <a:pt x="8616" y="7305"/>
                  </a:lnTo>
                  <a:lnTo>
                    <a:pt x="6815" y="5453"/>
                  </a:lnTo>
                  <a:lnTo>
                    <a:pt x="5041" y="3601"/>
                  </a:lnTo>
                  <a:lnTo>
                    <a:pt x="4989" y="3550"/>
                  </a:lnTo>
                  <a:lnTo>
                    <a:pt x="4809" y="3370"/>
                  </a:lnTo>
                  <a:lnTo>
                    <a:pt x="4604" y="3215"/>
                  </a:lnTo>
                  <a:lnTo>
                    <a:pt x="4398" y="3087"/>
                  </a:lnTo>
                  <a:lnTo>
                    <a:pt x="4166" y="2958"/>
                  </a:lnTo>
                  <a:lnTo>
                    <a:pt x="3935" y="2855"/>
                  </a:lnTo>
                  <a:lnTo>
                    <a:pt x="3704" y="2778"/>
                  </a:lnTo>
                  <a:lnTo>
                    <a:pt x="3472" y="2727"/>
                  </a:lnTo>
                  <a:lnTo>
                    <a:pt x="3215" y="2675"/>
                  </a:lnTo>
                  <a:lnTo>
                    <a:pt x="2983" y="2650"/>
                  </a:lnTo>
                  <a:lnTo>
                    <a:pt x="2726" y="2675"/>
                  </a:lnTo>
                  <a:lnTo>
                    <a:pt x="2469" y="2701"/>
                  </a:lnTo>
                  <a:lnTo>
                    <a:pt x="2238" y="2752"/>
                  </a:lnTo>
                  <a:lnTo>
                    <a:pt x="1980" y="2804"/>
                  </a:lnTo>
                  <a:lnTo>
                    <a:pt x="1749" y="2907"/>
                  </a:lnTo>
                  <a:lnTo>
                    <a:pt x="1517" y="3010"/>
                  </a:lnTo>
                  <a:lnTo>
                    <a:pt x="1286" y="3164"/>
                  </a:lnTo>
                  <a:lnTo>
                    <a:pt x="1055" y="3344"/>
                  </a:lnTo>
                  <a:lnTo>
                    <a:pt x="823" y="3524"/>
                  </a:lnTo>
                  <a:lnTo>
                    <a:pt x="643" y="3755"/>
                  </a:lnTo>
                  <a:lnTo>
                    <a:pt x="463" y="3987"/>
                  </a:lnTo>
                  <a:lnTo>
                    <a:pt x="334" y="4218"/>
                  </a:lnTo>
                  <a:lnTo>
                    <a:pt x="206" y="4476"/>
                  </a:lnTo>
                  <a:lnTo>
                    <a:pt x="129" y="4733"/>
                  </a:lnTo>
                  <a:lnTo>
                    <a:pt x="52" y="5016"/>
                  </a:lnTo>
                  <a:lnTo>
                    <a:pt x="26" y="5273"/>
                  </a:lnTo>
                  <a:lnTo>
                    <a:pt x="0" y="5556"/>
                  </a:lnTo>
                  <a:lnTo>
                    <a:pt x="26" y="5839"/>
                  </a:lnTo>
                  <a:lnTo>
                    <a:pt x="52" y="6121"/>
                  </a:lnTo>
                  <a:lnTo>
                    <a:pt x="129" y="6404"/>
                  </a:lnTo>
                  <a:lnTo>
                    <a:pt x="232" y="6662"/>
                  </a:lnTo>
                  <a:lnTo>
                    <a:pt x="360" y="6919"/>
                  </a:lnTo>
                  <a:lnTo>
                    <a:pt x="514" y="7176"/>
                  </a:lnTo>
                  <a:lnTo>
                    <a:pt x="900" y="7767"/>
                  </a:lnTo>
                  <a:lnTo>
                    <a:pt x="1286" y="8308"/>
                  </a:lnTo>
                  <a:lnTo>
                    <a:pt x="2058" y="9413"/>
                  </a:lnTo>
                  <a:lnTo>
                    <a:pt x="2855" y="10494"/>
                  </a:lnTo>
                  <a:lnTo>
                    <a:pt x="3678" y="11574"/>
                  </a:lnTo>
                  <a:lnTo>
                    <a:pt x="4526" y="12654"/>
                  </a:lnTo>
                  <a:lnTo>
                    <a:pt x="5375" y="13708"/>
                  </a:lnTo>
                  <a:lnTo>
                    <a:pt x="6250" y="14737"/>
                  </a:lnTo>
                  <a:lnTo>
                    <a:pt x="7150" y="15791"/>
                  </a:lnTo>
                  <a:lnTo>
                    <a:pt x="8101" y="16820"/>
                  </a:lnTo>
                  <a:lnTo>
                    <a:pt x="9053" y="17823"/>
                  </a:lnTo>
                  <a:lnTo>
                    <a:pt x="10082" y="18852"/>
                  </a:lnTo>
                  <a:lnTo>
                    <a:pt x="10622" y="19341"/>
                  </a:lnTo>
                  <a:lnTo>
                    <a:pt x="11187" y="19829"/>
                  </a:lnTo>
                  <a:lnTo>
                    <a:pt x="11805" y="20344"/>
                  </a:lnTo>
                  <a:lnTo>
                    <a:pt x="12448" y="20832"/>
                  </a:lnTo>
                  <a:lnTo>
                    <a:pt x="13168" y="21321"/>
                  </a:lnTo>
                  <a:lnTo>
                    <a:pt x="13553" y="21552"/>
                  </a:lnTo>
                  <a:lnTo>
                    <a:pt x="13991" y="21809"/>
                  </a:lnTo>
                  <a:lnTo>
                    <a:pt x="14454" y="22041"/>
                  </a:lnTo>
                  <a:lnTo>
                    <a:pt x="15019" y="22272"/>
                  </a:lnTo>
                  <a:lnTo>
                    <a:pt x="15328" y="22375"/>
                  </a:lnTo>
                  <a:lnTo>
                    <a:pt x="15688" y="22478"/>
                  </a:lnTo>
                  <a:lnTo>
                    <a:pt x="16048" y="22581"/>
                  </a:lnTo>
                  <a:lnTo>
                    <a:pt x="16460" y="22658"/>
                  </a:lnTo>
                  <a:lnTo>
                    <a:pt x="16820" y="22684"/>
                  </a:lnTo>
                  <a:lnTo>
                    <a:pt x="17205" y="22710"/>
                  </a:lnTo>
                  <a:lnTo>
                    <a:pt x="17926" y="22710"/>
                  </a:lnTo>
                  <a:lnTo>
                    <a:pt x="18568" y="22632"/>
                  </a:lnTo>
                  <a:lnTo>
                    <a:pt x="19186" y="22530"/>
                  </a:lnTo>
                  <a:lnTo>
                    <a:pt x="19752" y="22375"/>
                  </a:lnTo>
                  <a:lnTo>
                    <a:pt x="20266" y="22195"/>
                  </a:lnTo>
                  <a:lnTo>
                    <a:pt x="20729" y="22015"/>
                  </a:lnTo>
                  <a:lnTo>
                    <a:pt x="21192" y="21835"/>
                  </a:lnTo>
                  <a:lnTo>
                    <a:pt x="21629" y="21629"/>
                  </a:lnTo>
                  <a:lnTo>
                    <a:pt x="22015" y="21398"/>
                  </a:lnTo>
                  <a:lnTo>
                    <a:pt x="22786" y="20961"/>
                  </a:lnTo>
                  <a:lnTo>
                    <a:pt x="23481" y="20524"/>
                  </a:lnTo>
                  <a:lnTo>
                    <a:pt x="24149" y="20061"/>
                  </a:lnTo>
                  <a:lnTo>
                    <a:pt x="24767" y="19572"/>
                  </a:lnTo>
                  <a:lnTo>
                    <a:pt x="25358" y="19083"/>
                  </a:lnTo>
                  <a:lnTo>
                    <a:pt x="25924" y="18595"/>
                  </a:lnTo>
                  <a:lnTo>
                    <a:pt x="26490" y="18106"/>
                  </a:lnTo>
                  <a:lnTo>
                    <a:pt x="27544" y="17103"/>
                  </a:lnTo>
                  <a:lnTo>
                    <a:pt x="28547" y="16100"/>
                  </a:lnTo>
                  <a:lnTo>
                    <a:pt x="29524" y="15046"/>
                  </a:lnTo>
                  <a:lnTo>
                    <a:pt x="30450" y="14017"/>
                  </a:lnTo>
                  <a:lnTo>
                    <a:pt x="31350" y="12962"/>
                  </a:lnTo>
                  <a:lnTo>
                    <a:pt x="32225" y="11882"/>
                  </a:lnTo>
                  <a:lnTo>
                    <a:pt x="33073" y="10802"/>
                  </a:lnTo>
                  <a:lnTo>
                    <a:pt x="33922" y="9696"/>
                  </a:lnTo>
                  <a:lnTo>
                    <a:pt x="34719" y="8590"/>
                  </a:lnTo>
                  <a:lnTo>
                    <a:pt x="35517" y="7459"/>
                  </a:lnTo>
                  <a:lnTo>
                    <a:pt x="35902" y="6893"/>
                  </a:lnTo>
                  <a:lnTo>
                    <a:pt x="36314" y="6276"/>
                  </a:lnTo>
                  <a:lnTo>
                    <a:pt x="36494" y="5941"/>
                  </a:lnTo>
                  <a:lnTo>
                    <a:pt x="36674" y="5581"/>
                  </a:lnTo>
                  <a:lnTo>
                    <a:pt x="36803" y="5221"/>
                  </a:lnTo>
                  <a:lnTo>
                    <a:pt x="36905" y="4836"/>
                  </a:lnTo>
                  <a:lnTo>
                    <a:pt x="36957" y="4476"/>
                  </a:lnTo>
                  <a:lnTo>
                    <a:pt x="36983" y="4090"/>
                  </a:lnTo>
                  <a:lnTo>
                    <a:pt x="36957" y="3704"/>
                  </a:lnTo>
                  <a:lnTo>
                    <a:pt x="36905" y="3318"/>
                  </a:lnTo>
                  <a:lnTo>
                    <a:pt x="36828" y="2958"/>
                  </a:lnTo>
                  <a:lnTo>
                    <a:pt x="36700" y="2598"/>
                  </a:lnTo>
                  <a:lnTo>
                    <a:pt x="36545" y="2238"/>
                  </a:lnTo>
                  <a:lnTo>
                    <a:pt x="36365" y="1904"/>
                  </a:lnTo>
                  <a:lnTo>
                    <a:pt x="36134" y="1595"/>
                  </a:lnTo>
                  <a:lnTo>
                    <a:pt x="35902" y="1286"/>
                  </a:lnTo>
                  <a:lnTo>
                    <a:pt x="35619" y="1029"/>
                  </a:lnTo>
                  <a:lnTo>
                    <a:pt x="35285" y="772"/>
                  </a:lnTo>
                  <a:lnTo>
                    <a:pt x="34951" y="541"/>
                  </a:lnTo>
                  <a:lnTo>
                    <a:pt x="34591" y="361"/>
                  </a:lnTo>
                  <a:lnTo>
                    <a:pt x="34205" y="206"/>
                  </a:lnTo>
                  <a:lnTo>
                    <a:pt x="33819" y="103"/>
                  </a:lnTo>
                  <a:lnTo>
                    <a:pt x="33433" y="26"/>
                  </a:lnTo>
                  <a:lnTo>
                    <a:pt x="33048"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7055;p72"/>
            <p:cNvSpPr/>
            <p:nvPr/>
          </p:nvSpPr>
          <p:spPr>
            <a:xfrm>
              <a:off x="6393968" y="2551987"/>
              <a:ext cx="53995" cy="45392"/>
            </a:xfrm>
            <a:custGeom>
              <a:avLst/>
              <a:gdLst/>
              <a:ahLst/>
              <a:cxnLst/>
              <a:rect l="l" t="t" r="r" b="b"/>
              <a:pathLst>
                <a:path w="4682" h="3936" extrusionOk="0">
                  <a:moveTo>
                    <a:pt x="4476" y="0"/>
                  </a:moveTo>
                  <a:lnTo>
                    <a:pt x="4399" y="26"/>
                  </a:lnTo>
                  <a:lnTo>
                    <a:pt x="4347" y="77"/>
                  </a:lnTo>
                  <a:lnTo>
                    <a:pt x="4296" y="129"/>
                  </a:lnTo>
                  <a:lnTo>
                    <a:pt x="4167" y="463"/>
                  </a:lnTo>
                  <a:lnTo>
                    <a:pt x="4013" y="797"/>
                  </a:lnTo>
                  <a:lnTo>
                    <a:pt x="3833" y="1106"/>
                  </a:lnTo>
                  <a:lnTo>
                    <a:pt x="3653" y="1389"/>
                  </a:lnTo>
                  <a:lnTo>
                    <a:pt x="3447" y="1672"/>
                  </a:lnTo>
                  <a:lnTo>
                    <a:pt x="3216" y="1955"/>
                  </a:lnTo>
                  <a:lnTo>
                    <a:pt x="2958" y="2186"/>
                  </a:lnTo>
                  <a:lnTo>
                    <a:pt x="2701" y="2418"/>
                  </a:lnTo>
                  <a:lnTo>
                    <a:pt x="2418" y="2649"/>
                  </a:lnTo>
                  <a:lnTo>
                    <a:pt x="2135" y="2829"/>
                  </a:lnTo>
                  <a:lnTo>
                    <a:pt x="1827" y="3009"/>
                  </a:lnTo>
                  <a:lnTo>
                    <a:pt x="1518" y="3163"/>
                  </a:lnTo>
                  <a:lnTo>
                    <a:pt x="1184" y="3292"/>
                  </a:lnTo>
                  <a:lnTo>
                    <a:pt x="849" y="3421"/>
                  </a:lnTo>
                  <a:lnTo>
                    <a:pt x="515" y="3498"/>
                  </a:lnTo>
                  <a:lnTo>
                    <a:pt x="155" y="3575"/>
                  </a:lnTo>
                  <a:lnTo>
                    <a:pt x="78" y="3601"/>
                  </a:lnTo>
                  <a:lnTo>
                    <a:pt x="26" y="3652"/>
                  </a:lnTo>
                  <a:lnTo>
                    <a:pt x="1" y="3704"/>
                  </a:lnTo>
                  <a:lnTo>
                    <a:pt x="26" y="3781"/>
                  </a:lnTo>
                  <a:lnTo>
                    <a:pt x="52" y="3858"/>
                  </a:lnTo>
                  <a:lnTo>
                    <a:pt x="104" y="3909"/>
                  </a:lnTo>
                  <a:lnTo>
                    <a:pt x="181" y="3935"/>
                  </a:lnTo>
                  <a:lnTo>
                    <a:pt x="258" y="3935"/>
                  </a:lnTo>
                  <a:lnTo>
                    <a:pt x="618" y="3858"/>
                  </a:lnTo>
                  <a:lnTo>
                    <a:pt x="1004" y="3755"/>
                  </a:lnTo>
                  <a:lnTo>
                    <a:pt x="1364" y="3652"/>
                  </a:lnTo>
                  <a:lnTo>
                    <a:pt x="1698" y="3498"/>
                  </a:lnTo>
                  <a:lnTo>
                    <a:pt x="2032" y="3318"/>
                  </a:lnTo>
                  <a:lnTo>
                    <a:pt x="2367" y="3138"/>
                  </a:lnTo>
                  <a:lnTo>
                    <a:pt x="2675" y="2932"/>
                  </a:lnTo>
                  <a:lnTo>
                    <a:pt x="2958" y="2701"/>
                  </a:lnTo>
                  <a:lnTo>
                    <a:pt x="3241" y="2443"/>
                  </a:lnTo>
                  <a:lnTo>
                    <a:pt x="3498" y="2186"/>
                  </a:lnTo>
                  <a:lnTo>
                    <a:pt x="3756" y="1903"/>
                  </a:lnTo>
                  <a:lnTo>
                    <a:pt x="3987" y="1595"/>
                  </a:lnTo>
                  <a:lnTo>
                    <a:pt x="4193" y="1260"/>
                  </a:lnTo>
                  <a:lnTo>
                    <a:pt x="4373" y="952"/>
                  </a:lnTo>
                  <a:lnTo>
                    <a:pt x="4527" y="592"/>
                  </a:lnTo>
                  <a:lnTo>
                    <a:pt x="4681" y="232"/>
                  </a:lnTo>
                  <a:lnTo>
                    <a:pt x="4681" y="154"/>
                  </a:lnTo>
                  <a:lnTo>
                    <a:pt x="4656" y="103"/>
                  </a:lnTo>
                  <a:lnTo>
                    <a:pt x="4604" y="52"/>
                  </a:lnTo>
                  <a:lnTo>
                    <a:pt x="4553" y="26"/>
                  </a:lnTo>
                  <a:lnTo>
                    <a:pt x="4476"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7056;p72"/>
            <p:cNvSpPr/>
            <p:nvPr/>
          </p:nvSpPr>
          <p:spPr>
            <a:xfrm>
              <a:off x="6554719" y="2656679"/>
              <a:ext cx="12178" cy="37089"/>
            </a:xfrm>
            <a:custGeom>
              <a:avLst/>
              <a:gdLst/>
              <a:ahLst/>
              <a:cxnLst/>
              <a:rect l="l" t="t" r="r" b="b"/>
              <a:pathLst>
                <a:path w="1056" h="3216" extrusionOk="0">
                  <a:moveTo>
                    <a:pt x="850" y="1"/>
                  </a:moveTo>
                  <a:lnTo>
                    <a:pt x="798" y="26"/>
                  </a:lnTo>
                  <a:lnTo>
                    <a:pt x="721" y="52"/>
                  </a:lnTo>
                  <a:lnTo>
                    <a:pt x="695" y="129"/>
                  </a:lnTo>
                  <a:lnTo>
                    <a:pt x="464" y="824"/>
                  </a:lnTo>
                  <a:lnTo>
                    <a:pt x="258" y="1544"/>
                  </a:lnTo>
                  <a:lnTo>
                    <a:pt x="104" y="2264"/>
                  </a:lnTo>
                  <a:lnTo>
                    <a:pt x="1" y="2984"/>
                  </a:lnTo>
                  <a:lnTo>
                    <a:pt x="1" y="3061"/>
                  </a:lnTo>
                  <a:lnTo>
                    <a:pt x="27" y="3138"/>
                  </a:lnTo>
                  <a:lnTo>
                    <a:pt x="78" y="3190"/>
                  </a:lnTo>
                  <a:lnTo>
                    <a:pt x="155" y="3215"/>
                  </a:lnTo>
                  <a:lnTo>
                    <a:pt x="207" y="3215"/>
                  </a:lnTo>
                  <a:lnTo>
                    <a:pt x="284" y="3190"/>
                  </a:lnTo>
                  <a:lnTo>
                    <a:pt x="335" y="3164"/>
                  </a:lnTo>
                  <a:lnTo>
                    <a:pt x="361" y="3087"/>
                  </a:lnTo>
                  <a:lnTo>
                    <a:pt x="464" y="2367"/>
                  </a:lnTo>
                  <a:lnTo>
                    <a:pt x="644" y="1647"/>
                  </a:lnTo>
                  <a:lnTo>
                    <a:pt x="824" y="926"/>
                  </a:lnTo>
                  <a:lnTo>
                    <a:pt x="1055" y="232"/>
                  </a:lnTo>
                  <a:lnTo>
                    <a:pt x="1055" y="155"/>
                  </a:lnTo>
                  <a:lnTo>
                    <a:pt x="1030" y="78"/>
                  </a:lnTo>
                  <a:lnTo>
                    <a:pt x="1004" y="26"/>
                  </a:lnTo>
                  <a:lnTo>
                    <a:pt x="927"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7057;p72"/>
            <p:cNvSpPr/>
            <p:nvPr/>
          </p:nvSpPr>
          <p:spPr>
            <a:xfrm>
              <a:off x="6543152" y="2662906"/>
              <a:ext cx="20482" cy="20182"/>
            </a:xfrm>
            <a:custGeom>
              <a:avLst/>
              <a:gdLst/>
              <a:ahLst/>
              <a:cxnLst/>
              <a:rect l="l" t="t" r="r" b="b"/>
              <a:pathLst>
                <a:path w="1776" h="1750" extrusionOk="0">
                  <a:moveTo>
                    <a:pt x="1518" y="1"/>
                  </a:moveTo>
                  <a:lnTo>
                    <a:pt x="1441" y="26"/>
                  </a:lnTo>
                  <a:lnTo>
                    <a:pt x="1081" y="361"/>
                  </a:lnTo>
                  <a:lnTo>
                    <a:pt x="721" y="695"/>
                  </a:lnTo>
                  <a:lnTo>
                    <a:pt x="387" y="1055"/>
                  </a:lnTo>
                  <a:lnTo>
                    <a:pt x="52" y="1415"/>
                  </a:lnTo>
                  <a:lnTo>
                    <a:pt x="27" y="1492"/>
                  </a:lnTo>
                  <a:lnTo>
                    <a:pt x="1" y="1544"/>
                  </a:lnTo>
                  <a:lnTo>
                    <a:pt x="27" y="1621"/>
                  </a:lnTo>
                  <a:lnTo>
                    <a:pt x="78" y="1672"/>
                  </a:lnTo>
                  <a:lnTo>
                    <a:pt x="129" y="1724"/>
                  </a:lnTo>
                  <a:lnTo>
                    <a:pt x="207" y="1750"/>
                  </a:lnTo>
                  <a:lnTo>
                    <a:pt x="258" y="1724"/>
                  </a:lnTo>
                  <a:lnTo>
                    <a:pt x="335" y="1672"/>
                  </a:lnTo>
                  <a:lnTo>
                    <a:pt x="644" y="1312"/>
                  </a:lnTo>
                  <a:lnTo>
                    <a:pt x="1004" y="952"/>
                  </a:lnTo>
                  <a:lnTo>
                    <a:pt x="1338" y="618"/>
                  </a:lnTo>
                  <a:lnTo>
                    <a:pt x="1724" y="309"/>
                  </a:lnTo>
                  <a:lnTo>
                    <a:pt x="1775" y="232"/>
                  </a:lnTo>
                  <a:lnTo>
                    <a:pt x="1775" y="181"/>
                  </a:lnTo>
                  <a:lnTo>
                    <a:pt x="1775" y="104"/>
                  </a:lnTo>
                  <a:lnTo>
                    <a:pt x="1724" y="52"/>
                  </a:lnTo>
                  <a:lnTo>
                    <a:pt x="1673"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7058;p72"/>
            <p:cNvSpPr/>
            <p:nvPr/>
          </p:nvSpPr>
          <p:spPr>
            <a:xfrm>
              <a:off x="6249823" y="2432452"/>
              <a:ext cx="176194" cy="138229"/>
            </a:xfrm>
            <a:custGeom>
              <a:avLst/>
              <a:gdLst/>
              <a:ahLst/>
              <a:cxnLst/>
              <a:rect l="l" t="t" r="r" b="b"/>
              <a:pathLst>
                <a:path w="15278" h="11986" extrusionOk="0">
                  <a:moveTo>
                    <a:pt x="6636" y="1"/>
                  </a:moveTo>
                  <a:lnTo>
                    <a:pt x="6559" y="52"/>
                  </a:lnTo>
                  <a:lnTo>
                    <a:pt x="6482" y="104"/>
                  </a:lnTo>
                  <a:lnTo>
                    <a:pt x="6405" y="207"/>
                  </a:lnTo>
                  <a:lnTo>
                    <a:pt x="6327" y="309"/>
                  </a:lnTo>
                  <a:lnTo>
                    <a:pt x="6302" y="387"/>
                  </a:lnTo>
                  <a:lnTo>
                    <a:pt x="6276" y="489"/>
                  </a:lnTo>
                  <a:lnTo>
                    <a:pt x="6327" y="695"/>
                  </a:lnTo>
                  <a:lnTo>
                    <a:pt x="6405" y="927"/>
                  </a:lnTo>
                  <a:lnTo>
                    <a:pt x="6559" y="1210"/>
                  </a:lnTo>
                  <a:lnTo>
                    <a:pt x="6739" y="1492"/>
                  </a:lnTo>
                  <a:lnTo>
                    <a:pt x="6970" y="1827"/>
                  </a:lnTo>
                  <a:lnTo>
                    <a:pt x="7459" y="2444"/>
                  </a:lnTo>
                  <a:lnTo>
                    <a:pt x="7973" y="3061"/>
                  </a:lnTo>
                  <a:lnTo>
                    <a:pt x="8436" y="3576"/>
                  </a:lnTo>
                  <a:lnTo>
                    <a:pt x="8874" y="4064"/>
                  </a:lnTo>
                  <a:lnTo>
                    <a:pt x="7922" y="3704"/>
                  </a:lnTo>
                  <a:lnTo>
                    <a:pt x="6893" y="3370"/>
                  </a:lnTo>
                  <a:lnTo>
                    <a:pt x="5710" y="3036"/>
                  </a:lnTo>
                  <a:lnTo>
                    <a:pt x="5093" y="2856"/>
                  </a:lnTo>
                  <a:lnTo>
                    <a:pt x="4476" y="2727"/>
                  </a:lnTo>
                  <a:lnTo>
                    <a:pt x="3884" y="2598"/>
                  </a:lnTo>
                  <a:lnTo>
                    <a:pt x="3344" y="2495"/>
                  </a:lnTo>
                  <a:lnTo>
                    <a:pt x="2830" y="2470"/>
                  </a:lnTo>
                  <a:lnTo>
                    <a:pt x="2393" y="2470"/>
                  </a:lnTo>
                  <a:lnTo>
                    <a:pt x="2213" y="2495"/>
                  </a:lnTo>
                  <a:lnTo>
                    <a:pt x="2058" y="2521"/>
                  </a:lnTo>
                  <a:lnTo>
                    <a:pt x="1930" y="2573"/>
                  </a:lnTo>
                  <a:lnTo>
                    <a:pt x="1801" y="2650"/>
                  </a:lnTo>
                  <a:lnTo>
                    <a:pt x="1672" y="2804"/>
                  </a:lnTo>
                  <a:lnTo>
                    <a:pt x="1570" y="2958"/>
                  </a:lnTo>
                  <a:lnTo>
                    <a:pt x="1544" y="3087"/>
                  </a:lnTo>
                  <a:lnTo>
                    <a:pt x="1595" y="3216"/>
                  </a:lnTo>
                  <a:lnTo>
                    <a:pt x="1647" y="3344"/>
                  </a:lnTo>
                  <a:lnTo>
                    <a:pt x="1750" y="3473"/>
                  </a:lnTo>
                  <a:lnTo>
                    <a:pt x="1878" y="3576"/>
                  </a:lnTo>
                  <a:lnTo>
                    <a:pt x="2033" y="3678"/>
                  </a:lnTo>
                  <a:lnTo>
                    <a:pt x="2367" y="3833"/>
                  </a:lnTo>
                  <a:lnTo>
                    <a:pt x="2675" y="3961"/>
                  </a:lnTo>
                  <a:lnTo>
                    <a:pt x="3010" y="4064"/>
                  </a:lnTo>
                  <a:lnTo>
                    <a:pt x="2598" y="4013"/>
                  </a:lnTo>
                  <a:lnTo>
                    <a:pt x="2135" y="3987"/>
                  </a:lnTo>
                  <a:lnTo>
                    <a:pt x="1621" y="3961"/>
                  </a:lnTo>
                  <a:lnTo>
                    <a:pt x="1107" y="3987"/>
                  </a:lnTo>
                  <a:lnTo>
                    <a:pt x="875" y="4013"/>
                  </a:lnTo>
                  <a:lnTo>
                    <a:pt x="644" y="4064"/>
                  </a:lnTo>
                  <a:lnTo>
                    <a:pt x="438" y="4116"/>
                  </a:lnTo>
                  <a:lnTo>
                    <a:pt x="284" y="4219"/>
                  </a:lnTo>
                  <a:lnTo>
                    <a:pt x="155" y="4321"/>
                  </a:lnTo>
                  <a:lnTo>
                    <a:pt x="78" y="4450"/>
                  </a:lnTo>
                  <a:lnTo>
                    <a:pt x="78" y="4527"/>
                  </a:lnTo>
                  <a:lnTo>
                    <a:pt x="78" y="4604"/>
                  </a:lnTo>
                  <a:lnTo>
                    <a:pt x="129" y="4733"/>
                  </a:lnTo>
                  <a:lnTo>
                    <a:pt x="232" y="4862"/>
                  </a:lnTo>
                  <a:lnTo>
                    <a:pt x="387" y="4990"/>
                  </a:lnTo>
                  <a:lnTo>
                    <a:pt x="567" y="5119"/>
                  </a:lnTo>
                  <a:lnTo>
                    <a:pt x="798" y="5222"/>
                  </a:lnTo>
                  <a:lnTo>
                    <a:pt x="1287" y="5402"/>
                  </a:lnTo>
                  <a:lnTo>
                    <a:pt x="1775" y="5556"/>
                  </a:lnTo>
                  <a:lnTo>
                    <a:pt x="2213" y="5659"/>
                  </a:lnTo>
                  <a:lnTo>
                    <a:pt x="2650" y="5762"/>
                  </a:lnTo>
                  <a:lnTo>
                    <a:pt x="2650" y="5762"/>
                  </a:lnTo>
                  <a:lnTo>
                    <a:pt x="2264" y="5736"/>
                  </a:lnTo>
                  <a:lnTo>
                    <a:pt x="1441" y="5736"/>
                  </a:lnTo>
                  <a:lnTo>
                    <a:pt x="978" y="5787"/>
                  </a:lnTo>
                  <a:lnTo>
                    <a:pt x="567" y="5865"/>
                  </a:lnTo>
                  <a:lnTo>
                    <a:pt x="387" y="5942"/>
                  </a:lnTo>
                  <a:lnTo>
                    <a:pt x="232" y="6019"/>
                  </a:lnTo>
                  <a:lnTo>
                    <a:pt x="104" y="6096"/>
                  </a:lnTo>
                  <a:lnTo>
                    <a:pt x="27" y="6199"/>
                  </a:lnTo>
                  <a:lnTo>
                    <a:pt x="1" y="6327"/>
                  </a:lnTo>
                  <a:lnTo>
                    <a:pt x="27" y="6430"/>
                  </a:lnTo>
                  <a:lnTo>
                    <a:pt x="78" y="6533"/>
                  </a:lnTo>
                  <a:lnTo>
                    <a:pt x="155" y="6636"/>
                  </a:lnTo>
                  <a:lnTo>
                    <a:pt x="284" y="6739"/>
                  </a:lnTo>
                  <a:lnTo>
                    <a:pt x="412" y="6816"/>
                  </a:lnTo>
                  <a:lnTo>
                    <a:pt x="772" y="6970"/>
                  </a:lnTo>
                  <a:lnTo>
                    <a:pt x="1184" y="7099"/>
                  </a:lnTo>
                  <a:lnTo>
                    <a:pt x="1621" y="7202"/>
                  </a:lnTo>
                  <a:lnTo>
                    <a:pt x="2033" y="7305"/>
                  </a:lnTo>
                  <a:lnTo>
                    <a:pt x="2418" y="7356"/>
                  </a:lnTo>
                  <a:lnTo>
                    <a:pt x="2058" y="7382"/>
                  </a:lnTo>
                  <a:lnTo>
                    <a:pt x="1724" y="7408"/>
                  </a:lnTo>
                  <a:lnTo>
                    <a:pt x="1312" y="7485"/>
                  </a:lnTo>
                  <a:lnTo>
                    <a:pt x="901" y="7588"/>
                  </a:lnTo>
                  <a:lnTo>
                    <a:pt x="721" y="7665"/>
                  </a:lnTo>
                  <a:lnTo>
                    <a:pt x="541" y="7716"/>
                  </a:lnTo>
                  <a:lnTo>
                    <a:pt x="412" y="7819"/>
                  </a:lnTo>
                  <a:lnTo>
                    <a:pt x="284" y="7922"/>
                  </a:lnTo>
                  <a:lnTo>
                    <a:pt x="207" y="8025"/>
                  </a:lnTo>
                  <a:lnTo>
                    <a:pt x="181" y="8153"/>
                  </a:lnTo>
                  <a:lnTo>
                    <a:pt x="181" y="8282"/>
                  </a:lnTo>
                  <a:lnTo>
                    <a:pt x="258" y="8385"/>
                  </a:lnTo>
                  <a:lnTo>
                    <a:pt x="335" y="8488"/>
                  </a:lnTo>
                  <a:lnTo>
                    <a:pt x="489" y="8565"/>
                  </a:lnTo>
                  <a:lnTo>
                    <a:pt x="644" y="8616"/>
                  </a:lnTo>
                  <a:lnTo>
                    <a:pt x="850" y="8642"/>
                  </a:lnTo>
                  <a:lnTo>
                    <a:pt x="1312" y="8719"/>
                  </a:lnTo>
                  <a:lnTo>
                    <a:pt x="1827" y="8745"/>
                  </a:lnTo>
                  <a:lnTo>
                    <a:pt x="2367" y="8745"/>
                  </a:lnTo>
                  <a:lnTo>
                    <a:pt x="2933" y="8771"/>
                  </a:lnTo>
                  <a:lnTo>
                    <a:pt x="3447" y="8822"/>
                  </a:lnTo>
                  <a:lnTo>
                    <a:pt x="4013" y="8899"/>
                  </a:lnTo>
                  <a:lnTo>
                    <a:pt x="4707" y="9002"/>
                  </a:lnTo>
                  <a:lnTo>
                    <a:pt x="5479" y="9156"/>
                  </a:lnTo>
                  <a:lnTo>
                    <a:pt x="6276" y="9362"/>
                  </a:lnTo>
                  <a:lnTo>
                    <a:pt x="6687" y="9465"/>
                  </a:lnTo>
                  <a:lnTo>
                    <a:pt x="7073" y="9594"/>
                  </a:lnTo>
                  <a:lnTo>
                    <a:pt x="7433" y="9748"/>
                  </a:lnTo>
                  <a:lnTo>
                    <a:pt x="7793" y="9928"/>
                  </a:lnTo>
                  <a:lnTo>
                    <a:pt x="8128" y="10108"/>
                  </a:lnTo>
                  <a:lnTo>
                    <a:pt x="8411" y="10288"/>
                  </a:lnTo>
                  <a:lnTo>
                    <a:pt x="8668" y="10519"/>
                  </a:lnTo>
                  <a:lnTo>
                    <a:pt x="8874" y="10751"/>
                  </a:lnTo>
                  <a:lnTo>
                    <a:pt x="9028" y="10931"/>
                  </a:lnTo>
                  <a:lnTo>
                    <a:pt x="9208" y="11111"/>
                  </a:lnTo>
                  <a:lnTo>
                    <a:pt x="9362" y="11265"/>
                  </a:lnTo>
                  <a:lnTo>
                    <a:pt x="9542" y="11394"/>
                  </a:lnTo>
                  <a:lnTo>
                    <a:pt x="9748" y="11522"/>
                  </a:lnTo>
                  <a:lnTo>
                    <a:pt x="9928" y="11625"/>
                  </a:lnTo>
                  <a:lnTo>
                    <a:pt x="10339" y="11780"/>
                  </a:lnTo>
                  <a:lnTo>
                    <a:pt x="10674" y="11883"/>
                  </a:lnTo>
                  <a:lnTo>
                    <a:pt x="10982" y="11960"/>
                  </a:lnTo>
                  <a:lnTo>
                    <a:pt x="11317" y="11985"/>
                  </a:lnTo>
                  <a:lnTo>
                    <a:pt x="11651" y="11985"/>
                  </a:lnTo>
                  <a:lnTo>
                    <a:pt x="11985" y="11960"/>
                  </a:lnTo>
                  <a:lnTo>
                    <a:pt x="12294" y="11908"/>
                  </a:lnTo>
                  <a:lnTo>
                    <a:pt x="12603" y="11831"/>
                  </a:lnTo>
                  <a:lnTo>
                    <a:pt x="12911" y="11703"/>
                  </a:lnTo>
                  <a:lnTo>
                    <a:pt x="13220" y="11574"/>
                  </a:lnTo>
                  <a:lnTo>
                    <a:pt x="13503" y="11420"/>
                  </a:lnTo>
                  <a:lnTo>
                    <a:pt x="13760" y="11214"/>
                  </a:lnTo>
                  <a:lnTo>
                    <a:pt x="14017" y="11008"/>
                  </a:lnTo>
                  <a:lnTo>
                    <a:pt x="14249" y="10777"/>
                  </a:lnTo>
                  <a:lnTo>
                    <a:pt x="14480" y="10519"/>
                  </a:lnTo>
                  <a:lnTo>
                    <a:pt x="14660" y="10237"/>
                  </a:lnTo>
                  <a:lnTo>
                    <a:pt x="14840" y="9954"/>
                  </a:lnTo>
                  <a:lnTo>
                    <a:pt x="14969" y="9619"/>
                  </a:lnTo>
                  <a:lnTo>
                    <a:pt x="15097" y="9311"/>
                  </a:lnTo>
                  <a:lnTo>
                    <a:pt x="15174" y="8976"/>
                  </a:lnTo>
                  <a:lnTo>
                    <a:pt x="15252" y="8642"/>
                  </a:lnTo>
                  <a:lnTo>
                    <a:pt x="15277" y="8308"/>
                  </a:lnTo>
                  <a:lnTo>
                    <a:pt x="15277" y="7948"/>
                  </a:lnTo>
                  <a:lnTo>
                    <a:pt x="15252" y="7613"/>
                  </a:lnTo>
                  <a:lnTo>
                    <a:pt x="15200" y="7305"/>
                  </a:lnTo>
                  <a:lnTo>
                    <a:pt x="15123" y="6970"/>
                  </a:lnTo>
                  <a:lnTo>
                    <a:pt x="15020" y="6636"/>
                  </a:lnTo>
                  <a:lnTo>
                    <a:pt x="14892" y="6327"/>
                  </a:lnTo>
                  <a:lnTo>
                    <a:pt x="14737" y="6045"/>
                  </a:lnTo>
                  <a:lnTo>
                    <a:pt x="14557" y="5762"/>
                  </a:lnTo>
                  <a:lnTo>
                    <a:pt x="14351" y="5479"/>
                  </a:lnTo>
                  <a:lnTo>
                    <a:pt x="14120" y="5222"/>
                  </a:lnTo>
                  <a:lnTo>
                    <a:pt x="13863" y="4990"/>
                  </a:lnTo>
                  <a:lnTo>
                    <a:pt x="13246" y="4476"/>
                  </a:lnTo>
                  <a:lnTo>
                    <a:pt x="12886" y="4219"/>
                  </a:lnTo>
                  <a:lnTo>
                    <a:pt x="12474" y="3936"/>
                  </a:lnTo>
                  <a:lnTo>
                    <a:pt x="11497" y="3293"/>
                  </a:lnTo>
                  <a:lnTo>
                    <a:pt x="10262" y="2418"/>
                  </a:lnTo>
                  <a:lnTo>
                    <a:pt x="9054" y="1570"/>
                  </a:lnTo>
                  <a:lnTo>
                    <a:pt x="8128" y="901"/>
                  </a:lnTo>
                  <a:lnTo>
                    <a:pt x="7510" y="438"/>
                  </a:lnTo>
                  <a:lnTo>
                    <a:pt x="7253" y="232"/>
                  </a:lnTo>
                  <a:lnTo>
                    <a:pt x="7022" y="78"/>
                  </a:lnTo>
                  <a:lnTo>
                    <a:pt x="6919" y="52"/>
                  </a:lnTo>
                  <a:lnTo>
                    <a:pt x="6816"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7059;p72"/>
            <p:cNvSpPr/>
            <p:nvPr/>
          </p:nvSpPr>
          <p:spPr>
            <a:xfrm>
              <a:off x="6280372" y="2476945"/>
              <a:ext cx="42128" cy="10391"/>
            </a:xfrm>
            <a:custGeom>
              <a:avLst/>
              <a:gdLst/>
              <a:ahLst/>
              <a:cxnLst/>
              <a:rect l="l" t="t" r="r" b="b"/>
              <a:pathLst>
                <a:path w="3653" h="901" extrusionOk="0">
                  <a:moveTo>
                    <a:pt x="181" y="1"/>
                  </a:moveTo>
                  <a:lnTo>
                    <a:pt x="104" y="26"/>
                  </a:lnTo>
                  <a:lnTo>
                    <a:pt x="52" y="52"/>
                  </a:lnTo>
                  <a:lnTo>
                    <a:pt x="26" y="103"/>
                  </a:lnTo>
                  <a:lnTo>
                    <a:pt x="1" y="181"/>
                  </a:lnTo>
                  <a:lnTo>
                    <a:pt x="26" y="232"/>
                  </a:lnTo>
                  <a:lnTo>
                    <a:pt x="52" y="283"/>
                  </a:lnTo>
                  <a:lnTo>
                    <a:pt x="78" y="309"/>
                  </a:lnTo>
                  <a:lnTo>
                    <a:pt x="155" y="335"/>
                  </a:lnTo>
                  <a:lnTo>
                    <a:pt x="567" y="335"/>
                  </a:lnTo>
                  <a:lnTo>
                    <a:pt x="1004" y="361"/>
                  </a:lnTo>
                  <a:lnTo>
                    <a:pt x="1415" y="412"/>
                  </a:lnTo>
                  <a:lnTo>
                    <a:pt x="1827" y="463"/>
                  </a:lnTo>
                  <a:lnTo>
                    <a:pt x="2238" y="541"/>
                  </a:lnTo>
                  <a:lnTo>
                    <a:pt x="2650" y="643"/>
                  </a:lnTo>
                  <a:lnTo>
                    <a:pt x="3035" y="772"/>
                  </a:lnTo>
                  <a:lnTo>
                    <a:pt x="3447" y="901"/>
                  </a:lnTo>
                  <a:lnTo>
                    <a:pt x="3576" y="901"/>
                  </a:lnTo>
                  <a:lnTo>
                    <a:pt x="3601" y="849"/>
                  </a:lnTo>
                  <a:lnTo>
                    <a:pt x="3653" y="798"/>
                  </a:lnTo>
                  <a:lnTo>
                    <a:pt x="3653" y="746"/>
                  </a:lnTo>
                  <a:lnTo>
                    <a:pt x="3627" y="669"/>
                  </a:lnTo>
                  <a:lnTo>
                    <a:pt x="3601" y="618"/>
                  </a:lnTo>
                  <a:lnTo>
                    <a:pt x="3550" y="592"/>
                  </a:lnTo>
                  <a:lnTo>
                    <a:pt x="3138" y="463"/>
                  </a:lnTo>
                  <a:lnTo>
                    <a:pt x="2727" y="335"/>
                  </a:lnTo>
                  <a:lnTo>
                    <a:pt x="2315" y="232"/>
                  </a:lnTo>
                  <a:lnTo>
                    <a:pt x="1878" y="155"/>
                  </a:lnTo>
                  <a:lnTo>
                    <a:pt x="1467" y="78"/>
                  </a:lnTo>
                  <a:lnTo>
                    <a:pt x="1029" y="52"/>
                  </a:lnTo>
                  <a:lnTo>
                    <a:pt x="618" y="26"/>
                  </a:lnTo>
                  <a:lnTo>
                    <a:pt x="18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7060;p72"/>
            <p:cNvSpPr/>
            <p:nvPr/>
          </p:nvSpPr>
          <p:spPr>
            <a:xfrm>
              <a:off x="6274745" y="2496227"/>
              <a:ext cx="38865" cy="10391"/>
            </a:xfrm>
            <a:custGeom>
              <a:avLst/>
              <a:gdLst/>
              <a:ahLst/>
              <a:cxnLst/>
              <a:rect l="l" t="t" r="r" b="b"/>
              <a:pathLst>
                <a:path w="3370" h="901" extrusionOk="0">
                  <a:moveTo>
                    <a:pt x="77" y="0"/>
                  </a:moveTo>
                  <a:lnTo>
                    <a:pt x="26" y="26"/>
                  </a:lnTo>
                  <a:lnTo>
                    <a:pt x="0" y="77"/>
                  </a:lnTo>
                  <a:lnTo>
                    <a:pt x="0" y="154"/>
                  </a:lnTo>
                  <a:lnTo>
                    <a:pt x="0" y="206"/>
                  </a:lnTo>
                  <a:lnTo>
                    <a:pt x="26" y="257"/>
                  </a:lnTo>
                  <a:lnTo>
                    <a:pt x="77" y="309"/>
                  </a:lnTo>
                  <a:lnTo>
                    <a:pt x="129" y="309"/>
                  </a:lnTo>
                  <a:lnTo>
                    <a:pt x="900" y="360"/>
                  </a:lnTo>
                  <a:lnTo>
                    <a:pt x="1672" y="463"/>
                  </a:lnTo>
                  <a:lnTo>
                    <a:pt x="2058" y="540"/>
                  </a:lnTo>
                  <a:lnTo>
                    <a:pt x="2418" y="617"/>
                  </a:lnTo>
                  <a:lnTo>
                    <a:pt x="2803" y="746"/>
                  </a:lnTo>
                  <a:lnTo>
                    <a:pt x="3163" y="875"/>
                  </a:lnTo>
                  <a:lnTo>
                    <a:pt x="3241" y="900"/>
                  </a:lnTo>
                  <a:lnTo>
                    <a:pt x="3292" y="875"/>
                  </a:lnTo>
                  <a:lnTo>
                    <a:pt x="3343" y="823"/>
                  </a:lnTo>
                  <a:lnTo>
                    <a:pt x="3369" y="772"/>
                  </a:lnTo>
                  <a:lnTo>
                    <a:pt x="3369" y="720"/>
                  </a:lnTo>
                  <a:lnTo>
                    <a:pt x="3369" y="669"/>
                  </a:lnTo>
                  <a:lnTo>
                    <a:pt x="3318" y="617"/>
                  </a:lnTo>
                  <a:lnTo>
                    <a:pt x="3266" y="566"/>
                  </a:lnTo>
                  <a:lnTo>
                    <a:pt x="2881" y="437"/>
                  </a:lnTo>
                  <a:lnTo>
                    <a:pt x="2520" y="309"/>
                  </a:lnTo>
                  <a:lnTo>
                    <a:pt x="2135" y="232"/>
                  </a:lnTo>
                  <a:lnTo>
                    <a:pt x="1749" y="154"/>
                  </a:lnTo>
                  <a:lnTo>
                    <a:pt x="952" y="52"/>
                  </a:lnTo>
                  <a:lnTo>
                    <a:pt x="154"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7061;p72"/>
            <p:cNvSpPr/>
            <p:nvPr/>
          </p:nvSpPr>
          <p:spPr>
            <a:xfrm>
              <a:off x="6273257" y="2515498"/>
              <a:ext cx="36201" cy="8315"/>
            </a:xfrm>
            <a:custGeom>
              <a:avLst/>
              <a:gdLst/>
              <a:ahLst/>
              <a:cxnLst/>
              <a:rect l="l" t="t" r="r" b="b"/>
              <a:pathLst>
                <a:path w="3139" h="721" extrusionOk="0">
                  <a:moveTo>
                    <a:pt x="181" y="1"/>
                  </a:moveTo>
                  <a:lnTo>
                    <a:pt x="103" y="27"/>
                  </a:lnTo>
                  <a:lnTo>
                    <a:pt x="52" y="52"/>
                  </a:lnTo>
                  <a:lnTo>
                    <a:pt x="26" y="129"/>
                  </a:lnTo>
                  <a:lnTo>
                    <a:pt x="1" y="181"/>
                  </a:lnTo>
                  <a:lnTo>
                    <a:pt x="26" y="232"/>
                  </a:lnTo>
                  <a:lnTo>
                    <a:pt x="52" y="284"/>
                  </a:lnTo>
                  <a:lnTo>
                    <a:pt x="78" y="309"/>
                  </a:lnTo>
                  <a:lnTo>
                    <a:pt x="155" y="335"/>
                  </a:lnTo>
                  <a:lnTo>
                    <a:pt x="875" y="335"/>
                  </a:lnTo>
                  <a:lnTo>
                    <a:pt x="1209" y="361"/>
                  </a:lnTo>
                  <a:lnTo>
                    <a:pt x="1569" y="387"/>
                  </a:lnTo>
                  <a:lnTo>
                    <a:pt x="1904" y="438"/>
                  </a:lnTo>
                  <a:lnTo>
                    <a:pt x="2238" y="515"/>
                  </a:lnTo>
                  <a:lnTo>
                    <a:pt x="2598" y="618"/>
                  </a:lnTo>
                  <a:lnTo>
                    <a:pt x="2932" y="721"/>
                  </a:lnTo>
                  <a:lnTo>
                    <a:pt x="3010" y="721"/>
                  </a:lnTo>
                  <a:lnTo>
                    <a:pt x="3061" y="695"/>
                  </a:lnTo>
                  <a:lnTo>
                    <a:pt x="3112" y="670"/>
                  </a:lnTo>
                  <a:lnTo>
                    <a:pt x="3138" y="618"/>
                  </a:lnTo>
                  <a:lnTo>
                    <a:pt x="3138" y="541"/>
                  </a:lnTo>
                  <a:lnTo>
                    <a:pt x="3138" y="489"/>
                  </a:lnTo>
                  <a:lnTo>
                    <a:pt x="3087" y="438"/>
                  </a:lnTo>
                  <a:lnTo>
                    <a:pt x="3035" y="412"/>
                  </a:lnTo>
                  <a:lnTo>
                    <a:pt x="2675" y="309"/>
                  </a:lnTo>
                  <a:lnTo>
                    <a:pt x="2341" y="207"/>
                  </a:lnTo>
                  <a:lnTo>
                    <a:pt x="1981" y="129"/>
                  </a:lnTo>
                  <a:lnTo>
                    <a:pt x="1621" y="78"/>
                  </a:lnTo>
                  <a:lnTo>
                    <a:pt x="1261" y="27"/>
                  </a:lnTo>
                  <a:lnTo>
                    <a:pt x="901"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7062;p72"/>
            <p:cNvSpPr/>
            <p:nvPr/>
          </p:nvSpPr>
          <p:spPr>
            <a:xfrm>
              <a:off x="6350963" y="2476645"/>
              <a:ext cx="34413" cy="29373"/>
            </a:xfrm>
            <a:custGeom>
              <a:avLst/>
              <a:gdLst/>
              <a:ahLst/>
              <a:cxnLst/>
              <a:rect l="l" t="t" r="r" b="b"/>
              <a:pathLst>
                <a:path w="2984" h="2547" extrusionOk="0">
                  <a:moveTo>
                    <a:pt x="104" y="1"/>
                  </a:moveTo>
                  <a:lnTo>
                    <a:pt x="52" y="52"/>
                  </a:lnTo>
                  <a:lnTo>
                    <a:pt x="26" y="78"/>
                  </a:lnTo>
                  <a:lnTo>
                    <a:pt x="1" y="155"/>
                  </a:lnTo>
                  <a:lnTo>
                    <a:pt x="1" y="207"/>
                  </a:lnTo>
                  <a:lnTo>
                    <a:pt x="26" y="284"/>
                  </a:lnTo>
                  <a:lnTo>
                    <a:pt x="309" y="644"/>
                  </a:lnTo>
                  <a:lnTo>
                    <a:pt x="618" y="978"/>
                  </a:lnTo>
                  <a:lnTo>
                    <a:pt x="927" y="1287"/>
                  </a:lnTo>
                  <a:lnTo>
                    <a:pt x="1261" y="1595"/>
                  </a:lnTo>
                  <a:lnTo>
                    <a:pt x="1621" y="1852"/>
                  </a:lnTo>
                  <a:lnTo>
                    <a:pt x="1981" y="2110"/>
                  </a:lnTo>
                  <a:lnTo>
                    <a:pt x="2367" y="2341"/>
                  </a:lnTo>
                  <a:lnTo>
                    <a:pt x="2778" y="2547"/>
                  </a:lnTo>
                  <a:lnTo>
                    <a:pt x="2907" y="2547"/>
                  </a:lnTo>
                  <a:lnTo>
                    <a:pt x="2958" y="2495"/>
                  </a:lnTo>
                  <a:lnTo>
                    <a:pt x="2984" y="2444"/>
                  </a:lnTo>
                  <a:lnTo>
                    <a:pt x="2984" y="2393"/>
                  </a:lnTo>
                  <a:lnTo>
                    <a:pt x="2984" y="2341"/>
                  </a:lnTo>
                  <a:lnTo>
                    <a:pt x="2933" y="2264"/>
                  </a:lnTo>
                  <a:lnTo>
                    <a:pt x="2881" y="2238"/>
                  </a:lnTo>
                  <a:lnTo>
                    <a:pt x="2495" y="2033"/>
                  </a:lnTo>
                  <a:lnTo>
                    <a:pt x="2135" y="1827"/>
                  </a:lnTo>
                  <a:lnTo>
                    <a:pt x="1775" y="1570"/>
                  </a:lnTo>
                  <a:lnTo>
                    <a:pt x="1441" y="1312"/>
                  </a:lnTo>
                  <a:lnTo>
                    <a:pt x="1107" y="1030"/>
                  </a:lnTo>
                  <a:lnTo>
                    <a:pt x="824" y="721"/>
                  </a:lnTo>
                  <a:lnTo>
                    <a:pt x="541" y="412"/>
                  </a:lnTo>
                  <a:lnTo>
                    <a:pt x="258" y="52"/>
                  </a:lnTo>
                  <a:lnTo>
                    <a:pt x="206" y="27"/>
                  </a:lnTo>
                  <a:lnTo>
                    <a:pt x="155"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7063;p72"/>
            <p:cNvSpPr/>
            <p:nvPr/>
          </p:nvSpPr>
          <p:spPr>
            <a:xfrm>
              <a:off x="6358378" y="2492075"/>
              <a:ext cx="28485" cy="57247"/>
            </a:xfrm>
            <a:custGeom>
              <a:avLst/>
              <a:gdLst/>
              <a:ahLst/>
              <a:cxnLst/>
              <a:rect l="l" t="t" r="r" b="b"/>
              <a:pathLst>
                <a:path w="2470" h="4964" extrusionOk="0">
                  <a:moveTo>
                    <a:pt x="206" y="0"/>
                  </a:moveTo>
                  <a:lnTo>
                    <a:pt x="155" y="26"/>
                  </a:lnTo>
                  <a:lnTo>
                    <a:pt x="103" y="52"/>
                  </a:lnTo>
                  <a:lnTo>
                    <a:pt x="52" y="77"/>
                  </a:lnTo>
                  <a:lnTo>
                    <a:pt x="26" y="154"/>
                  </a:lnTo>
                  <a:lnTo>
                    <a:pt x="1" y="514"/>
                  </a:lnTo>
                  <a:lnTo>
                    <a:pt x="1" y="849"/>
                  </a:lnTo>
                  <a:lnTo>
                    <a:pt x="1" y="1209"/>
                  </a:lnTo>
                  <a:lnTo>
                    <a:pt x="52" y="1543"/>
                  </a:lnTo>
                  <a:lnTo>
                    <a:pt x="129" y="1878"/>
                  </a:lnTo>
                  <a:lnTo>
                    <a:pt x="206" y="2212"/>
                  </a:lnTo>
                  <a:lnTo>
                    <a:pt x="309" y="2546"/>
                  </a:lnTo>
                  <a:lnTo>
                    <a:pt x="464" y="2855"/>
                  </a:lnTo>
                  <a:lnTo>
                    <a:pt x="618" y="3163"/>
                  </a:lnTo>
                  <a:lnTo>
                    <a:pt x="772" y="3446"/>
                  </a:lnTo>
                  <a:lnTo>
                    <a:pt x="978" y="3729"/>
                  </a:lnTo>
                  <a:lnTo>
                    <a:pt x="1184" y="4012"/>
                  </a:lnTo>
                  <a:lnTo>
                    <a:pt x="1415" y="4269"/>
                  </a:lnTo>
                  <a:lnTo>
                    <a:pt x="1672" y="4501"/>
                  </a:lnTo>
                  <a:lnTo>
                    <a:pt x="1929" y="4732"/>
                  </a:lnTo>
                  <a:lnTo>
                    <a:pt x="2212" y="4938"/>
                  </a:lnTo>
                  <a:lnTo>
                    <a:pt x="2290" y="4964"/>
                  </a:lnTo>
                  <a:lnTo>
                    <a:pt x="2341" y="4964"/>
                  </a:lnTo>
                  <a:lnTo>
                    <a:pt x="2392" y="4938"/>
                  </a:lnTo>
                  <a:lnTo>
                    <a:pt x="2444" y="4887"/>
                  </a:lnTo>
                  <a:lnTo>
                    <a:pt x="2470" y="4835"/>
                  </a:lnTo>
                  <a:lnTo>
                    <a:pt x="2470" y="4784"/>
                  </a:lnTo>
                  <a:lnTo>
                    <a:pt x="2444" y="4707"/>
                  </a:lnTo>
                  <a:lnTo>
                    <a:pt x="2392" y="4681"/>
                  </a:lnTo>
                  <a:lnTo>
                    <a:pt x="2135" y="4475"/>
                  </a:lnTo>
                  <a:lnTo>
                    <a:pt x="1878" y="4269"/>
                  </a:lnTo>
                  <a:lnTo>
                    <a:pt x="1647" y="4038"/>
                  </a:lnTo>
                  <a:lnTo>
                    <a:pt x="1441" y="3806"/>
                  </a:lnTo>
                  <a:lnTo>
                    <a:pt x="1235" y="3549"/>
                  </a:lnTo>
                  <a:lnTo>
                    <a:pt x="1055" y="3266"/>
                  </a:lnTo>
                  <a:lnTo>
                    <a:pt x="875" y="3009"/>
                  </a:lnTo>
                  <a:lnTo>
                    <a:pt x="746" y="2701"/>
                  </a:lnTo>
                  <a:lnTo>
                    <a:pt x="618" y="2418"/>
                  </a:lnTo>
                  <a:lnTo>
                    <a:pt x="515" y="2109"/>
                  </a:lnTo>
                  <a:lnTo>
                    <a:pt x="438" y="1800"/>
                  </a:lnTo>
                  <a:lnTo>
                    <a:pt x="361" y="1466"/>
                  </a:lnTo>
                  <a:lnTo>
                    <a:pt x="335" y="1157"/>
                  </a:lnTo>
                  <a:lnTo>
                    <a:pt x="309" y="823"/>
                  </a:lnTo>
                  <a:lnTo>
                    <a:pt x="335" y="489"/>
                  </a:lnTo>
                  <a:lnTo>
                    <a:pt x="361" y="180"/>
                  </a:lnTo>
                  <a:lnTo>
                    <a:pt x="335" y="103"/>
                  </a:lnTo>
                  <a:lnTo>
                    <a:pt x="309" y="52"/>
                  </a:lnTo>
                  <a:lnTo>
                    <a:pt x="258" y="26"/>
                  </a:lnTo>
                  <a:lnTo>
                    <a:pt x="206"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7064;p72"/>
            <p:cNvSpPr/>
            <p:nvPr/>
          </p:nvSpPr>
          <p:spPr>
            <a:xfrm>
              <a:off x="6308846" y="2479609"/>
              <a:ext cx="17218" cy="48955"/>
            </a:xfrm>
            <a:custGeom>
              <a:avLst/>
              <a:gdLst/>
              <a:ahLst/>
              <a:cxnLst/>
              <a:rect l="l" t="t" r="r" b="b"/>
              <a:pathLst>
                <a:path w="1493" h="4245" extrusionOk="0">
                  <a:moveTo>
                    <a:pt x="1338" y="1"/>
                  </a:moveTo>
                  <a:lnTo>
                    <a:pt x="1287" y="27"/>
                  </a:lnTo>
                  <a:lnTo>
                    <a:pt x="1235" y="52"/>
                  </a:lnTo>
                  <a:lnTo>
                    <a:pt x="1055" y="258"/>
                  </a:lnTo>
                  <a:lnTo>
                    <a:pt x="875" y="490"/>
                  </a:lnTo>
                  <a:lnTo>
                    <a:pt x="721" y="695"/>
                  </a:lnTo>
                  <a:lnTo>
                    <a:pt x="566" y="953"/>
                  </a:lnTo>
                  <a:lnTo>
                    <a:pt x="438" y="1184"/>
                  </a:lnTo>
                  <a:lnTo>
                    <a:pt x="335" y="1441"/>
                  </a:lnTo>
                  <a:lnTo>
                    <a:pt x="232" y="1673"/>
                  </a:lnTo>
                  <a:lnTo>
                    <a:pt x="155" y="1956"/>
                  </a:lnTo>
                  <a:lnTo>
                    <a:pt x="104" y="2213"/>
                  </a:lnTo>
                  <a:lnTo>
                    <a:pt x="52" y="2470"/>
                  </a:lnTo>
                  <a:lnTo>
                    <a:pt x="26" y="2753"/>
                  </a:lnTo>
                  <a:lnTo>
                    <a:pt x="1" y="3010"/>
                  </a:lnTo>
                  <a:lnTo>
                    <a:pt x="1" y="3293"/>
                  </a:lnTo>
                  <a:lnTo>
                    <a:pt x="26" y="3576"/>
                  </a:lnTo>
                  <a:lnTo>
                    <a:pt x="78" y="3833"/>
                  </a:lnTo>
                  <a:lnTo>
                    <a:pt x="129" y="4116"/>
                  </a:lnTo>
                  <a:lnTo>
                    <a:pt x="155" y="4193"/>
                  </a:lnTo>
                  <a:lnTo>
                    <a:pt x="206" y="4219"/>
                  </a:lnTo>
                  <a:lnTo>
                    <a:pt x="258" y="4244"/>
                  </a:lnTo>
                  <a:lnTo>
                    <a:pt x="335" y="4244"/>
                  </a:lnTo>
                  <a:lnTo>
                    <a:pt x="386" y="4219"/>
                  </a:lnTo>
                  <a:lnTo>
                    <a:pt x="412" y="4167"/>
                  </a:lnTo>
                  <a:lnTo>
                    <a:pt x="438" y="4116"/>
                  </a:lnTo>
                  <a:lnTo>
                    <a:pt x="438" y="4039"/>
                  </a:lnTo>
                  <a:lnTo>
                    <a:pt x="386" y="3807"/>
                  </a:lnTo>
                  <a:lnTo>
                    <a:pt x="361" y="3550"/>
                  </a:lnTo>
                  <a:lnTo>
                    <a:pt x="335" y="3293"/>
                  </a:lnTo>
                  <a:lnTo>
                    <a:pt x="335" y="3036"/>
                  </a:lnTo>
                  <a:lnTo>
                    <a:pt x="335" y="2779"/>
                  </a:lnTo>
                  <a:lnTo>
                    <a:pt x="361" y="2547"/>
                  </a:lnTo>
                  <a:lnTo>
                    <a:pt x="412" y="2290"/>
                  </a:lnTo>
                  <a:lnTo>
                    <a:pt x="464" y="2033"/>
                  </a:lnTo>
                  <a:lnTo>
                    <a:pt x="541" y="1801"/>
                  </a:lnTo>
                  <a:lnTo>
                    <a:pt x="618" y="1570"/>
                  </a:lnTo>
                  <a:lnTo>
                    <a:pt x="721" y="1338"/>
                  </a:lnTo>
                  <a:lnTo>
                    <a:pt x="849" y="1107"/>
                  </a:lnTo>
                  <a:lnTo>
                    <a:pt x="978" y="901"/>
                  </a:lnTo>
                  <a:lnTo>
                    <a:pt x="1107" y="695"/>
                  </a:lnTo>
                  <a:lnTo>
                    <a:pt x="1287" y="490"/>
                  </a:lnTo>
                  <a:lnTo>
                    <a:pt x="1441" y="284"/>
                  </a:lnTo>
                  <a:lnTo>
                    <a:pt x="1492" y="232"/>
                  </a:lnTo>
                  <a:lnTo>
                    <a:pt x="1492" y="181"/>
                  </a:lnTo>
                  <a:lnTo>
                    <a:pt x="1492" y="104"/>
                  </a:lnTo>
                  <a:lnTo>
                    <a:pt x="1441" y="52"/>
                  </a:lnTo>
                  <a:lnTo>
                    <a:pt x="1415" y="27"/>
                  </a:lnTo>
                  <a:lnTo>
                    <a:pt x="1338"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7065;p72"/>
            <p:cNvSpPr/>
            <p:nvPr/>
          </p:nvSpPr>
          <p:spPr>
            <a:xfrm>
              <a:off x="7032833" y="4182648"/>
              <a:ext cx="118047" cy="220375"/>
            </a:xfrm>
            <a:custGeom>
              <a:avLst/>
              <a:gdLst/>
              <a:ahLst/>
              <a:cxnLst/>
              <a:rect l="l" t="t" r="r" b="b"/>
              <a:pathLst>
                <a:path w="10236" h="19109" extrusionOk="0">
                  <a:moveTo>
                    <a:pt x="4501" y="1"/>
                  </a:moveTo>
                  <a:lnTo>
                    <a:pt x="798" y="5401"/>
                  </a:lnTo>
                  <a:lnTo>
                    <a:pt x="592" y="8359"/>
                  </a:lnTo>
                  <a:lnTo>
                    <a:pt x="412" y="10879"/>
                  </a:lnTo>
                  <a:lnTo>
                    <a:pt x="232" y="13014"/>
                  </a:lnTo>
                  <a:lnTo>
                    <a:pt x="129" y="13940"/>
                  </a:lnTo>
                  <a:lnTo>
                    <a:pt x="52" y="14968"/>
                  </a:lnTo>
                  <a:lnTo>
                    <a:pt x="26" y="15483"/>
                  </a:lnTo>
                  <a:lnTo>
                    <a:pt x="0" y="15997"/>
                  </a:lnTo>
                  <a:lnTo>
                    <a:pt x="0" y="16511"/>
                  </a:lnTo>
                  <a:lnTo>
                    <a:pt x="26" y="17000"/>
                  </a:lnTo>
                  <a:lnTo>
                    <a:pt x="103" y="17463"/>
                  </a:lnTo>
                  <a:lnTo>
                    <a:pt x="180" y="17875"/>
                  </a:lnTo>
                  <a:lnTo>
                    <a:pt x="309" y="18260"/>
                  </a:lnTo>
                  <a:lnTo>
                    <a:pt x="386" y="18415"/>
                  </a:lnTo>
                  <a:lnTo>
                    <a:pt x="463" y="18569"/>
                  </a:lnTo>
                  <a:lnTo>
                    <a:pt x="566" y="18698"/>
                  </a:lnTo>
                  <a:lnTo>
                    <a:pt x="669" y="18826"/>
                  </a:lnTo>
                  <a:lnTo>
                    <a:pt x="798" y="18903"/>
                  </a:lnTo>
                  <a:lnTo>
                    <a:pt x="926" y="18980"/>
                  </a:lnTo>
                  <a:lnTo>
                    <a:pt x="1055" y="19058"/>
                  </a:lnTo>
                  <a:lnTo>
                    <a:pt x="1209" y="19083"/>
                  </a:lnTo>
                  <a:lnTo>
                    <a:pt x="1389" y="19109"/>
                  </a:lnTo>
                  <a:lnTo>
                    <a:pt x="1569" y="19083"/>
                  </a:lnTo>
                  <a:lnTo>
                    <a:pt x="2392" y="18955"/>
                  </a:lnTo>
                  <a:lnTo>
                    <a:pt x="2804" y="18878"/>
                  </a:lnTo>
                  <a:lnTo>
                    <a:pt x="3241" y="18775"/>
                  </a:lnTo>
                  <a:lnTo>
                    <a:pt x="3678" y="18646"/>
                  </a:lnTo>
                  <a:lnTo>
                    <a:pt x="4115" y="18492"/>
                  </a:lnTo>
                  <a:lnTo>
                    <a:pt x="4552" y="18337"/>
                  </a:lnTo>
                  <a:lnTo>
                    <a:pt x="4964" y="18157"/>
                  </a:lnTo>
                  <a:lnTo>
                    <a:pt x="5375" y="17952"/>
                  </a:lnTo>
                  <a:lnTo>
                    <a:pt x="5761" y="17720"/>
                  </a:lnTo>
                  <a:lnTo>
                    <a:pt x="6147" y="17463"/>
                  </a:lnTo>
                  <a:lnTo>
                    <a:pt x="6481" y="17180"/>
                  </a:lnTo>
                  <a:lnTo>
                    <a:pt x="6790" y="16872"/>
                  </a:lnTo>
                  <a:lnTo>
                    <a:pt x="7073" y="16563"/>
                  </a:lnTo>
                  <a:lnTo>
                    <a:pt x="7304" y="16203"/>
                  </a:lnTo>
                  <a:lnTo>
                    <a:pt x="7510" y="15817"/>
                  </a:lnTo>
                  <a:lnTo>
                    <a:pt x="7664" y="15406"/>
                  </a:lnTo>
                  <a:lnTo>
                    <a:pt x="7793" y="14994"/>
                  </a:lnTo>
                  <a:lnTo>
                    <a:pt x="7896" y="14557"/>
                  </a:lnTo>
                  <a:lnTo>
                    <a:pt x="7973" y="14145"/>
                  </a:lnTo>
                  <a:lnTo>
                    <a:pt x="8024" y="13708"/>
                  </a:lnTo>
                  <a:lnTo>
                    <a:pt x="8050" y="13297"/>
                  </a:lnTo>
                  <a:lnTo>
                    <a:pt x="8101" y="12525"/>
                  </a:lnTo>
                  <a:lnTo>
                    <a:pt x="8076" y="11857"/>
                  </a:lnTo>
                  <a:lnTo>
                    <a:pt x="8050" y="11316"/>
                  </a:lnTo>
                  <a:lnTo>
                    <a:pt x="7999" y="10854"/>
                  </a:lnTo>
                  <a:lnTo>
                    <a:pt x="9233" y="13220"/>
                  </a:lnTo>
                  <a:lnTo>
                    <a:pt x="10236" y="12937"/>
                  </a:lnTo>
                  <a:lnTo>
                    <a:pt x="9182" y="9002"/>
                  </a:lnTo>
                  <a:lnTo>
                    <a:pt x="8307" y="5736"/>
                  </a:lnTo>
                  <a:lnTo>
                    <a:pt x="7870" y="4218"/>
                  </a:lnTo>
                  <a:lnTo>
                    <a:pt x="7510" y="3010"/>
                  </a:lnTo>
                  <a:lnTo>
                    <a:pt x="7356" y="2521"/>
                  </a:lnTo>
                  <a:lnTo>
                    <a:pt x="7150" y="2084"/>
                  </a:lnTo>
                  <a:lnTo>
                    <a:pt x="6918" y="1724"/>
                  </a:lnTo>
                  <a:lnTo>
                    <a:pt x="6687" y="1389"/>
                  </a:lnTo>
                  <a:lnTo>
                    <a:pt x="6455" y="1081"/>
                  </a:lnTo>
                  <a:lnTo>
                    <a:pt x="6198" y="849"/>
                  </a:lnTo>
                  <a:lnTo>
                    <a:pt x="5941" y="644"/>
                  </a:lnTo>
                  <a:lnTo>
                    <a:pt x="5684" y="463"/>
                  </a:lnTo>
                  <a:lnTo>
                    <a:pt x="5452" y="335"/>
                  </a:lnTo>
                  <a:lnTo>
                    <a:pt x="5221" y="232"/>
                  </a:lnTo>
                  <a:lnTo>
                    <a:pt x="4835" y="78"/>
                  </a:lnTo>
                  <a:lnTo>
                    <a:pt x="4578" y="26"/>
                  </a:lnTo>
                  <a:lnTo>
                    <a:pt x="4501" y="1"/>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7066;p72"/>
            <p:cNvSpPr/>
            <p:nvPr/>
          </p:nvSpPr>
          <p:spPr>
            <a:xfrm>
              <a:off x="7022742" y="4138455"/>
              <a:ext cx="88696" cy="213259"/>
            </a:xfrm>
            <a:custGeom>
              <a:avLst/>
              <a:gdLst/>
              <a:ahLst/>
              <a:cxnLst/>
              <a:rect l="l" t="t" r="r" b="b"/>
              <a:pathLst>
                <a:path w="7691" h="18492" extrusionOk="0">
                  <a:moveTo>
                    <a:pt x="3756" y="1"/>
                  </a:moveTo>
                  <a:lnTo>
                    <a:pt x="1" y="1389"/>
                  </a:lnTo>
                  <a:lnTo>
                    <a:pt x="695" y="4733"/>
                  </a:lnTo>
                  <a:lnTo>
                    <a:pt x="1287" y="7510"/>
                  </a:lnTo>
                  <a:lnTo>
                    <a:pt x="1801" y="9773"/>
                  </a:lnTo>
                  <a:lnTo>
                    <a:pt x="1878" y="10236"/>
                  </a:lnTo>
                  <a:lnTo>
                    <a:pt x="1930" y="10751"/>
                  </a:lnTo>
                  <a:lnTo>
                    <a:pt x="1955" y="11291"/>
                  </a:lnTo>
                  <a:lnTo>
                    <a:pt x="1955" y="11882"/>
                  </a:lnTo>
                  <a:lnTo>
                    <a:pt x="1930" y="13091"/>
                  </a:lnTo>
                  <a:lnTo>
                    <a:pt x="1878" y="14351"/>
                  </a:lnTo>
                  <a:lnTo>
                    <a:pt x="1827" y="15534"/>
                  </a:lnTo>
                  <a:lnTo>
                    <a:pt x="1801" y="16614"/>
                  </a:lnTo>
                  <a:lnTo>
                    <a:pt x="1827" y="17077"/>
                  </a:lnTo>
                  <a:lnTo>
                    <a:pt x="1853" y="17463"/>
                  </a:lnTo>
                  <a:lnTo>
                    <a:pt x="1930" y="17797"/>
                  </a:lnTo>
                  <a:lnTo>
                    <a:pt x="1981" y="17926"/>
                  </a:lnTo>
                  <a:lnTo>
                    <a:pt x="2033" y="18029"/>
                  </a:lnTo>
                  <a:lnTo>
                    <a:pt x="2084" y="18132"/>
                  </a:lnTo>
                  <a:lnTo>
                    <a:pt x="2161" y="18209"/>
                  </a:lnTo>
                  <a:lnTo>
                    <a:pt x="2264" y="18286"/>
                  </a:lnTo>
                  <a:lnTo>
                    <a:pt x="2367" y="18363"/>
                  </a:lnTo>
                  <a:lnTo>
                    <a:pt x="2650" y="18440"/>
                  </a:lnTo>
                  <a:lnTo>
                    <a:pt x="2933" y="18492"/>
                  </a:lnTo>
                  <a:lnTo>
                    <a:pt x="3293" y="18492"/>
                  </a:lnTo>
                  <a:lnTo>
                    <a:pt x="3653" y="18440"/>
                  </a:lnTo>
                  <a:lnTo>
                    <a:pt x="4039" y="18363"/>
                  </a:lnTo>
                  <a:lnTo>
                    <a:pt x="4450" y="18260"/>
                  </a:lnTo>
                  <a:lnTo>
                    <a:pt x="4862" y="18106"/>
                  </a:lnTo>
                  <a:lnTo>
                    <a:pt x="5247" y="17926"/>
                  </a:lnTo>
                  <a:lnTo>
                    <a:pt x="5659" y="17720"/>
                  </a:lnTo>
                  <a:lnTo>
                    <a:pt x="6019" y="17463"/>
                  </a:lnTo>
                  <a:lnTo>
                    <a:pt x="6353" y="17206"/>
                  </a:lnTo>
                  <a:lnTo>
                    <a:pt x="6662" y="16923"/>
                  </a:lnTo>
                  <a:lnTo>
                    <a:pt x="6919" y="16614"/>
                  </a:lnTo>
                  <a:lnTo>
                    <a:pt x="7125" y="16280"/>
                  </a:lnTo>
                  <a:lnTo>
                    <a:pt x="7305" y="15894"/>
                  </a:lnTo>
                  <a:lnTo>
                    <a:pt x="7433" y="15509"/>
                  </a:lnTo>
                  <a:lnTo>
                    <a:pt x="7536" y="15071"/>
                  </a:lnTo>
                  <a:lnTo>
                    <a:pt x="7613" y="14608"/>
                  </a:lnTo>
                  <a:lnTo>
                    <a:pt x="7665" y="14145"/>
                  </a:lnTo>
                  <a:lnTo>
                    <a:pt x="7691" y="13631"/>
                  </a:lnTo>
                  <a:lnTo>
                    <a:pt x="7691" y="13117"/>
                  </a:lnTo>
                  <a:lnTo>
                    <a:pt x="7691" y="12602"/>
                  </a:lnTo>
                  <a:lnTo>
                    <a:pt x="7665" y="11522"/>
                  </a:lnTo>
                  <a:lnTo>
                    <a:pt x="7588" y="10442"/>
                  </a:lnTo>
                  <a:lnTo>
                    <a:pt x="7536" y="9413"/>
                  </a:lnTo>
                  <a:lnTo>
                    <a:pt x="7485" y="8436"/>
                  </a:lnTo>
                  <a:lnTo>
                    <a:pt x="7459" y="7973"/>
                  </a:lnTo>
                  <a:lnTo>
                    <a:pt x="7408" y="7536"/>
                  </a:lnTo>
                  <a:lnTo>
                    <a:pt x="7330" y="7099"/>
                  </a:lnTo>
                  <a:lnTo>
                    <a:pt x="7228" y="6713"/>
                  </a:lnTo>
                  <a:lnTo>
                    <a:pt x="7125" y="6327"/>
                  </a:lnTo>
                  <a:lnTo>
                    <a:pt x="6996" y="5993"/>
                  </a:lnTo>
                  <a:lnTo>
                    <a:pt x="6842" y="5659"/>
                  </a:lnTo>
                  <a:lnTo>
                    <a:pt x="6688" y="5350"/>
                  </a:lnTo>
                  <a:lnTo>
                    <a:pt x="6507" y="5067"/>
                  </a:lnTo>
                  <a:lnTo>
                    <a:pt x="6353" y="4810"/>
                  </a:lnTo>
                  <a:lnTo>
                    <a:pt x="6173" y="4578"/>
                  </a:lnTo>
                  <a:lnTo>
                    <a:pt x="5993" y="4373"/>
                  </a:lnTo>
                  <a:lnTo>
                    <a:pt x="5839" y="4193"/>
                  </a:lnTo>
                  <a:lnTo>
                    <a:pt x="5659" y="4038"/>
                  </a:lnTo>
                  <a:lnTo>
                    <a:pt x="5504" y="3935"/>
                  </a:lnTo>
                  <a:lnTo>
                    <a:pt x="5376" y="3833"/>
                  </a:lnTo>
                  <a:lnTo>
                    <a:pt x="5222" y="3704"/>
                  </a:lnTo>
                  <a:lnTo>
                    <a:pt x="5093" y="3550"/>
                  </a:lnTo>
                  <a:lnTo>
                    <a:pt x="4939" y="3318"/>
                  </a:lnTo>
                  <a:lnTo>
                    <a:pt x="4810" y="3061"/>
                  </a:lnTo>
                  <a:lnTo>
                    <a:pt x="4527" y="2444"/>
                  </a:lnTo>
                  <a:lnTo>
                    <a:pt x="4270" y="1749"/>
                  </a:lnTo>
                  <a:lnTo>
                    <a:pt x="4064" y="1106"/>
                  </a:lnTo>
                  <a:lnTo>
                    <a:pt x="3910" y="541"/>
                  </a:lnTo>
                  <a:lnTo>
                    <a:pt x="3756"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7067;p72"/>
            <p:cNvSpPr/>
            <p:nvPr/>
          </p:nvSpPr>
          <p:spPr>
            <a:xfrm>
              <a:off x="6801780" y="3446505"/>
              <a:ext cx="268730" cy="736154"/>
            </a:xfrm>
            <a:custGeom>
              <a:avLst/>
              <a:gdLst/>
              <a:ahLst/>
              <a:cxnLst/>
              <a:rect l="l" t="t" r="r" b="b"/>
              <a:pathLst>
                <a:path w="23302" h="63833" extrusionOk="0">
                  <a:moveTo>
                    <a:pt x="1" y="1"/>
                  </a:moveTo>
                  <a:lnTo>
                    <a:pt x="52" y="798"/>
                  </a:lnTo>
                  <a:lnTo>
                    <a:pt x="232" y="2984"/>
                  </a:lnTo>
                  <a:lnTo>
                    <a:pt x="387" y="4656"/>
                  </a:lnTo>
                  <a:lnTo>
                    <a:pt x="592" y="6636"/>
                  </a:lnTo>
                  <a:lnTo>
                    <a:pt x="850" y="8976"/>
                  </a:lnTo>
                  <a:lnTo>
                    <a:pt x="1184" y="11522"/>
                  </a:lnTo>
                  <a:lnTo>
                    <a:pt x="1570" y="14223"/>
                  </a:lnTo>
                  <a:lnTo>
                    <a:pt x="2007" y="17000"/>
                  </a:lnTo>
                  <a:lnTo>
                    <a:pt x="2264" y="18415"/>
                  </a:lnTo>
                  <a:lnTo>
                    <a:pt x="2547" y="19829"/>
                  </a:lnTo>
                  <a:lnTo>
                    <a:pt x="2830" y="21218"/>
                  </a:lnTo>
                  <a:lnTo>
                    <a:pt x="3139" y="22632"/>
                  </a:lnTo>
                  <a:lnTo>
                    <a:pt x="3473" y="23995"/>
                  </a:lnTo>
                  <a:lnTo>
                    <a:pt x="3807" y="25333"/>
                  </a:lnTo>
                  <a:lnTo>
                    <a:pt x="4167" y="26644"/>
                  </a:lnTo>
                  <a:lnTo>
                    <a:pt x="4579" y="27930"/>
                  </a:lnTo>
                  <a:lnTo>
                    <a:pt x="4887" y="28933"/>
                  </a:lnTo>
                  <a:lnTo>
                    <a:pt x="5273" y="30013"/>
                  </a:lnTo>
                  <a:lnTo>
                    <a:pt x="6173" y="32431"/>
                  </a:lnTo>
                  <a:lnTo>
                    <a:pt x="7176" y="35054"/>
                  </a:lnTo>
                  <a:lnTo>
                    <a:pt x="8308" y="37883"/>
                  </a:lnTo>
                  <a:lnTo>
                    <a:pt x="9542" y="40815"/>
                  </a:lnTo>
                  <a:lnTo>
                    <a:pt x="10803" y="43824"/>
                  </a:lnTo>
                  <a:lnTo>
                    <a:pt x="12088" y="46807"/>
                  </a:lnTo>
                  <a:lnTo>
                    <a:pt x="13349" y="49739"/>
                  </a:lnTo>
                  <a:lnTo>
                    <a:pt x="15766" y="55191"/>
                  </a:lnTo>
                  <a:lnTo>
                    <a:pt x="17772" y="59666"/>
                  </a:lnTo>
                  <a:lnTo>
                    <a:pt x="19675" y="63833"/>
                  </a:lnTo>
                  <a:lnTo>
                    <a:pt x="23301" y="61364"/>
                  </a:lnTo>
                  <a:lnTo>
                    <a:pt x="23096" y="60618"/>
                  </a:lnTo>
                  <a:lnTo>
                    <a:pt x="22890" y="59846"/>
                  </a:lnTo>
                  <a:lnTo>
                    <a:pt x="22710" y="59075"/>
                  </a:lnTo>
                  <a:lnTo>
                    <a:pt x="22556" y="58277"/>
                  </a:lnTo>
                  <a:lnTo>
                    <a:pt x="22401" y="57455"/>
                  </a:lnTo>
                  <a:lnTo>
                    <a:pt x="22273" y="56632"/>
                  </a:lnTo>
                  <a:lnTo>
                    <a:pt x="22041" y="54934"/>
                  </a:lnTo>
                  <a:lnTo>
                    <a:pt x="21836" y="53185"/>
                  </a:lnTo>
                  <a:lnTo>
                    <a:pt x="21681" y="51436"/>
                  </a:lnTo>
                  <a:lnTo>
                    <a:pt x="21553" y="49662"/>
                  </a:lnTo>
                  <a:lnTo>
                    <a:pt x="21424" y="47862"/>
                  </a:lnTo>
                  <a:lnTo>
                    <a:pt x="21218" y="44338"/>
                  </a:lnTo>
                  <a:lnTo>
                    <a:pt x="21090" y="42641"/>
                  </a:lnTo>
                  <a:lnTo>
                    <a:pt x="20961" y="40969"/>
                  </a:lnTo>
                  <a:lnTo>
                    <a:pt x="20781" y="39349"/>
                  </a:lnTo>
                  <a:lnTo>
                    <a:pt x="20575" y="37780"/>
                  </a:lnTo>
                  <a:lnTo>
                    <a:pt x="20472" y="37034"/>
                  </a:lnTo>
                  <a:lnTo>
                    <a:pt x="20344" y="36314"/>
                  </a:lnTo>
                  <a:lnTo>
                    <a:pt x="20190" y="35620"/>
                  </a:lnTo>
                  <a:lnTo>
                    <a:pt x="20035" y="34926"/>
                  </a:lnTo>
                  <a:lnTo>
                    <a:pt x="19675" y="33640"/>
                  </a:lnTo>
                  <a:lnTo>
                    <a:pt x="19289" y="32431"/>
                  </a:lnTo>
                  <a:lnTo>
                    <a:pt x="18878" y="31274"/>
                  </a:lnTo>
                  <a:lnTo>
                    <a:pt x="18441" y="30193"/>
                  </a:lnTo>
                  <a:lnTo>
                    <a:pt x="18004" y="29216"/>
                  </a:lnTo>
                  <a:lnTo>
                    <a:pt x="17566" y="28316"/>
                  </a:lnTo>
                  <a:lnTo>
                    <a:pt x="17129" y="27467"/>
                  </a:lnTo>
                  <a:lnTo>
                    <a:pt x="16692" y="26722"/>
                  </a:lnTo>
                  <a:lnTo>
                    <a:pt x="16280" y="26053"/>
                  </a:lnTo>
                  <a:lnTo>
                    <a:pt x="15895" y="25487"/>
                  </a:lnTo>
                  <a:lnTo>
                    <a:pt x="15560" y="24973"/>
                  </a:lnTo>
                  <a:lnTo>
                    <a:pt x="15252" y="24561"/>
                  </a:lnTo>
                  <a:lnTo>
                    <a:pt x="14840" y="24021"/>
                  </a:lnTo>
                  <a:lnTo>
                    <a:pt x="14686" y="23841"/>
                  </a:lnTo>
                  <a:lnTo>
                    <a:pt x="14917" y="22092"/>
                  </a:lnTo>
                  <a:lnTo>
                    <a:pt x="15149" y="20112"/>
                  </a:lnTo>
                  <a:lnTo>
                    <a:pt x="15355" y="17952"/>
                  </a:lnTo>
                  <a:lnTo>
                    <a:pt x="15483" y="15663"/>
                  </a:lnTo>
                  <a:lnTo>
                    <a:pt x="15560" y="14480"/>
                  </a:lnTo>
                  <a:lnTo>
                    <a:pt x="15586" y="13271"/>
                  </a:lnTo>
                  <a:lnTo>
                    <a:pt x="15612" y="12062"/>
                  </a:lnTo>
                  <a:lnTo>
                    <a:pt x="15612" y="10854"/>
                  </a:lnTo>
                  <a:lnTo>
                    <a:pt x="15586" y="9645"/>
                  </a:lnTo>
                  <a:lnTo>
                    <a:pt x="15560" y="8462"/>
                  </a:lnTo>
                  <a:lnTo>
                    <a:pt x="15483" y="7279"/>
                  </a:lnTo>
                  <a:lnTo>
                    <a:pt x="15406" y="6096"/>
                  </a:lnTo>
                  <a:lnTo>
                    <a:pt x="15252" y="4501"/>
                  </a:lnTo>
                  <a:lnTo>
                    <a:pt x="15149" y="3730"/>
                  </a:lnTo>
                  <a:lnTo>
                    <a:pt x="15020" y="2958"/>
                  </a:lnTo>
                  <a:lnTo>
                    <a:pt x="14892" y="2238"/>
                  </a:lnTo>
                  <a:lnTo>
                    <a:pt x="14737" y="1518"/>
                  </a:lnTo>
                  <a:lnTo>
                    <a:pt x="14583" y="824"/>
                  </a:lnTo>
                  <a:lnTo>
                    <a:pt x="14403" y="181"/>
                  </a:lnTo>
                  <a:lnTo>
                    <a:pt x="14352"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7068;p72"/>
            <p:cNvSpPr/>
            <p:nvPr/>
          </p:nvSpPr>
          <p:spPr>
            <a:xfrm>
              <a:off x="6850424" y="3738358"/>
              <a:ext cx="50731" cy="14243"/>
            </a:xfrm>
            <a:custGeom>
              <a:avLst/>
              <a:gdLst/>
              <a:ahLst/>
              <a:cxnLst/>
              <a:rect l="l" t="t" r="r" b="b"/>
              <a:pathLst>
                <a:path w="4399" h="1235" extrusionOk="0">
                  <a:moveTo>
                    <a:pt x="4193" y="0"/>
                  </a:moveTo>
                  <a:lnTo>
                    <a:pt x="4116" y="26"/>
                  </a:lnTo>
                  <a:lnTo>
                    <a:pt x="3653" y="257"/>
                  </a:lnTo>
                  <a:lnTo>
                    <a:pt x="3215" y="463"/>
                  </a:lnTo>
                  <a:lnTo>
                    <a:pt x="2727" y="643"/>
                  </a:lnTo>
                  <a:lnTo>
                    <a:pt x="2238" y="746"/>
                  </a:lnTo>
                  <a:lnTo>
                    <a:pt x="1724" y="823"/>
                  </a:lnTo>
                  <a:lnTo>
                    <a:pt x="1235" y="849"/>
                  </a:lnTo>
                  <a:lnTo>
                    <a:pt x="978" y="849"/>
                  </a:lnTo>
                  <a:lnTo>
                    <a:pt x="721" y="823"/>
                  </a:lnTo>
                  <a:lnTo>
                    <a:pt x="464" y="772"/>
                  </a:lnTo>
                  <a:lnTo>
                    <a:pt x="232" y="720"/>
                  </a:lnTo>
                  <a:lnTo>
                    <a:pt x="155" y="720"/>
                  </a:lnTo>
                  <a:lnTo>
                    <a:pt x="78" y="746"/>
                  </a:lnTo>
                  <a:lnTo>
                    <a:pt x="26" y="797"/>
                  </a:lnTo>
                  <a:lnTo>
                    <a:pt x="1" y="849"/>
                  </a:lnTo>
                  <a:lnTo>
                    <a:pt x="1" y="926"/>
                  </a:lnTo>
                  <a:lnTo>
                    <a:pt x="1" y="1003"/>
                  </a:lnTo>
                  <a:lnTo>
                    <a:pt x="52" y="1054"/>
                  </a:lnTo>
                  <a:lnTo>
                    <a:pt x="129" y="1080"/>
                  </a:lnTo>
                  <a:lnTo>
                    <a:pt x="386" y="1157"/>
                  </a:lnTo>
                  <a:lnTo>
                    <a:pt x="669" y="1209"/>
                  </a:lnTo>
                  <a:lnTo>
                    <a:pt x="927" y="1235"/>
                  </a:lnTo>
                  <a:lnTo>
                    <a:pt x="1209" y="1235"/>
                  </a:lnTo>
                  <a:lnTo>
                    <a:pt x="1750" y="1209"/>
                  </a:lnTo>
                  <a:lnTo>
                    <a:pt x="2290" y="1132"/>
                  </a:lnTo>
                  <a:lnTo>
                    <a:pt x="2804" y="1003"/>
                  </a:lnTo>
                  <a:lnTo>
                    <a:pt x="3318" y="823"/>
                  </a:lnTo>
                  <a:lnTo>
                    <a:pt x="3833" y="617"/>
                  </a:lnTo>
                  <a:lnTo>
                    <a:pt x="4296" y="360"/>
                  </a:lnTo>
                  <a:lnTo>
                    <a:pt x="4347" y="309"/>
                  </a:lnTo>
                  <a:lnTo>
                    <a:pt x="4398" y="232"/>
                  </a:lnTo>
                  <a:lnTo>
                    <a:pt x="4373" y="154"/>
                  </a:lnTo>
                  <a:lnTo>
                    <a:pt x="4347" y="103"/>
                  </a:lnTo>
                  <a:lnTo>
                    <a:pt x="4321" y="51"/>
                  </a:lnTo>
                  <a:lnTo>
                    <a:pt x="4244"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7069;p72"/>
            <p:cNvSpPr/>
            <p:nvPr/>
          </p:nvSpPr>
          <p:spPr>
            <a:xfrm>
              <a:off x="6611966" y="3313339"/>
              <a:ext cx="190125" cy="885927"/>
            </a:xfrm>
            <a:custGeom>
              <a:avLst/>
              <a:gdLst/>
              <a:ahLst/>
              <a:cxnLst/>
              <a:rect l="l" t="t" r="r" b="b"/>
              <a:pathLst>
                <a:path w="16486" h="76820" extrusionOk="0">
                  <a:moveTo>
                    <a:pt x="1826" y="0"/>
                  </a:moveTo>
                  <a:lnTo>
                    <a:pt x="1698" y="875"/>
                  </a:lnTo>
                  <a:lnTo>
                    <a:pt x="1364" y="3241"/>
                  </a:lnTo>
                  <a:lnTo>
                    <a:pt x="1158" y="4887"/>
                  </a:lnTo>
                  <a:lnTo>
                    <a:pt x="926" y="6790"/>
                  </a:lnTo>
                  <a:lnTo>
                    <a:pt x="721" y="8899"/>
                  </a:lnTo>
                  <a:lnTo>
                    <a:pt x="515" y="11188"/>
                  </a:lnTo>
                  <a:lnTo>
                    <a:pt x="283" y="14042"/>
                  </a:lnTo>
                  <a:lnTo>
                    <a:pt x="206" y="15508"/>
                  </a:lnTo>
                  <a:lnTo>
                    <a:pt x="129" y="17000"/>
                  </a:lnTo>
                  <a:lnTo>
                    <a:pt x="52" y="18594"/>
                  </a:lnTo>
                  <a:lnTo>
                    <a:pt x="26" y="20189"/>
                  </a:lnTo>
                  <a:lnTo>
                    <a:pt x="0" y="21758"/>
                  </a:lnTo>
                  <a:lnTo>
                    <a:pt x="26" y="23326"/>
                  </a:lnTo>
                  <a:lnTo>
                    <a:pt x="78" y="24895"/>
                  </a:lnTo>
                  <a:lnTo>
                    <a:pt x="155" y="26387"/>
                  </a:lnTo>
                  <a:lnTo>
                    <a:pt x="283" y="27853"/>
                  </a:lnTo>
                  <a:lnTo>
                    <a:pt x="438" y="29267"/>
                  </a:lnTo>
                  <a:lnTo>
                    <a:pt x="695" y="31453"/>
                  </a:lnTo>
                  <a:lnTo>
                    <a:pt x="926" y="34077"/>
                  </a:lnTo>
                  <a:lnTo>
                    <a:pt x="1183" y="37008"/>
                  </a:lnTo>
                  <a:lnTo>
                    <a:pt x="1441" y="40249"/>
                  </a:lnTo>
                  <a:lnTo>
                    <a:pt x="1672" y="43695"/>
                  </a:lnTo>
                  <a:lnTo>
                    <a:pt x="1929" y="47296"/>
                  </a:lnTo>
                  <a:lnTo>
                    <a:pt x="2367" y="54651"/>
                  </a:lnTo>
                  <a:lnTo>
                    <a:pt x="2752" y="61723"/>
                  </a:lnTo>
                  <a:lnTo>
                    <a:pt x="3061" y="67999"/>
                  </a:lnTo>
                  <a:lnTo>
                    <a:pt x="3447" y="75945"/>
                  </a:lnTo>
                  <a:lnTo>
                    <a:pt x="3704" y="76151"/>
                  </a:lnTo>
                  <a:lnTo>
                    <a:pt x="3987" y="76305"/>
                  </a:lnTo>
                  <a:lnTo>
                    <a:pt x="4244" y="76460"/>
                  </a:lnTo>
                  <a:lnTo>
                    <a:pt x="4527" y="76563"/>
                  </a:lnTo>
                  <a:lnTo>
                    <a:pt x="4810" y="76665"/>
                  </a:lnTo>
                  <a:lnTo>
                    <a:pt x="5067" y="76743"/>
                  </a:lnTo>
                  <a:lnTo>
                    <a:pt x="5350" y="76794"/>
                  </a:lnTo>
                  <a:lnTo>
                    <a:pt x="5633" y="76820"/>
                  </a:lnTo>
                  <a:lnTo>
                    <a:pt x="5941" y="76794"/>
                  </a:lnTo>
                  <a:lnTo>
                    <a:pt x="6224" y="76768"/>
                  </a:lnTo>
                  <a:lnTo>
                    <a:pt x="6507" y="76691"/>
                  </a:lnTo>
                  <a:lnTo>
                    <a:pt x="6816" y="76614"/>
                  </a:lnTo>
                  <a:lnTo>
                    <a:pt x="7124" y="76485"/>
                  </a:lnTo>
                  <a:lnTo>
                    <a:pt x="7407" y="76331"/>
                  </a:lnTo>
                  <a:lnTo>
                    <a:pt x="7716" y="76151"/>
                  </a:lnTo>
                  <a:lnTo>
                    <a:pt x="8024" y="75945"/>
                  </a:lnTo>
                  <a:lnTo>
                    <a:pt x="8590" y="73579"/>
                  </a:lnTo>
                  <a:lnTo>
                    <a:pt x="9027" y="71650"/>
                  </a:lnTo>
                  <a:lnTo>
                    <a:pt x="9542" y="69362"/>
                  </a:lnTo>
                  <a:lnTo>
                    <a:pt x="10056" y="66841"/>
                  </a:lnTo>
                  <a:lnTo>
                    <a:pt x="10571" y="64244"/>
                  </a:lnTo>
                  <a:lnTo>
                    <a:pt x="11033" y="61698"/>
                  </a:lnTo>
                  <a:lnTo>
                    <a:pt x="11213" y="60489"/>
                  </a:lnTo>
                  <a:lnTo>
                    <a:pt x="11394" y="59306"/>
                  </a:lnTo>
                  <a:lnTo>
                    <a:pt x="11574" y="58020"/>
                  </a:lnTo>
                  <a:lnTo>
                    <a:pt x="11831" y="56605"/>
                  </a:lnTo>
                  <a:lnTo>
                    <a:pt x="12397" y="53494"/>
                  </a:lnTo>
                  <a:lnTo>
                    <a:pt x="12705" y="51822"/>
                  </a:lnTo>
                  <a:lnTo>
                    <a:pt x="12988" y="50125"/>
                  </a:lnTo>
                  <a:lnTo>
                    <a:pt x="13271" y="48376"/>
                  </a:lnTo>
                  <a:lnTo>
                    <a:pt x="13502" y="46627"/>
                  </a:lnTo>
                  <a:lnTo>
                    <a:pt x="13580" y="45727"/>
                  </a:lnTo>
                  <a:lnTo>
                    <a:pt x="13657" y="44852"/>
                  </a:lnTo>
                  <a:lnTo>
                    <a:pt x="13734" y="43978"/>
                  </a:lnTo>
                  <a:lnTo>
                    <a:pt x="13760" y="43129"/>
                  </a:lnTo>
                  <a:lnTo>
                    <a:pt x="13785" y="42255"/>
                  </a:lnTo>
                  <a:lnTo>
                    <a:pt x="13785" y="41432"/>
                  </a:lnTo>
                  <a:lnTo>
                    <a:pt x="13760" y="40583"/>
                  </a:lnTo>
                  <a:lnTo>
                    <a:pt x="13708" y="39760"/>
                  </a:lnTo>
                  <a:lnTo>
                    <a:pt x="13605" y="38963"/>
                  </a:lnTo>
                  <a:lnTo>
                    <a:pt x="13502" y="38191"/>
                  </a:lnTo>
                  <a:lnTo>
                    <a:pt x="13348" y="37446"/>
                  </a:lnTo>
                  <a:lnTo>
                    <a:pt x="13168" y="36700"/>
                  </a:lnTo>
                  <a:lnTo>
                    <a:pt x="12962" y="36005"/>
                  </a:lnTo>
                  <a:lnTo>
                    <a:pt x="12705" y="35337"/>
                  </a:lnTo>
                  <a:lnTo>
                    <a:pt x="12422" y="34668"/>
                  </a:lnTo>
                  <a:lnTo>
                    <a:pt x="12062" y="34077"/>
                  </a:lnTo>
                  <a:lnTo>
                    <a:pt x="13091" y="30682"/>
                  </a:lnTo>
                  <a:lnTo>
                    <a:pt x="13580" y="29036"/>
                  </a:lnTo>
                  <a:lnTo>
                    <a:pt x="14042" y="27390"/>
                  </a:lnTo>
                  <a:lnTo>
                    <a:pt x="14505" y="25770"/>
                  </a:lnTo>
                  <a:lnTo>
                    <a:pt x="14917" y="24098"/>
                  </a:lnTo>
                  <a:lnTo>
                    <a:pt x="15277" y="22426"/>
                  </a:lnTo>
                  <a:lnTo>
                    <a:pt x="15611" y="20729"/>
                  </a:lnTo>
                  <a:lnTo>
                    <a:pt x="15817" y="19597"/>
                  </a:lnTo>
                  <a:lnTo>
                    <a:pt x="15971" y="18466"/>
                  </a:lnTo>
                  <a:lnTo>
                    <a:pt x="16126" y="17283"/>
                  </a:lnTo>
                  <a:lnTo>
                    <a:pt x="16229" y="16100"/>
                  </a:lnTo>
                  <a:lnTo>
                    <a:pt x="16331" y="14865"/>
                  </a:lnTo>
                  <a:lnTo>
                    <a:pt x="16409" y="13605"/>
                  </a:lnTo>
                  <a:lnTo>
                    <a:pt x="16460" y="12293"/>
                  </a:lnTo>
                  <a:lnTo>
                    <a:pt x="16486" y="10956"/>
                  </a:lnTo>
                  <a:lnTo>
                    <a:pt x="16460" y="9824"/>
                  </a:lnTo>
                  <a:lnTo>
                    <a:pt x="16434" y="8667"/>
                  </a:lnTo>
                  <a:lnTo>
                    <a:pt x="16383" y="7484"/>
                  </a:lnTo>
                  <a:lnTo>
                    <a:pt x="16331" y="6250"/>
                  </a:lnTo>
                  <a:lnTo>
                    <a:pt x="16229" y="5015"/>
                  </a:lnTo>
                  <a:lnTo>
                    <a:pt x="16126" y="3704"/>
                  </a:lnTo>
                  <a:lnTo>
                    <a:pt x="15971" y="2366"/>
                  </a:lnTo>
                  <a:lnTo>
                    <a:pt x="15817" y="977"/>
                  </a:lnTo>
                  <a:lnTo>
                    <a:pt x="1826"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7070;p72"/>
            <p:cNvSpPr/>
            <p:nvPr/>
          </p:nvSpPr>
          <p:spPr>
            <a:xfrm>
              <a:off x="6544051" y="4212309"/>
              <a:ext cx="185673" cy="185673"/>
            </a:xfrm>
            <a:custGeom>
              <a:avLst/>
              <a:gdLst/>
              <a:ahLst/>
              <a:cxnLst/>
              <a:rect l="l" t="t" r="r" b="b"/>
              <a:pathLst>
                <a:path w="16100" h="16100" extrusionOk="0">
                  <a:moveTo>
                    <a:pt x="14351" y="0"/>
                  </a:moveTo>
                  <a:lnTo>
                    <a:pt x="12936" y="1363"/>
                  </a:lnTo>
                  <a:lnTo>
                    <a:pt x="9721" y="4501"/>
                  </a:lnTo>
                  <a:lnTo>
                    <a:pt x="7973" y="6276"/>
                  </a:lnTo>
                  <a:lnTo>
                    <a:pt x="6352" y="7947"/>
                  </a:lnTo>
                  <a:lnTo>
                    <a:pt x="5658" y="8693"/>
                  </a:lnTo>
                  <a:lnTo>
                    <a:pt x="5066" y="9336"/>
                  </a:lnTo>
                  <a:lnTo>
                    <a:pt x="4629" y="9850"/>
                  </a:lnTo>
                  <a:lnTo>
                    <a:pt x="4346" y="10236"/>
                  </a:lnTo>
                  <a:lnTo>
                    <a:pt x="4141" y="10570"/>
                  </a:lnTo>
                  <a:lnTo>
                    <a:pt x="3832" y="10930"/>
                  </a:lnTo>
                  <a:lnTo>
                    <a:pt x="3086" y="11779"/>
                  </a:lnTo>
                  <a:lnTo>
                    <a:pt x="2238" y="12705"/>
                  </a:lnTo>
                  <a:lnTo>
                    <a:pt x="1389" y="13631"/>
                  </a:lnTo>
                  <a:lnTo>
                    <a:pt x="1003" y="14068"/>
                  </a:lnTo>
                  <a:lnTo>
                    <a:pt x="669" y="14480"/>
                  </a:lnTo>
                  <a:lnTo>
                    <a:pt x="386" y="14865"/>
                  </a:lnTo>
                  <a:lnTo>
                    <a:pt x="154" y="15200"/>
                  </a:lnTo>
                  <a:lnTo>
                    <a:pt x="77" y="15354"/>
                  </a:lnTo>
                  <a:lnTo>
                    <a:pt x="26" y="15483"/>
                  </a:lnTo>
                  <a:lnTo>
                    <a:pt x="0" y="15611"/>
                  </a:lnTo>
                  <a:lnTo>
                    <a:pt x="0" y="15714"/>
                  </a:lnTo>
                  <a:lnTo>
                    <a:pt x="51" y="15791"/>
                  </a:lnTo>
                  <a:lnTo>
                    <a:pt x="103" y="15868"/>
                  </a:lnTo>
                  <a:lnTo>
                    <a:pt x="180" y="15920"/>
                  </a:lnTo>
                  <a:lnTo>
                    <a:pt x="309" y="15945"/>
                  </a:lnTo>
                  <a:lnTo>
                    <a:pt x="1080" y="16023"/>
                  </a:lnTo>
                  <a:lnTo>
                    <a:pt x="2212" y="16074"/>
                  </a:lnTo>
                  <a:lnTo>
                    <a:pt x="3549" y="16100"/>
                  </a:lnTo>
                  <a:lnTo>
                    <a:pt x="4269" y="16100"/>
                  </a:lnTo>
                  <a:lnTo>
                    <a:pt x="5015" y="16074"/>
                  </a:lnTo>
                  <a:lnTo>
                    <a:pt x="5787" y="16048"/>
                  </a:lnTo>
                  <a:lnTo>
                    <a:pt x="6507" y="15971"/>
                  </a:lnTo>
                  <a:lnTo>
                    <a:pt x="7227" y="15894"/>
                  </a:lnTo>
                  <a:lnTo>
                    <a:pt x="7921" y="15791"/>
                  </a:lnTo>
                  <a:lnTo>
                    <a:pt x="8538" y="15637"/>
                  </a:lnTo>
                  <a:lnTo>
                    <a:pt x="9104" y="15483"/>
                  </a:lnTo>
                  <a:lnTo>
                    <a:pt x="9361" y="15380"/>
                  </a:lnTo>
                  <a:lnTo>
                    <a:pt x="9593" y="15277"/>
                  </a:lnTo>
                  <a:lnTo>
                    <a:pt x="9824" y="15148"/>
                  </a:lnTo>
                  <a:lnTo>
                    <a:pt x="10004" y="15045"/>
                  </a:lnTo>
                  <a:lnTo>
                    <a:pt x="10364" y="14762"/>
                  </a:lnTo>
                  <a:lnTo>
                    <a:pt x="10724" y="14428"/>
                  </a:lnTo>
                  <a:lnTo>
                    <a:pt x="11110" y="14042"/>
                  </a:lnTo>
                  <a:lnTo>
                    <a:pt x="11470" y="13631"/>
                  </a:lnTo>
                  <a:lnTo>
                    <a:pt x="11830" y="13194"/>
                  </a:lnTo>
                  <a:lnTo>
                    <a:pt x="12190" y="12756"/>
                  </a:lnTo>
                  <a:lnTo>
                    <a:pt x="12885" y="11856"/>
                  </a:lnTo>
                  <a:lnTo>
                    <a:pt x="13476" y="11033"/>
                  </a:lnTo>
                  <a:lnTo>
                    <a:pt x="13939" y="10339"/>
                  </a:lnTo>
                  <a:lnTo>
                    <a:pt x="14351" y="9696"/>
                  </a:lnTo>
                  <a:lnTo>
                    <a:pt x="14968" y="13322"/>
                  </a:lnTo>
                  <a:lnTo>
                    <a:pt x="16074" y="13322"/>
                  </a:lnTo>
                  <a:lnTo>
                    <a:pt x="16074" y="11573"/>
                  </a:lnTo>
                  <a:lnTo>
                    <a:pt x="16048" y="8436"/>
                  </a:lnTo>
                  <a:lnTo>
                    <a:pt x="16074" y="5144"/>
                  </a:lnTo>
                  <a:lnTo>
                    <a:pt x="16074" y="3858"/>
                  </a:lnTo>
                  <a:lnTo>
                    <a:pt x="16099" y="3009"/>
                  </a:lnTo>
                  <a:lnTo>
                    <a:pt x="16099" y="2726"/>
                  </a:lnTo>
                  <a:lnTo>
                    <a:pt x="16048" y="2444"/>
                  </a:lnTo>
                  <a:lnTo>
                    <a:pt x="15971" y="2161"/>
                  </a:lnTo>
                  <a:lnTo>
                    <a:pt x="15868" y="1878"/>
                  </a:lnTo>
                  <a:lnTo>
                    <a:pt x="15739" y="1621"/>
                  </a:lnTo>
                  <a:lnTo>
                    <a:pt x="15585" y="1363"/>
                  </a:lnTo>
                  <a:lnTo>
                    <a:pt x="15431" y="1132"/>
                  </a:lnTo>
                  <a:lnTo>
                    <a:pt x="15277" y="900"/>
                  </a:lnTo>
                  <a:lnTo>
                    <a:pt x="14942" y="540"/>
                  </a:lnTo>
                  <a:lnTo>
                    <a:pt x="14634" y="232"/>
                  </a:lnTo>
                  <a:lnTo>
                    <a:pt x="14351" y="0"/>
                  </a:lnTo>
                  <a:close/>
                </a:path>
              </a:pathLst>
            </a:custGeom>
            <a:gradFill>
              <a:gsLst>
                <a:gs pos="0">
                  <a:srgbClr val="34629B"/>
                </a:gs>
                <a:gs pos="100000">
                  <a:srgbClr val="16243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7071;p72"/>
            <p:cNvSpPr/>
            <p:nvPr/>
          </p:nvSpPr>
          <p:spPr>
            <a:xfrm>
              <a:off x="6588244" y="4158026"/>
              <a:ext cx="122498" cy="193100"/>
            </a:xfrm>
            <a:custGeom>
              <a:avLst/>
              <a:gdLst/>
              <a:ahLst/>
              <a:cxnLst/>
              <a:rect l="l" t="t" r="r" b="b"/>
              <a:pathLst>
                <a:path w="10622" h="16744" extrusionOk="0">
                  <a:moveTo>
                    <a:pt x="5375" y="1"/>
                  </a:moveTo>
                  <a:lnTo>
                    <a:pt x="5375" y="670"/>
                  </a:lnTo>
                  <a:lnTo>
                    <a:pt x="5298" y="2264"/>
                  </a:lnTo>
                  <a:lnTo>
                    <a:pt x="5221" y="3216"/>
                  </a:lnTo>
                  <a:lnTo>
                    <a:pt x="5118" y="4167"/>
                  </a:lnTo>
                  <a:lnTo>
                    <a:pt x="5015" y="5067"/>
                  </a:lnTo>
                  <a:lnTo>
                    <a:pt x="4938" y="5453"/>
                  </a:lnTo>
                  <a:lnTo>
                    <a:pt x="4861" y="5813"/>
                  </a:lnTo>
                  <a:lnTo>
                    <a:pt x="4501" y="6996"/>
                  </a:lnTo>
                  <a:lnTo>
                    <a:pt x="4089" y="8256"/>
                  </a:lnTo>
                  <a:lnTo>
                    <a:pt x="3858" y="8899"/>
                  </a:lnTo>
                  <a:lnTo>
                    <a:pt x="3575" y="9568"/>
                  </a:lnTo>
                  <a:lnTo>
                    <a:pt x="3292" y="10237"/>
                  </a:lnTo>
                  <a:lnTo>
                    <a:pt x="2983" y="10931"/>
                  </a:lnTo>
                  <a:lnTo>
                    <a:pt x="2803" y="11291"/>
                  </a:lnTo>
                  <a:lnTo>
                    <a:pt x="2572" y="11677"/>
                  </a:lnTo>
                  <a:lnTo>
                    <a:pt x="2057" y="12526"/>
                  </a:lnTo>
                  <a:lnTo>
                    <a:pt x="1466" y="13426"/>
                  </a:lnTo>
                  <a:lnTo>
                    <a:pt x="900" y="14300"/>
                  </a:lnTo>
                  <a:lnTo>
                    <a:pt x="643" y="14737"/>
                  </a:lnTo>
                  <a:lnTo>
                    <a:pt x="412" y="15123"/>
                  </a:lnTo>
                  <a:lnTo>
                    <a:pt x="231" y="15509"/>
                  </a:lnTo>
                  <a:lnTo>
                    <a:pt x="103" y="15843"/>
                  </a:lnTo>
                  <a:lnTo>
                    <a:pt x="26" y="16126"/>
                  </a:lnTo>
                  <a:lnTo>
                    <a:pt x="0" y="16255"/>
                  </a:lnTo>
                  <a:lnTo>
                    <a:pt x="0" y="16358"/>
                  </a:lnTo>
                  <a:lnTo>
                    <a:pt x="26" y="16460"/>
                  </a:lnTo>
                  <a:lnTo>
                    <a:pt x="77" y="16563"/>
                  </a:lnTo>
                  <a:lnTo>
                    <a:pt x="129" y="16615"/>
                  </a:lnTo>
                  <a:lnTo>
                    <a:pt x="206" y="16666"/>
                  </a:lnTo>
                  <a:lnTo>
                    <a:pt x="309" y="16718"/>
                  </a:lnTo>
                  <a:lnTo>
                    <a:pt x="437" y="16743"/>
                  </a:lnTo>
                  <a:lnTo>
                    <a:pt x="694" y="16743"/>
                  </a:lnTo>
                  <a:lnTo>
                    <a:pt x="1003" y="16718"/>
                  </a:lnTo>
                  <a:lnTo>
                    <a:pt x="1337" y="16640"/>
                  </a:lnTo>
                  <a:lnTo>
                    <a:pt x="1723" y="16512"/>
                  </a:lnTo>
                  <a:lnTo>
                    <a:pt x="2135" y="16383"/>
                  </a:lnTo>
                  <a:lnTo>
                    <a:pt x="2546" y="16203"/>
                  </a:lnTo>
                  <a:lnTo>
                    <a:pt x="2983" y="15972"/>
                  </a:lnTo>
                  <a:lnTo>
                    <a:pt x="3421" y="15740"/>
                  </a:lnTo>
                  <a:lnTo>
                    <a:pt x="3858" y="15483"/>
                  </a:lnTo>
                  <a:lnTo>
                    <a:pt x="4295" y="15200"/>
                  </a:lnTo>
                  <a:lnTo>
                    <a:pt x="4706" y="14917"/>
                  </a:lnTo>
                  <a:lnTo>
                    <a:pt x="5118" y="14609"/>
                  </a:lnTo>
                  <a:lnTo>
                    <a:pt x="5504" y="14300"/>
                  </a:lnTo>
                  <a:lnTo>
                    <a:pt x="5864" y="13966"/>
                  </a:lnTo>
                  <a:lnTo>
                    <a:pt x="6172" y="13657"/>
                  </a:lnTo>
                  <a:lnTo>
                    <a:pt x="6841" y="12860"/>
                  </a:lnTo>
                  <a:lnTo>
                    <a:pt x="7535" y="12037"/>
                  </a:lnTo>
                  <a:lnTo>
                    <a:pt x="8178" y="11163"/>
                  </a:lnTo>
                  <a:lnTo>
                    <a:pt x="8770" y="10314"/>
                  </a:lnTo>
                  <a:lnTo>
                    <a:pt x="9336" y="9439"/>
                  </a:lnTo>
                  <a:lnTo>
                    <a:pt x="9799" y="8642"/>
                  </a:lnTo>
                  <a:lnTo>
                    <a:pt x="9979" y="8256"/>
                  </a:lnTo>
                  <a:lnTo>
                    <a:pt x="10159" y="7871"/>
                  </a:lnTo>
                  <a:lnTo>
                    <a:pt x="10287" y="7511"/>
                  </a:lnTo>
                  <a:lnTo>
                    <a:pt x="10416" y="7176"/>
                  </a:lnTo>
                  <a:lnTo>
                    <a:pt x="10493" y="6868"/>
                  </a:lnTo>
                  <a:lnTo>
                    <a:pt x="10544" y="6559"/>
                  </a:lnTo>
                  <a:lnTo>
                    <a:pt x="10596" y="6276"/>
                  </a:lnTo>
                  <a:lnTo>
                    <a:pt x="10622" y="6019"/>
                  </a:lnTo>
                  <a:lnTo>
                    <a:pt x="10622" y="5530"/>
                  </a:lnTo>
                  <a:lnTo>
                    <a:pt x="10596" y="5093"/>
                  </a:lnTo>
                  <a:lnTo>
                    <a:pt x="10544" y="4759"/>
                  </a:lnTo>
                  <a:lnTo>
                    <a:pt x="10467" y="4527"/>
                  </a:lnTo>
                  <a:lnTo>
                    <a:pt x="10416" y="4322"/>
                  </a:lnTo>
                  <a:lnTo>
                    <a:pt x="10544" y="412"/>
                  </a:lnTo>
                  <a:lnTo>
                    <a:pt x="5375"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7072;p72"/>
            <p:cNvSpPr/>
            <p:nvPr/>
          </p:nvSpPr>
          <p:spPr>
            <a:xfrm>
              <a:off x="6618782" y="3657088"/>
              <a:ext cx="53995" cy="12167"/>
            </a:xfrm>
            <a:custGeom>
              <a:avLst/>
              <a:gdLst/>
              <a:ahLst/>
              <a:cxnLst/>
              <a:rect l="l" t="t" r="r" b="b"/>
              <a:pathLst>
                <a:path w="4682" h="1055" extrusionOk="0">
                  <a:moveTo>
                    <a:pt x="130" y="0"/>
                  </a:moveTo>
                  <a:lnTo>
                    <a:pt x="52" y="26"/>
                  </a:lnTo>
                  <a:lnTo>
                    <a:pt x="27" y="103"/>
                  </a:lnTo>
                  <a:lnTo>
                    <a:pt x="1" y="155"/>
                  </a:lnTo>
                  <a:lnTo>
                    <a:pt x="1" y="232"/>
                  </a:lnTo>
                  <a:lnTo>
                    <a:pt x="27" y="309"/>
                  </a:lnTo>
                  <a:lnTo>
                    <a:pt x="78" y="360"/>
                  </a:lnTo>
                  <a:lnTo>
                    <a:pt x="335" y="515"/>
                  </a:lnTo>
                  <a:lnTo>
                    <a:pt x="592" y="643"/>
                  </a:lnTo>
                  <a:lnTo>
                    <a:pt x="875" y="746"/>
                  </a:lnTo>
                  <a:lnTo>
                    <a:pt x="1158" y="849"/>
                  </a:lnTo>
                  <a:lnTo>
                    <a:pt x="1441" y="926"/>
                  </a:lnTo>
                  <a:lnTo>
                    <a:pt x="1724" y="978"/>
                  </a:lnTo>
                  <a:lnTo>
                    <a:pt x="2007" y="1029"/>
                  </a:lnTo>
                  <a:lnTo>
                    <a:pt x="2290" y="1055"/>
                  </a:lnTo>
                  <a:lnTo>
                    <a:pt x="2881" y="1055"/>
                  </a:lnTo>
                  <a:lnTo>
                    <a:pt x="3164" y="1029"/>
                  </a:lnTo>
                  <a:lnTo>
                    <a:pt x="3447" y="978"/>
                  </a:lnTo>
                  <a:lnTo>
                    <a:pt x="3730" y="926"/>
                  </a:lnTo>
                  <a:lnTo>
                    <a:pt x="4013" y="823"/>
                  </a:lnTo>
                  <a:lnTo>
                    <a:pt x="4296" y="746"/>
                  </a:lnTo>
                  <a:lnTo>
                    <a:pt x="4579" y="618"/>
                  </a:lnTo>
                  <a:lnTo>
                    <a:pt x="4656" y="566"/>
                  </a:lnTo>
                  <a:lnTo>
                    <a:pt x="4682" y="515"/>
                  </a:lnTo>
                  <a:lnTo>
                    <a:pt x="4682" y="438"/>
                  </a:lnTo>
                  <a:lnTo>
                    <a:pt x="4656" y="386"/>
                  </a:lnTo>
                  <a:lnTo>
                    <a:pt x="4604" y="335"/>
                  </a:lnTo>
                  <a:lnTo>
                    <a:pt x="4553" y="283"/>
                  </a:lnTo>
                  <a:lnTo>
                    <a:pt x="4399" y="283"/>
                  </a:lnTo>
                  <a:lnTo>
                    <a:pt x="4142" y="386"/>
                  </a:lnTo>
                  <a:lnTo>
                    <a:pt x="3884" y="489"/>
                  </a:lnTo>
                  <a:lnTo>
                    <a:pt x="3627" y="566"/>
                  </a:lnTo>
                  <a:lnTo>
                    <a:pt x="3344" y="618"/>
                  </a:lnTo>
                  <a:lnTo>
                    <a:pt x="3087" y="669"/>
                  </a:lnTo>
                  <a:lnTo>
                    <a:pt x="2830" y="669"/>
                  </a:lnTo>
                  <a:lnTo>
                    <a:pt x="2573" y="695"/>
                  </a:lnTo>
                  <a:lnTo>
                    <a:pt x="2290" y="669"/>
                  </a:lnTo>
                  <a:lnTo>
                    <a:pt x="2033" y="643"/>
                  </a:lnTo>
                  <a:lnTo>
                    <a:pt x="1776" y="618"/>
                  </a:lnTo>
                  <a:lnTo>
                    <a:pt x="1518" y="566"/>
                  </a:lnTo>
                  <a:lnTo>
                    <a:pt x="1261" y="489"/>
                  </a:lnTo>
                  <a:lnTo>
                    <a:pt x="1004" y="386"/>
                  </a:lnTo>
                  <a:lnTo>
                    <a:pt x="747" y="283"/>
                  </a:lnTo>
                  <a:lnTo>
                    <a:pt x="515" y="155"/>
                  </a:lnTo>
                  <a:lnTo>
                    <a:pt x="258" y="26"/>
                  </a:lnTo>
                  <a:lnTo>
                    <a:pt x="18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7073;p72"/>
            <p:cNvSpPr/>
            <p:nvPr/>
          </p:nvSpPr>
          <p:spPr>
            <a:xfrm>
              <a:off x="6763526" y="2185991"/>
              <a:ext cx="239357" cy="267243"/>
            </a:xfrm>
            <a:custGeom>
              <a:avLst/>
              <a:gdLst/>
              <a:ahLst/>
              <a:cxnLst/>
              <a:rect l="l" t="t" r="r" b="b"/>
              <a:pathLst>
                <a:path w="20755" h="23173" extrusionOk="0">
                  <a:moveTo>
                    <a:pt x="10468" y="0"/>
                  </a:moveTo>
                  <a:lnTo>
                    <a:pt x="9773" y="26"/>
                  </a:lnTo>
                  <a:lnTo>
                    <a:pt x="9079" y="103"/>
                  </a:lnTo>
                  <a:lnTo>
                    <a:pt x="8410" y="206"/>
                  </a:lnTo>
                  <a:lnTo>
                    <a:pt x="7741" y="335"/>
                  </a:lnTo>
                  <a:lnTo>
                    <a:pt x="7099" y="515"/>
                  </a:lnTo>
                  <a:lnTo>
                    <a:pt x="6507" y="720"/>
                  </a:lnTo>
                  <a:lnTo>
                    <a:pt x="5890" y="952"/>
                  </a:lnTo>
                  <a:lnTo>
                    <a:pt x="5324" y="1209"/>
                  </a:lnTo>
                  <a:lnTo>
                    <a:pt x="4784" y="1492"/>
                  </a:lnTo>
                  <a:lnTo>
                    <a:pt x="4270" y="1826"/>
                  </a:lnTo>
                  <a:lnTo>
                    <a:pt x="3755" y="2186"/>
                  </a:lnTo>
                  <a:lnTo>
                    <a:pt x="3292" y="2572"/>
                  </a:lnTo>
                  <a:lnTo>
                    <a:pt x="2855" y="2958"/>
                  </a:lnTo>
                  <a:lnTo>
                    <a:pt x="2444" y="3395"/>
                  </a:lnTo>
                  <a:lnTo>
                    <a:pt x="2058" y="3858"/>
                  </a:lnTo>
                  <a:lnTo>
                    <a:pt x="1723" y="4347"/>
                  </a:lnTo>
                  <a:lnTo>
                    <a:pt x="1415" y="4861"/>
                  </a:lnTo>
                  <a:lnTo>
                    <a:pt x="1132" y="5375"/>
                  </a:lnTo>
                  <a:lnTo>
                    <a:pt x="875" y="5941"/>
                  </a:lnTo>
                  <a:lnTo>
                    <a:pt x="669" y="6507"/>
                  </a:lnTo>
                  <a:lnTo>
                    <a:pt x="515" y="7124"/>
                  </a:lnTo>
                  <a:lnTo>
                    <a:pt x="386" y="7741"/>
                  </a:lnTo>
                  <a:lnTo>
                    <a:pt x="309" y="8359"/>
                  </a:lnTo>
                  <a:lnTo>
                    <a:pt x="258" y="9027"/>
                  </a:lnTo>
                  <a:lnTo>
                    <a:pt x="258" y="9696"/>
                  </a:lnTo>
                  <a:lnTo>
                    <a:pt x="309" y="10390"/>
                  </a:lnTo>
                  <a:lnTo>
                    <a:pt x="386" y="11085"/>
                  </a:lnTo>
                  <a:lnTo>
                    <a:pt x="463" y="11522"/>
                  </a:lnTo>
                  <a:lnTo>
                    <a:pt x="489" y="12010"/>
                  </a:lnTo>
                  <a:lnTo>
                    <a:pt x="540" y="13116"/>
                  </a:lnTo>
                  <a:lnTo>
                    <a:pt x="540" y="14428"/>
                  </a:lnTo>
                  <a:lnTo>
                    <a:pt x="515" y="15842"/>
                  </a:lnTo>
                  <a:lnTo>
                    <a:pt x="438" y="17386"/>
                  </a:lnTo>
                  <a:lnTo>
                    <a:pt x="309" y="18980"/>
                  </a:lnTo>
                  <a:lnTo>
                    <a:pt x="180" y="20575"/>
                  </a:lnTo>
                  <a:lnTo>
                    <a:pt x="0" y="22143"/>
                  </a:lnTo>
                  <a:lnTo>
                    <a:pt x="643" y="22323"/>
                  </a:lnTo>
                  <a:lnTo>
                    <a:pt x="1338" y="22478"/>
                  </a:lnTo>
                  <a:lnTo>
                    <a:pt x="2109" y="22632"/>
                  </a:lnTo>
                  <a:lnTo>
                    <a:pt x="2958" y="22786"/>
                  </a:lnTo>
                  <a:lnTo>
                    <a:pt x="3884" y="22915"/>
                  </a:lnTo>
                  <a:lnTo>
                    <a:pt x="4887" y="23018"/>
                  </a:lnTo>
                  <a:lnTo>
                    <a:pt x="5967" y="23095"/>
                  </a:lnTo>
                  <a:lnTo>
                    <a:pt x="7099" y="23146"/>
                  </a:lnTo>
                  <a:lnTo>
                    <a:pt x="8333" y="23172"/>
                  </a:lnTo>
                  <a:lnTo>
                    <a:pt x="9645" y="23146"/>
                  </a:lnTo>
                  <a:lnTo>
                    <a:pt x="11033" y="23095"/>
                  </a:lnTo>
                  <a:lnTo>
                    <a:pt x="12499" y="22992"/>
                  </a:lnTo>
                  <a:lnTo>
                    <a:pt x="14042" y="22863"/>
                  </a:lnTo>
                  <a:lnTo>
                    <a:pt x="15663" y="22683"/>
                  </a:lnTo>
                  <a:lnTo>
                    <a:pt x="17386" y="22426"/>
                  </a:lnTo>
                  <a:lnTo>
                    <a:pt x="19186" y="22143"/>
                  </a:lnTo>
                  <a:lnTo>
                    <a:pt x="19649" y="19340"/>
                  </a:lnTo>
                  <a:lnTo>
                    <a:pt x="19855" y="18286"/>
                  </a:lnTo>
                  <a:lnTo>
                    <a:pt x="20009" y="17566"/>
                  </a:lnTo>
                  <a:lnTo>
                    <a:pt x="20215" y="16743"/>
                  </a:lnTo>
                  <a:lnTo>
                    <a:pt x="20395" y="15765"/>
                  </a:lnTo>
                  <a:lnTo>
                    <a:pt x="20549" y="14659"/>
                  </a:lnTo>
                  <a:lnTo>
                    <a:pt x="20678" y="13476"/>
                  </a:lnTo>
                  <a:lnTo>
                    <a:pt x="20729" y="12833"/>
                  </a:lnTo>
                  <a:lnTo>
                    <a:pt x="20755" y="12216"/>
                  </a:lnTo>
                  <a:lnTo>
                    <a:pt x="20755" y="11548"/>
                  </a:lnTo>
                  <a:lnTo>
                    <a:pt x="20755" y="10879"/>
                  </a:lnTo>
                  <a:lnTo>
                    <a:pt x="20729" y="10210"/>
                  </a:lnTo>
                  <a:lnTo>
                    <a:pt x="20703" y="9542"/>
                  </a:lnTo>
                  <a:lnTo>
                    <a:pt x="20626" y="8873"/>
                  </a:lnTo>
                  <a:lnTo>
                    <a:pt x="20549" y="8204"/>
                  </a:lnTo>
                  <a:lnTo>
                    <a:pt x="20420" y="7536"/>
                  </a:lnTo>
                  <a:lnTo>
                    <a:pt x="20266" y="6893"/>
                  </a:lnTo>
                  <a:lnTo>
                    <a:pt x="20086" y="6250"/>
                  </a:lnTo>
                  <a:lnTo>
                    <a:pt x="19880" y="5607"/>
                  </a:lnTo>
                  <a:lnTo>
                    <a:pt x="19649" y="5015"/>
                  </a:lnTo>
                  <a:lnTo>
                    <a:pt x="19366" y="4424"/>
                  </a:lnTo>
                  <a:lnTo>
                    <a:pt x="19057" y="3858"/>
                  </a:lnTo>
                  <a:lnTo>
                    <a:pt x="18697" y="3318"/>
                  </a:lnTo>
                  <a:lnTo>
                    <a:pt x="18286" y="2829"/>
                  </a:lnTo>
                  <a:lnTo>
                    <a:pt x="17849" y="2341"/>
                  </a:lnTo>
                  <a:lnTo>
                    <a:pt x="17360" y="1929"/>
                  </a:lnTo>
                  <a:lnTo>
                    <a:pt x="17103" y="1723"/>
                  </a:lnTo>
                  <a:lnTo>
                    <a:pt x="16820" y="1518"/>
                  </a:lnTo>
                  <a:lnTo>
                    <a:pt x="16537" y="1338"/>
                  </a:lnTo>
                  <a:lnTo>
                    <a:pt x="16254" y="1183"/>
                  </a:lnTo>
                  <a:lnTo>
                    <a:pt x="15920" y="1003"/>
                  </a:lnTo>
                  <a:lnTo>
                    <a:pt x="15611" y="875"/>
                  </a:lnTo>
                  <a:lnTo>
                    <a:pt x="15277" y="720"/>
                  </a:lnTo>
                  <a:lnTo>
                    <a:pt x="14917" y="617"/>
                  </a:lnTo>
                  <a:lnTo>
                    <a:pt x="14557" y="489"/>
                  </a:lnTo>
                  <a:lnTo>
                    <a:pt x="14171" y="412"/>
                  </a:lnTo>
                  <a:lnTo>
                    <a:pt x="13425" y="257"/>
                  </a:lnTo>
                  <a:lnTo>
                    <a:pt x="12654" y="129"/>
                  </a:lnTo>
                  <a:lnTo>
                    <a:pt x="11908" y="52"/>
                  </a:lnTo>
                  <a:lnTo>
                    <a:pt x="111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7074;p72"/>
            <p:cNvSpPr/>
            <p:nvPr/>
          </p:nvSpPr>
          <p:spPr>
            <a:xfrm>
              <a:off x="6763526" y="2185991"/>
              <a:ext cx="239357" cy="267243"/>
            </a:xfrm>
            <a:custGeom>
              <a:avLst/>
              <a:gdLst/>
              <a:ahLst/>
              <a:cxnLst/>
              <a:rect l="l" t="t" r="r" b="b"/>
              <a:pathLst>
                <a:path w="20755" h="23173" fill="none" extrusionOk="0">
                  <a:moveTo>
                    <a:pt x="0" y="22143"/>
                  </a:moveTo>
                  <a:lnTo>
                    <a:pt x="0" y="22143"/>
                  </a:lnTo>
                  <a:lnTo>
                    <a:pt x="643" y="22323"/>
                  </a:lnTo>
                  <a:lnTo>
                    <a:pt x="1338" y="22478"/>
                  </a:lnTo>
                  <a:lnTo>
                    <a:pt x="2109" y="22632"/>
                  </a:lnTo>
                  <a:lnTo>
                    <a:pt x="2958" y="22786"/>
                  </a:lnTo>
                  <a:lnTo>
                    <a:pt x="3884" y="22915"/>
                  </a:lnTo>
                  <a:lnTo>
                    <a:pt x="4887" y="23018"/>
                  </a:lnTo>
                  <a:lnTo>
                    <a:pt x="5967" y="23095"/>
                  </a:lnTo>
                  <a:lnTo>
                    <a:pt x="7099" y="23146"/>
                  </a:lnTo>
                  <a:lnTo>
                    <a:pt x="8333" y="23172"/>
                  </a:lnTo>
                  <a:lnTo>
                    <a:pt x="9645" y="23146"/>
                  </a:lnTo>
                  <a:lnTo>
                    <a:pt x="11033" y="23095"/>
                  </a:lnTo>
                  <a:lnTo>
                    <a:pt x="12499" y="22992"/>
                  </a:lnTo>
                  <a:lnTo>
                    <a:pt x="14042" y="22863"/>
                  </a:lnTo>
                  <a:lnTo>
                    <a:pt x="15663" y="22683"/>
                  </a:lnTo>
                  <a:lnTo>
                    <a:pt x="17386" y="22426"/>
                  </a:lnTo>
                  <a:lnTo>
                    <a:pt x="19186" y="22143"/>
                  </a:lnTo>
                  <a:lnTo>
                    <a:pt x="19186" y="22143"/>
                  </a:lnTo>
                  <a:lnTo>
                    <a:pt x="19649" y="19340"/>
                  </a:lnTo>
                  <a:lnTo>
                    <a:pt x="19855" y="18286"/>
                  </a:lnTo>
                  <a:lnTo>
                    <a:pt x="20009" y="17566"/>
                  </a:lnTo>
                  <a:lnTo>
                    <a:pt x="20009" y="17566"/>
                  </a:lnTo>
                  <a:lnTo>
                    <a:pt x="20215" y="16743"/>
                  </a:lnTo>
                  <a:lnTo>
                    <a:pt x="20395" y="15765"/>
                  </a:lnTo>
                  <a:lnTo>
                    <a:pt x="20549" y="14659"/>
                  </a:lnTo>
                  <a:lnTo>
                    <a:pt x="20678" y="13476"/>
                  </a:lnTo>
                  <a:lnTo>
                    <a:pt x="20729" y="12833"/>
                  </a:lnTo>
                  <a:lnTo>
                    <a:pt x="20755" y="12216"/>
                  </a:lnTo>
                  <a:lnTo>
                    <a:pt x="20755" y="11548"/>
                  </a:lnTo>
                  <a:lnTo>
                    <a:pt x="20755" y="10879"/>
                  </a:lnTo>
                  <a:lnTo>
                    <a:pt x="20729" y="10210"/>
                  </a:lnTo>
                  <a:lnTo>
                    <a:pt x="20703" y="9542"/>
                  </a:lnTo>
                  <a:lnTo>
                    <a:pt x="20626" y="8873"/>
                  </a:lnTo>
                  <a:lnTo>
                    <a:pt x="20549" y="8204"/>
                  </a:lnTo>
                  <a:lnTo>
                    <a:pt x="20420" y="7536"/>
                  </a:lnTo>
                  <a:lnTo>
                    <a:pt x="20266" y="6893"/>
                  </a:lnTo>
                  <a:lnTo>
                    <a:pt x="20086" y="6250"/>
                  </a:lnTo>
                  <a:lnTo>
                    <a:pt x="19880" y="5607"/>
                  </a:lnTo>
                  <a:lnTo>
                    <a:pt x="19649" y="5015"/>
                  </a:lnTo>
                  <a:lnTo>
                    <a:pt x="19366" y="4424"/>
                  </a:lnTo>
                  <a:lnTo>
                    <a:pt x="19057" y="3858"/>
                  </a:lnTo>
                  <a:lnTo>
                    <a:pt x="18697" y="3318"/>
                  </a:lnTo>
                  <a:lnTo>
                    <a:pt x="18286" y="2829"/>
                  </a:lnTo>
                  <a:lnTo>
                    <a:pt x="17849" y="2341"/>
                  </a:lnTo>
                  <a:lnTo>
                    <a:pt x="17360" y="1929"/>
                  </a:lnTo>
                  <a:lnTo>
                    <a:pt x="17103" y="1723"/>
                  </a:lnTo>
                  <a:lnTo>
                    <a:pt x="16820" y="1518"/>
                  </a:lnTo>
                  <a:lnTo>
                    <a:pt x="16537" y="1338"/>
                  </a:lnTo>
                  <a:lnTo>
                    <a:pt x="16254" y="1183"/>
                  </a:lnTo>
                  <a:lnTo>
                    <a:pt x="15920" y="1003"/>
                  </a:lnTo>
                  <a:lnTo>
                    <a:pt x="15611" y="875"/>
                  </a:lnTo>
                  <a:lnTo>
                    <a:pt x="15277" y="720"/>
                  </a:lnTo>
                  <a:lnTo>
                    <a:pt x="14917" y="617"/>
                  </a:lnTo>
                  <a:lnTo>
                    <a:pt x="14557" y="489"/>
                  </a:lnTo>
                  <a:lnTo>
                    <a:pt x="14171" y="412"/>
                  </a:lnTo>
                  <a:lnTo>
                    <a:pt x="14171" y="412"/>
                  </a:lnTo>
                  <a:lnTo>
                    <a:pt x="13425" y="257"/>
                  </a:lnTo>
                  <a:lnTo>
                    <a:pt x="12654" y="129"/>
                  </a:lnTo>
                  <a:lnTo>
                    <a:pt x="11908" y="52"/>
                  </a:lnTo>
                  <a:lnTo>
                    <a:pt x="11188" y="0"/>
                  </a:lnTo>
                  <a:lnTo>
                    <a:pt x="10468" y="0"/>
                  </a:lnTo>
                  <a:lnTo>
                    <a:pt x="9773" y="26"/>
                  </a:lnTo>
                  <a:lnTo>
                    <a:pt x="9079" y="103"/>
                  </a:lnTo>
                  <a:lnTo>
                    <a:pt x="8410" y="206"/>
                  </a:lnTo>
                  <a:lnTo>
                    <a:pt x="7741" y="335"/>
                  </a:lnTo>
                  <a:lnTo>
                    <a:pt x="7099" y="515"/>
                  </a:lnTo>
                  <a:lnTo>
                    <a:pt x="6507" y="720"/>
                  </a:lnTo>
                  <a:lnTo>
                    <a:pt x="5890" y="952"/>
                  </a:lnTo>
                  <a:lnTo>
                    <a:pt x="5324" y="1209"/>
                  </a:lnTo>
                  <a:lnTo>
                    <a:pt x="4784" y="1492"/>
                  </a:lnTo>
                  <a:lnTo>
                    <a:pt x="4270" y="1826"/>
                  </a:lnTo>
                  <a:lnTo>
                    <a:pt x="3755" y="2186"/>
                  </a:lnTo>
                  <a:lnTo>
                    <a:pt x="3292" y="2572"/>
                  </a:lnTo>
                  <a:lnTo>
                    <a:pt x="2855" y="2958"/>
                  </a:lnTo>
                  <a:lnTo>
                    <a:pt x="2444" y="3395"/>
                  </a:lnTo>
                  <a:lnTo>
                    <a:pt x="2058" y="3858"/>
                  </a:lnTo>
                  <a:lnTo>
                    <a:pt x="1723" y="4347"/>
                  </a:lnTo>
                  <a:lnTo>
                    <a:pt x="1415" y="4861"/>
                  </a:lnTo>
                  <a:lnTo>
                    <a:pt x="1132" y="5375"/>
                  </a:lnTo>
                  <a:lnTo>
                    <a:pt x="875" y="5941"/>
                  </a:lnTo>
                  <a:lnTo>
                    <a:pt x="669" y="6507"/>
                  </a:lnTo>
                  <a:lnTo>
                    <a:pt x="515" y="7124"/>
                  </a:lnTo>
                  <a:lnTo>
                    <a:pt x="386" y="7741"/>
                  </a:lnTo>
                  <a:lnTo>
                    <a:pt x="309" y="8359"/>
                  </a:lnTo>
                  <a:lnTo>
                    <a:pt x="258" y="9027"/>
                  </a:lnTo>
                  <a:lnTo>
                    <a:pt x="258" y="9696"/>
                  </a:lnTo>
                  <a:lnTo>
                    <a:pt x="309" y="10390"/>
                  </a:lnTo>
                  <a:lnTo>
                    <a:pt x="386" y="11085"/>
                  </a:lnTo>
                  <a:lnTo>
                    <a:pt x="386" y="11085"/>
                  </a:lnTo>
                  <a:lnTo>
                    <a:pt x="463" y="11522"/>
                  </a:lnTo>
                  <a:lnTo>
                    <a:pt x="489" y="12010"/>
                  </a:lnTo>
                  <a:lnTo>
                    <a:pt x="540" y="13116"/>
                  </a:lnTo>
                  <a:lnTo>
                    <a:pt x="540" y="14428"/>
                  </a:lnTo>
                  <a:lnTo>
                    <a:pt x="515" y="15842"/>
                  </a:lnTo>
                  <a:lnTo>
                    <a:pt x="438" y="17386"/>
                  </a:lnTo>
                  <a:lnTo>
                    <a:pt x="309" y="18980"/>
                  </a:lnTo>
                  <a:lnTo>
                    <a:pt x="180" y="20575"/>
                  </a:lnTo>
                  <a:lnTo>
                    <a:pt x="0" y="2214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7075;p72"/>
            <p:cNvSpPr/>
            <p:nvPr/>
          </p:nvSpPr>
          <p:spPr>
            <a:xfrm>
              <a:off x="6640140" y="2459150"/>
              <a:ext cx="409311" cy="621071"/>
            </a:xfrm>
            <a:custGeom>
              <a:avLst/>
              <a:gdLst/>
              <a:ahLst/>
              <a:cxnLst/>
              <a:rect l="l" t="t" r="r" b="b"/>
              <a:pathLst>
                <a:path w="35492" h="53854" extrusionOk="0">
                  <a:moveTo>
                    <a:pt x="24690" y="0"/>
                  </a:moveTo>
                  <a:lnTo>
                    <a:pt x="15406" y="1081"/>
                  </a:lnTo>
                  <a:lnTo>
                    <a:pt x="15200" y="1209"/>
                  </a:lnTo>
                  <a:lnTo>
                    <a:pt x="14583" y="1569"/>
                  </a:lnTo>
                  <a:lnTo>
                    <a:pt x="14171" y="1775"/>
                  </a:lnTo>
                  <a:lnTo>
                    <a:pt x="13683" y="1981"/>
                  </a:lnTo>
                  <a:lnTo>
                    <a:pt x="13168" y="2212"/>
                  </a:lnTo>
                  <a:lnTo>
                    <a:pt x="12628" y="2418"/>
                  </a:lnTo>
                  <a:lnTo>
                    <a:pt x="12165" y="2572"/>
                  </a:lnTo>
                  <a:lnTo>
                    <a:pt x="11831" y="2649"/>
                  </a:lnTo>
                  <a:lnTo>
                    <a:pt x="11497" y="2727"/>
                  </a:lnTo>
                  <a:lnTo>
                    <a:pt x="11188" y="2778"/>
                  </a:lnTo>
                  <a:lnTo>
                    <a:pt x="10854" y="2804"/>
                  </a:lnTo>
                  <a:lnTo>
                    <a:pt x="9876" y="2881"/>
                  </a:lnTo>
                  <a:lnTo>
                    <a:pt x="9413" y="2907"/>
                  </a:lnTo>
                  <a:lnTo>
                    <a:pt x="9002" y="2984"/>
                  </a:lnTo>
                  <a:lnTo>
                    <a:pt x="8590" y="3061"/>
                  </a:lnTo>
                  <a:lnTo>
                    <a:pt x="8205" y="3189"/>
                  </a:lnTo>
                  <a:lnTo>
                    <a:pt x="7870" y="3369"/>
                  </a:lnTo>
                  <a:lnTo>
                    <a:pt x="7716" y="3472"/>
                  </a:lnTo>
                  <a:lnTo>
                    <a:pt x="7562" y="3601"/>
                  </a:lnTo>
                  <a:lnTo>
                    <a:pt x="7407" y="3730"/>
                  </a:lnTo>
                  <a:lnTo>
                    <a:pt x="7279" y="3884"/>
                  </a:lnTo>
                  <a:lnTo>
                    <a:pt x="7099" y="4141"/>
                  </a:lnTo>
                  <a:lnTo>
                    <a:pt x="6945" y="4424"/>
                  </a:lnTo>
                  <a:lnTo>
                    <a:pt x="6790" y="4784"/>
                  </a:lnTo>
                  <a:lnTo>
                    <a:pt x="6687" y="5170"/>
                  </a:lnTo>
                  <a:lnTo>
                    <a:pt x="6584" y="5633"/>
                  </a:lnTo>
                  <a:lnTo>
                    <a:pt x="6533" y="6018"/>
                  </a:lnTo>
                  <a:lnTo>
                    <a:pt x="6507" y="6404"/>
                  </a:lnTo>
                  <a:lnTo>
                    <a:pt x="6482" y="6790"/>
                  </a:lnTo>
                  <a:lnTo>
                    <a:pt x="6507" y="7536"/>
                  </a:lnTo>
                  <a:lnTo>
                    <a:pt x="6610" y="9027"/>
                  </a:lnTo>
                  <a:lnTo>
                    <a:pt x="6636" y="9722"/>
                  </a:lnTo>
                  <a:lnTo>
                    <a:pt x="6636" y="10056"/>
                  </a:lnTo>
                  <a:lnTo>
                    <a:pt x="6610" y="10365"/>
                  </a:lnTo>
                  <a:lnTo>
                    <a:pt x="6559" y="10648"/>
                  </a:lnTo>
                  <a:lnTo>
                    <a:pt x="6482" y="10931"/>
                  </a:lnTo>
                  <a:lnTo>
                    <a:pt x="6379" y="11162"/>
                  </a:lnTo>
                  <a:lnTo>
                    <a:pt x="6224" y="11394"/>
                  </a:lnTo>
                  <a:lnTo>
                    <a:pt x="6019" y="11651"/>
                  </a:lnTo>
                  <a:lnTo>
                    <a:pt x="5787" y="11934"/>
                  </a:lnTo>
                  <a:lnTo>
                    <a:pt x="5247" y="12525"/>
                  </a:lnTo>
                  <a:lnTo>
                    <a:pt x="4656" y="13194"/>
                  </a:lnTo>
                  <a:lnTo>
                    <a:pt x="4347" y="13580"/>
                  </a:lnTo>
                  <a:lnTo>
                    <a:pt x="4064" y="13991"/>
                  </a:lnTo>
                  <a:lnTo>
                    <a:pt x="3961" y="14120"/>
                  </a:lnTo>
                  <a:lnTo>
                    <a:pt x="3833" y="14351"/>
                  </a:lnTo>
                  <a:lnTo>
                    <a:pt x="3781" y="14454"/>
                  </a:lnTo>
                  <a:lnTo>
                    <a:pt x="3524" y="14943"/>
                  </a:lnTo>
                  <a:lnTo>
                    <a:pt x="3293" y="15483"/>
                  </a:lnTo>
                  <a:lnTo>
                    <a:pt x="3190" y="15740"/>
                  </a:lnTo>
                  <a:lnTo>
                    <a:pt x="3113" y="16048"/>
                  </a:lnTo>
                  <a:lnTo>
                    <a:pt x="3061" y="16331"/>
                  </a:lnTo>
                  <a:lnTo>
                    <a:pt x="3010" y="16640"/>
                  </a:lnTo>
                  <a:lnTo>
                    <a:pt x="2958" y="17000"/>
                  </a:lnTo>
                  <a:lnTo>
                    <a:pt x="2958" y="17334"/>
                  </a:lnTo>
                  <a:lnTo>
                    <a:pt x="2958" y="17669"/>
                  </a:lnTo>
                  <a:lnTo>
                    <a:pt x="3010" y="18157"/>
                  </a:lnTo>
                  <a:lnTo>
                    <a:pt x="3061" y="18620"/>
                  </a:lnTo>
                  <a:lnTo>
                    <a:pt x="3164" y="19083"/>
                  </a:lnTo>
                  <a:lnTo>
                    <a:pt x="3267" y="19546"/>
                  </a:lnTo>
                  <a:lnTo>
                    <a:pt x="3395" y="19906"/>
                  </a:lnTo>
                  <a:lnTo>
                    <a:pt x="3575" y="20498"/>
                  </a:lnTo>
                  <a:lnTo>
                    <a:pt x="3781" y="21063"/>
                  </a:lnTo>
                  <a:lnTo>
                    <a:pt x="3961" y="21501"/>
                  </a:lnTo>
                  <a:lnTo>
                    <a:pt x="4733" y="23430"/>
                  </a:lnTo>
                  <a:lnTo>
                    <a:pt x="5093" y="24381"/>
                  </a:lnTo>
                  <a:lnTo>
                    <a:pt x="5273" y="24844"/>
                  </a:lnTo>
                  <a:lnTo>
                    <a:pt x="5401" y="25307"/>
                  </a:lnTo>
                  <a:lnTo>
                    <a:pt x="5504" y="25693"/>
                  </a:lnTo>
                  <a:lnTo>
                    <a:pt x="5581" y="26130"/>
                  </a:lnTo>
                  <a:lnTo>
                    <a:pt x="5659" y="26567"/>
                  </a:lnTo>
                  <a:lnTo>
                    <a:pt x="5684" y="26953"/>
                  </a:lnTo>
                  <a:lnTo>
                    <a:pt x="5710" y="27390"/>
                  </a:lnTo>
                  <a:lnTo>
                    <a:pt x="5710" y="27879"/>
                  </a:lnTo>
                  <a:lnTo>
                    <a:pt x="5684" y="28367"/>
                  </a:lnTo>
                  <a:lnTo>
                    <a:pt x="5581" y="29448"/>
                  </a:lnTo>
                  <a:lnTo>
                    <a:pt x="5427" y="30579"/>
                  </a:lnTo>
                  <a:lnTo>
                    <a:pt x="5247" y="31659"/>
                  </a:lnTo>
                  <a:lnTo>
                    <a:pt x="5016" y="32765"/>
                  </a:lnTo>
                  <a:lnTo>
                    <a:pt x="4913" y="33254"/>
                  </a:lnTo>
                  <a:lnTo>
                    <a:pt x="4553" y="34848"/>
                  </a:lnTo>
                  <a:lnTo>
                    <a:pt x="4141" y="36391"/>
                  </a:lnTo>
                  <a:lnTo>
                    <a:pt x="3730" y="37883"/>
                  </a:lnTo>
                  <a:lnTo>
                    <a:pt x="3293" y="39246"/>
                  </a:lnTo>
                  <a:lnTo>
                    <a:pt x="2752" y="40995"/>
                  </a:lnTo>
                  <a:lnTo>
                    <a:pt x="2264" y="42641"/>
                  </a:lnTo>
                  <a:lnTo>
                    <a:pt x="1852" y="44158"/>
                  </a:lnTo>
                  <a:lnTo>
                    <a:pt x="1467" y="45598"/>
                  </a:lnTo>
                  <a:lnTo>
                    <a:pt x="1158" y="46910"/>
                  </a:lnTo>
                  <a:lnTo>
                    <a:pt x="901" y="48093"/>
                  </a:lnTo>
                  <a:lnTo>
                    <a:pt x="669" y="49173"/>
                  </a:lnTo>
                  <a:lnTo>
                    <a:pt x="489" y="50150"/>
                  </a:lnTo>
                  <a:lnTo>
                    <a:pt x="232" y="51771"/>
                  </a:lnTo>
                  <a:lnTo>
                    <a:pt x="78" y="52928"/>
                  </a:lnTo>
                  <a:lnTo>
                    <a:pt x="1" y="53622"/>
                  </a:lnTo>
                  <a:lnTo>
                    <a:pt x="1" y="53854"/>
                  </a:lnTo>
                  <a:lnTo>
                    <a:pt x="1235" y="53854"/>
                  </a:lnTo>
                  <a:lnTo>
                    <a:pt x="2135" y="53802"/>
                  </a:lnTo>
                  <a:lnTo>
                    <a:pt x="3293" y="53700"/>
                  </a:lnTo>
                  <a:lnTo>
                    <a:pt x="4681" y="53571"/>
                  </a:lnTo>
                  <a:lnTo>
                    <a:pt x="6250" y="53340"/>
                  </a:lnTo>
                  <a:lnTo>
                    <a:pt x="7099" y="53185"/>
                  </a:lnTo>
                  <a:lnTo>
                    <a:pt x="8025" y="53005"/>
                  </a:lnTo>
                  <a:lnTo>
                    <a:pt x="8976" y="52799"/>
                  </a:lnTo>
                  <a:lnTo>
                    <a:pt x="9954" y="52568"/>
                  </a:lnTo>
                  <a:lnTo>
                    <a:pt x="10982" y="52311"/>
                  </a:lnTo>
                  <a:lnTo>
                    <a:pt x="12062" y="52002"/>
                  </a:lnTo>
                  <a:lnTo>
                    <a:pt x="13168" y="51668"/>
                  </a:lnTo>
                  <a:lnTo>
                    <a:pt x="14326" y="51308"/>
                  </a:lnTo>
                  <a:lnTo>
                    <a:pt x="15483" y="50896"/>
                  </a:lnTo>
                  <a:lnTo>
                    <a:pt x="16692" y="50459"/>
                  </a:lnTo>
                  <a:lnTo>
                    <a:pt x="17926" y="49970"/>
                  </a:lnTo>
                  <a:lnTo>
                    <a:pt x="19212" y="49430"/>
                  </a:lnTo>
                  <a:lnTo>
                    <a:pt x="20498" y="48865"/>
                  </a:lnTo>
                  <a:lnTo>
                    <a:pt x="21810" y="48222"/>
                  </a:lnTo>
                  <a:lnTo>
                    <a:pt x="23147" y="47553"/>
                  </a:lnTo>
                  <a:lnTo>
                    <a:pt x="24510" y="46807"/>
                  </a:lnTo>
                  <a:lnTo>
                    <a:pt x="25899" y="46036"/>
                  </a:lnTo>
                  <a:lnTo>
                    <a:pt x="27313" y="45187"/>
                  </a:lnTo>
                  <a:lnTo>
                    <a:pt x="27185" y="44930"/>
                  </a:lnTo>
                  <a:lnTo>
                    <a:pt x="26850" y="44235"/>
                  </a:lnTo>
                  <a:lnTo>
                    <a:pt x="26619" y="43747"/>
                  </a:lnTo>
                  <a:lnTo>
                    <a:pt x="26387" y="43129"/>
                  </a:lnTo>
                  <a:lnTo>
                    <a:pt x="26130" y="42461"/>
                  </a:lnTo>
                  <a:lnTo>
                    <a:pt x="25873" y="41715"/>
                  </a:lnTo>
                  <a:lnTo>
                    <a:pt x="25616" y="40892"/>
                  </a:lnTo>
                  <a:lnTo>
                    <a:pt x="25384" y="40018"/>
                  </a:lnTo>
                  <a:lnTo>
                    <a:pt x="25179" y="39066"/>
                  </a:lnTo>
                  <a:lnTo>
                    <a:pt x="24999" y="38089"/>
                  </a:lnTo>
                  <a:lnTo>
                    <a:pt x="24870" y="37086"/>
                  </a:lnTo>
                  <a:lnTo>
                    <a:pt x="24819" y="36546"/>
                  </a:lnTo>
                  <a:lnTo>
                    <a:pt x="24793" y="36031"/>
                  </a:lnTo>
                  <a:lnTo>
                    <a:pt x="24767" y="35491"/>
                  </a:lnTo>
                  <a:lnTo>
                    <a:pt x="24767" y="34951"/>
                  </a:lnTo>
                  <a:lnTo>
                    <a:pt x="24793" y="34411"/>
                  </a:lnTo>
                  <a:lnTo>
                    <a:pt x="24844" y="33871"/>
                  </a:lnTo>
                  <a:lnTo>
                    <a:pt x="24921" y="33254"/>
                  </a:lnTo>
                  <a:lnTo>
                    <a:pt x="25024" y="32611"/>
                  </a:lnTo>
                  <a:lnTo>
                    <a:pt x="25179" y="31942"/>
                  </a:lnTo>
                  <a:lnTo>
                    <a:pt x="25359" y="31248"/>
                  </a:lnTo>
                  <a:lnTo>
                    <a:pt x="25641" y="30348"/>
                  </a:lnTo>
                  <a:lnTo>
                    <a:pt x="25976" y="29396"/>
                  </a:lnTo>
                  <a:lnTo>
                    <a:pt x="26362" y="28419"/>
                  </a:lnTo>
                  <a:lnTo>
                    <a:pt x="26773" y="27416"/>
                  </a:lnTo>
                  <a:lnTo>
                    <a:pt x="27210" y="26413"/>
                  </a:lnTo>
                  <a:lnTo>
                    <a:pt x="27699" y="25384"/>
                  </a:lnTo>
                  <a:lnTo>
                    <a:pt x="28188" y="24355"/>
                  </a:lnTo>
                  <a:lnTo>
                    <a:pt x="28702" y="23301"/>
                  </a:lnTo>
                  <a:lnTo>
                    <a:pt x="29756" y="21243"/>
                  </a:lnTo>
                  <a:lnTo>
                    <a:pt x="30837" y="19263"/>
                  </a:lnTo>
                  <a:lnTo>
                    <a:pt x="31865" y="17386"/>
                  </a:lnTo>
                  <a:lnTo>
                    <a:pt x="32843" y="15637"/>
                  </a:lnTo>
                  <a:lnTo>
                    <a:pt x="33048" y="15303"/>
                  </a:lnTo>
                  <a:lnTo>
                    <a:pt x="33460" y="14583"/>
                  </a:lnTo>
                  <a:lnTo>
                    <a:pt x="34128" y="13425"/>
                  </a:lnTo>
                  <a:lnTo>
                    <a:pt x="34720" y="12422"/>
                  </a:lnTo>
                  <a:lnTo>
                    <a:pt x="34951" y="12011"/>
                  </a:lnTo>
                  <a:lnTo>
                    <a:pt x="35131" y="11651"/>
                  </a:lnTo>
                  <a:lnTo>
                    <a:pt x="35260" y="11342"/>
                  </a:lnTo>
                  <a:lnTo>
                    <a:pt x="35337" y="11085"/>
                  </a:lnTo>
                  <a:lnTo>
                    <a:pt x="35414" y="10519"/>
                  </a:lnTo>
                  <a:lnTo>
                    <a:pt x="35466" y="9928"/>
                  </a:lnTo>
                  <a:lnTo>
                    <a:pt x="35491" y="9336"/>
                  </a:lnTo>
                  <a:lnTo>
                    <a:pt x="35466" y="8770"/>
                  </a:lnTo>
                  <a:lnTo>
                    <a:pt x="35414" y="8384"/>
                  </a:lnTo>
                  <a:lnTo>
                    <a:pt x="35337" y="7973"/>
                  </a:lnTo>
                  <a:lnTo>
                    <a:pt x="35209" y="7613"/>
                  </a:lnTo>
                  <a:lnTo>
                    <a:pt x="35054" y="7227"/>
                  </a:lnTo>
                  <a:lnTo>
                    <a:pt x="34874" y="6867"/>
                  </a:lnTo>
                  <a:lnTo>
                    <a:pt x="34643" y="6507"/>
                  </a:lnTo>
                  <a:lnTo>
                    <a:pt x="34360" y="6147"/>
                  </a:lnTo>
                  <a:lnTo>
                    <a:pt x="34026" y="5813"/>
                  </a:lnTo>
                  <a:lnTo>
                    <a:pt x="33640" y="5478"/>
                  </a:lnTo>
                  <a:lnTo>
                    <a:pt x="33203" y="5170"/>
                  </a:lnTo>
                  <a:lnTo>
                    <a:pt x="32714" y="4861"/>
                  </a:lnTo>
                  <a:lnTo>
                    <a:pt x="32174" y="4553"/>
                  </a:lnTo>
                  <a:lnTo>
                    <a:pt x="31737" y="4347"/>
                  </a:lnTo>
                  <a:lnTo>
                    <a:pt x="31222" y="4141"/>
                  </a:lnTo>
                  <a:lnTo>
                    <a:pt x="30682" y="3935"/>
                  </a:lnTo>
                  <a:lnTo>
                    <a:pt x="29653" y="3550"/>
                  </a:lnTo>
                  <a:lnTo>
                    <a:pt x="28779" y="3164"/>
                  </a:lnTo>
                  <a:lnTo>
                    <a:pt x="27982" y="2778"/>
                  </a:lnTo>
                  <a:lnTo>
                    <a:pt x="27313" y="2418"/>
                  </a:lnTo>
                  <a:lnTo>
                    <a:pt x="26979" y="2212"/>
                  </a:lnTo>
                  <a:lnTo>
                    <a:pt x="26336" y="1749"/>
                  </a:lnTo>
                  <a:lnTo>
                    <a:pt x="25822" y="1338"/>
                  </a:lnTo>
                  <a:lnTo>
                    <a:pt x="25410" y="978"/>
                  </a:lnTo>
                  <a:lnTo>
                    <a:pt x="25127" y="643"/>
                  </a:lnTo>
                  <a:lnTo>
                    <a:pt x="24921" y="386"/>
                  </a:lnTo>
                  <a:lnTo>
                    <a:pt x="24793" y="180"/>
                  </a:lnTo>
                  <a:lnTo>
                    <a:pt x="2469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7076;p72"/>
            <p:cNvSpPr/>
            <p:nvPr/>
          </p:nvSpPr>
          <p:spPr>
            <a:xfrm>
              <a:off x="6683745" y="2524101"/>
              <a:ext cx="82169" cy="105603"/>
            </a:xfrm>
            <a:custGeom>
              <a:avLst/>
              <a:gdLst/>
              <a:ahLst/>
              <a:cxnLst/>
              <a:rect l="l" t="t" r="r" b="b"/>
              <a:pathLst>
                <a:path w="7125" h="9157" extrusionOk="0">
                  <a:moveTo>
                    <a:pt x="2803" y="1"/>
                  </a:moveTo>
                  <a:lnTo>
                    <a:pt x="2752" y="386"/>
                  </a:lnTo>
                  <a:lnTo>
                    <a:pt x="3112" y="541"/>
                  </a:lnTo>
                  <a:lnTo>
                    <a:pt x="3498" y="695"/>
                  </a:lnTo>
                  <a:lnTo>
                    <a:pt x="3858" y="901"/>
                  </a:lnTo>
                  <a:lnTo>
                    <a:pt x="4218" y="1107"/>
                  </a:lnTo>
                  <a:lnTo>
                    <a:pt x="4475" y="1287"/>
                  </a:lnTo>
                  <a:lnTo>
                    <a:pt x="4732" y="1467"/>
                  </a:lnTo>
                  <a:lnTo>
                    <a:pt x="4989" y="1672"/>
                  </a:lnTo>
                  <a:lnTo>
                    <a:pt x="5221" y="1904"/>
                  </a:lnTo>
                  <a:lnTo>
                    <a:pt x="5452" y="2135"/>
                  </a:lnTo>
                  <a:lnTo>
                    <a:pt x="5684" y="2367"/>
                  </a:lnTo>
                  <a:lnTo>
                    <a:pt x="5864" y="2650"/>
                  </a:lnTo>
                  <a:lnTo>
                    <a:pt x="6044" y="2907"/>
                  </a:lnTo>
                  <a:lnTo>
                    <a:pt x="6224" y="3190"/>
                  </a:lnTo>
                  <a:lnTo>
                    <a:pt x="6353" y="3473"/>
                  </a:lnTo>
                  <a:lnTo>
                    <a:pt x="6481" y="3781"/>
                  </a:lnTo>
                  <a:lnTo>
                    <a:pt x="6584" y="4090"/>
                  </a:lnTo>
                  <a:lnTo>
                    <a:pt x="6661" y="4398"/>
                  </a:lnTo>
                  <a:lnTo>
                    <a:pt x="6713" y="4707"/>
                  </a:lnTo>
                  <a:lnTo>
                    <a:pt x="6738" y="5041"/>
                  </a:lnTo>
                  <a:lnTo>
                    <a:pt x="6738" y="5376"/>
                  </a:lnTo>
                  <a:lnTo>
                    <a:pt x="6687" y="5684"/>
                  </a:lnTo>
                  <a:lnTo>
                    <a:pt x="6635" y="6019"/>
                  </a:lnTo>
                  <a:lnTo>
                    <a:pt x="6533" y="6302"/>
                  </a:lnTo>
                  <a:lnTo>
                    <a:pt x="6404" y="6584"/>
                  </a:lnTo>
                  <a:lnTo>
                    <a:pt x="6250" y="6867"/>
                  </a:lnTo>
                  <a:lnTo>
                    <a:pt x="6070" y="7099"/>
                  </a:lnTo>
                  <a:lnTo>
                    <a:pt x="5890" y="7330"/>
                  </a:lnTo>
                  <a:lnTo>
                    <a:pt x="5658" y="7562"/>
                  </a:lnTo>
                  <a:lnTo>
                    <a:pt x="5427" y="7768"/>
                  </a:lnTo>
                  <a:lnTo>
                    <a:pt x="5170" y="7948"/>
                  </a:lnTo>
                  <a:lnTo>
                    <a:pt x="4912" y="8102"/>
                  </a:lnTo>
                  <a:lnTo>
                    <a:pt x="4629" y="8256"/>
                  </a:lnTo>
                  <a:lnTo>
                    <a:pt x="4347" y="8385"/>
                  </a:lnTo>
                  <a:lnTo>
                    <a:pt x="4064" y="8488"/>
                  </a:lnTo>
                  <a:lnTo>
                    <a:pt x="3755" y="8590"/>
                  </a:lnTo>
                  <a:lnTo>
                    <a:pt x="3446" y="8668"/>
                  </a:lnTo>
                  <a:lnTo>
                    <a:pt x="3035" y="8719"/>
                  </a:lnTo>
                  <a:lnTo>
                    <a:pt x="2623" y="8771"/>
                  </a:lnTo>
                  <a:lnTo>
                    <a:pt x="1800" y="8771"/>
                  </a:lnTo>
                  <a:lnTo>
                    <a:pt x="1415" y="8719"/>
                  </a:lnTo>
                  <a:lnTo>
                    <a:pt x="1003" y="8668"/>
                  </a:lnTo>
                  <a:lnTo>
                    <a:pt x="592" y="8590"/>
                  </a:lnTo>
                  <a:lnTo>
                    <a:pt x="180" y="8488"/>
                  </a:lnTo>
                  <a:lnTo>
                    <a:pt x="52" y="8719"/>
                  </a:lnTo>
                  <a:lnTo>
                    <a:pt x="0" y="8822"/>
                  </a:lnTo>
                  <a:lnTo>
                    <a:pt x="463" y="8925"/>
                  </a:lnTo>
                  <a:lnTo>
                    <a:pt x="952" y="9028"/>
                  </a:lnTo>
                  <a:lnTo>
                    <a:pt x="1440" y="9105"/>
                  </a:lnTo>
                  <a:lnTo>
                    <a:pt x="1929" y="9131"/>
                  </a:lnTo>
                  <a:lnTo>
                    <a:pt x="2418" y="9156"/>
                  </a:lnTo>
                  <a:lnTo>
                    <a:pt x="2906" y="9131"/>
                  </a:lnTo>
                  <a:lnTo>
                    <a:pt x="3395" y="9053"/>
                  </a:lnTo>
                  <a:lnTo>
                    <a:pt x="3884" y="8951"/>
                  </a:lnTo>
                  <a:lnTo>
                    <a:pt x="4192" y="8848"/>
                  </a:lnTo>
                  <a:lnTo>
                    <a:pt x="4475" y="8745"/>
                  </a:lnTo>
                  <a:lnTo>
                    <a:pt x="4732" y="8642"/>
                  </a:lnTo>
                  <a:lnTo>
                    <a:pt x="5015" y="8488"/>
                  </a:lnTo>
                  <a:lnTo>
                    <a:pt x="5272" y="8333"/>
                  </a:lnTo>
                  <a:lnTo>
                    <a:pt x="5530" y="8179"/>
                  </a:lnTo>
                  <a:lnTo>
                    <a:pt x="5761" y="7999"/>
                  </a:lnTo>
                  <a:lnTo>
                    <a:pt x="5967" y="7793"/>
                  </a:lnTo>
                  <a:lnTo>
                    <a:pt x="6173" y="7587"/>
                  </a:lnTo>
                  <a:lnTo>
                    <a:pt x="6378" y="7356"/>
                  </a:lnTo>
                  <a:lnTo>
                    <a:pt x="6533" y="7125"/>
                  </a:lnTo>
                  <a:lnTo>
                    <a:pt x="6687" y="6867"/>
                  </a:lnTo>
                  <a:lnTo>
                    <a:pt x="6815" y="6584"/>
                  </a:lnTo>
                  <a:lnTo>
                    <a:pt x="6944" y="6302"/>
                  </a:lnTo>
                  <a:lnTo>
                    <a:pt x="7021" y="6019"/>
                  </a:lnTo>
                  <a:lnTo>
                    <a:pt x="7073" y="5710"/>
                  </a:lnTo>
                  <a:lnTo>
                    <a:pt x="7098" y="5401"/>
                  </a:lnTo>
                  <a:lnTo>
                    <a:pt x="7124" y="5067"/>
                  </a:lnTo>
                  <a:lnTo>
                    <a:pt x="7098" y="4733"/>
                  </a:lnTo>
                  <a:lnTo>
                    <a:pt x="7047" y="4424"/>
                  </a:lnTo>
                  <a:lnTo>
                    <a:pt x="6970" y="4116"/>
                  </a:lnTo>
                  <a:lnTo>
                    <a:pt x="6893" y="3807"/>
                  </a:lnTo>
                  <a:lnTo>
                    <a:pt x="6764" y="3498"/>
                  </a:lnTo>
                  <a:lnTo>
                    <a:pt x="6635" y="3190"/>
                  </a:lnTo>
                  <a:lnTo>
                    <a:pt x="6481" y="2907"/>
                  </a:lnTo>
                  <a:lnTo>
                    <a:pt x="6327" y="2624"/>
                  </a:lnTo>
                  <a:lnTo>
                    <a:pt x="6147" y="2367"/>
                  </a:lnTo>
                  <a:lnTo>
                    <a:pt x="5941" y="2110"/>
                  </a:lnTo>
                  <a:lnTo>
                    <a:pt x="5735" y="1852"/>
                  </a:lnTo>
                  <a:lnTo>
                    <a:pt x="5504" y="1621"/>
                  </a:lnTo>
                  <a:lnTo>
                    <a:pt x="5272" y="1415"/>
                  </a:lnTo>
                  <a:lnTo>
                    <a:pt x="5041" y="1209"/>
                  </a:lnTo>
                  <a:lnTo>
                    <a:pt x="4501" y="824"/>
                  </a:lnTo>
                  <a:lnTo>
                    <a:pt x="3961" y="515"/>
                  </a:lnTo>
                  <a:lnTo>
                    <a:pt x="3395" y="232"/>
                  </a:lnTo>
                  <a:lnTo>
                    <a:pt x="2803"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7077;p72"/>
            <p:cNvSpPr/>
            <p:nvPr/>
          </p:nvSpPr>
          <p:spPr>
            <a:xfrm>
              <a:off x="6683745" y="2542196"/>
              <a:ext cx="362443" cy="168767"/>
            </a:xfrm>
            <a:custGeom>
              <a:avLst/>
              <a:gdLst/>
              <a:ahLst/>
              <a:cxnLst/>
              <a:rect l="l" t="t" r="r" b="b"/>
              <a:pathLst>
                <a:path w="31428" h="14634" extrusionOk="0">
                  <a:moveTo>
                    <a:pt x="29987" y="0"/>
                  </a:moveTo>
                  <a:lnTo>
                    <a:pt x="29396" y="26"/>
                  </a:lnTo>
                  <a:lnTo>
                    <a:pt x="28804" y="52"/>
                  </a:lnTo>
                  <a:lnTo>
                    <a:pt x="28213" y="103"/>
                  </a:lnTo>
                  <a:lnTo>
                    <a:pt x="27647" y="180"/>
                  </a:lnTo>
                  <a:lnTo>
                    <a:pt x="27056" y="283"/>
                  </a:lnTo>
                  <a:lnTo>
                    <a:pt x="26490" y="386"/>
                  </a:lnTo>
                  <a:lnTo>
                    <a:pt x="25924" y="515"/>
                  </a:lnTo>
                  <a:lnTo>
                    <a:pt x="25358" y="643"/>
                  </a:lnTo>
                  <a:lnTo>
                    <a:pt x="24792" y="823"/>
                  </a:lnTo>
                  <a:lnTo>
                    <a:pt x="24227" y="978"/>
                  </a:lnTo>
                  <a:lnTo>
                    <a:pt x="23686" y="1183"/>
                  </a:lnTo>
                  <a:lnTo>
                    <a:pt x="23121" y="1415"/>
                  </a:lnTo>
                  <a:lnTo>
                    <a:pt x="22581" y="1646"/>
                  </a:lnTo>
                  <a:lnTo>
                    <a:pt x="22041" y="1904"/>
                  </a:lnTo>
                  <a:lnTo>
                    <a:pt x="21526" y="2161"/>
                  </a:lnTo>
                  <a:lnTo>
                    <a:pt x="21012" y="2444"/>
                  </a:lnTo>
                  <a:lnTo>
                    <a:pt x="20009" y="3035"/>
                  </a:lnTo>
                  <a:lnTo>
                    <a:pt x="19006" y="3678"/>
                  </a:lnTo>
                  <a:lnTo>
                    <a:pt x="18054" y="4347"/>
                  </a:lnTo>
                  <a:lnTo>
                    <a:pt x="17128" y="5067"/>
                  </a:lnTo>
                  <a:lnTo>
                    <a:pt x="16203" y="5787"/>
                  </a:lnTo>
                  <a:lnTo>
                    <a:pt x="14377" y="7279"/>
                  </a:lnTo>
                  <a:lnTo>
                    <a:pt x="12473" y="8899"/>
                  </a:lnTo>
                  <a:lnTo>
                    <a:pt x="11496" y="9696"/>
                  </a:lnTo>
                  <a:lnTo>
                    <a:pt x="10519" y="10493"/>
                  </a:lnTo>
                  <a:lnTo>
                    <a:pt x="9516" y="11265"/>
                  </a:lnTo>
                  <a:lnTo>
                    <a:pt x="8461" y="11959"/>
                  </a:lnTo>
                  <a:lnTo>
                    <a:pt x="7947" y="12319"/>
                  </a:lnTo>
                  <a:lnTo>
                    <a:pt x="7407" y="12628"/>
                  </a:lnTo>
                  <a:lnTo>
                    <a:pt x="6867" y="12937"/>
                  </a:lnTo>
                  <a:lnTo>
                    <a:pt x="6301" y="13220"/>
                  </a:lnTo>
                  <a:lnTo>
                    <a:pt x="5941" y="13374"/>
                  </a:lnTo>
                  <a:lnTo>
                    <a:pt x="5581" y="13528"/>
                  </a:lnTo>
                  <a:lnTo>
                    <a:pt x="5195" y="13682"/>
                  </a:lnTo>
                  <a:lnTo>
                    <a:pt x="4809" y="13811"/>
                  </a:lnTo>
                  <a:lnTo>
                    <a:pt x="4398" y="13914"/>
                  </a:lnTo>
                  <a:lnTo>
                    <a:pt x="4012" y="14017"/>
                  </a:lnTo>
                  <a:lnTo>
                    <a:pt x="3601" y="14094"/>
                  </a:lnTo>
                  <a:lnTo>
                    <a:pt x="3189" y="14145"/>
                  </a:lnTo>
                  <a:lnTo>
                    <a:pt x="2778" y="14197"/>
                  </a:lnTo>
                  <a:lnTo>
                    <a:pt x="2366" y="14223"/>
                  </a:lnTo>
                  <a:lnTo>
                    <a:pt x="1955" y="14223"/>
                  </a:lnTo>
                  <a:lnTo>
                    <a:pt x="1569" y="14197"/>
                  </a:lnTo>
                  <a:lnTo>
                    <a:pt x="1158" y="14145"/>
                  </a:lnTo>
                  <a:lnTo>
                    <a:pt x="772" y="14068"/>
                  </a:lnTo>
                  <a:lnTo>
                    <a:pt x="386" y="13991"/>
                  </a:lnTo>
                  <a:lnTo>
                    <a:pt x="0" y="13862"/>
                  </a:lnTo>
                  <a:lnTo>
                    <a:pt x="180" y="14300"/>
                  </a:lnTo>
                  <a:lnTo>
                    <a:pt x="566" y="14403"/>
                  </a:lnTo>
                  <a:lnTo>
                    <a:pt x="977" y="14505"/>
                  </a:lnTo>
                  <a:lnTo>
                    <a:pt x="1363" y="14583"/>
                  </a:lnTo>
                  <a:lnTo>
                    <a:pt x="1775" y="14608"/>
                  </a:lnTo>
                  <a:lnTo>
                    <a:pt x="2186" y="14634"/>
                  </a:lnTo>
                  <a:lnTo>
                    <a:pt x="2598" y="14634"/>
                  </a:lnTo>
                  <a:lnTo>
                    <a:pt x="3009" y="14608"/>
                  </a:lnTo>
                  <a:lnTo>
                    <a:pt x="3421" y="14557"/>
                  </a:lnTo>
                  <a:lnTo>
                    <a:pt x="3986" y="14454"/>
                  </a:lnTo>
                  <a:lnTo>
                    <a:pt x="4552" y="14300"/>
                  </a:lnTo>
                  <a:lnTo>
                    <a:pt x="5118" y="14120"/>
                  </a:lnTo>
                  <a:lnTo>
                    <a:pt x="5658" y="13940"/>
                  </a:lnTo>
                  <a:lnTo>
                    <a:pt x="6198" y="13708"/>
                  </a:lnTo>
                  <a:lnTo>
                    <a:pt x="6738" y="13451"/>
                  </a:lnTo>
                  <a:lnTo>
                    <a:pt x="7253" y="13168"/>
                  </a:lnTo>
                  <a:lnTo>
                    <a:pt x="7767" y="12885"/>
                  </a:lnTo>
                  <a:lnTo>
                    <a:pt x="8256" y="12551"/>
                  </a:lnTo>
                  <a:lnTo>
                    <a:pt x="8744" y="12242"/>
                  </a:lnTo>
                  <a:lnTo>
                    <a:pt x="9722" y="11548"/>
                  </a:lnTo>
                  <a:lnTo>
                    <a:pt x="10647" y="10828"/>
                  </a:lnTo>
                  <a:lnTo>
                    <a:pt x="11548" y="10108"/>
                  </a:lnTo>
                  <a:lnTo>
                    <a:pt x="12551" y="9310"/>
                  </a:lnTo>
                  <a:lnTo>
                    <a:pt x="13554" y="8462"/>
                  </a:lnTo>
                  <a:lnTo>
                    <a:pt x="15534" y="6816"/>
                  </a:lnTo>
                  <a:lnTo>
                    <a:pt x="16537" y="5993"/>
                  </a:lnTo>
                  <a:lnTo>
                    <a:pt x="17566" y="5196"/>
                  </a:lnTo>
                  <a:lnTo>
                    <a:pt x="18594" y="4424"/>
                  </a:lnTo>
                  <a:lnTo>
                    <a:pt x="19674" y="3704"/>
                  </a:lnTo>
                  <a:lnTo>
                    <a:pt x="20215" y="3370"/>
                  </a:lnTo>
                  <a:lnTo>
                    <a:pt x="20755" y="3035"/>
                  </a:lnTo>
                  <a:lnTo>
                    <a:pt x="21320" y="2727"/>
                  </a:lnTo>
                  <a:lnTo>
                    <a:pt x="21886" y="2418"/>
                  </a:lnTo>
                  <a:lnTo>
                    <a:pt x="22452" y="2135"/>
                  </a:lnTo>
                  <a:lnTo>
                    <a:pt x="23018" y="1878"/>
                  </a:lnTo>
                  <a:lnTo>
                    <a:pt x="23609" y="1646"/>
                  </a:lnTo>
                  <a:lnTo>
                    <a:pt x="24201" y="1415"/>
                  </a:lnTo>
                  <a:lnTo>
                    <a:pt x="24792" y="1209"/>
                  </a:lnTo>
                  <a:lnTo>
                    <a:pt x="25384" y="1029"/>
                  </a:lnTo>
                  <a:lnTo>
                    <a:pt x="26001" y="875"/>
                  </a:lnTo>
                  <a:lnTo>
                    <a:pt x="26618" y="746"/>
                  </a:lnTo>
                  <a:lnTo>
                    <a:pt x="27236" y="618"/>
                  </a:lnTo>
                  <a:lnTo>
                    <a:pt x="27878" y="515"/>
                  </a:lnTo>
                  <a:lnTo>
                    <a:pt x="28521" y="463"/>
                  </a:lnTo>
                  <a:lnTo>
                    <a:pt x="29164" y="412"/>
                  </a:lnTo>
                  <a:lnTo>
                    <a:pt x="30296" y="386"/>
                  </a:lnTo>
                  <a:lnTo>
                    <a:pt x="31428" y="412"/>
                  </a:lnTo>
                  <a:lnTo>
                    <a:pt x="31273" y="26"/>
                  </a:lnTo>
                  <a:lnTo>
                    <a:pt x="31170"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7078;p72"/>
            <p:cNvSpPr/>
            <p:nvPr/>
          </p:nvSpPr>
          <p:spPr>
            <a:xfrm>
              <a:off x="6696788" y="2739424"/>
              <a:ext cx="96412" cy="103227"/>
            </a:xfrm>
            <a:custGeom>
              <a:avLst/>
              <a:gdLst/>
              <a:ahLst/>
              <a:cxnLst/>
              <a:rect l="l" t="t" r="r" b="b"/>
              <a:pathLst>
                <a:path w="8360" h="8951" extrusionOk="0">
                  <a:moveTo>
                    <a:pt x="5787" y="1"/>
                  </a:moveTo>
                  <a:lnTo>
                    <a:pt x="5119" y="52"/>
                  </a:lnTo>
                  <a:lnTo>
                    <a:pt x="4450" y="104"/>
                  </a:lnTo>
                  <a:lnTo>
                    <a:pt x="3756" y="207"/>
                  </a:lnTo>
                  <a:lnTo>
                    <a:pt x="3061" y="310"/>
                  </a:lnTo>
                  <a:lnTo>
                    <a:pt x="2367" y="464"/>
                  </a:lnTo>
                  <a:lnTo>
                    <a:pt x="1672" y="644"/>
                  </a:lnTo>
                  <a:lnTo>
                    <a:pt x="1081" y="824"/>
                  </a:lnTo>
                  <a:lnTo>
                    <a:pt x="489" y="1004"/>
                  </a:lnTo>
                  <a:lnTo>
                    <a:pt x="592" y="1390"/>
                  </a:lnTo>
                  <a:lnTo>
                    <a:pt x="1235" y="1158"/>
                  </a:lnTo>
                  <a:lnTo>
                    <a:pt x="1878" y="978"/>
                  </a:lnTo>
                  <a:lnTo>
                    <a:pt x="2495" y="824"/>
                  </a:lnTo>
                  <a:lnTo>
                    <a:pt x="3370" y="644"/>
                  </a:lnTo>
                  <a:lnTo>
                    <a:pt x="3858" y="541"/>
                  </a:lnTo>
                  <a:lnTo>
                    <a:pt x="4373" y="464"/>
                  </a:lnTo>
                  <a:lnTo>
                    <a:pt x="4913" y="387"/>
                  </a:lnTo>
                  <a:lnTo>
                    <a:pt x="5453" y="361"/>
                  </a:lnTo>
                  <a:lnTo>
                    <a:pt x="5967" y="335"/>
                  </a:lnTo>
                  <a:lnTo>
                    <a:pt x="6456" y="387"/>
                  </a:lnTo>
                  <a:lnTo>
                    <a:pt x="6893" y="438"/>
                  </a:lnTo>
                  <a:lnTo>
                    <a:pt x="7099" y="515"/>
                  </a:lnTo>
                  <a:lnTo>
                    <a:pt x="7279" y="567"/>
                  </a:lnTo>
                  <a:lnTo>
                    <a:pt x="7433" y="670"/>
                  </a:lnTo>
                  <a:lnTo>
                    <a:pt x="7588" y="772"/>
                  </a:lnTo>
                  <a:lnTo>
                    <a:pt x="7716" y="875"/>
                  </a:lnTo>
                  <a:lnTo>
                    <a:pt x="7819" y="1004"/>
                  </a:lnTo>
                  <a:lnTo>
                    <a:pt x="7896" y="1158"/>
                  </a:lnTo>
                  <a:lnTo>
                    <a:pt x="7948" y="1338"/>
                  </a:lnTo>
                  <a:lnTo>
                    <a:pt x="7973" y="1518"/>
                  </a:lnTo>
                  <a:lnTo>
                    <a:pt x="7973" y="1724"/>
                  </a:lnTo>
                  <a:lnTo>
                    <a:pt x="7948" y="1930"/>
                  </a:lnTo>
                  <a:lnTo>
                    <a:pt x="7896" y="2110"/>
                  </a:lnTo>
                  <a:lnTo>
                    <a:pt x="7819" y="2316"/>
                  </a:lnTo>
                  <a:lnTo>
                    <a:pt x="7716" y="2496"/>
                  </a:lnTo>
                  <a:lnTo>
                    <a:pt x="7459" y="2856"/>
                  </a:lnTo>
                  <a:lnTo>
                    <a:pt x="7176" y="3190"/>
                  </a:lnTo>
                  <a:lnTo>
                    <a:pt x="6867" y="3524"/>
                  </a:lnTo>
                  <a:lnTo>
                    <a:pt x="6533" y="3833"/>
                  </a:lnTo>
                  <a:lnTo>
                    <a:pt x="5890" y="4373"/>
                  </a:lnTo>
                  <a:lnTo>
                    <a:pt x="5247" y="4939"/>
                  </a:lnTo>
                  <a:lnTo>
                    <a:pt x="4604" y="5479"/>
                  </a:lnTo>
                  <a:lnTo>
                    <a:pt x="3936" y="6019"/>
                  </a:lnTo>
                  <a:lnTo>
                    <a:pt x="3241" y="6508"/>
                  </a:lnTo>
                  <a:lnTo>
                    <a:pt x="2470" y="7048"/>
                  </a:lnTo>
                  <a:lnTo>
                    <a:pt x="1698" y="7536"/>
                  </a:lnTo>
                  <a:lnTo>
                    <a:pt x="927" y="7999"/>
                  </a:lnTo>
                  <a:lnTo>
                    <a:pt x="104" y="8462"/>
                  </a:lnTo>
                  <a:lnTo>
                    <a:pt x="1" y="8951"/>
                  </a:lnTo>
                  <a:lnTo>
                    <a:pt x="1030" y="8385"/>
                  </a:lnTo>
                  <a:lnTo>
                    <a:pt x="2058" y="7793"/>
                  </a:lnTo>
                  <a:lnTo>
                    <a:pt x="3036" y="7151"/>
                  </a:lnTo>
                  <a:lnTo>
                    <a:pt x="3987" y="6456"/>
                  </a:lnTo>
                  <a:lnTo>
                    <a:pt x="4913" y="5762"/>
                  </a:lnTo>
                  <a:lnTo>
                    <a:pt x="5813" y="4990"/>
                  </a:lnTo>
                  <a:lnTo>
                    <a:pt x="6662" y="4193"/>
                  </a:lnTo>
                  <a:lnTo>
                    <a:pt x="7485" y="3370"/>
                  </a:lnTo>
                  <a:lnTo>
                    <a:pt x="7665" y="3164"/>
                  </a:lnTo>
                  <a:lnTo>
                    <a:pt x="7845" y="2933"/>
                  </a:lnTo>
                  <a:lnTo>
                    <a:pt x="7999" y="2701"/>
                  </a:lnTo>
                  <a:lnTo>
                    <a:pt x="8153" y="2444"/>
                  </a:lnTo>
                  <a:lnTo>
                    <a:pt x="8256" y="2187"/>
                  </a:lnTo>
                  <a:lnTo>
                    <a:pt x="8333" y="1930"/>
                  </a:lnTo>
                  <a:lnTo>
                    <a:pt x="8359" y="1647"/>
                  </a:lnTo>
                  <a:lnTo>
                    <a:pt x="8359" y="1364"/>
                  </a:lnTo>
                  <a:lnTo>
                    <a:pt x="8308" y="1107"/>
                  </a:lnTo>
                  <a:lnTo>
                    <a:pt x="8205" y="901"/>
                  </a:lnTo>
                  <a:lnTo>
                    <a:pt x="8076" y="695"/>
                  </a:lnTo>
                  <a:lnTo>
                    <a:pt x="7922" y="541"/>
                  </a:lnTo>
                  <a:lnTo>
                    <a:pt x="7742" y="387"/>
                  </a:lnTo>
                  <a:lnTo>
                    <a:pt x="7562" y="258"/>
                  </a:lnTo>
                  <a:lnTo>
                    <a:pt x="7330" y="181"/>
                  </a:lnTo>
                  <a:lnTo>
                    <a:pt x="7099" y="104"/>
                  </a:lnTo>
                  <a:lnTo>
                    <a:pt x="6790" y="52"/>
                  </a:lnTo>
                  <a:lnTo>
                    <a:pt x="6456" y="1"/>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7079;p72"/>
            <p:cNvSpPr/>
            <p:nvPr/>
          </p:nvSpPr>
          <p:spPr>
            <a:xfrm>
              <a:off x="6780433" y="2819218"/>
              <a:ext cx="137629" cy="164315"/>
            </a:xfrm>
            <a:custGeom>
              <a:avLst/>
              <a:gdLst/>
              <a:ahLst/>
              <a:cxnLst/>
              <a:rect l="l" t="t" r="r" b="b"/>
              <a:pathLst>
                <a:path w="11934" h="14248" extrusionOk="0">
                  <a:moveTo>
                    <a:pt x="10390" y="0"/>
                  </a:moveTo>
                  <a:lnTo>
                    <a:pt x="10082" y="26"/>
                  </a:lnTo>
                  <a:lnTo>
                    <a:pt x="9799" y="77"/>
                  </a:lnTo>
                  <a:lnTo>
                    <a:pt x="9490" y="154"/>
                  </a:lnTo>
                  <a:lnTo>
                    <a:pt x="9207" y="232"/>
                  </a:lnTo>
                  <a:lnTo>
                    <a:pt x="8924" y="334"/>
                  </a:lnTo>
                  <a:lnTo>
                    <a:pt x="8359" y="592"/>
                  </a:lnTo>
                  <a:lnTo>
                    <a:pt x="7844" y="900"/>
                  </a:lnTo>
                  <a:lnTo>
                    <a:pt x="7330" y="1235"/>
                  </a:lnTo>
                  <a:lnTo>
                    <a:pt x="6816" y="1620"/>
                  </a:lnTo>
                  <a:lnTo>
                    <a:pt x="6327" y="2006"/>
                  </a:lnTo>
                  <a:lnTo>
                    <a:pt x="5838" y="2418"/>
                  </a:lnTo>
                  <a:lnTo>
                    <a:pt x="5375" y="2855"/>
                  </a:lnTo>
                  <a:lnTo>
                    <a:pt x="4912" y="3318"/>
                  </a:lnTo>
                  <a:lnTo>
                    <a:pt x="4475" y="3781"/>
                  </a:lnTo>
                  <a:lnTo>
                    <a:pt x="4064" y="4269"/>
                  </a:lnTo>
                  <a:lnTo>
                    <a:pt x="3652" y="4784"/>
                  </a:lnTo>
                  <a:lnTo>
                    <a:pt x="3292" y="5298"/>
                  </a:lnTo>
                  <a:lnTo>
                    <a:pt x="2932" y="5812"/>
                  </a:lnTo>
                  <a:lnTo>
                    <a:pt x="2572" y="6352"/>
                  </a:lnTo>
                  <a:lnTo>
                    <a:pt x="2263" y="6892"/>
                  </a:lnTo>
                  <a:lnTo>
                    <a:pt x="1955" y="7433"/>
                  </a:lnTo>
                  <a:lnTo>
                    <a:pt x="1672" y="7998"/>
                  </a:lnTo>
                  <a:lnTo>
                    <a:pt x="1415" y="8590"/>
                  </a:lnTo>
                  <a:lnTo>
                    <a:pt x="1158" y="9156"/>
                  </a:lnTo>
                  <a:lnTo>
                    <a:pt x="952" y="9747"/>
                  </a:lnTo>
                  <a:lnTo>
                    <a:pt x="746" y="10339"/>
                  </a:lnTo>
                  <a:lnTo>
                    <a:pt x="566" y="10956"/>
                  </a:lnTo>
                  <a:lnTo>
                    <a:pt x="412" y="11573"/>
                  </a:lnTo>
                  <a:lnTo>
                    <a:pt x="283" y="12190"/>
                  </a:lnTo>
                  <a:lnTo>
                    <a:pt x="155" y="12808"/>
                  </a:lnTo>
                  <a:lnTo>
                    <a:pt x="52" y="13425"/>
                  </a:lnTo>
                  <a:lnTo>
                    <a:pt x="0" y="14068"/>
                  </a:lnTo>
                  <a:lnTo>
                    <a:pt x="0" y="14145"/>
                  </a:lnTo>
                  <a:lnTo>
                    <a:pt x="26" y="14196"/>
                  </a:lnTo>
                  <a:lnTo>
                    <a:pt x="103" y="14222"/>
                  </a:lnTo>
                  <a:lnTo>
                    <a:pt x="155" y="14248"/>
                  </a:lnTo>
                  <a:lnTo>
                    <a:pt x="232" y="14222"/>
                  </a:lnTo>
                  <a:lnTo>
                    <a:pt x="309" y="14196"/>
                  </a:lnTo>
                  <a:lnTo>
                    <a:pt x="335" y="14145"/>
                  </a:lnTo>
                  <a:lnTo>
                    <a:pt x="360" y="14068"/>
                  </a:lnTo>
                  <a:lnTo>
                    <a:pt x="437" y="13476"/>
                  </a:lnTo>
                  <a:lnTo>
                    <a:pt x="515" y="12910"/>
                  </a:lnTo>
                  <a:lnTo>
                    <a:pt x="617" y="12345"/>
                  </a:lnTo>
                  <a:lnTo>
                    <a:pt x="746" y="11779"/>
                  </a:lnTo>
                  <a:lnTo>
                    <a:pt x="875" y="11213"/>
                  </a:lnTo>
                  <a:lnTo>
                    <a:pt x="1055" y="10647"/>
                  </a:lnTo>
                  <a:lnTo>
                    <a:pt x="1235" y="10107"/>
                  </a:lnTo>
                  <a:lnTo>
                    <a:pt x="1415" y="9567"/>
                  </a:lnTo>
                  <a:lnTo>
                    <a:pt x="1646" y="9027"/>
                  </a:lnTo>
                  <a:lnTo>
                    <a:pt x="1878" y="8487"/>
                  </a:lnTo>
                  <a:lnTo>
                    <a:pt x="2109" y="7973"/>
                  </a:lnTo>
                  <a:lnTo>
                    <a:pt x="2392" y="7458"/>
                  </a:lnTo>
                  <a:lnTo>
                    <a:pt x="2649" y="6944"/>
                  </a:lnTo>
                  <a:lnTo>
                    <a:pt x="2958" y="6455"/>
                  </a:lnTo>
                  <a:lnTo>
                    <a:pt x="3266" y="5967"/>
                  </a:lnTo>
                  <a:lnTo>
                    <a:pt x="3601" y="5478"/>
                  </a:lnTo>
                  <a:lnTo>
                    <a:pt x="3961" y="5015"/>
                  </a:lnTo>
                  <a:lnTo>
                    <a:pt x="4321" y="4552"/>
                  </a:lnTo>
                  <a:lnTo>
                    <a:pt x="4681" y="4115"/>
                  </a:lnTo>
                  <a:lnTo>
                    <a:pt x="5092" y="3703"/>
                  </a:lnTo>
                  <a:lnTo>
                    <a:pt x="5478" y="3266"/>
                  </a:lnTo>
                  <a:lnTo>
                    <a:pt x="5915" y="2880"/>
                  </a:lnTo>
                  <a:lnTo>
                    <a:pt x="6327" y="2495"/>
                  </a:lnTo>
                  <a:lnTo>
                    <a:pt x="6790" y="2109"/>
                  </a:lnTo>
                  <a:lnTo>
                    <a:pt x="7304" y="1723"/>
                  </a:lnTo>
                  <a:lnTo>
                    <a:pt x="7844" y="1337"/>
                  </a:lnTo>
                  <a:lnTo>
                    <a:pt x="8436" y="977"/>
                  </a:lnTo>
                  <a:lnTo>
                    <a:pt x="8744" y="823"/>
                  </a:lnTo>
                  <a:lnTo>
                    <a:pt x="9079" y="669"/>
                  </a:lnTo>
                  <a:lnTo>
                    <a:pt x="9387" y="566"/>
                  </a:lnTo>
                  <a:lnTo>
                    <a:pt x="9696" y="463"/>
                  </a:lnTo>
                  <a:lnTo>
                    <a:pt x="10030" y="412"/>
                  </a:lnTo>
                  <a:lnTo>
                    <a:pt x="10365" y="386"/>
                  </a:lnTo>
                  <a:lnTo>
                    <a:pt x="10673" y="386"/>
                  </a:lnTo>
                  <a:lnTo>
                    <a:pt x="11008" y="437"/>
                  </a:lnTo>
                  <a:lnTo>
                    <a:pt x="11342" y="514"/>
                  </a:lnTo>
                  <a:lnTo>
                    <a:pt x="11651" y="643"/>
                  </a:lnTo>
                  <a:lnTo>
                    <a:pt x="11728" y="669"/>
                  </a:lnTo>
                  <a:lnTo>
                    <a:pt x="11805" y="643"/>
                  </a:lnTo>
                  <a:lnTo>
                    <a:pt x="11882" y="617"/>
                  </a:lnTo>
                  <a:lnTo>
                    <a:pt x="11908" y="566"/>
                  </a:lnTo>
                  <a:lnTo>
                    <a:pt x="11933" y="489"/>
                  </a:lnTo>
                  <a:lnTo>
                    <a:pt x="11933" y="437"/>
                  </a:lnTo>
                  <a:lnTo>
                    <a:pt x="11908" y="360"/>
                  </a:lnTo>
                  <a:lnTo>
                    <a:pt x="11856" y="309"/>
                  </a:lnTo>
                  <a:lnTo>
                    <a:pt x="11548" y="206"/>
                  </a:lnTo>
                  <a:lnTo>
                    <a:pt x="11265" y="103"/>
                  </a:lnTo>
                  <a:lnTo>
                    <a:pt x="10982" y="51"/>
                  </a:lnTo>
                  <a:lnTo>
                    <a:pt x="10673"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7080;p72"/>
            <p:cNvSpPr/>
            <p:nvPr/>
          </p:nvSpPr>
          <p:spPr>
            <a:xfrm>
              <a:off x="6732977" y="2649563"/>
              <a:ext cx="246772" cy="261303"/>
            </a:xfrm>
            <a:custGeom>
              <a:avLst/>
              <a:gdLst/>
              <a:ahLst/>
              <a:cxnLst/>
              <a:rect l="l" t="t" r="r" b="b"/>
              <a:pathLst>
                <a:path w="21398" h="22658" extrusionOk="0">
                  <a:moveTo>
                    <a:pt x="17952" y="0"/>
                  </a:moveTo>
                  <a:lnTo>
                    <a:pt x="17643" y="26"/>
                  </a:lnTo>
                  <a:lnTo>
                    <a:pt x="17334" y="78"/>
                  </a:lnTo>
                  <a:lnTo>
                    <a:pt x="16974" y="180"/>
                  </a:lnTo>
                  <a:lnTo>
                    <a:pt x="16640" y="309"/>
                  </a:lnTo>
                  <a:lnTo>
                    <a:pt x="16306" y="489"/>
                  </a:lnTo>
                  <a:lnTo>
                    <a:pt x="15997" y="669"/>
                  </a:lnTo>
                  <a:lnTo>
                    <a:pt x="15714" y="901"/>
                  </a:lnTo>
                  <a:lnTo>
                    <a:pt x="15457" y="1158"/>
                  </a:lnTo>
                  <a:lnTo>
                    <a:pt x="15200" y="1441"/>
                  </a:lnTo>
                  <a:lnTo>
                    <a:pt x="14994" y="1723"/>
                  </a:lnTo>
                  <a:lnTo>
                    <a:pt x="14788" y="2058"/>
                  </a:lnTo>
                  <a:lnTo>
                    <a:pt x="14608" y="2366"/>
                  </a:lnTo>
                  <a:lnTo>
                    <a:pt x="14454" y="2701"/>
                  </a:lnTo>
                  <a:lnTo>
                    <a:pt x="14325" y="3061"/>
                  </a:lnTo>
                  <a:lnTo>
                    <a:pt x="14197" y="3421"/>
                  </a:lnTo>
                  <a:lnTo>
                    <a:pt x="14120" y="3781"/>
                  </a:lnTo>
                  <a:lnTo>
                    <a:pt x="14042" y="4141"/>
                  </a:lnTo>
                  <a:lnTo>
                    <a:pt x="13991" y="4501"/>
                  </a:lnTo>
                  <a:lnTo>
                    <a:pt x="13965" y="5041"/>
                  </a:lnTo>
                  <a:lnTo>
                    <a:pt x="13991" y="5607"/>
                  </a:lnTo>
                  <a:lnTo>
                    <a:pt x="14042" y="6713"/>
                  </a:lnTo>
                  <a:lnTo>
                    <a:pt x="14042" y="7279"/>
                  </a:lnTo>
                  <a:lnTo>
                    <a:pt x="14017" y="7561"/>
                  </a:lnTo>
                  <a:lnTo>
                    <a:pt x="13991" y="7819"/>
                  </a:lnTo>
                  <a:lnTo>
                    <a:pt x="13940" y="8102"/>
                  </a:lnTo>
                  <a:lnTo>
                    <a:pt x="13862" y="8359"/>
                  </a:lnTo>
                  <a:lnTo>
                    <a:pt x="13760" y="8616"/>
                  </a:lnTo>
                  <a:lnTo>
                    <a:pt x="13631" y="8873"/>
                  </a:lnTo>
                  <a:lnTo>
                    <a:pt x="13502" y="9079"/>
                  </a:lnTo>
                  <a:lnTo>
                    <a:pt x="13374" y="9285"/>
                  </a:lnTo>
                  <a:lnTo>
                    <a:pt x="13219" y="9465"/>
                  </a:lnTo>
                  <a:lnTo>
                    <a:pt x="13039" y="9645"/>
                  </a:lnTo>
                  <a:lnTo>
                    <a:pt x="12679" y="9953"/>
                  </a:lnTo>
                  <a:lnTo>
                    <a:pt x="12268" y="10236"/>
                  </a:lnTo>
                  <a:lnTo>
                    <a:pt x="11831" y="10468"/>
                  </a:lnTo>
                  <a:lnTo>
                    <a:pt x="11393" y="10673"/>
                  </a:lnTo>
                  <a:lnTo>
                    <a:pt x="10931" y="10853"/>
                  </a:lnTo>
                  <a:lnTo>
                    <a:pt x="10468" y="11008"/>
                  </a:lnTo>
                  <a:lnTo>
                    <a:pt x="9516" y="11265"/>
                  </a:lnTo>
                  <a:lnTo>
                    <a:pt x="8564" y="11548"/>
                  </a:lnTo>
                  <a:lnTo>
                    <a:pt x="8102" y="11702"/>
                  </a:lnTo>
                  <a:lnTo>
                    <a:pt x="7613" y="11856"/>
                  </a:lnTo>
                  <a:lnTo>
                    <a:pt x="7150" y="12062"/>
                  </a:lnTo>
                  <a:lnTo>
                    <a:pt x="6713" y="12268"/>
                  </a:lnTo>
                  <a:lnTo>
                    <a:pt x="6327" y="12474"/>
                  </a:lnTo>
                  <a:lnTo>
                    <a:pt x="5941" y="12731"/>
                  </a:lnTo>
                  <a:lnTo>
                    <a:pt x="5581" y="12988"/>
                  </a:lnTo>
                  <a:lnTo>
                    <a:pt x="5221" y="13245"/>
                  </a:lnTo>
                  <a:lnTo>
                    <a:pt x="4887" y="13528"/>
                  </a:lnTo>
                  <a:lnTo>
                    <a:pt x="4552" y="13837"/>
                  </a:lnTo>
                  <a:lnTo>
                    <a:pt x="4244" y="14145"/>
                  </a:lnTo>
                  <a:lnTo>
                    <a:pt x="3935" y="14454"/>
                  </a:lnTo>
                  <a:lnTo>
                    <a:pt x="3575" y="14891"/>
                  </a:lnTo>
                  <a:lnTo>
                    <a:pt x="3215" y="15328"/>
                  </a:lnTo>
                  <a:lnTo>
                    <a:pt x="2907" y="15791"/>
                  </a:lnTo>
                  <a:lnTo>
                    <a:pt x="2598" y="16254"/>
                  </a:lnTo>
                  <a:lnTo>
                    <a:pt x="2315" y="16717"/>
                  </a:lnTo>
                  <a:lnTo>
                    <a:pt x="2032" y="17206"/>
                  </a:lnTo>
                  <a:lnTo>
                    <a:pt x="1775" y="17720"/>
                  </a:lnTo>
                  <a:lnTo>
                    <a:pt x="1543" y="18209"/>
                  </a:lnTo>
                  <a:lnTo>
                    <a:pt x="1106" y="19237"/>
                  </a:lnTo>
                  <a:lnTo>
                    <a:pt x="695" y="20292"/>
                  </a:lnTo>
                  <a:lnTo>
                    <a:pt x="335" y="21346"/>
                  </a:lnTo>
                  <a:lnTo>
                    <a:pt x="26" y="22401"/>
                  </a:lnTo>
                  <a:lnTo>
                    <a:pt x="0" y="22504"/>
                  </a:lnTo>
                  <a:lnTo>
                    <a:pt x="26" y="22555"/>
                  </a:lnTo>
                  <a:lnTo>
                    <a:pt x="78" y="22606"/>
                  </a:lnTo>
                  <a:lnTo>
                    <a:pt x="155" y="22632"/>
                  </a:lnTo>
                  <a:lnTo>
                    <a:pt x="232" y="22658"/>
                  </a:lnTo>
                  <a:lnTo>
                    <a:pt x="283" y="22632"/>
                  </a:lnTo>
                  <a:lnTo>
                    <a:pt x="335" y="22581"/>
                  </a:lnTo>
                  <a:lnTo>
                    <a:pt x="386" y="22504"/>
                  </a:lnTo>
                  <a:lnTo>
                    <a:pt x="669" y="21603"/>
                  </a:lnTo>
                  <a:lnTo>
                    <a:pt x="952" y="20703"/>
                  </a:lnTo>
                  <a:lnTo>
                    <a:pt x="1286" y="19803"/>
                  </a:lnTo>
                  <a:lnTo>
                    <a:pt x="1621" y="18929"/>
                  </a:lnTo>
                  <a:lnTo>
                    <a:pt x="2006" y="18080"/>
                  </a:lnTo>
                  <a:lnTo>
                    <a:pt x="2444" y="17231"/>
                  </a:lnTo>
                  <a:lnTo>
                    <a:pt x="2932" y="16408"/>
                  </a:lnTo>
                  <a:lnTo>
                    <a:pt x="3189" y="16023"/>
                  </a:lnTo>
                  <a:lnTo>
                    <a:pt x="3472" y="15637"/>
                  </a:lnTo>
                  <a:lnTo>
                    <a:pt x="3755" y="15277"/>
                  </a:lnTo>
                  <a:lnTo>
                    <a:pt x="4064" y="14917"/>
                  </a:lnTo>
                  <a:lnTo>
                    <a:pt x="4372" y="14557"/>
                  </a:lnTo>
                  <a:lnTo>
                    <a:pt x="4681" y="14222"/>
                  </a:lnTo>
                  <a:lnTo>
                    <a:pt x="5041" y="13914"/>
                  </a:lnTo>
                  <a:lnTo>
                    <a:pt x="5375" y="13605"/>
                  </a:lnTo>
                  <a:lnTo>
                    <a:pt x="5761" y="13322"/>
                  </a:lnTo>
                  <a:lnTo>
                    <a:pt x="6121" y="13065"/>
                  </a:lnTo>
                  <a:lnTo>
                    <a:pt x="6507" y="12808"/>
                  </a:lnTo>
                  <a:lnTo>
                    <a:pt x="6919" y="12602"/>
                  </a:lnTo>
                  <a:lnTo>
                    <a:pt x="7330" y="12396"/>
                  </a:lnTo>
                  <a:lnTo>
                    <a:pt x="7742" y="12242"/>
                  </a:lnTo>
                  <a:lnTo>
                    <a:pt x="8153" y="12088"/>
                  </a:lnTo>
                  <a:lnTo>
                    <a:pt x="8590" y="11934"/>
                  </a:lnTo>
                  <a:lnTo>
                    <a:pt x="9465" y="11676"/>
                  </a:lnTo>
                  <a:lnTo>
                    <a:pt x="10185" y="11471"/>
                  </a:lnTo>
                  <a:lnTo>
                    <a:pt x="10905" y="11239"/>
                  </a:lnTo>
                  <a:lnTo>
                    <a:pt x="11291" y="11111"/>
                  </a:lnTo>
                  <a:lnTo>
                    <a:pt x="11651" y="10982"/>
                  </a:lnTo>
                  <a:lnTo>
                    <a:pt x="11985" y="10802"/>
                  </a:lnTo>
                  <a:lnTo>
                    <a:pt x="12319" y="10622"/>
                  </a:lnTo>
                  <a:lnTo>
                    <a:pt x="12654" y="10442"/>
                  </a:lnTo>
                  <a:lnTo>
                    <a:pt x="12962" y="10210"/>
                  </a:lnTo>
                  <a:lnTo>
                    <a:pt x="13245" y="9979"/>
                  </a:lnTo>
                  <a:lnTo>
                    <a:pt x="13502" y="9722"/>
                  </a:lnTo>
                  <a:lnTo>
                    <a:pt x="13760" y="9413"/>
                  </a:lnTo>
                  <a:lnTo>
                    <a:pt x="13940" y="9105"/>
                  </a:lnTo>
                  <a:lnTo>
                    <a:pt x="14120" y="8744"/>
                  </a:lnTo>
                  <a:lnTo>
                    <a:pt x="14248" y="8384"/>
                  </a:lnTo>
                  <a:lnTo>
                    <a:pt x="14351" y="7947"/>
                  </a:lnTo>
                  <a:lnTo>
                    <a:pt x="14402" y="7510"/>
                  </a:lnTo>
                  <a:lnTo>
                    <a:pt x="14428" y="7073"/>
                  </a:lnTo>
                  <a:lnTo>
                    <a:pt x="14428" y="6610"/>
                  </a:lnTo>
                  <a:lnTo>
                    <a:pt x="14377" y="5735"/>
                  </a:lnTo>
                  <a:lnTo>
                    <a:pt x="14351" y="5298"/>
                  </a:lnTo>
                  <a:lnTo>
                    <a:pt x="14351" y="4861"/>
                  </a:lnTo>
                  <a:lnTo>
                    <a:pt x="14377" y="4450"/>
                  </a:lnTo>
                  <a:lnTo>
                    <a:pt x="14454" y="4038"/>
                  </a:lnTo>
                  <a:lnTo>
                    <a:pt x="14531" y="3627"/>
                  </a:lnTo>
                  <a:lnTo>
                    <a:pt x="14660" y="3215"/>
                  </a:lnTo>
                  <a:lnTo>
                    <a:pt x="14788" y="2829"/>
                  </a:lnTo>
                  <a:lnTo>
                    <a:pt x="14994" y="2469"/>
                  </a:lnTo>
                  <a:lnTo>
                    <a:pt x="15200" y="2109"/>
                  </a:lnTo>
                  <a:lnTo>
                    <a:pt x="15431" y="1775"/>
                  </a:lnTo>
                  <a:lnTo>
                    <a:pt x="15714" y="1441"/>
                  </a:lnTo>
                  <a:lnTo>
                    <a:pt x="16048" y="1132"/>
                  </a:lnTo>
                  <a:lnTo>
                    <a:pt x="16408" y="875"/>
                  </a:lnTo>
                  <a:lnTo>
                    <a:pt x="16769" y="669"/>
                  </a:lnTo>
                  <a:lnTo>
                    <a:pt x="17180" y="515"/>
                  </a:lnTo>
                  <a:lnTo>
                    <a:pt x="17591" y="412"/>
                  </a:lnTo>
                  <a:lnTo>
                    <a:pt x="18029" y="360"/>
                  </a:lnTo>
                  <a:lnTo>
                    <a:pt x="18234" y="360"/>
                  </a:lnTo>
                  <a:lnTo>
                    <a:pt x="18466" y="386"/>
                  </a:lnTo>
                  <a:lnTo>
                    <a:pt x="18877" y="463"/>
                  </a:lnTo>
                  <a:lnTo>
                    <a:pt x="19289" y="566"/>
                  </a:lnTo>
                  <a:lnTo>
                    <a:pt x="19675" y="746"/>
                  </a:lnTo>
                  <a:lnTo>
                    <a:pt x="20035" y="978"/>
                  </a:lnTo>
                  <a:lnTo>
                    <a:pt x="20215" y="1106"/>
                  </a:lnTo>
                  <a:lnTo>
                    <a:pt x="20369" y="1235"/>
                  </a:lnTo>
                  <a:lnTo>
                    <a:pt x="20498" y="1389"/>
                  </a:lnTo>
                  <a:lnTo>
                    <a:pt x="20626" y="1543"/>
                  </a:lnTo>
                  <a:lnTo>
                    <a:pt x="20755" y="1723"/>
                  </a:lnTo>
                  <a:lnTo>
                    <a:pt x="20858" y="1904"/>
                  </a:lnTo>
                  <a:lnTo>
                    <a:pt x="20935" y="2109"/>
                  </a:lnTo>
                  <a:lnTo>
                    <a:pt x="21012" y="2315"/>
                  </a:lnTo>
                  <a:lnTo>
                    <a:pt x="21063" y="2392"/>
                  </a:lnTo>
                  <a:lnTo>
                    <a:pt x="21115" y="2444"/>
                  </a:lnTo>
                  <a:lnTo>
                    <a:pt x="21243" y="2444"/>
                  </a:lnTo>
                  <a:lnTo>
                    <a:pt x="21321" y="2418"/>
                  </a:lnTo>
                  <a:lnTo>
                    <a:pt x="21372" y="2366"/>
                  </a:lnTo>
                  <a:lnTo>
                    <a:pt x="21398" y="2289"/>
                  </a:lnTo>
                  <a:lnTo>
                    <a:pt x="21372" y="2212"/>
                  </a:lnTo>
                  <a:lnTo>
                    <a:pt x="21269" y="1904"/>
                  </a:lnTo>
                  <a:lnTo>
                    <a:pt x="21141" y="1621"/>
                  </a:lnTo>
                  <a:lnTo>
                    <a:pt x="20961" y="1363"/>
                  </a:lnTo>
                  <a:lnTo>
                    <a:pt x="20781" y="1132"/>
                  </a:lnTo>
                  <a:lnTo>
                    <a:pt x="20549" y="901"/>
                  </a:lnTo>
                  <a:lnTo>
                    <a:pt x="20318" y="695"/>
                  </a:lnTo>
                  <a:lnTo>
                    <a:pt x="20060" y="540"/>
                  </a:lnTo>
                  <a:lnTo>
                    <a:pt x="19778" y="386"/>
                  </a:lnTo>
                  <a:lnTo>
                    <a:pt x="19495" y="258"/>
                  </a:lnTo>
                  <a:lnTo>
                    <a:pt x="19212" y="155"/>
                  </a:lnTo>
                  <a:lnTo>
                    <a:pt x="18903" y="78"/>
                  </a:lnTo>
                  <a:lnTo>
                    <a:pt x="18594" y="26"/>
                  </a:lnTo>
                  <a:lnTo>
                    <a:pt x="18286" y="0"/>
                  </a:lnTo>
                  <a:close/>
                </a:path>
              </a:pathLst>
            </a:custGeom>
            <a:gradFill>
              <a:gsLst>
                <a:gs pos="0">
                  <a:schemeClr val="lt1"/>
                </a:gs>
                <a:gs pos="50000">
                  <a:srgbClr val="ECECEC"/>
                </a:gs>
                <a:gs pos="100000">
                  <a:srgbClr val="D9D9D9"/>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7081;p72"/>
            <p:cNvSpPr/>
            <p:nvPr/>
          </p:nvSpPr>
          <p:spPr>
            <a:xfrm>
              <a:off x="6993381" y="2555250"/>
              <a:ext cx="55771" cy="84233"/>
            </a:xfrm>
            <a:custGeom>
              <a:avLst/>
              <a:gdLst/>
              <a:ahLst/>
              <a:cxnLst/>
              <a:rect l="l" t="t" r="r" b="b"/>
              <a:pathLst>
                <a:path w="4836" h="7304" extrusionOk="0">
                  <a:moveTo>
                    <a:pt x="3858" y="0"/>
                  </a:moveTo>
                  <a:lnTo>
                    <a:pt x="3396" y="51"/>
                  </a:lnTo>
                  <a:lnTo>
                    <a:pt x="2958" y="154"/>
                  </a:lnTo>
                  <a:lnTo>
                    <a:pt x="2547" y="283"/>
                  </a:lnTo>
                  <a:lnTo>
                    <a:pt x="2135" y="489"/>
                  </a:lnTo>
                  <a:lnTo>
                    <a:pt x="1750" y="720"/>
                  </a:lnTo>
                  <a:lnTo>
                    <a:pt x="1390" y="977"/>
                  </a:lnTo>
                  <a:lnTo>
                    <a:pt x="1081" y="1286"/>
                  </a:lnTo>
                  <a:lnTo>
                    <a:pt x="772" y="1620"/>
                  </a:lnTo>
                  <a:lnTo>
                    <a:pt x="541" y="2006"/>
                  </a:lnTo>
                  <a:lnTo>
                    <a:pt x="335" y="2392"/>
                  </a:lnTo>
                  <a:lnTo>
                    <a:pt x="181" y="2829"/>
                  </a:lnTo>
                  <a:lnTo>
                    <a:pt x="78" y="3292"/>
                  </a:lnTo>
                  <a:lnTo>
                    <a:pt x="26" y="3781"/>
                  </a:lnTo>
                  <a:lnTo>
                    <a:pt x="1" y="4012"/>
                  </a:lnTo>
                  <a:lnTo>
                    <a:pt x="26" y="4269"/>
                  </a:lnTo>
                  <a:lnTo>
                    <a:pt x="52" y="4526"/>
                  </a:lnTo>
                  <a:lnTo>
                    <a:pt x="104" y="4784"/>
                  </a:lnTo>
                  <a:lnTo>
                    <a:pt x="155" y="5015"/>
                  </a:lnTo>
                  <a:lnTo>
                    <a:pt x="232" y="5247"/>
                  </a:lnTo>
                  <a:lnTo>
                    <a:pt x="335" y="5478"/>
                  </a:lnTo>
                  <a:lnTo>
                    <a:pt x="438" y="5684"/>
                  </a:lnTo>
                  <a:lnTo>
                    <a:pt x="567" y="5889"/>
                  </a:lnTo>
                  <a:lnTo>
                    <a:pt x="695" y="6095"/>
                  </a:lnTo>
                  <a:lnTo>
                    <a:pt x="849" y="6301"/>
                  </a:lnTo>
                  <a:lnTo>
                    <a:pt x="1004" y="6481"/>
                  </a:lnTo>
                  <a:lnTo>
                    <a:pt x="1184" y="6635"/>
                  </a:lnTo>
                  <a:lnTo>
                    <a:pt x="1364" y="6790"/>
                  </a:lnTo>
                  <a:lnTo>
                    <a:pt x="1570" y="6944"/>
                  </a:lnTo>
                  <a:lnTo>
                    <a:pt x="1775" y="7073"/>
                  </a:lnTo>
                  <a:lnTo>
                    <a:pt x="2007" y="7201"/>
                  </a:lnTo>
                  <a:lnTo>
                    <a:pt x="2213" y="7304"/>
                  </a:lnTo>
                  <a:lnTo>
                    <a:pt x="2418" y="6970"/>
                  </a:lnTo>
                  <a:lnTo>
                    <a:pt x="2058" y="6790"/>
                  </a:lnTo>
                  <a:lnTo>
                    <a:pt x="1724" y="6584"/>
                  </a:lnTo>
                  <a:lnTo>
                    <a:pt x="1415" y="6327"/>
                  </a:lnTo>
                  <a:lnTo>
                    <a:pt x="1132" y="6044"/>
                  </a:lnTo>
                  <a:lnTo>
                    <a:pt x="901" y="5735"/>
                  </a:lnTo>
                  <a:lnTo>
                    <a:pt x="695" y="5375"/>
                  </a:lnTo>
                  <a:lnTo>
                    <a:pt x="567" y="5015"/>
                  </a:lnTo>
                  <a:lnTo>
                    <a:pt x="464" y="4604"/>
                  </a:lnTo>
                  <a:lnTo>
                    <a:pt x="412" y="4372"/>
                  </a:lnTo>
                  <a:lnTo>
                    <a:pt x="387" y="4115"/>
                  </a:lnTo>
                  <a:lnTo>
                    <a:pt x="387" y="3883"/>
                  </a:lnTo>
                  <a:lnTo>
                    <a:pt x="412" y="3652"/>
                  </a:lnTo>
                  <a:lnTo>
                    <a:pt x="464" y="3215"/>
                  </a:lnTo>
                  <a:lnTo>
                    <a:pt x="592" y="2778"/>
                  </a:lnTo>
                  <a:lnTo>
                    <a:pt x="772" y="2366"/>
                  </a:lnTo>
                  <a:lnTo>
                    <a:pt x="1004" y="2006"/>
                  </a:lnTo>
                  <a:lnTo>
                    <a:pt x="1261" y="1672"/>
                  </a:lnTo>
                  <a:lnTo>
                    <a:pt x="1570" y="1363"/>
                  </a:lnTo>
                  <a:lnTo>
                    <a:pt x="1904" y="1080"/>
                  </a:lnTo>
                  <a:lnTo>
                    <a:pt x="2264" y="849"/>
                  </a:lnTo>
                  <a:lnTo>
                    <a:pt x="2650" y="643"/>
                  </a:lnTo>
                  <a:lnTo>
                    <a:pt x="3061" y="514"/>
                  </a:lnTo>
                  <a:lnTo>
                    <a:pt x="3498" y="412"/>
                  </a:lnTo>
                  <a:lnTo>
                    <a:pt x="3936" y="360"/>
                  </a:lnTo>
                  <a:lnTo>
                    <a:pt x="4373" y="360"/>
                  </a:lnTo>
                  <a:lnTo>
                    <a:pt x="4836" y="437"/>
                  </a:lnTo>
                  <a:lnTo>
                    <a:pt x="4784" y="51"/>
                  </a:lnTo>
                  <a:lnTo>
                    <a:pt x="4321"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7082;p72"/>
            <p:cNvSpPr/>
            <p:nvPr/>
          </p:nvSpPr>
          <p:spPr>
            <a:xfrm>
              <a:off x="6942672" y="2484660"/>
              <a:ext cx="68515" cy="45980"/>
            </a:xfrm>
            <a:custGeom>
              <a:avLst/>
              <a:gdLst/>
              <a:ahLst/>
              <a:cxnLst/>
              <a:rect l="l" t="t" r="r" b="b"/>
              <a:pathLst>
                <a:path w="5941" h="3987" extrusionOk="0">
                  <a:moveTo>
                    <a:pt x="746" y="0"/>
                  </a:moveTo>
                  <a:lnTo>
                    <a:pt x="566" y="335"/>
                  </a:lnTo>
                  <a:lnTo>
                    <a:pt x="411" y="695"/>
                  </a:lnTo>
                  <a:lnTo>
                    <a:pt x="283" y="1055"/>
                  </a:lnTo>
                  <a:lnTo>
                    <a:pt x="154" y="1415"/>
                  </a:lnTo>
                  <a:lnTo>
                    <a:pt x="77" y="1775"/>
                  </a:lnTo>
                  <a:lnTo>
                    <a:pt x="26" y="2160"/>
                  </a:lnTo>
                  <a:lnTo>
                    <a:pt x="0" y="2521"/>
                  </a:lnTo>
                  <a:lnTo>
                    <a:pt x="26" y="2881"/>
                  </a:lnTo>
                  <a:lnTo>
                    <a:pt x="77" y="3138"/>
                  </a:lnTo>
                  <a:lnTo>
                    <a:pt x="180" y="3369"/>
                  </a:lnTo>
                  <a:lnTo>
                    <a:pt x="283" y="3549"/>
                  </a:lnTo>
                  <a:lnTo>
                    <a:pt x="437" y="3704"/>
                  </a:lnTo>
                  <a:lnTo>
                    <a:pt x="592" y="3806"/>
                  </a:lnTo>
                  <a:lnTo>
                    <a:pt x="772" y="3909"/>
                  </a:lnTo>
                  <a:lnTo>
                    <a:pt x="977" y="3961"/>
                  </a:lnTo>
                  <a:lnTo>
                    <a:pt x="1209" y="3986"/>
                  </a:lnTo>
                  <a:lnTo>
                    <a:pt x="1672" y="3986"/>
                  </a:lnTo>
                  <a:lnTo>
                    <a:pt x="2135" y="3909"/>
                  </a:lnTo>
                  <a:lnTo>
                    <a:pt x="2598" y="3806"/>
                  </a:lnTo>
                  <a:lnTo>
                    <a:pt x="3009" y="3678"/>
                  </a:lnTo>
                  <a:lnTo>
                    <a:pt x="3755" y="3395"/>
                  </a:lnTo>
                  <a:lnTo>
                    <a:pt x="4501" y="3086"/>
                  </a:lnTo>
                  <a:lnTo>
                    <a:pt x="5221" y="2726"/>
                  </a:lnTo>
                  <a:lnTo>
                    <a:pt x="5941" y="2341"/>
                  </a:lnTo>
                  <a:lnTo>
                    <a:pt x="5504" y="2135"/>
                  </a:lnTo>
                  <a:lnTo>
                    <a:pt x="5066" y="2392"/>
                  </a:lnTo>
                  <a:lnTo>
                    <a:pt x="4604" y="2623"/>
                  </a:lnTo>
                  <a:lnTo>
                    <a:pt x="4115" y="2829"/>
                  </a:lnTo>
                  <a:lnTo>
                    <a:pt x="3626" y="3035"/>
                  </a:lnTo>
                  <a:lnTo>
                    <a:pt x="3112" y="3241"/>
                  </a:lnTo>
                  <a:lnTo>
                    <a:pt x="2598" y="3395"/>
                  </a:lnTo>
                  <a:lnTo>
                    <a:pt x="2083" y="3549"/>
                  </a:lnTo>
                  <a:lnTo>
                    <a:pt x="1775" y="3601"/>
                  </a:lnTo>
                  <a:lnTo>
                    <a:pt x="1492" y="3652"/>
                  </a:lnTo>
                  <a:lnTo>
                    <a:pt x="1183" y="3626"/>
                  </a:lnTo>
                  <a:lnTo>
                    <a:pt x="1054" y="3601"/>
                  </a:lnTo>
                  <a:lnTo>
                    <a:pt x="926" y="3575"/>
                  </a:lnTo>
                  <a:lnTo>
                    <a:pt x="797" y="3524"/>
                  </a:lnTo>
                  <a:lnTo>
                    <a:pt x="694" y="3446"/>
                  </a:lnTo>
                  <a:lnTo>
                    <a:pt x="592" y="3344"/>
                  </a:lnTo>
                  <a:lnTo>
                    <a:pt x="514" y="3215"/>
                  </a:lnTo>
                  <a:lnTo>
                    <a:pt x="437" y="3086"/>
                  </a:lnTo>
                  <a:lnTo>
                    <a:pt x="411" y="2958"/>
                  </a:lnTo>
                  <a:lnTo>
                    <a:pt x="386" y="2829"/>
                  </a:lnTo>
                  <a:lnTo>
                    <a:pt x="360" y="2675"/>
                  </a:lnTo>
                  <a:lnTo>
                    <a:pt x="360" y="2366"/>
                  </a:lnTo>
                  <a:lnTo>
                    <a:pt x="411" y="2032"/>
                  </a:lnTo>
                  <a:lnTo>
                    <a:pt x="489" y="1698"/>
                  </a:lnTo>
                  <a:lnTo>
                    <a:pt x="592" y="1389"/>
                  </a:lnTo>
                  <a:lnTo>
                    <a:pt x="797" y="849"/>
                  </a:lnTo>
                  <a:lnTo>
                    <a:pt x="926" y="515"/>
                  </a:lnTo>
                  <a:lnTo>
                    <a:pt x="1080" y="206"/>
                  </a:lnTo>
                  <a:lnTo>
                    <a:pt x="746"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7083;p72"/>
            <p:cNvSpPr/>
            <p:nvPr/>
          </p:nvSpPr>
          <p:spPr>
            <a:xfrm>
              <a:off x="6724074" y="2487024"/>
              <a:ext cx="61710" cy="30561"/>
            </a:xfrm>
            <a:custGeom>
              <a:avLst/>
              <a:gdLst/>
              <a:ahLst/>
              <a:cxnLst/>
              <a:rect l="l" t="t" r="r" b="b"/>
              <a:pathLst>
                <a:path w="5351" h="2650" extrusionOk="0">
                  <a:moveTo>
                    <a:pt x="5350" y="1"/>
                  </a:moveTo>
                  <a:lnTo>
                    <a:pt x="4887" y="155"/>
                  </a:lnTo>
                  <a:lnTo>
                    <a:pt x="4656" y="618"/>
                  </a:lnTo>
                  <a:lnTo>
                    <a:pt x="4501" y="850"/>
                  </a:lnTo>
                  <a:lnTo>
                    <a:pt x="4347" y="1081"/>
                  </a:lnTo>
                  <a:lnTo>
                    <a:pt x="4193" y="1287"/>
                  </a:lnTo>
                  <a:lnTo>
                    <a:pt x="4013" y="1467"/>
                  </a:lnTo>
                  <a:lnTo>
                    <a:pt x="3807" y="1673"/>
                  </a:lnTo>
                  <a:lnTo>
                    <a:pt x="3601" y="1827"/>
                  </a:lnTo>
                  <a:lnTo>
                    <a:pt x="3370" y="1981"/>
                  </a:lnTo>
                  <a:lnTo>
                    <a:pt x="3138" y="2110"/>
                  </a:lnTo>
                  <a:lnTo>
                    <a:pt x="2933" y="2187"/>
                  </a:lnTo>
                  <a:lnTo>
                    <a:pt x="2701" y="2238"/>
                  </a:lnTo>
                  <a:lnTo>
                    <a:pt x="2470" y="2290"/>
                  </a:lnTo>
                  <a:lnTo>
                    <a:pt x="2264" y="2290"/>
                  </a:lnTo>
                  <a:lnTo>
                    <a:pt x="2033" y="2264"/>
                  </a:lnTo>
                  <a:lnTo>
                    <a:pt x="1827" y="2213"/>
                  </a:lnTo>
                  <a:lnTo>
                    <a:pt x="1621" y="2136"/>
                  </a:lnTo>
                  <a:lnTo>
                    <a:pt x="1415" y="2058"/>
                  </a:lnTo>
                  <a:lnTo>
                    <a:pt x="1210" y="1955"/>
                  </a:lnTo>
                  <a:lnTo>
                    <a:pt x="1030" y="1827"/>
                  </a:lnTo>
                  <a:lnTo>
                    <a:pt x="644" y="1518"/>
                  </a:lnTo>
                  <a:lnTo>
                    <a:pt x="284" y="1184"/>
                  </a:lnTo>
                  <a:lnTo>
                    <a:pt x="129" y="1313"/>
                  </a:lnTo>
                  <a:lnTo>
                    <a:pt x="1" y="1467"/>
                  </a:lnTo>
                  <a:lnTo>
                    <a:pt x="309" y="1775"/>
                  </a:lnTo>
                  <a:lnTo>
                    <a:pt x="644" y="2033"/>
                  </a:lnTo>
                  <a:lnTo>
                    <a:pt x="978" y="2264"/>
                  </a:lnTo>
                  <a:lnTo>
                    <a:pt x="1338" y="2444"/>
                  </a:lnTo>
                  <a:lnTo>
                    <a:pt x="1724" y="2573"/>
                  </a:lnTo>
                  <a:lnTo>
                    <a:pt x="1930" y="2598"/>
                  </a:lnTo>
                  <a:lnTo>
                    <a:pt x="2135" y="2624"/>
                  </a:lnTo>
                  <a:lnTo>
                    <a:pt x="2341" y="2650"/>
                  </a:lnTo>
                  <a:lnTo>
                    <a:pt x="2547" y="2624"/>
                  </a:lnTo>
                  <a:lnTo>
                    <a:pt x="2753" y="2598"/>
                  </a:lnTo>
                  <a:lnTo>
                    <a:pt x="2958" y="2547"/>
                  </a:lnTo>
                  <a:lnTo>
                    <a:pt x="3190" y="2496"/>
                  </a:lnTo>
                  <a:lnTo>
                    <a:pt x="3421" y="2393"/>
                  </a:lnTo>
                  <a:lnTo>
                    <a:pt x="3627" y="2290"/>
                  </a:lnTo>
                  <a:lnTo>
                    <a:pt x="3807" y="2187"/>
                  </a:lnTo>
                  <a:lnTo>
                    <a:pt x="3987" y="2058"/>
                  </a:lnTo>
                  <a:lnTo>
                    <a:pt x="4167" y="1904"/>
                  </a:lnTo>
                  <a:lnTo>
                    <a:pt x="4450" y="1595"/>
                  </a:lnTo>
                  <a:lnTo>
                    <a:pt x="4733" y="1235"/>
                  </a:lnTo>
                  <a:lnTo>
                    <a:pt x="4964" y="850"/>
                  </a:lnTo>
                  <a:lnTo>
                    <a:pt x="5170" y="438"/>
                  </a:lnTo>
                  <a:lnTo>
                    <a:pt x="5350"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7084;p72"/>
            <p:cNvSpPr/>
            <p:nvPr/>
          </p:nvSpPr>
          <p:spPr>
            <a:xfrm>
              <a:off x="6792000" y="2525589"/>
              <a:ext cx="123686" cy="26998"/>
            </a:xfrm>
            <a:custGeom>
              <a:avLst/>
              <a:gdLst/>
              <a:ahLst/>
              <a:cxnLst/>
              <a:rect l="l" t="t" r="r" b="b"/>
              <a:pathLst>
                <a:path w="10725" h="2341" extrusionOk="0">
                  <a:moveTo>
                    <a:pt x="206" y="0"/>
                  </a:moveTo>
                  <a:lnTo>
                    <a:pt x="155" y="26"/>
                  </a:lnTo>
                  <a:lnTo>
                    <a:pt x="77" y="77"/>
                  </a:lnTo>
                  <a:lnTo>
                    <a:pt x="52" y="129"/>
                  </a:lnTo>
                  <a:lnTo>
                    <a:pt x="0" y="412"/>
                  </a:lnTo>
                  <a:lnTo>
                    <a:pt x="0" y="669"/>
                  </a:lnTo>
                  <a:lnTo>
                    <a:pt x="26" y="926"/>
                  </a:lnTo>
                  <a:lnTo>
                    <a:pt x="103" y="1158"/>
                  </a:lnTo>
                  <a:lnTo>
                    <a:pt x="232" y="1389"/>
                  </a:lnTo>
                  <a:lnTo>
                    <a:pt x="412" y="1595"/>
                  </a:lnTo>
                  <a:lnTo>
                    <a:pt x="592" y="1775"/>
                  </a:lnTo>
                  <a:lnTo>
                    <a:pt x="823" y="1955"/>
                  </a:lnTo>
                  <a:lnTo>
                    <a:pt x="978" y="2032"/>
                  </a:lnTo>
                  <a:lnTo>
                    <a:pt x="1158" y="2109"/>
                  </a:lnTo>
                  <a:lnTo>
                    <a:pt x="1518" y="2238"/>
                  </a:lnTo>
                  <a:lnTo>
                    <a:pt x="1929" y="2289"/>
                  </a:lnTo>
                  <a:lnTo>
                    <a:pt x="2315" y="2341"/>
                  </a:lnTo>
                  <a:lnTo>
                    <a:pt x="2726" y="2341"/>
                  </a:lnTo>
                  <a:lnTo>
                    <a:pt x="3112" y="2315"/>
                  </a:lnTo>
                  <a:lnTo>
                    <a:pt x="3884" y="2263"/>
                  </a:lnTo>
                  <a:lnTo>
                    <a:pt x="4758" y="2186"/>
                  </a:lnTo>
                  <a:lnTo>
                    <a:pt x="5633" y="2083"/>
                  </a:lnTo>
                  <a:lnTo>
                    <a:pt x="6481" y="1903"/>
                  </a:lnTo>
                  <a:lnTo>
                    <a:pt x="7330" y="1698"/>
                  </a:lnTo>
                  <a:lnTo>
                    <a:pt x="8179" y="1466"/>
                  </a:lnTo>
                  <a:lnTo>
                    <a:pt x="9002" y="1183"/>
                  </a:lnTo>
                  <a:lnTo>
                    <a:pt x="9825" y="875"/>
                  </a:lnTo>
                  <a:lnTo>
                    <a:pt x="10622" y="540"/>
                  </a:lnTo>
                  <a:lnTo>
                    <a:pt x="10699" y="489"/>
                  </a:lnTo>
                  <a:lnTo>
                    <a:pt x="10725" y="412"/>
                  </a:lnTo>
                  <a:lnTo>
                    <a:pt x="10725" y="360"/>
                  </a:lnTo>
                  <a:lnTo>
                    <a:pt x="10699" y="283"/>
                  </a:lnTo>
                  <a:lnTo>
                    <a:pt x="10648" y="232"/>
                  </a:lnTo>
                  <a:lnTo>
                    <a:pt x="10596" y="206"/>
                  </a:lnTo>
                  <a:lnTo>
                    <a:pt x="10519" y="180"/>
                  </a:lnTo>
                  <a:lnTo>
                    <a:pt x="10442" y="206"/>
                  </a:lnTo>
                  <a:lnTo>
                    <a:pt x="9825" y="489"/>
                  </a:lnTo>
                  <a:lnTo>
                    <a:pt x="9182" y="746"/>
                  </a:lnTo>
                  <a:lnTo>
                    <a:pt x="8539" y="952"/>
                  </a:lnTo>
                  <a:lnTo>
                    <a:pt x="7870" y="1183"/>
                  </a:lnTo>
                  <a:lnTo>
                    <a:pt x="7227" y="1363"/>
                  </a:lnTo>
                  <a:lnTo>
                    <a:pt x="6558" y="1518"/>
                  </a:lnTo>
                  <a:lnTo>
                    <a:pt x="5890" y="1646"/>
                  </a:lnTo>
                  <a:lnTo>
                    <a:pt x="5221" y="1749"/>
                  </a:lnTo>
                  <a:lnTo>
                    <a:pt x="4552" y="1852"/>
                  </a:lnTo>
                  <a:lnTo>
                    <a:pt x="3884" y="1903"/>
                  </a:lnTo>
                  <a:lnTo>
                    <a:pt x="3189" y="1929"/>
                  </a:lnTo>
                  <a:lnTo>
                    <a:pt x="2161" y="1929"/>
                  </a:lnTo>
                  <a:lnTo>
                    <a:pt x="1749" y="1852"/>
                  </a:lnTo>
                  <a:lnTo>
                    <a:pt x="1338" y="1723"/>
                  </a:lnTo>
                  <a:lnTo>
                    <a:pt x="1158" y="1646"/>
                  </a:lnTo>
                  <a:lnTo>
                    <a:pt x="978" y="1569"/>
                  </a:lnTo>
                  <a:lnTo>
                    <a:pt x="798" y="1466"/>
                  </a:lnTo>
                  <a:lnTo>
                    <a:pt x="669" y="1338"/>
                  </a:lnTo>
                  <a:lnTo>
                    <a:pt x="540" y="1209"/>
                  </a:lnTo>
                  <a:lnTo>
                    <a:pt x="437" y="1055"/>
                  </a:lnTo>
                  <a:lnTo>
                    <a:pt x="386" y="875"/>
                  </a:lnTo>
                  <a:lnTo>
                    <a:pt x="360" y="669"/>
                  </a:lnTo>
                  <a:lnTo>
                    <a:pt x="360" y="463"/>
                  </a:lnTo>
                  <a:lnTo>
                    <a:pt x="412" y="232"/>
                  </a:lnTo>
                  <a:lnTo>
                    <a:pt x="412" y="155"/>
                  </a:lnTo>
                  <a:lnTo>
                    <a:pt x="386" y="103"/>
                  </a:lnTo>
                  <a:lnTo>
                    <a:pt x="335" y="52"/>
                  </a:lnTo>
                  <a:lnTo>
                    <a:pt x="283" y="0"/>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7085;p72"/>
            <p:cNvSpPr/>
            <p:nvPr/>
          </p:nvSpPr>
          <p:spPr>
            <a:xfrm>
              <a:off x="6890765" y="2651039"/>
              <a:ext cx="103816" cy="265167"/>
            </a:xfrm>
            <a:custGeom>
              <a:avLst/>
              <a:gdLst/>
              <a:ahLst/>
              <a:cxnLst/>
              <a:rect l="l" t="t" r="r" b="b"/>
              <a:pathLst>
                <a:path w="9002" h="22993" extrusionOk="0">
                  <a:moveTo>
                    <a:pt x="8770" y="1"/>
                  </a:moveTo>
                  <a:lnTo>
                    <a:pt x="8693" y="27"/>
                  </a:lnTo>
                  <a:lnTo>
                    <a:pt x="8642" y="78"/>
                  </a:lnTo>
                  <a:lnTo>
                    <a:pt x="7870" y="1390"/>
                  </a:lnTo>
                  <a:lnTo>
                    <a:pt x="7124" y="2727"/>
                  </a:lnTo>
                  <a:lnTo>
                    <a:pt x="6404" y="4064"/>
                  </a:lnTo>
                  <a:lnTo>
                    <a:pt x="5710" y="5427"/>
                  </a:lnTo>
                  <a:lnTo>
                    <a:pt x="5067" y="6816"/>
                  </a:lnTo>
                  <a:lnTo>
                    <a:pt x="4450" y="8205"/>
                  </a:lnTo>
                  <a:lnTo>
                    <a:pt x="3858" y="9594"/>
                  </a:lnTo>
                  <a:lnTo>
                    <a:pt x="3292" y="11034"/>
                  </a:lnTo>
                  <a:lnTo>
                    <a:pt x="2752" y="12448"/>
                  </a:lnTo>
                  <a:lnTo>
                    <a:pt x="2264" y="13889"/>
                  </a:lnTo>
                  <a:lnTo>
                    <a:pt x="1801" y="15355"/>
                  </a:lnTo>
                  <a:lnTo>
                    <a:pt x="1389" y="16821"/>
                  </a:lnTo>
                  <a:lnTo>
                    <a:pt x="978" y="18286"/>
                  </a:lnTo>
                  <a:lnTo>
                    <a:pt x="618" y="19752"/>
                  </a:lnTo>
                  <a:lnTo>
                    <a:pt x="309" y="21244"/>
                  </a:lnTo>
                  <a:lnTo>
                    <a:pt x="0" y="22761"/>
                  </a:lnTo>
                  <a:lnTo>
                    <a:pt x="0" y="22839"/>
                  </a:lnTo>
                  <a:lnTo>
                    <a:pt x="52" y="22890"/>
                  </a:lnTo>
                  <a:lnTo>
                    <a:pt x="103" y="22941"/>
                  </a:lnTo>
                  <a:lnTo>
                    <a:pt x="155" y="22993"/>
                  </a:lnTo>
                  <a:lnTo>
                    <a:pt x="232" y="22993"/>
                  </a:lnTo>
                  <a:lnTo>
                    <a:pt x="283" y="22967"/>
                  </a:lnTo>
                  <a:lnTo>
                    <a:pt x="335" y="22916"/>
                  </a:lnTo>
                  <a:lnTo>
                    <a:pt x="360" y="22864"/>
                  </a:lnTo>
                  <a:lnTo>
                    <a:pt x="669" y="21373"/>
                  </a:lnTo>
                  <a:lnTo>
                    <a:pt x="978" y="19881"/>
                  </a:lnTo>
                  <a:lnTo>
                    <a:pt x="1338" y="18389"/>
                  </a:lnTo>
                  <a:lnTo>
                    <a:pt x="1749" y="16923"/>
                  </a:lnTo>
                  <a:lnTo>
                    <a:pt x="2161" y="15483"/>
                  </a:lnTo>
                  <a:lnTo>
                    <a:pt x="2624" y="14017"/>
                  </a:lnTo>
                  <a:lnTo>
                    <a:pt x="3112" y="12603"/>
                  </a:lnTo>
                  <a:lnTo>
                    <a:pt x="3627" y="11163"/>
                  </a:lnTo>
                  <a:lnTo>
                    <a:pt x="4192" y="9748"/>
                  </a:lnTo>
                  <a:lnTo>
                    <a:pt x="4784" y="8359"/>
                  </a:lnTo>
                  <a:lnTo>
                    <a:pt x="5401" y="6971"/>
                  </a:lnTo>
                  <a:lnTo>
                    <a:pt x="6044" y="5607"/>
                  </a:lnTo>
                  <a:lnTo>
                    <a:pt x="6738" y="4244"/>
                  </a:lnTo>
                  <a:lnTo>
                    <a:pt x="7459" y="2907"/>
                  </a:lnTo>
                  <a:lnTo>
                    <a:pt x="8204" y="1595"/>
                  </a:lnTo>
                  <a:lnTo>
                    <a:pt x="8976" y="284"/>
                  </a:lnTo>
                  <a:lnTo>
                    <a:pt x="9002" y="207"/>
                  </a:lnTo>
                  <a:lnTo>
                    <a:pt x="9002" y="130"/>
                  </a:lnTo>
                  <a:lnTo>
                    <a:pt x="8950" y="78"/>
                  </a:lnTo>
                  <a:lnTo>
                    <a:pt x="8899" y="27"/>
                  </a:lnTo>
                  <a:lnTo>
                    <a:pt x="8847" y="1"/>
                  </a:lnTo>
                  <a:close/>
                </a:path>
              </a:pathLst>
            </a:custGeom>
            <a:solidFill>
              <a:srgbClr val="E1CC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7086;p72"/>
            <p:cNvSpPr/>
            <p:nvPr/>
          </p:nvSpPr>
          <p:spPr>
            <a:xfrm>
              <a:off x="6777758" y="2314417"/>
              <a:ext cx="23146" cy="51020"/>
            </a:xfrm>
            <a:custGeom>
              <a:avLst/>
              <a:gdLst/>
              <a:ahLst/>
              <a:cxnLst/>
              <a:rect l="l" t="t" r="r" b="b"/>
              <a:pathLst>
                <a:path w="2007" h="4424" extrusionOk="0">
                  <a:moveTo>
                    <a:pt x="1261" y="0"/>
                  </a:moveTo>
                  <a:lnTo>
                    <a:pt x="1107" y="52"/>
                  </a:lnTo>
                  <a:lnTo>
                    <a:pt x="901" y="129"/>
                  </a:lnTo>
                  <a:lnTo>
                    <a:pt x="669" y="283"/>
                  </a:lnTo>
                  <a:lnTo>
                    <a:pt x="567" y="360"/>
                  </a:lnTo>
                  <a:lnTo>
                    <a:pt x="464" y="489"/>
                  </a:lnTo>
                  <a:lnTo>
                    <a:pt x="361" y="617"/>
                  </a:lnTo>
                  <a:lnTo>
                    <a:pt x="258" y="772"/>
                  </a:lnTo>
                  <a:lnTo>
                    <a:pt x="181" y="977"/>
                  </a:lnTo>
                  <a:lnTo>
                    <a:pt x="129" y="1183"/>
                  </a:lnTo>
                  <a:lnTo>
                    <a:pt x="52" y="1415"/>
                  </a:lnTo>
                  <a:lnTo>
                    <a:pt x="27" y="1672"/>
                  </a:lnTo>
                  <a:lnTo>
                    <a:pt x="1" y="1929"/>
                  </a:lnTo>
                  <a:lnTo>
                    <a:pt x="1" y="2212"/>
                  </a:lnTo>
                  <a:lnTo>
                    <a:pt x="27" y="2495"/>
                  </a:lnTo>
                  <a:lnTo>
                    <a:pt x="52" y="2778"/>
                  </a:lnTo>
                  <a:lnTo>
                    <a:pt x="104" y="3035"/>
                  </a:lnTo>
                  <a:lnTo>
                    <a:pt x="181" y="3292"/>
                  </a:lnTo>
                  <a:lnTo>
                    <a:pt x="258" y="3549"/>
                  </a:lnTo>
                  <a:lnTo>
                    <a:pt x="361" y="3755"/>
                  </a:lnTo>
                  <a:lnTo>
                    <a:pt x="489" y="3961"/>
                  </a:lnTo>
                  <a:lnTo>
                    <a:pt x="644" y="4141"/>
                  </a:lnTo>
                  <a:lnTo>
                    <a:pt x="824" y="4269"/>
                  </a:lnTo>
                  <a:lnTo>
                    <a:pt x="1004" y="4372"/>
                  </a:lnTo>
                  <a:lnTo>
                    <a:pt x="1210" y="4424"/>
                  </a:lnTo>
                  <a:lnTo>
                    <a:pt x="1441" y="4424"/>
                  </a:lnTo>
                  <a:lnTo>
                    <a:pt x="1544" y="4398"/>
                  </a:lnTo>
                  <a:lnTo>
                    <a:pt x="1647" y="4372"/>
                  </a:lnTo>
                  <a:lnTo>
                    <a:pt x="1750" y="4295"/>
                  </a:lnTo>
                  <a:lnTo>
                    <a:pt x="1801" y="4218"/>
                  </a:lnTo>
                  <a:lnTo>
                    <a:pt x="1878" y="4089"/>
                  </a:lnTo>
                  <a:lnTo>
                    <a:pt x="1930" y="3986"/>
                  </a:lnTo>
                  <a:lnTo>
                    <a:pt x="1981" y="3703"/>
                  </a:lnTo>
                  <a:lnTo>
                    <a:pt x="2007" y="3343"/>
                  </a:lnTo>
                  <a:lnTo>
                    <a:pt x="2007" y="2983"/>
                  </a:lnTo>
                  <a:lnTo>
                    <a:pt x="1981" y="2572"/>
                  </a:lnTo>
                  <a:lnTo>
                    <a:pt x="1904" y="2186"/>
                  </a:lnTo>
                  <a:lnTo>
                    <a:pt x="1775" y="1363"/>
                  </a:lnTo>
                  <a:lnTo>
                    <a:pt x="1621" y="669"/>
                  </a:lnTo>
                  <a:lnTo>
                    <a:pt x="1441"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7087;p72"/>
            <p:cNvSpPr/>
            <p:nvPr/>
          </p:nvSpPr>
          <p:spPr>
            <a:xfrm>
              <a:off x="6777758" y="2314417"/>
              <a:ext cx="23146" cy="51020"/>
            </a:xfrm>
            <a:custGeom>
              <a:avLst/>
              <a:gdLst/>
              <a:ahLst/>
              <a:cxnLst/>
              <a:rect l="l" t="t" r="r" b="b"/>
              <a:pathLst>
                <a:path w="2007" h="4424" fill="none" extrusionOk="0">
                  <a:moveTo>
                    <a:pt x="1441" y="0"/>
                  </a:moveTo>
                  <a:lnTo>
                    <a:pt x="1441" y="0"/>
                  </a:lnTo>
                  <a:lnTo>
                    <a:pt x="1261" y="0"/>
                  </a:lnTo>
                  <a:lnTo>
                    <a:pt x="1107" y="52"/>
                  </a:lnTo>
                  <a:lnTo>
                    <a:pt x="901" y="129"/>
                  </a:lnTo>
                  <a:lnTo>
                    <a:pt x="669" y="283"/>
                  </a:lnTo>
                  <a:lnTo>
                    <a:pt x="567" y="360"/>
                  </a:lnTo>
                  <a:lnTo>
                    <a:pt x="464" y="489"/>
                  </a:lnTo>
                  <a:lnTo>
                    <a:pt x="361" y="617"/>
                  </a:lnTo>
                  <a:lnTo>
                    <a:pt x="258" y="772"/>
                  </a:lnTo>
                  <a:lnTo>
                    <a:pt x="181" y="977"/>
                  </a:lnTo>
                  <a:lnTo>
                    <a:pt x="129" y="1183"/>
                  </a:lnTo>
                  <a:lnTo>
                    <a:pt x="129" y="1183"/>
                  </a:lnTo>
                  <a:lnTo>
                    <a:pt x="52" y="1415"/>
                  </a:lnTo>
                  <a:lnTo>
                    <a:pt x="27" y="1672"/>
                  </a:lnTo>
                  <a:lnTo>
                    <a:pt x="1" y="1929"/>
                  </a:lnTo>
                  <a:lnTo>
                    <a:pt x="1" y="2212"/>
                  </a:lnTo>
                  <a:lnTo>
                    <a:pt x="27" y="2495"/>
                  </a:lnTo>
                  <a:lnTo>
                    <a:pt x="52" y="2778"/>
                  </a:lnTo>
                  <a:lnTo>
                    <a:pt x="104" y="3035"/>
                  </a:lnTo>
                  <a:lnTo>
                    <a:pt x="181" y="3292"/>
                  </a:lnTo>
                  <a:lnTo>
                    <a:pt x="258" y="3549"/>
                  </a:lnTo>
                  <a:lnTo>
                    <a:pt x="361" y="3755"/>
                  </a:lnTo>
                  <a:lnTo>
                    <a:pt x="489" y="3961"/>
                  </a:lnTo>
                  <a:lnTo>
                    <a:pt x="644" y="4141"/>
                  </a:lnTo>
                  <a:lnTo>
                    <a:pt x="824" y="4269"/>
                  </a:lnTo>
                  <a:lnTo>
                    <a:pt x="1004" y="4372"/>
                  </a:lnTo>
                  <a:lnTo>
                    <a:pt x="1210" y="4424"/>
                  </a:lnTo>
                  <a:lnTo>
                    <a:pt x="1441" y="4424"/>
                  </a:lnTo>
                  <a:lnTo>
                    <a:pt x="1441" y="4424"/>
                  </a:lnTo>
                  <a:lnTo>
                    <a:pt x="1544" y="4398"/>
                  </a:lnTo>
                  <a:lnTo>
                    <a:pt x="1647" y="4372"/>
                  </a:lnTo>
                  <a:lnTo>
                    <a:pt x="1750" y="4295"/>
                  </a:lnTo>
                  <a:lnTo>
                    <a:pt x="1801" y="4218"/>
                  </a:lnTo>
                  <a:lnTo>
                    <a:pt x="1878" y="4089"/>
                  </a:lnTo>
                  <a:lnTo>
                    <a:pt x="1930" y="3986"/>
                  </a:lnTo>
                  <a:lnTo>
                    <a:pt x="1981" y="3703"/>
                  </a:lnTo>
                  <a:lnTo>
                    <a:pt x="2007" y="3343"/>
                  </a:lnTo>
                  <a:lnTo>
                    <a:pt x="2007" y="2983"/>
                  </a:lnTo>
                  <a:lnTo>
                    <a:pt x="1981" y="2572"/>
                  </a:lnTo>
                  <a:lnTo>
                    <a:pt x="1904" y="2186"/>
                  </a:lnTo>
                  <a:lnTo>
                    <a:pt x="1775" y="1363"/>
                  </a:lnTo>
                  <a:lnTo>
                    <a:pt x="1621" y="669"/>
                  </a:lnTo>
                  <a:lnTo>
                    <a:pt x="144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7088;p72"/>
            <p:cNvSpPr/>
            <p:nvPr/>
          </p:nvSpPr>
          <p:spPr>
            <a:xfrm>
              <a:off x="6768866" y="2349707"/>
              <a:ext cx="39453" cy="39453"/>
            </a:xfrm>
            <a:custGeom>
              <a:avLst/>
              <a:gdLst/>
              <a:ahLst/>
              <a:cxnLst/>
              <a:rect l="l" t="t" r="r" b="b"/>
              <a:pathLst>
                <a:path w="3421" h="3421" extrusionOk="0">
                  <a:moveTo>
                    <a:pt x="1801" y="489"/>
                  </a:moveTo>
                  <a:lnTo>
                    <a:pt x="2032" y="541"/>
                  </a:lnTo>
                  <a:lnTo>
                    <a:pt x="2263" y="618"/>
                  </a:lnTo>
                  <a:lnTo>
                    <a:pt x="2469" y="746"/>
                  </a:lnTo>
                  <a:lnTo>
                    <a:pt x="2624" y="926"/>
                  </a:lnTo>
                  <a:lnTo>
                    <a:pt x="2778" y="1106"/>
                  </a:lnTo>
                  <a:lnTo>
                    <a:pt x="2855" y="1312"/>
                  </a:lnTo>
                  <a:lnTo>
                    <a:pt x="2906" y="1544"/>
                  </a:lnTo>
                  <a:lnTo>
                    <a:pt x="2932" y="1801"/>
                  </a:lnTo>
                  <a:lnTo>
                    <a:pt x="2881" y="2032"/>
                  </a:lnTo>
                  <a:lnTo>
                    <a:pt x="2804" y="2264"/>
                  </a:lnTo>
                  <a:lnTo>
                    <a:pt x="2675" y="2469"/>
                  </a:lnTo>
                  <a:lnTo>
                    <a:pt x="2521" y="2624"/>
                  </a:lnTo>
                  <a:lnTo>
                    <a:pt x="2315" y="2752"/>
                  </a:lnTo>
                  <a:lnTo>
                    <a:pt x="2109" y="2855"/>
                  </a:lnTo>
                  <a:lnTo>
                    <a:pt x="1878" y="2907"/>
                  </a:lnTo>
                  <a:lnTo>
                    <a:pt x="1620" y="2932"/>
                  </a:lnTo>
                  <a:lnTo>
                    <a:pt x="1389" y="2881"/>
                  </a:lnTo>
                  <a:lnTo>
                    <a:pt x="1158" y="2804"/>
                  </a:lnTo>
                  <a:lnTo>
                    <a:pt x="978" y="2675"/>
                  </a:lnTo>
                  <a:lnTo>
                    <a:pt x="798" y="2495"/>
                  </a:lnTo>
                  <a:lnTo>
                    <a:pt x="669" y="2315"/>
                  </a:lnTo>
                  <a:lnTo>
                    <a:pt x="566" y="2109"/>
                  </a:lnTo>
                  <a:lnTo>
                    <a:pt x="515" y="1878"/>
                  </a:lnTo>
                  <a:lnTo>
                    <a:pt x="515" y="1621"/>
                  </a:lnTo>
                  <a:lnTo>
                    <a:pt x="540" y="1389"/>
                  </a:lnTo>
                  <a:lnTo>
                    <a:pt x="643" y="1158"/>
                  </a:lnTo>
                  <a:lnTo>
                    <a:pt x="746" y="952"/>
                  </a:lnTo>
                  <a:lnTo>
                    <a:pt x="926" y="798"/>
                  </a:lnTo>
                  <a:lnTo>
                    <a:pt x="1106" y="669"/>
                  </a:lnTo>
                  <a:lnTo>
                    <a:pt x="1312" y="566"/>
                  </a:lnTo>
                  <a:lnTo>
                    <a:pt x="1543" y="515"/>
                  </a:lnTo>
                  <a:lnTo>
                    <a:pt x="1801" y="489"/>
                  </a:lnTo>
                  <a:close/>
                  <a:moveTo>
                    <a:pt x="1492" y="1"/>
                  </a:moveTo>
                  <a:lnTo>
                    <a:pt x="1312" y="52"/>
                  </a:lnTo>
                  <a:lnTo>
                    <a:pt x="1158" y="78"/>
                  </a:lnTo>
                  <a:lnTo>
                    <a:pt x="1003" y="155"/>
                  </a:lnTo>
                  <a:lnTo>
                    <a:pt x="849" y="232"/>
                  </a:lnTo>
                  <a:lnTo>
                    <a:pt x="720" y="309"/>
                  </a:lnTo>
                  <a:lnTo>
                    <a:pt x="592" y="412"/>
                  </a:lnTo>
                  <a:lnTo>
                    <a:pt x="463" y="541"/>
                  </a:lnTo>
                  <a:lnTo>
                    <a:pt x="360" y="643"/>
                  </a:lnTo>
                  <a:lnTo>
                    <a:pt x="257" y="798"/>
                  </a:lnTo>
                  <a:lnTo>
                    <a:pt x="180" y="926"/>
                  </a:lnTo>
                  <a:lnTo>
                    <a:pt x="103" y="1081"/>
                  </a:lnTo>
                  <a:lnTo>
                    <a:pt x="52" y="1235"/>
                  </a:lnTo>
                  <a:lnTo>
                    <a:pt x="26" y="1415"/>
                  </a:lnTo>
                  <a:lnTo>
                    <a:pt x="0" y="1595"/>
                  </a:lnTo>
                  <a:lnTo>
                    <a:pt x="0" y="1775"/>
                  </a:lnTo>
                  <a:lnTo>
                    <a:pt x="0" y="1929"/>
                  </a:lnTo>
                  <a:lnTo>
                    <a:pt x="52" y="2109"/>
                  </a:lnTo>
                  <a:lnTo>
                    <a:pt x="77" y="2264"/>
                  </a:lnTo>
                  <a:lnTo>
                    <a:pt x="155" y="2418"/>
                  </a:lnTo>
                  <a:lnTo>
                    <a:pt x="232" y="2572"/>
                  </a:lnTo>
                  <a:lnTo>
                    <a:pt x="309" y="2701"/>
                  </a:lnTo>
                  <a:lnTo>
                    <a:pt x="412" y="2829"/>
                  </a:lnTo>
                  <a:lnTo>
                    <a:pt x="540" y="2958"/>
                  </a:lnTo>
                  <a:lnTo>
                    <a:pt x="669" y="3061"/>
                  </a:lnTo>
                  <a:lnTo>
                    <a:pt x="798" y="3164"/>
                  </a:lnTo>
                  <a:lnTo>
                    <a:pt x="926" y="3241"/>
                  </a:lnTo>
                  <a:lnTo>
                    <a:pt x="1080" y="3318"/>
                  </a:lnTo>
                  <a:lnTo>
                    <a:pt x="1260" y="3370"/>
                  </a:lnTo>
                  <a:lnTo>
                    <a:pt x="1415" y="3395"/>
                  </a:lnTo>
                  <a:lnTo>
                    <a:pt x="1595" y="3421"/>
                  </a:lnTo>
                  <a:lnTo>
                    <a:pt x="1929" y="3421"/>
                  </a:lnTo>
                  <a:lnTo>
                    <a:pt x="2109" y="3370"/>
                  </a:lnTo>
                  <a:lnTo>
                    <a:pt x="2263" y="3344"/>
                  </a:lnTo>
                  <a:lnTo>
                    <a:pt x="2418" y="3267"/>
                  </a:lnTo>
                  <a:lnTo>
                    <a:pt x="2572" y="3190"/>
                  </a:lnTo>
                  <a:lnTo>
                    <a:pt x="2701" y="3112"/>
                  </a:lnTo>
                  <a:lnTo>
                    <a:pt x="2829" y="3010"/>
                  </a:lnTo>
                  <a:lnTo>
                    <a:pt x="2958" y="2881"/>
                  </a:lnTo>
                  <a:lnTo>
                    <a:pt x="3061" y="2778"/>
                  </a:lnTo>
                  <a:lnTo>
                    <a:pt x="3164" y="2624"/>
                  </a:lnTo>
                  <a:lnTo>
                    <a:pt x="3241" y="2495"/>
                  </a:lnTo>
                  <a:lnTo>
                    <a:pt x="3318" y="2341"/>
                  </a:lnTo>
                  <a:lnTo>
                    <a:pt x="3369" y="2187"/>
                  </a:lnTo>
                  <a:lnTo>
                    <a:pt x="3395" y="2007"/>
                  </a:lnTo>
                  <a:lnTo>
                    <a:pt x="3421" y="1826"/>
                  </a:lnTo>
                  <a:lnTo>
                    <a:pt x="3421" y="1646"/>
                  </a:lnTo>
                  <a:lnTo>
                    <a:pt x="3421" y="1492"/>
                  </a:lnTo>
                  <a:lnTo>
                    <a:pt x="3395" y="1312"/>
                  </a:lnTo>
                  <a:lnTo>
                    <a:pt x="3344" y="1158"/>
                  </a:lnTo>
                  <a:lnTo>
                    <a:pt x="3266" y="1004"/>
                  </a:lnTo>
                  <a:lnTo>
                    <a:pt x="3189" y="849"/>
                  </a:lnTo>
                  <a:lnTo>
                    <a:pt x="3112" y="721"/>
                  </a:lnTo>
                  <a:lnTo>
                    <a:pt x="3009" y="592"/>
                  </a:lnTo>
                  <a:lnTo>
                    <a:pt x="2906" y="463"/>
                  </a:lnTo>
                  <a:lnTo>
                    <a:pt x="2778" y="361"/>
                  </a:lnTo>
                  <a:lnTo>
                    <a:pt x="2649" y="258"/>
                  </a:lnTo>
                  <a:lnTo>
                    <a:pt x="2495" y="181"/>
                  </a:lnTo>
                  <a:lnTo>
                    <a:pt x="2341" y="103"/>
                  </a:lnTo>
                  <a:lnTo>
                    <a:pt x="2186" y="52"/>
                  </a:lnTo>
                  <a:lnTo>
                    <a:pt x="2006" y="26"/>
                  </a:lnTo>
                  <a:lnTo>
                    <a:pt x="182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7089;p72"/>
            <p:cNvSpPr/>
            <p:nvPr/>
          </p:nvSpPr>
          <p:spPr>
            <a:xfrm>
              <a:off x="6768866" y="2349707"/>
              <a:ext cx="39453" cy="39453"/>
            </a:xfrm>
            <a:custGeom>
              <a:avLst/>
              <a:gdLst/>
              <a:ahLst/>
              <a:cxnLst/>
              <a:rect l="l" t="t" r="r" b="b"/>
              <a:pathLst>
                <a:path w="3421" h="3421" fill="none" extrusionOk="0">
                  <a:moveTo>
                    <a:pt x="1595" y="3421"/>
                  </a:moveTo>
                  <a:lnTo>
                    <a:pt x="1595" y="3421"/>
                  </a:lnTo>
                  <a:lnTo>
                    <a:pt x="1415" y="3395"/>
                  </a:lnTo>
                  <a:lnTo>
                    <a:pt x="1260" y="3370"/>
                  </a:lnTo>
                  <a:lnTo>
                    <a:pt x="1080" y="3318"/>
                  </a:lnTo>
                  <a:lnTo>
                    <a:pt x="926" y="3241"/>
                  </a:lnTo>
                  <a:lnTo>
                    <a:pt x="798" y="3164"/>
                  </a:lnTo>
                  <a:lnTo>
                    <a:pt x="669" y="3061"/>
                  </a:lnTo>
                  <a:lnTo>
                    <a:pt x="540" y="2958"/>
                  </a:lnTo>
                  <a:lnTo>
                    <a:pt x="412" y="2829"/>
                  </a:lnTo>
                  <a:lnTo>
                    <a:pt x="309" y="2701"/>
                  </a:lnTo>
                  <a:lnTo>
                    <a:pt x="232" y="2572"/>
                  </a:lnTo>
                  <a:lnTo>
                    <a:pt x="155" y="2418"/>
                  </a:lnTo>
                  <a:lnTo>
                    <a:pt x="77" y="2264"/>
                  </a:lnTo>
                  <a:lnTo>
                    <a:pt x="52" y="2109"/>
                  </a:lnTo>
                  <a:lnTo>
                    <a:pt x="0" y="1929"/>
                  </a:lnTo>
                  <a:lnTo>
                    <a:pt x="0" y="1775"/>
                  </a:lnTo>
                  <a:lnTo>
                    <a:pt x="0" y="1595"/>
                  </a:lnTo>
                  <a:lnTo>
                    <a:pt x="0" y="1595"/>
                  </a:lnTo>
                  <a:lnTo>
                    <a:pt x="26" y="1415"/>
                  </a:lnTo>
                  <a:lnTo>
                    <a:pt x="52" y="1235"/>
                  </a:lnTo>
                  <a:lnTo>
                    <a:pt x="103" y="1081"/>
                  </a:lnTo>
                  <a:lnTo>
                    <a:pt x="180" y="926"/>
                  </a:lnTo>
                  <a:lnTo>
                    <a:pt x="257" y="798"/>
                  </a:lnTo>
                  <a:lnTo>
                    <a:pt x="360" y="643"/>
                  </a:lnTo>
                  <a:lnTo>
                    <a:pt x="463" y="541"/>
                  </a:lnTo>
                  <a:lnTo>
                    <a:pt x="592" y="412"/>
                  </a:lnTo>
                  <a:lnTo>
                    <a:pt x="720" y="309"/>
                  </a:lnTo>
                  <a:lnTo>
                    <a:pt x="849" y="232"/>
                  </a:lnTo>
                  <a:lnTo>
                    <a:pt x="1003" y="155"/>
                  </a:lnTo>
                  <a:lnTo>
                    <a:pt x="1158" y="78"/>
                  </a:lnTo>
                  <a:lnTo>
                    <a:pt x="1312" y="52"/>
                  </a:lnTo>
                  <a:lnTo>
                    <a:pt x="1492" y="1"/>
                  </a:lnTo>
                  <a:lnTo>
                    <a:pt x="1672" y="1"/>
                  </a:lnTo>
                  <a:lnTo>
                    <a:pt x="1826" y="1"/>
                  </a:lnTo>
                  <a:lnTo>
                    <a:pt x="1826" y="1"/>
                  </a:lnTo>
                  <a:lnTo>
                    <a:pt x="2006" y="26"/>
                  </a:lnTo>
                  <a:lnTo>
                    <a:pt x="2186" y="52"/>
                  </a:lnTo>
                  <a:lnTo>
                    <a:pt x="2341" y="103"/>
                  </a:lnTo>
                  <a:lnTo>
                    <a:pt x="2495" y="181"/>
                  </a:lnTo>
                  <a:lnTo>
                    <a:pt x="2649" y="258"/>
                  </a:lnTo>
                  <a:lnTo>
                    <a:pt x="2778" y="361"/>
                  </a:lnTo>
                  <a:lnTo>
                    <a:pt x="2906" y="463"/>
                  </a:lnTo>
                  <a:lnTo>
                    <a:pt x="3009" y="592"/>
                  </a:lnTo>
                  <a:lnTo>
                    <a:pt x="3112" y="721"/>
                  </a:lnTo>
                  <a:lnTo>
                    <a:pt x="3189" y="849"/>
                  </a:lnTo>
                  <a:lnTo>
                    <a:pt x="3266" y="1004"/>
                  </a:lnTo>
                  <a:lnTo>
                    <a:pt x="3344" y="1158"/>
                  </a:lnTo>
                  <a:lnTo>
                    <a:pt x="3395" y="1312"/>
                  </a:lnTo>
                  <a:lnTo>
                    <a:pt x="3421" y="1492"/>
                  </a:lnTo>
                  <a:lnTo>
                    <a:pt x="3421" y="1646"/>
                  </a:lnTo>
                  <a:lnTo>
                    <a:pt x="3421" y="1826"/>
                  </a:lnTo>
                  <a:lnTo>
                    <a:pt x="3421" y="1826"/>
                  </a:lnTo>
                  <a:lnTo>
                    <a:pt x="3395" y="2007"/>
                  </a:lnTo>
                  <a:lnTo>
                    <a:pt x="3369" y="2187"/>
                  </a:lnTo>
                  <a:lnTo>
                    <a:pt x="3318" y="2341"/>
                  </a:lnTo>
                  <a:lnTo>
                    <a:pt x="3241" y="2495"/>
                  </a:lnTo>
                  <a:lnTo>
                    <a:pt x="3164" y="2624"/>
                  </a:lnTo>
                  <a:lnTo>
                    <a:pt x="3061" y="2778"/>
                  </a:lnTo>
                  <a:lnTo>
                    <a:pt x="2958" y="2881"/>
                  </a:lnTo>
                  <a:lnTo>
                    <a:pt x="2829" y="3010"/>
                  </a:lnTo>
                  <a:lnTo>
                    <a:pt x="2701" y="3112"/>
                  </a:lnTo>
                  <a:lnTo>
                    <a:pt x="2572" y="3190"/>
                  </a:lnTo>
                  <a:lnTo>
                    <a:pt x="2418" y="3267"/>
                  </a:lnTo>
                  <a:lnTo>
                    <a:pt x="2263" y="3344"/>
                  </a:lnTo>
                  <a:lnTo>
                    <a:pt x="2109" y="3370"/>
                  </a:lnTo>
                  <a:lnTo>
                    <a:pt x="1929" y="3421"/>
                  </a:lnTo>
                  <a:lnTo>
                    <a:pt x="1775" y="3421"/>
                  </a:lnTo>
                  <a:lnTo>
                    <a:pt x="1595" y="342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7090;p72"/>
            <p:cNvSpPr/>
            <p:nvPr/>
          </p:nvSpPr>
          <p:spPr>
            <a:xfrm>
              <a:off x="6774794" y="2355346"/>
              <a:ext cx="27897" cy="28185"/>
            </a:xfrm>
            <a:custGeom>
              <a:avLst/>
              <a:gdLst/>
              <a:ahLst/>
              <a:cxnLst/>
              <a:rect l="l" t="t" r="r" b="b"/>
              <a:pathLst>
                <a:path w="2419" h="2444" fill="none" extrusionOk="0">
                  <a:moveTo>
                    <a:pt x="1287" y="0"/>
                  </a:moveTo>
                  <a:lnTo>
                    <a:pt x="1287" y="0"/>
                  </a:lnTo>
                  <a:lnTo>
                    <a:pt x="1029" y="26"/>
                  </a:lnTo>
                  <a:lnTo>
                    <a:pt x="798" y="77"/>
                  </a:lnTo>
                  <a:lnTo>
                    <a:pt x="592" y="180"/>
                  </a:lnTo>
                  <a:lnTo>
                    <a:pt x="412" y="309"/>
                  </a:lnTo>
                  <a:lnTo>
                    <a:pt x="232" y="463"/>
                  </a:lnTo>
                  <a:lnTo>
                    <a:pt x="129" y="669"/>
                  </a:lnTo>
                  <a:lnTo>
                    <a:pt x="26" y="900"/>
                  </a:lnTo>
                  <a:lnTo>
                    <a:pt x="1" y="1132"/>
                  </a:lnTo>
                  <a:lnTo>
                    <a:pt x="1" y="1132"/>
                  </a:lnTo>
                  <a:lnTo>
                    <a:pt x="1" y="1389"/>
                  </a:lnTo>
                  <a:lnTo>
                    <a:pt x="52" y="1620"/>
                  </a:lnTo>
                  <a:lnTo>
                    <a:pt x="155" y="1826"/>
                  </a:lnTo>
                  <a:lnTo>
                    <a:pt x="284" y="2006"/>
                  </a:lnTo>
                  <a:lnTo>
                    <a:pt x="464" y="2186"/>
                  </a:lnTo>
                  <a:lnTo>
                    <a:pt x="644" y="2315"/>
                  </a:lnTo>
                  <a:lnTo>
                    <a:pt x="875" y="2392"/>
                  </a:lnTo>
                  <a:lnTo>
                    <a:pt x="1106" y="2443"/>
                  </a:lnTo>
                  <a:lnTo>
                    <a:pt x="1106" y="2443"/>
                  </a:lnTo>
                  <a:lnTo>
                    <a:pt x="1364" y="2418"/>
                  </a:lnTo>
                  <a:lnTo>
                    <a:pt x="1595" y="2366"/>
                  </a:lnTo>
                  <a:lnTo>
                    <a:pt x="1801" y="2263"/>
                  </a:lnTo>
                  <a:lnTo>
                    <a:pt x="2007" y="2135"/>
                  </a:lnTo>
                  <a:lnTo>
                    <a:pt x="2161" y="1980"/>
                  </a:lnTo>
                  <a:lnTo>
                    <a:pt x="2290" y="1775"/>
                  </a:lnTo>
                  <a:lnTo>
                    <a:pt x="2367" y="1543"/>
                  </a:lnTo>
                  <a:lnTo>
                    <a:pt x="2418" y="1312"/>
                  </a:lnTo>
                  <a:lnTo>
                    <a:pt x="2418" y="1312"/>
                  </a:lnTo>
                  <a:lnTo>
                    <a:pt x="2392" y="1055"/>
                  </a:lnTo>
                  <a:lnTo>
                    <a:pt x="2341" y="823"/>
                  </a:lnTo>
                  <a:lnTo>
                    <a:pt x="2264" y="617"/>
                  </a:lnTo>
                  <a:lnTo>
                    <a:pt x="2110" y="437"/>
                  </a:lnTo>
                  <a:lnTo>
                    <a:pt x="1955" y="257"/>
                  </a:lnTo>
                  <a:lnTo>
                    <a:pt x="1749" y="129"/>
                  </a:lnTo>
                  <a:lnTo>
                    <a:pt x="1518" y="52"/>
                  </a:lnTo>
                  <a:lnTo>
                    <a:pt x="128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7091;p72"/>
            <p:cNvSpPr/>
            <p:nvPr/>
          </p:nvSpPr>
          <p:spPr>
            <a:xfrm>
              <a:off x="6820474" y="2429788"/>
              <a:ext cx="12" cy="12"/>
            </a:xfrm>
            <a:custGeom>
              <a:avLst/>
              <a:gdLst/>
              <a:ahLst/>
              <a:cxnLst/>
              <a:rect l="l" t="t" r="r" b="b"/>
              <a:pathLst>
                <a:path w="1" h="1" extrusionOk="0">
                  <a:moveTo>
                    <a:pt x="0" y="0"/>
                  </a:moveTo>
                  <a:lnTo>
                    <a:pt x="0"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7092;p72"/>
            <p:cNvSpPr/>
            <p:nvPr/>
          </p:nvSpPr>
          <p:spPr>
            <a:xfrm>
              <a:off x="6820474" y="2429788"/>
              <a:ext cx="12" cy="12"/>
            </a:xfrm>
            <a:custGeom>
              <a:avLst/>
              <a:gdLst/>
              <a:ahLst/>
              <a:cxnLst/>
              <a:rect l="l" t="t" r="r" b="b"/>
              <a:pathLst>
                <a:path w="1" h="1" fill="none" extrusionOk="0">
                  <a:moveTo>
                    <a:pt x="0" y="0"/>
                  </a:move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7093;p72"/>
            <p:cNvSpPr/>
            <p:nvPr/>
          </p:nvSpPr>
          <p:spPr>
            <a:xfrm>
              <a:off x="6810383" y="2383520"/>
              <a:ext cx="123698" cy="135253"/>
            </a:xfrm>
            <a:custGeom>
              <a:avLst/>
              <a:gdLst/>
              <a:ahLst/>
              <a:cxnLst/>
              <a:rect l="l" t="t" r="r" b="b"/>
              <a:pathLst>
                <a:path w="10726" h="11728" extrusionOk="0">
                  <a:moveTo>
                    <a:pt x="9851" y="0"/>
                  </a:moveTo>
                  <a:lnTo>
                    <a:pt x="9491" y="155"/>
                  </a:lnTo>
                  <a:lnTo>
                    <a:pt x="8976" y="386"/>
                  </a:lnTo>
                  <a:lnTo>
                    <a:pt x="8591" y="772"/>
                  </a:lnTo>
                  <a:lnTo>
                    <a:pt x="8179" y="1132"/>
                  </a:lnTo>
                  <a:lnTo>
                    <a:pt x="7742" y="1492"/>
                  </a:lnTo>
                  <a:lnTo>
                    <a:pt x="7305" y="1801"/>
                  </a:lnTo>
                  <a:lnTo>
                    <a:pt x="6842" y="2084"/>
                  </a:lnTo>
                  <a:lnTo>
                    <a:pt x="6379" y="2366"/>
                  </a:lnTo>
                  <a:lnTo>
                    <a:pt x="5890" y="2624"/>
                  </a:lnTo>
                  <a:lnTo>
                    <a:pt x="5402" y="2855"/>
                  </a:lnTo>
                  <a:lnTo>
                    <a:pt x="4861" y="3061"/>
                  </a:lnTo>
                  <a:lnTo>
                    <a:pt x="4347" y="3267"/>
                  </a:lnTo>
                  <a:lnTo>
                    <a:pt x="3807" y="3421"/>
                  </a:lnTo>
                  <a:lnTo>
                    <a:pt x="3241" y="3575"/>
                  </a:lnTo>
                  <a:lnTo>
                    <a:pt x="2675" y="3729"/>
                  </a:lnTo>
                  <a:lnTo>
                    <a:pt x="2084" y="3832"/>
                  </a:lnTo>
                  <a:lnTo>
                    <a:pt x="1492" y="3935"/>
                  </a:lnTo>
                  <a:lnTo>
                    <a:pt x="875" y="4012"/>
                  </a:lnTo>
                  <a:lnTo>
                    <a:pt x="875" y="4038"/>
                  </a:lnTo>
                  <a:lnTo>
                    <a:pt x="875" y="4707"/>
                  </a:lnTo>
                  <a:lnTo>
                    <a:pt x="875" y="5401"/>
                  </a:lnTo>
                  <a:lnTo>
                    <a:pt x="824" y="6018"/>
                  </a:lnTo>
                  <a:lnTo>
                    <a:pt x="798" y="6610"/>
                  </a:lnTo>
                  <a:lnTo>
                    <a:pt x="721" y="7176"/>
                  </a:lnTo>
                  <a:lnTo>
                    <a:pt x="592" y="7947"/>
                  </a:lnTo>
                  <a:lnTo>
                    <a:pt x="489" y="8436"/>
                  </a:lnTo>
                  <a:lnTo>
                    <a:pt x="361" y="8899"/>
                  </a:lnTo>
                  <a:lnTo>
                    <a:pt x="207" y="9362"/>
                  </a:lnTo>
                  <a:lnTo>
                    <a:pt x="1" y="9799"/>
                  </a:lnTo>
                  <a:lnTo>
                    <a:pt x="27" y="9902"/>
                  </a:lnTo>
                  <a:lnTo>
                    <a:pt x="129" y="10133"/>
                  </a:lnTo>
                  <a:lnTo>
                    <a:pt x="232" y="10288"/>
                  </a:lnTo>
                  <a:lnTo>
                    <a:pt x="361" y="10442"/>
                  </a:lnTo>
                  <a:lnTo>
                    <a:pt x="515" y="10622"/>
                  </a:lnTo>
                  <a:lnTo>
                    <a:pt x="747" y="10802"/>
                  </a:lnTo>
                  <a:lnTo>
                    <a:pt x="1004" y="11008"/>
                  </a:lnTo>
                  <a:lnTo>
                    <a:pt x="1338" y="11162"/>
                  </a:lnTo>
                  <a:lnTo>
                    <a:pt x="1750" y="11342"/>
                  </a:lnTo>
                  <a:lnTo>
                    <a:pt x="2238" y="11471"/>
                  </a:lnTo>
                  <a:lnTo>
                    <a:pt x="2778" y="11599"/>
                  </a:lnTo>
                  <a:lnTo>
                    <a:pt x="3421" y="11676"/>
                  </a:lnTo>
                  <a:lnTo>
                    <a:pt x="4141" y="11728"/>
                  </a:lnTo>
                  <a:lnTo>
                    <a:pt x="4964" y="11728"/>
                  </a:lnTo>
                  <a:lnTo>
                    <a:pt x="5324" y="11702"/>
                  </a:lnTo>
                  <a:lnTo>
                    <a:pt x="5659" y="11676"/>
                  </a:lnTo>
                  <a:lnTo>
                    <a:pt x="5967" y="11625"/>
                  </a:lnTo>
                  <a:lnTo>
                    <a:pt x="6276" y="11573"/>
                  </a:lnTo>
                  <a:lnTo>
                    <a:pt x="6867" y="11419"/>
                  </a:lnTo>
                  <a:lnTo>
                    <a:pt x="7433" y="11213"/>
                  </a:lnTo>
                  <a:lnTo>
                    <a:pt x="7948" y="10982"/>
                  </a:lnTo>
                  <a:lnTo>
                    <a:pt x="8411" y="10699"/>
                  </a:lnTo>
                  <a:lnTo>
                    <a:pt x="8848" y="10442"/>
                  </a:lnTo>
                  <a:lnTo>
                    <a:pt x="9234" y="10159"/>
                  </a:lnTo>
                  <a:lnTo>
                    <a:pt x="9568" y="9876"/>
                  </a:lnTo>
                  <a:lnTo>
                    <a:pt x="9876" y="9593"/>
                  </a:lnTo>
                  <a:lnTo>
                    <a:pt x="10134" y="9336"/>
                  </a:lnTo>
                  <a:lnTo>
                    <a:pt x="10339" y="9105"/>
                  </a:lnTo>
                  <a:lnTo>
                    <a:pt x="10622" y="8770"/>
                  </a:lnTo>
                  <a:lnTo>
                    <a:pt x="10725" y="8642"/>
                  </a:lnTo>
                  <a:lnTo>
                    <a:pt x="10494" y="8127"/>
                  </a:lnTo>
                  <a:lnTo>
                    <a:pt x="10288" y="7639"/>
                  </a:lnTo>
                  <a:lnTo>
                    <a:pt x="10108" y="7124"/>
                  </a:lnTo>
                  <a:lnTo>
                    <a:pt x="9954" y="6636"/>
                  </a:lnTo>
                  <a:lnTo>
                    <a:pt x="9825" y="6147"/>
                  </a:lnTo>
                  <a:lnTo>
                    <a:pt x="9696" y="5684"/>
                  </a:lnTo>
                  <a:lnTo>
                    <a:pt x="9619" y="5195"/>
                  </a:lnTo>
                  <a:lnTo>
                    <a:pt x="9542" y="4707"/>
                  </a:lnTo>
                  <a:lnTo>
                    <a:pt x="9491" y="4244"/>
                  </a:lnTo>
                  <a:lnTo>
                    <a:pt x="9465" y="3755"/>
                  </a:lnTo>
                  <a:lnTo>
                    <a:pt x="9439" y="3267"/>
                  </a:lnTo>
                  <a:lnTo>
                    <a:pt x="9465" y="2778"/>
                  </a:lnTo>
                  <a:lnTo>
                    <a:pt x="9491" y="2289"/>
                  </a:lnTo>
                  <a:lnTo>
                    <a:pt x="9568" y="1801"/>
                  </a:lnTo>
                  <a:lnTo>
                    <a:pt x="9645" y="1286"/>
                  </a:lnTo>
                  <a:lnTo>
                    <a:pt x="9748" y="772"/>
                  </a:lnTo>
                  <a:lnTo>
                    <a:pt x="9876" y="180"/>
                  </a:lnTo>
                  <a:lnTo>
                    <a:pt x="9851"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7094;p72"/>
            <p:cNvSpPr/>
            <p:nvPr/>
          </p:nvSpPr>
          <p:spPr>
            <a:xfrm>
              <a:off x="6818686" y="2413181"/>
              <a:ext cx="66450" cy="53096"/>
            </a:xfrm>
            <a:custGeom>
              <a:avLst/>
              <a:gdLst/>
              <a:ahLst/>
              <a:cxnLst/>
              <a:rect l="l" t="t" r="r" b="b"/>
              <a:pathLst>
                <a:path w="5762" h="4604" extrusionOk="0">
                  <a:moveTo>
                    <a:pt x="5762" y="0"/>
                  </a:moveTo>
                  <a:lnTo>
                    <a:pt x="5119" y="412"/>
                  </a:lnTo>
                  <a:lnTo>
                    <a:pt x="4450" y="772"/>
                  </a:lnTo>
                  <a:lnTo>
                    <a:pt x="3756" y="1055"/>
                  </a:lnTo>
                  <a:lnTo>
                    <a:pt x="3421" y="1183"/>
                  </a:lnTo>
                  <a:lnTo>
                    <a:pt x="3061" y="1312"/>
                  </a:lnTo>
                  <a:lnTo>
                    <a:pt x="2727" y="1389"/>
                  </a:lnTo>
                  <a:lnTo>
                    <a:pt x="2367" y="1466"/>
                  </a:lnTo>
                  <a:lnTo>
                    <a:pt x="2033" y="1518"/>
                  </a:lnTo>
                  <a:lnTo>
                    <a:pt x="1673" y="1569"/>
                  </a:lnTo>
                  <a:lnTo>
                    <a:pt x="1338" y="1595"/>
                  </a:lnTo>
                  <a:lnTo>
                    <a:pt x="1004" y="1569"/>
                  </a:lnTo>
                  <a:lnTo>
                    <a:pt x="670" y="1543"/>
                  </a:lnTo>
                  <a:lnTo>
                    <a:pt x="361" y="1518"/>
                  </a:lnTo>
                  <a:lnTo>
                    <a:pt x="155" y="1466"/>
                  </a:lnTo>
                  <a:lnTo>
                    <a:pt x="155" y="2135"/>
                  </a:lnTo>
                  <a:lnTo>
                    <a:pt x="155" y="2829"/>
                  </a:lnTo>
                  <a:lnTo>
                    <a:pt x="104" y="3446"/>
                  </a:lnTo>
                  <a:lnTo>
                    <a:pt x="78" y="4038"/>
                  </a:lnTo>
                  <a:lnTo>
                    <a:pt x="1" y="4604"/>
                  </a:lnTo>
                  <a:lnTo>
                    <a:pt x="567" y="4449"/>
                  </a:lnTo>
                  <a:lnTo>
                    <a:pt x="1081" y="4269"/>
                  </a:lnTo>
                  <a:lnTo>
                    <a:pt x="1595" y="4064"/>
                  </a:lnTo>
                  <a:lnTo>
                    <a:pt x="2058" y="3806"/>
                  </a:lnTo>
                  <a:lnTo>
                    <a:pt x="2521" y="3524"/>
                  </a:lnTo>
                  <a:lnTo>
                    <a:pt x="2933" y="3241"/>
                  </a:lnTo>
                  <a:lnTo>
                    <a:pt x="3344" y="2932"/>
                  </a:lnTo>
                  <a:lnTo>
                    <a:pt x="3704" y="2598"/>
                  </a:lnTo>
                  <a:lnTo>
                    <a:pt x="4064" y="2263"/>
                  </a:lnTo>
                  <a:lnTo>
                    <a:pt x="4373" y="1903"/>
                  </a:lnTo>
                  <a:lnTo>
                    <a:pt x="4682" y="1569"/>
                  </a:lnTo>
                  <a:lnTo>
                    <a:pt x="4939" y="1235"/>
                  </a:lnTo>
                  <a:lnTo>
                    <a:pt x="5402" y="592"/>
                  </a:lnTo>
                  <a:lnTo>
                    <a:pt x="576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7095;p72"/>
            <p:cNvSpPr/>
            <p:nvPr/>
          </p:nvSpPr>
          <p:spPr>
            <a:xfrm>
              <a:off x="6784285" y="2215053"/>
              <a:ext cx="190425" cy="218599"/>
            </a:xfrm>
            <a:custGeom>
              <a:avLst/>
              <a:gdLst/>
              <a:ahLst/>
              <a:cxnLst/>
              <a:rect l="l" t="t" r="r" b="b"/>
              <a:pathLst>
                <a:path w="16512" h="18955" extrusionOk="0">
                  <a:moveTo>
                    <a:pt x="8745" y="1"/>
                  </a:moveTo>
                  <a:lnTo>
                    <a:pt x="8153" y="26"/>
                  </a:lnTo>
                  <a:lnTo>
                    <a:pt x="7562" y="52"/>
                  </a:lnTo>
                  <a:lnTo>
                    <a:pt x="6996" y="103"/>
                  </a:lnTo>
                  <a:lnTo>
                    <a:pt x="6456" y="155"/>
                  </a:lnTo>
                  <a:lnTo>
                    <a:pt x="5941" y="232"/>
                  </a:lnTo>
                  <a:lnTo>
                    <a:pt x="5453" y="309"/>
                  </a:lnTo>
                  <a:lnTo>
                    <a:pt x="4990" y="412"/>
                  </a:lnTo>
                  <a:lnTo>
                    <a:pt x="4527" y="541"/>
                  </a:lnTo>
                  <a:lnTo>
                    <a:pt x="4115" y="669"/>
                  </a:lnTo>
                  <a:lnTo>
                    <a:pt x="3730" y="798"/>
                  </a:lnTo>
                  <a:lnTo>
                    <a:pt x="3344" y="952"/>
                  </a:lnTo>
                  <a:lnTo>
                    <a:pt x="3010" y="1106"/>
                  </a:lnTo>
                  <a:lnTo>
                    <a:pt x="2675" y="1286"/>
                  </a:lnTo>
                  <a:lnTo>
                    <a:pt x="2367" y="1466"/>
                  </a:lnTo>
                  <a:lnTo>
                    <a:pt x="2084" y="1647"/>
                  </a:lnTo>
                  <a:lnTo>
                    <a:pt x="1827" y="1852"/>
                  </a:lnTo>
                  <a:lnTo>
                    <a:pt x="1569" y="2058"/>
                  </a:lnTo>
                  <a:lnTo>
                    <a:pt x="1364" y="2264"/>
                  </a:lnTo>
                  <a:lnTo>
                    <a:pt x="1158" y="2495"/>
                  </a:lnTo>
                  <a:lnTo>
                    <a:pt x="952" y="2727"/>
                  </a:lnTo>
                  <a:lnTo>
                    <a:pt x="798" y="2958"/>
                  </a:lnTo>
                  <a:lnTo>
                    <a:pt x="644" y="3190"/>
                  </a:lnTo>
                  <a:lnTo>
                    <a:pt x="515" y="3447"/>
                  </a:lnTo>
                  <a:lnTo>
                    <a:pt x="386" y="3704"/>
                  </a:lnTo>
                  <a:lnTo>
                    <a:pt x="283" y="3961"/>
                  </a:lnTo>
                  <a:lnTo>
                    <a:pt x="206" y="4218"/>
                  </a:lnTo>
                  <a:lnTo>
                    <a:pt x="129" y="4501"/>
                  </a:lnTo>
                  <a:lnTo>
                    <a:pt x="52" y="5041"/>
                  </a:lnTo>
                  <a:lnTo>
                    <a:pt x="1" y="5581"/>
                  </a:lnTo>
                  <a:lnTo>
                    <a:pt x="26" y="6121"/>
                  </a:lnTo>
                  <a:lnTo>
                    <a:pt x="78" y="6790"/>
                  </a:lnTo>
                  <a:lnTo>
                    <a:pt x="181" y="7562"/>
                  </a:lnTo>
                  <a:lnTo>
                    <a:pt x="412" y="9233"/>
                  </a:lnTo>
                  <a:lnTo>
                    <a:pt x="746" y="11188"/>
                  </a:lnTo>
                  <a:lnTo>
                    <a:pt x="721" y="11265"/>
                  </a:lnTo>
                  <a:lnTo>
                    <a:pt x="592" y="11754"/>
                  </a:lnTo>
                  <a:lnTo>
                    <a:pt x="464" y="12268"/>
                  </a:lnTo>
                  <a:lnTo>
                    <a:pt x="361" y="12731"/>
                  </a:lnTo>
                  <a:lnTo>
                    <a:pt x="309" y="13220"/>
                  </a:lnTo>
                  <a:lnTo>
                    <a:pt x="258" y="13734"/>
                  </a:lnTo>
                  <a:lnTo>
                    <a:pt x="232" y="14223"/>
                  </a:lnTo>
                  <a:lnTo>
                    <a:pt x="258" y="14711"/>
                  </a:lnTo>
                  <a:lnTo>
                    <a:pt x="283" y="15200"/>
                  </a:lnTo>
                  <a:lnTo>
                    <a:pt x="361" y="15689"/>
                  </a:lnTo>
                  <a:lnTo>
                    <a:pt x="438" y="16151"/>
                  </a:lnTo>
                  <a:lnTo>
                    <a:pt x="566" y="16589"/>
                  </a:lnTo>
                  <a:lnTo>
                    <a:pt x="746" y="17026"/>
                  </a:lnTo>
                  <a:lnTo>
                    <a:pt x="952" y="17412"/>
                  </a:lnTo>
                  <a:lnTo>
                    <a:pt x="1184" y="17746"/>
                  </a:lnTo>
                  <a:lnTo>
                    <a:pt x="1338" y="17900"/>
                  </a:lnTo>
                  <a:lnTo>
                    <a:pt x="1467" y="18055"/>
                  </a:lnTo>
                  <a:lnTo>
                    <a:pt x="1647" y="18183"/>
                  </a:lnTo>
                  <a:lnTo>
                    <a:pt x="1801" y="18312"/>
                  </a:lnTo>
                  <a:lnTo>
                    <a:pt x="1981" y="18415"/>
                  </a:lnTo>
                  <a:lnTo>
                    <a:pt x="2187" y="18517"/>
                  </a:lnTo>
                  <a:lnTo>
                    <a:pt x="2392" y="18620"/>
                  </a:lnTo>
                  <a:lnTo>
                    <a:pt x="2598" y="18672"/>
                  </a:lnTo>
                  <a:lnTo>
                    <a:pt x="2804" y="18749"/>
                  </a:lnTo>
                  <a:lnTo>
                    <a:pt x="3138" y="18826"/>
                  </a:lnTo>
                  <a:lnTo>
                    <a:pt x="3575" y="18903"/>
                  </a:lnTo>
                  <a:lnTo>
                    <a:pt x="3833" y="18955"/>
                  </a:lnTo>
                  <a:lnTo>
                    <a:pt x="4578" y="18955"/>
                  </a:lnTo>
                  <a:lnTo>
                    <a:pt x="5067" y="18903"/>
                  </a:lnTo>
                  <a:lnTo>
                    <a:pt x="5581" y="18826"/>
                  </a:lnTo>
                  <a:lnTo>
                    <a:pt x="6147" y="18723"/>
                  </a:lnTo>
                  <a:lnTo>
                    <a:pt x="6713" y="18569"/>
                  </a:lnTo>
                  <a:lnTo>
                    <a:pt x="7305" y="18363"/>
                  </a:lnTo>
                  <a:lnTo>
                    <a:pt x="7870" y="18157"/>
                  </a:lnTo>
                  <a:lnTo>
                    <a:pt x="8462" y="17900"/>
                  </a:lnTo>
                  <a:lnTo>
                    <a:pt x="9053" y="17617"/>
                  </a:lnTo>
                  <a:lnTo>
                    <a:pt x="9619" y="17283"/>
                  </a:lnTo>
                  <a:lnTo>
                    <a:pt x="10159" y="16923"/>
                  </a:lnTo>
                  <a:lnTo>
                    <a:pt x="10674" y="16537"/>
                  </a:lnTo>
                  <a:lnTo>
                    <a:pt x="11136" y="16100"/>
                  </a:lnTo>
                  <a:lnTo>
                    <a:pt x="11574" y="15637"/>
                  </a:lnTo>
                  <a:lnTo>
                    <a:pt x="11779" y="15406"/>
                  </a:lnTo>
                  <a:lnTo>
                    <a:pt x="11959" y="15148"/>
                  </a:lnTo>
                  <a:lnTo>
                    <a:pt x="12139" y="14891"/>
                  </a:lnTo>
                  <a:lnTo>
                    <a:pt x="12294" y="14634"/>
                  </a:lnTo>
                  <a:lnTo>
                    <a:pt x="12294" y="14608"/>
                  </a:lnTo>
                  <a:lnTo>
                    <a:pt x="12345" y="14505"/>
                  </a:lnTo>
                  <a:lnTo>
                    <a:pt x="12500" y="14197"/>
                  </a:lnTo>
                  <a:lnTo>
                    <a:pt x="12962" y="14197"/>
                  </a:lnTo>
                  <a:lnTo>
                    <a:pt x="13374" y="14120"/>
                  </a:lnTo>
                  <a:lnTo>
                    <a:pt x="13760" y="14043"/>
                  </a:lnTo>
                  <a:lnTo>
                    <a:pt x="14120" y="13888"/>
                  </a:lnTo>
                  <a:lnTo>
                    <a:pt x="14454" y="13708"/>
                  </a:lnTo>
                  <a:lnTo>
                    <a:pt x="14788" y="13502"/>
                  </a:lnTo>
                  <a:lnTo>
                    <a:pt x="15071" y="13271"/>
                  </a:lnTo>
                  <a:lnTo>
                    <a:pt x="15354" y="13014"/>
                  </a:lnTo>
                  <a:lnTo>
                    <a:pt x="15611" y="12731"/>
                  </a:lnTo>
                  <a:lnTo>
                    <a:pt x="15817" y="12422"/>
                  </a:lnTo>
                  <a:lnTo>
                    <a:pt x="16023" y="12114"/>
                  </a:lnTo>
                  <a:lnTo>
                    <a:pt x="16177" y="11805"/>
                  </a:lnTo>
                  <a:lnTo>
                    <a:pt x="16306" y="11471"/>
                  </a:lnTo>
                  <a:lnTo>
                    <a:pt x="16409" y="11136"/>
                  </a:lnTo>
                  <a:lnTo>
                    <a:pt x="16486" y="10802"/>
                  </a:lnTo>
                  <a:lnTo>
                    <a:pt x="16512" y="10468"/>
                  </a:lnTo>
                  <a:lnTo>
                    <a:pt x="16512" y="10262"/>
                  </a:lnTo>
                  <a:lnTo>
                    <a:pt x="16512" y="10031"/>
                  </a:lnTo>
                  <a:lnTo>
                    <a:pt x="16460" y="9773"/>
                  </a:lnTo>
                  <a:lnTo>
                    <a:pt x="16409" y="9568"/>
                  </a:lnTo>
                  <a:lnTo>
                    <a:pt x="16306" y="9336"/>
                  </a:lnTo>
                  <a:lnTo>
                    <a:pt x="16177" y="9130"/>
                  </a:lnTo>
                  <a:lnTo>
                    <a:pt x="16023" y="8950"/>
                  </a:lnTo>
                  <a:lnTo>
                    <a:pt x="15817" y="8822"/>
                  </a:lnTo>
                  <a:lnTo>
                    <a:pt x="15894" y="8745"/>
                  </a:lnTo>
                  <a:lnTo>
                    <a:pt x="15946" y="8616"/>
                  </a:lnTo>
                  <a:lnTo>
                    <a:pt x="16074" y="8307"/>
                  </a:lnTo>
                  <a:lnTo>
                    <a:pt x="16151" y="7896"/>
                  </a:lnTo>
                  <a:lnTo>
                    <a:pt x="16229" y="7433"/>
                  </a:lnTo>
                  <a:lnTo>
                    <a:pt x="16280" y="6970"/>
                  </a:lnTo>
                  <a:lnTo>
                    <a:pt x="16332" y="6559"/>
                  </a:lnTo>
                  <a:lnTo>
                    <a:pt x="16332" y="6250"/>
                  </a:lnTo>
                  <a:lnTo>
                    <a:pt x="16332" y="6019"/>
                  </a:lnTo>
                  <a:lnTo>
                    <a:pt x="16254" y="5607"/>
                  </a:lnTo>
                  <a:lnTo>
                    <a:pt x="16151" y="5144"/>
                  </a:lnTo>
                  <a:lnTo>
                    <a:pt x="15997" y="4656"/>
                  </a:lnTo>
                  <a:lnTo>
                    <a:pt x="15817" y="4141"/>
                  </a:lnTo>
                  <a:lnTo>
                    <a:pt x="15586" y="3627"/>
                  </a:lnTo>
                  <a:lnTo>
                    <a:pt x="15303" y="3112"/>
                  </a:lnTo>
                  <a:lnTo>
                    <a:pt x="15148" y="2855"/>
                  </a:lnTo>
                  <a:lnTo>
                    <a:pt x="14968" y="2624"/>
                  </a:lnTo>
                  <a:lnTo>
                    <a:pt x="14763" y="2367"/>
                  </a:lnTo>
                  <a:lnTo>
                    <a:pt x="14557" y="2135"/>
                  </a:lnTo>
                  <a:lnTo>
                    <a:pt x="14326" y="1904"/>
                  </a:lnTo>
                  <a:lnTo>
                    <a:pt x="14068" y="1672"/>
                  </a:lnTo>
                  <a:lnTo>
                    <a:pt x="13785" y="1466"/>
                  </a:lnTo>
                  <a:lnTo>
                    <a:pt x="13503" y="1261"/>
                  </a:lnTo>
                  <a:lnTo>
                    <a:pt x="13194" y="1055"/>
                  </a:lnTo>
                  <a:lnTo>
                    <a:pt x="12860" y="875"/>
                  </a:lnTo>
                  <a:lnTo>
                    <a:pt x="12500" y="721"/>
                  </a:lnTo>
                  <a:lnTo>
                    <a:pt x="12114" y="566"/>
                  </a:lnTo>
                  <a:lnTo>
                    <a:pt x="11728" y="412"/>
                  </a:lnTo>
                  <a:lnTo>
                    <a:pt x="11291" y="309"/>
                  </a:lnTo>
                  <a:lnTo>
                    <a:pt x="10828" y="206"/>
                  </a:lnTo>
                  <a:lnTo>
                    <a:pt x="10365" y="129"/>
                  </a:lnTo>
                  <a:lnTo>
                    <a:pt x="9851" y="52"/>
                  </a:lnTo>
                  <a:lnTo>
                    <a:pt x="9311" y="26"/>
                  </a:lnTo>
                  <a:lnTo>
                    <a:pt x="8745"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7096;p72"/>
            <p:cNvSpPr/>
            <p:nvPr/>
          </p:nvSpPr>
          <p:spPr>
            <a:xfrm>
              <a:off x="6784285" y="2215053"/>
              <a:ext cx="190425" cy="218599"/>
            </a:xfrm>
            <a:custGeom>
              <a:avLst/>
              <a:gdLst/>
              <a:ahLst/>
              <a:cxnLst/>
              <a:rect l="l" t="t" r="r" b="b"/>
              <a:pathLst>
                <a:path w="16512" h="18955" fill="none" extrusionOk="0">
                  <a:moveTo>
                    <a:pt x="16512" y="10468"/>
                  </a:moveTo>
                  <a:lnTo>
                    <a:pt x="16512" y="10468"/>
                  </a:lnTo>
                  <a:lnTo>
                    <a:pt x="16486" y="10802"/>
                  </a:lnTo>
                  <a:lnTo>
                    <a:pt x="16409" y="11136"/>
                  </a:lnTo>
                  <a:lnTo>
                    <a:pt x="16306" y="11471"/>
                  </a:lnTo>
                  <a:lnTo>
                    <a:pt x="16177" y="11805"/>
                  </a:lnTo>
                  <a:lnTo>
                    <a:pt x="16023" y="12114"/>
                  </a:lnTo>
                  <a:lnTo>
                    <a:pt x="15817" y="12422"/>
                  </a:lnTo>
                  <a:lnTo>
                    <a:pt x="15611" y="12731"/>
                  </a:lnTo>
                  <a:lnTo>
                    <a:pt x="15354" y="13014"/>
                  </a:lnTo>
                  <a:lnTo>
                    <a:pt x="15071" y="13271"/>
                  </a:lnTo>
                  <a:lnTo>
                    <a:pt x="14788" y="13502"/>
                  </a:lnTo>
                  <a:lnTo>
                    <a:pt x="14454" y="13708"/>
                  </a:lnTo>
                  <a:lnTo>
                    <a:pt x="14120" y="13888"/>
                  </a:lnTo>
                  <a:lnTo>
                    <a:pt x="13760" y="14043"/>
                  </a:lnTo>
                  <a:lnTo>
                    <a:pt x="13374" y="14120"/>
                  </a:lnTo>
                  <a:lnTo>
                    <a:pt x="12962" y="14197"/>
                  </a:lnTo>
                  <a:lnTo>
                    <a:pt x="12551" y="14197"/>
                  </a:lnTo>
                  <a:lnTo>
                    <a:pt x="12551" y="14197"/>
                  </a:lnTo>
                  <a:lnTo>
                    <a:pt x="12551" y="14197"/>
                  </a:lnTo>
                  <a:lnTo>
                    <a:pt x="12500" y="14197"/>
                  </a:lnTo>
                  <a:lnTo>
                    <a:pt x="12500" y="14197"/>
                  </a:lnTo>
                  <a:lnTo>
                    <a:pt x="12345" y="14505"/>
                  </a:lnTo>
                  <a:lnTo>
                    <a:pt x="12345" y="14505"/>
                  </a:lnTo>
                  <a:lnTo>
                    <a:pt x="12294" y="14608"/>
                  </a:lnTo>
                  <a:lnTo>
                    <a:pt x="12294" y="14634"/>
                  </a:lnTo>
                  <a:lnTo>
                    <a:pt x="12294" y="14634"/>
                  </a:lnTo>
                  <a:lnTo>
                    <a:pt x="12139" y="14891"/>
                  </a:lnTo>
                  <a:lnTo>
                    <a:pt x="11959" y="15148"/>
                  </a:lnTo>
                  <a:lnTo>
                    <a:pt x="11779" y="15406"/>
                  </a:lnTo>
                  <a:lnTo>
                    <a:pt x="11574" y="15637"/>
                  </a:lnTo>
                  <a:lnTo>
                    <a:pt x="11136" y="16100"/>
                  </a:lnTo>
                  <a:lnTo>
                    <a:pt x="10674" y="16537"/>
                  </a:lnTo>
                  <a:lnTo>
                    <a:pt x="10159" y="16923"/>
                  </a:lnTo>
                  <a:lnTo>
                    <a:pt x="9619" y="17283"/>
                  </a:lnTo>
                  <a:lnTo>
                    <a:pt x="9053" y="17617"/>
                  </a:lnTo>
                  <a:lnTo>
                    <a:pt x="8462" y="17900"/>
                  </a:lnTo>
                  <a:lnTo>
                    <a:pt x="7870" y="18157"/>
                  </a:lnTo>
                  <a:lnTo>
                    <a:pt x="7305" y="18363"/>
                  </a:lnTo>
                  <a:lnTo>
                    <a:pt x="6713" y="18569"/>
                  </a:lnTo>
                  <a:lnTo>
                    <a:pt x="6147" y="18723"/>
                  </a:lnTo>
                  <a:lnTo>
                    <a:pt x="5581" y="18826"/>
                  </a:lnTo>
                  <a:lnTo>
                    <a:pt x="5067" y="18903"/>
                  </a:lnTo>
                  <a:lnTo>
                    <a:pt x="4578" y="18955"/>
                  </a:lnTo>
                  <a:lnTo>
                    <a:pt x="4115" y="18955"/>
                  </a:lnTo>
                  <a:lnTo>
                    <a:pt x="4115" y="18955"/>
                  </a:lnTo>
                  <a:lnTo>
                    <a:pt x="3833" y="18955"/>
                  </a:lnTo>
                  <a:lnTo>
                    <a:pt x="3575" y="18903"/>
                  </a:lnTo>
                  <a:lnTo>
                    <a:pt x="3138" y="18826"/>
                  </a:lnTo>
                  <a:lnTo>
                    <a:pt x="2804" y="18749"/>
                  </a:lnTo>
                  <a:lnTo>
                    <a:pt x="2598" y="18672"/>
                  </a:lnTo>
                  <a:lnTo>
                    <a:pt x="2598" y="18672"/>
                  </a:lnTo>
                  <a:lnTo>
                    <a:pt x="2392" y="18620"/>
                  </a:lnTo>
                  <a:lnTo>
                    <a:pt x="2187" y="18517"/>
                  </a:lnTo>
                  <a:lnTo>
                    <a:pt x="1981" y="18415"/>
                  </a:lnTo>
                  <a:lnTo>
                    <a:pt x="1801" y="18312"/>
                  </a:lnTo>
                  <a:lnTo>
                    <a:pt x="1647" y="18183"/>
                  </a:lnTo>
                  <a:lnTo>
                    <a:pt x="1467" y="18055"/>
                  </a:lnTo>
                  <a:lnTo>
                    <a:pt x="1338" y="17900"/>
                  </a:lnTo>
                  <a:lnTo>
                    <a:pt x="1184" y="17746"/>
                  </a:lnTo>
                  <a:lnTo>
                    <a:pt x="952" y="17412"/>
                  </a:lnTo>
                  <a:lnTo>
                    <a:pt x="746" y="17026"/>
                  </a:lnTo>
                  <a:lnTo>
                    <a:pt x="566" y="16589"/>
                  </a:lnTo>
                  <a:lnTo>
                    <a:pt x="438" y="16151"/>
                  </a:lnTo>
                  <a:lnTo>
                    <a:pt x="361" y="15689"/>
                  </a:lnTo>
                  <a:lnTo>
                    <a:pt x="283" y="15200"/>
                  </a:lnTo>
                  <a:lnTo>
                    <a:pt x="258" y="14711"/>
                  </a:lnTo>
                  <a:lnTo>
                    <a:pt x="232" y="14223"/>
                  </a:lnTo>
                  <a:lnTo>
                    <a:pt x="258" y="13734"/>
                  </a:lnTo>
                  <a:lnTo>
                    <a:pt x="309" y="13220"/>
                  </a:lnTo>
                  <a:lnTo>
                    <a:pt x="361" y="12731"/>
                  </a:lnTo>
                  <a:lnTo>
                    <a:pt x="464" y="12268"/>
                  </a:lnTo>
                  <a:lnTo>
                    <a:pt x="464" y="12268"/>
                  </a:lnTo>
                  <a:lnTo>
                    <a:pt x="592" y="11754"/>
                  </a:lnTo>
                  <a:lnTo>
                    <a:pt x="721" y="11265"/>
                  </a:lnTo>
                  <a:lnTo>
                    <a:pt x="721" y="11265"/>
                  </a:lnTo>
                  <a:lnTo>
                    <a:pt x="746" y="11188"/>
                  </a:lnTo>
                  <a:lnTo>
                    <a:pt x="746" y="11188"/>
                  </a:lnTo>
                  <a:lnTo>
                    <a:pt x="412" y="9233"/>
                  </a:lnTo>
                  <a:lnTo>
                    <a:pt x="181" y="7562"/>
                  </a:lnTo>
                  <a:lnTo>
                    <a:pt x="78" y="6790"/>
                  </a:lnTo>
                  <a:lnTo>
                    <a:pt x="26" y="6121"/>
                  </a:lnTo>
                  <a:lnTo>
                    <a:pt x="26" y="6121"/>
                  </a:lnTo>
                  <a:lnTo>
                    <a:pt x="1" y="5581"/>
                  </a:lnTo>
                  <a:lnTo>
                    <a:pt x="52" y="5041"/>
                  </a:lnTo>
                  <a:lnTo>
                    <a:pt x="129" y="4501"/>
                  </a:lnTo>
                  <a:lnTo>
                    <a:pt x="206" y="4218"/>
                  </a:lnTo>
                  <a:lnTo>
                    <a:pt x="283" y="3961"/>
                  </a:lnTo>
                  <a:lnTo>
                    <a:pt x="386" y="3704"/>
                  </a:lnTo>
                  <a:lnTo>
                    <a:pt x="515" y="3447"/>
                  </a:lnTo>
                  <a:lnTo>
                    <a:pt x="644" y="3190"/>
                  </a:lnTo>
                  <a:lnTo>
                    <a:pt x="798" y="2958"/>
                  </a:lnTo>
                  <a:lnTo>
                    <a:pt x="952" y="2727"/>
                  </a:lnTo>
                  <a:lnTo>
                    <a:pt x="1158" y="2495"/>
                  </a:lnTo>
                  <a:lnTo>
                    <a:pt x="1364" y="2264"/>
                  </a:lnTo>
                  <a:lnTo>
                    <a:pt x="1569" y="2058"/>
                  </a:lnTo>
                  <a:lnTo>
                    <a:pt x="1827" y="1852"/>
                  </a:lnTo>
                  <a:lnTo>
                    <a:pt x="2084" y="1647"/>
                  </a:lnTo>
                  <a:lnTo>
                    <a:pt x="2367" y="1466"/>
                  </a:lnTo>
                  <a:lnTo>
                    <a:pt x="2675" y="1286"/>
                  </a:lnTo>
                  <a:lnTo>
                    <a:pt x="3010" y="1106"/>
                  </a:lnTo>
                  <a:lnTo>
                    <a:pt x="3344" y="952"/>
                  </a:lnTo>
                  <a:lnTo>
                    <a:pt x="3730" y="798"/>
                  </a:lnTo>
                  <a:lnTo>
                    <a:pt x="4115" y="669"/>
                  </a:lnTo>
                  <a:lnTo>
                    <a:pt x="4527" y="541"/>
                  </a:lnTo>
                  <a:lnTo>
                    <a:pt x="4990" y="412"/>
                  </a:lnTo>
                  <a:lnTo>
                    <a:pt x="5453" y="309"/>
                  </a:lnTo>
                  <a:lnTo>
                    <a:pt x="5941" y="232"/>
                  </a:lnTo>
                  <a:lnTo>
                    <a:pt x="6456" y="155"/>
                  </a:lnTo>
                  <a:lnTo>
                    <a:pt x="6996" y="103"/>
                  </a:lnTo>
                  <a:lnTo>
                    <a:pt x="7562" y="52"/>
                  </a:lnTo>
                  <a:lnTo>
                    <a:pt x="8153" y="26"/>
                  </a:lnTo>
                  <a:lnTo>
                    <a:pt x="8153" y="26"/>
                  </a:lnTo>
                  <a:lnTo>
                    <a:pt x="8745" y="1"/>
                  </a:lnTo>
                  <a:lnTo>
                    <a:pt x="9311" y="26"/>
                  </a:lnTo>
                  <a:lnTo>
                    <a:pt x="9851" y="52"/>
                  </a:lnTo>
                  <a:lnTo>
                    <a:pt x="10365" y="129"/>
                  </a:lnTo>
                  <a:lnTo>
                    <a:pt x="10828" y="206"/>
                  </a:lnTo>
                  <a:lnTo>
                    <a:pt x="11291" y="309"/>
                  </a:lnTo>
                  <a:lnTo>
                    <a:pt x="11728" y="412"/>
                  </a:lnTo>
                  <a:lnTo>
                    <a:pt x="12114" y="566"/>
                  </a:lnTo>
                  <a:lnTo>
                    <a:pt x="12500" y="721"/>
                  </a:lnTo>
                  <a:lnTo>
                    <a:pt x="12860" y="875"/>
                  </a:lnTo>
                  <a:lnTo>
                    <a:pt x="13194" y="1055"/>
                  </a:lnTo>
                  <a:lnTo>
                    <a:pt x="13503" y="1261"/>
                  </a:lnTo>
                  <a:lnTo>
                    <a:pt x="13785" y="1466"/>
                  </a:lnTo>
                  <a:lnTo>
                    <a:pt x="14068" y="1672"/>
                  </a:lnTo>
                  <a:lnTo>
                    <a:pt x="14326" y="1904"/>
                  </a:lnTo>
                  <a:lnTo>
                    <a:pt x="14557" y="2135"/>
                  </a:lnTo>
                  <a:lnTo>
                    <a:pt x="14763" y="2367"/>
                  </a:lnTo>
                  <a:lnTo>
                    <a:pt x="14968" y="2624"/>
                  </a:lnTo>
                  <a:lnTo>
                    <a:pt x="15148" y="2855"/>
                  </a:lnTo>
                  <a:lnTo>
                    <a:pt x="15303" y="3112"/>
                  </a:lnTo>
                  <a:lnTo>
                    <a:pt x="15586" y="3627"/>
                  </a:lnTo>
                  <a:lnTo>
                    <a:pt x="15817" y="4141"/>
                  </a:lnTo>
                  <a:lnTo>
                    <a:pt x="15997" y="4656"/>
                  </a:lnTo>
                  <a:lnTo>
                    <a:pt x="16151" y="5144"/>
                  </a:lnTo>
                  <a:lnTo>
                    <a:pt x="16254" y="5607"/>
                  </a:lnTo>
                  <a:lnTo>
                    <a:pt x="16332" y="6019"/>
                  </a:lnTo>
                  <a:lnTo>
                    <a:pt x="16332" y="6019"/>
                  </a:lnTo>
                  <a:lnTo>
                    <a:pt x="16332" y="6250"/>
                  </a:lnTo>
                  <a:lnTo>
                    <a:pt x="16332" y="6559"/>
                  </a:lnTo>
                  <a:lnTo>
                    <a:pt x="16280" y="6970"/>
                  </a:lnTo>
                  <a:lnTo>
                    <a:pt x="16229" y="7433"/>
                  </a:lnTo>
                  <a:lnTo>
                    <a:pt x="16151" y="7896"/>
                  </a:lnTo>
                  <a:lnTo>
                    <a:pt x="16074" y="8307"/>
                  </a:lnTo>
                  <a:lnTo>
                    <a:pt x="15946" y="8616"/>
                  </a:lnTo>
                  <a:lnTo>
                    <a:pt x="15894" y="8745"/>
                  </a:lnTo>
                  <a:lnTo>
                    <a:pt x="15817" y="8822"/>
                  </a:lnTo>
                  <a:lnTo>
                    <a:pt x="15817" y="8822"/>
                  </a:lnTo>
                  <a:lnTo>
                    <a:pt x="16023" y="8950"/>
                  </a:lnTo>
                  <a:lnTo>
                    <a:pt x="16177" y="9130"/>
                  </a:lnTo>
                  <a:lnTo>
                    <a:pt x="16306" y="9336"/>
                  </a:lnTo>
                  <a:lnTo>
                    <a:pt x="16409" y="9568"/>
                  </a:lnTo>
                  <a:lnTo>
                    <a:pt x="16460" y="9773"/>
                  </a:lnTo>
                  <a:lnTo>
                    <a:pt x="16512" y="10031"/>
                  </a:lnTo>
                  <a:lnTo>
                    <a:pt x="16512" y="10262"/>
                  </a:lnTo>
                  <a:lnTo>
                    <a:pt x="16512" y="1046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7097;p72"/>
            <p:cNvSpPr/>
            <p:nvPr/>
          </p:nvSpPr>
          <p:spPr>
            <a:xfrm>
              <a:off x="6801192" y="2323609"/>
              <a:ext cx="10691" cy="20182"/>
            </a:xfrm>
            <a:custGeom>
              <a:avLst/>
              <a:gdLst/>
              <a:ahLst/>
              <a:cxnLst/>
              <a:rect l="l" t="t" r="r" b="b"/>
              <a:pathLst>
                <a:path w="927" h="1750" extrusionOk="0">
                  <a:moveTo>
                    <a:pt x="361" y="0"/>
                  </a:moveTo>
                  <a:lnTo>
                    <a:pt x="283" y="26"/>
                  </a:lnTo>
                  <a:lnTo>
                    <a:pt x="206" y="77"/>
                  </a:lnTo>
                  <a:lnTo>
                    <a:pt x="129" y="180"/>
                  </a:lnTo>
                  <a:lnTo>
                    <a:pt x="78" y="283"/>
                  </a:lnTo>
                  <a:lnTo>
                    <a:pt x="26" y="412"/>
                  </a:lnTo>
                  <a:lnTo>
                    <a:pt x="1" y="566"/>
                  </a:lnTo>
                  <a:lnTo>
                    <a:pt x="1" y="746"/>
                  </a:lnTo>
                  <a:lnTo>
                    <a:pt x="1" y="926"/>
                  </a:lnTo>
                  <a:lnTo>
                    <a:pt x="26" y="1106"/>
                  </a:lnTo>
                  <a:lnTo>
                    <a:pt x="78" y="1261"/>
                  </a:lnTo>
                  <a:lnTo>
                    <a:pt x="129" y="1415"/>
                  </a:lnTo>
                  <a:lnTo>
                    <a:pt x="206" y="1543"/>
                  </a:lnTo>
                  <a:lnTo>
                    <a:pt x="283" y="1621"/>
                  </a:lnTo>
                  <a:lnTo>
                    <a:pt x="361" y="1698"/>
                  </a:lnTo>
                  <a:lnTo>
                    <a:pt x="463" y="1749"/>
                  </a:lnTo>
                  <a:lnTo>
                    <a:pt x="541" y="1749"/>
                  </a:lnTo>
                  <a:lnTo>
                    <a:pt x="643" y="1723"/>
                  </a:lnTo>
                  <a:lnTo>
                    <a:pt x="721" y="1672"/>
                  </a:lnTo>
                  <a:lnTo>
                    <a:pt x="798" y="1569"/>
                  </a:lnTo>
                  <a:lnTo>
                    <a:pt x="849" y="1466"/>
                  </a:lnTo>
                  <a:lnTo>
                    <a:pt x="901" y="1338"/>
                  </a:lnTo>
                  <a:lnTo>
                    <a:pt x="926" y="1183"/>
                  </a:lnTo>
                  <a:lnTo>
                    <a:pt x="926" y="1003"/>
                  </a:lnTo>
                  <a:lnTo>
                    <a:pt x="926" y="823"/>
                  </a:lnTo>
                  <a:lnTo>
                    <a:pt x="901" y="643"/>
                  </a:lnTo>
                  <a:lnTo>
                    <a:pt x="849" y="489"/>
                  </a:lnTo>
                  <a:lnTo>
                    <a:pt x="798" y="360"/>
                  </a:lnTo>
                  <a:lnTo>
                    <a:pt x="721" y="232"/>
                  </a:lnTo>
                  <a:lnTo>
                    <a:pt x="643" y="129"/>
                  </a:lnTo>
                  <a:lnTo>
                    <a:pt x="566" y="52"/>
                  </a:lnTo>
                  <a:lnTo>
                    <a:pt x="463"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7098;p72"/>
            <p:cNvSpPr/>
            <p:nvPr/>
          </p:nvSpPr>
          <p:spPr>
            <a:xfrm>
              <a:off x="6801192" y="2323609"/>
              <a:ext cx="10691" cy="20182"/>
            </a:xfrm>
            <a:custGeom>
              <a:avLst/>
              <a:gdLst/>
              <a:ahLst/>
              <a:cxnLst/>
              <a:rect l="l" t="t" r="r" b="b"/>
              <a:pathLst>
                <a:path w="927" h="1750" fill="none" extrusionOk="0">
                  <a:moveTo>
                    <a:pt x="1" y="926"/>
                  </a:moveTo>
                  <a:lnTo>
                    <a:pt x="1" y="926"/>
                  </a:lnTo>
                  <a:lnTo>
                    <a:pt x="26" y="1106"/>
                  </a:lnTo>
                  <a:lnTo>
                    <a:pt x="78" y="1261"/>
                  </a:lnTo>
                  <a:lnTo>
                    <a:pt x="129" y="1415"/>
                  </a:lnTo>
                  <a:lnTo>
                    <a:pt x="206" y="1543"/>
                  </a:lnTo>
                  <a:lnTo>
                    <a:pt x="283" y="1621"/>
                  </a:lnTo>
                  <a:lnTo>
                    <a:pt x="361" y="1698"/>
                  </a:lnTo>
                  <a:lnTo>
                    <a:pt x="463" y="1749"/>
                  </a:lnTo>
                  <a:lnTo>
                    <a:pt x="541" y="1749"/>
                  </a:lnTo>
                  <a:lnTo>
                    <a:pt x="541" y="1749"/>
                  </a:lnTo>
                  <a:lnTo>
                    <a:pt x="643" y="1723"/>
                  </a:lnTo>
                  <a:lnTo>
                    <a:pt x="721" y="1672"/>
                  </a:lnTo>
                  <a:lnTo>
                    <a:pt x="798" y="1569"/>
                  </a:lnTo>
                  <a:lnTo>
                    <a:pt x="849" y="1466"/>
                  </a:lnTo>
                  <a:lnTo>
                    <a:pt x="901" y="1338"/>
                  </a:lnTo>
                  <a:lnTo>
                    <a:pt x="926" y="1183"/>
                  </a:lnTo>
                  <a:lnTo>
                    <a:pt x="926" y="1003"/>
                  </a:lnTo>
                  <a:lnTo>
                    <a:pt x="926" y="823"/>
                  </a:lnTo>
                  <a:lnTo>
                    <a:pt x="926" y="823"/>
                  </a:lnTo>
                  <a:lnTo>
                    <a:pt x="901" y="643"/>
                  </a:lnTo>
                  <a:lnTo>
                    <a:pt x="849" y="489"/>
                  </a:lnTo>
                  <a:lnTo>
                    <a:pt x="798" y="360"/>
                  </a:lnTo>
                  <a:lnTo>
                    <a:pt x="721" y="232"/>
                  </a:lnTo>
                  <a:lnTo>
                    <a:pt x="643" y="129"/>
                  </a:lnTo>
                  <a:lnTo>
                    <a:pt x="566" y="52"/>
                  </a:lnTo>
                  <a:lnTo>
                    <a:pt x="463" y="0"/>
                  </a:lnTo>
                  <a:lnTo>
                    <a:pt x="361" y="0"/>
                  </a:lnTo>
                  <a:lnTo>
                    <a:pt x="361" y="0"/>
                  </a:lnTo>
                  <a:lnTo>
                    <a:pt x="283" y="26"/>
                  </a:lnTo>
                  <a:lnTo>
                    <a:pt x="206" y="77"/>
                  </a:lnTo>
                  <a:lnTo>
                    <a:pt x="129" y="180"/>
                  </a:lnTo>
                  <a:lnTo>
                    <a:pt x="78" y="283"/>
                  </a:lnTo>
                  <a:lnTo>
                    <a:pt x="26" y="412"/>
                  </a:lnTo>
                  <a:lnTo>
                    <a:pt x="1" y="566"/>
                  </a:lnTo>
                  <a:lnTo>
                    <a:pt x="1" y="746"/>
                  </a:lnTo>
                  <a:lnTo>
                    <a:pt x="1" y="92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7099;p72"/>
            <p:cNvSpPr/>
            <p:nvPr/>
          </p:nvSpPr>
          <p:spPr>
            <a:xfrm>
              <a:off x="6793776" y="2321533"/>
              <a:ext cx="27297" cy="6827"/>
            </a:xfrm>
            <a:custGeom>
              <a:avLst/>
              <a:gdLst/>
              <a:ahLst/>
              <a:cxnLst/>
              <a:rect l="l" t="t" r="r" b="b"/>
              <a:pathLst>
                <a:path w="2367" h="592" extrusionOk="0">
                  <a:moveTo>
                    <a:pt x="824" y="0"/>
                  </a:moveTo>
                  <a:lnTo>
                    <a:pt x="644" y="26"/>
                  </a:lnTo>
                  <a:lnTo>
                    <a:pt x="438" y="103"/>
                  </a:lnTo>
                  <a:lnTo>
                    <a:pt x="232" y="180"/>
                  </a:lnTo>
                  <a:lnTo>
                    <a:pt x="52" y="309"/>
                  </a:lnTo>
                  <a:lnTo>
                    <a:pt x="26" y="360"/>
                  </a:lnTo>
                  <a:lnTo>
                    <a:pt x="1" y="412"/>
                  </a:lnTo>
                  <a:lnTo>
                    <a:pt x="1" y="438"/>
                  </a:lnTo>
                  <a:lnTo>
                    <a:pt x="26" y="489"/>
                  </a:lnTo>
                  <a:lnTo>
                    <a:pt x="52" y="540"/>
                  </a:lnTo>
                  <a:lnTo>
                    <a:pt x="155" y="540"/>
                  </a:lnTo>
                  <a:lnTo>
                    <a:pt x="206" y="515"/>
                  </a:lnTo>
                  <a:lnTo>
                    <a:pt x="361" y="412"/>
                  </a:lnTo>
                  <a:lnTo>
                    <a:pt x="541" y="335"/>
                  </a:lnTo>
                  <a:lnTo>
                    <a:pt x="721" y="283"/>
                  </a:lnTo>
                  <a:lnTo>
                    <a:pt x="875" y="257"/>
                  </a:lnTo>
                  <a:lnTo>
                    <a:pt x="1209" y="257"/>
                  </a:lnTo>
                  <a:lnTo>
                    <a:pt x="1492" y="309"/>
                  </a:lnTo>
                  <a:lnTo>
                    <a:pt x="1775" y="386"/>
                  </a:lnTo>
                  <a:lnTo>
                    <a:pt x="1981" y="489"/>
                  </a:lnTo>
                  <a:lnTo>
                    <a:pt x="2161" y="592"/>
                  </a:lnTo>
                  <a:lnTo>
                    <a:pt x="2264" y="592"/>
                  </a:lnTo>
                  <a:lnTo>
                    <a:pt x="2341" y="540"/>
                  </a:lnTo>
                  <a:lnTo>
                    <a:pt x="2367" y="489"/>
                  </a:lnTo>
                  <a:lnTo>
                    <a:pt x="2367" y="438"/>
                  </a:lnTo>
                  <a:lnTo>
                    <a:pt x="2341" y="412"/>
                  </a:lnTo>
                  <a:lnTo>
                    <a:pt x="2289" y="360"/>
                  </a:lnTo>
                  <a:lnTo>
                    <a:pt x="2058" y="232"/>
                  </a:lnTo>
                  <a:lnTo>
                    <a:pt x="1827" y="129"/>
                  </a:lnTo>
                  <a:lnTo>
                    <a:pt x="1544" y="52"/>
                  </a:lnTo>
                  <a:lnTo>
                    <a:pt x="1184"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7100;p72"/>
            <p:cNvSpPr/>
            <p:nvPr/>
          </p:nvSpPr>
          <p:spPr>
            <a:xfrm>
              <a:off x="6793776" y="2321533"/>
              <a:ext cx="27297" cy="6827"/>
            </a:xfrm>
            <a:custGeom>
              <a:avLst/>
              <a:gdLst/>
              <a:ahLst/>
              <a:cxnLst/>
              <a:rect l="l" t="t" r="r" b="b"/>
              <a:pathLst>
                <a:path w="2367" h="592" fill="none" extrusionOk="0">
                  <a:moveTo>
                    <a:pt x="2264" y="592"/>
                  </a:moveTo>
                  <a:lnTo>
                    <a:pt x="2264" y="592"/>
                  </a:lnTo>
                  <a:lnTo>
                    <a:pt x="2341" y="540"/>
                  </a:lnTo>
                  <a:lnTo>
                    <a:pt x="2341" y="540"/>
                  </a:lnTo>
                  <a:lnTo>
                    <a:pt x="2367" y="489"/>
                  </a:lnTo>
                  <a:lnTo>
                    <a:pt x="2367" y="438"/>
                  </a:lnTo>
                  <a:lnTo>
                    <a:pt x="2341" y="412"/>
                  </a:lnTo>
                  <a:lnTo>
                    <a:pt x="2289" y="360"/>
                  </a:lnTo>
                  <a:lnTo>
                    <a:pt x="2289" y="360"/>
                  </a:lnTo>
                  <a:lnTo>
                    <a:pt x="2058" y="232"/>
                  </a:lnTo>
                  <a:lnTo>
                    <a:pt x="1827" y="129"/>
                  </a:lnTo>
                  <a:lnTo>
                    <a:pt x="1544" y="52"/>
                  </a:lnTo>
                  <a:lnTo>
                    <a:pt x="1184" y="0"/>
                  </a:lnTo>
                  <a:lnTo>
                    <a:pt x="1004" y="0"/>
                  </a:lnTo>
                  <a:lnTo>
                    <a:pt x="824" y="0"/>
                  </a:lnTo>
                  <a:lnTo>
                    <a:pt x="644" y="26"/>
                  </a:lnTo>
                  <a:lnTo>
                    <a:pt x="438" y="103"/>
                  </a:lnTo>
                  <a:lnTo>
                    <a:pt x="232" y="180"/>
                  </a:lnTo>
                  <a:lnTo>
                    <a:pt x="52" y="309"/>
                  </a:lnTo>
                  <a:lnTo>
                    <a:pt x="52" y="309"/>
                  </a:lnTo>
                  <a:lnTo>
                    <a:pt x="26" y="360"/>
                  </a:lnTo>
                  <a:lnTo>
                    <a:pt x="1" y="412"/>
                  </a:lnTo>
                  <a:lnTo>
                    <a:pt x="1" y="438"/>
                  </a:lnTo>
                  <a:lnTo>
                    <a:pt x="26" y="489"/>
                  </a:lnTo>
                  <a:lnTo>
                    <a:pt x="26" y="489"/>
                  </a:lnTo>
                  <a:lnTo>
                    <a:pt x="52" y="540"/>
                  </a:lnTo>
                  <a:lnTo>
                    <a:pt x="103" y="540"/>
                  </a:lnTo>
                  <a:lnTo>
                    <a:pt x="155" y="540"/>
                  </a:lnTo>
                  <a:lnTo>
                    <a:pt x="206" y="515"/>
                  </a:lnTo>
                  <a:lnTo>
                    <a:pt x="206" y="515"/>
                  </a:lnTo>
                  <a:lnTo>
                    <a:pt x="361" y="412"/>
                  </a:lnTo>
                  <a:lnTo>
                    <a:pt x="541" y="335"/>
                  </a:lnTo>
                  <a:lnTo>
                    <a:pt x="721" y="283"/>
                  </a:lnTo>
                  <a:lnTo>
                    <a:pt x="875" y="257"/>
                  </a:lnTo>
                  <a:lnTo>
                    <a:pt x="1029" y="257"/>
                  </a:lnTo>
                  <a:lnTo>
                    <a:pt x="1209" y="257"/>
                  </a:lnTo>
                  <a:lnTo>
                    <a:pt x="1492" y="309"/>
                  </a:lnTo>
                  <a:lnTo>
                    <a:pt x="1775" y="386"/>
                  </a:lnTo>
                  <a:lnTo>
                    <a:pt x="1981" y="489"/>
                  </a:lnTo>
                  <a:lnTo>
                    <a:pt x="2161" y="592"/>
                  </a:lnTo>
                  <a:lnTo>
                    <a:pt x="2161" y="592"/>
                  </a:lnTo>
                  <a:lnTo>
                    <a:pt x="2212" y="592"/>
                  </a:lnTo>
                  <a:lnTo>
                    <a:pt x="2264" y="59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7101;p72"/>
            <p:cNvSpPr/>
            <p:nvPr/>
          </p:nvSpPr>
          <p:spPr>
            <a:xfrm>
              <a:off x="6850124" y="2319457"/>
              <a:ext cx="10691" cy="20182"/>
            </a:xfrm>
            <a:custGeom>
              <a:avLst/>
              <a:gdLst/>
              <a:ahLst/>
              <a:cxnLst/>
              <a:rect l="l" t="t" r="r" b="b"/>
              <a:pathLst>
                <a:path w="927" h="1750" extrusionOk="0">
                  <a:moveTo>
                    <a:pt x="361" y="0"/>
                  </a:moveTo>
                  <a:lnTo>
                    <a:pt x="284" y="26"/>
                  </a:lnTo>
                  <a:lnTo>
                    <a:pt x="207" y="77"/>
                  </a:lnTo>
                  <a:lnTo>
                    <a:pt x="130" y="180"/>
                  </a:lnTo>
                  <a:lnTo>
                    <a:pt x="78" y="283"/>
                  </a:lnTo>
                  <a:lnTo>
                    <a:pt x="27" y="437"/>
                  </a:lnTo>
                  <a:lnTo>
                    <a:pt x="1" y="592"/>
                  </a:lnTo>
                  <a:lnTo>
                    <a:pt x="1" y="746"/>
                  </a:lnTo>
                  <a:lnTo>
                    <a:pt x="1" y="926"/>
                  </a:lnTo>
                  <a:lnTo>
                    <a:pt x="27" y="1106"/>
                  </a:lnTo>
                  <a:lnTo>
                    <a:pt x="78" y="1260"/>
                  </a:lnTo>
                  <a:lnTo>
                    <a:pt x="130" y="1415"/>
                  </a:lnTo>
                  <a:lnTo>
                    <a:pt x="207" y="1543"/>
                  </a:lnTo>
                  <a:lnTo>
                    <a:pt x="284" y="1646"/>
                  </a:lnTo>
                  <a:lnTo>
                    <a:pt x="361" y="1698"/>
                  </a:lnTo>
                  <a:lnTo>
                    <a:pt x="464" y="1749"/>
                  </a:lnTo>
                  <a:lnTo>
                    <a:pt x="541" y="1749"/>
                  </a:lnTo>
                  <a:lnTo>
                    <a:pt x="644" y="1723"/>
                  </a:lnTo>
                  <a:lnTo>
                    <a:pt x="721" y="1672"/>
                  </a:lnTo>
                  <a:lnTo>
                    <a:pt x="798" y="1595"/>
                  </a:lnTo>
                  <a:lnTo>
                    <a:pt x="850" y="1466"/>
                  </a:lnTo>
                  <a:lnTo>
                    <a:pt x="875" y="1338"/>
                  </a:lnTo>
                  <a:lnTo>
                    <a:pt x="901" y="1183"/>
                  </a:lnTo>
                  <a:lnTo>
                    <a:pt x="927" y="1003"/>
                  </a:lnTo>
                  <a:lnTo>
                    <a:pt x="901" y="849"/>
                  </a:lnTo>
                  <a:lnTo>
                    <a:pt x="875" y="669"/>
                  </a:lnTo>
                  <a:lnTo>
                    <a:pt x="850" y="489"/>
                  </a:lnTo>
                  <a:lnTo>
                    <a:pt x="798" y="360"/>
                  </a:lnTo>
                  <a:lnTo>
                    <a:pt x="721" y="232"/>
                  </a:lnTo>
                  <a:lnTo>
                    <a:pt x="644" y="129"/>
                  </a:lnTo>
                  <a:lnTo>
                    <a:pt x="541" y="52"/>
                  </a:lnTo>
                  <a:lnTo>
                    <a:pt x="464"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7102;p72"/>
            <p:cNvSpPr/>
            <p:nvPr/>
          </p:nvSpPr>
          <p:spPr>
            <a:xfrm>
              <a:off x="6850124" y="2319457"/>
              <a:ext cx="10691" cy="20182"/>
            </a:xfrm>
            <a:custGeom>
              <a:avLst/>
              <a:gdLst/>
              <a:ahLst/>
              <a:cxnLst/>
              <a:rect l="l" t="t" r="r" b="b"/>
              <a:pathLst>
                <a:path w="927" h="1750" fill="none" extrusionOk="0">
                  <a:moveTo>
                    <a:pt x="1" y="926"/>
                  </a:moveTo>
                  <a:lnTo>
                    <a:pt x="1" y="926"/>
                  </a:lnTo>
                  <a:lnTo>
                    <a:pt x="27" y="1106"/>
                  </a:lnTo>
                  <a:lnTo>
                    <a:pt x="78" y="1260"/>
                  </a:lnTo>
                  <a:lnTo>
                    <a:pt x="130" y="1415"/>
                  </a:lnTo>
                  <a:lnTo>
                    <a:pt x="207" y="1543"/>
                  </a:lnTo>
                  <a:lnTo>
                    <a:pt x="284" y="1646"/>
                  </a:lnTo>
                  <a:lnTo>
                    <a:pt x="361" y="1698"/>
                  </a:lnTo>
                  <a:lnTo>
                    <a:pt x="464" y="1749"/>
                  </a:lnTo>
                  <a:lnTo>
                    <a:pt x="541" y="1749"/>
                  </a:lnTo>
                  <a:lnTo>
                    <a:pt x="541" y="1749"/>
                  </a:lnTo>
                  <a:lnTo>
                    <a:pt x="644" y="1723"/>
                  </a:lnTo>
                  <a:lnTo>
                    <a:pt x="721" y="1672"/>
                  </a:lnTo>
                  <a:lnTo>
                    <a:pt x="798" y="1595"/>
                  </a:lnTo>
                  <a:lnTo>
                    <a:pt x="850" y="1466"/>
                  </a:lnTo>
                  <a:lnTo>
                    <a:pt x="875" y="1338"/>
                  </a:lnTo>
                  <a:lnTo>
                    <a:pt x="901" y="1183"/>
                  </a:lnTo>
                  <a:lnTo>
                    <a:pt x="927" y="1003"/>
                  </a:lnTo>
                  <a:lnTo>
                    <a:pt x="901" y="849"/>
                  </a:lnTo>
                  <a:lnTo>
                    <a:pt x="901" y="849"/>
                  </a:lnTo>
                  <a:lnTo>
                    <a:pt x="875" y="669"/>
                  </a:lnTo>
                  <a:lnTo>
                    <a:pt x="850" y="489"/>
                  </a:lnTo>
                  <a:lnTo>
                    <a:pt x="798" y="360"/>
                  </a:lnTo>
                  <a:lnTo>
                    <a:pt x="721" y="232"/>
                  </a:lnTo>
                  <a:lnTo>
                    <a:pt x="644" y="129"/>
                  </a:lnTo>
                  <a:lnTo>
                    <a:pt x="541" y="52"/>
                  </a:lnTo>
                  <a:lnTo>
                    <a:pt x="464" y="0"/>
                  </a:lnTo>
                  <a:lnTo>
                    <a:pt x="361" y="0"/>
                  </a:lnTo>
                  <a:lnTo>
                    <a:pt x="361" y="0"/>
                  </a:lnTo>
                  <a:lnTo>
                    <a:pt x="284" y="26"/>
                  </a:lnTo>
                  <a:lnTo>
                    <a:pt x="207" y="77"/>
                  </a:lnTo>
                  <a:lnTo>
                    <a:pt x="130" y="180"/>
                  </a:lnTo>
                  <a:lnTo>
                    <a:pt x="78" y="283"/>
                  </a:lnTo>
                  <a:lnTo>
                    <a:pt x="27" y="437"/>
                  </a:lnTo>
                  <a:lnTo>
                    <a:pt x="1" y="592"/>
                  </a:lnTo>
                  <a:lnTo>
                    <a:pt x="1" y="746"/>
                  </a:lnTo>
                  <a:lnTo>
                    <a:pt x="1" y="92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7103;p72"/>
            <p:cNvSpPr/>
            <p:nvPr/>
          </p:nvSpPr>
          <p:spPr>
            <a:xfrm>
              <a:off x="6845384" y="2317381"/>
              <a:ext cx="26998" cy="8615"/>
            </a:xfrm>
            <a:custGeom>
              <a:avLst/>
              <a:gdLst/>
              <a:ahLst/>
              <a:cxnLst/>
              <a:rect l="l" t="t" r="r" b="b"/>
              <a:pathLst>
                <a:path w="2341" h="747" extrusionOk="0">
                  <a:moveTo>
                    <a:pt x="695" y="0"/>
                  </a:moveTo>
                  <a:lnTo>
                    <a:pt x="489" y="26"/>
                  </a:lnTo>
                  <a:lnTo>
                    <a:pt x="283" y="103"/>
                  </a:lnTo>
                  <a:lnTo>
                    <a:pt x="78" y="206"/>
                  </a:lnTo>
                  <a:lnTo>
                    <a:pt x="52" y="232"/>
                  </a:lnTo>
                  <a:lnTo>
                    <a:pt x="26" y="283"/>
                  </a:lnTo>
                  <a:lnTo>
                    <a:pt x="1" y="335"/>
                  </a:lnTo>
                  <a:lnTo>
                    <a:pt x="26" y="386"/>
                  </a:lnTo>
                  <a:lnTo>
                    <a:pt x="52" y="412"/>
                  </a:lnTo>
                  <a:lnTo>
                    <a:pt x="103" y="437"/>
                  </a:lnTo>
                  <a:lnTo>
                    <a:pt x="206" y="437"/>
                  </a:lnTo>
                  <a:lnTo>
                    <a:pt x="386" y="335"/>
                  </a:lnTo>
                  <a:lnTo>
                    <a:pt x="566" y="283"/>
                  </a:lnTo>
                  <a:lnTo>
                    <a:pt x="721" y="257"/>
                  </a:lnTo>
                  <a:lnTo>
                    <a:pt x="1081" y="257"/>
                  </a:lnTo>
                  <a:lnTo>
                    <a:pt x="1235" y="283"/>
                  </a:lnTo>
                  <a:lnTo>
                    <a:pt x="1518" y="386"/>
                  </a:lnTo>
                  <a:lnTo>
                    <a:pt x="1775" y="489"/>
                  </a:lnTo>
                  <a:lnTo>
                    <a:pt x="1955" y="592"/>
                  </a:lnTo>
                  <a:lnTo>
                    <a:pt x="2135" y="720"/>
                  </a:lnTo>
                  <a:lnTo>
                    <a:pt x="2187" y="746"/>
                  </a:lnTo>
                  <a:lnTo>
                    <a:pt x="2238" y="746"/>
                  </a:lnTo>
                  <a:lnTo>
                    <a:pt x="2315" y="720"/>
                  </a:lnTo>
                  <a:lnTo>
                    <a:pt x="2341" y="669"/>
                  </a:lnTo>
                  <a:lnTo>
                    <a:pt x="2341" y="617"/>
                  </a:lnTo>
                  <a:lnTo>
                    <a:pt x="2341" y="566"/>
                  </a:lnTo>
                  <a:lnTo>
                    <a:pt x="2289" y="540"/>
                  </a:lnTo>
                  <a:lnTo>
                    <a:pt x="2084" y="386"/>
                  </a:lnTo>
                  <a:lnTo>
                    <a:pt x="1878" y="257"/>
                  </a:lnTo>
                  <a:lnTo>
                    <a:pt x="1595" y="129"/>
                  </a:lnTo>
                  <a:lnTo>
                    <a:pt x="1261" y="26"/>
                  </a:lnTo>
                  <a:lnTo>
                    <a:pt x="1081"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7104;p72"/>
            <p:cNvSpPr/>
            <p:nvPr/>
          </p:nvSpPr>
          <p:spPr>
            <a:xfrm>
              <a:off x="6845384" y="2317381"/>
              <a:ext cx="26998" cy="8615"/>
            </a:xfrm>
            <a:custGeom>
              <a:avLst/>
              <a:gdLst/>
              <a:ahLst/>
              <a:cxnLst/>
              <a:rect l="l" t="t" r="r" b="b"/>
              <a:pathLst>
                <a:path w="2341" h="747" fill="none" extrusionOk="0">
                  <a:moveTo>
                    <a:pt x="2238" y="746"/>
                  </a:moveTo>
                  <a:lnTo>
                    <a:pt x="2238" y="746"/>
                  </a:lnTo>
                  <a:lnTo>
                    <a:pt x="2315" y="720"/>
                  </a:lnTo>
                  <a:lnTo>
                    <a:pt x="2315" y="720"/>
                  </a:lnTo>
                  <a:lnTo>
                    <a:pt x="2341" y="669"/>
                  </a:lnTo>
                  <a:lnTo>
                    <a:pt x="2341" y="617"/>
                  </a:lnTo>
                  <a:lnTo>
                    <a:pt x="2341" y="566"/>
                  </a:lnTo>
                  <a:lnTo>
                    <a:pt x="2289" y="540"/>
                  </a:lnTo>
                  <a:lnTo>
                    <a:pt x="2289" y="540"/>
                  </a:lnTo>
                  <a:lnTo>
                    <a:pt x="2084" y="386"/>
                  </a:lnTo>
                  <a:lnTo>
                    <a:pt x="1878" y="257"/>
                  </a:lnTo>
                  <a:lnTo>
                    <a:pt x="1595" y="129"/>
                  </a:lnTo>
                  <a:lnTo>
                    <a:pt x="1261" y="26"/>
                  </a:lnTo>
                  <a:lnTo>
                    <a:pt x="1081" y="0"/>
                  </a:lnTo>
                  <a:lnTo>
                    <a:pt x="875" y="0"/>
                  </a:lnTo>
                  <a:lnTo>
                    <a:pt x="695" y="0"/>
                  </a:lnTo>
                  <a:lnTo>
                    <a:pt x="489" y="26"/>
                  </a:lnTo>
                  <a:lnTo>
                    <a:pt x="283" y="103"/>
                  </a:lnTo>
                  <a:lnTo>
                    <a:pt x="78" y="206"/>
                  </a:lnTo>
                  <a:lnTo>
                    <a:pt x="78" y="206"/>
                  </a:lnTo>
                  <a:lnTo>
                    <a:pt x="52" y="232"/>
                  </a:lnTo>
                  <a:lnTo>
                    <a:pt x="26" y="283"/>
                  </a:lnTo>
                  <a:lnTo>
                    <a:pt x="1" y="335"/>
                  </a:lnTo>
                  <a:lnTo>
                    <a:pt x="26" y="386"/>
                  </a:lnTo>
                  <a:lnTo>
                    <a:pt x="26" y="386"/>
                  </a:lnTo>
                  <a:lnTo>
                    <a:pt x="52" y="412"/>
                  </a:lnTo>
                  <a:lnTo>
                    <a:pt x="103" y="437"/>
                  </a:lnTo>
                  <a:lnTo>
                    <a:pt x="155" y="437"/>
                  </a:lnTo>
                  <a:lnTo>
                    <a:pt x="206" y="437"/>
                  </a:lnTo>
                  <a:lnTo>
                    <a:pt x="206" y="437"/>
                  </a:lnTo>
                  <a:lnTo>
                    <a:pt x="386" y="335"/>
                  </a:lnTo>
                  <a:lnTo>
                    <a:pt x="566" y="283"/>
                  </a:lnTo>
                  <a:lnTo>
                    <a:pt x="721" y="257"/>
                  </a:lnTo>
                  <a:lnTo>
                    <a:pt x="901" y="257"/>
                  </a:lnTo>
                  <a:lnTo>
                    <a:pt x="1081" y="257"/>
                  </a:lnTo>
                  <a:lnTo>
                    <a:pt x="1235" y="283"/>
                  </a:lnTo>
                  <a:lnTo>
                    <a:pt x="1518" y="386"/>
                  </a:lnTo>
                  <a:lnTo>
                    <a:pt x="1775" y="489"/>
                  </a:lnTo>
                  <a:lnTo>
                    <a:pt x="1955" y="592"/>
                  </a:lnTo>
                  <a:lnTo>
                    <a:pt x="2135" y="720"/>
                  </a:lnTo>
                  <a:lnTo>
                    <a:pt x="2135" y="720"/>
                  </a:lnTo>
                  <a:lnTo>
                    <a:pt x="2187" y="746"/>
                  </a:lnTo>
                  <a:lnTo>
                    <a:pt x="2238" y="74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7105;p72"/>
            <p:cNvSpPr/>
            <p:nvPr/>
          </p:nvSpPr>
          <p:spPr>
            <a:xfrm>
              <a:off x="6810095" y="2373429"/>
              <a:ext cx="31737" cy="14842"/>
            </a:xfrm>
            <a:custGeom>
              <a:avLst/>
              <a:gdLst/>
              <a:ahLst/>
              <a:cxnLst/>
              <a:rect l="l" t="t" r="r" b="b"/>
              <a:pathLst>
                <a:path w="2752" h="1287" extrusionOk="0">
                  <a:moveTo>
                    <a:pt x="2469" y="1"/>
                  </a:moveTo>
                  <a:lnTo>
                    <a:pt x="2366" y="27"/>
                  </a:lnTo>
                  <a:lnTo>
                    <a:pt x="2289" y="104"/>
                  </a:lnTo>
                  <a:lnTo>
                    <a:pt x="2212" y="207"/>
                  </a:lnTo>
                  <a:lnTo>
                    <a:pt x="2006" y="412"/>
                  </a:lnTo>
                  <a:lnTo>
                    <a:pt x="1852" y="541"/>
                  </a:lnTo>
                  <a:lnTo>
                    <a:pt x="1697" y="644"/>
                  </a:lnTo>
                  <a:lnTo>
                    <a:pt x="1492" y="721"/>
                  </a:lnTo>
                  <a:lnTo>
                    <a:pt x="1286" y="772"/>
                  </a:lnTo>
                  <a:lnTo>
                    <a:pt x="1080" y="798"/>
                  </a:lnTo>
                  <a:lnTo>
                    <a:pt x="926" y="772"/>
                  </a:lnTo>
                  <a:lnTo>
                    <a:pt x="772" y="721"/>
                  </a:lnTo>
                  <a:lnTo>
                    <a:pt x="643" y="670"/>
                  </a:lnTo>
                  <a:lnTo>
                    <a:pt x="514" y="567"/>
                  </a:lnTo>
                  <a:lnTo>
                    <a:pt x="463" y="490"/>
                  </a:lnTo>
                  <a:lnTo>
                    <a:pt x="386" y="438"/>
                  </a:lnTo>
                  <a:lnTo>
                    <a:pt x="283" y="387"/>
                  </a:lnTo>
                  <a:lnTo>
                    <a:pt x="206" y="387"/>
                  </a:lnTo>
                  <a:lnTo>
                    <a:pt x="103" y="438"/>
                  </a:lnTo>
                  <a:lnTo>
                    <a:pt x="52" y="490"/>
                  </a:lnTo>
                  <a:lnTo>
                    <a:pt x="0" y="592"/>
                  </a:lnTo>
                  <a:lnTo>
                    <a:pt x="0" y="670"/>
                  </a:lnTo>
                  <a:lnTo>
                    <a:pt x="52" y="772"/>
                  </a:lnTo>
                  <a:lnTo>
                    <a:pt x="103" y="850"/>
                  </a:lnTo>
                  <a:lnTo>
                    <a:pt x="206" y="953"/>
                  </a:lnTo>
                  <a:lnTo>
                    <a:pt x="309" y="1030"/>
                  </a:lnTo>
                  <a:lnTo>
                    <a:pt x="463" y="1133"/>
                  </a:lnTo>
                  <a:lnTo>
                    <a:pt x="643" y="1210"/>
                  </a:lnTo>
                  <a:lnTo>
                    <a:pt x="874" y="1261"/>
                  </a:lnTo>
                  <a:lnTo>
                    <a:pt x="1132" y="1287"/>
                  </a:lnTo>
                  <a:lnTo>
                    <a:pt x="1363" y="1261"/>
                  </a:lnTo>
                  <a:lnTo>
                    <a:pt x="1646" y="1210"/>
                  </a:lnTo>
                  <a:lnTo>
                    <a:pt x="1903" y="1081"/>
                  </a:lnTo>
                  <a:lnTo>
                    <a:pt x="2109" y="953"/>
                  </a:lnTo>
                  <a:lnTo>
                    <a:pt x="2315" y="798"/>
                  </a:lnTo>
                  <a:lnTo>
                    <a:pt x="2469" y="644"/>
                  </a:lnTo>
                  <a:lnTo>
                    <a:pt x="2598" y="515"/>
                  </a:lnTo>
                  <a:lnTo>
                    <a:pt x="2700" y="387"/>
                  </a:lnTo>
                  <a:lnTo>
                    <a:pt x="2726" y="284"/>
                  </a:lnTo>
                  <a:lnTo>
                    <a:pt x="2752" y="207"/>
                  </a:lnTo>
                  <a:lnTo>
                    <a:pt x="2700" y="104"/>
                  </a:lnTo>
                  <a:lnTo>
                    <a:pt x="2649" y="27"/>
                  </a:lnTo>
                  <a:lnTo>
                    <a:pt x="2546"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7106;p72"/>
            <p:cNvSpPr/>
            <p:nvPr/>
          </p:nvSpPr>
          <p:spPr>
            <a:xfrm>
              <a:off x="6924578" y="2330136"/>
              <a:ext cx="35001" cy="32925"/>
            </a:xfrm>
            <a:custGeom>
              <a:avLst/>
              <a:gdLst/>
              <a:ahLst/>
              <a:cxnLst/>
              <a:rect l="l" t="t" r="r" b="b"/>
              <a:pathLst>
                <a:path w="3035" h="2855" extrusionOk="0">
                  <a:moveTo>
                    <a:pt x="2726" y="0"/>
                  </a:moveTo>
                  <a:lnTo>
                    <a:pt x="2598" y="52"/>
                  </a:lnTo>
                  <a:lnTo>
                    <a:pt x="2341" y="154"/>
                  </a:lnTo>
                  <a:lnTo>
                    <a:pt x="1955" y="334"/>
                  </a:lnTo>
                  <a:lnTo>
                    <a:pt x="1492" y="592"/>
                  </a:lnTo>
                  <a:lnTo>
                    <a:pt x="1260" y="746"/>
                  </a:lnTo>
                  <a:lnTo>
                    <a:pt x="1029" y="926"/>
                  </a:lnTo>
                  <a:lnTo>
                    <a:pt x="823" y="1132"/>
                  </a:lnTo>
                  <a:lnTo>
                    <a:pt x="617" y="1363"/>
                  </a:lnTo>
                  <a:lnTo>
                    <a:pt x="412" y="1620"/>
                  </a:lnTo>
                  <a:lnTo>
                    <a:pt x="232" y="1929"/>
                  </a:lnTo>
                  <a:lnTo>
                    <a:pt x="103" y="2238"/>
                  </a:lnTo>
                  <a:lnTo>
                    <a:pt x="0" y="2572"/>
                  </a:lnTo>
                  <a:lnTo>
                    <a:pt x="0" y="2649"/>
                  </a:lnTo>
                  <a:lnTo>
                    <a:pt x="26" y="2752"/>
                  </a:lnTo>
                  <a:lnTo>
                    <a:pt x="77" y="2803"/>
                  </a:lnTo>
                  <a:lnTo>
                    <a:pt x="180" y="2855"/>
                  </a:lnTo>
                  <a:lnTo>
                    <a:pt x="257" y="2855"/>
                  </a:lnTo>
                  <a:lnTo>
                    <a:pt x="309" y="2829"/>
                  </a:lnTo>
                  <a:lnTo>
                    <a:pt x="386" y="2803"/>
                  </a:lnTo>
                  <a:lnTo>
                    <a:pt x="412" y="2752"/>
                  </a:lnTo>
                  <a:lnTo>
                    <a:pt x="463" y="2675"/>
                  </a:lnTo>
                  <a:lnTo>
                    <a:pt x="540" y="2392"/>
                  </a:lnTo>
                  <a:lnTo>
                    <a:pt x="669" y="2109"/>
                  </a:lnTo>
                  <a:lnTo>
                    <a:pt x="823" y="1878"/>
                  </a:lnTo>
                  <a:lnTo>
                    <a:pt x="1003" y="1646"/>
                  </a:lnTo>
                  <a:lnTo>
                    <a:pt x="1183" y="1440"/>
                  </a:lnTo>
                  <a:lnTo>
                    <a:pt x="1389" y="1260"/>
                  </a:lnTo>
                  <a:lnTo>
                    <a:pt x="1595" y="1106"/>
                  </a:lnTo>
                  <a:lnTo>
                    <a:pt x="1800" y="952"/>
                  </a:lnTo>
                  <a:lnTo>
                    <a:pt x="2186" y="720"/>
                  </a:lnTo>
                  <a:lnTo>
                    <a:pt x="2521" y="566"/>
                  </a:lnTo>
                  <a:lnTo>
                    <a:pt x="2855" y="463"/>
                  </a:lnTo>
                  <a:lnTo>
                    <a:pt x="2932" y="412"/>
                  </a:lnTo>
                  <a:lnTo>
                    <a:pt x="3009" y="334"/>
                  </a:lnTo>
                  <a:lnTo>
                    <a:pt x="3035" y="257"/>
                  </a:lnTo>
                  <a:lnTo>
                    <a:pt x="3009" y="154"/>
                  </a:lnTo>
                  <a:lnTo>
                    <a:pt x="2983" y="77"/>
                  </a:lnTo>
                  <a:lnTo>
                    <a:pt x="2906" y="26"/>
                  </a:lnTo>
                  <a:lnTo>
                    <a:pt x="2829" y="0"/>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7107;p72"/>
            <p:cNvSpPr/>
            <p:nvPr/>
          </p:nvSpPr>
          <p:spPr>
            <a:xfrm>
              <a:off x="6934957" y="2340804"/>
              <a:ext cx="18994" cy="13066"/>
            </a:xfrm>
            <a:custGeom>
              <a:avLst/>
              <a:gdLst/>
              <a:ahLst/>
              <a:cxnLst/>
              <a:rect l="l" t="t" r="r" b="b"/>
              <a:pathLst>
                <a:path w="1647" h="1133" extrusionOk="0">
                  <a:moveTo>
                    <a:pt x="232" y="1"/>
                  </a:moveTo>
                  <a:lnTo>
                    <a:pt x="155" y="27"/>
                  </a:lnTo>
                  <a:lnTo>
                    <a:pt x="77" y="78"/>
                  </a:lnTo>
                  <a:lnTo>
                    <a:pt x="26" y="155"/>
                  </a:lnTo>
                  <a:lnTo>
                    <a:pt x="0" y="232"/>
                  </a:lnTo>
                  <a:lnTo>
                    <a:pt x="26" y="335"/>
                  </a:lnTo>
                  <a:lnTo>
                    <a:pt x="77" y="412"/>
                  </a:lnTo>
                  <a:lnTo>
                    <a:pt x="155" y="464"/>
                  </a:lnTo>
                  <a:lnTo>
                    <a:pt x="232" y="464"/>
                  </a:lnTo>
                  <a:lnTo>
                    <a:pt x="463" y="490"/>
                  </a:lnTo>
                  <a:lnTo>
                    <a:pt x="669" y="567"/>
                  </a:lnTo>
                  <a:lnTo>
                    <a:pt x="849" y="644"/>
                  </a:lnTo>
                  <a:lnTo>
                    <a:pt x="978" y="747"/>
                  </a:lnTo>
                  <a:lnTo>
                    <a:pt x="1080" y="850"/>
                  </a:lnTo>
                  <a:lnTo>
                    <a:pt x="1158" y="927"/>
                  </a:lnTo>
                  <a:lnTo>
                    <a:pt x="1209" y="1004"/>
                  </a:lnTo>
                  <a:lnTo>
                    <a:pt x="1261" y="1055"/>
                  </a:lnTo>
                  <a:lnTo>
                    <a:pt x="1312" y="1107"/>
                  </a:lnTo>
                  <a:lnTo>
                    <a:pt x="1363" y="1133"/>
                  </a:lnTo>
                  <a:lnTo>
                    <a:pt x="1441" y="1133"/>
                  </a:lnTo>
                  <a:lnTo>
                    <a:pt x="1518" y="1107"/>
                  </a:lnTo>
                  <a:lnTo>
                    <a:pt x="1595" y="1030"/>
                  </a:lnTo>
                  <a:lnTo>
                    <a:pt x="1646" y="953"/>
                  </a:lnTo>
                  <a:lnTo>
                    <a:pt x="1646" y="875"/>
                  </a:lnTo>
                  <a:lnTo>
                    <a:pt x="1621" y="773"/>
                  </a:lnTo>
                  <a:lnTo>
                    <a:pt x="1543" y="644"/>
                  </a:lnTo>
                  <a:lnTo>
                    <a:pt x="1441" y="515"/>
                  </a:lnTo>
                  <a:lnTo>
                    <a:pt x="1286" y="387"/>
                  </a:lnTo>
                  <a:lnTo>
                    <a:pt x="1080" y="258"/>
                  </a:lnTo>
                  <a:lnTo>
                    <a:pt x="849" y="130"/>
                  </a:lnTo>
                  <a:lnTo>
                    <a:pt x="566" y="52"/>
                  </a:lnTo>
                  <a:lnTo>
                    <a:pt x="412" y="27"/>
                  </a:lnTo>
                  <a:lnTo>
                    <a:pt x="232"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7108;p72"/>
            <p:cNvSpPr/>
            <p:nvPr/>
          </p:nvSpPr>
          <p:spPr>
            <a:xfrm>
              <a:off x="6857839" y="2351782"/>
              <a:ext cx="31449" cy="10391"/>
            </a:xfrm>
            <a:custGeom>
              <a:avLst/>
              <a:gdLst/>
              <a:ahLst/>
              <a:cxnLst/>
              <a:rect l="l" t="t" r="r" b="b"/>
              <a:pathLst>
                <a:path w="2727" h="901" extrusionOk="0">
                  <a:moveTo>
                    <a:pt x="2135" y="1"/>
                  </a:moveTo>
                  <a:lnTo>
                    <a:pt x="1955" y="155"/>
                  </a:lnTo>
                  <a:lnTo>
                    <a:pt x="1749" y="283"/>
                  </a:lnTo>
                  <a:lnTo>
                    <a:pt x="1518" y="412"/>
                  </a:lnTo>
                  <a:lnTo>
                    <a:pt x="1287" y="515"/>
                  </a:lnTo>
                  <a:lnTo>
                    <a:pt x="1029" y="592"/>
                  </a:lnTo>
                  <a:lnTo>
                    <a:pt x="746" y="643"/>
                  </a:lnTo>
                  <a:lnTo>
                    <a:pt x="464" y="669"/>
                  </a:lnTo>
                  <a:lnTo>
                    <a:pt x="181" y="695"/>
                  </a:lnTo>
                  <a:lnTo>
                    <a:pt x="1" y="695"/>
                  </a:lnTo>
                  <a:lnTo>
                    <a:pt x="206" y="746"/>
                  </a:lnTo>
                  <a:lnTo>
                    <a:pt x="464" y="798"/>
                  </a:lnTo>
                  <a:lnTo>
                    <a:pt x="746" y="849"/>
                  </a:lnTo>
                  <a:lnTo>
                    <a:pt x="1029" y="875"/>
                  </a:lnTo>
                  <a:lnTo>
                    <a:pt x="1389" y="901"/>
                  </a:lnTo>
                  <a:lnTo>
                    <a:pt x="1672" y="901"/>
                  </a:lnTo>
                  <a:lnTo>
                    <a:pt x="1904" y="875"/>
                  </a:lnTo>
                  <a:lnTo>
                    <a:pt x="2135" y="824"/>
                  </a:lnTo>
                  <a:lnTo>
                    <a:pt x="2315" y="772"/>
                  </a:lnTo>
                  <a:lnTo>
                    <a:pt x="2495" y="721"/>
                  </a:lnTo>
                  <a:lnTo>
                    <a:pt x="2598" y="643"/>
                  </a:lnTo>
                  <a:lnTo>
                    <a:pt x="2675" y="566"/>
                  </a:lnTo>
                  <a:lnTo>
                    <a:pt x="2727" y="463"/>
                  </a:lnTo>
                  <a:lnTo>
                    <a:pt x="2701" y="412"/>
                  </a:lnTo>
                  <a:lnTo>
                    <a:pt x="2675" y="335"/>
                  </a:lnTo>
                  <a:lnTo>
                    <a:pt x="2572" y="232"/>
                  </a:lnTo>
                  <a:lnTo>
                    <a:pt x="2367" y="103"/>
                  </a:lnTo>
                  <a:lnTo>
                    <a:pt x="2135" y="1"/>
                  </a:lnTo>
                  <a:close/>
                </a:path>
              </a:pathLst>
            </a:custGeom>
            <a:solidFill>
              <a:srgbClr val="EE8B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7109;p72"/>
            <p:cNvSpPr/>
            <p:nvPr/>
          </p:nvSpPr>
          <p:spPr>
            <a:xfrm>
              <a:off x="6857839" y="2351782"/>
              <a:ext cx="31449" cy="10391"/>
            </a:xfrm>
            <a:custGeom>
              <a:avLst/>
              <a:gdLst/>
              <a:ahLst/>
              <a:cxnLst/>
              <a:rect l="l" t="t" r="r" b="b"/>
              <a:pathLst>
                <a:path w="2727" h="901" fill="none" extrusionOk="0">
                  <a:moveTo>
                    <a:pt x="2135" y="1"/>
                  </a:moveTo>
                  <a:lnTo>
                    <a:pt x="2135" y="1"/>
                  </a:lnTo>
                  <a:lnTo>
                    <a:pt x="1955" y="155"/>
                  </a:lnTo>
                  <a:lnTo>
                    <a:pt x="1749" y="283"/>
                  </a:lnTo>
                  <a:lnTo>
                    <a:pt x="1518" y="412"/>
                  </a:lnTo>
                  <a:lnTo>
                    <a:pt x="1287" y="515"/>
                  </a:lnTo>
                  <a:lnTo>
                    <a:pt x="1029" y="592"/>
                  </a:lnTo>
                  <a:lnTo>
                    <a:pt x="746" y="643"/>
                  </a:lnTo>
                  <a:lnTo>
                    <a:pt x="464" y="669"/>
                  </a:lnTo>
                  <a:lnTo>
                    <a:pt x="181" y="695"/>
                  </a:lnTo>
                  <a:lnTo>
                    <a:pt x="181" y="695"/>
                  </a:lnTo>
                  <a:lnTo>
                    <a:pt x="1" y="695"/>
                  </a:lnTo>
                  <a:lnTo>
                    <a:pt x="1" y="695"/>
                  </a:lnTo>
                  <a:lnTo>
                    <a:pt x="206" y="746"/>
                  </a:lnTo>
                  <a:lnTo>
                    <a:pt x="464" y="798"/>
                  </a:lnTo>
                  <a:lnTo>
                    <a:pt x="746" y="849"/>
                  </a:lnTo>
                  <a:lnTo>
                    <a:pt x="1029" y="875"/>
                  </a:lnTo>
                  <a:lnTo>
                    <a:pt x="1029" y="875"/>
                  </a:lnTo>
                  <a:lnTo>
                    <a:pt x="1389" y="901"/>
                  </a:lnTo>
                  <a:lnTo>
                    <a:pt x="1389" y="901"/>
                  </a:lnTo>
                  <a:lnTo>
                    <a:pt x="1672" y="901"/>
                  </a:lnTo>
                  <a:lnTo>
                    <a:pt x="1904" y="875"/>
                  </a:lnTo>
                  <a:lnTo>
                    <a:pt x="2135" y="824"/>
                  </a:lnTo>
                  <a:lnTo>
                    <a:pt x="2315" y="772"/>
                  </a:lnTo>
                  <a:lnTo>
                    <a:pt x="2495" y="721"/>
                  </a:lnTo>
                  <a:lnTo>
                    <a:pt x="2598" y="643"/>
                  </a:lnTo>
                  <a:lnTo>
                    <a:pt x="2675" y="566"/>
                  </a:lnTo>
                  <a:lnTo>
                    <a:pt x="2727" y="463"/>
                  </a:lnTo>
                  <a:lnTo>
                    <a:pt x="2727" y="463"/>
                  </a:lnTo>
                  <a:lnTo>
                    <a:pt x="2701" y="412"/>
                  </a:lnTo>
                  <a:lnTo>
                    <a:pt x="2675" y="335"/>
                  </a:lnTo>
                  <a:lnTo>
                    <a:pt x="2572" y="232"/>
                  </a:lnTo>
                  <a:lnTo>
                    <a:pt x="2367" y="103"/>
                  </a:lnTo>
                  <a:lnTo>
                    <a:pt x="213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7110;p72"/>
            <p:cNvSpPr/>
            <p:nvPr/>
          </p:nvSpPr>
          <p:spPr>
            <a:xfrm>
              <a:off x="6910635" y="2369277"/>
              <a:ext cx="18394" cy="14554"/>
            </a:xfrm>
            <a:custGeom>
              <a:avLst/>
              <a:gdLst/>
              <a:ahLst/>
              <a:cxnLst/>
              <a:rect l="l" t="t" r="r" b="b"/>
              <a:pathLst>
                <a:path w="1595" h="1262" extrusionOk="0">
                  <a:moveTo>
                    <a:pt x="206" y="1"/>
                  </a:moveTo>
                  <a:lnTo>
                    <a:pt x="129" y="27"/>
                  </a:lnTo>
                  <a:lnTo>
                    <a:pt x="52" y="78"/>
                  </a:lnTo>
                  <a:lnTo>
                    <a:pt x="26" y="155"/>
                  </a:lnTo>
                  <a:lnTo>
                    <a:pt x="0" y="258"/>
                  </a:lnTo>
                  <a:lnTo>
                    <a:pt x="26" y="335"/>
                  </a:lnTo>
                  <a:lnTo>
                    <a:pt x="129" y="490"/>
                  </a:lnTo>
                  <a:lnTo>
                    <a:pt x="232" y="644"/>
                  </a:lnTo>
                  <a:lnTo>
                    <a:pt x="335" y="747"/>
                  </a:lnTo>
                  <a:lnTo>
                    <a:pt x="463" y="875"/>
                  </a:lnTo>
                  <a:lnTo>
                    <a:pt x="695" y="1004"/>
                  </a:lnTo>
                  <a:lnTo>
                    <a:pt x="901" y="1132"/>
                  </a:lnTo>
                  <a:lnTo>
                    <a:pt x="1132" y="1210"/>
                  </a:lnTo>
                  <a:lnTo>
                    <a:pt x="1338" y="1261"/>
                  </a:lnTo>
                  <a:lnTo>
                    <a:pt x="1338" y="1235"/>
                  </a:lnTo>
                  <a:lnTo>
                    <a:pt x="1389" y="1132"/>
                  </a:lnTo>
                  <a:lnTo>
                    <a:pt x="1544" y="824"/>
                  </a:lnTo>
                  <a:lnTo>
                    <a:pt x="1595" y="824"/>
                  </a:lnTo>
                  <a:lnTo>
                    <a:pt x="1389" y="798"/>
                  </a:lnTo>
                  <a:lnTo>
                    <a:pt x="1183" y="721"/>
                  </a:lnTo>
                  <a:lnTo>
                    <a:pt x="978" y="644"/>
                  </a:lnTo>
                  <a:lnTo>
                    <a:pt x="823" y="541"/>
                  </a:lnTo>
                  <a:lnTo>
                    <a:pt x="695" y="438"/>
                  </a:lnTo>
                  <a:lnTo>
                    <a:pt x="566" y="284"/>
                  </a:lnTo>
                  <a:lnTo>
                    <a:pt x="438" y="129"/>
                  </a:lnTo>
                  <a:lnTo>
                    <a:pt x="386" y="52"/>
                  </a:lnTo>
                  <a:lnTo>
                    <a:pt x="309"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7111;p72"/>
            <p:cNvSpPr/>
            <p:nvPr/>
          </p:nvSpPr>
          <p:spPr>
            <a:xfrm>
              <a:off x="6922202" y="2360974"/>
              <a:ext cx="39753" cy="39164"/>
            </a:xfrm>
            <a:custGeom>
              <a:avLst/>
              <a:gdLst/>
              <a:ahLst/>
              <a:cxnLst/>
              <a:rect l="l" t="t" r="r" b="b"/>
              <a:pathLst>
                <a:path w="3447" h="3396" extrusionOk="0">
                  <a:moveTo>
                    <a:pt x="2032" y="1"/>
                  </a:moveTo>
                  <a:lnTo>
                    <a:pt x="1955" y="104"/>
                  </a:lnTo>
                  <a:lnTo>
                    <a:pt x="1904" y="232"/>
                  </a:lnTo>
                  <a:lnTo>
                    <a:pt x="1929" y="361"/>
                  </a:lnTo>
                  <a:lnTo>
                    <a:pt x="2006" y="489"/>
                  </a:lnTo>
                  <a:lnTo>
                    <a:pt x="2212" y="567"/>
                  </a:lnTo>
                  <a:lnTo>
                    <a:pt x="2392" y="669"/>
                  </a:lnTo>
                  <a:lnTo>
                    <a:pt x="2572" y="798"/>
                  </a:lnTo>
                  <a:lnTo>
                    <a:pt x="2701" y="952"/>
                  </a:lnTo>
                  <a:lnTo>
                    <a:pt x="2804" y="1132"/>
                  </a:lnTo>
                  <a:lnTo>
                    <a:pt x="2881" y="1338"/>
                  </a:lnTo>
                  <a:lnTo>
                    <a:pt x="2932" y="1544"/>
                  </a:lnTo>
                  <a:lnTo>
                    <a:pt x="2932" y="1775"/>
                  </a:lnTo>
                  <a:lnTo>
                    <a:pt x="2907" y="2007"/>
                  </a:lnTo>
                  <a:lnTo>
                    <a:pt x="2804" y="2238"/>
                  </a:lnTo>
                  <a:lnTo>
                    <a:pt x="2675" y="2444"/>
                  </a:lnTo>
                  <a:lnTo>
                    <a:pt x="2521" y="2598"/>
                  </a:lnTo>
                  <a:lnTo>
                    <a:pt x="2341" y="2727"/>
                  </a:lnTo>
                  <a:lnTo>
                    <a:pt x="2109" y="2830"/>
                  </a:lnTo>
                  <a:lnTo>
                    <a:pt x="1878" y="2881"/>
                  </a:lnTo>
                  <a:lnTo>
                    <a:pt x="1646" y="2907"/>
                  </a:lnTo>
                  <a:lnTo>
                    <a:pt x="1389" y="2855"/>
                  </a:lnTo>
                  <a:lnTo>
                    <a:pt x="1183" y="2753"/>
                  </a:lnTo>
                  <a:lnTo>
                    <a:pt x="978" y="2650"/>
                  </a:lnTo>
                  <a:lnTo>
                    <a:pt x="798" y="2470"/>
                  </a:lnTo>
                  <a:lnTo>
                    <a:pt x="669" y="2290"/>
                  </a:lnTo>
                  <a:lnTo>
                    <a:pt x="566" y="2084"/>
                  </a:lnTo>
                  <a:lnTo>
                    <a:pt x="515" y="1852"/>
                  </a:lnTo>
                  <a:lnTo>
                    <a:pt x="515" y="1595"/>
                  </a:lnTo>
                  <a:lnTo>
                    <a:pt x="515" y="1570"/>
                  </a:lnTo>
                  <a:lnTo>
                    <a:pt x="283" y="1544"/>
                  </a:lnTo>
                  <a:lnTo>
                    <a:pt x="26" y="1467"/>
                  </a:lnTo>
                  <a:lnTo>
                    <a:pt x="26" y="1570"/>
                  </a:lnTo>
                  <a:lnTo>
                    <a:pt x="0" y="1724"/>
                  </a:lnTo>
                  <a:lnTo>
                    <a:pt x="26" y="1904"/>
                  </a:lnTo>
                  <a:lnTo>
                    <a:pt x="52" y="2084"/>
                  </a:lnTo>
                  <a:lnTo>
                    <a:pt x="103" y="2238"/>
                  </a:lnTo>
                  <a:lnTo>
                    <a:pt x="155" y="2393"/>
                  </a:lnTo>
                  <a:lnTo>
                    <a:pt x="232" y="2547"/>
                  </a:lnTo>
                  <a:lnTo>
                    <a:pt x="335" y="2675"/>
                  </a:lnTo>
                  <a:lnTo>
                    <a:pt x="438" y="2804"/>
                  </a:lnTo>
                  <a:lnTo>
                    <a:pt x="541" y="2933"/>
                  </a:lnTo>
                  <a:lnTo>
                    <a:pt x="669" y="3036"/>
                  </a:lnTo>
                  <a:lnTo>
                    <a:pt x="798" y="3138"/>
                  </a:lnTo>
                  <a:lnTo>
                    <a:pt x="952" y="3216"/>
                  </a:lnTo>
                  <a:lnTo>
                    <a:pt x="1106" y="3293"/>
                  </a:lnTo>
                  <a:lnTo>
                    <a:pt x="1261" y="3344"/>
                  </a:lnTo>
                  <a:lnTo>
                    <a:pt x="1441" y="3370"/>
                  </a:lnTo>
                  <a:lnTo>
                    <a:pt x="1595" y="3396"/>
                  </a:lnTo>
                  <a:lnTo>
                    <a:pt x="1955" y="3396"/>
                  </a:lnTo>
                  <a:lnTo>
                    <a:pt x="2109" y="3344"/>
                  </a:lnTo>
                  <a:lnTo>
                    <a:pt x="2289" y="3318"/>
                  </a:lnTo>
                  <a:lnTo>
                    <a:pt x="2444" y="3241"/>
                  </a:lnTo>
                  <a:lnTo>
                    <a:pt x="2572" y="3164"/>
                  </a:lnTo>
                  <a:lnTo>
                    <a:pt x="2727" y="3087"/>
                  </a:lnTo>
                  <a:lnTo>
                    <a:pt x="2855" y="2984"/>
                  </a:lnTo>
                  <a:lnTo>
                    <a:pt x="2958" y="2855"/>
                  </a:lnTo>
                  <a:lnTo>
                    <a:pt x="3087" y="2753"/>
                  </a:lnTo>
                  <a:lnTo>
                    <a:pt x="3164" y="2598"/>
                  </a:lnTo>
                  <a:lnTo>
                    <a:pt x="3267" y="2470"/>
                  </a:lnTo>
                  <a:lnTo>
                    <a:pt x="3318" y="2315"/>
                  </a:lnTo>
                  <a:lnTo>
                    <a:pt x="3370" y="2135"/>
                  </a:lnTo>
                  <a:lnTo>
                    <a:pt x="3421" y="1981"/>
                  </a:lnTo>
                  <a:lnTo>
                    <a:pt x="3447" y="1801"/>
                  </a:lnTo>
                  <a:lnTo>
                    <a:pt x="3447" y="1647"/>
                  </a:lnTo>
                  <a:lnTo>
                    <a:pt x="3421" y="1492"/>
                  </a:lnTo>
                  <a:lnTo>
                    <a:pt x="3370" y="1184"/>
                  </a:lnTo>
                  <a:lnTo>
                    <a:pt x="3241" y="875"/>
                  </a:lnTo>
                  <a:lnTo>
                    <a:pt x="3087" y="618"/>
                  </a:lnTo>
                  <a:lnTo>
                    <a:pt x="2881" y="412"/>
                  </a:lnTo>
                  <a:lnTo>
                    <a:pt x="2624" y="232"/>
                  </a:lnTo>
                  <a:lnTo>
                    <a:pt x="2341" y="78"/>
                  </a:lnTo>
                  <a:lnTo>
                    <a:pt x="20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7112;p72"/>
            <p:cNvSpPr/>
            <p:nvPr/>
          </p:nvSpPr>
          <p:spPr>
            <a:xfrm>
              <a:off x="6822550" y="2394787"/>
              <a:ext cx="13355" cy="6239"/>
            </a:xfrm>
            <a:custGeom>
              <a:avLst/>
              <a:gdLst/>
              <a:ahLst/>
              <a:cxnLst/>
              <a:rect l="l" t="t" r="r" b="b"/>
              <a:pathLst>
                <a:path w="1158" h="541" extrusionOk="0">
                  <a:moveTo>
                    <a:pt x="1003" y="1"/>
                  </a:moveTo>
                  <a:lnTo>
                    <a:pt x="926" y="26"/>
                  </a:lnTo>
                  <a:lnTo>
                    <a:pt x="900" y="52"/>
                  </a:lnTo>
                  <a:lnTo>
                    <a:pt x="849" y="104"/>
                  </a:lnTo>
                  <a:lnTo>
                    <a:pt x="695" y="181"/>
                  </a:lnTo>
                  <a:lnTo>
                    <a:pt x="592" y="232"/>
                  </a:lnTo>
                  <a:lnTo>
                    <a:pt x="360" y="232"/>
                  </a:lnTo>
                  <a:lnTo>
                    <a:pt x="206" y="181"/>
                  </a:lnTo>
                  <a:lnTo>
                    <a:pt x="155" y="181"/>
                  </a:lnTo>
                  <a:lnTo>
                    <a:pt x="77" y="206"/>
                  </a:lnTo>
                  <a:lnTo>
                    <a:pt x="52" y="232"/>
                  </a:lnTo>
                  <a:lnTo>
                    <a:pt x="0" y="284"/>
                  </a:lnTo>
                  <a:lnTo>
                    <a:pt x="0" y="335"/>
                  </a:lnTo>
                  <a:lnTo>
                    <a:pt x="0" y="386"/>
                  </a:lnTo>
                  <a:lnTo>
                    <a:pt x="52" y="438"/>
                  </a:lnTo>
                  <a:lnTo>
                    <a:pt x="103" y="489"/>
                  </a:lnTo>
                  <a:lnTo>
                    <a:pt x="232" y="515"/>
                  </a:lnTo>
                  <a:lnTo>
                    <a:pt x="360" y="541"/>
                  </a:lnTo>
                  <a:lnTo>
                    <a:pt x="592" y="541"/>
                  </a:lnTo>
                  <a:lnTo>
                    <a:pt x="695" y="515"/>
                  </a:lnTo>
                  <a:lnTo>
                    <a:pt x="797" y="489"/>
                  </a:lnTo>
                  <a:lnTo>
                    <a:pt x="978" y="386"/>
                  </a:lnTo>
                  <a:lnTo>
                    <a:pt x="1080" y="309"/>
                  </a:lnTo>
                  <a:lnTo>
                    <a:pt x="1132" y="258"/>
                  </a:lnTo>
                  <a:lnTo>
                    <a:pt x="1158" y="206"/>
                  </a:lnTo>
                  <a:lnTo>
                    <a:pt x="1158" y="155"/>
                  </a:lnTo>
                  <a:lnTo>
                    <a:pt x="1132" y="104"/>
                  </a:lnTo>
                  <a:lnTo>
                    <a:pt x="1106" y="52"/>
                  </a:lnTo>
                  <a:lnTo>
                    <a:pt x="1055"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7113;p72"/>
            <p:cNvSpPr/>
            <p:nvPr/>
          </p:nvSpPr>
          <p:spPr>
            <a:xfrm>
              <a:off x="6778357" y="2209714"/>
              <a:ext cx="181522" cy="138817"/>
            </a:xfrm>
            <a:custGeom>
              <a:avLst/>
              <a:gdLst/>
              <a:ahLst/>
              <a:cxnLst/>
              <a:rect l="l" t="t" r="r" b="b"/>
              <a:pathLst>
                <a:path w="15740" h="12037" extrusionOk="0">
                  <a:moveTo>
                    <a:pt x="9696" y="1"/>
                  </a:moveTo>
                  <a:lnTo>
                    <a:pt x="9104" y="26"/>
                  </a:lnTo>
                  <a:lnTo>
                    <a:pt x="8487" y="52"/>
                  </a:lnTo>
                  <a:lnTo>
                    <a:pt x="7896" y="104"/>
                  </a:lnTo>
                  <a:lnTo>
                    <a:pt x="7304" y="181"/>
                  </a:lnTo>
                  <a:lnTo>
                    <a:pt x="6738" y="284"/>
                  </a:lnTo>
                  <a:lnTo>
                    <a:pt x="6173" y="412"/>
                  </a:lnTo>
                  <a:lnTo>
                    <a:pt x="5632" y="541"/>
                  </a:lnTo>
                  <a:lnTo>
                    <a:pt x="5092" y="721"/>
                  </a:lnTo>
                  <a:lnTo>
                    <a:pt x="4578" y="901"/>
                  </a:lnTo>
                  <a:lnTo>
                    <a:pt x="4089" y="1107"/>
                  </a:lnTo>
                  <a:lnTo>
                    <a:pt x="3601" y="1312"/>
                  </a:lnTo>
                  <a:lnTo>
                    <a:pt x="3164" y="1544"/>
                  </a:lnTo>
                  <a:lnTo>
                    <a:pt x="2726" y="1801"/>
                  </a:lnTo>
                  <a:lnTo>
                    <a:pt x="2315" y="2084"/>
                  </a:lnTo>
                  <a:lnTo>
                    <a:pt x="1955" y="2367"/>
                  </a:lnTo>
                  <a:lnTo>
                    <a:pt x="1595" y="2675"/>
                  </a:lnTo>
                  <a:lnTo>
                    <a:pt x="1286" y="2984"/>
                  </a:lnTo>
                  <a:lnTo>
                    <a:pt x="1029" y="3293"/>
                  </a:lnTo>
                  <a:lnTo>
                    <a:pt x="772" y="3653"/>
                  </a:lnTo>
                  <a:lnTo>
                    <a:pt x="566" y="3987"/>
                  </a:lnTo>
                  <a:lnTo>
                    <a:pt x="386" y="4347"/>
                  </a:lnTo>
                  <a:lnTo>
                    <a:pt x="257" y="4733"/>
                  </a:lnTo>
                  <a:lnTo>
                    <a:pt x="155" y="5144"/>
                  </a:lnTo>
                  <a:lnTo>
                    <a:pt x="103" y="5530"/>
                  </a:lnTo>
                  <a:lnTo>
                    <a:pt x="52" y="6122"/>
                  </a:lnTo>
                  <a:lnTo>
                    <a:pt x="0" y="6636"/>
                  </a:lnTo>
                  <a:lnTo>
                    <a:pt x="0" y="7047"/>
                  </a:lnTo>
                  <a:lnTo>
                    <a:pt x="0" y="7382"/>
                  </a:lnTo>
                  <a:lnTo>
                    <a:pt x="26" y="7665"/>
                  </a:lnTo>
                  <a:lnTo>
                    <a:pt x="77" y="7896"/>
                  </a:lnTo>
                  <a:lnTo>
                    <a:pt x="103" y="8050"/>
                  </a:lnTo>
                  <a:lnTo>
                    <a:pt x="155" y="8179"/>
                  </a:lnTo>
                  <a:lnTo>
                    <a:pt x="232" y="8256"/>
                  </a:lnTo>
                  <a:lnTo>
                    <a:pt x="283" y="8308"/>
                  </a:lnTo>
                  <a:lnTo>
                    <a:pt x="335" y="8333"/>
                  </a:lnTo>
                  <a:lnTo>
                    <a:pt x="386" y="8333"/>
                  </a:lnTo>
                  <a:lnTo>
                    <a:pt x="463" y="8308"/>
                  </a:lnTo>
                  <a:lnTo>
                    <a:pt x="489" y="8282"/>
                  </a:lnTo>
                  <a:lnTo>
                    <a:pt x="515" y="8153"/>
                  </a:lnTo>
                  <a:lnTo>
                    <a:pt x="617" y="7510"/>
                  </a:lnTo>
                  <a:lnTo>
                    <a:pt x="797" y="6662"/>
                  </a:lnTo>
                  <a:lnTo>
                    <a:pt x="1080" y="5401"/>
                  </a:lnTo>
                  <a:lnTo>
                    <a:pt x="1158" y="5170"/>
                  </a:lnTo>
                  <a:lnTo>
                    <a:pt x="1260" y="4964"/>
                  </a:lnTo>
                  <a:lnTo>
                    <a:pt x="1415" y="4784"/>
                  </a:lnTo>
                  <a:lnTo>
                    <a:pt x="1595" y="4604"/>
                  </a:lnTo>
                  <a:lnTo>
                    <a:pt x="1826" y="4450"/>
                  </a:lnTo>
                  <a:lnTo>
                    <a:pt x="2058" y="4296"/>
                  </a:lnTo>
                  <a:lnTo>
                    <a:pt x="2315" y="4167"/>
                  </a:lnTo>
                  <a:lnTo>
                    <a:pt x="2623" y="4038"/>
                  </a:lnTo>
                  <a:lnTo>
                    <a:pt x="2932" y="3935"/>
                  </a:lnTo>
                  <a:lnTo>
                    <a:pt x="3241" y="3833"/>
                  </a:lnTo>
                  <a:lnTo>
                    <a:pt x="3935" y="3704"/>
                  </a:lnTo>
                  <a:lnTo>
                    <a:pt x="4655" y="3601"/>
                  </a:lnTo>
                  <a:lnTo>
                    <a:pt x="5375" y="3550"/>
                  </a:lnTo>
                  <a:lnTo>
                    <a:pt x="6095" y="3524"/>
                  </a:lnTo>
                  <a:lnTo>
                    <a:pt x="6790" y="3575"/>
                  </a:lnTo>
                  <a:lnTo>
                    <a:pt x="7407" y="3653"/>
                  </a:lnTo>
                  <a:lnTo>
                    <a:pt x="7947" y="3781"/>
                  </a:lnTo>
                  <a:lnTo>
                    <a:pt x="8179" y="3858"/>
                  </a:lnTo>
                  <a:lnTo>
                    <a:pt x="8384" y="3935"/>
                  </a:lnTo>
                  <a:lnTo>
                    <a:pt x="8564" y="4038"/>
                  </a:lnTo>
                  <a:lnTo>
                    <a:pt x="8693" y="4141"/>
                  </a:lnTo>
                  <a:lnTo>
                    <a:pt x="8796" y="4270"/>
                  </a:lnTo>
                  <a:lnTo>
                    <a:pt x="8847" y="4398"/>
                  </a:lnTo>
                  <a:lnTo>
                    <a:pt x="8873" y="4527"/>
                  </a:lnTo>
                  <a:lnTo>
                    <a:pt x="8822" y="4656"/>
                  </a:lnTo>
                  <a:lnTo>
                    <a:pt x="8822" y="4784"/>
                  </a:lnTo>
                  <a:lnTo>
                    <a:pt x="8796" y="5170"/>
                  </a:lnTo>
                  <a:lnTo>
                    <a:pt x="8822" y="5427"/>
                  </a:lnTo>
                  <a:lnTo>
                    <a:pt x="8873" y="5736"/>
                  </a:lnTo>
                  <a:lnTo>
                    <a:pt x="8950" y="6044"/>
                  </a:lnTo>
                  <a:lnTo>
                    <a:pt x="9053" y="6404"/>
                  </a:lnTo>
                  <a:lnTo>
                    <a:pt x="9233" y="6430"/>
                  </a:lnTo>
                  <a:lnTo>
                    <a:pt x="9799" y="6584"/>
                  </a:lnTo>
                  <a:lnTo>
                    <a:pt x="10287" y="6764"/>
                  </a:lnTo>
                  <a:lnTo>
                    <a:pt x="10750" y="6970"/>
                  </a:lnTo>
                  <a:lnTo>
                    <a:pt x="11136" y="7176"/>
                  </a:lnTo>
                  <a:lnTo>
                    <a:pt x="11162" y="7176"/>
                  </a:lnTo>
                  <a:lnTo>
                    <a:pt x="11368" y="7382"/>
                  </a:lnTo>
                  <a:lnTo>
                    <a:pt x="11548" y="7562"/>
                  </a:lnTo>
                  <a:lnTo>
                    <a:pt x="11753" y="7845"/>
                  </a:lnTo>
                  <a:lnTo>
                    <a:pt x="11933" y="8153"/>
                  </a:lnTo>
                  <a:lnTo>
                    <a:pt x="12011" y="8333"/>
                  </a:lnTo>
                  <a:lnTo>
                    <a:pt x="12062" y="8513"/>
                  </a:lnTo>
                  <a:lnTo>
                    <a:pt x="12113" y="8719"/>
                  </a:lnTo>
                  <a:lnTo>
                    <a:pt x="12139" y="8925"/>
                  </a:lnTo>
                  <a:lnTo>
                    <a:pt x="12139" y="9156"/>
                  </a:lnTo>
                  <a:lnTo>
                    <a:pt x="12113" y="9388"/>
                  </a:lnTo>
                  <a:lnTo>
                    <a:pt x="11908" y="10365"/>
                  </a:lnTo>
                  <a:lnTo>
                    <a:pt x="11805" y="10828"/>
                  </a:lnTo>
                  <a:lnTo>
                    <a:pt x="11728" y="11265"/>
                  </a:lnTo>
                  <a:lnTo>
                    <a:pt x="11728" y="11445"/>
                  </a:lnTo>
                  <a:lnTo>
                    <a:pt x="11728" y="11625"/>
                  </a:lnTo>
                  <a:lnTo>
                    <a:pt x="11728" y="11779"/>
                  </a:lnTo>
                  <a:lnTo>
                    <a:pt x="11779" y="11882"/>
                  </a:lnTo>
                  <a:lnTo>
                    <a:pt x="11831" y="11959"/>
                  </a:lnTo>
                  <a:lnTo>
                    <a:pt x="11933" y="12011"/>
                  </a:lnTo>
                  <a:lnTo>
                    <a:pt x="12036" y="12037"/>
                  </a:lnTo>
                  <a:lnTo>
                    <a:pt x="12191" y="12011"/>
                  </a:lnTo>
                  <a:lnTo>
                    <a:pt x="12345" y="11959"/>
                  </a:lnTo>
                  <a:lnTo>
                    <a:pt x="12499" y="11882"/>
                  </a:lnTo>
                  <a:lnTo>
                    <a:pt x="12628" y="11779"/>
                  </a:lnTo>
                  <a:lnTo>
                    <a:pt x="12756" y="11702"/>
                  </a:lnTo>
                  <a:lnTo>
                    <a:pt x="12962" y="11471"/>
                  </a:lnTo>
                  <a:lnTo>
                    <a:pt x="13142" y="11265"/>
                  </a:lnTo>
                  <a:lnTo>
                    <a:pt x="13271" y="11059"/>
                  </a:lnTo>
                  <a:lnTo>
                    <a:pt x="13348" y="10879"/>
                  </a:lnTo>
                  <a:lnTo>
                    <a:pt x="13425" y="10725"/>
                  </a:lnTo>
                  <a:lnTo>
                    <a:pt x="13811" y="10314"/>
                  </a:lnTo>
                  <a:lnTo>
                    <a:pt x="14017" y="10134"/>
                  </a:lnTo>
                  <a:lnTo>
                    <a:pt x="14248" y="9953"/>
                  </a:lnTo>
                  <a:lnTo>
                    <a:pt x="14505" y="9773"/>
                  </a:lnTo>
                  <a:lnTo>
                    <a:pt x="14762" y="9619"/>
                  </a:lnTo>
                  <a:lnTo>
                    <a:pt x="15071" y="9516"/>
                  </a:lnTo>
                  <a:lnTo>
                    <a:pt x="15380" y="9413"/>
                  </a:lnTo>
                  <a:lnTo>
                    <a:pt x="15508" y="8565"/>
                  </a:lnTo>
                  <a:lnTo>
                    <a:pt x="15637" y="7742"/>
                  </a:lnTo>
                  <a:lnTo>
                    <a:pt x="15714" y="6893"/>
                  </a:lnTo>
                  <a:lnTo>
                    <a:pt x="15740" y="6044"/>
                  </a:lnTo>
                  <a:lnTo>
                    <a:pt x="15714" y="5221"/>
                  </a:lnTo>
                  <a:lnTo>
                    <a:pt x="15662" y="4810"/>
                  </a:lnTo>
                  <a:lnTo>
                    <a:pt x="15611" y="4398"/>
                  </a:lnTo>
                  <a:lnTo>
                    <a:pt x="15560" y="3987"/>
                  </a:lnTo>
                  <a:lnTo>
                    <a:pt x="15457" y="3575"/>
                  </a:lnTo>
                  <a:lnTo>
                    <a:pt x="15354" y="3164"/>
                  </a:lnTo>
                  <a:lnTo>
                    <a:pt x="15225" y="2752"/>
                  </a:lnTo>
                  <a:lnTo>
                    <a:pt x="14711" y="2212"/>
                  </a:lnTo>
                  <a:lnTo>
                    <a:pt x="14428" y="1929"/>
                  </a:lnTo>
                  <a:lnTo>
                    <a:pt x="14119" y="1672"/>
                  </a:lnTo>
                  <a:lnTo>
                    <a:pt x="13837" y="1441"/>
                  </a:lnTo>
                  <a:lnTo>
                    <a:pt x="13502" y="1209"/>
                  </a:lnTo>
                  <a:lnTo>
                    <a:pt x="13194" y="1004"/>
                  </a:lnTo>
                  <a:lnTo>
                    <a:pt x="12834" y="798"/>
                  </a:lnTo>
                  <a:lnTo>
                    <a:pt x="12499" y="618"/>
                  </a:lnTo>
                  <a:lnTo>
                    <a:pt x="12139" y="464"/>
                  </a:lnTo>
                  <a:lnTo>
                    <a:pt x="11753" y="335"/>
                  </a:lnTo>
                  <a:lnTo>
                    <a:pt x="11368" y="206"/>
                  </a:lnTo>
                  <a:lnTo>
                    <a:pt x="10956" y="129"/>
                  </a:lnTo>
                  <a:lnTo>
                    <a:pt x="10545" y="52"/>
                  </a:lnTo>
                  <a:lnTo>
                    <a:pt x="101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7114;p72"/>
            <p:cNvSpPr/>
            <p:nvPr/>
          </p:nvSpPr>
          <p:spPr>
            <a:xfrm>
              <a:off x="6879786" y="2255094"/>
              <a:ext cx="83657" cy="171742"/>
            </a:xfrm>
            <a:custGeom>
              <a:avLst/>
              <a:gdLst/>
              <a:ahLst/>
              <a:cxnLst/>
              <a:rect l="l" t="t" r="r" b="b"/>
              <a:pathLst>
                <a:path w="7254" h="14892" extrusionOk="0">
                  <a:moveTo>
                    <a:pt x="4861" y="0"/>
                  </a:moveTo>
                  <a:lnTo>
                    <a:pt x="4347" y="26"/>
                  </a:lnTo>
                  <a:lnTo>
                    <a:pt x="3833" y="103"/>
                  </a:lnTo>
                  <a:lnTo>
                    <a:pt x="3318" y="181"/>
                  </a:lnTo>
                  <a:lnTo>
                    <a:pt x="2804" y="283"/>
                  </a:lnTo>
                  <a:lnTo>
                    <a:pt x="2315" y="412"/>
                  </a:lnTo>
                  <a:lnTo>
                    <a:pt x="1852" y="541"/>
                  </a:lnTo>
                  <a:lnTo>
                    <a:pt x="1030" y="798"/>
                  </a:lnTo>
                  <a:lnTo>
                    <a:pt x="412" y="1055"/>
                  </a:lnTo>
                  <a:lnTo>
                    <a:pt x="1" y="1235"/>
                  </a:lnTo>
                  <a:lnTo>
                    <a:pt x="27" y="1492"/>
                  </a:lnTo>
                  <a:lnTo>
                    <a:pt x="78" y="1801"/>
                  </a:lnTo>
                  <a:lnTo>
                    <a:pt x="155" y="2109"/>
                  </a:lnTo>
                  <a:lnTo>
                    <a:pt x="258" y="2469"/>
                  </a:lnTo>
                  <a:lnTo>
                    <a:pt x="438" y="2495"/>
                  </a:lnTo>
                  <a:lnTo>
                    <a:pt x="1004" y="2649"/>
                  </a:lnTo>
                  <a:lnTo>
                    <a:pt x="1492" y="2829"/>
                  </a:lnTo>
                  <a:lnTo>
                    <a:pt x="1955" y="3035"/>
                  </a:lnTo>
                  <a:lnTo>
                    <a:pt x="2341" y="3241"/>
                  </a:lnTo>
                  <a:lnTo>
                    <a:pt x="2367" y="3241"/>
                  </a:lnTo>
                  <a:lnTo>
                    <a:pt x="2573" y="3447"/>
                  </a:lnTo>
                  <a:lnTo>
                    <a:pt x="2753" y="3627"/>
                  </a:lnTo>
                  <a:lnTo>
                    <a:pt x="2958" y="3910"/>
                  </a:lnTo>
                  <a:lnTo>
                    <a:pt x="3138" y="4218"/>
                  </a:lnTo>
                  <a:lnTo>
                    <a:pt x="3216" y="4398"/>
                  </a:lnTo>
                  <a:lnTo>
                    <a:pt x="3267" y="4578"/>
                  </a:lnTo>
                  <a:lnTo>
                    <a:pt x="3318" y="4784"/>
                  </a:lnTo>
                  <a:lnTo>
                    <a:pt x="3344" y="4990"/>
                  </a:lnTo>
                  <a:lnTo>
                    <a:pt x="3344" y="5221"/>
                  </a:lnTo>
                  <a:lnTo>
                    <a:pt x="3318" y="5453"/>
                  </a:lnTo>
                  <a:lnTo>
                    <a:pt x="2958" y="7227"/>
                  </a:lnTo>
                  <a:lnTo>
                    <a:pt x="2701" y="8590"/>
                  </a:lnTo>
                  <a:lnTo>
                    <a:pt x="2495" y="10056"/>
                  </a:lnTo>
                  <a:lnTo>
                    <a:pt x="2393" y="10776"/>
                  </a:lnTo>
                  <a:lnTo>
                    <a:pt x="2341" y="11496"/>
                  </a:lnTo>
                  <a:lnTo>
                    <a:pt x="2290" y="12191"/>
                  </a:lnTo>
                  <a:lnTo>
                    <a:pt x="2290" y="12834"/>
                  </a:lnTo>
                  <a:lnTo>
                    <a:pt x="2341" y="13400"/>
                  </a:lnTo>
                  <a:lnTo>
                    <a:pt x="2367" y="13657"/>
                  </a:lnTo>
                  <a:lnTo>
                    <a:pt x="2418" y="13888"/>
                  </a:lnTo>
                  <a:lnTo>
                    <a:pt x="2495" y="14094"/>
                  </a:lnTo>
                  <a:lnTo>
                    <a:pt x="2573" y="14274"/>
                  </a:lnTo>
                  <a:lnTo>
                    <a:pt x="2650" y="14428"/>
                  </a:lnTo>
                  <a:lnTo>
                    <a:pt x="2778" y="14557"/>
                  </a:lnTo>
                  <a:lnTo>
                    <a:pt x="3010" y="14737"/>
                  </a:lnTo>
                  <a:lnTo>
                    <a:pt x="3216" y="14840"/>
                  </a:lnTo>
                  <a:lnTo>
                    <a:pt x="3421" y="14891"/>
                  </a:lnTo>
                  <a:lnTo>
                    <a:pt x="3601" y="14865"/>
                  </a:lnTo>
                  <a:lnTo>
                    <a:pt x="3756" y="14814"/>
                  </a:lnTo>
                  <a:lnTo>
                    <a:pt x="3910" y="14685"/>
                  </a:lnTo>
                  <a:lnTo>
                    <a:pt x="4064" y="14531"/>
                  </a:lnTo>
                  <a:lnTo>
                    <a:pt x="4193" y="14300"/>
                  </a:lnTo>
                  <a:lnTo>
                    <a:pt x="4296" y="14068"/>
                  </a:lnTo>
                  <a:lnTo>
                    <a:pt x="4399" y="13760"/>
                  </a:lnTo>
                  <a:lnTo>
                    <a:pt x="4501" y="13451"/>
                  </a:lnTo>
                  <a:lnTo>
                    <a:pt x="4579" y="13117"/>
                  </a:lnTo>
                  <a:lnTo>
                    <a:pt x="4733" y="12345"/>
                  </a:lnTo>
                  <a:lnTo>
                    <a:pt x="4836" y="11522"/>
                  </a:lnTo>
                  <a:lnTo>
                    <a:pt x="4913" y="10699"/>
                  </a:lnTo>
                  <a:lnTo>
                    <a:pt x="4939" y="9850"/>
                  </a:lnTo>
                  <a:lnTo>
                    <a:pt x="4964" y="9053"/>
                  </a:lnTo>
                  <a:lnTo>
                    <a:pt x="4990" y="8333"/>
                  </a:lnTo>
                  <a:lnTo>
                    <a:pt x="4990" y="7227"/>
                  </a:lnTo>
                  <a:lnTo>
                    <a:pt x="4964" y="6790"/>
                  </a:lnTo>
                  <a:lnTo>
                    <a:pt x="5299" y="6379"/>
                  </a:lnTo>
                  <a:lnTo>
                    <a:pt x="5479" y="6199"/>
                  </a:lnTo>
                  <a:lnTo>
                    <a:pt x="5633" y="6018"/>
                  </a:lnTo>
                  <a:lnTo>
                    <a:pt x="5813" y="5838"/>
                  </a:lnTo>
                  <a:lnTo>
                    <a:pt x="6019" y="5710"/>
                  </a:lnTo>
                  <a:lnTo>
                    <a:pt x="6276" y="5581"/>
                  </a:lnTo>
                  <a:lnTo>
                    <a:pt x="6585" y="5478"/>
                  </a:lnTo>
                  <a:lnTo>
                    <a:pt x="6739" y="5144"/>
                  </a:lnTo>
                  <a:lnTo>
                    <a:pt x="6893" y="4810"/>
                  </a:lnTo>
                  <a:lnTo>
                    <a:pt x="6996" y="4475"/>
                  </a:lnTo>
                  <a:lnTo>
                    <a:pt x="7099" y="4167"/>
                  </a:lnTo>
                  <a:lnTo>
                    <a:pt x="7176" y="3832"/>
                  </a:lnTo>
                  <a:lnTo>
                    <a:pt x="7202" y="3498"/>
                  </a:lnTo>
                  <a:lnTo>
                    <a:pt x="7253" y="3190"/>
                  </a:lnTo>
                  <a:lnTo>
                    <a:pt x="7253" y="2855"/>
                  </a:lnTo>
                  <a:lnTo>
                    <a:pt x="7253" y="2547"/>
                  </a:lnTo>
                  <a:lnTo>
                    <a:pt x="7228" y="2212"/>
                  </a:lnTo>
                  <a:lnTo>
                    <a:pt x="7125" y="1569"/>
                  </a:lnTo>
                  <a:lnTo>
                    <a:pt x="6970" y="926"/>
                  </a:lnTo>
                  <a:lnTo>
                    <a:pt x="6790" y="283"/>
                  </a:lnTo>
                  <a:lnTo>
                    <a:pt x="6585" y="206"/>
                  </a:lnTo>
                  <a:lnTo>
                    <a:pt x="6353" y="155"/>
                  </a:lnTo>
                  <a:lnTo>
                    <a:pt x="5890" y="52"/>
                  </a:lnTo>
                  <a:lnTo>
                    <a:pt x="53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7115;p72"/>
            <p:cNvSpPr/>
            <p:nvPr/>
          </p:nvSpPr>
          <p:spPr>
            <a:xfrm>
              <a:off x="6949488" y="2229584"/>
              <a:ext cx="35601" cy="88696"/>
            </a:xfrm>
            <a:custGeom>
              <a:avLst/>
              <a:gdLst/>
              <a:ahLst/>
              <a:cxnLst/>
              <a:rect l="l" t="t" r="r" b="b"/>
              <a:pathLst>
                <a:path w="3087" h="7691" extrusionOk="0">
                  <a:moveTo>
                    <a:pt x="78" y="1"/>
                  </a:moveTo>
                  <a:lnTo>
                    <a:pt x="26" y="284"/>
                  </a:lnTo>
                  <a:lnTo>
                    <a:pt x="1" y="567"/>
                  </a:lnTo>
                  <a:lnTo>
                    <a:pt x="1" y="927"/>
                  </a:lnTo>
                  <a:lnTo>
                    <a:pt x="1" y="1338"/>
                  </a:lnTo>
                  <a:lnTo>
                    <a:pt x="26" y="1724"/>
                  </a:lnTo>
                  <a:lnTo>
                    <a:pt x="52" y="1904"/>
                  </a:lnTo>
                  <a:lnTo>
                    <a:pt x="103" y="2058"/>
                  </a:lnTo>
                  <a:lnTo>
                    <a:pt x="155" y="2212"/>
                  </a:lnTo>
                  <a:lnTo>
                    <a:pt x="232" y="2341"/>
                  </a:lnTo>
                  <a:lnTo>
                    <a:pt x="283" y="2444"/>
                  </a:lnTo>
                  <a:lnTo>
                    <a:pt x="438" y="2727"/>
                  </a:lnTo>
                  <a:lnTo>
                    <a:pt x="592" y="3164"/>
                  </a:lnTo>
                  <a:lnTo>
                    <a:pt x="695" y="3473"/>
                  </a:lnTo>
                  <a:lnTo>
                    <a:pt x="772" y="3781"/>
                  </a:lnTo>
                  <a:lnTo>
                    <a:pt x="823" y="4167"/>
                  </a:lnTo>
                  <a:lnTo>
                    <a:pt x="875" y="4579"/>
                  </a:lnTo>
                  <a:lnTo>
                    <a:pt x="901" y="5016"/>
                  </a:lnTo>
                  <a:lnTo>
                    <a:pt x="901" y="5479"/>
                  </a:lnTo>
                  <a:lnTo>
                    <a:pt x="875" y="5993"/>
                  </a:lnTo>
                  <a:lnTo>
                    <a:pt x="798" y="6507"/>
                  </a:lnTo>
                  <a:lnTo>
                    <a:pt x="695" y="7073"/>
                  </a:lnTo>
                  <a:lnTo>
                    <a:pt x="541" y="7690"/>
                  </a:lnTo>
                  <a:lnTo>
                    <a:pt x="721" y="7639"/>
                  </a:lnTo>
                  <a:lnTo>
                    <a:pt x="1158" y="7588"/>
                  </a:lnTo>
                  <a:lnTo>
                    <a:pt x="1724" y="7588"/>
                  </a:lnTo>
                  <a:lnTo>
                    <a:pt x="1981" y="7613"/>
                  </a:lnTo>
                  <a:lnTo>
                    <a:pt x="2187" y="7690"/>
                  </a:lnTo>
                  <a:lnTo>
                    <a:pt x="2289" y="7690"/>
                  </a:lnTo>
                  <a:lnTo>
                    <a:pt x="2392" y="7665"/>
                  </a:lnTo>
                  <a:lnTo>
                    <a:pt x="2495" y="7588"/>
                  </a:lnTo>
                  <a:lnTo>
                    <a:pt x="2598" y="7485"/>
                  </a:lnTo>
                  <a:lnTo>
                    <a:pt x="2675" y="7330"/>
                  </a:lnTo>
                  <a:lnTo>
                    <a:pt x="2778" y="7150"/>
                  </a:lnTo>
                  <a:lnTo>
                    <a:pt x="2855" y="6919"/>
                  </a:lnTo>
                  <a:lnTo>
                    <a:pt x="2932" y="6687"/>
                  </a:lnTo>
                  <a:lnTo>
                    <a:pt x="2984" y="6430"/>
                  </a:lnTo>
                  <a:lnTo>
                    <a:pt x="3035" y="6122"/>
                  </a:lnTo>
                  <a:lnTo>
                    <a:pt x="3061" y="5839"/>
                  </a:lnTo>
                  <a:lnTo>
                    <a:pt x="3087" y="5504"/>
                  </a:lnTo>
                  <a:lnTo>
                    <a:pt x="3087" y="5170"/>
                  </a:lnTo>
                  <a:lnTo>
                    <a:pt x="3061" y="4836"/>
                  </a:lnTo>
                  <a:lnTo>
                    <a:pt x="3010" y="4501"/>
                  </a:lnTo>
                  <a:lnTo>
                    <a:pt x="2932" y="4167"/>
                  </a:lnTo>
                  <a:lnTo>
                    <a:pt x="2829" y="3807"/>
                  </a:lnTo>
                  <a:lnTo>
                    <a:pt x="2675" y="3447"/>
                  </a:lnTo>
                  <a:lnTo>
                    <a:pt x="2495" y="3087"/>
                  </a:lnTo>
                  <a:lnTo>
                    <a:pt x="2289" y="2727"/>
                  </a:lnTo>
                  <a:lnTo>
                    <a:pt x="2084" y="2393"/>
                  </a:lnTo>
                  <a:lnTo>
                    <a:pt x="1826" y="2032"/>
                  </a:lnTo>
                  <a:lnTo>
                    <a:pt x="1338" y="1390"/>
                  </a:lnTo>
                  <a:lnTo>
                    <a:pt x="849" y="824"/>
                  </a:lnTo>
                  <a:lnTo>
                    <a:pt x="463" y="387"/>
                  </a:lnTo>
                  <a:lnTo>
                    <a:pt x="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7116;p72"/>
            <p:cNvSpPr/>
            <p:nvPr/>
          </p:nvSpPr>
          <p:spPr>
            <a:xfrm>
              <a:off x="6810095" y="2327161"/>
              <a:ext cx="22246" cy="34713"/>
            </a:xfrm>
            <a:custGeom>
              <a:avLst/>
              <a:gdLst/>
              <a:ahLst/>
              <a:cxnLst/>
              <a:rect l="l" t="t" r="r" b="b"/>
              <a:pathLst>
                <a:path w="1929" h="3010" extrusionOk="0">
                  <a:moveTo>
                    <a:pt x="1697" y="1"/>
                  </a:moveTo>
                  <a:lnTo>
                    <a:pt x="1620" y="27"/>
                  </a:lnTo>
                  <a:lnTo>
                    <a:pt x="1569" y="78"/>
                  </a:lnTo>
                  <a:lnTo>
                    <a:pt x="1543" y="155"/>
                  </a:lnTo>
                  <a:lnTo>
                    <a:pt x="1415" y="490"/>
                  </a:lnTo>
                  <a:lnTo>
                    <a:pt x="1312" y="798"/>
                  </a:lnTo>
                  <a:lnTo>
                    <a:pt x="1157" y="1081"/>
                  </a:lnTo>
                  <a:lnTo>
                    <a:pt x="977" y="1338"/>
                  </a:lnTo>
                  <a:lnTo>
                    <a:pt x="797" y="1544"/>
                  </a:lnTo>
                  <a:lnTo>
                    <a:pt x="592" y="1750"/>
                  </a:lnTo>
                  <a:lnTo>
                    <a:pt x="360" y="1930"/>
                  </a:lnTo>
                  <a:lnTo>
                    <a:pt x="103" y="2084"/>
                  </a:lnTo>
                  <a:lnTo>
                    <a:pt x="26" y="2161"/>
                  </a:lnTo>
                  <a:lnTo>
                    <a:pt x="0" y="2238"/>
                  </a:lnTo>
                  <a:lnTo>
                    <a:pt x="26" y="2341"/>
                  </a:lnTo>
                  <a:lnTo>
                    <a:pt x="77" y="2418"/>
                  </a:lnTo>
                  <a:lnTo>
                    <a:pt x="952" y="2984"/>
                  </a:lnTo>
                  <a:lnTo>
                    <a:pt x="1003" y="3010"/>
                  </a:lnTo>
                  <a:lnTo>
                    <a:pt x="1055" y="3010"/>
                  </a:lnTo>
                  <a:lnTo>
                    <a:pt x="1132" y="2984"/>
                  </a:lnTo>
                  <a:lnTo>
                    <a:pt x="1209" y="2933"/>
                  </a:lnTo>
                  <a:lnTo>
                    <a:pt x="1235" y="2856"/>
                  </a:lnTo>
                  <a:lnTo>
                    <a:pt x="1235" y="2778"/>
                  </a:lnTo>
                  <a:lnTo>
                    <a:pt x="1209" y="2701"/>
                  </a:lnTo>
                  <a:lnTo>
                    <a:pt x="1157" y="2650"/>
                  </a:lnTo>
                  <a:lnTo>
                    <a:pt x="566" y="2264"/>
                  </a:lnTo>
                  <a:lnTo>
                    <a:pt x="797" y="2084"/>
                  </a:lnTo>
                  <a:lnTo>
                    <a:pt x="1029" y="1904"/>
                  </a:lnTo>
                  <a:lnTo>
                    <a:pt x="1209" y="1673"/>
                  </a:lnTo>
                  <a:lnTo>
                    <a:pt x="1389" y="1441"/>
                  </a:lnTo>
                  <a:lnTo>
                    <a:pt x="1543" y="1184"/>
                  </a:lnTo>
                  <a:lnTo>
                    <a:pt x="1697" y="901"/>
                  </a:lnTo>
                  <a:lnTo>
                    <a:pt x="1800" y="592"/>
                  </a:lnTo>
                  <a:lnTo>
                    <a:pt x="1903" y="258"/>
                  </a:lnTo>
                  <a:lnTo>
                    <a:pt x="1929" y="181"/>
                  </a:lnTo>
                  <a:lnTo>
                    <a:pt x="1903" y="104"/>
                  </a:lnTo>
                  <a:lnTo>
                    <a:pt x="1852" y="52"/>
                  </a:lnTo>
                  <a:lnTo>
                    <a:pt x="1775" y="27"/>
                  </a:lnTo>
                  <a:lnTo>
                    <a:pt x="1697" y="1"/>
                  </a:lnTo>
                  <a:close/>
                </a:path>
              </a:pathLst>
            </a:custGeom>
            <a:solidFill>
              <a:srgbClr val="DF69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7117;p72"/>
            <p:cNvSpPr/>
            <p:nvPr/>
          </p:nvSpPr>
          <p:spPr>
            <a:xfrm>
              <a:off x="6810095" y="2327161"/>
              <a:ext cx="22246" cy="34713"/>
            </a:xfrm>
            <a:custGeom>
              <a:avLst/>
              <a:gdLst/>
              <a:ahLst/>
              <a:cxnLst/>
              <a:rect l="l" t="t" r="r" b="b"/>
              <a:pathLst>
                <a:path w="1929" h="3010" fill="none" extrusionOk="0">
                  <a:moveTo>
                    <a:pt x="1055" y="3010"/>
                  </a:moveTo>
                  <a:lnTo>
                    <a:pt x="1055" y="3010"/>
                  </a:lnTo>
                  <a:lnTo>
                    <a:pt x="1003" y="3010"/>
                  </a:lnTo>
                  <a:lnTo>
                    <a:pt x="952" y="2984"/>
                  </a:lnTo>
                  <a:lnTo>
                    <a:pt x="77" y="2418"/>
                  </a:lnTo>
                  <a:lnTo>
                    <a:pt x="77" y="2418"/>
                  </a:lnTo>
                  <a:lnTo>
                    <a:pt x="26" y="2341"/>
                  </a:lnTo>
                  <a:lnTo>
                    <a:pt x="0" y="2238"/>
                  </a:lnTo>
                  <a:lnTo>
                    <a:pt x="0" y="2238"/>
                  </a:lnTo>
                  <a:lnTo>
                    <a:pt x="26" y="2161"/>
                  </a:lnTo>
                  <a:lnTo>
                    <a:pt x="103" y="2084"/>
                  </a:lnTo>
                  <a:lnTo>
                    <a:pt x="103" y="2084"/>
                  </a:lnTo>
                  <a:lnTo>
                    <a:pt x="360" y="1930"/>
                  </a:lnTo>
                  <a:lnTo>
                    <a:pt x="592" y="1750"/>
                  </a:lnTo>
                  <a:lnTo>
                    <a:pt x="797" y="1544"/>
                  </a:lnTo>
                  <a:lnTo>
                    <a:pt x="977" y="1338"/>
                  </a:lnTo>
                  <a:lnTo>
                    <a:pt x="1157" y="1081"/>
                  </a:lnTo>
                  <a:lnTo>
                    <a:pt x="1312" y="798"/>
                  </a:lnTo>
                  <a:lnTo>
                    <a:pt x="1415" y="490"/>
                  </a:lnTo>
                  <a:lnTo>
                    <a:pt x="1543" y="155"/>
                  </a:lnTo>
                  <a:lnTo>
                    <a:pt x="1543" y="155"/>
                  </a:lnTo>
                  <a:lnTo>
                    <a:pt x="1569" y="78"/>
                  </a:lnTo>
                  <a:lnTo>
                    <a:pt x="1620" y="27"/>
                  </a:lnTo>
                  <a:lnTo>
                    <a:pt x="1697" y="1"/>
                  </a:lnTo>
                  <a:lnTo>
                    <a:pt x="1775" y="27"/>
                  </a:lnTo>
                  <a:lnTo>
                    <a:pt x="1775" y="27"/>
                  </a:lnTo>
                  <a:lnTo>
                    <a:pt x="1852" y="52"/>
                  </a:lnTo>
                  <a:lnTo>
                    <a:pt x="1903" y="104"/>
                  </a:lnTo>
                  <a:lnTo>
                    <a:pt x="1929" y="181"/>
                  </a:lnTo>
                  <a:lnTo>
                    <a:pt x="1903" y="258"/>
                  </a:lnTo>
                  <a:lnTo>
                    <a:pt x="1903" y="258"/>
                  </a:lnTo>
                  <a:lnTo>
                    <a:pt x="1800" y="592"/>
                  </a:lnTo>
                  <a:lnTo>
                    <a:pt x="1697" y="901"/>
                  </a:lnTo>
                  <a:lnTo>
                    <a:pt x="1543" y="1184"/>
                  </a:lnTo>
                  <a:lnTo>
                    <a:pt x="1389" y="1441"/>
                  </a:lnTo>
                  <a:lnTo>
                    <a:pt x="1209" y="1673"/>
                  </a:lnTo>
                  <a:lnTo>
                    <a:pt x="1029" y="1904"/>
                  </a:lnTo>
                  <a:lnTo>
                    <a:pt x="797" y="2084"/>
                  </a:lnTo>
                  <a:lnTo>
                    <a:pt x="566" y="2264"/>
                  </a:lnTo>
                  <a:lnTo>
                    <a:pt x="1157" y="2650"/>
                  </a:lnTo>
                  <a:lnTo>
                    <a:pt x="1157" y="2650"/>
                  </a:lnTo>
                  <a:lnTo>
                    <a:pt x="1209" y="2701"/>
                  </a:lnTo>
                  <a:lnTo>
                    <a:pt x="1235" y="2778"/>
                  </a:lnTo>
                  <a:lnTo>
                    <a:pt x="1235" y="2856"/>
                  </a:lnTo>
                  <a:lnTo>
                    <a:pt x="1209" y="2933"/>
                  </a:lnTo>
                  <a:lnTo>
                    <a:pt x="1209" y="2933"/>
                  </a:lnTo>
                  <a:lnTo>
                    <a:pt x="1132" y="2984"/>
                  </a:lnTo>
                  <a:lnTo>
                    <a:pt x="1055" y="301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7118;p72"/>
            <p:cNvSpPr/>
            <p:nvPr/>
          </p:nvSpPr>
          <p:spPr>
            <a:xfrm>
              <a:off x="6840933" y="2289795"/>
              <a:ext cx="45392" cy="15730"/>
            </a:xfrm>
            <a:custGeom>
              <a:avLst/>
              <a:gdLst/>
              <a:ahLst/>
              <a:cxnLst/>
              <a:rect l="l" t="t" r="r" b="b"/>
              <a:pathLst>
                <a:path w="3936" h="1364" extrusionOk="0">
                  <a:moveTo>
                    <a:pt x="1544" y="0"/>
                  </a:moveTo>
                  <a:lnTo>
                    <a:pt x="1235" y="26"/>
                  </a:lnTo>
                  <a:lnTo>
                    <a:pt x="927" y="103"/>
                  </a:lnTo>
                  <a:lnTo>
                    <a:pt x="644" y="181"/>
                  </a:lnTo>
                  <a:lnTo>
                    <a:pt x="412" y="309"/>
                  </a:lnTo>
                  <a:lnTo>
                    <a:pt x="232" y="463"/>
                  </a:lnTo>
                  <a:lnTo>
                    <a:pt x="104" y="618"/>
                  </a:lnTo>
                  <a:lnTo>
                    <a:pt x="52" y="695"/>
                  </a:lnTo>
                  <a:lnTo>
                    <a:pt x="26" y="772"/>
                  </a:lnTo>
                  <a:lnTo>
                    <a:pt x="1" y="849"/>
                  </a:lnTo>
                  <a:lnTo>
                    <a:pt x="1" y="952"/>
                  </a:lnTo>
                  <a:lnTo>
                    <a:pt x="52" y="1081"/>
                  </a:lnTo>
                  <a:lnTo>
                    <a:pt x="155" y="1209"/>
                  </a:lnTo>
                  <a:lnTo>
                    <a:pt x="284" y="1312"/>
                  </a:lnTo>
                  <a:lnTo>
                    <a:pt x="412" y="1364"/>
                  </a:lnTo>
                  <a:lnTo>
                    <a:pt x="592" y="1364"/>
                  </a:lnTo>
                  <a:lnTo>
                    <a:pt x="669" y="1338"/>
                  </a:lnTo>
                  <a:lnTo>
                    <a:pt x="747" y="1286"/>
                  </a:lnTo>
                  <a:lnTo>
                    <a:pt x="952" y="1158"/>
                  </a:lnTo>
                  <a:lnTo>
                    <a:pt x="1235" y="1055"/>
                  </a:lnTo>
                  <a:lnTo>
                    <a:pt x="1595" y="952"/>
                  </a:lnTo>
                  <a:lnTo>
                    <a:pt x="2007" y="875"/>
                  </a:lnTo>
                  <a:lnTo>
                    <a:pt x="2470" y="823"/>
                  </a:lnTo>
                  <a:lnTo>
                    <a:pt x="2907" y="798"/>
                  </a:lnTo>
                  <a:lnTo>
                    <a:pt x="3936" y="798"/>
                  </a:lnTo>
                  <a:lnTo>
                    <a:pt x="3704" y="643"/>
                  </a:lnTo>
                  <a:lnTo>
                    <a:pt x="3447" y="463"/>
                  </a:lnTo>
                  <a:lnTo>
                    <a:pt x="3087" y="283"/>
                  </a:lnTo>
                  <a:lnTo>
                    <a:pt x="2881" y="206"/>
                  </a:lnTo>
                  <a:lnTo>
                    <a:pt x="2650" y="129"/>
                  </a:lnTo>
                  <a:lnTo>
                    <a:pt x="2393" y="52"/>
                  </a:lnTo>
                  <a:lnTo>
                    <a:pt x="2135" y="26"/>
                  </a:lnTo>
                  <a:lnTo>
                    <a:pt x="1852" y="0"/>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7119;p72"/>
            <p:cNvSpPr/>
            <p:nvPr/>
          </p:nvSpPr>
          <p:spPr>
            <a:xfrm>
              <a:off x="6786061" y="2293647"/>
              <a:ext cx="38276" cy="14542"/>
            </a:xfrm>
            <a:custGeom>
              <a:avLst/>
              <a:gdLst/>
              <a:ahLst/>
              <a:cxnLst/>
              <a:rect l="l" t="t" r="r" b="b"/>
              <a:pathLst>
                <a:path w="3319" h="1261" extrusionOk="0">
                  <a:moveTo>
                    <a:pt x="1698" y="1"/>
                  </a:moveTo>
                  <a:lnTo>
                    <a:pt x="1415" y="27"/>
                  </a:lnTo>
                  <a:lnTo>
                    <a:pt x="1184" y="78"/>
                  </a:lnTo>
                  <a:lnTo>
                    <a:pt x="978" y="155"/>
                  </a:lnTo>
                  <a:lnTo>
                    <a:pt x="772" y="232"/>
                  </a:lnTo>
                  <a:lnTo>
                    <a:pt x="618" y="335"/>
                  </a:lnTo>
                  <a:lnTo>
                    <a:pt x="464" y="412"/>
                  </a:lnTo>
                  <a:lnTo>
                    <a:pt x="258" y="618"/>
                  </a:lnTo>
                  <a:lnTo>
                    <a:pt x="104" y="798"/>
                  </a:lnTo>
                  <a:lnTo>
                    <a:pt x="27" y="927"/>
                  </a:lnTo>
                  <a:lnTo>
                    <a:pt x="1" y="978"/>
                  </a:lnTo>
                  <a:lnTo>
                    <a:pt x="1" y="978"/>
                  </a:lnTo>
                  <a:lnTo>
                    <a:pt x="207" y="952"/>
                  </a:lnTo>
                  <a:lnTo>
                    <a:pt x="721" y="901"/>
                  </a:lnTo>
                  <a:lnTo>
                    <a:pt x="1415" y="901"/>
                  </a:lnTo>
                  <a:lnTo>
                    <a:pt x="1775" y="952"/>
                  </a:lnTo>
                  <a:lnTo>
                    <a:pt x="2110" y="1004"/>
                  </a:lnTo>
                  <a:lnTo>
                    <a:pt x="2393" y="1107"/>
                  </a:lnTo>
                  <a:lnTo>
                    <a:pt x="2624" y="1210"/>
                  </a:lnTo>
                  <a:lnTo>
                    <a:pt x="2701" y="1235"/>
                  </a:lnTo>
                  <a:lnTo>
                    <a:pt x="2804" y="1261"/>
                  </a:lnTo>
                  <a:lnTo>
                    <a:pt x="2881" y="1261"/>
                  </a:lnTo>
                  <a:lnTo>
                    <a:pt x="2958" y="1235"/>
                  </a:lnTo>
                  <a:lnTo>
                    <a:pt x="3087" y="1158"/>
                  </a:lnTo>
                  <a:lnTo>
                    <a:pt x="3216" y="1055"/>
                  </a:lnTo>
                  <a:lnTo>
                    <a:pt x="3293" y="927"/>
                  </a:lnTo>
                  <a:lnTo>
                    <a:pt x="3319" y="747"/>
                  </a:lnTo>
                  <a:lnTo>
                    <a:pt x="3293" y="669"/>
                  </a:lnTo>
                  <a:lnTo>
                    <a:pt x="3267" y="592"/>
                  </a:lnTo>
                  <a:lnTo>
                    <a:pt x="3241" y="515"/>
                  </a:lnTo>
                  <a:lnTo>
                    <a:pt x="3190" y="438"/>
                  </a:lnTo>
                  <a:lnTo>
                    <a:pt x="3010" y="309"/>
                  </a:lnTo>
                  <a:lnTo>
                    <a:pt x="2830" y="181"/>
                  </a:lnTo>
                  <a:lnTo>
                    <a:pt x="2573" y="78"/>
                  </a:lnTo>
                  <a:lnTo>
                    <a:pt x="2290" y="27"/>
                  </a:lnTo>
                  <a:lnTo>
                    <a:pt x="1981" y="1"/>
                  </a:lnTo>
                  <a:close/>
                </a:path>
              </a:pathLst>
            </a:custGeom>
            <a:solidFill>
              <a:srgbClr val="100E0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7120;p72"/>
            <p:cNvSpPr/>
            <p:nvPr/>
          </p:nvSpPr>
          <p:spPr>
            <a:xfrm>
              <a:off x="6770342" y="2325984"/>
              <a:ext cx="9503" cy="27297"/>
            </a:xfrm>
            <a:custGeom>
              <a:avLst/>
              <a:gdLst/>
              <a:ahLst/>
              <a:cxnLst/>
              <a:rect l="l" t="t" r="r" b="b"/>
              <a:pathLst>
                <a:path w="824" h="2367" extrusionOk="0">
                  <a:moveTo>
                    <a:pt x="824" y="0"/>
                  </a:moveTo>
                  <a:lnTo>
                    <a:pt x="644" y="103"/>
                  </a:lnTo>
                  <a:lnTo>
                    <a:pt x="489" y="257"/>
                  </a:lnTo>
                  <a:lnTo>
                    <a:pt x="335" y="386"/>
                  </a:lnTo>
                  <a:lnTo>
                    <a:pt x="232" y="540"/>
                  </a:lnTo>
                  <a:lnTo>
                    <a:pt x="129" y="720"/>
                  </a:lnTo>
                  <a:lnTo>
                    <a:pt x="78" y="874"/>
                  </a:lnTo>
                  <a:lnTo>
                    <a:pt x="27" y="1055"/>
                  </a:lnTo>
                  <a:lnTo>
                    <a:pt x="1" y="1235"/>
                  </a:lnTo>
                  <a:lnTo>
                    <a:pt x="27" y="1415"/>
                  </a:lnTo>
                  <a:lnTo>
                    <a:pt x="52" y="1569"/>
                  </a:lnTo>
                  <a:lnTo>
                    <a:pt x="104" y="1697"/>
                  </a:lnTo>
                  <a:lnTo>
                    <a:pt x="181" y="1852"/>
                  </a:lnTo>
                  <a:lnTo>
                    <a:pt x="258" y="1980"/>
                  </a:lnTo>
                  <a:lnTo>
                    <a:pt x="361" y="2109"/>
                  </a:lnTo>
                  <a:lnTo>
                    <a:pt x="489" y="2238"/>
                  </a:lnTo>
                  <a:lnTo>
                    <a:pt x="618" y="2366"/>
                  </a:lnTo>
                  <a:lnTo>
                    <a:pt x="798" y="2238"/>
                  </a:lnTo>
                  <a:lnTo>
                    <a:pt x="747" y="1980"/>
                  </a:lnTo>
                  <a:lnTo>
                    <a:pt x="695" y="1723"/>
                  </a:lnTo>
                  <a:lnTo>
                    <a:pt x="670" y="1466"/>
                  </a:lnTo>
                  <a:lnTo>
                    <a:pt x="644" y="1183"/>
                  </a:lnTo>
                  <a:lnTo>
                    <a:pt x="644" y="926"/>
                  </a:lnTo>
                  <a:lnTo>
                    <a:pt x="670" y="669"/>
                  </a:lnTo>
                  <a:lnTo>
                    <a:pt x="695" y="412"/>
                  </a:lnTo>
                  <a:lnTo>
                    <a:pt x="772" y="180"/>
                  </a:lnTo>
                  <a:lnTo>
                    <a:pt x="824" y="0"/>
                  </a:lnTo>
                  <a:close/>
                </a:path>
              </a:pathLst>
            </a:custGeom>
            <a:solidFill>
              <a:srgbClr val="FDD9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7121;p72"/>
            <p:cNvSpPr/>
            <p:nvPr/>
          </p:nvSpPr>
          <p:spPr>
            <a:xfrm>
              <a:off x="6770342" y="2325984"/>
              <a:ext cx="9503" cy="27297"/>
            </a:xfrm>
            <a:custGeom>
              <a:avLst/>
              <a:gdLst/>
              <a:ahLst/>
              <a:cxnLst/>
              <a:rect l="l" t="t" r="r" b="b"/>
              <a:pathLst>
                <a:path w="824" h="2367" fill="none" extrusionOk="0">
                  <a:moveTo>
                    <a:pt x="824" y="0"/>
                  </a:moveTo>
                  <a:lnTo>
                    <a:pt x="824" y="0"/>
                  </a:lnTo>
                  <a:lnTo>
                    <a:pt x="644" y="103"/>
                  </a:lnTo>
                  <a:lnTo>
                    <a:pt x="489" y="257"/>
                  </a:lnTo>
                  <a:lnTo>
                    <a:pt x="335" y="386"/>
                  </a:lnTo>
                  <a:lnTo>
                    <a:pt x="232" y="540"/>
                  </a:lnTo>
                  <a:lnTo>
                    <a:pt x="129" y="720"/>
                  </a:lnTo>
                  <a:lnTo>
                    <a:pt x="78" y="874"/>
                  </a:lnTo>
                  <a:lnTo>
                    <a:pt x="27" y="1055"/>
                  </a:lnTo>
                  <a:lnTo>
                    <a:pt x="1" y="1235"/>
                  </a:lnTo>
                  <a:lnTo>
                    <a:pt x="1" y="1235"/>
                  </a:lnTo>
                  <a:lnTo>
                    <a:pt x="27" y="1415"/>
                  </a:lnTo>
                  <a:lnTo>
                    <a:pt x="52" y="1569"/>
                  </a:lnTo>
                  <a:lnTo>
                    <a:pt x="104" y="1697"/>
                  </a:lnTo>
                  <a:lnTo>
                    <a:pt x="181" y="1852"/>
                  </a:lnTo>
                  <a:lnTo>
                    <a:pt x="258" y="1980"/>
                  </a:lnTo>
                  <a:lnTo>
                    <a:pt x="361" y="2109"/>
                  </a:lnTo>
                  <a:lnTo>
                    <a:pt x="489" y="2238"/>
                  </a:lnTo>
                  <a:lnTo>
                    <a:pt x="618" y="2366"/>
                  </a:lnTo>
                  <a:lnTo>
                    <a:pt x="618" y="2366"/>
                  </a:lnTo>
                  <a:lnTo>
                    <a:pt x="798" y="2238"/>
                  </a:lnTo>
                  <a:lnTo>
                    <a:pt x="798" y="2238"/>
                  </a:lnTo>
                  <a:lnTo>
                    <a:pt x="747" y="1980"/>
                  </a:lnTo>
                  <a:lnTo>
                    <a:pt x="695" y="1723"/>
                  </a:lnTo>
                  <a:lnTo>
                    <a:pt x="670" y="1466"/>
                  </a:lnTo>
                  <a:lnTo>
                    <a:pt x="644" y="1183"/>
                  </a:lnTo>
                  <a:lnTo>
                    <a:pt x="644" y="926"/>
                  </a:lnTo>
                  <a:lnTo>
                    <a:pt x="670" y="669"/>
                  </a:lnTo>
                  <a:lnTo>
                    <a:pt x="695" y="412"/>
                  </a:lnTo>
                  <a:lnTo>
                    <a:pt x="772" y="180"/>
                  </a:lnTo>
                  <a:lnTo>
                    <a:pt x="772" y="180"/>
                  </a:lnTo>
                  <a:lnTo>
                    <a:pt x="82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7122;p72"/>
            <p:cNvSpPr/>
            <p:nvPr/>
          </p:nvSpPr>
          <p:spPr>
            <a:xfrm>
              <a:off x="6777758" y="2322121"/>
              <a:ext cx="15142" cy="36500"/>
            </a:xfrm>
            <a:custGeom>
              <a:avLst/>
              <a:gdLst/>
              <a:ahLst/>
              <a:cxnLst/>
              <a:rect l="l" t="t" r="r" b="b"/>
              <a:pathLst>
                <a:path w="1313" h="3165" extrusionOk="0">
                  <a:moveTo>
                    <a:pt x="1004" y="1"/>
                  </a:moveTo>
                  <a:lnTo>
                    <a:pt x="772" y="78"/>
                  </a:lnTo>
                  <a:lnTo>
                    <a:pt x="567" y="129"/>
                  </a:lnTo>
                  <a:lnTo>
                    <a:pt x="361" y="232"/>
                  </a:lnTo>
                  <a:lnTo>
                    <a:pt x="181" y="335"/>
                  </a:lnTo>
                  <a:lnTo>
                    <a:pt x="129" y="515"/>
                  </a:lnTo>
                  <a:lnTo>
                    <a:pt x="52" y="747"/>
                  </a:lnTo>
                  <a:lnTo>
                    <a:pt x="27" y="1004"/>
                  </a:lnTo>
                  <a:lnTo>
                    <a:pt x="1" y="1261"/>
                  </a:lnTo>
                  <a:lnTo>
                    <a:pt x="1" y="1518"/>
                  </a:lnTo>
                  <a:lnTo>
                    <a:pt x="27" y="1801"/>
                  </a:lnTo>
                  <a:lnTo>
                    <a:pt x="52" y="2058"/>
                  </a:lnTo>
                  <a:lnTo>
                    <a:pt x="104" y="2315"/>
                  </a:lnTo>
                  <a:lnTo>
                    <a:pt x="155" y="2573"/>
                  </a:lnTo>
                  <a:lnTo>
                    <a:pt x="335" y="2495"/>
                  </a:lnTo>
                  <a:lnTo>
                    <a:pt x="541" y="2444"/>
                  </a:lnTo>
                  <a:lnTo>
                    <a:pt x="747" y="2393"/>
                  </a:lnTo>
                  <a:lnTo>
                    <a:pt x="1158" y="2393"/>
                  </a:lnTo>
                  <a:lnTo>
                    <a:pt x="1287" y="1981"/>
                  </a:lnTo>
                  <a:lnTo>
                    <a:pt x="1312" y="1904"/>
                  </a:lnTo>
                  <a:lnTo>
                    <a:pt x="1004" y="1"/>
                  </a:lnTo>
                  <a:close/>
                  <a:moveTo>
                    <a:pt x="952" y="2881"/>
                  </a:moveTo>
                  <a:lnTo>
                    <a:pt x="695" y="2907"/>
                  </a:lnTo>
                  <a:lnTo>
                    <a:pt x="464" y="2984"/>
                  </a:lnTo>
                  <a:lnTo>
                    <a:pt x="721" y="3087"/>
                  </a:lnTo>
                  <a:lnTo>
                    <a:pt x="978" y="3164"/>
                  </a:lnTo>
                  <a:lnTo>
                    <a:pt x="1030" y="2984"/>
                  </a:lnTo>
                  <a:lnTo>
                    <a:pt x="1055" y="2881"/>
                  </a:lnTo>
                  <a:close/>
                </a:path>
              </a:pathLst>
            </a:custGeom>
            <a:solidFill>
              <a:srgbClr val="F2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7123;p72"/>
            <p:cNvSpPr/>
            <p:nvPr/>
          </p:nvSpPr>
          <p:spPr>
            <a:xfrm>
              <a:off x="6783097" y="2355346"/>
              <a:ext cx="6839" cy="3275"/>
            </a:xfrm>
            <a:custGeom>
              <a:avLst/>
              <a:gdLst/>
              <a:ahLst/>
              <a:cxnLst/>
              <a:rect l="l" t="t" r="r" b="b"/>
              <a:pathLst>
                <a:path w="593" h="284" fill="none" extrusionOk="0">
                  <a:moveTo>
                    <a:pt x="489" y="0"/>
                  </a:moveTo>
                  <a:lnTo>
                    <a:pt x="489" y="0"/>
                  </a:lnTo>
                  <a:lnTo>
                    <a:pt x="232" y="26"/>
                  </a:lnTo>
                  <a:lnTo>
                    <a:pt x="1" y="103"/>
                  </a:lnTo>
                  <a:lnTo>
                    <a:pt x="1" y="103"/>
                  </a:lnTo>
                  <a:lnTo>
                    <a:pt x="258" y="206"/>
                  </a:lnTo>
                  <a:lnTo>
                    <a:pt x="515" y="283"/>
                  </a:lnTo>
                  <a:lnTo>
                    <a:pt x="515" y="283"/>
                  </a:lnTo>
                  <a:lnTo>
                    <a:pt x="567" y="103"/>
                  </a:lnTo>
                  <a:lnTo>
                    <a:pt x="567" y="103"/>
                  </a:lnTo>
                  <a:lnTo>
                    <a:pt x="567" y="103"/>
                  </a:lnTo>
                  <a:lnTo>
                    <a:pt x="567" y="103"/>
                  </a:lnTo>
                  <a:lnTo>
                    <a:pt x="592" y="0"/>
                  </a:lnTo>
                  <a:lnTo>
                    <a:pt x="592" y="0"/>
                  </a:lnTo>
                  <a:lnTo>
                    <a:pt x="567" y="0"/>
                  </a:lnTo>
                  <a:lnTo>
                    <a:pt x="567" y="0"/>
                  </a:lnTo>
                  <a:lnTo>
                    <a:pt x="48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7124;p72"/>
            <p:cNvSpPr/>
            <p:nvPr/>
          </p:nvSpPr>
          <p:spPr>
            <a:xfrm>
              <a:off x="6777758" y="2322121"/>
              <a:ext cx="15142" cy="29673"/>
            </a:xfrm>
            <a:custGeom>
              <a:avLst/>
              <a:gdLst/>
              <a:ahLst/>
              <a:cxnLst/>
              <a:rect l="l" t="t" r="r" b="b"/>
              <a:pathLst>
                <a:path w="1313" h="2573" fill="none" extrusionOk="0">
                  <a:moveTo>
                    <a:pt x="1004" y="1"/>
                  </a:moveTo>
                  <a:lnTo>
                    <a:pt x="1004" y="1"/>
                  </a:lnTo>
                  <a:lnTo>
                    <a:pt x="772" y="78"/>
                  </a:lnTo>
                  <a:lnTo>
                    <a:pt x="567" y="129"/>
                  </a:lnTo>
                  <a:lnTo>
                    <a:pt x="361" y="232"/>
                  </a:lnTo>
                  <a:lnTo>
                    <a:pt x="181" y="335"/>
                  </a:lnTo>
                  <a:lnTo>
                    <a:pt x="181" y="335"/>
                  </a:lnTo>
                  <a:lnTo>
                    <a:pt x="129" y="515"/>
                  </a:lnTo>
                  <a:lnTo>
                    <a:pt x="129" y="515"/>
                  </a:lnTo>
                  <a:lnTo>
                    <a:pt x="52" y="747"/>
                  </a:lnTo>
                  <a:lnTo>
                    <a:pt x="27" y="1004"/>
                  </a:lnTo>
                  <a:lnTo>
                    <a:pt x="1" y="1261"/>
                  </a:lnTo>
                  <a:lnTo>
                    <a:pt x="1" y="1518"/>
                  </a:lnTo>
                  <a:lnTo>
                    <a:pt x="27" y="1801"/>
                  </a:lnTo>
                  <a:lnTo>
                    <a:pt x="52" y="2058"/>
                  </a:lnTo>
                  <a:lnTo>
                    <a:pt x="104" y="2315"/>
                  </a:lnTo>
                  <a:lnTo>
                    <a:pt x="155" y="2573"/>
                  </a:lnTo>
                  <a:lnTo>
                    <a:pt x="155" y="2573"/>
                  </a:lnTo>
                  <a:lnTo>
                    <a:pt x="335" y="2495"/>
                  </a:lnTo>
                  <a:lnTo>
                    <a:pt x="541" y="2444"/>
                  </a:lnTo>
                  <a:lnTo>
                    <a:pt x="747" y="2393"/>
                  </a:lnTo>
                  <a:lnTo>
                    <a:pt x="952" y="2393"/>
                  </a:lnTo>
                  <a:lnTo>
                    <a:pt x="952" y="2393"/>
                  </a:lnTo>
                  <a:lnTo>
                    <a:pt x="1055" y="2393"/>
                  </a:lnTo>
                  <a:lnTo>
                    <a:pt x="1055" y="2393"/>
                  </a:lnTo>
                  <a:lnTo>
                    <a:pt x="1158" y="2393"/>
                  </a:lnTo>
                  <a:lnTo>
                    <a:pt x="1158" y="2393"/>
                  </a:lnTo>
                  <a:lnTo>
                    <a:pt x="1287" y="1981"/>
                  </a:lnTo>
                  <a:lnTo>
                    <a:pt x="1287" y="1981"/>
                  </a:lnTo>
                  <a:lnTo>
                    <a:pt x="1287" y="1981"/>
                  </a:lnTo>
                  <a:lnTo>
                    <a:pt x="1312" y="1904"/>
                  </a:lnTo>
                  <a:lnTo>
                    <a:pt x="1312" y="1904"/>
                  </a:lnTo>
                  <a:lnTo>
                    <a:pt x="1004"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7125;p72"/>
            <p:cNvSpPr/>
            <p:nvPr/>
          </p:nvSpPr>
          <p:spPr>
            <a:xfrm>
              <a:off x="6777469" y="2349707"/>
              <a:ext cx="13654" cy="6839"/>
            </a:xfrm>
            <a:custGeom>
              <a:avLst/>
              <a:gdLst/>
              <a:ahLst/>
              <a:cxnLst/>
              <a:rect l="l" t="t" r="r" b="b"/>
              <a:pathLst>
                <a:path w="1184" h="593" extrusionOk="0">
                  <a:moveTo>
                    <a:pt x="772" y="1"/>
                  </a:moveTo>
                  <a:lnTo>
                    <a:pt x="566" y="52"/>
                  </a:lnTo>
                  <a:lnTo>
                    <a:pt x="360" y="103"/>
                  </a:lnTo>
                  <a:lnTo>
                    <a:pt x="180" y="181"/>
                  </a:lnTo>
                  <a:lnTo>
                    <a:pt x="0" y="309"/>
                  </a:lnTo>
                  <a:lnTo>
                    <a:pt x="232" y="463"/>
                  </a:lnTo>
                  <a:lnTo>
                    <a:pt x="489" y="592"/>
                  </a:lnTo>
                  <a:lnTo>
                    <a:pt x="720" y="515"/>
                  </a:lnTo>
                  <a:lnTo>
                    <a:pt x="977" y="489"/>
                  </a:lnTo>
                  <a:lnTo>
                    <a:pt x="1080" y="489"/>
                  </a:lnTo>
                  <a:lnTo>
                    <a:pt x="118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7126;p72"/>
            <p:cNvSpPr/>
            <p:nvPr/>
          </p:nvSpPr>
          <p:spPr>
            <a:xfrm>
              <a:off x="6777469" y="2349707"/>
              <a:ext cx="13654" cy="6839"/>
            </a:xfrm>
            <a:custGeom>
              <a:avLst/>
              <a:gdLst/>
              <a:ahLst/>
              <a:cxnLst/>
              <a:rect l="l" t="t" r="r" b="b"/>
              <a:pathLst>
                <a:path w="1184" h="593" fill="none" extrusionOk="0">
                  <a:moveTo>
                    <a:pt x="977" y="1"/>
                  </a:moveTo>
                  <a:lnTo>
                    <a:pt x="977" y="1"/>
                  </a:lnTo>
                  <a:lnTo>
                    <a:pt x="772" y="1"/>
                  </a:lnTo>
                  <a:lnTo>
                    <a:pt x="566" y="52"/>
                  </a:lnTo>
                  <a:lnTo>
                    <a:pt x="360" y="103"/>
                  </a:lnTo>
                  <a:lnTo>
                    <a:pt x="180" y="181"/>
                  </a:lnTo>
                  <a:lnTo>
                    <a:pt x="180" y="181"/>
                  </a:lnTo>
                  <a:lnTo>
                    <a:pt x="0" y="309"/>
                  </a:lnTo>
                  <a:lnTo>
                    <a:pt x="0" y="309"/>
                  </a:lnTo>
                  <a:lnTo>
                    <a:pt x="232" y="463"/>
                  </a:lnTo>
                  <a:lnTo>
                    <a:pt x="489" y="592"/>
                  </a:lnTo>
                  <a:lnTo>
                    <a:pt x="489" y="592"/>
                  </a:lnTo>
                  <a:lnTo>
                    <a:pt x="720" y="515"/>
                  </a:lnTo>
                  <a:lnTo>
                    <a:pt x="977" y="489"/>
                  </a:lnTo>
                  <a:lnTo>
                    <a:pt x="977" y="489"/>
                  </a:lnTo>
                  <a:lnTo>
                    <a:pt x="1055" y="489"/>
                  </a:lnTo>
                  <a:lnTo>
                    <a:pt x="1055" y="489"/>
                  </a:lnTo>
                  <a:lnTo>
                    <a:pt x="1080" y="489"/>
                  </a:lnTo>
                  <a:lnTo>
                    <a:pt x="1080" y="489"/>
                  </a:lnTo>
                  <a:lnTo>
                    <a:pt x="1183" y="1"/>
                  </a:lnTo>
                  <a:lnTo>
                    <a:pt x="1183" y="1"/>
                  </a:lnTo>
                  <a:lnTo>
                    <a:pt x="1080" y="1"/>
                  </a:lnTo>
                  <a:lnTo>
                    <a:pt x="1080" y="1"/>
                  </a:lnTo>
                  <a:lnTo>
                    <a:pt x="97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7127;p72"/>
            <p:cNvSpPr/>
            <p:nvPr/>
          </p:nvSpPr>
          <p:spPr>
            <a:xfrm>
              <a:off x="6789036" y="2321533"/>
              <a:ext cx="34413" cy="37677"/>
            </a:xfrm>
            <a:custGeom>
              <a:avLst/>
              <a:gdLst/>
              <a:ahLst/>
              <a:cxnLst/>
              <a:rect l="l" t="t" r="r" b="b"/>
              <a:pathLst>
                <a:path w="2984" h="3267" extrusionOk="0">
                  <a:moveTo>
                    <a:pt x="334" y="0"/>
                  </a:moveTo>
                  <a:lnTo>
                    <a:pt x="26" y="52"/>
                  </a:lnTo>
                  <a:lnTo>
                    <a:pt x="334" y="1955"/>
                  </a:lnTo>
                  <a:lnTo>
                    <a:pt x="309" y="2032"/>
                  </a:lnTo>
                  <a:lnTo>
                    <a:pt x="746" y="2135"/>
                  </a:lnTo>
                  <a:lnTo>
                    <a:pt x="952" y="2186"/>
                  </a:lnTo>
                  <a:lnTo>
                    <a:pt x="1106" y="2263"/>
                  </a:lnTo>
                  <a:lnTo>
                    <a:pt x="1235" y="2341"/>
                  </a:lnTo>
                  <a:lnTo>
                    <a:pt x="1312" y="2444"/>
                  </a:lnTo>
                  <a:lnTo>
                    <a:pt x="1389" y="2521"/>
                  </a:lnTo>
                  <a:lnTo>
                    <a:pt x="1389" y="2598"/>
                  </a:lnTo>
                  <a:lnTo>
                    <a:pt x="1363" y="2701"/>
                  </a:lnTo>
                  <a:lnTo>
                    <a:pt x="1286" y="2778"/>
                  </a:lnTo>
                  <a:lnTo>
                    <a:pt x="1157" y="2855"/>
                  </a:lnTo>
                  <a:lnTo>
                    <a:pt x="1003" y="2906"/>
                  </a:lnTo>
                  <a:lnTo>
                    <a:pt x="823" y="2958"/>
                  </a:lnTo>
                  <a:lnTo>
                    <a:pt x="592" y="3009"/>
                  </a:lnTo>
                  <a:lnTo>
                    <a:pt x="334" y="3035"/>
                  </a:lnTo>
                  <a:lnTo>
                    <a:pt x="52" y="3035"/>
                  </a:lnTo>
                  <a:lnTo>
                    <a:pt x="0" y="3215"/>
                  </a:lnTo>
                  <a:lnTo>
                    <a:pt x="334" y="3266"/>
                  </a:lnTo>
                  <a:lnTo>
                    <a:pt x="694" y="3266"/>
                  </a:lnTo>
                  <a:lnTo>
                    <a:pt x="1055" y="3241"/>
                  </a:lnTo>
                  <a:lnTo>
                    <a:pt x="1389" y="3189"/>
                  </a:lnTo>
                  <a:lnTo>
                    <a:pt x="1697" y="3112"/>
                  </a:lnTo>
                  <a:lnTo>
                    <a:pt x="2006" y="2984"/>
                  </a:lnTo>
                  <a:lnTo>
                    <a:pt x="1903" y="2906"/>
                  </a:lnTo>
                  <a:lnTo>
                    <a:pt x="1852" y="2829"/>
                  </a:lnTo>
                  <a:lnTo>
                    <a:pt x="1826" y="2726"/>
                  </a:lnTo>
                  <a:lnTo>
                    <a:pt x="1852" y="2649"/>
                  </a:lnTo>
                  <a:lnTo>
                    <a:pt x="1929" y="2572"/>
                  </a:lnTo>
                  <a:lnTo>
                    <a:pt x="2238" y="2366"/>
                  </a:lnTo>
                  <a:lnTo>
                    <a:pt x="2520" y="2161"/>
                  </a:lnTo>
                  <a:lnTo>
                    <a:pt x="2752" y="1878"/>
                  </a:lnTo>
                  <a:lnTo>
                    <a:pt x="2983" y="1595"/>
                  </a:lnTo>
                  <a:lnTo>
                    <a:pt x="2958" y="1415"/>
                  </a:lnTo>
                  <a:lnTo>
                    <a:pt x="2906" y="1235"/>
                  </a:lnTo>
                  <a:lnTo>
                    <a:pt x="2829" y="1080"/>
                  </a:lnTo>
                  <a:lnTo>
                    <a:pt x="2752" y="926"/>
                  </a:lnTo>
                  <a:lnTo>
                    <a:pt x="2623" y="772"/>
                  </a:lnTo>
                  <a:lnTo>
                    <a:pt x="2495" y="643"/>
                  </a:lnTo>
                  <a:lnTo>
                    <a:pt x="2340" y="515"/>
                  </a:lnTo>
                  <a:lnTo>
                    <a:pt x="2186" y="386"/>
                  </a:lnTo>
                  <a:lnTo>
                    <a:pt x="1929" y="309"/>
                  </a:lnTo>
                  <a:lnTo>
                    <a:pt x="1646" y="257"/>
                  </a:lnTo>
                  <a:lnTo>
                    <a:pt x="1646" y="257"/>
                  </a:lnTo>
                  <a:lnTo>
                    <a:pt x="1775" y="386"/>
                  </a:lnTo>
                  <a:lnTo>
                    <a:pt x="1852" y="566"/>
                  </a:lnTo>
                  <a:lnTo>
                    <a:pt x="1929" y="772"/>
                  </a:lnTo>
                  <a:lnTo>
                    <a:pt x="1980" y="1003"/>
                  </a:lnTo>
                  <a:lnTo>
                    <a:pt x="1980" y="1183"/>
                  </a:lnTo>
                  <a:lnTo>
                    <a:pt x="1980" y="1363"/>
                  </a:lnTo>
                  <a:lnTo>
                    <a:pt x="1955" y="1518"/>
                  </a:lnTo>
                  <a:lnTo>
                    <a:pt x="1903" y="1646"/>
                  </a:lnTo>
                  <a:lnTo>
                    <a:pt x="1852" y="1749"/>
                  </a:lnTo>
                  <a:lnTo>
                    <a:pt x="1775" y="1852"/>
                  </a:lnTo>
                  <a:lnTo>
                    <a:pt x="1697" y="1903"/>
                  </a:lnTo>
                  <a:lnTo>
                    <a:pt x="1595" y="1929"/>
                  </a:lnTo>
                  <a:lnTo>
                    <a:pt x="1492" y="1929"/>
                  </a:lnTo>
                  <a:lnTo>
                    <a:pt x="1415" y="1878"/>
                  </a:lnTo>
                  <a:lnTo>
                    <a:pt x="1312" y="1801"/>
                  </a:lnTo>
                  <a:lnTo>
                    <a:pt x="1235" y="1698"/>
                  </a:lnTo>
                  <a:lnTo>
                    <a:pt x="1183" y="1569"/>
                  </a:lnTo>
                  <a:lnTo>
                    <a:pt x="1132" y="1441"/>
                  </a:lnTo>
                  <a:lnTo>
                    <a:pt x="1080" y="1286"/>
                  </a:lnTo>
                  <a:lnTo>
                    <a:pt x="1055" y="1106"/>
                  </a:lnTo>
                  <a:lnTo>
                    <a:pt x="1055" y="849"/>
                  </a:lnTo>
                  <a:lnTo>
                    <a:pt x="1080" y="592"/>
                  </a:lnTo>
                  <a:lnTo>
                    <a:pt x="1157" y="412"/>
                  </a:lnTo>
                  <a:lnTo>
                    <a:pt x="1260" y="257"/>
                  </a:lnTo>
                  <a:lnTo>
                    <a:pt x="1106" y="283"/>
                  </a:lnTo>
                  <a:lnTo>
                    <a:pt x="926" y="335"/>
                  </a:lnTo>
                  <a:lnTo>
                    <a:pt x="772" y="412"/>
                  </a:lnTo>
                  <a:lnTo>
                    <a:pt x="617" y="515"/>
                  </a:lnTo>
                  <a:lnTo>
                    <a:pt x="540" y="540"/>
                  </a:lnTo>
                  <a:lnTo>
                    <a:pt x="489" y="540"/>
                  </a:lnTo>
                  <a:lnTo>
                    <a:pt x="437" y="489"/>
                  </a:lnTo>
                  <a:lnTo>
                    <a:pt x="412" y="438"/>
                  </a:lnTo>
                  <a:lnTo>
                    <a:pt x="412" y="412"/>
                  </a:lnTo>
                  <a:lnTo>
                    <a:pt x="437" y="360"/>
                  </a:lnTo>
                  <a:lnTo>
                    <a:pt x="463" y="309"/>
                  </a:lnTo>
                  <a:lnTo>
                    <a:pt x="617" y="206"/>
                  </a:lnTo>
                  <a:lnTo>
                    <a:pt x="797" y="129"/>
                  </a:lnTo>
                  <a:lnTo>
                    <a:pt x="952" y="52"/>
                  </a:lnTo>
                  <a:lnTo>
                    <a:pt x="1132" y="26"/>
                  </a:lnTo>
                  <a:lnTo>
                    <a:pt x="900" y="0"/>
                  </a:lnTo>
                  <a:close/>
                </a:path>
              </a:pathLst>
            </a:custGeom>
            <a:solidFill>
              <a:srgbClr val="FED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7128;p72"/>
            <p:cNvSpPr/>
            <p:nvPr/>
          </p:nvSpPr>
          <p:spPr>
            <a:xfrm>
              <a:off x="6789036" y="2321533"/>
              <a:ext cx="34413" cy="37677"/>
            </a:xfrm>
            <a:custGeom>
              <a:avLst/>
              <a:gdLst/>
              <a:ahLst/>
              <a:cxnLst/>
              <a:rect l="l" t="t" r="r" b="b"/>
              <a:pathLst>
                <a:path w="2984" h="3267" fill="none" extrusionOk="0">
                  <a:moveTo>
                    <a:pt x="694" y="0"/>
                  </a:moveTo>
                  <a:lnTo>
                    <a:pt x="694" y="0"/>
                  </a:lnTo>
                  <a:lnTo>
                    <a:pt x="334" y="0"/>
                  </a:lnTo>
                  <a:lnTo>
                    <a:pt x="26" y="52"/>
                  </a:lnTo>
                  <a:lnTo>
                    <a:pt x="26" y="52"/>
                  </a:lnTo>
                  <a:lnTo>
                    <a:pt x="334" y="1955"/>
                  </a:lnTo>
                  <a:lnTo>
                    <a:pt x="334" y="1955"/>
                  </a:lnTo>
                  <a:lnTo>
                    <a:pt x="309" y="2032"/>
                  </a:lnTo>
                  <a:lnTo>
                    <a:pt x="309" y="2032"/>
                  </a:lnTo>
                  <a:lnTo>
                    <a:pt x="746" y="2135"/>
                  </a:lnTo>
                  <a:lnTo>
                    <a:pt x="952" y="2186"/>
                  </a:lnTo>
                  <a:lnTo>
                    <a:pt x="1106" y="2263"/>
                  </a:lnTo>
                  <a:lnTo>
                    <a:pt x="1235" y="2341"/>
                  </a:lnTo>
                  <a:lnTo>
                    <a:pt x="1312" y="2444"/>
                  </a:lnTo>
                  <a:lnTo>
                    <a:pt x="1389" y="2521"/>
                  </a:lnTo>
                  <a:lnTo>
                    <a:pt x="1389" y="2598"/>
                  </a:lnTo>
                  <a:lnTo>
                    <a:pt x="1389" y="2598"/>
                  </a:lnTo>
                  <a:lnTo>
                    <a:pt x="1363" y="2701"/>
                  </a:lnTo>
                  <a:lnTo>
                    <a:pt x="1286" y="2778"/>
                  </a:lnTo>
                  <a:lnTo>
                    <a:pt x="1157" y="2855"/>
                  </a:lnTo>
                  <a:lnTo>
                    <a:pt x="1003" y="2906"/>
                  </a:lnTo>
                  <a:lnTo>
                    <a:pt x="823" y="2958"/>
                  </a:lnTo>
                  <a:lnTo>
                    <a:pt x="592" y="3009"/>
                  </a:lnTo>
                  <a:lnTo>
                    <a:pt x="334" y="3035"/>
                  </a:lnTo>
                  <a:lnTo>
                    <a:pt x="77" y="3035"/>
                  </a:lnTo>
                  <a:lnTo>
                    <a:pt x="77" y="3035"/>
                  </a:lnTo>
                  <a:lnTo>
                    <a:pt x="52" y="3035"/>
                  </a:lnTo>
                  <a:lnTo>
                    <a:pt x="52" y="3035"/>
                  </a:lnTo>
                  <a:lnTo>
                    <a:pt x="52" y="3035"/>
                  </a:lnTo>
                  <a:lnTo>
                    <a:pt x="0" y="3215"/>
                  </a:lnTo>
                  <a:lnTo>
                    <a:pt x="0" y="3215"/>
                  </a:lnTo>
                  <a:lnTo>
                    <a:pt x="334" y="3266"/>
                  </a:lnTo>
                  <a:lnTo>
                    <a:pt x="694" y="3266"/>
                  </a:lnTo>
                  <a:lnTo>
                    <a:pt x="694" y="3266"/>
                  </a:lnTo>
                  <a:lnTo>
                    <a:pt x="1055" y="3241"/>
                  </a:lnTo>
                  <a:lnTo>
                    <a:pt x="1389" y="3189"/>
                  </a:lnTo>
                  <a:lnTo>
                    <a:pt x="1697" y="3112"/>
                  </a:lnTo>
                  <a:lnTo>
                    <a:pt x="2006" y="2984"/>
                  </a:lnTo>
                  <a:lnTo>
                    <a:pt x="1903" y="2906"/>
                  </a:lnTo>
                  <a:lnTo>
                    <a:pt x="1903" y="2906"/>
                  </a:lnTo>
                  <a:lnTo>
                    <a:pt x="1852" y="2829"/>
                  </a:lnTo>
                  <a:lnTo>
                    <a:pt x="1826" y="2726"/>
                  </a:lnTo>
                  <a:lnTo>
                    <a:pt x="1826" y="2726"/>
                  </a:lnTo>
                  <a:lnTo>
                    <a:pt x="1852" y="2649"/>
                  </a:lnTo>
                  <a:lnTo>
                    <a:pt x="1929" y="2572"/>
                  </a:lnTo>
                  <a:lnTo>
                    <a:pt x="1929" y="2572"/>
                  </a:lnTo>
                  <a:lnTo>
                    <a:pt x="2238" y="2366"/>
                  </a:lnTo>
                  <a:lnTo>
                    <a:pt x="2520" y="2161"/>
                  </a:lnTo>
                  <a:lnTo>
                    <a:pt x="2752" y="1878"/>
                  </a:lnTo>
                  <a:lnTo>
                    <a:pt x="2983" y="1595"/>
                  </a:lnTo>
                  <a:lnTo>
                    <a:pt x="2983" y="1595"/>
                  </a:lnTo>
                  <a:lnTo>
                    <a:pt x="2958" y="1415"/>
                  </a:lnTo>
                  <a:lnTo>
                    <a:pt x="2906" y="1235"/>
                  </a:lnTo>
                  <a:lnTo>
                    <a:pt x="2829" y="1080"/>
                  </a:lnTo>
                  <a:lnTo>
                    <a:pt x="2752" y="926"/>
                  </a:lnTo>
                  <a:lnTo>
                    <a:pt x="2623" y="772"/>
                  </a:lnTo>
                  <a:lnTo>
                    <a:pt x="2495" y="643"/>
                  </a:lnTo>
                  <a:lnTo>
                    <a:pt x="2340" y="515"/>
                  </a:lnTo>
                  <a:lnTo>
                    <a:pt x="2186" y="386"/>
                  </a:lnTo>
                  <a:lnTo>
                    <a:pt x="2186" y="386"/>
                  </a:lnTo>
                  <a:lnTo>
                    <a:pt x="1929" y="309"/>
                  </a:lnTo>
                  <a:lnTo>
                    <a:pt x="1646" y="257"/>
                  </a:lnTo>
                  <a:lnTo>
                    <a:pt x="1646" y="257"/>
                  </a:lnTo>
                  <a:lnTo>
                    <a:pt x="1775" y="386"/>
                  </a:lnTo>
                  <a:lnTo>
                    <a:pt x="1852" y="566"/>
                  </a:lnTo>
                  <a:lnTo>
                    <a:pt x="1929" y="772"/>
                  </a:lnTo>
                  <a:lnTo>
                    <a:pt x="1980" y="1003"/>
                  </a:lnTo>
                  <a:lnTo>
                    <a:pt x="1980" y="1003"/>
                  </a:lnTo>
                  <a:lnTo>
                    <a:pt x="1980" y="1183"/>
                  </a:lnTo>
                  <a:lnTo>
                    <a:pt x="1980" y="1363"/>
                  </a:lnTo>
                  <a:lnTo>
                    <a:pt x="1955" y="1518"/>
                  </a:lnTo>
                  <a:lnTo>
                    <a:pt x="1903" y="1646"/>
                  </a:lnTo>
                  <a:lnTo>
                    <a:pt x="1852" y="1749"/>
                  </a:lnTo>
                  <a:lnTo>
                    <a:pt x="1775" y="1852"/>
                  </a:lnTo>
                  <a:lnTo>
                    <a:pt x="1697" y="1903"/>
                  </a:lnTo>
                  <a:lnTo>
                    <a:pt x="1595" y="1929"/>
                  </a:lnTo>
                  <a:lnTo>
                    <a:pt x="1595" y="1929"/>
                  </a:lnTo>
                  <a:lnTo>
                    <a:pt x="1569" y="1929"/>
                  </a:lnTo>
                  <a:lnTo>
                    <a:pt x="1569" y="1929"/>
                  </a:lnTo>
                  <a:lnTo>
                    <a:pt x="1492" y="1929"/>
                  </a:lnTo>
                  <a:lnTo>
                    <a:pt x="1415" y="1878"/>
                  </a:lnTo>
                  <a:lnTo>
                    <a:pt x="1312" y="1801"/>
                  </a:lnTo>
                  <a:lnTo>
                    <a:pt x="1235" y="1698"/>
                  </a:lnTo>
                  <a:lnTo>
                    <a:pt x="1183" y="1569"/>
                  </a:lnTo>
                  <a:lnTo>
                    <a:pt x="1132" y="1441"/>
                  </a:lnTo>
                  <a:lnTo>
                    <a:pt x="1080" y="1286"/>
                  </a:lnTo>
                  <a:lnTo>
                    <a:pt x="1055" y="1106"/>
                  </a:lnTo>
                  <a:lnTo>
                    <a:pt x="1055" y="1106"/>
                  </a:lnTo>
                  <a:lnTo>
                    <a:pt x="1055" y="849"/>
                  </a:lnTo>
                  <a:lnTo>
                    <a:pt x="1080" y="592"/>
                  </a:lnTo>
                  <a:lnTo>
                    <a:pt x="1157" y="412"/>
                  </a:lnTo>
                  <a:lnTo>
                    <a:pt x="1260" y="257"/>
                  </a:lnTo>
                  <a:lnTo>
                    <a:pt x="1260" y="257"/>
                  </a:lnTo>
                  <a:lnTo>
                    <a:pt x="1106" y="283"/>
                  </a:lnTo>
                  <a:lnTo>
                    <a:pt x="926" y="335"/>
                  </a:lnTo>
                  <a:lnTo>
                    <a:pt x="772" y="412"/>
                  </a:lnTo>
                  <a:lnTo>
                    <a:pt x="617" y="515"/>
                  </a:lnTo>
                  <a:lnTo>
                    <a:pt x="617" y="515"/>
                  </a:lnTo>
                  <a:lnTo>
                    <a:pt x="540" y="540"/>
                  </a:lnTo>
                  <a:lnTo>
                    <a:pt x="540" y="540"/>
                  </a:lnTo>
                  <a:lnTo>
                    <a:pt x="489" y="540"/>
                  </a:lnTo>
                  <a:lnTo>
                    <a:pt x="437" y="489"/>
                  </a:lnTo>
                  <a:lnTo>
                    <a:pt x="437" y="489"/>
                  </a:lnTo>
                  <a:lnTo>
                    <a:pt x="412" y="438"/>
                  </a:lnTo>
                  <a:lnTo>
                    <a:pt x="412" y="412"/>
                  </a:lnTo>
                  <a:lnTo>
                    <a:pt x="437" y="360"/>
                  </a:lnTo>
                  <a:lnTo>
                    <a:pt x="463" y="309"/>
                  </a:lnTo>
                  <a:lnTo>
                    <a:pt x="463" y="309"/>
                  </a:lnTo>
                  <a:lnTo>
                    <a:pt x="617" y="206"/>
                  </a:lnTo>
                  <a:lnTo>
                    <a:pt x="797" y="129"/>
                  </a:lnTo>
                  <a:lnTo>
                    <a:pt x="952" y="52"/>
                  </a:lnTo>
                  <a:lnTo>
                    <a:pt x="1132" y="26"/>
                  </a:lnTo>
                  <a:lnTo>
                    <a:pt x="1132" y="26"/>
                  </a:lnTo>
                  <a:lnTo>
                    <a:pt x="900" y="0"/>
                  </a:lnTo>
                  <a:lnTo>
                    <a:pt x="69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7129;p72"/>
            <p:cNvSpPr/>
            <p:nvPr/>
          </p:nvSpPr>
          <p:spPr>
            <a:xfrm>
              <a:off x="6801192" y="2324497"/>
              <a:ext cx="10691" cy="19294"/>
            </a:xfrm>
            <a:custGeom>
              <a:avLst/>
              <a:gdLst/>
              <a:ahLst/>
              <a:cxnLst/>
              <a:rect l="l" t="t" r="r" b="b"/>
              <a:pathLst>
                <a:path w="927" h="1673" extrusionOk="0">
                  <a:moveTo>
                    <a:pt x="206" y="0"/>
                  </a:moveTo>
                  <a:lnTo>
                    <a:pt x="103" y="155"/>
                  </a:lnTo>
                  <a:lnTo>
                    <a:pt x="26" y="335"/>
                  </a:lnTo>
                  <a:lnTo>
                    <a:pt x="1" y="592"/>
                  </a:lnTo>
                  <a:lnTo>
                    <a:pt x="1" y="849"/>
                  </a:lnTo>
                  <a:lnTo>
                    <a:pt x="26" y="1029"/>
                  </a:lnTo>
                  <a:lnTo>
                    <a:pt x="78" y="1184"/>
                  </a:lnTo>
                  <a:lnTo>
                    <a:pt x="129" y="1312"/>
                  </a:lnTo>
                  <a:lnTo>
                    <a:pt x="181" y="1441"/>
                  </a:lnTo>
                  <a:lnTo>
                    <a:pt x="258" y="1544"/>
                  </a:lnTo>
                  <a:lnTo>
                    <a:pt x="361" y="1621"/>
                  </a:lnTo>
                  <a:lnTo>
                    <a:pt x="438" y="1672"/>
                  </a:lnTo>
                  <a:lnTo>
                    <a:pt x="541" y="1672"/>
                  </a:lnTo>
                  <a:lnTo>
                    <a:pt x="643" y="1646"/>
                  </a:lnTo>
                  <a:lnTo>
                    <a:pt x="721" y="1595"/>
                  </a:lnTo>
                  <a:lnTo>
                    <a:pt x="798" y="1492"/>
                  </a:lnTo>
                  <a:lnTo>
                    <a:pt x="849" y="1389"/>
                  </a:lnTo>
                  <a:lnTo>
                    <a:pt x="901" y="1261"/>
                  </a:lnTo>
                  <a:lnTo>
                    <a:pt x="926" y="1106"/>
                  </a:lnTo>
                  <a:lnTo>
                    <a:pt x="926" y="926"/>
                  </a:lnTo>
                  <a:lnTo>
                    <a:pt x="926" y="746"/>
                  </a:lnTo>
                  <a:lnTo>
                    <a:pt x="875" y="515"/>
                  </a:lnTo>
                  <a:lnTo>
                    <a:pt x="798" y="309"/>
                  </a:lnTo>
                  <a:lnTo>
                    <a:pt x="721" y="129"/>
                  </a:lnTo>
                  <a:lnTo>
                    <a:pt x="592"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7130;p72"/>
            <p:cNvSpPr/>
            <p:nvPr/>
          </p:nvSpPr>
          <p:spPr>
            <a:xfrm>
              <a:off x="6801192" y="2324497"/>
              <a:ext cx="10691" cy="19294"/>
            </a:xfrm>
            <a:custGeom>
              <a:avLst/>
              <a:gdLst/>
              <a:ahLst/>
              <a:cxnLst/>
              <a:rect l="l" t="t" r="r" b="b"/>
              <a:pathLst>
                <a:path w="927" h="1673" fill="none" extrusionOk="0">
                  <a:moveTo>
                    <a:pt x="412" y="0"/>
                  </a:moveTo>
                  <a:lnTo>
                    <a:pt x="412" y="0"/>
                  </a:lnTo>
                  <a:lnTo>
                    <a:pt x="206" y="0"/>
                  </a:lnTo>
                  <a:lnTo>
                    <a:pt x="206" y="0"/>
                  </a:lnTo>
                  <a:lnTo>
                    <a:pt x="103" y="155"/>
                  </a:lnTo>
                  <a:lnTo>
                    <a:pt x="26" y="335"/>
                  </a:lnTo>
                  <a:lnTo>
                    <a:pt x="1" y="592"/>
                  </a:lnTo>
                  <a:lnTo>
                    <a:pt x="1" y="849"/>
                  </a:lnTo>
                  <a:lnTo>
                    <a:pt x="1" y="849"/>
                  </a:lnTo>
                  <a:lnTo>
                    <a:pt x="26" y="1029"/>
                  </a:lnTo>
                  <a:lnTo>
                    <a:pt x="78" y="1184"/>
                  </a:lnTo>
                  <a:lnTo>
                    <a:pt x="129" y="1312"/>
                  </a:lnTo>
                  <a:lnTo>
                    <a:pt x="181" y="1441"/>
                  </a:lnTo>
                  <a:lnTo>
                    <a:pt x="258" y="1544"/>
                  </a:lnTo>
                  <a:lnTo>
                    <a:pt x="361" y="1621"/>
                  </a:lnTo>
                  <a:lnTo>
                    <a:pt x="438" y="1672"/>
                  </a:lnTo>
                  <a:lnTo>
                    <a:pt x="515" y="1672"/>
                  </a:lnTo>
                  <a:lnTo>
                    <a:pt x="515" y="1672"/>
                  </a:lnTo>
                  <a:lnTo>
                    <a:pt x="541" y="1672"/>
                  </a:lnTo>
                  <a:lnTo>
                    <a:pt x="541" y="1672"/>
                  </a:lnTo>
                  <a:lnTo>
                    <a:pt x="643" y="1646"/>
                  </a:lnTo>
                  <a:lnTo>
                    <a:pt x="721" y="1595"/>
                  </a:lnTo>
                  <a:lnTo>
                    <a:pt x="798" y="1492"/>
                  </a:lnTo>
                  <a:lnTo>
                    <a:pt x="849" y="1389"/>
                  </a:lnTo>
                  <a:lnTo>
                    <a:pt x="901" y="1261"/>
                  </a:lnTo>
                  <a:lnTo>
                    <a:pt x="926" y="1106"/>
                  </a:lnTo>
                  <a:lnTo>
                    <a:pt x="926" y="926"/>
                  </a:lnTo>
                  <a:lnTo>
                    <a:pt x="926" y="746"/>
                  </a:lnTo>
                  <a:lnTo>
                    <a:pt x="926" y="746"/>
                  </a:lnTo>
                  <a:lnTo>
                    <a:pt x="875" y="515"/>
                  </a:lnTo>
                  <a:lnTo>
                    <a:pt x="798" y="309"/>
                  </a:lnTo>
                  <a:lnTo>
                    <a:pt x="721" y="129"/>
                  </a:lnTo>
                  <a:lnTo>
                    <a:pt x="592" y="0"/>
                  </a:lnTo>
                  <a:lnTo>
                    <a:pt x="592" y="0"/>
                  </a:lnTo>
                  <a:lnTo>
                    <a:pt x="41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7131;p72"/>
            <p:cNvSpPr/>
            <p:nvPr/>
          </p:nvSpPr>
          <p:spPr>
            <a:xfrm>
              <a:off x="6793776" y="2321833"/>
              <a:ext cx="20482" cy="5939"/>
            </a:xfrm>
            <a:custGeom>
              <a:avLst/>
              <a:gdLst/>
              <a:ahLst/>
              <a:cxnLst/>
              <a:rect l="l" t="t" r="r" b="b"/>
              <a:pathLst>
                <a:path w="1776" h="515" extrusionOk="0">
                  <a:moveTo>
                    <a:pt x="721" y="0"/>
                  </a:moveTo>
                  <a:lnTo>
                    <a:pt x="541" y="26"/>
                  </a:lnTo>
                  <a:lnTo>
                    <a:pt x="386" y="103"/>
                  </a:lnTo>
                  <a:lnTo>
                    <a:pt x="206" y="180"/>
                  </a:lnTo>
                  <a:lnTo>
                    <a:pt x="52" y="283"/>
                  </a:lnTo>
                  <a:lnTo>
                    <a:pt x="26" y="334"/>
                  </a:lnTo>
                  <a:lnTo>
                    <a:pt x="1" y="386"/>
                  </a:lnTo>
                  <a:lnTo>
                    <a:pt x="1" y="412"/>
                  </a:lnTo>
                  <a:lnTo>
                    <a:pt x="26" y="463"/>
                  </a:lnTo>
                  <a:lnTo>
                    <a:pt x="78" y="514"/>
                  </a:lnTo>
                  <a:lnTo>
                    <a:pt x="129" y="514"/>
                  </a:lnTo>
                  <a:lnTo>
                    <a:pt x="206" y="489"/>
                  </a:lnTo>
                  <a:lnTo>
                    <a:pt x="361" y="386"/>
                  </a:lnTo>
                  <a:lnTo>
                    <a:pt x="515" y="309"/>
                  </a:lnTo>
                  <a:lnTo>
                    <a:pt x="695" y="257"/>
                  </a:lnTo>
                  <a:lnTo>
                    <a:pt x="849" y="231"/>
                  </a:lnTo>
                  <a:lnTo>
                    <a:pt x="1235" y="231"/>
                  </a:lnTo>
                  <a:lnTo>
                    <a:pt x="1518" y="283"/>
                  </a:lnTo>
                  <a:lnTo>
                    <a:pt x="1775" y="360"/>
                  </a:lnTo>
                  <a:lnTo>
                    <a:pt x="1544" y="231"/>
                  </a:lnTo>
                  <a:lnTo>
                    <a:pt x="1286" y="129"/>
                  </a:lnTo>
                  <a:lnTo>
                    <a:pt x="1004" y="51"/>
                  </a:lnTo>
                  <a:lnTo>
                    <a:pt x="721"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7132;p72"/>
            <p:cNvSpPr/>
            <p:nvPr/>
          </p:nvSpPr>
          <p:spPr>
            <a:xfrm>
              <a:off x="6793776" y="2321833"/>
              <a:ext cx="20482" cy="5939"/>
            </a:xfrm>
            <a:custGeom>
              <a:avLst/>
              <a:gdLst/>
              <a:ahLst/>
              <a:cxnLst/>
              <a:rect l="l" t="t" r="r" b="b"/>
              <a:pathLst>
                <a:path w="1776" h="515" fill="none" extrusionOk="0">
                  <a:moveTo>
                    <a:pt x="721" y="0"/>
                  </a:moveTo>
                  <a:lnTo>
                    <a:pt x="721" y="0"/>
                  </a:lnTo>
                  <a:lnTo>
                    <a:pt x="541" y="26"/>
                  </a:lnTo>
                  <a:lnTo>
                    <a:pt x="386" y="103"/>
                  </a:lnTo>
                  <a:lnTo>
                    <a:pt x="206" y="180"/>
                  </a:lnTo>
                  <a:lnTo>
                    <a:pt x="52" y="283"/>
                  </a:lnTo>
                  <a:lnTo>
                    <a:pt x="52" y="283"/>
                  </a:lnTo>
                  <a:lnTo>
                    <a:pt x="26" y="334"/>
                  </a:lnTo>
                  <a:lnTo>
                    <a:pt x="1" y="386"/>
                  </a:lnTo>
                  <a:lnTo>
                    <a:pt x="1" y="412"/>
                  </a:lnTo>
                  <a:lnTo>
                    <a:pt x="26" y="463"/>
                  </a:lnTo>
                  <a:lnTo>
                    <a:pt x="26" y="463"/>
                  </a:lnTo>
                  <a:lnTo>
                    <a:pt x="78" y="514"/>
                  </a:lnTo>
                  <a:lnTo>
                    <a:pt x="129" y="514"/>
                  </a:lnTo>
                  <a:lnTo>
                    <a:pt x="129" y="514"/>
                  </a:lnTo>
                  <a:lnTo>
                    <a:pt x="206" y="489"/>
                  </a:lnTo>
                  <a:lnTo>
                    <a:pt x="206" y="489"/>
                  </a:lnTo>
                  <a:lnTo>
                    <a:pt x="361" y="386"/>
                  </a:lnTo>
                  <a:lnTo>
                    <a:pt x="515" y="309"/>
                  </a:lnTo>
                  <a:lnTo>
                    <a:pt x="695" y="257"/>
                  </a:lnTo>
                  <a:lnTo>
                    <a:pt x="849" y="231"/>
                  </a:lnTo>
                  <a:lnTo>
                    <a:pt x="849" y="231"/>
                  </a:lnTo>
                  <a:lnTo>
                    <a:pt x="1055" y="231"/>
                  </a:lnTo>
                  <a:lnTo>
                    <a:pt x="1055" y="231"/>
                  </a:lnTo>
                  <a:lnTo>
                    <a:pt x="1235" y="231"/>
                  </a:lnTo>
                  <a:lnTo>
                    <a:pt x="1235" y="231"/>
                  </a:lnTo>
                  <a:lnTo>
                    <a:pt x="1518" y="283"/>
                  </a:lnTo>
                  <a:lnTo>
                    <a:pt x="1775" y="360"/>
                  </a:lnTo>
                  <a:lnTo>
                    <a:pt x="1775" y="360"/>
                  </a:lnTo>
                  <a:lnTo>
                    <a:pt x="1544" y="231"/>
                  </a:lnTo>
                  <a:lnTo>
                    <a:pt x="1286" y="129"/>
                  </a:lnTo>
                  <a:lnTo>
                    <a:pt x="1004" y="51"/>
                  </a:lnTo>
                  <a:lnTo>
                    <a:pt x="72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7133;p72"/>
            <p:cNvSpPr/>
            <p:nvPr/>
          </p:nvSpPr>
          <p:spPr>
            <a:xfrm>
              <a:off x="6789625" y="2344967"/>
              <a:ext cx="15430" cy="11579"/>
            </a:xfrm>
            <a:custGeom>
              <a:avLst/>
              <a:gdLst/>
              <a:ahLst/>
              <a:cxnLst/>
              <a:rect l="l" t="t" r="r" b="b"/>
              <a:pathLst>
                <a:path w="1338" h="1004" extrusionOk="0">
                  <a:moveTo>
                    <a:pt x="258" y="0"/>
                  </a:moveTo>
                  <a:lnTo>
                    <a:pt x="129" y="412"/>
                  </a:lnTo>
                  <a:lnTo>
                    <a:pt x="26" y="900"/>
                  </a:lnTo>
                  <a:lnTo>
                    <a:pt x="1" y="1003"/>
                  </a:lnTo>
                  <a:lnTo>
                    <a:pt x="283" y="1003"/>
                  </a:lnTo>
                  <a:lnTo>
                    <a:pt x="541" y="977"/>
                  </a:lnTo>
                  <a:lnTo>
                    <a:pt x="772" y="926"/>
                  </a:lnTo>
                  <a:lnTo>
                    <a:pt x="952" y="874"/>
                  </a:lnTo>
                  <a:lnTo>
                    <a:pt x="1106" y="823"/>
                  </a:lnTo>
                  <a:lnTo>
                    <a:pt x="1235" y="746"/>
                  </a:lnTo>
                  <a:lnTo>
                    <a:pt x="1312" y="669"/>
                  </a:lnTo>
                  <a:lnTo>
                    <a:pt x="1338" y="566"/>
                  </a:lnTo>
                  <a:lnTo>
                    <a:pt x="1338" y="489"/>
                  </a:lnTo>
                  <a:lnTo>
                    <a:pt x="1261" y="412"/>
                  </a:lnTo>
                  <a:lnTo>
                    <a:pt x="1184" y="309"/>
                  </a:lnTo>
                  <a:lnTo>
                    <a:pt x="1055" y="231"/>
                  </a:lnTo>
                  <a:lnTo>
                    <a:pt x="901" y="154"/>
                  </a:lnTo>
                  <a:lnTo>
                    <a:pt x="695" y="103"/>
                  </a:lnTo>
                  <a:lnTo>
                    <a:pt x="258" y="0"/>
                  </a:lnTo>
                  <a:close/>
                </a:path>
              </a:pathLst>
            </a:custGeom>
            <a:solidFill>
              <a:srgbClr val="F8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7134;p72"/>
            <p:cNvSpPr/>
            <p:nvPr/>
          </p:nvSpPr>
          <p:spPr>
            <a:xfrm>
              <a:off x="6789625" y="2344967"/>
              <a:ext cx="15430" cy="11579"/>
            </a:xfrm>
            <a:custGeom>
              <a:avLst/>
              <a:gdLst/>
              <a:ahLst/>
              <a:cxnLst/>
              <a:rect l="l" t="t" r="r" b="b"/>
              <a:pathLst>
                <a:path w="1338" h="1004" fill="none" extrusionOk="0">
                  <a:moveTo>
                    <a:pt x="258" y="0"/>
                  </a:moveTo>
                  <a:lnTo>
                    <a:pt x="258" y="0"/>
                  </a:lnTo>
                  <a:lnTo>
                    <a:pt x="258" y="0"/>
                  </a:lnTo>
                  <a:lnTo>
                    <a:pt x="129" y="412"/>
                  </a:lnTo>
                  <a:lnTo>
                    <a:pt x="129" y="412"/>
                  </a:lnTo>
                  <a:lnTo>
                    <a:pt x="26" y="900"/>
                  </a:lnTo>
                  <a:lnTo>
                    <a:pt x="26" y="900"/>
                  </a:lnTo>
                  <a:lnTo>
                    <a:pt x="1" y="1003"/>
                  </a:lnTo>
                  <a:lnTo>
                    <a:pt x="1" y="1003"/>
                  </a:lnTo>
                  <a:lnTo>
                    <a:pt x="26" y="1003"/>
                  </a:lnTo>
                  <a:lnTo>
                    <a:pt x="26" y="1003"/>
                  </a:lnTo>
                  <a:lnTo>
                    <a:pt x="283" y="1003"/>
                  </a:lnTo>
                  <a:lnTo>
                    <a:pt x="541" y="977"/>
                  </a:lnTo>
                  <a:lnTo>
                    <a:pt x="772" y="926"/>
                  </a:lnTo>
                  <a:lnTo>
                    <a:pt x="952" y="874"/>
                  </a:lnTo>
                  <a:lnTo>
                    <a:pt x="1106" y="823"/>
                  </a:lnTo>
                  <a:lnTo>
                    <a:pt x="1235" y="746"/>
                  </a:lnTo>
                  <a:lnTo>
                    <a:pt x="1312" y="669"/>
                  </a:lnTo>
                  <a:lnTo>
                    <a:pt x="1338" y="566"/>
                  </a:lnTo>
                  <a:lnTo>
                    <a:pt x="1338" y="566"/>
                  </a:lnTo>
                  <a:lnTo>
                    <a:pt x="1338" y="489"/>
                  </a:lnTo>
                  <a:lnTo>
                    <a:pt x="1261" y="412"/>
                  </a:lnTo>
                  <a:lnTo>
                    <a:pt x="1184" y="309"/>
                  </a:lnTo>
                  <a:lnTo>
                    <a:pt x="1055" y="231"/>
                  </a:lnTo>
                  <a:lnTo>
                    <a:pt x="901" y="154"/>
                  </a:lnTo>
                  <a:lnTo>
                    <a:pt x="695" y="103"/>
                  </a:lnTo>
                  <a:lnTo>
                    <a:pt x="25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7135;p72"/>
            <p:cNvSpPr/>
            <p:nvPr/>
          </p:nvSpPr>
          <p:spPr>
            <a:xfrm>
              <a:off x="6810095" y="2339916"/>
              <a:ext cx="13355" cy="16030"/>
            </a:xfrm>
            <a:custGeom>
              <a:avLst/>
              <a:gdLst/>
              <a:ahLst/>
              <a:cxnLst/>
              <a:rect l="l" t="t" r="r" b="b"/>
              <a:pathLst>
                <a:path w="1158" h="1390" extrusionOk="0">
                  <a:moveTo>
                    <a:pt x="1157" y="1"/>
                  </a:moveTo>
                  <a:lnTo>
                    <a:pt x="926" y="284"/>
                  </a:lnTo>
                  <a:lnTo>
                    <a:pt x="694" y="567"/>
                  </a:lnTo>
                  <a:lnTo>
                    <a:pt x="412" y="772"/>
                  </a:lnTo>
                  <a:lnTo>
                    <a:pt x="103" y="978"/>
                  </a:lnTo>
                  <a:lnTo>
                    <a:pt x="26" y="1055"/>
                  </a:lnTo>
                  <a:lnTo>
                    <a:pt x="0" y="1132"/>
                  </a:lnTo>
                  <a:lnTo>
                    <a:pt x="26" y="1235"/>
                  </a:lnTo>
                  <a:lnTo>
                    <a:pt x="77" y="1312"/>
                  </a:lnTo>
                  <a:lnTo>
                    <a:pt x="180" y="1390"/>
                  </a:lnTo>
                  <a:lnTo>
                    <a:pt x="386" y="1261"/>
                  </a:lnTo>
                  <a:lnTo>
                    <a:pt x="566" y="1132"/>
                  </a:lnTo>
                  <a:lnTo>
                    <a:pt x="746" y="978"/>
                  </a:lnTo>
                  <a:lnTo>
                    <a:pt x="874" y="798"/>
                  </a:lnTo>
                  <a:lnTo>
                    <a:pt x="1003" y="618"/>
                  </a:lnTo>
                  <a:lnTo>
                    <a:pt x="1080" y="438"/>
                  </a:lnTo>
                  <a:lnTo>
                    <a:pt x="1132" y="232"/>
                  </a:lnTo>
                  <a:lnTo>
                    <a:pt x="1157" y="27"/>
                  </a:lnTo>
                  <a:lnTo>
                    <a:pt x="1157" y="1"/>
                  </a:lnTo>
                  <a:close/>
                </a:path>
              </a:pathLst>
            </a:custGeom>
            <a:solidFill>
              <a:srgbClr val="F2C3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7136;p72"/>
            <p:cNvSpPr/>
            <p:nvPr/>
          </p:nvSpPr>
          <p:spPr>
            <a:xfrm>
              <a:off x="6810095" y="2339916"/>
              <a:ext cx="13355" cy="16030"/>
            </a:xfrm>
            <a:custGeom>
              <a:avLst/>
              <a:gdLst/>
              <a:ahLst/>
              <a:cxnLst/>
              <a:rect l="l" t="t" r="r" b="b"/>
              <a:pathLst>
                <a:path w="1158" h="1390" fill="none" extrusionOk="0">
                  <a:moveTo>
                    <a:pt x="1157" y="1"/>
                  </a:moveTo>
                  <a:lnTo>
                    <a:pt x="1157" y="1"/>
                  </a:lnTo>
                  <a:lnTo>
                    <a:pt x="926" y="284"/>
                  </a:lnTo>
                  <a:lnTo>
                    <a:pt x="694" y="567"/>
                  </a:lnTo>
                  <a:lnTo>
                    <a:pt x="412" y="772"/>
                  </a:lnTo>
                  <a:lnTo>
                    <a:pt x="103" y="978"/>
                  </a:lnTo>
                  <a:lnTo>
                    <a:pt x="103" y="978"/>
                  </a:lnTo>
                  <a:lnTo>
                    <a:pt x="26" y="1055"/>
                  </a:lnTo>
                  <a:lnTo>
                    <a:pt x="0" y="1132"/>
                  </a:lnTo>
                  <a:lnTo>
                    <a:pt x="0" y="1132"/>
                  </a:lnTo>
                  <a:lnTo>
                    <a:pt x="26" y="1235"/>
                  </a:lnTo>
                  <a:lnTo>
                    <a:pt x="77" y="1312"/>
                  </a:lnTo>
                  <a:lnTo>
                    <a:pt x="180" y="1390"/>
                  </a:lnTo>
                  <a:lnTo>
                    <a:pt x="180" y="1390"/>
                  </a:lnTo>
                  <a:lnTo>
                    <a:pt x="386" y="1261"/>
                  </a:lnTo>
                  <a:lnTo>
                    <a:pt x="566" y="1132"/>
                  </a:lnTo>
                  <a:lnTo>
                    <a:pt x="746" y="978"/>
                  </a:lnTo>
                  <a:lnTo>
                    <a:pt x="874" y="798"/>
                  </a:lnTo>
                  <a:lnTo>
                    <a:pt x="1003" y="618"/>
                  </a:lnTo>
                  <a:lnTo>
                    <a:pt x="1080" y="438"/>
                  </a:lnTo>
                  <a:lnTo>
                    <a:pt x="1132" y="232"/>
                  </a:lnTo>
                  <a:lnTo>
                    <a:pt x="1157" y="27"/>
                  </a:lnTo>
                  <a:lnTo>
                    <a:pt x="1157" y="27"/>
                  </a:lnTo>
                  <a:lnTo>
                    <a:pt x="115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7137;p72"/>
            <p:cNvSpPr/>
            <p:nvPr/>
          </p:nvSpPr>
          <p:spPr>
            <a:xfrm>
              <a:off x="6831153" y="2318857"/>
              <a:ext cx="57247" cy="40940"/>
            </a:xfrm>
            <a:custGeom>
              <a:avLst/>
              <a:gdLst/>
              <a:ahLst/>
              <a:cxnLst/>
              <a:rect l="l" t="t" r="r" b="b"/>
              <a:pathLst>
                <a:path w="4964" h="3550" extrusionOk="0">
                  <a:moveTo>
                    <a:pt x="2829" y="1"/>
                  </a:moveTo>
                  <a:lnTo>
                    <a:pt x="3112" y="129"/>
                  </a:lnTo>
                  <a:lnTo>
                    <a:pt x="3318" y="258"/>
                  </a:lnTo>
                  <a:lnTo>
                    <a:pt x="3523" y="412"/>
                  </a:lnTo>
                  <a:lnTo>
                    <a:pt x="3575" y="438"/>
                  </a:lnTo>
                  <a:lnTo>
                    <a:pt x="3575" y="489"/>
                  </a:lnTo>
                  <a:lnTo>
                    <a:pt x="3575" y="541"/>
                  </a:lnTo>
                  <a:lnTo>
                    <a:pt x="3549" y="592"/>
                  </a:lnTo>
                  <a:lnTo>
                    <a:pt x="3472" y="618"/>
                  </a:lnTo>
                  <a:lnTo>
                    <a:pt x="3446" y="644"/>
                  </a:lnTo>
                  <a:lnTo>
                    <a:pt x="3395" y="618"/>
                  </a:lnTo>
                  <a:lnTo>
                    <a:pt x="3369" y="592"/>
                  </a:lnTo>
                  <a:lnTo>
                    <a:pt x="3266" y="541"/>
                  </a:lnTo>
                  <a:lnTo>
                    <a:pt x="3035" y="387"/>
                  </a:lnTo>
                  <a:lnTo>
                    <a:pt x="2855" y="284"/>
                  </a:lnTo>
                  <a:lnTo>
                    <a:pt x="2675" y="207"/>
                  </a:lnTo>
                  <a:lnTo>
                    <a:pt x="2443" y="155"/>
                  </a:lnTo>
                  <a:lnTo>
                    <a:pt x="2238" y="129"/>
                  </a:lnTo>
                  <a:lnTo>
                    <a:pt x="2340" y="258"/>
                  </a:lnTo>
                  <a:lnTo>
                    <a:pt x="2443" y="438"/>
                  </a:lnTo>
                  <a:lnTo>
                    <a:pt x="2520" y="644"/>
                  </a:lnTo>
                  <a:lnTo>
                    <a:pt x="2546" y="901"/>
                  </a:lnTo>
                  <a:lnTo>
                    <a:pt x="2572" y="1055"/>
                  </a:lnTo>
                  <a:lnTo>
                    <a:pt x="2546" y="1235"/>
                  </a:lnTo>
                  <a:lnTo>
                    <a:pt x="2520" y="1390"/>
                  </a:lnTo>
                  <a:lnTo>
                    <a:pt x="2495" y="1518"/>
                  </a:lnTo>
                  <a:lnTo>
                    <a:pt x="2443" y="1647"/>
                  </a:lnTo>
                  <a:lnTo>
                    <a:pt x="2366" y="1724"/>
                  </a:lnTo>
                  <a:lnTo>
                    <a:pt x="2289" y="1775"/>
                  </a:lnTo>
                  <a:lnTo>
                    <a:pt x="2186" y="1801"/>
                  </a:lnTo>
                  <a:lnTo>
                    <a:pt x="2160" y="1827"/>
                  </a:lnTo>
                  <a:lnTo>
                    <a:pt x="2083" y="1801"/>
                  </a:lnTo>
                  <a:lnTo>
                    <a:pt x="1980" y="1750"/>
                  </a:lnTo>
                  <a:lnTo>
                    <a:pt x="1903" y="1673"/>
                  </a:lnTo>
                  <a:lnTo>
                    <a:pt x="1826" y="1570"/>
                  </a:lnTo>
                  <a:lnTo>
                    <a:pt x="1775" y="1441"/>
                  </a:lnTo>
                  <a:lnTo>
                    <a:pt x="1723" y="1312"/>
                  </a:lnTo>
                  <a:lnTo>
                    <a:pt x="1672" y="1158"/>
                  </a:lnTo>
                  <a:lnTo>
                    <a:pt x="1646" y="978"/>
                  </a:lnTo>
                  <a:lnTo>
                    <a:pt x="1646" y="721"/>
                  </a:lnTo>
                  <a:lnTo>
                    <a:pt x="1672" y="489"/>
                  </a:lnTo>
                  <a:lnTo>
                    <a:pt x="1749" y="284"/>
                  </a:lnTo>
                  <a:lnTo>
                    <a:pt x="1826" y="155"/>
                  </a:lnTo>
                  <a:lnTo>
                    <a:pt x="1826" y="155"/>
                  </a:lnTo>
                  <a:lnTo>
                    <a:pt x="1646" y="207"/>
                  </a:lnTo>
                  <a:lnTo>
                    <a:pt x="1440" y="309"/>
                  </a:lnTo>
                  <a:lnTo>
                    <a:pt x="1312" y="309"/>
                  </a:lnTo>
                  <a:lnTo>
                    <a:pt x="1260" y="258"/>
                  </a:lnTo>
                  <a:lnTo>
                    <a:pt x="1260" y="207"/>
                  </a:lnTo>
                  <a:lnTo>
                    <a:pt x="977" y="335"/>
                  </a:lnTo>
                  <a:lnTo>
                    <a:pt x="746" y="489"/>
                  </a:lnTo>
                  <a:lnTo>
                    <a:pt x="540" y="670"/>
                  </a:lnTo>
                  <a:lnTo>
                    <a:pt x="360" y="850"/>
                  </a:lnTo>
                  <a:lnTo>
                    <a:pt x="206" y="1055"/>
                  </a:lnTo>
                  <a:lnTo>
                    <a:pt x="103" y="1287"/>
                  </a:lnTo>
                  <a:lnTo>
                    <a:pt x="26" y="1518"/>
                  </a:lnTo>
                  <a:lnTo>
                    <a:pt x="0" y="1750"/>
                  </a:lnTo>
                  <a:lnTo>
                    <a:pt x="26" y="1930"/>
                  </a:lnTo>
                  <a:lnTo>
                    <a:pt x="51" y="2110"/>
                  </a:lnTo>
                  <a:lnTo>
                    <a:pt x="103" y="2264"/>
                  </a:lnTo>
                  <a:lnTo>
                    <a:pt x="180" y="2418"/>
                  </a:lnTo>
                  <a:lnTo>
                    <a:pt x="283" y="2573"/>
                  </a:lnTo>
                  <a:lnTo>
                    <a:pt x="386" y="2727"/>
                  </a:lnTo>
                  <a:lnTo>
                    <a:pt x="514" y="2856"/>
                  </a:lnTo>
                  <a:lnTo>
                    <a:pt x="669" y="2984"/>
                  </a:lnTo>
                  <a:lnTo>
                    <a:pt x="823" y="3087"/>
                  </a:lnTo>
                  <a:lnTo>
                    <a:pt x="1003" y="3190"/>
                  </a:lnTo>
                  <a:lnTo>
                    <a:pt x="1209" y="3293"/>
                  </a:lnTo>
                  <a:lnTo>
                    <a:pt x="1389" y="3370"/>
                  </a:lnTo>
                  <a:lnTo>
                    <a:pt x="1620" y="3421"/>
                  </a:lnTo>
                  <a:lnTo>
                    <a:pt x="1826" y="3473"/>
                  </a:lnTo>
                  <a:lnTo>
                    <a:pt x="2057" y="3524"/>
                  </a:lnTo>
                  <a:lnTo>
                    <a:pt x="2315" y="3550"/>
                  </a:lnTo>
                  <a:lnTo>
                    <a:pt x="2057" y="3447"/>
                  </a:lnTo>
                  <a:lnTo>
                    <a:pt x="1903" y="3318"/>
                  </a:lnTo>
                  <a:lnTo>
                    <a:pt x="1775" y="3216"/>
                  </a:lnTo>
                  <a:lnTo>
                    <a:pt x="1749" y="3138"/>
                  </a:lnTo>
                  <a:lnTo>
                    <a:pt x="1749" y="3087"/>
                  </a:lnTo>
                  <a:lnTo>
                    <a:pt x="1775" y="3010"/>
                  </a:lnTo>
                  <a:lnTo>
                    <a:pt x="1877" y="2907"/>
                  </a:lnTo>
                  <a:lnTo>
                    <a:pt x="1980" y="2856"/>
                  </a:lnTo>
                  <a:lnTo>
                    <a:pt x="2135" y="2778"/>
                  </a:lnTo>
                  <a:lnTo>
                    <a:pt x="2340" y="2727"/>
                  </a:lnTo>
                  <a:lnTo>
                    <a:pt x="2572" y="2701"/>
                  </a:lnTo>
                  <a:lnTo>
                    <a:pt x="2803" y="2676"/>
                  </a:lnTo>
                  <a:lnTo>
                    <a:pt x="3086" y="2650"/>
                  </a:lnTo>
                  <a:lnTo>
                    <a:pt x="3421" y="2676"/>
                  </a:lnTo>
                  <a:lnTo>
                    <a:pt x="3703" y="2701"/>
                  </a:lnTo>
                  <a:lnTo>
                    <a:pt x="3986" y="2753"/>
                  </a:lnTo>
                  <a:lnTo>
                    <a:pt x="4218" y="2804"/>
                  </a:lnTo>
                  <a:lnTo>
                    <a:pt x="4449" y="2856"/>
                  </a:lnTo>
                  <a:lnTo>
                    <a:pt x="4655" y="2624"/>
                  </a:lnTo>
                  <a:lnTo>
                    <a:pt x="4758" y="2495"/>
                  </a:lnTo>
                  <a:lnTo>
                    <a:pt x="4835" y="2367"/>
                  </a:lnTo>
                  <a:lnTo>
                    <a:pt x="4886" y="2213"/>
                  </a:lnTo>
                  <a:lnTo>
                    <a:pt x="4938" y="2058"/>
                  </a:lnTo>
                  <a:lnTo>
                    <a:pt x="4964" y="1904"/>
                  </a:lnTo>
                  <a:lnTo>
                    <a:pt x="4964" y="1750"/>
                  </a:lnTo>
                  <a:lnTo>
                    <a:pt x="4964" y="1595"/>
                  </a:lnTo>
                  <a:lnTo>
                    <a:pt x="4938" y="1441"/>
                  </a:lnTo>
                  <a:lnTo>
                    <a:pt x="4886" y="1287"/>
                  </a:lnTo>
                  <a:lnTo>
                    <a:pt x="4809" y="1132"/>
                  </a:lnTo>
                  <a:lnTo>
                    <a:pt x="4706" y="978"/>
                  </a:lnTo>
                  <a:lnTo>
                    <a:pt x="4604" y="850"/>
                  </a:lnTo>
                  <a:lnTo>
                    <a:pt x="4501" y="721"/>
                  </a:lnTo>
                  <a:lnTo>
                    <a:pt x="4346" y="592"/>
                  </a:lnTo>
                  <a:lnTo>
                    <a:pt x="4192" y="464"/>
                  </a:lnTo>
                  <a:lnTo>
                    <a:pt x="4038" y="361"/>
                  </a:lnTo>
                  <a:lnTo>
                    <a:pt x="3678" y="207"/>
                  </a:lnTo>
                  <a:lnTo>
                    <a:pt x="3266" y="78"/>
                  </a:lnTo>
                  <a:lnTo>
                    <a:pt x="2829" y="1"/>
                  </a:lnTo>
                  <a:close/>
                </a:path>
              </a:pathLst>
            </a:custGeom>
            <a:solidFill>
              <a:srgbClr val="FEDFD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7138;p72"/>
            <p:cNvSpPr/>
            <p:nvPr/>
          </p:nvSpPr>
          <p:spPr>
            <a:xfrm>
              <a:off x="6831153" y="2318857"/>
              <a:ext cx="57247" cy="40940"/>
            </a:xfrm>
            <a:custGeom>
              <a:avLst/>
              <a:gdLst/>
              <a:ahLst/>
              <a:cxnLst/>
              <a:rect l="l" t="t" r="r" b="b"/>
              <a:pathLst>
                <a:path w="4964" h="3550" fill="none" extrusionOk="0">
                  <a:moveTo>
                    <a:pt x="2829" y="1"/>
                  </a:moveTo>
                  <a:lnTo>
                    <a:pt x="2829" y="1"/>
                  </a:lnTo>
                  <a:lnTo>
                    <a:pt x="3112" y="129"/>
                  </a:lnTo>
                  <a:lnTo>
                    <a:pt x="3318" y="258"/>
                  </a:lnTo>
                  <a:lnTo>
                    <a:pt x="3523" y="412"/>
                  </a:lnTo>
                  <a:lnTo>
                    <a:pt x="3523" y="412"/>
                  </a:lnTo>
                  <a:lnTo>
                    <a:pt x="3575" y="438"/>
                  </a:lnTo>
                  <a:lnTo>
                    <a:pt x="3575" y="489"/>
                  </a:lnTo>
                  <a:lnTo>
                    <a:pt x="3575" y="541"/>
                  </a:lnTo>
                  <a:lnTo>
                    <a:pt x="3549" y="592"/>
                  </a:lnTo>
                  <a:lnTo>
                    <a:pt x="3549" y="592"/>
                  </a:lnTo>
                  <a:lnTo>
                    <a:pt x="3472" y="618"/>
                  </a:lnTo>
                  <a:lnTo>
                    <a:pt x="3472" y="618"/>
                  </a:lnTo>
                  <a:lnTo>
                    <a:pt x="3446" y="644"/>
                  </a:lnTo>
                  <a:lnTo>
                    <a:pt x="3446" y="644"/>
                  </a:lnTo>
                  <a:lnTo>
                    <a:pt x="3395" y="618"/>
                  </a:lnTo>
                  <a:lnTo>
                    <a:pt x="3369" y="592"/>
                  </a:lnTo>
                  <a:lnTo>
                    <a:pt x="3369" y="592"/>
                  </a:lnTo>
                  <a:lnTo>
                    <a:pt x="3266" y="541"/>
                  </a:lnTo>
                  <a:lnTo>
                    <a:pt x="3035" y="387"/>
                  </a:lnTo>
                  <a:lnTo>
                    <a:pt x="2855" y="284"/>
                  </a:lnTo>
                  <a:lnTo>
                    <a:pt x="2675" y="207"/>
                  </a:lnTo>
                  <a:lnTo>
                    <a:pt x="2443" y="155"/>
                  </a:lnTo>
                  <a:lnTo>
                    <a:pt x="2238" y="129"/>
                  </a:lnTo>
                  <a:lnTo>
                    <a:pt x="2238" y="129"/>
                  </a:lnTo>
                  <a:lnTo>
                    <a:pt x="2340" y="258"/>
                  </a:lnTo>
                  <a:lnTo>
                    <a:pt x="2443" y="438"/>
                  </a:lnTo>
                  <a:lnTo>
                    <a:pt x="2520" y="644"/>
                  </a:lnTo>
                  <a:lnTo>
                    <a:pt x="2546" y="901"/>
                  </a:lnTo>
                  <a:lnTo>
                    <a:pt x="2546" y="901"/>
                  </a:lnTo>
                  <a:lnTo>
                    <a:pt x="2572" y="1055"/>
                  </a:lnTo>
                  <a:lnTo>
                    <a:pt x="2546" y="1235"/>
                  </a:lnTo>
                  <a:lnTo>
                    <a:pt x="2520" y="1390"/>
                  </a:lnTo>
                  <a:lnTo>
                    <a:pt x="2495" y="1518"/>
                  </a:lnTo>
                  <a:lnTo>
                    <a:pt x="2443" y="1647"/>
                  </a:lnTo>
                  <a:lnTo>
                    <a:pt x="2366" y="1724"/>
                  </a:lnTo>
                  <a:lnTo>
                    <a:pt x="2289" y="1775"/>
                  </a:lnTo>
                  <a:lnTo>
                    <a:pt x="2186" y="1801"/>
                  </a:lnTo>
                  <a:lnTo>
                    <a:pt x="2186" y="1801"/>
                  </a:lnTo>
                  <a:lnTo>
                    <a:pt x="2160" y="1827"/>
                  </a:lnTo>
                  <a:lnTo>
                    <a:pt x="2160" y="1827"/>
                  </a:lnTo>
                  <a:lnTo>
                    <a:pt x="2083" y="1801"/>
                  </a:lnTo>
                  <a:lnTo>
                    <a:pt x="1980" y="1750"/>
                  </a:lnTo>
                  <a:lnTo>
                    <a:pt x="1903" y="1673"/>
                  </a:lnTo>
                  <a:lnTo>
                    <a:pt x="1826" y="1570"/>
                  </a:lnTo>
                  <a:lnTo>
                    <a:pt x="1775" y="1441"/>
                  </a:lnTo>
                  <a:lnTo>
                    <a:pt x="1723" y="1312"/>
                  </a:lnTo>
                  <a:lnTo>
                    <a:pt x="1672" y="1158"/>
                  </a:lnTo>
                  <a:lnTo>
                    <a:pt x="1646" y="978"/>
                  </a:lnTo>
                  <a:lnTo>
                    <a:pt x="1646" y="978"/>
                  </a:lnTo>
                  <a:lnTo>
                    <a:pt x="1646" y="721"/>
                  </a:lnTo>
                  <a:lnTo>
                    <a:pt x="1672" y="489"/>
                  </a:lnTo>
                  <a:lnTo>
                    <a:pt x="1749" y="284"/>
                  </a:lnTo>
                  <a:lnTo>
                    <a:pt x="1826" y="155"/>
                  </a:lnTo>
                  <a:lnTo>
                    <a:pt x="1826" y="155"/>
                  </a:lnTo>
                  <a:lnTo>
                    <a:pt x="1646" y="207"/>
                  </a:lnTo>
                  <a:lnTo>
                    <a:pt x="1440" y="309"/>
                  </a:lnTo>
                  <a:lnTo>
                    <a:pt x="1440" y="309"/>
                  </a:lnTo>
                  <a:lnTo>
                    <a:pt x="1363" y="309"/>
                  </a:lnTo>
                  <a:lnTo>
                    <a:pt x="1363" y="309"/>
                  </a:lnTo>
                  <a:lnTo>
                    <a:pt x="1312" y="309"/>
                  </a:lnTo>
                  <a:lnTo>
                    <a:pt x="1260" y="258"/>
                  </a:lnTo>
                  <a:lnTo>
                    <a:pt x="1260" y="258"/>
                  </a:lnTo>
                  <a:lnTo>
                    <a:pt x="1260" y="207"/>
                  </a:lnTo>
                  <a:lnTo>
                    <a:pt x="1260" y="207"/>
                  </a:lnTo>
                  <a:lnTo>
                    <a:pt x="977" y="335"/>
                  </a:lnTo>
                  <a:lnTo>
                    <a:pt x="746" y="489"/>
                  </a:lnTo>
                  <a:lnTo>
                    <a:pt x="540" y="670"/>
                  </a:lnTo>
                  <a:lnTo>
                    <a:pt x="360" y="850"/>
                  </a:lnTo>
                  <a:lnTo>
                    <a:pt x="206" y="1055"/>
                  </a:lnTo>
                  <a:lnTo>
                    <a:pt x="103" y="1287"/>
                  </a:lnTo>
                  <a:lnTo>
                    <a:pt x="26" y="1518"/>
                  </a:lnTo>
                  <a:lnTo>
                    <a:pt x="0" y="1750"/>
                  </a:lnTo>
                  <a:lnTo>
                    <a:pt x="0" y="1750"/>
                  </a:lnTo>
                  <a:lnTo>
                    <a:pt x="26" y="1930"/>
                  </a:lnTo>
                  <a:lnTo>
                    <a:pt x="51" y="2110"/>
                  </a:lnTo>
                  <a:lnTo>
                    <a:pt x="103" y="2264"/>
                  </a:lnTo>
                  <a:lnTo>
                    <a:pt x="180" y="2418"/>
                  </a:lnTo>
                  <a:lnTo>
                    <a:pt x="283" y="2573"/>
                  </a:lnTo>
                  <a:lnTo>
                    <a:pt x="386" y="2727"/>
                  </a:lnTo>
                  <a:lnTo>
                    <a:pt x="514" y="2856"/>
                  </a:lnTo>
                  <a:lnTo>
                    <a:pt x="669" y="2984"/>
                  </a:lnTo>
                  <a:lnTo>
                    <a:pt x="823" y="3087"/>
                  </a:lnTo>
                  <a:lnTo>
                    <a:pt x="1003" y="3190"/>
                  </a:lnTo>
                  <a:lnTo>
                    <a:pt x="1209" y="3293"/>
                  </a:lnTo>
                  <a:lnTo>
                    <a:pt x="1389" y="3370"/>
                  </a:lnTo>
                  <a:lnTo>
                    <a:pt x="1620" y="3421"/>
                  </a:lnTo>
                  <a:lnTo>
                    <a:pt x="1826" y="3473"/>
                  </a:lnTo>
                  <a:lnTo>
                    <a:pt x="2057" y="3524"/>
                  </a:lnTo>
                  <a:lnTo>
                    <a:pt x="2315" y="3550"/>
                  </a:lnTo>
                  <a:lnTo>
                    <a:pt x="2315" y="3550"/>
                  </a:lnTo>
                  <a:lnTo>
                    <a:pt x="2057" y="3447"/>
                  </a:lnTo>
                  <a:lnTo>
                    <a:pt x="1903" y="3318"/>
                  </a:lnTo>
                  <a:lnTo>
                    <a:pt x="1775" y="3216"/>
                  </a:lnTo>
                  <a:lnTo>
                    <a:pt x="1749" y="3138"/>
                  </a:lnTo>
                  <a:lnTo>
                    <a:pt x="1749" y="3087"/>
                  </a:lnTo>
                  <a:lnTo>
                    <a:pt x="1749" y="3087"/>
                  </a:lnTo>
                  <a:lnTo>
                    <a:pt x="1775" y="3010"/>
                  </a:lnTo>
                  <a:lnTo>
                    <a:pt x="1877" y="2907"/>
                  </a:lnTo>
                  <a:lnTo>
                    <a:pt x="1980" y="2856"/>
                  </a:lnTo>
                  <a:lnTo>
                    <a:pt x="2135" y="2778"/>
                  </a:lnTo>
                  <a:lnTo>
                    <a:pt x="2340" y="2727"/>
                  </a:lnTo>
                  <a:lnTo>
                    <a:pt x="2572" y="2701"/>
                  </a:lnTo>
                  <a:lnTo>
                    <a:pt x="2803" y="2676"/>
                  </a:lnTo>
                  <a:lnTo>
                    <a:pt x="3086" y="2650"/>
                  </a:lnTo>
                  <a:lnTo>
                    <a:pt x="3086" y="2650"/>
                  </a:lnTo>
                  <a:lnTo>
                    <a:pt x="3421" y="2676"/>
                  </a:lnTo>
                  <a:lnTo>
                    <a:pt x="3421" y="2676"/>
                  </a:lnTo>
                  <a:lnTo>
                    <a:pt x="3703" y="2701"/>
                  </a:lnTo>
                  <a:lnTo>
                    <a:pt x="3986" y="2753"/>
                  </a:lnTo>
                  <a:lnTo>
                    <a:pt x="4218" y="2804"/>
                  </a:lnTo>
                  <a:lnTo>
                    <a:pt x="4449" y="2856"/>
                  </a:lnTo>
                  <a:lnTo>
                    <a:pt x="4449" y="2856"/>
                  </a:lnTo>
                  <a:lnTo>
                    <a:pt x="4655" y="2624"/>
                  </a:lnTo>
                  <a:lnTo>
                    <a:pt x="4758" y="2495"/>
                  </a:lnTo>
                  <a:lnTo>
                    <a:pt x="4835" y="2367"/>
                  </a:lnTo>
                  <a:lnTo>
                    <a:pt x="4886" y="2213"/>
                  </a:lnTo>
                  <a:lnTo>
                    <a:pt x="4938" y="2058"/>
                  </a:lnTo>
                  <a:lnTo>
                    <a:pt x="4964" y="1904"/>
                  </a:lnTo>
                  <a:lnTo>
                    <a:pt x="4964" y="1750"/>
                  </a:lnTo>
                  <a:lnTo>
                    <a:pt x="4964" y="1750"/>
                  </a:lnTo>
                  <a:lnTo>
                    <a:pt x="4964" y="1595"/>
                  </a:lnTo>
                  <a:lnTo>
                    <a:pt x="4938" y="1441"/>
                  </a:lnTo>
                  <a:lnTo>
                    <a:pt x="4886" y="1287"/>
                  </a:lnTo>
                  <a:lnTo>
                    <a:pt x="4809" y="1132"/>
                  </a:lnTo>
                  <a:lnTo>
                    <a:pt x="4706" y="978"/>
                  </a:lnTo>
                  <a:lnTo>
                    <a:pt x="4604" y="850"/>
                  </a:lnTo>
                  <a:lnTo>
                    <a:pt x="4501" y="721"/>
                  </a:lnTo>
                  <a:lnTo>
                    <a:pt x="4346" y="592"/>
                  </a:lnTo>
                  <a:lnTo>
                    <a:pt x="4192" y="464"/>
                  </a:lnTo>
                  <a:lnTo>
                    <a:pt x="4038" y="361"/>
                  </a:lnTo>
                  <a:lnTo>
                    <a:pt x="3678" y="207"/>
                  </a:lnTo>
                  <a:lnTo>
                    <a:pt x="3266" y="78"/>
                  </a:lnTo>
                  <a:lnTo>
                    <a:pt x="282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7139;p72"/>
            <p:cNvSpPr/>
            <p:nvPr/>
          </p:nvSpPr>
          <p:spPr>
            <a:xfrm>
              <a:off x="6850124" y="2320345"/>
              <a:ext cx="10691" cy="19582"/>
            </a:xfrm>
            <a:custGeom>
              <a:avLst/>
              <a:gdLst/>
              <a:ahLst/>
              <a:cxnLst/>
              <a:rect l="l" t="t" r="r" b="b"/>
              <a:pathLst>
                <a:path w="927" h="1698" extrusionOk="0">
                  <a:moveTo>
                    <a:pt x="464" y="0"/>
                  </a:moveTo>
                  <a:lnTo>
                    <a:pt x="181" y="26"/>
                  </a:lnTo>
                  <a:lnTo>
                    <a:pt x="104" y="155"/>
                  </a:lnTo>
                  <a:lnTo>
                    <a:pt x="27" y="360"/>
                  </a:lnTo>
                  <a:lnTo>
                    <a:pt x="1" y="592"/>
                  </a:lnTo>
                  <a:lnTo>
                    <a:pt x="1" y="849"/>
                  </a:lnTo>
                  <a:lnTo>
                    <a:pt x="27" y="1029"/>
                  </a:lnTo>
                  <a:lnTo>
                    <a:pt x="78" y="1183"/>
                  </a:lnTo>
                  <a:lnTo>
                    <a:pt x="130" y="1312"/>
                  </a:lnTo>
                  <a:lnTo>
                    <a:pt x="181" y="1441"/>
                  </a:lnTo>
                  <a:lnTo>
                    <a:pt x="258" y="1544"/>
                  </a:lnTo>
                  <a:lnTo>
                    <a:pt x="335" y="1621"/>
                  </a:lnTo>
                  <a:lnTo>
                    <a:pt x="438" y="1672"/>
                  </a:lnTo>
                  <a:lnTo>
                    <a:pt x="515" y="1698"/>
                  </a:lnTo>
                  <a:lnTo>
                    <a:pt x="541" y="1672"/>
                  </a:lnTo>
                  <a:lnTo>
                    <a:pt x="644" y="1646"/>
                  </a:lnTo>
                  <a:lnTo>
                    <a:pt x="721" y="1595"/>
                  </a:lnTo>
                  <a:lnTo>
                    <a:pt x="798" y="1518"/>
                  </a:lnTo>
                  <a:lnTo>
                    <a:pt x="850" y="1389"/>
                  </a:lnTo>
                  <a:lnTo>
                    <a:pt x="875" y="1261"/>
                  </a:lnTo>
                  <a:lnTo>
                    <a:pt x="901" y="1106"/>
                  </a:lnTo>
                  <a:lnTo>
                    <a:pt x="927" y="926"/>
                  </a:lnTo>
                  <a:lnTo>
                    <a:pt x="901" y="772"/>
                  </a:lnTo>
                  <a:lnTo>
                    <a:pt x="875" y="515"/>
                  </a:lnTo>
                  <a:lnTo>
                    <a:pt x="798" y="309"/>
                  </a:lnTo>
                  <a:lnTo>
                    <a:pt x="695" y="129"/>
                  </a:lnTo>
                  <a:lnTo>
                    <a:pt x="593"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7140;p72"/>
            <p:cNvSpPr/>
            <p:nvPr/>
          </p:nvSpPr>
          <p:spPr>
            <a:xfrm>
              <a:off x="6850124" y="2320345"/>
              <a:ext cx="10691" cy="19582"/>
            </a:xfrm>
            <a:custGeom>
              <a:avLst/>
              <a:gdLst/>
              <a:ahLst/>
              <a:cxnLst/>
              <a:rect l="l" t="t" r="r" b="b"/>
              <a:pathLst>
                <a:path w="927" h="1698" fill="none" extrusionOk="0">
                  <a:moveTo>
                    <a:pt x="464" y="0"/>
                  </a:moveTo>
                  <a:lnTo>
                    <a:pt x="464" y="0"/>
                  </a:lnTo>
                  <a:lnTo>
                    <a:pt x="181" y="26"/>
                  </a:lnTo>
                  <a:lnTo>
                    <a:pt x="181" y="26"/>
                  </a:lnTo>
                  <a:lnTo>
                    <a:pt x="104" y="155"/>
                  </a:lnTo>
                  <a:lnTo>
                    <a:pt x="27" y="360"/>
                  </a:lnTo>
                  <a:lnTo>
                    <a:pt x="1" y="592"/>
                  </a:lnTo>
                  <a:lnTo>
                    <a:pt x="1" y="849"/>
                  </a:lnTo>
                  <a:lnTo>
                    <a:pt x="1" y="849"/>
                  </a:lnTo>
                  <a:lnTo>
                    <a:pt x="27" y="1029"/>
                  </a:lnTo>
                  <a:lnTo>
                    <a:pt x="78" y="1183"/>
                  </a:lnTo>
                  <a:lnTo>
                    <a:pt x="130" y="1312"/>
                  </a:lnTo>
                  <a:lnTo>
                    <a:pt x="181" y="1441"/>
                  </a:lnTo>
                  <a:lnTo>
                    <a:pt x="258" y="1544"/>
                  </a:lnTo>
                  <a:lnTo>
                    <a:pt x="335" y="1621"/>
                  </a:lnTo>
                  <a:lnTo>
                    <a:pt x="438" y="1672"/>
                  </a:lnTo>
                  <a:lnTo>
                    <a:pt x="515" y="1698"/>
                  </a:lnTo>
                  <a:lnTo>
                    <a:pt x="515" y="1698"/>
                  </a:lnTo>
                  <a:lnTo>
                    <a:pt x="541" y="1672"/>
                  </a:lnTo>
                  <a:lnTo>
                    <a:pt x="541" y="1672"/>
                  </a:lnTo>
                  <a:lnTo>
                    <a:pt x="644" y="1646"/>
                  </a:lnTo>
                  <a:lnTo>
                    <a:pt x="721" y="1595"/>
                  </a:lnTo>
                  <a:lnTo>
                    <a:pt x="798" y="1518"/>
                  </a:lnTo>
                  <a:lnTo>
                    <a:pt x="850" y="1389"/>
                  </a:lnTo>
                  <a:lnTo>
                    <a:pt x="875" y="1261"/>
                  </a:lnTo>
                  <a:lnTo>
                    <a:pt x="901" y="1106"/>
                  </a:lnTo>
                  <a:lnTo>
                    <a:pt x="927" y="926"/>
                  </a:lnTo>
                  <a:lnTo>
                    <a:pt x="901" y="772"/>
                  </a:lnTo>
                  <a:lnTo>
                    <a:pt x="901" y="772"/>
                  </a:lnTo>
                  <a:lnTo>
                    <a:pt x="875" y="515"/>
                  </a:lnTo>
                  <a:lnTo>
                    <a:pt x="798" y="309"/>
                  </a:lnTo>
                  <a:lnTo>
                    <a:pt x="695" y="129"/>
                  </a:lnTo>
                  <a:lnTo>
                    <a:pt x="593" y="0"/>
                  </a:lnTo>
                  <a:lnTo>
                    <a:pt x="593" y="0"/>
                  </a:lnTo>
                  <a:lnTo>
                    <a:pt x="46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7141;p72"/>
            <p:cNvSpPr/>
            <p:nvPr/>
          </p:nvSpPr>
          <p:spPr>
            <a:xfrm>
              <a:off x="6845684" y="2318569"/>
              <a:ext cx="26698" cy="7715"/>
            </a:xfrm>
            <a:custGeom>
              <a:avLst/>
              <a:gdLst/>
              <a:ahLst/>
              <a:cxnLst/>
              <a:rect l="l" t="t" r="r" b="b"/>
              <a:pathLst>
                <a:path w="2315" h="669" extrusionOk="0">
                  <a:moveTo>
                    <a:pt x="1235" y="0"/>
                  </a:moveTo>
                  <a:lnTo>
                    <a:pt x="900" y="26"/>
                  </a:lnTo>
                  <a:lnTo>
                    <a:pt x="566" y="77"/>
                  </a:lnTo>
                  <a:lnTo>
                    <a:pt x="283" y="154"/>
                  </a:lnTo>
                  <a:lnTo>
                    <a:pt x="0" y="232"/>
                  </a:lnTo>
                  <a:lnTo>
                    <a:pt x="0" y="283"/>
                  </a:lnTo>
                  <a:lnTo>
                    <a:pt x="52" y="334"/>
                  </a:lnTo>
                  <a:lnTo>
                    <a:pt x="180" y="334"/>
                  </a:lnTo>
                  <a:lnTo>
                    <a:pt x="386" y="232"/>
                  </a:lnTo>
                  <a:lnTo>
                    <a:pt x="566" y="180"/>
                  </a:lnTo>
                  <a:lnTo>
                    <a:pt x="849" y="154"/>
                  </a:lnTo>
                  <a:lnTo>
                    <a:pt x="978" y="154"/>
                  </a:lnTo>
                  <a:lnTo>
                    <a:pt x="1183" y="180"/>
                  </a:lnTo>
                  <a:lnTo>
                    <a:pt x="1415" y="232"/>
                  </a:lnTo>
                  <a:lnTo>
                    <a:pt x="1595" y="309"/>
                  </a:lnTo>
                  <a:lnTo>
                    <a:pt x="1775" y="412"/>
                  </a:lnTo>
                  <a:lnTo>
                    <a:pt x="2006" y="566"/>
                  </a:lnTo>
                  <a:lnTo>
                    <a:pt x="2109" y="617"/>
                  </a:lnTo>
                  <a:lnTo>
                    <a:pt x="2135" y="643"/>
                  </a:lnTo>
                  <a:lnTo>
                    <a:pt x="2186" y="669"/>
                  </a:lnTo>
                  <a:lnTo>
                    <a:pt x="2212" y="643"/>
                  </a:lnTo>
                  <a:lnTo>
                    <a:pt x="2289" y="617"/>
                  </a:lnTo>
                  <a:lnTo>
                    <a:pt x="2315" y="566"/>
                  </a:lnTo>
                  <a:lnTo>
                    <a:pt x="2315" y="514"/>
                  </a:lnTo>
                  <a:lnTo>
                    <a:pt x="2315" y="463"/>
                  </a:lnTo>
                  <a:lnTo>
                    <a:pt x="2263" y="437"/>
                  </a:lnTo>
                  <a:lnTo>
                    <a:pt x="2058" y="283"/>
                  </a:lnTo>
                  <a:lnTo>
                    <a:pt x="1852" y="154"/>
                  </a:lnTo>
                  <a:lnTo>
                    <a:pt x="1569" y="26"/>
                  </a:lnTo>
                  <a:lnTo>
                    <a:pt x="1235" y="0"/>
                  </a:lnTo>
                  <a:close/>
                </a:path>
              </a:pathLst>
            </a:custGeom>
            <a:solidFill>
              <a:srgbClr val="9F9F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7142;p72"/>
            <p:cNvSpPr/>
            <p:nvPr/>
          </p:nvSpPr>
          <p:spPr>
            <a:xfrm>
              <a:off x="6845684" y="2318569"/>
              <a:ext cx="26698" cy="7715"/>
            </a:xfrm>
            <a:custGeom>
              <a:avLst/>
              <a:gdLst/>
              <a:ahLst/>
              <a:cxnLst/>
              <a:rect l="l" t="t" r="r" b="b"/>
              <a:pathLst>
                <a:path w="2315" h="669" fill="none" extrusionOk="0">
                  <a:moveTo>
                    <a:pt x="1235" y="0"/>
                  </a:moveTo>
                  <a:lnTo>
                    <a:pt x="1235" y="0"/>
                  </a:lnTo>
                  <a:lnTo>
                    <a:pt x="900" y="26"/>
                  </a:lnTo>
                  <a:lnTo>
                    <a:pt x="566" y="77"/>
                  </a:lnTo>
                  <a:lnTo>
                    <a:pt x="283" y="154"/>
                  </a:lnTo>
                  <a:lnTo>
                    <a:pt x="0" y="232"/>
                  </a:lnTo>
                  <a:lnTo>
                    <a:pt x="0" y="232"/>
                  </a:lnTo>
                  <a:lnTo>
                    <a:pt x="0" y="283"/>
                  </a:lnTo>
                  <a:lnTo>
                    <a:pt x="0" y="283"/>
                  </a:lnTo>
                  <a:lnTo>
                    <a:pt x="52" y="334"/>
                  </a:lnTo>
                  <a:lnTo>
                    <a:pt x="103" y="334"/>
                  </a:lnTo>
                  <a:lnTo>
                    <a:pt x="103" y="334"/>
                  </a:lnTo>
                  <a:lnTo>
                    <a:pt x="180" y="334"/>
                  </a:lnTo>
                  <a:lnTo>
                    <a:pt x="180" y="334"/>
                  </a:lnTo>
                  <a:lnTo>
                    <a:pt x="386" y="232"/>
                  </a:lnTo>
                  <a:lnTo>
                    <a:pt x="566" y="180"/>
                  </a:lnTo>
                  <a:lnTo>
                    <a:pt x="566" y="180"/>
                  </a:lnTo>
                  <a:lnTo>
                    <a:pt x="849" y="154"/>
                  </a:lnTo>
                  <a:lnTo>
                    <a:pt x="849" y="154"/>
                  </a:lnTo>
                  <a:lnTo>
                    <a:pt x="978" y="154"/>
                  </a:lnTo>
                  <a:lnTo>
                    <a:pt x="978" y="154"/>
                  </a:lnTo>
                  <a:lnTo>
                    <a:pt x="1183" y="180"/>
                  </a:lnTo>
                  <a:lnTo>
                    <a:pt x="1415" y="232"/>
                  </a:lnTo>
                  <a:lnTo>
                    <a:pt x="1595" y="309"/>
                  </a:lnTo>
                  <a:lnTo>
                    <a:pt x="1775" y="412"/>
                  </a:lnTo>
                  <a:lnTo>
                    <a:pt x="2006" y="566"/>
                  </a:lnTo>
                  <a:lnTo>
                    <a:pt x="2109" y="617"/>
                  </a:lnTo>
                  <a:lnTo>
                    <a:pt x="2109" y="617"/>
                  </a:lnTo>
                  <a:lnTo>
                    <a:pt x="2135" y="643"/>
                  </a:lnTo>
                  <a:lnTo>
                    <a:pt x="2186" y="669"/>
                  </a:lnTo>
                  <a:lnTo>
                    <a:pt x="2186" y="669"/>
                  </a:lnTo>
                  <a:lnTo>
                    <a:pt x="2212" y="643"/>
                  </a:lnTo>
                  <a:lnTo>
                    <a:pt x="2212" y="643"/>
                  </a:lnTo>
                  <a:lnTo>
                    <a:pt x="2289" y="617"/>
                  </a:lnTo>
                  <a:lnTo>
                    <a:pt x="2289" y="617"/>
                  </a:lnTo>
                  <a:lnTo>
                    <a:pt x="2315" y="566"/>
                  </a:lnTo>
                  <a:lnTo>
                    <a:pt x="2315" y="514"/>
                  </a:lnTo>
                  <a:lnTo>
                    <a:pt x="2315" y="463"/>
                  </a:lnTo>
                  <a:lnTo>
                    <a:pt x="2263" y="437"/>
                  </a:lnTo>
                  <a:lnTo>
                    <a:pt x="2263" y="437"/>
                  </a:lnTo>
                  <a:lnTo>
                    <a:pt x="2058" y="283"/>
                  </a:lnTo>
                  <a:lnTo>
                    <a:pt x="1852" y="154"/>
                  </a:lnTo>
                  <a:lnTo>
                    <a:pt x="1569" y="26"/>
                  </a:lnTo>
                  <a:lnTo>
                    <a:pt x="1569" y="26"/>
                  </a:lnTo>
                  <a:lnTo>
                    <a:pt x="123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7143;p72"/>
            <p:cNvSpPr/>
            <p:nvPr/>
          </p:nvSpPr>
          <p:spPr>
            <a:xfrm>
              <a:off x="6851312" y="2349407"/>
              <a:ext cx="31161" cy="10391"/>
            </a:xfrm>
            <a:custGeom>
              <a:avLst/>
              <a:gdLst/>
              <a:ahLst/>
              <a:cxnLst/>
              <a:rect l="l" t="t" r="r" b="b"/>
              <a:pathLst>
                <a:path w="2702" h="901" extrusionOk="0">
                  <a:moveTo>
                    <a:pt x="1338" y="1"/>
                  </a:moveTo>
                  <a:lnTo>
                    <a:pt x="1055" y="27"/>
                  </a:lnTo>
                  <a:lnTo>
                    <a:pt x="824" y="52"/>
                  </a:lnTo>
                  <a:lnTo>
                    <a:pt x="592" y="78"/>
                  </a:lnTo>
                  <a:lnTo>
                    <a:pt x="387" y="129"/>
                  </a:lnTo>
                  <a:lnTo>
                    <a:pt x="232" y="207"/>
                  </a:lnTo>
                  <a:lnTo>
                    <a:pt x="129" y="258"/>
                  </a:lnTo>
                  <a:lnTo>
                    <a:pt x="27" y="361"/>
                  </a:lnTo>
                  <a:lnTo>
                    <a:pt x="1" y="438"/>
                  </a:lnTo>
                  <a:lnTo>
                    <a:pt x="1" y="489"/>
                  </a:lnTo>
                  <a:lnTo>
                    <a:pt x="27" y="567"/>
                  </a:lnTo>
                  <a:lnTo>
                    <a:pt x="155" y="669"/>
                  </a:lnTo>
                  <a:lnTo>
                    <a:pt x="309" y="798"/>
                  </a:lnTo>
                  <a:lnTo>
                    <a:pt x="567" y="901"/>
                  </a:lnTo>
                  <a:lnTo>
                    <a:pt x="747" y="901"/>
                  </a:lnTo>
                  <a:lnTo>
                    <a:pt x="1030" y="875"/>
                  </a:lnTo>
                  <a:lnTo>
                    <a:pt x="1312" y="849"/>
                  </a:lnTo>
                  <a:lnTo>
                    <a:pt x="1595" y="798"/>
                  </a:lnTo>
                  <a:lnTo>
                    <a:pt x="1853" y="721"/>
                  </a:lnTo>
                  <a:lnTo>
                    <a:pt x="2084" y="618"/>
                  </a:lnTo>
                  <a:lnTo>
                    <a:pt x="2315" y="489"/>
                  </a:lnTo>
                  <a:lnTo>
                    <a:pt x="2521" y="361"/>
                  </a:lnTo>
                  <a:lnTo>
                    <a:pt x="2701" y="207"/>
                  </a:lnTo>
                  <a:lnTo>
                    <a:pt x="2470" y="155"/>
                  </a:lnTo>
                  <a:lnTo>
                    <a:pt x="2238" y="104"/>
                  </a:lnTo>
                  <a:lnTo>
                    <a:pt x="1955" y="52"/>
                  </a:lnTo>
                  <a:lnTo>
                    <a:pt x="1673" y="27"/>
                  </a:lnTo>
                  <a:lnTo>
                    <a:pt x="1338" y="1"/>
                  </a:lnTo>
                  <a:close/>
                </a:path>
              </a:pathLst>
            </a:custGeom>
            <a:solidFill>
              <a:srgbClr val="F8D1C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7144;p72"/>
            <p:cNvSpPr/>
            <p:nvPr/>
          </p:nvSpPr>
          <p:spPr>
            <a:xfrm>
              <a:off x="6851312" y="2349407"/>
              <a:ext cx="31161" cy="10391"/>
            </a:xfrm>
            <a:custGeom>
              <a:avLst/>
              <a:gdLst/>
              <a:ahLst/>
              <a:cxnLst/>
              <a:rect l="l" t="t" r="r" b="b"/>
              <a:pathLst>
                <a:path w="2702" h="901" fill="none" extrusionOk="0">
                  <a:moveTo>
                    <a:pt x="1338" y="1"/>
                  </a:moveTo>
                  <a:lnTo>
                    <a:pt x="1338" y="1"/>
                  </a:lnTo>
                  <a:lnTo>
                    <a:pt x="1055" y="27"/>
                  </a:lnTo>
                  <a:lnTo>
                    <a:pt x="824" y="52"/>
                  </a:lnTo>
                  <a:lnTo>
                    <a:pt x="592" y="78"/>
                  </a:lnTo>
                  <a:lnTo>
                    <a:pt x="387" y="129"/>
                  </a:lnTo>
                  <a:lnTo>
                    <a:pt x="232" y="207"/>
                  </a:lnTo>
                  <a:lnTo>
                    <a:pt x="129" y="258"/>
                  </a:lnTo>
                  <a:lnTo>
                    <a:pt x="27" y="361"/>
                  </a:lnTo>
                  <a:lnTo>
                    <a:pt x="1" y="438"/>
                  </a:lnTo>
                  <a:lnTo>
                    <a:pt x="1" y="438"/>
                  </a:lnTo>
                  <a:lnTo>
                    <a:pt x="1" y="489"/>
                  </a:lnTo>
                  <a:lnTo>
                    <a:pt x="27" y="567"/>
                  </a:lnTo>
                  <a:lnTo>
                    <a:pt x="155" y="669"/>
                  </a:lnTo>
                  <a:lnTo>
                    <a:pt x="309" y="798"/>
                  </a:lnTo>
                  <a:lnTo>
                    <a:pt x="567" y="901"/>
                  </a:lnTo>
                  <a:lnTo>
                    <a:pt x="567" y="901"/>
                  </a:lnTo>
                  <a:lnTo>
                    <a:pt x="747" y="901"/>
                  </a:lnTo>
                  <a:lnTo>
                    <a:pt x="747" y="901"/>
                  </a:lnTo>
                  <a:lnTo>
                    <a:pt x="1030" y="875"/>
                  </a:lnTo>
                  <a:lnTo>
                    <a:pt x="1312" y="849"/>
                  </a:lnTo>
                  <a:lnTo>
                    <a:pt x="1595" y="798"/>
                  </a:lnTo>
                  <a:lnTo>
                    <a:pt x="1853" y="721"/>
                  </a:lnTo>
                  <a:lnTo>
                    <a:pt x="2084" y="618"/>
                  </a:lnTo>
                  <a:lnTo>
                    <a:pt x="2315" y="489"/>
                  </a:lnTo>
                  <a:lnTo>
                    <a:pt x="2521" y="361"/>
                  </a:lnTo>
                  <a:lnTo>
                    <a:pt x="2701" y="207"/>
                  </a:lnTo>
                  <a:lnTo>
                    <a:pt x="2701" y="207"/>
                  </a:lnTo>
                  <a:lnTo>
                    <a:pt x="2470" y="155"/>
                  </a:lnTo>
                  <a:lnTo>
                    <a:pt x="2238" y="104"/>
                  </a:lnTo>
                  <a:lnTo>
                    <a:pt x="1955" y="52"/>
                  </a:lnTo>
                  <a:lnTo>
                    <a:pt x="1673" y="27"/>
                  </a:lnTo>
                  <a:lnTo>
                    <a:pt x="1673" y="27"/>
                  </a:lnTo>
                  <a:lnTo>
                    <a:pt x="133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7145;p72"/>
            <p:cNvSpPr/>
            <p:nvPr/>
          </p:nvSpPr>
          <p:spPr>
            <a:xfrm>
              <a:off x="6819286" y="2334876"/>
              <a:ext cx="15730" cy="5939"/>
            </a:xfrm>
            <a:custGeom>
              <a:avLst/>
              <a:gdLst/>
              <a:ahLst/>
              <a:cxnLst/>
              <a:rect l="l" t="t" r="r" b="b"/>
              <a:pathLst>
                <a:path w="1364" h="515" extrusionOk="0">
                  <a:moveTo>
                    <a:pt x="643" y="1"/>
                  </a:moveTo>
                  <a:lnTo>
                    <a:pt x="463" y="26"/>
                  </a:lnTo>
                  <a:lnTo>
                    <a:pt x="258" y="129"/>
                  </a:lnTo>
                  <a:lnTo>
                    <a:pt x="52" y="258"/>
                  </a:lnTo>
                  <a:lnTo>
                    <a:pt x="26" y="309"/>
                  </a:lnTo>
                  <a:lnTo>
                    <a:pt x="0" y="361"/>
                  </a:lnTo>
                  <a:lnTo>
                    <a:pt x="0" y="412"/>
                  </a:lnTo>
                  <a:lnTo>
                    <a:pt x="26" y="464"/>
                  </a:lnTo>
                  <a:lnTo>
                    <a:pt x="77" y="515"/>
                  </a:lnTo>
                  <a:lnTo>
                    <a:pt x="206" y="515"/>
                  </a:lnTo>
                  <a:lnTo>
                    <a:pt x="232" y="489"/>
                  </a:lnTo>
                  <a:lnTo>
                    <a:pt x="412" y="361"/>
                  </a:lnTo>
                  <a:lnTo>
                    <a:pt x="566" y="309"/>
                  </a:lnTo>
                  <a:lnTo>
                    <a:pt x="720" y="284"/>
                  </a:lnTo>
                  <a:lnTo>
                    <a:pt x="849" y="309"/>
                  </a:lnTo>
                  <a:lnTo>
                    <a:pt x="952" y="361"/>
                  </a:lnTo>
                  <a:lnTo>
                    <a:pt x="1029" y="412"/>
                  </a:lnTo>
                  <a:lnTo>
                    <a:pt x="1106" y="464"/>
                  </a:lnTo>
                  <a:lnTo>
                    <a:pt x="1158" y="515"/>
                  </a:lnTo>
                  <a:lnTo>
                    <a:pt x="1261" y="515"/>
                  </a:lnTo>
                  <a:lnTo>
                    <a:pt x="1312" y="489"/>
                  </a:lnTo>
                  <a:lnTo>
                    <a:pt x="1338" y="438"/>
                  </a:lnTo>
                  <a:lnTo>
                    <a:pt x="1363" y="386"/>
                  </a:lnTo>
                  <a:lnTo>
                    <a:pt x="1338" y="335"/>
                  </a:lnTo>
                  <a:lnTo>
                    <a:pt x="1312" y="284"/>
                  </a:lnTo>
                  <a:lnTo>
                    <a:pt x="1235" y="206"/>
                  </a:lnTo>
                  <a:lnTo>
                    <a:pt x="1106" y="129"/>
                  </a:lnTo>
                  <a:lnTo>
                    <a:pt x="978" y="52"/>
                  </a:lnTo>
                  <a:lnTo>
                    <a:pt x="82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7146;p72"/>
            <p:cNvSpPr/>
            <p:nvPr/>
          </p:nvSpPr>
          <p:spPr>
            <a:xfrm>
              <a:off x="6883349" y="2322121"/>
              <a:ext cx="43316" cy="14542"/>
            </a:xfrm>
            <a:custGeom>
              <a:avLst/>
              <a:gdLst/>
              <a:ahLst/>
              <a:cxnLst/>
              <a:rect l="l" t="t" r="r" b="b"/>
              <a:pathLst>
                <a:path w="3756" h="1261" extrusionOk="0">
                  <a:moveTo>
                    <a:pt x="3627" y="1"/>
                  </a:moveTo>
                  <a:lnTo>
                    <a:pt x="3241" y="26"/>
                  </a:lnTo>
                  <a:lnTo>
                    <a:pt x="2881" y="78"/>
                  </a:lnTo>
                  <a:lnTo>
                    <a:pt x="2392" y="129"/>
                  </a:lnTo>
                  <a:lnTo>
                    <a:pt x="1852" y="258"/>
                  </a:lnTo>
                  <a:lnTo>
                    <a:pt x="1286" y="438"/>
                  </a:lnTo>
                  <a:lnTo>
                    <a:pt x="978" y="541"/>
                  </a:lnTo>
                  <a:lnTo>
                    <a:pt x="669" y="669"/>
                  </a:lnTo>
                  <a:lnTo>
                    <a:pt x="360" y="824"/>
                  </a:lnTo>
                  <a:lnTo>
                    <a:pt x="78" y="1004"/>
                  </a:lnTo>
                  <a:lnTo>
                    <a:pt x="26" y="1029"/>
                  </a:lnTo>
                  <a:lnTo>
                    <a:pt x="0" y="1081"/>
                  </a:lnTo>
                  <a:lnTo>
                    <a:pt x="0" y="1132"/>
                  </a:lnTo>
                  <a:lnTo>
                    <a:pt x="26" y="1184"/>
                  </a:lnTo>
                  <a:lnTo>
                    <a:pt x="78" y="1235"/>
                  </a:lnTo>
                  <a:lnTo>
                    <a:pt x="155" y="1261"/>
                  </a:lnTo>
                  <a:lnTo>
                    <a:pt x="232" y="1235"/>
                  </a:lnTo>
                  <a:lnTo>
                    <a:pt x="515" y="1081"/>
                  </a:lnTo>
                  <a:lnTo>
                    <a:pt x="798" y="927"/>
                  </a:lnTo>
                  <a:lnTo>
                    <a:pt x="1081" y="798"/>
                  </a:lnTo>
                  <a:lnTo>
                    <a:pt x="1389" y="695"/>
                  </a:lnTo>
                  <a:lnTo>
                    <a:pt x="1955" y="541"/>
                  </a:lnTo>
                  <a:lnTo>
                    <a:pt x="2469" y="412"/>
                  </a:lnTo>
                  <a:lnTo>
                    <a:pt x="2932" y="361"/>
                  </a:lnTo>
                  <a:lnTo>
                    <a:pt x="3292" y="309"/>
                  </a:lnTo>
                  <a:lnTo>
                    <a:pt x="3627" y="309"/>
                  </a:lnTo>
                  <a:lnTo>
                    <a:pt x="3678" y="284"/>
                  </a:lnTo>
                  <a:lnTo>
                    <a:pt x="3730" y="258"/>
                  </a:lnTo>
                  <a:lnTo>
                    <a:pt x="3755" y="206"/>
                  </a:lnTo>
                  <a:lnTo>
                    <a:pt x="3755" y="155"/>
                  </a:lnTo>
                  <a:lnTo>
                    <a:pt x="3755" y="104"/>
                  </a:lnTo>
                  <a:lnTo>
                    <a:pt x="3730" y="52"/>
                  </a:lnTo>
                  <a:lnTo>
                    <a:pt x="3678" y="26"/>
                  </a:lnTo>
                  <a:lnTo>
                    <a:pt x="362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7147;p72"/>
            <p:cNvSpPr/>
            <p:nvPr/>
          </p:nvSpPr>
          <p:spPr>
            <a:xfrm>
              <a:off x="6768866" y="2331612"/>
              <a:ext cx="22258" cy="10391"/>
            </a:xfrm>
            <a:custGeom>
              <a:avLst/>
              <a:gdLst/>
              <a:ahLst/>
              <a:cxnLst/>
              <a:rect l="l" t="t" r="r" b="b"/>
              <a:pathLst>
                <a:path w="1930" h="901" extrusionOk="0">
                  <a:moveTo>
                    <a:pt x="1775" y="1"/>
                  </a:moveTo>
                  <a:lnTo>
                    <a:pt x="1543" y="26"/>
                  </a:lnTo>
                  <a:lnTo>
                    <a:pt x="1312" y="78"/>
                  </a:lnTo>
                  <a:lnTo>
                    <a:pt x="1029" y="129"/>
                  </a:lnTo>
                  <a:lnTo>
                    <a:pt x="746" y="232"/>
                  </a:lnTo>
                  <a:lnTo>
                    <a:pt x="463" y="335"/>
                  </a:lnTo>
                  <a:lnTo>
                    <a:pt x="232" y="489"/>
                  </a:lnTo>
                  <a:lnTo>
                    <a:pt x="129" y="567"/>
                  </a:lnTo>
                  <a:lnTo>
                    <a:pt x="26" y="669"/>
                  </a:lnTo>
                  <a:lnTo>
                    <a:pt x="0" y="721"/>
                  </a:lnTo>
                  <a:lnTo>
                    <a:pt x="0" y="772"/>
                  </a:lnTo>
                  <a:lnTo>
                    <a:pt x="26" y="824"/>
                  </a:lnTo>
                  <a:lnTo>
                    <a:pt x="52" y="875"/>
                  </a:lnTo>
                  <a:lnTo>
                    <a:pt x="103" y="901"/>
                  </a:lnTo>
                  <a:lnTo>
                    <a:pt x="129" y="901"/>
                  </a:lnTo>
                  <a:lnTo>
                    <a:pt x="206" y="875"/>
                  </a:lnTo>
                  <a:lnTo>
                    <a:pt x="257" y="849"/>
                  </a:lnTo>
                  <a:lnTo>
                    <a:pt x="386" y="721"/>
                  </a:lnTo>
                  <a:lnTo>
                    <a:pt x="566" y="618"/>
                  </a:lnTo>
                  <a:lnTo>
                    <a:pt x="772" y="515"/>
                  </a:lnTo>
                  <a:lnTo>
                    <a:pt x="1003" y="438"/>
                  </a:lnTo>
                  <a:lnTo>
                    <a:pt x="1466" y="335"/>
                  </a:lnTo>
                  <a:lnTo>
                    <a:pt x="1801" y="284"/>
                  </a:lnTo>
                  <a:lnTo>
                    <a:pt x="1852" y="258"/>
                  </a:lnTo>
                  <a:lnTo>
                    <a:pt x="1903" y="232"/>
                  </a:lnTo>
                  <a:lnTo>
                    <a:pt x="1929" y="181"/>
                  </a:lnTo>
                  <a:lnTo>
                    <a:pt x="1929" y="129"/>
                  </a:lnTo>
                  <a:lnTo>
                    <a:pt x="1929" y="78"/>
                  </a:lnTo>
                  <a:lnTo>
                    <a:pt x="1878" y="26"/>
                  </a:lnTo>
                  <a:lnTo>
                    <a:pt x="182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7148;p72"/>
            <p:cNvSpPr/>
            <p:nvPr/>
          </p:nvSpPr>
          <p:spPr>
            <a:xfrm>
              <a:off x="6602775" y="2936365"/>
              <a:ext cx="422055" cy="580742"/>
            </a:xfrm>
            <a:custGeom>
              <a:avLst/>
              <a:gdLst/>
              <a:ahLst/>
              <a:cxnLst/>
              <a:rect l="l" t="t" r="r" b="b"/>
              <a:pathLst>
                <a:path w="36597" h="50357" extrusionOk="0">
                  <a:moveTo>
                    <a:pt x="29010" y="1"/>
                  </a:moveTo>
                  <a:lnTo>
                    <a:pt x="27493" y="464"/>
                  </a:lnTo>
                  <a:lnTo>
                    <a:pt x="26053" y="875"/>
                  </a:lnTo>
                  <a:lnTo>
                    <a:pt x="24689" y="1235"/>
                  </a:lnTo>
                  <a:lnTo>
                    <a:pt x="23352" y="1544"/>
                  </a:lnTo>
                  <a:lnTo>
                    <a:pt x="22066" y="1801"/>
                  </a:lnTo>
                  <a:lnTo>
                    <a:pt x="20857" y="2007"/>
                  </a:lnTo>
                  <a:lnTo>
                    <a:pt x="19700" y="2187"/>
                  </a:lnTo>
                  <a:lnTo>
                    <a:pt x="18569" y="2290"/>
                  </a:lnTo>
                  <a:lnTo>
                    <a:pt x="17514" y="2392"/>
                  </a:lnTo>
                  <a:lnTo>
                    <a:pt x="16511" y="2418"/>
                  </a:lnTo>
                  <a:lnTo>
                    <a:pt x="15534" y="2444"/>
                  </a:lnTo>
                  <a:lnTo>
                    <a:pt x="14634" y="2418"/>
                  </a:lnTo>
                  <a:lnTo>
                    <a:pt x="13785" y="2392"/>
                  </a:lnTo>
                  <a:lnTo>
                    <a:pt x="12962" y="2315"/>
                  </a:lnTo>
                  <a:lnTo>
                    <a:pt x="12191" y="2238"/>
                  </a:lnTo>
                  <a:lnTo>
                    <a:pt x="11496" y="2110"/>
                  </a:lnTo>
                  <a:lnTo>
                    <a:pt x="11085" y="2032"/>
                  </a:lnTo>
                  <a:lnTo>
                    <a:pt x="10442" y="1904"/>
                  </a:lnTo>
                  <a:lnTo>
                    <a:pt x="9824" y="1749"/>
                  </a:lnTo>
                  <a:lnTo>
                    <a:pt x="9284" y="1595"/>
                  </a:lnTo>
                  <a:lnTo>
                    <a:pt x="8770" y="1441"/>
                  </a:lnTo>
                  <a:lnTo>
                    <a:pt x="8307" y="1261"/>
                  </a:lnTo>
                  <a:lnTo>
                    <a:pt x="7870" y="1107"/>
                  </a:lnTo>
                  <a:lnTo>
                    <a:pt x="7176" y="772"/>
                  </a:lnTo>
                  <a:lnTo>
                    <a:pt x="6635" y="464"/>
                  </a:lnTo>
                  <a:lnTo>
                    <a:pt x="6250" y="232"/>
                  </a:lnTo>
                  <a:lnTo>
                    <a:pt x="5941" y="26"/>
                  </a:lnTo>
                  <a:lnTo>
                    <a:pt x="5530" y="1055"/>
                  </a:lnTo>
                  <a:lnTo>
                    <a:pt x="5144" y="2110"/>
                  </a:lnTo>
                  <a:lnTo>
                    <a:pt x="4784" y="3190"/>
                  </a:lnTo>
                  <a:lnTo>
                    <a:pt x="4424" y="4321"/>
                  </a:lnTo>
                  <a:lnTo>
                    <a:pt x="4089" y="5453"/>
                  </a:lnTo>
                  <a:lnTo>
                    <a:pt x="3781" y="6610"/>
                  </a:lnTo>
                  <a:lnTo>
                    <a:pt x="3472" y="7793"/>
                  </a:lnTo>
                  <a:lnTo>
                    <a:pt x="3189" y="9002"/>
                  </a:lnTo>
                  <a:lnTo>
                    <a:pt x="3112" y="9362"/>
                  </a:lnTo>
                  <a:lnTo>
                    <a:pt x="2752" y="11008"/>
                  </a:lnTo>
                  <a:lnTo>
                    <a:pt x="2443" y="12654"/>
                  </a:lnTo>
                  <a:lnTo>
                    <a:pt x="2135" y="14351"/>
                  </a:lnTo>
                  <a:lnTo>
                    <a:pt x="1852" y="16049"/>
                  </a:lnTo>
                  <a:lnTo>
                    <a:pt x="1800" y="16434"/>
                  </a:lnTo>
                  <a:lnTo>
                    <a:pt x="1569" y="18080"/>
                  </a:lnTo>
                  <a:lnTo>
                    <a:pt x="1363" y="19701"/>
                  </a:lnTo>
                  <a:lnTo>
                    <a:pt x="1158" y="21347"/>
                  </a:lnTo>
                  <a:lnTo>
                    <a:pt x="977" y="22967"/>
                  </a:lnTo>
                  <a:lnTo>
                    <a:pt x="952" y="23301"/>
                  </a:lnTo>
                  <a:lnTo>
                    <a:pt x="669" y="26362"/>
                  </a:lnTo>
                  <a:lnTo>
                    <a:pt x="643" y="26799"/>
                  </a:lnTo>
                  <a:lnTo>
                    <a:pt x="412" y="29911"/>
                  </a:lnTo>
                  <a:lnTo>
                    <a:pt x="386" y="30296"/>
                  </a:lnTo>
                  <a:lnTo>
                    <a:pt x="232" y="33177"/>
                  </a:lnTo>
                  <a:lnTo>
                    <a:pt x="129" y="35877"/>
                  </a:lnTo>
                  <a:lnTo>
                    <a:pt x="103" y="36443"/>
                  </a:lnTo>
                  <a:lnTo>
                    <a:pt x="52" y="38835"/>
                  </a:lnTo>
                  <a:lnTo>
                    <a:pt x="26" y="40995"/>
                  </a:lnTo>
                  <a:lnTo>
                    <a:pt x="0" y="42898"/>
                  </a:lnTo>
                  <a:lnTo>
                    <a:pt x="26" y="44544"/>
                  </a:lnTo>
                  <a:lnTo>
                    <a:pt x="52" y="46859"/>
                  </a:lnTo>
                  <a:lnTo>
                    <a:pt x="77" y="47682"/>
                  </a:lnTo>
                  <a:lnTo>
                    <a:pt x="1080" y="47990"/>
                  </a:lnTo>
                  <a:lnTo>
                    <a:pt x="2083" y="48273"/>
                  </a:lnTo>
                  <a:lnTo>
                    <a:pt x="2418" y="48350"/>
                  </a:lnTo>
                  <a:lnTo>
                    <a:pt x="4115" y="48788"/>
                  </a:lnTo>
                  <a:lnTo>
                    <a:pt x="5838" y="49173"/>
                  </a:lnTo>
                  <a:lnTo>
                    <a:pt x="7536" y="49508"/>
                  </a:lnTo>
                  <a:lnTo>
                    <a:pt x="9259" y="49791"/>
                  </a:lnTo>
                  <a:lnTo>
                    <a:pt x="10956" y="49996"/>
                  </a:lnTo>
                  <a:lnTo>
                    <a:pt x="12628" y="50176"/>
                  </a:lnTo>
                  <a:lnTo>
                    <a:pt x="14325" y="50279"/>
                  </a:lnTo>
                  <a:lnTo>
                    <a:pt x="15997" y="50356"/>
                  </a:lnTo>
                  <a:lnTo>
                    <a:pt x="17951" y="50356"/>
                  </a:lnTo>
                  <a:lnTo>
                    <a:pt x="19572" y="50305"/>
                  </a:lnTo>
                  <a:lnTo>
                    <a:pt x="21166" y="50202"/>
                  </a:lnTo>
                  <a:lnTo>
                    <a:pt x="22761" y="50048"/>
                  </a:lnTo>
                  <a:lnTo>
                    <a:pt x="23146" y="50022"/>
                  </a:lnTo>
                  <a:lnTo>
                    <a:pt x="24895" y="49791"/>
                  </a:lnTo>
                  <a:lnTo>
                    <a:pt x="26618" y="49508"/>
                  </a:lnTo>
                  <a:lnTo>
                    <a:pt x="28367" y="49173"/>
                  </a:lnTo>
                  <a:lnTo>
                    <a:pt x="30090" y="48788"/>
                  </a:lnTo>
                  <a:lnTo>
                    <a:pt x="30450" y="48685"/>
                  </a:lnTo>
                  <a:lnTo>
                    <a:pt x="32225" y="48222"/>
                  </a:lnTo>
                  <a:lnTo>
                    <a:pt x="34025" y="47682"/>
                  </a:lnTo>
                  <a:lnTo>
                    <a:pt x="34231" y="46704"/>
                  </a:lnTo>
                  <a:lnTo>
                    <a:pt x="34437" y="45573"/>
                  </a:lnTo>
                  <a:lnTo>
                    <a:pt x="34719" y="44081"/>
                  </a:lnTo>
                  <a:lnTo>
                    <a:pt x="35028" y="42255"/>
                  </a:lnTo>
                  <a:lnTo>
                    <a:pt x="35337" y="40172"/>
                  </a:lnTo>
                  <a:lnTo>
                    <a:pt x="35671" y="37858"/>
                  </a:lnTo>
                  <a:lnTo>
                    <a:pt x="35954" y="35363"/>
                  </a:lnTo>
                  <a:lnTo>
                    <a:pt x="36237" y="32740"/>
                  </a:lnTo>
                  <a:lnTo>
                    <a:pt x="36340" y="31402"/>
                  </a:lnTo>
                  <a:lnTo>
                    <a:pt x="36417" y="30039"/>
                  </a:lnTo>
                  <a:lnTo>
                    <a:pt x="36494" y="28676"/>
                  </a:lnTo>
                  <a:lnTo>
                    <a:pt x="36545" y="27287"/>
                  </a:lnTo>
                  <a:lnTo>
                    <a:pt x="36597" y="25924"/>
                  </a:lnTo>
                  <a:lnTo>
                    <a:pt x="36597" y="24587"/>
                  </a:lnTo>
                  <a:lnTo>
                    <a:pt x="36571" y="23224"/>
                  </a:lnTo>
                  <a:lnTo>
                    <a:pt x="36520" y="21912"/>
                  </a:lnTo>
                  <a:lnTo>
                    <a:pt x="36417" y="20626"/>
                  </a:lnTo>
                  <a:lnTo>
                    <a:pt x="36288" y="19366"/>
                  </a:lnTo>
                  <a:lnTo>
                    <a:pt x="36134" y="18158"/>
                  </a:lnTo>
                  <a:lnTo>
                    <a:pt x="35928" y="16975"/>
                  </a:lnTo>
                  <a:lnTo>
                    <a:pt x="35697" y="15843"/>
                  </a:lnTo>
                  <a:lnTo>
                    <a:pt x="35388" y="14788"/>
                  </a:lnTo>
                  <a:lnTo>
                    <a:pt x="34977" y="13477"/>
                  </a:lnTo>
                  <a:lnTo>
                    <a:pt x="34514" y="12165"/>
                  </a:lnTo>
                  <a:lnTo>
                    <a:pt x="34025" y="10854"/>
                  </a:lnTo>
                  <a:lnTo>
                    <a:pt x="33511" y="9542"/>
                  </a:lnTo>
                  <a:lnTo>
                    <a:pt x="32996" y="8282"/>
                  </a:lnTo>
                  <a:lnTo>
                    <a:pt x="32456" y="7073"/>
                  </a:lnTo>
                  <a:lnTo>
                    <a:pt x="31916" y="5890"/>
                  </a:lnTo>
                  <a:lnTo>
                    <a:pt x="31428" y="4784"/>
                  </a:lnTo>
                  <a:lnTo>
                    <a:pt x="30476" y="2855"/>
                  </a:lnTo>
                  <a:lnTo>
                    <a:pt x="29704" y="1338"/>
                  </a:lnTo>
                  <a:lnTo>
                    <a:pt x="29010" y="1"/>
                  </a:lnTo>
                  <a:close/>
                </a:path>
              </a:pathLst>
            </a:custGeom>
            <a:gradFill>
              <a:gsLst>
                <a:gs pos="0">
                  <a:srgbClr val="36D5E6"/>
                </a:gs>
                <a:gs pos="100000">
                  <a:srgbClr val="177883"/>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7149;p72"/>
            <p:cNvSpPr/>
            <p:nvPr/>
          </p:nvSpPr>
          <p:spPr>
            <a:xfrm>
              <a:off x="6638664" y="2959799"/>
              <a:ext cx="99064" cy="84533"/>
            </a:xfrm>
            <a:custGeom>
              <a:avLst/>
              <a:gdLst/>
              <a:ahLst/>
              <a:cxnLst/>
              <a:rect l="l" t="t" r="r" b="b"/>
              <a:pathLst>
                <a:path w="8590" h="7330" extrusionOk="0">
                  <a:moveTo>
                    <a:pt x="7973" y="0"/>
                  </a:moveTo>
                  <a:lnTo>
                    <a:pt x="8101" y="360"/>
                  </a:lnTo>
                  <a:lnTo>
                    <a:pt x="8178" y="720"/>
                  </a:lnTo>
                  <a:lnTo>
                    <a:pt x="8230" y="1106"/>
                  </a:lnTo>
                  <a:lnTo>
                    <a:pt x="8230" y="1492"/>
                  </a:lnTo>
                  <a:lnTo>
                    <a:pt x="8204" y="1878"/>
                  </a:lnTo>
                  <a:lnTo>
                    <a:pt x="8127" y="2264"/>
                  </a:lnTo>
                  <a:lnTo>
                    <a:pt x="8024" y="2624"/>
                  </a:lnTo>
                  <a:lnTo>
                    <a:pt x="7870" y="2958"/>
                  </a:lnTo>
                  <a:lnTo>
                    <a:pt x="7715" y="3241"/>
                  </a:lnTo>
                  <a:lnTo>
                    <a:pt x="7561" y="3472"/>
                  </a:lnTo>
                  <a:lnTo>
                    <a:pt x="7407" y="3704"/>
                  </a:lnTo>
                  <a:lnTo>
                    <a:pt x="7227" y="3935"/>
                  </a:lnTo>
                  <a:lnTo>
                    <a:pt x="6841" y="4321"/>
                  </a:lnTo>
                  <a:lnTo>
                    <a:pt x="6430" y="4681"/>
                  </a:lnTo>
                  <a:lnTo>
                    <a:pt x="5967" y="4990"/>
                  </a:lnTo>
                  <a:lnTo>
                    <a:pt x="5504" y="5273"/>
                  </a:lnTo>
                  <a:lnTo>
                    <a:pt x="4989" y="5504"/>
                  </a:lnTo>
                  <a:lnTo>
                    <a:pt x="4475" y="5735"/>
                  </a:lnTo>
                  <a:lnTo>
                    <a:pt x="3935" y="5916"/>
                  </a:lnTo>
                  <a:lnTo>
                    <a:pt x="3395" y="6096"/>
                  </a:lnTo>
                  <a:lnTo>
                    <a:pt x="2289" y="6404"/>
                  </a:lnTo>
                  <a:lnTo>
                    <a:pt x="1157" y="6687"/>
                  </a:lnTo>
                  <a:lnTo>
                    <a:pt x="77" y="6970"/>
                  </a:lnTo>
                  <a:lnTo>
                    <a:pt x="0" y="7330"/>
                  </a:lnTo>
                  <a:lnTo>
                    <a:pt x="772" y="7099"/>
                  </a:lnTo>
                  <a:lnTo>
                    <a:pt x="1569" y="6893"/>
                  </a:lnTo>
                  <a:lnTo>
                    <a:pt x="3163" y="6481"/>
                  </a:lnTo>
                  <a:lnTo>
                    <a:pt x="3961" y="6250"/>
                  </a:lnTo>
                  <a:lnTo>
                    <a:pt x="4706" y="5993"/>
                  </a:lnTo>
                  <a:lnTo>
                    <a:pt x="5067" y="5838"/>
                  </a:lnTo>
                  <a:lnTo>
                    <a:pt x="5427" y="5658"/>
                  </a:lnTo>
                  <a:lnTo>
                    <a:pt x="5787" y="5478"/>
                  </a:lnTo>
                  <a:lnTo>
                    <a:pt x="6121" y="5273"/>
                  </a:lnTo>
                  <a:lnTo>
                    <a:pt x="6558" y="4964"/>
                  </a:lnTo>
                  <a:lnTo>
                    <a:pt x="6995" y="4630"/>
                  </a:lnTo>
                  <a:lnTo>
                    <a:pt x="7381" y="4244"/>
                  </a:lnTo>
                  <a:lnTo>
                    <a:pt x="7741" y="3807"/>
                  </a:lnTo>
                  <a:lnTo>
                    <a:pt x="7895" y="3601"/>
                  </a:lnTo>
                  <a:lnTo>
                    <a:pt x="8050" y="3369"/>
                  </a:lnTo>
                  <a:lnTo>
                    <a:pt x="8178" y="3138"/>
                  </a:lnTo>
                  <a:lnTo>
                    <a:pt x="8281" y="2881"/>
                  </a:lnTo>
                  <a:lnTo>
                    <a:pt x="8384" y="2624"/>
                  </a:lnTo>
                  <a:lnTo>
                    <a:pt x="8461" y="2366"/>
                  </a:lnTo>
                  <a:lnTo>
                    <a:pt x="8538" y="2109"/>
                  </a:lnTo>
                  <a:lnTo>
                    <a:pt x="8564" y="1826"/>
                  </a:lnTo>
                  <a:lnTo>
                    <a:pt x="8590" y="1389"/>
                  </a:lnTo>
                  <a:lnTo>
                    <a:pt x="8564" y="926"/>
                  </a:lnTo>
                  <a:lnTo>
                    <a:pt x="8487" y="515"/>
                  </a:lnTo>
                  <a:lnTo>
                    <a:pt x="8384" y="78"/>
                  </a:lnTo>
                  <a:lnTo>
                    <a:pt x="7973"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7150;p72"/>
            <p:cNvSpPr/>
            <p:nvPr/>
          </p:nvSpPr>
          <p:spPr>
            <a:xfrm>
              <a:off x="6623533" y="2962763"/>
              <a:ext cx="315587" cy="163139"/>
            </a:xfrm>
            <a:custGeom>
              <a:avLst/>
              <a:gdLst/>
              <a:ahLst/>
              <a:cxnLst/>
              <a:rect l="l" t="t" r="r" b="b"/>
              <a:pathLst>
                <a:path w="27365" h="14146" extrusionOk="0">
                  <a:moveTo>
                    <a:pt x="22504" y="1"/>
                  </a:moveTo>
                  <a:lnTo>
                    <a:pt x="22015" y="26"/>
                  </a:lnTo>
                  <a:lnTo>
                    <a:pt x="21526" y="78"/>
                  </a:lnTo>
                  <a:lnTo>
                    <a:pt x="21038" y="129"/>
                  </a:lnTo>
                  <a:lnTo>
                    <a:pt x="20549" y="206"/>
                  </a:lnTo>
                  <a:lnTo>
                    <a:pt x="20060" y="309"/>
                  </a:lnTo>
                  <a:lnTo>
                    <a:pt x="19572" y="412"/>
                  </a:lnTo>
                  <a:lnTo>
                    <a:pt x="19109" y="541"/>
                  </a:lnTo>
                  <a:lnTo>
                    <a:pt x="18672" y="669"/>
                  </a:lnTo>
                  <a:lnTo>
                    <a:pt x="17797" y="1004"/>
                  </a:lnTo>
                  <a:lnTo>
                    <a:pt x="16923" y="1364"/>
                  </a:lnTo>
                  <a:lnTo>
                    <a:pt x="16100" y="1775"/>
                  </a:lnTo>
                  <a:lnTo>
                    <a:pt x="15303" y="2238"/>
                  </a:lnTo>
                  <a:lnTo>
                    <a:pt x="14505" y="2727"/>
                  </a:lnTo>
                  <a:lnTo>
                    <a:pt x="13734" y="3241"/>
                  </a:lnTo>
                  <a:lnTo>
                    <a:pt x="12988" y="3807"/>
                  </a:lnTo>
                  <a:lnTo>
                    <a:pt x="12242" y="4373"/>
                  </a:lnTo>
                  <a:lnTo>
                    <a:pt x="11522" y="4964"/>
                  </a:lnTo>
                  <a:lnTo>
                    <a:pt x="10108" y="6199"/>
                  </a:lnTo>
                  <a:lnTo>
                    <a:pt x="7330" y="8693"/>
                  </a:lnTo>
                  <a:lnTo>
                    <a:pt x="6610" y="9336"/>
                  </a:lnTo>
                  <a:lnTo>
                    <a:pt x="5838" y="9979"/>
                  </a:lnTo>
                  <a:lnTo>
                    <a:pt x="5093" y="10622"/>
                  </a:lnTo>
                  <a:lnTo>
                    <a:pt x="4321" y="11214"/>
                  </a:lnTo>
                  <a:lnTo>
                    <a:pt x="3524" y="11805"/>
                  </a:lnTo>
                  <a:lnTo>
                    <a:pt x="2701" y="12345"/>
                  </a:lnTo>
                  <a:lnTo>
                    <a:pt x="1852" y="12860"/>
                  </a:lnTo>
                  <a:lnTo>
                    <a:pt x="978" y="13322"/>
                  </a:lnTo>
                  <a:lnTo>
                    <a:pt x="541" y="13554"/>
                  </a:lnTo>
                  <a:lnTo>
                    <a:pt x="52" y="13760"/>
                  </a:lnTo>
                  <a:lnTo>
                    <a:pt x="0" y="14145"/>
                  </a:lnTo>
                  <a:lnTo>
                    <a:pt x="438" y="13965"/>
                  </a:lnTo>
                  <a:lnTo>
                    <a:pt x="875" y="13785"/>
                  </a:lnTo>
                  <a:lnTo>
                    <a:pt x="1724" y="13348"/>
                  </a:lnTo>
                  <a:lnTo>
                    <a:pt x="2547" y="12885"/>
                  </a:lnTo>
                  <a:lnTo>
                    <a:pt x="3344" y="12371"/>
                  </a:lnTo>
                  <a:lnTo>
                    <a:pt x="4115" y="11831"/>
                  </a:lnTo>
                  <a:lnTo>
                    <a:pt x="4887" y="11265"/>
                  </a:lnTo>
                  <a:lnTo>
                    <a:pt x="5633" y="10674"/>
                  </a:lnTo>
                  <a:lnTo>
                    <a:pt x="6353" y="10056"/>
                  </a:lnTo>
                  <a:lnTo>
                    <a:pt x="7073" y="9439"/>
                  </a:lnTo>
                  <a:lnTo>
                    <a:pt x="8487" y="8153"/>
                  </a:lnTo>
                  <a:lnTo>
                    <a:pt x="9902" y="6867"/>
                  </a:lnTo>
                  <a:lnTo>
                    <a:pt x="11316" y="5607"/>
                  </a:lnTo>
                  <a:lnTo>
                    <a:pt x="12062" y="4990"/>
                  </a:lnTo>
                  <a:lnTo>
                    <a:pt x="12782" y="4398"/>
                  </a:lnTo>
                  <a:lnTo>
                    <a:pt x="13554" y="3833"/>
                  </a:lnTo>
                  <a:lnTo>
                    <a:pt x="14325" y="3292"/>
                  </a:lnTo>
                  <a:lnTo>
                    <a:pt x="15148" y="2752"/>
                  </a:lnTo>
                  <a:lnTo>
                    <a:pt x="15997" y="2264"/>
                  </a:lnTo>
                  <a:lnTo>
                    <a:pt x="16871" y="1827"/>
                  </a:lnTo>
                  <a:lnTo>
                    <a:pt x="17772" y="1415"/>
                  </a:lnTo>
                  <a:lnTo>
                    <a:pt x="18672" y="1081"/>
                  </a:lnTo>
                  <a:lnTo>
                    <a:pt x="19135" y="926"/>
                  </a:lnTo>
                  <a:lnTo>
                    <a:pt x="19598" y="798"/>
                  </a:lnTo>
                  <a:lnTo>
                    <a:pt x="20060" y="669"/>
                  </a:lnTo>
                  <a:lnTo>
                    <a:pt x="20549" y="566"/>
                  </a:lnTo>
                  <a:lnTo>
                    <a:pt x="21012" y="489"/>
                  </a:lnTo>
                  <a:lnTo>
                    <a:pt x="21475" y="412"/>
                  </a:lnTo>
                  <a:lnTo>
                    <a:pt x="21964" y="361"/>
                  </a:lnTo>
                  <a:lnTo>
                    <a:pt x="22427" y="335"/>
                  </a:lnTo>
                  <a:lnTo>
                    <a:pt x="22889" y="335"/>
                  </a:lnTo>
                  <a:lnTo>
                    <a:pt x="23378" y="361"/>
                  </a:lnTo>
                  <a:lnTo>
                    <a:pt x="23841" y="386"/>
                  </a:lnTo>
                  <a:lnTo>
                    <a:pt x="24304" y="463"/>
                  </a:lnTo>
                  <a:lnTo>
                    <a:pt x="24793" y="541"/>
                  </a:lnTo>
                  <a:lnTo>
                    <a:pt x="25256" y="669"/>
                  </a:lnTo>
                  <a:lnTo>
                    <a:pt x="25718" y="798"/>
                  </a:lnTo>
                  <a:lnTo>
                    <a:pt x="26181" y="952"/>
                  </a:lnTo>
                  <a:lnTo>
                    <a:pt x="26644" y="1158"/>
                  </a:lnTo>
                  <a:lnTo>
                    <a:pt x="27107" y="1389"/>
                  </a:lnTo>
                  <a:lnTo>
                    <a:pt x="27262" y="1389"/>
                  </a:lnTo>
                  <a:lnTo>
                    <a:pt x="27313" y="1364"/>
                  </a:lnTo>
                  <a:lnTo>
                    <a:pt x="27339" y="1312"/>
                  </a:lnTo>
                  <a:lnTo>
                    <a:pt x="27364" y="1235"/>
                  </a:lnTo>
                  <a:lnTo>
                    <a:pt x="27364" y="1184"/>
                  </a:lnTo>
                  <a:lnTo>
                    <a:pt x="27339" y="1132"/>
                  </a:lnTo>
                  <a:lnTo>
                    <a:pt x="27287" y="1081"/>
                  </a:lnTo>
                  <a:lnTo>
                    <a:pt x="26824" y="849"/>
                  </a:lnTo>
                  <a:lnTo>
                    <a:pt x="26387" y="669"/>
                  </a:lnTo>
                  <a:lnTo>
                    <a:pt x="25898" y="489"/>
                  </a:lnTo>
                  <a:lnTo>
                    <a:pt x="25436" y="361"/>
                  </a:lnTo>
                  <a:lnTo>
                    <a:pt x="24947" y="232"/>
                  </a:lnTo>
                  <a:lnTo>
                    <a:pt x="24484" y="155"/>
                  </a:lnTo>
                  <a:lnTo>
                    <a:pt x="23995" y="78"/>
                  </a:lnTo>
                  <a:lnTo>
                    <a:pt x="23507" y="26"/>
                  </a:lnTo>
                  <a:lnTo>
                    <a:pt x="22992" y="26"/>
                  </a:lnTo>
                  <a:lnTo>
                    <a:pt x="22504"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7151;p72"/>
            <p:cNvSpPr/>
            <p:nvPr/>
          </p:nvSpPr>
          <p:spPr>
            <a:xfrm>
              <a:off x="6613742" y="3017335"/>
              <a:ext cx="344360" cy="187761"/>
            </a:xfrm>
            <a:custGeom>
              <a:avLst/>
              <a:gdLst/>
              <a:ahLst/>
              <a:cxnLst/>
              <a:rect l="l" t="t" r="r" b="b"/>
              <a:pathLst>
                <a:path w="29860" h="16281" extrusionOk="0">
                  <a:moveTo>
                    <a:pt x="26336" y="1"/>
                  </a:moveTo>
                  <a:lnTo>
                    <a:pt x="25847" y="52"/>
                  </a:lnTo>
                  <a:lnTo>
                    <a:pt x="25359" y="104"/>
                  </a:lnTo>
                  <a:lnTo>
                    <a:pt x="24896" y="181"/>
                  </a:lnTo>
                  <a:lnTo>
                    <a:pt x="24407" y="258"/>
                  </a:lnTo>
                  <a:lnTo>
                    <a:pt x="23944" y="386"/>
                  </a:lnTo>
                  <a:lnTo>
                    <a:pt x="23456" y="515"/>
                  </a:lnTo>
                  <a:lnTo>
                    <a:pt x="22993" y="669"/>
                  </a:lnTo>
                  <a:lnTo>
                    <a:pt x="22530" y="824"/>
                  </a:lnTo>
                  <a:lnTo>
                    <a:pt x="22093" y="1029"/>
                  </a:lnTo>
                  <a:lnTo>
                    <a:pt x="21218" y="1415"/>
                  </a:lnTo>
                  <a:lnTo>
                    <a:pt x="20395" y="1852"/>
                  </a:lnTo>
                  <a:lnTo>
                    <a:pt x="19624" y="2341"/>
                  </a:lnTo>
                  <a:lnTo>
                    <a:pt x="18852" y="2881"/>
                  </a:lnTo>
                  <a:lnTo>
                    <a:pt x="18106" y="3447"/>
                  </a:lnTo>
                  <a:lnTo>
                    <a:pt x="17386" y="4038"/>
                  </a:lnTo>
                  <a:lnTo>
                    <a:pt x="16692" y="4656"/>
                  </a:lnTo>
                  <a:lnTo>
                    <a:pt x="15997" y="5299"/>
                  </a:lnTo>
                  <a:lnTo>
                    <a:pt x="15329" y="5967"/>
                  </a:lnTo>
                  <a:lnTo>
                    <a:pt x="14686" y="6636"/>
                  </a:lnTo>
                  <a:lnTo>
                    <a:pt x="13374" y="7999"/>
                  </a:lnTo>
                  <a:lnTo>
                    <a:pt x="12088" y="9336"/>
                  </a:lnTo>
                  <a:lnTo>
                    <a:pt x="11420" y="10005"/>
                  </a:lnTo>
                  <a:lnTo>
                    <a:pt x="10777" y="10674"/>
                  </a:lnTo>
                  <a:lnTo>
                    <a:pt x="10211" y="11188"/>
                  </a:lnTo>
                  <a:lnTo>
                    <a:pt x="9645" y="11677"/>
                  </a:lnTo>
                  <a:lnTo>
                    <a:pt x="9053" y="12191"/>
                  </a:lnTo>
                  <a:lnTo>
                    <a:pt x="8462" y="12654"/>
                  </a:lnTo>
                  <a:lnTo>
                    <a:pt x="7819" y="13117"/>
                  </a:lnTo>
                  <a:lnTo>
                    <a:pt x="7176" y="13580"/>
                  </a:lnTo>
                  <a:lnTo>
                    <a:pt x="6507" y="13991"/>
                  </a:lnTo>
                  <a:lnTo>
                    <a:pt x="5839" y="14377"/>
                  </a:lnTo>
                  <a:lnTo>
                    <a:pt x="5144" y="14711"/>
                  </a:lnTo>
                  <a:lnTo>
                    <a:pt x="4450" y="15046"/>
                  </a:lnTo>
                  <a:lnTo>
                    <a:pt x="3730" y="15303"/>
                  </a:lnTo>
                  <a:lnTo>
                    <a:pt x="3010" y="15534"/>
                  </a:lnTo>
                  <a:lnTo>
                    <a:pt x="2290" y="15740"/>
                  </a:lnTo>
                  <a:lnTo>
                    <a:pt x="1544" y="15869"/>
                  </a:lnTo>
                  <a:lnTo>
                    <a:pt x="798" y="15946"/>
                  </a:lnTo>
                  <a:lnTo>
                    <a:pt x="26" y="15946"/>
                  </a:lnTo>
                  <a:lnTo>
                    <a:pt x="1" y="16280"/>
                  </a:lnTo>
                  <a:lnTo>
                    <a:pt x="592" y="16280"/>
                  </a:lnTo>
                  <a:lnTo>
                    <a:pt x="1184" y="16229"/>
                  </a:lnTo>
                  <a:lnTo>
                    <a:pt x="1775" y="16152"/>
                  </a:lnTo>
                  <a:lnTo>
                    <a:pt x="2367" y="16049"/>
                  </a:lnTo>
                  <a:lnTo>
                    <a:pt x="2933" y="15920"/>
                  </a:lnTo>
                  <a:lnTo>
                    <a:pt x="3524" y="15766"/>
                  </a:lnTo>
                  <a:lnTo>
                    <a:pt x="4090" y="15586"/>
                  </a:lnTo>
                  <a:lnTo>
                    <a:pt x="4630" y="15380"/>
                  </a:lnTo>
                  <a:lnTo>
                    <a:pt x="5067" y="15174"/>
                  </a:lnTo>
                  <a:lnTo>
                    <a:pt x="5504" y="14994"/>
                  </a:lnTo>
                  <a:lnTo>
                    <a:pt x="6327" y="14557"/>
                  </a:lnTo>
                  <a:lnTo>
                    <a:pt x="7125" y="14068"/>
                  </a:lnTo>
                  <a:lnTo>
                    <a:pt x="7896" y="13554"/>
                  </a:lnTo>
                  <a:lnTo>
                    <a:pt x="8642" y="12988"/>
                  </a:lnTo>
                  <a:lnTo>
                    <a:pt x="9362" y="12422"/>
                  </a:lnTo>
                  <a:lnTo>
                    <a:pt x="10082" y="11805"/>
                  </a:lnTo>
                  <a:lnTo>
                    <a:pt x="10751" y="11162"/>
                  </a:lnTo>
                  <a:lnTo>
                    <a:pt x="11445" y="10519"/>
                  </a:lnTo>
                  <a:lnTo>
                    <a:pt x="12088" y="9851"/>
                  </a:lnTo>
                  <a:lnTo>
                    <a:pt x="13400" y="8488"/>
                  </a:lnTo>
                  <a:lnTo>
                    <a:pt x="14711" y="7125"/>
                  </a:lnTo>
                  <a:lnTo>
                    <a:pt x="15354" y="6456"/>
                  </a:lnTo>
                  <a:lnTo>
                    <a:pt x="15997" y="5813"/>
                  </a:lnTo>
                  <a:lnTo>
                    <a:pt x="16692" y="5144"/>
                  </a:lnTo>
                  <a:lnTo>
                    <a:pt x="17412" y="4501"/>
                  </a:lnTo>
                  <a:lnTo>
                    <a:pt x="18158" y="3884"/>
                  </a:lnTo>
                  <a:lnTo>
                    <a:pt x="18955" y="3293"/>
                  </a:lnTo>
                  <a:lnTo>
                    <a:pt x="19752" y="2727"/>
                  </a:lnTo>
                  <a:lnTo>
                    <a:pt x="20601" y="2212"/>
                  </a:lnTo>
                  <a:lnTo>
                    <a:pt x="21450" y="1749"/>
                  </a:lnTo>
                  <a:lnTo>
                    <a:pt x="21887" y="1518"/>
                  </a:lnTo>
                  <a:lnTo>
                    <a:pt x="22324" y="1312"/>
                  </a:lnTo>
                  <a:lnTo>
                    <a:pt x="22761" y="1132"/>
                  </a:lnTo>
                  <a:lnTo>
                    <a:pt x="23224" y="978"/>
                  </a:lnTo>
                  <a:lnTo>
                    <a:pt x="23687" y="824"/>
                  </a:lnTo>
                  <a:lnTo>
                    <a:pt x="24150" y="695"/>
                  </a:lnTo>
                  <a:lnTo>
                    <a:pt x="24587" y="566"/>
                  </a:lnTo>
                  <a:lnTo>
                    <a:pt x="25076" y="489"/>
                  </a:lnTo>
                  <a:lnTo>
                    <a:pt x="25539" y="412"/>
                  </a:lnTo>
                  <a:lnTo>
                    <a:pt x="26002" y="361"/>
                  </a:lnTo>
                  <a:lnTo>
                    <a:pt x="26490" y="335"/>
                  </a:lnTo>
                  <a:lnTo>
                    <a:pt x="26953" y="335"/>
                  </a:lnTo>
                  <a:lnTo>
                    <a:pt x="27442" y="361"/>
                  </a:lnTo>
                  <a:lnTo>
                    <a:pt x="27930" y="412"/>
                  </a:lnTo>
                  <a:lnTo>
                    <a:pt x="28393" y="489"/>
                  </a:lnTo>
                  <a:lnTo>
                    <a:pt x="28882" y="592"/>
                  </a:lnTo>
                  <a:lnTo>
                    <a:pt x="29371" y="721"/>
                  </a:lnTo>
                  <a:lnTo>
                    <a:pt x="29859" y="901"/>
                  </a:lnTo>
                  <a:lnTo>
                    <a:pt x="29859" y="901"/>
                  </a:lnTo>
                  <a:lnTo>
                    <a:pt x="29705" y="541"/>
                  </a:lnTo>
                  <a:lnTo>
                    <a:pt x="29705" y="464"/>
                  </a:lnTo>
                  <a:lnTo>
                    <a:pt x="29216" y="309"/>
                  </a:lnTo>
                  <a:lnTo>
                    <a:pt x="28753" y="206"/>
                  </a:lnTo>
                  <a:lnTo>
                    <a:pt x="28265" y="104"/>
                  </a:lnTo>
                  <a:lnTo>
                    <a:pt x="27802" y="52"/>
                  </a:lnTo>
                  <a:lnTo>
                    <a:pt x="27313" y="26"/>
                  </a:lnTo>
                  <a:lnTo>
                    <a:pt x="2682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7152;p72"/>
            <p:cNvSpPr/>
            <p:nvPr/>
          </p:nvSpPr>
          <p:spPr>
            <a:xfrm>
              <a:off x="6610190" y="3217239"/>
              <a:ext cx="259527" cy="296305"/>
            </a:xfrm>
            <a:custGeom>
              <a:avLst/>
              <a:gdLst/>
              <a:ahLst/>
              <a:cxnLst/>
              <a:rect l="l" t="t" r="r" b="b"/>
              <a:pathLst>
                <a:path w="22504" h="25693" extrusionOk="0">
                  <a:moveTo>
                    <a:pt x="6095" y="1"/>
                  </a:moveTo>
                  <a:lnTo>
                    <a:pt x="5607" y="26"/>
                  </a:lnTo>
                  <a:lnTo>
                    <a:pt x="5144" y="52"/>
                  </a:lnTo>
                  <a:lnTo>
                    <a:pt x="4449" y="155"/>
                  </a:lnTo>
                  <a:lnTo>
                    <a:pt x="3781" y="283"/>
                  </a:lnTo>
                  <a:lnTo>
                    <a:pt x="3112" y="463"/>
                  </a:lnTo>
                  <a:lnTo>
                    <a:pt x="2443" y="695"/>
                  </a:lnTo>
                  <a:lnTo>
                    <a:pt x="1826" y="978"/>
                  </a:lnTo>
                  <a:lnTo>
                    <a:pt x="1209" y="1261"/>
                  </a:lnTo>
                  <a:lnTo>
                    <a:pt x="617" y="1621"/>
                  </a:lnTo>
                  <a:lnTo>
                    <a:pt x="26" y="2007"/>
                  </a:lnTo>
                  <a:lnTo>
                    <a:pt x="0" y="2444"/>
                  </a:lnTo>
                  <a:lnTo>
                    <a:pt x="386" y="2187"/>
                  </a:lnTo>
                  <a:lnTo>
                    <a:pt x="772" y="1929"/>
                  </a:lnTo>
                  <a:lnTo>
                    <a:pt x="1157" y="1698"/>
                  </a:lnTo>
                  <a:lnTo>
                    <a:pt x="1569" y="1466"/>
                  </a:lnTo>
                  <a:lnTo>
                    <a:pt x="2006" y="1261"/>
                  </a:lnTo>
                  <a:lnTo>
                    <a:pt x="2443" y="1081"/>
                  </a:lnTo>
                  <a:lnTo>
                    <a:pt x="2881" y="926"/>
                  </a:lnTo>
                  <a:lnTo>
                    <a:pt x="3318" y="772"/>
                  </a:lnTo>
                  <a:lnTo>
                    <a:pt x="3781" y="644"/>
                  </a:lnTo>
                  <a:lnTo>
                    <a:pt x="4218" y="541"/>
                  </a:lnTo>
                  <a:lnTo>
                    <a:pt x="4681" y="463"/>
                  </a:lnTo>
                  <a:lnTo>
                    <a:pt x="5144" y="412"/>
                  </a:lnTo>
                  <a:lnTo>
                    <a:pt x="5607" y="386"/>
                  </a:lnTo>
                  <a:lnTo>
                    <a:pt x="6095" y="361"/>
                  </a:lnTo>
                  <a:lnTo>
                    <a:pt x="6558" y="361"/>
                  </a:lnTo>
                  <a:lnTo>
                    <a:pt x="7021" y="386"/>
                  </a:lnTo>
                  <a:lnTo>
                    <a:pt x="7587" y="463"/>
                  </a:lnTo>
                  <a:lnTo>
                    <a:pt x="8153" y="566"/>
                  </a:lnTo>
                  <a:lnTo>
                    <a:pt x="8693" y="721"/>
                  </a:lnTo>
                  <a:lnTo>
                    <a:pt x="9259" y="926"/>
                  </a:lnTo>
                  <a:lnTo>
                    <a:pt x="9516" y="1029"/>
                  </a:lnTo>
                  <a:lnTo>
                    <a:pt x="9773" y="1158"/>
                  </a:lnTo>
                  <a:lnTo>
                    <a:pt x="10004" y="1312"/>
                  </a:lnTo>
                  <a:lnTo>
                    <a:pt x="10236" y="1492"/>
                  </a:lnTo>
                  <a:lnTo>
                    <a:pt x="10467" y="1672"/>
                  </a:lnTo>
                  <a:lnTo>
                    <a:pt x="10673" y="1878"/>
                  </a:lnTo>
                  <a:lnTo>
                    <a:pt x="10853" y="2084"/>
                  </a:lnTo>
                  <a:lnTo>
                    <a:pt x="11007" y="2315"/>
                  </a:lnTo>
                  <a:lnTo>
                    <a:pt x="11162" y="2598"/>
                  </a:lnTo>
                  <a:lnTo>
                    <a:pt x="11265" y="2881"/>
                  </a:lnTo>
                  <a:lnTo>
                    <a:pt x="11342" y="3164"/>
                  </a:lnTo>
                  <a:lnTo>
                    <a:pt x="11367" y="3472"/>
                  </a:lnTo>
                  <a:lnTo>
                    <a:pt x="11393" y="3755"/>
                  </a:lnTo>
                  <a:lnTo>
                    <a:pt x="11367" y="4064"/>
                  </a:lnTo>
                  <a:lnTo>
                    <a:pt x="11316" y="4656"/>
                  </a:lnTo>
                  <a:lnTo>
                    <a:pt x="11213" y="5273"/>
                  </a:lnTo>
                  <a:lnTo>
                    <a:pt x="11110" y="5864"/>
                  </a:lnTo>
                  <a:lnTo>
                    <a:pt x="11085" y="6173"/>
                  </a:lnTo>
                  <a:lnTo>
                    <a:pt x="11059" y="6481"/>
                  </a:lnTo>
                  <a:lnTo>
                    <a:pt x="11085" y="6764"/>
                  </a:lnTo>
                  <a:lnTo>
                    <a:pt x="11110" y="7073"/>
                  </a:lnTo>
                  <a:lnTo>
                    <a:pt x="11162" y="7304"/>
                  </a:lnTo>
                  <a:lnTo>
                    <a:pt x="11239" y="7562"/>
                  </a:lnTo>
                  <a:lnTo>
                    <a:pt x="11316" y="7767"/>
                  </a:lnTo>
                  <a:lnTo>
                    <a:pt x="11419" y="7999"/>
                  </a:lnTo>
                  <a:lnTo>
                    <a:pt x="11548" y="8205"/>
                  </a:lnTo>
                  <a:lnTo>
                    <a:pt x="11676" y="8410"/>
                  </a:lnTo>
                  <a:lnTo>
                    <a:pt x="11985" y="8770"/>
                  </a:lnTo>
                  <a:lnTo>
                    <a:pt x="12345" y="9130"/>
                  </a:lnTo>
                  <a:lnTo>
                    <a:pt x="12705" y="9439"/>
                  </a:lnTo>
                  <a:lnTo>
                    <a:pt x="13116" y="9722"/>
                  </a:lnTo>
                  <a:lnTo>
                    <a:pt x="13528" y="10005"/>
                  </a:lnTo>
                  <a:lnTo>
                    <a:pt x="14557" y="10622"/>
                  </a:lnTo>
                  <a:lnTo>
                    <a:pt x="15611" y="11239"/>
                  </a:lnTo>
                  <a:lnTo>
                    <a:pt x="16125" y="11548"/>
                  </a:lnTo>
                  <a:lnTo>
                    <a:pt x="16640" y="11857"/>
                  </a:lnTo>
                  <a:lnTo>
                    <a:pt x="17154" y="12217"/>
                  </a:lnTo>
                  <a:lnTo>
                    <a:pt x="17643" y="12577"/>
                  </a:lnTo>
                  <a:lnTo>
                    <a:pt x="18131" y="12962"/>
                  </a:lnTo>
                  <a:lnTo>
                    <a:pt x="18594" y="13400"/>
                  </a:lnTo>
                  <a:lnTo>
                    <a:pt x="19031" y="13837"/>
                  </a:lnTo>
                  <a:lnTo>
                    <a:pt x="19469" y="14300"/>
                  </a:lnTo>
                  <a:lnTo>
                    <a:pt x="19854" y="14788"/>
                  </a:lnTo>
                  <a:lnTo>
                    <a:pt x="20214" y="15303"/>
                  </a:lnTo>
                  <a:lnTo>
                    <a:pt x="20523" y="15843"/>
                  </a:lnTo>
                  <a:lnTo>
                    <a:pt x="20806" y="16409"/>
                  </a:lnTo>
                  <a:lnTo>
                    <a:pt x="20935" y="16717"/>
                  </a:lnTo>
                  <a:lnTo>
                    <a:pt x="21063" y="17052"/>
                  </a:lnTo>
                  <a:lnTo>
                    <a:pt x="21166" y="17360"/>
                  </a:lnTo>
                  <a:lnTo>
                    <a:pt x="21269" y="17695"/>
                  </a:lnTo>
                  <a:lnTo>
                    <a:pt x="21346" y="18029"/>
                  </a:lnTo>
                  <a:lnTo>
                    <a:pt x="21398" y="18363"/>
                  </a:lnTo>
                  <a:lnTo>
                    <a:pt x="21449" y="18698"/>
                  </a:lnTo>
                  <a:lnTo>
                    <a:pt x="21449" y="19058"/>
                  </a:lnTo>
                  <a:lnTo>
                    <a:pt x="21449" y="19726"/>
                  </a:lnTo>
                  <a:lnTo>
                    <a:pt x="21398" y="20421"/>
                  </a:lnTo>
                  <a:lnTo>
                    <a:pt x="21269" y="21784"/>
                  </a:lnTo>
                  <a:lnTo>
                    <a:pt x="21243" y="22324"/>
                  </a:lnTo>
                  <a:lnTo>
                    <a:pt x="21243" y="22838"/>
                  </a:lnTo>
                  <a:lnTo>
                    <a:pt x="21295" y="23327"/>
                  </a:lnTo>
                  <a:lnTo>
                    <a:pt x="21372" y="23841"/>
                  </a:lnTo>
                  <a:lnTo>
                    <a:pt x="21500" y="24330"/>
                  </a:lnTo>
                  <a:lnTo>
                    <a:pt x="21655" y="24793"/>
                  </a:lnTo>
                  <a:lnTo>
                    <a:pt x="21860" y="25256"/>
                  </a:lnTo>
                  <a:lnTo>
                    <a:pt x="22118" y="25693"/>
                  </a:lnTo>
                  <a:lnTo>
                    <a:pt x="22503" y="25667"/>
                  </a:lnTo>
                  <a:lnTo>
                    <a:pt x="22246" y="25230"/>
                  </a:lnTo>
                  <a:lnTo>
                    <a:pt x="22015" y="24793"/>
                  </a:lnTo>
                  <a:lnTo>
                    <a:pt x="21860" y="24433"/>
                  </a:lnTo>
                  <a:lnTo>
                    <a:pt x="21758" y="24047"/>
                  </a:lnTo>
                  <a:lnTo>
                    <a:pt x="21680" y="23635"/>
                  </a:lnTo>
                  <a:lnTo>
                    <a:pt x="21629" y="23250"/>
                  </a:lnTo>
                  <a:lnTo>
                    <a:pt x="21603" y="22864"/>
                  </a:lnTo>
                  <a:lnTo>
                    <a:pt x="21603" y="22478"/>
                  </a:lnTo>
                  <a:lnTo>
                    <a:pt x="21629" y="21681"/>
                  </a:lnTo>
                  <a:lnTo>
                    <a:pt x="21706" y="20884"/>
                  </a:lnTo>
                  <a:lnTo>
                    <a:pt x="21783" y="20086"/>
                  </a:lnTo>
                  <a:lnTo>
                    <a:pt x="21809" y="19675"/>
                  </a:lnTo>
                  <a:lnTo>
                    <a:pt x="21809" y="19263"/>
                  </a:lnTo>
                  <a:lnTo>
                    <a:pt x="21809" y="18878"/>
                  </a:lnTo>
                  <a:lnTo>
                    <a:pt x="21758" y="18492"/>
                  </a:lnTo>
                  <a:lnTo>
                    <a:pt x="21655" y="17875"/>
                  </a:lnTo>
                  <a:lnTo>
                    <a:pt x="21500" y="17257"/>
                  </a:lnTo>
                  <a:lnTo>
                    <a:pt x="21320" y="16692"/>
                  </a:lnTo>
                  <a:lnTo>
                    <a:pt x="21089" y="16126"/>
                  </a:lnTo>
                  <a:lnTo>
                    <a:pt x="20806" y="15611"/>
                  </a:lnTo>
                  <a:lnTo>
                    <a:pt x="20472" y="15097"/>
                  </a:lnTo>
                  <a:lnTo>
                    <a:pt x="20137" y="14608"/>
                  </a:lnTo>
                  <a:lnTo>
                    <a:pt x="19752" y="14120"/>
                  </a:lnTo>
                  <a:lnTo>
                    <a:pt x="19340" y="13657"/>
                  </a:lnTo>
                  <a:lnTo>
                    <a:pt x="18929" y="13245"/>
                  </a:lnTo>
                  <a:lnTo>
                    <a:pt x="18466" y="12808"/>
                  </a:lnTo>
                  <a:lnTo>
                    <a:pt x="18003" y="12422"/>
                  </a:lnTo>
                  <a:lnTo>
                    <a:pt x="17514" y="12037"/>
                  </a:lnTo>
                  <a:lnTo>
                    <a:pt x="17025" y="11677"/>
                  </a:lnTo>
                  <a:lnTo>
                    <a:pt x="16511" y="11342"/>
                  </a:lnTo>
                  <a:lnTo>
                    <a:pt x="15997" y="11034"/>
                  </a:lnTo>
                  <a:lnTo>
                    <a:pt x="15508" y="10725"/>
                  </a:lnTo>
                  <a:lnTo>
                    <a:pt x="14994" y="10442"/>
                  </a:lnTo>
                  <a:lnTo>
                    <a:pt x="13939" y="9876"/>
                  </a:lnTo>
                  <a:lnTo>
                    <a:pt x="13451" y="9542"/>
                  </a:lnTo>
                  <a:lnTo>
                    <a:pt x="12962" y="9208"/>
                  </a:lnTo>
                  <a:lnTo>
                    <a:pt x="12525" y="8822"/>
                  </a:lnTo>
                  <a:lnTo>
                    <a:pt x="12319" y="8616"/>
                  </a:lnTo>
                  <a:lnTo>
                    <a:pt x="12113" y="8410"/>
                  </a:lnTo>
                  <a:lnTo>
                    <a:pt x="11933" y="8127"/>
                  </a:lnTo>
                  <a:lnTo>
                    <a:pt x="11753" y="7870"/>
                  </a:lnTo>
                  <a:lnTo>
                    <a:pt x="11625" y="7587"/>
                  </a:lnTo>
                  <a:lnTo>
                    <a:pt x="11548" y="7304"/>
                  </a:lnTo>
                  <a:lnTo>
                    <a:pt x="11470" y="6996"/>
                  </a:lnTo>
                  <a:lnTo>
                    <a:pt x="11419" y="6687"/>
                  </a:lnTo>
                  <a:lnTo>
                    <a:pt x="11419" y="6379"/>
                  </a:lnTo>
                  <a:lnTo>
                    <a:pt x="11445" y="6044"/>
                  </a:lnTo>
                  <a:lnTo>
                    <a:pt x="11522" y="5401"/>
                  </a:lnTo>
                  <a:lnTo>
                    <a:pt x="11650" y="4733"/>
                  </a:lnTo>
                  <a:lnTo>
                    <a:pt x="11702" y="4424"/>
                  </a:lnTo>
                  <a:lnTo>
                    <a:pt x="11728" y="4090"/>
                  </a:lnTo>
                  <a:lnTo>
                    <a:pt x="11753" y="3755"/>
                  </a:lnTo>
                  <a:lnTo>
                    <a:pt x="11728" y="3421"/>
                  </a:lnTo>
                  <a:lnTo>
                    <a:pt x="11702" y="3164"/>
                  </a:lnTo>
                  <a:lnTo>
                    <a:pt x="11650" y="2881"/>
                  </a:lnTo>
                  <a:lnTo>
                    <a:pt x="11573" y="2650"/>
                  </a:lnTo>
                  <a:lnTo>
                    <a:pt x="11470" y="2418"/>
                  </a:lnTo>
                  <a:lnTo>
                    <a:pt x="11367" y="2187"/>
                  </a:lnTo>
                  <a:lnTo>
                    <a:pt x="11239" y="1981"/>
                  </a:lnTo>
                  <a:lnTo>
                    <a:pt x="11085" y="1775"/>
                  </a:lnTo>
                  <a:lnTo>
                    <a:pt x="10930" y="1595"/>
                  </a:lnTo>
                  <a:lnTo>
                    <a:pt x="10750" y="1415"/>
                  </a:lnTo>
                  <a:lnTo>
                    <a:pt x="10570" y="1261"/>
                  </a:lnTo>
                  <a:lnTo>
                    <a:pt x="10364" y="1106"/>
                  </a:lnTo>
                  <a:lnTo>
                    <a:pt x="10159" y="978"/>
                  </a:lnTo>
                  <a:lnTo>
                    <a:pt x="9696" y="721"/>
                  </a:lnTo>
                  <a:lnTo>
                    <a:pt x="9233" y="515"/>
                  </a:lnTo>
                  <a:lnTo>
                    <a:pt x="8719" y="361"/>
                  </a:lnTo>
                  <a:lnTo>
                    <a:pt x="8204" y="232"/>
                  </a:lnTo>
                  <a:lnTo>
                    <a:pt x="7664" y="129"/>
                  </a:lnTo>
                  <a:lnTo>
                    <a:pt x="7124" y="52"/>
                  </a:lnTo>
                  <a:lnTo>
                    <a:pt x="6610" y="26"/>
                  </a:lnTo>
                  <a:lnTo>
                    <a:pt x="6095"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7153;p72"/>
            <p:cNvSpPr/>
            <p:nvPr/>
          </p:nvSpPr>
          <p:spPr>
            <a:xfrm>
              <a:off x="6603963" y="3350116"/>
              <a:ext cx="32925" cy="143856"/>
            </a:xfrm>
            <a:custGeom>
              <a:avLst/>
              <a:gdLst/>
              <a:ahLst/>
              <a:cxnLst/>
              <a:rect l="l" t="t" r="r" b="b"/>
              <a:pathLst>
                <a:path w="2855" h="12474" extrusionOk="0">
                  <a:moveTo>
                    <a:pt x="26" y="0"/>
                  </a:moveTo>
                  <a:lnTo>
                    <a:pt x="0" y="566"/>
                  </a:lnTo>
                  <a:lnTo>
                    <a:pt x="412" y="1183"/>
                  </a:lnTo>
                  <a:lnTo>
                    <a:pt x="797" y="1852"/>
                  </a:lnTo>
                  <a:lnTo>
                    <a:pt x="1080" y="2418"/>
                  </a:lnTo>
                  <a:lnTo>
                    <a:pt x="1363" y="3035"/>
                  </a:lnTo>
                  <a:lnTo>
                    <a:pt x="1595" y="3626"/>
                  </a:lnTo>
                  <a:lnTo>
                    <a:pt x="1826" y="4269"/>
                  </a:lnTo>
                  <a:lnTo>
                    <a:pt x="2006" y="4887"/>
                  </a:lnTo>
                  <a:lnTo>
                    <a:pt x="2160" y="5530"/>
                  </a:lnTo>
                  <a:lnTo>
                    <a:pt x="2289" y="6173"/>
                  </a:lnTo>
                  <a:lnTo>
                    <a:pt x="2392" y="6815"/>
                  </a:lnTo>
                  <a:lnTo>
                    <a:pt x="2469" y="7458"/>
                  </a:lnTo>
                  <a:lnTo>
                    <a:pt x="2495" y="8101"/>
                  </a:lnTo>
                  <a:lnTo>
                    <a:pt x="2520" y="8770"/>
                  </a:lnTo>
                  <a:lnTo>
                    <a:pt x="2495" y="9413"/>
                  </a:lnTo>
                  <a:lnTo>
                    <a:pt x="2443" y="10082"/>
                  </a:lnTo>
                  <a:lnTo>
                    <a:pt x="2340" y="10725"/>
                  </a:lnTo>
                  <a:lnTo>
                    <a:pt x="2238" y="11368"/>
                  </a:lnTo>
                  <a:lnTo>
                    <a:pt x="2083" y="12011"/>
                  </a:lnTo>
                  <a:lnTo>
                    <a:pt x="1980" y="12396"/>
                  </a:lnTo>
                  <a:lnTo>
                    <a:pt x="2315" y="12473"/>
                  </a:lnTo>
                  <a:lnTo>
                    <a:pt x="2495" y="11702"/>
                  </a:lnTo>
                  <a:lnTo>
                    <a:pt x="2675" y="10930"/>
                  </a:lnTo>
                  <a:lnTo>
                    <a:pt x="2778" y="10133"/>
                  </a:lnTo>
                  <a:lnTo>
                    <a:pt x="2855" y="9336"/>
                  </a:lnTo>
                  <a:lnTo>
                    <a:pt x="2855" y="8513"/>
                  </a:lnTo>
                  <a:lnTo>
                    <a:pt x="2855" y="7716"/>
                  </a:lnTo>
                  <a:lnTo>
                    <a:pt x="2778" y="6918"/>
                  </a:lnTo>
                  <a:lnTo>
                    <a:pt x="2649" y="6121"/>
                  </a:lnTo>
                  <a:lnTo>
                    <a:pt x="2495" y="5298"/>
                  </a:lnTo>
                  <a:lnTo>
                    <a:pt x="2263" y="4475"/>
                  </a:lnTo>
                  <a:lnTo>
                    <a:pt x="2006" y="3678"/>
                  </a:lnTo>
                  <a:lnTo>
                    <a:pt x="1697" y="2906"/>
                  </a:lnTo>
                  <a:lnTo>
                    <a:pt x="1337" y="2135"/>
                  </a:lnTo>
                  <a:lnTo>
                    <a:pt x="952" y="1415"/>
                  </a:lnTo>
                  <a:lnTo>
                    <a:pt x="514" y="695"/>
                  </a:lnTo>
                  <a:lnTo>
                    <a:pt x="26"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7154;p72"/>
            <p:cNvSpPr/>
            <p:nvPr/>
          </p:nvSpPr>
          <p:spPr>
            <a:xfrm>
              <a:off x="6607215" y="3280414"/>
              <a:ext cx="186573" cy="236693"/>
            </a:xfrm>
            <a:custGeom>
              <a:avLst/>
              <a:gdLst/>
              <a:ahLst/>
              <a:cxnLst/>
              <a:rect l="l" t="t" r="r" b="b"/>
              <a:pathLst>
                <a:path w="16178" h="20524" extrusionOk="0">
                  <a:moveTo>
                    <a:pt x="1133" y="0"/>
                  </a:moveTo>
                  <a:lnTo>
                    <a:pt x="592" y="26"/>
                  </a:lnTo>
                  <a:lnTo>
                    <a:pt x="27" y="78"/>
                  </a:lnTo>
                  <a:lnTo>
                    <a:pt x="1" y="463"/>
                  </a:lnTo>
                  <a:lnTo>
                    <a:pt x="1" y="463"/>
                  </a:lnTo>
                  <a:lnTo>
                    <a:pt x="747" y="412"/>
                  </a:lnTo>
                  <a:lnTo>
                    <a:pt x="1107" y="386"/>
                  </a:lnTo>
                  <a:lnTo>
                    <a:pt x="1467" y="412"/>
                  </a:lnTo>
                  <a:lnTo>
                    <a:pt x="1801" y="438"/>
                  </a:lnTo>
                  <a:lnTo>
                    <a:pt x="2161" y="463"/>
                  </a:lnTo>
                  <a:lnTo>
                    <a:pt x="2496" y="541"/>
                  </a:lnTo>
                  <a:lnTo>
                    <a:pt x="2830" y="643"/>
                  </a:lnTo>
                  <a:lnTo>
                    <a:pt x="3139" y="772"/>
                  </a:lnTo>
                  <a:lnTo>
                    <a:pt x="3447" y="901"/>
                  </a:lnTo>
                  <a:lnTo>
                    <a:pt x="3730" y="1081"/>
                  </a:lnTo>
                  <a:lnTo>
                    <a:pt x="3987" y="1286"/>
                  </a:lnTo>
                  <a:lnTo>
                    <a:pt x="4244" y="1544"/>
                  </a:lnTo>
                  <a:lnTo>
                    <a:pt x="4476" y="1826"/>
                  </a:lnTo>
                  <a:lnTo>
                    <a:pt x="4682" y="2135"/>
                  </a:lnTo>
                  <a:lnTo>
                    <a:pt x="4836" y="2469"/>
                  </a:lnTo>
                  <a:lnTo>
                    <a:pt x="4990" y="2855"/>
                  </a:lnTo>
                  <a:lnTo>
                    <a:pt x="5093" y="3215"/>
                  </a:lnTo>
                  <a:lnTo>
                    <a:pt x="5170" y="3627"/>
                  </a:lnTo>
                  <a:lnTo>
                    <a:pt x="5247" y="4012"/>
                  </a:lnTo>
                  <a:lnTo>
                    <a:pt x="5376" y="4784"/>
                  </a:lnTo>
                  <a:lnTo>
                    <a:pt x="5453" y="5196"/>
                  </a:lnTo>
                  <a:lnTo>
                    <a:pt x="5556" y="5581"/>
                  </a:lnTo>
                  <a:lnTo>
                    <a:pt x="5659" y="5916"/>
                  </a:lnTo>
                  <a:lnTo>
                    <a:pt x="5788" y="6224"/>
                  </a:lnTo>
                  <a:lnTo>
                    <a:pt x="5942" y="6533"/>
                  </a:lnTo>
                  <a:lnTo>
                    <a:pt x="6122" y="6841"/>
                  </a:lnTo>
                  <a:lnTo>
                    <a:pt x="6328" y="7124"/>
                  </a:lnTo>
                  <a:lnTo>
                    <a:pt x="6559" y="7382"/>
                  </a:lnTo>
                  <a:lnTo>
                    <a:pt x="6791" y="7639"/>
                  </a:lnTo>
                  <a:lnTo>
                    <a:pt x="7048" y="7896"/>
                  </a:lnTo>
                  <a:lnTo>
                    <a:pt x="7356" y="8127"/>
                  </a:lnTo>
                  <a:lnTo>
                    <a:pt x="7665" y="8359"/>
                  </a:lnTo>
                  <a:lnTo>
                    <a:pt x="7974" y="8565"/>
                  </a:lnTo>
                  <a:lnTo>
                    <a:pt x="8308" y="8770"/>
                  </a:lnTo>
                  <a:lnTo>
                    <a:pt x="8977" y="9156"/>
                  </a:lnTo>
                  <a:lnTo>
                    <a:pt x="9645" y="9490"/>
                  </a:lnTo>
                  <a:lnTo>
                    <a:pt x="11034" y="10133"/>
                  </a:lnTo>
                  <a:lnTo>
                    <a:pt x="11728" y="10493"/>
                  </a:lnTo>
                  <a:lnTo>
                    <a:pt x="12397" y="10853"/>
                  </a:lnTo>
                  <a:lnTo>
                    <a:pt x="12731" y="11085"/>
                  </a:lnTo>
                  <a:lnTo>
                    <a:pt x="13066" y="11342"/>
                  </a:lnTo>
                  <a:lnTo>
                    <a:pt x="13374" y="11599"/>
                  </a:lnTo>
                  <a:lnTo>
                    <a:pt x="13657" y="11882"/>
                  </a:lnTo>
                  <a:lnTo>
                    <a:pt x="13940" y="12191"/>
                  </a:lnTo>
                  <a:lnTo>
                    <a:pt x="14172" y="12499"/>
                  </a:lnTo>
                  <a:lnTo>
                    <a:pt x="14403" y="12834"/>
                  </a:lnTo>
                  <a:lnTo>
                    <a:pt x="14634" y="13168"/>
                  </a:lnTo>
                  <a:lnTo>
                    <a:pt x="14815" y="13502"/>
                  </a:lnTo>
                  <a:lnTo>
                    <a:pt x="14995" y="13862"/>
                  </a:lnTo>
                  <a:lnTo>
                    <a:pt x="15149" y="14223"/>
                  </a:lnTo>
                  <a:lnTo>
                    <a:pt x="15303" y="14608"/>
                  </a:lnTo>
                  <a:lnTo>
                    <a:pt x="15432" y="14994"/>
                  </a:lnTo>
                  <a:lnTo>
                    <a:pt x="15535" y="15380"/>
                  </a:lnTo>
                  <a:lnTo>
                    <a:pt x="15612" y="15791"/>
                  </a:lnTo>
                  <a:lnTo>
                    <a:pt x="15689" y="16203"/>
                  </a:lnTo>
                  <a:lnTo>
                    <a:pt x="15766" y="16743"/>
                  </a:lnTo>
                  <a:lnTo>
                    <a:pt x="15818" y="17283"/>
                  </a:lnTo>
                  <a:lnTo>
                    <a:pt x="15818" y="17823"/>
                  </a:lnTo>
                  <a:lnTo>
                    <a:pt x="15818" y="18363"/>
                  </a:lnTo>
                  <a:lnTo>
                    <a:pt x="15792" y="18903"/>
                  </a:lnTo>
                  <a:lnTo>
                    <a:pt x="15766" y="19443"/>
                  </a:lnTo>
                  <a:lnTo>
                    <a:pt x="15612" y="20523"/>
                  </a:lnTo>
                  <a:lnTo>
                    <a:pt x="15972" y="20523"/>
                  </a:lnTo>
                  <a:lnTo>
                    <a:pt x="16049" y="19880"/>
                  </a:lnTo>
                  <a:lnTo>
                    <a:pt x="16126" y="19238"/>
                  </a:lnTo>
                  <a:lnTo>
                    <a:pt x="16152" y="18595"/>
                  </a:lnTo>
                  <a:lnTo>
                    <a:pt x="16178" y="17952"/>
                  </a:lnTo>
                  <a:lnTo>
                    <a:pt x="16152" y="17334"/>
                  </a:lnTo>
                  <a:lnTo>
                    <a:pt x="16100" y="16691"/>
                  </a:lnTo>
                  <a:lnTo>
                    <a:pt x="16023" y="16049"/>
                  </a:lnTo>
                  <a:lnTo>
                    <a:pt x="15895" y="15431"/>
                  </a:lnTo>
                  <a:lnTo>
                    <a:pt x="15792" y="15020"/>
                  </a:lnTo>
                  <a:lnTo>
                    <a:pt x="15689" y="14660"/>
                  </a:lnTo>
                  <a:lnTo>
                    <a:pt x="15560" y="14274"/>
                  </a:lnTo>
                  <a:lnTo>
                    <a:pt x="15406" y="13914"/>
                  </a:lnTo>
                  <a:lnTo>
                    <a:pt x="15252" y="13580"/>
                  </a:lnTo>
                  <a:lnTo>
                    <a:pt x="15072" y="13220"/>
                  </a:lnTo>
                  <a:lnTo>
                    <a:pt x="14892" y="12911"/>
                  </a:lnTo>
                  <a:lnTo>
                    <a:pt x="14660" y="12577"/>
                  </a:lnTo>
                  <a:lnTo>
                    <a:pt x="14454" y="12268"/>
                  </a:lnTo>
                  <a:lnTo>
                    <a:pt x="14197" y="11985"/>
                  </a:lnTo>
                  <a:lnTo>
                    <a:pt x="13940" y="11702"/>
                  </a:lnTo>
                  <a:lnTo>
                    <a:pt x="13683" y="11419"/>
                  </a:lnTo>
                  <a:lnTo>
                    <a:pt x="13400" y="11162"/>
                  </a:lnTo>
                  <a:lnTo>
                    <a:pt x="13091" y="10931"/>
                  </a:lnTo>
                  <a:lnTo>
                    <a:pt x="12757" y="10699"/>
                  </a:lnTo>
                  <a:lnTo>
                    <a:pt x="12423" y="10468"/>
                  </a:lnTo>
                  <a:lnTo>
                    <a:pt x="12063" y="10262"/>
                  </a:lnTo>
                  <a:lnTo>
                    <a:pt x="11677" y="10056"/>
                  </a:lnTo>
                  <a:lnTo>
                    <a:pt x="10880" y="9670"/>
                  </a:lnTo>
                  <a:lnTo>
                    <a:pt x="10057" y="9310"/>
                  </a:lnTo>
                  <a:lnTo>
                    <a:pt x="9259" y="8925"/>
                  </a:lnTo>
                  <a:lnTo>
                    <a:pt x="8874" y="8719"/>
                  </a:lnTo>
                  <a:lnTo>
                    <a:pt x="8488" y="8513"/>
                  </a:lnTo>
                  <a:lnTo>
                    <a:pt x="8128" y="8282"/>
                  </a:lnTo>
                  <a:lnTo>
                    <a:pt x="7768" y="8025"/>
                  </a:lnTo>
                  <a:lnTo>
                    <a:pt x="7433" y="7767"/>
                  </a:lnTo>
                  <a:lnTo>
                    <a:pt x="7099" y="7459"/>
                  </a:lnTo>
                  <a:lnTo>
                    <a:pt x="6791" y="7150"/>
                  </a:lnTo>
                  <a:lnTo>
                    <a:pt x="6533" y="6790"/>
                  </a:lnTo>
                  <a:lnTo>
                    <a:pt x="6302" y="6456"/>
                  </a:lnTo>
                  <a:lnTo>
                    <a:pt x="6122" y="6096"/>
                  </a:lnTo>
                  <a:lnTo>
                    <a:pt x="5993" y="5736"/>
                  </a:lnTo>
                  <a:lnTo>
                    <a:pt x="5865" y="5350"/>
                  </a:lnTo>
                  <a:lnTo>
                    <a:pt x="5762" y="4964"/>
                  </a:lnTo>
                  <a:lnTo>
                    <a:pt x="5685" y="4578"/>
                  </a:lnTo>
                  <a:lnTo>
                    <a:pt x="5556" y="3807"/>
                  </a:lnTo>
                  <a:lnTo>
                    <a:pt x="5453" y="3421"/>
                  </a:lnTo>
                  <a:lnTo>
                    <a:pt x="5376" y="3035"/>
                  </a:lnTo>
                  <a:lnTo>
                    <a:pt x="5247" y="2649"/>
                  </a:lnTo>
                  <a:lnTo>
                    <a:pt x="5119" y="2289"/>
                  </a:lnTo>
                  <a:lnTo>
                    <a:pt x="4939" y="1955"/>
                  </a:lnTo>
                  <a:lnTo>
                    <a:pt x="4733" y="1621"/>
                  </a:lnTo>
                  <a:lnTo>
                    <a:pt x="4476" y="1312"/>
                  </a:lnTo>
                  <a:lnTo>
                    <a:pt x="4167" y="1029"/>
                  </a:lnTo>
                  <a:lnTo>
                    <a:pt x="3936" y="849"/>
                  </a:lnTo>
                  <a:lnTo>
                    <a:pt x="3704" y="695"/>
                  </a:lnTo>
                  <a:lnTo>
                    <a:pt x="3473" y="566"/>
                  </a:lnTo>
                  <a:lnTo>
                    <a:pt x="3216" y="438"/>
                  </a:lnTo>
                  <a:lnTo>
                    <a:pt x="2984" y="335"/>
                  </a:lnTo>
                  <a:lnTo>
                    <a:pt x="2727" y="258"/>
                  </a:lnTo>
                  <a:lnTo>
                    <a:pt x="2187" y="103"/>
                  </a:lnTo>
                  <a:lnTo>
                    <a:pt x="1673" y="52"/>
                  </a:lnTo>
                  <a:lnTo>
                    <a:pt x="1133"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7155;p72"/>
            <p:cNvSpPr/>
            <p:nvPr/>
          </p:nvSpPr>
          <p:spPr>
            <a:xfrm>
              <a:off x="6821950" y="3045508"/>
              <a:ext cx="147720" cy="409611"/>
            </a:xfrm>
            <a:custGeom>
              <a:avLst/>
              <a:gdLst/>
              <a:ahLst/>
              <a:cxnLst/>
              <a:rect l="l" t="t" r="r" b="b"/>
              <a:pathLst>
                <a:path w="12809" h="35518" extrusionOk="0">
                  <a:moveTo>
                    <a:pt x="10622" y="1"/>
                  </a:moveTo>
                  <a:lnTo>
                    <a:pt x="9851" y="27"/>
                  </a:lnTo>
                  <a:lnTo>
                    <a:pt x="9079" y="104"/>
                  </a:lnTo>
                  <a:lnTo>
                    <a:pt x="8308" y="232"/>
                  </a:lnTo>
                  <a:lnTo>
                    <a:pt x="7536" y="361"/>
                  </a:lnTo>
                  <a:lnTo>
                    <a:pt x="6790" y="567"/>
                  </a:lnTo>
                  <a:lnTo>
                    <a:pt x="6019" y="772"/>
                  </a:lnTo>
                  <a:lnTo>
                    <a:pt x="5479" y="978"/>
                  </a:lnTo>
                  <a:lnTo>
                    <a:pt x="4913" y="1210"/>
                  </a:lnTo>
                  <a:lnTo>
                    <a:pt x="4373" y="1467"/>
                  </a:lnTo>
                  <a:lnTo>
                    <a:pt x="3858" y="1775"/>
                  </a:lnTo>
                  <a:lnTo>
                    <a:pt x="3370" y="2110"/>
                  </a:lnTo>
                  <a:lnTo>
                    <a:pt x="3138" y="2315"/>
                  </a:lnTo>
                  <a:lnTo>
                    <a:pt x="2907" y="2496"/>
                  </a:lnTo>
                  <a:lnTo>
                    <a:pt x="2701" y="2701"/>
                  </a:lnTo>
                  <a:lnTo>
                    <a:pt x="2495" y="2933"/>
                  </a:lnTo>
                  <a:lnTo>
                    <a:pt x="2315" y="3164"/>
                  </a:lnTo>
                  <a:lnTo>
                    <a:pt x="2161" y="3421"/>
                  </a:lnTo>
                  <a:lnTo>
                    <a:pt x="2007" y="3679"/>
                  </a:lnTo>
                  <a:lnTo>
                    <a:pt x="1878" y="3936"/>
                  </a:lnTo>
                  <a:lnTo>
                    <a:pt x="1801" y="4193"/>
                  </a:lnTo>
                  <a:lnTo>
                    <a:pt x="1724" y="4450"/>
                  </a:lnTo>
                  <a:lnTo>
                    <a:pt x="1672" y="4707"/>
                  </a:lnTo>
                  <a:lnTo>
                    <a:pt x="1621" y="4964"/>
                  </a:lnTo>
                  <a:lnTo>
                    <a:pt x="1621" y="5222"/>
                  </a:lnTo>
                  <a:lnTo>
                    <a:pt x="1621" y="5505"/>
                  </a:lnTo>
                  <a:lnTo>
                    <a:pt x="1647" y="6045"/>
                  </a:lnTo>
                  <a:lnTo>
                    <a:pt x="1750" y="6585"/>
                  </a:lnTo>
                  <a:lnTo>
                    <a:pt x="1878" y="7125"/>
                  </a:lnTo>
                  <a:lnTo>
                    <a:pt x="2007" y="7639"/>
                  </a:lnTo>
                  <a:lnTo>
                    <a:pt x="2213" y="8308"/>
                  </a:lnTo>
                  <a:lnTo>
                    <a:pt x="2367" y="8951"/>
                  </a:lnTo>
                  <a:lnTo>
                    <a:pt x="2418" y="9285"/>
                  </a:lnTo>
                  <a:lnTo>
                    <a:pt x="2470" y="9619"/>
                  </a:lnTo>
                  <a:lnTo>
                    <a:pt x="2495" y="9954"/>
                  </a:lnTo>
                  <a:lnTo>
                    <a:pt x="2495" y="10288"/>
                  </a:lnTo>
                  <a:lnTo>
                    <a:pt x="2470" y="10597"/>
                  </a:lnTo>
                  <a:lnTo>
                    <a:pt x="2418" y="10880"/>
                  </a:lnTo>
                  <a:lnTo>
                    <a:pt x="2341" y="11188"/>
                  </a:lnTo>
                  <a:lnTo>
                    <a:pt x="2264" y="11471"/>
                  </a:lnTo>
                  <a:lnTo>
                    <a:pt x="2058" y="12037"/>
                  </a:lnTo>
                  <a:lnTo>
                    <a:pt x="1801" y="12577"/>
                  </a:lnTo>
                  <a:lnTo>
                    <a:pt x="1287" y="13580"/>
                  </a:lnTo>
                  <a:lnTo>
                    <a:pt x="772" y="14583"/>
                  </a:lnTo>
                  <a:lnTo>
                    <a:pt x="541" y="15072"/>
                  </a:lnTo>
                  <a:lnTo>
                    <a:pt x="335" y="15612"/>
                  </a:lnTo>
                  <a:lnTo>
                    <a:pt x="155" y="16126"/>
                  </a:lnTo>
                  <a:lnTo>
                    <a:pt x="104" y="16409"/>
                  </a:lnTo>
                  <a:lnTo>
                    <a:pt x="52" y="16692"/>
                  </a:lnTo>
                  <a:lnTo>
                    <a:pt x="27" y="16949"/>
                  </a:lnTo>
                  <a:lnTo>
                    <a:pt x="1" y="17232"/>
                  </a:lnTo>
                  <a:lnTo>
                    <a:pt x="1" y="17489"/>
                  </a:lnTo>
                  <a:lnTo>
                    <a:pt x="27" y="17772"/>
                  </a:lnTo>
                  <a:lnTo>
                    <a:pt x="104" y="18286"/>
                  </a:lnTo>
                  <a:lnTo>
                    <a:pt x="232" y="18801"/>
                  </a:lnTo>
                  <a:lnTo>
                    <a:pt x="412" y="19289"/>
                  </a:lnTo>
                  <a:lnTo>
                    <a:pt x="644" y="19778"/>
                  </a:lnTo>
                  <a:lnTo>
                    <a:pt x="927" y="20241"/>
                  </a:lnTo>
                  <a:lnTo>
                    <a:pt x="1235" y="20678"/>
                  </a:lnTo>
                  <a:lnTo>
                    <a:pt x="1621" y="21167"/>
                  </a:lnTo>
                  <a:lnTo>
                    <a:pt x="2033" y="21604"/>
                  </a:lnTo>
                  <a:lnTo>
                    <a:pt x="2470" y="21990"/>
                  </a:lnTo>
                  <a:lnTo>
                    <a:pt x="2933" y="22375"/>
                  </a:lnTo>
                  <a:lnTo>
                    <a:pt x="3396" y="22736"/>
                  </a:lnTo>
                  <a:lnTo>
                    <a:pt x="3884" y="23070"/>
                  </a:lnTo>
                  <a:lnTo>
                    <a:pt x="4399" y="23378"/>
                  </a:lnTo>
                  <a:lnTo>
                    <a:pt x="4887" y="23687"/>
                  </a:lnTo>
                  <a:lnTo>
                    <a:pt x="6970" y="24896"/>
                  </a:lnTo>
                  <a:lnTo>
                    <a:pt x="7485" y="25204"/>
                  </a:lnTo>
                  <a:lnTo>
                    <a:pt x="7973" y="25539"/>
                  </a:lnTo>
                  <a:lnTo>
                    <a:pt x="8462" y="25873"/>
                  </a:lnTo>
                  <a:lnTo>
                    <a:pt x="8925" y="26233"/>
                  </a:lnTo>
                  <a:lnTo>
                    <a:pt x="9439" y="26670"/>
                  </a:lnTo>
                  <a:lnTo>
                    <a:pt x="9902" y="27133"/>
                  </a:lnTo>
                  <a:lnTo>
                    <a:pt x="10314" y="27622"/>
                  </a:lnTo>
                  <a:lnTo>
                    <a:pt x="10674" y="28136"/>
                  </a:lnTo>
                  <a:lnTo>
                    <a:pt x="10982" y="28651"/>
                  </a:lnTo>
                  <a:lnTo>
                    <a:pt x="11265" y="29216"/>
                  </a:lnTo>
                  <a:lnTo>
                    <a:pt x="11522" y="29782"/>
                  </a:lnTo>
                  <a:lnTo>
                    <a:pt x="11728" y="30348"/>
                  </a:lnTo>
                  <a:lnTo>
                    <a:pt x="11934" y="30965"/>
                  </a:lnTo>
                  <a:lnTo>
                    <a:pt x="12088" y="31557"/>
                  </a:lnTo>
                  <a:lnTo>
                    <a:pt x="12191" y="32174"/>
                  </a:lnTo>
                  <a:lnTo>
                    <a:pt x="12294" y="32817"/>
                  </a:lnTo>
                  <a:lnTo>
                    <a:pt x="12371" y="33460"/>
                  </a:lnTo>
                  <a:lnTo>
                    <a:pt x="12423" y="34077"/>
                  </a:lnTo>
                  <a:lnTo>
                    <a:pt x="12474" y="34720"/>
                  </a:lnTo>
                  <a:lnTo>
                    <a:pt x="12474" y="35363"/>
                  </a:lnTo>
                  <a:lnTo>
                    <a:pt x="12500" y="35415"/>
                  </a:lnTo>
                  <a:lnTo>
                    <a:pt x="12525" y="35466"/>
                  </a:lnTo>
                  <a:lnTo>
                    <a:pt x="12603" y="35517"/>
                  </a:lnTo>
                  <a:lnTo>
                    <a:pt x="12808" y="34797"/>
                  </a:lnTo>
                  <a:lnTo>
                    <a:pt x="12783" y="34206"/>
                  </a:lnTo>
                  <a:lnTo>
                    <a:pt x="12731" y="33589"/>
                  </a:lnTo>
                  <a:lnTo>
                    <a:pt x="12680" y="32971"/>
                  </a:lnTo>
                  <a:lnTo>
                    <a:pt x="12577" y="32380"/>
                  </a:lnTo>
                  <a:lnTo>
                    <a:pt x="12474" y="31763"/>
                  </a:lnTo>
                  <a:lnTo>
                    <a:pt x="12345" y="31197"/>
                  </a:lnTo>
                  <a:lnTo>
                    <a:pt x="12191" y="30605"/>
                  </a:lnTo>
                  <a:lnTo>
                    <a:pt x="12011" y="30039"/>
                  </a:lnTo>
                  <a:lnTo>
                    <a:pt x="11780" y="29474"/>
                  </a:lnTo>
                  <a:lnTo>
                    <a:pt x="11548" y="28934"/>
                  </a:lnTo>
                  <a:lnTo>
                    <a:pt x="11265" y="28419"/>
                  </a:lnTo>
                  <a:lnTo>
                    <a:pt x="10957" y="27905"/>
                  </a:lnTo>
                  <a:lnTo>
                    <a:pt x="10597" y="27416"/>
                  </a:lnTo>
                  <a:lnTo>
                    <a:pt x="10211" y="26953"/>
                  </a:lnTo>
                  <a:lnTo>
                    <a:pt x="9774" y="26490"/>
                  </a:lnTo>
                  <a:lnTo>
                    <a:pt x="9311" y="26079"/>
                  </a:lnTo>
                  <a:lnTo>
                    <a:pt x="8848" y="25719"/>
                  </a:lnTo>
                  <a:lnTo>
                    <a:pt x="8359" y="25385"/>
                  </a:lnTo>
                  <a:lnTo>
                    <a:pt x="7870" y="25050"/>
                  </a:lnTo>
                  <a:lnTo>
                    <a:pt x="7382" y="24742"/>
                  </a:lnTo>
                  <a:lnTo>
                    <a:pt x="6379" y="24150"/>
                  </a:lnTo>
                  <a:lnTo>
                    <a:pt x="5350" y="23584"/>
                  </a:lnTo>
                  <a:lnTo>
                    <a:pt x="4373" y="22967"/>
                  </a:lnTo>
                  <a:lnTo>
                    <a:pt x="3884" y="22658"/>
                  </a:lnTo>
                  <a:lnTo>
                    <a:pt x="3396" y="22324"/>
                  </a:lnTo>
                  <a:lnTo>
                    <a:pt x="2958" y="21964"/>
                  </a:lnTo>
                  <a:lnTo>
                    <a:pt x="2521" y="21578"/>
                  </a:lnTo>
                  <a:lnTo>
                    <a:pt x="2084" y="21167"/>
                  </a:lnTo>
                  <a:lnTo>
                    <a:pt x="1698" y="20704"/>
                  </a:lnTo>
                  <a:lnTo>
                    <a:pt x="1338" y="20215"/>
                  </a:lnTo>
                  <a:lnTo>
                    <a:pt x="1004" y="19701"/>
                  </a:lnTo>
                  <a:lnTo>
                    <a:pt x="875" y="19444"/>
                  </a:lnTo>
                  <a:lnTo>
                    <a:pt x="747" y="19161"/>
                  </a:lnTo>
                  <a:lnTo>
                    <a:pt x="644" y="18878"/>
                  </a:lnTo>
                  <a:lnTo>
                    <a:pt x="541" y="18595"/>
                  </a:lnTo>
                  <a:lnTo>
                    <a:pt x="489" y="18312"/>
                  </a:lnTo>
                  <a:lnTo>
                    <a:pt x="412" y="18029"/>
                  </a:lnTo>
                  <a:lnTo>
                    <a:pt x="387" y="17721"/>
                  </a:lnTo>
                  <a:lnTo>
                    <a:pt x="361" y="17438"/>
                  </a:lnTo>
                  <a:lnTo>
                    <a:pt x="361" y="17129"/>
                  </a:lnTo>
                  <a:lnTo>
                    <a:pt x="387" y="16820"/>
                  </a:lnTo>
                  <a:lnTo>
                    <a:pt x="438" y="16512"/>
                  </a:lnTo>
                  <a:lnTo>
                    <a:pt x="515" y="16229"/>
                  </a:lnTo>
                  <a:lnTo>
                    <a:pt x="669" y="15689"/>
                  </a:lnTo>
                  <a:lnTo>
                    <a:pt x="875" y="15200"/>
                  </a:lnTo>
                  <a:lnTo>
                    <a:pt x="1107" y="14686"/>
                  </a:lnTo>
                  <a:lnTo>
                    <a:pt x="1338" y="14197"/>
                  </a:lnTo>
                  <a:lnTo>
                    <a:pt x="1852" y="13246"/>
                  </a:lnTo>
                  <a:lnTo>
                    <a:pt x="2110" y="12757"/>
                  </a:lnTo>
                  <a:lnTo>
                    <a:pt x="2341" y="12268"/>
                  </a:lnTo>
                  <a:lnTo>
                    <a:pt x="2521" y="11780"/>
                  </a:lnTo>
                  <a:lnTo>
                    <a:pt x="2675" y="11291"/>
                  </a:lnTo>
                  <a:lnTo>
                    <a:pt x="2778" y="10802"/>
                  </a:lnTo>
                  <a:lnTo>
                    <a:pt x="2830" y="10288"/>
                  </a:lnTo>
                  <a:lnTo>
                    <a:pt x="2855" y="10005"/>
                  </a:lnTo>
                  <a:lnTo>
                    <a:pt x="2830" y="9722"/>
                  </a:lnTo>
                  <a:lnTo>
                    <a:pt x="2753" y="9156"/>
                  </a:lnTo>
                  <a:lnTo>
                    <a:pt x="2650" y="8591"/>
                  </a:lnTo>
                  <a:lnTo>
                    <a:pt x="2495" y="8025"/>
                  </a:lnTo>
                  <a:lnTo>
                    <a:pt x="2315" y="7408"/>
                  </a:lnTo>
                  <a:lnTo>
                    <a:pt x="2161" y="6816"/>
                  </a:lnTo>
                  <a:lnTo>
                    <a:pt x="2058" y="6199"/>
                  </a:lnTo>
                  <a:lnTo>
                    <a:pt x="2007" y="5890"/>
                  </a:lnTo>
                  <a:lnTo>
                    <a:pt x="1981" y="5607"/>
                  </a:lnTo>
                  <a:lnTo>
                    <a:pt x="1981" y="5299"/>
                  </a:lnTo>
                  <a:lnTo>
                    <a:pt x="2007" y="4990"/>
                  </a:lnTo>
                  <a:lnTo>
                    <a:pt x="2033" y="4707"/>
                  </a:lnTo>
                  <a:lnTo>
                    <a:pt x="2110" y="4424"/>
                  </a:lnTo>
                  <a:lnTo>
                    <a:pt x="2187" y="4116"/>
                  </a:lnTo>
                  <a:lnTo>
                    <a:pt x="2315" y="3833"/>
                  </a:lnTo>
                  <a:lnTo>
                    <a:pt x="2495" y="3550"/>
                  </a:lnTo>
                  <a:lnTo>
                    <a:pt x="2675" y="3293"/>
                  </a:lnTo>
                  <a:lnTo>
                    <a:pt x="2855" y="3061"/>
                  </a:lnTo>
                  <a:lnTo>
                    <a:pt x="3061" y="2856"/>
                  </a:lnTo>
                  <a:lnTo>
                    <a:pt x="3267" y="2650"/>
                  </a:lnTo>
                  <a:lnTo>
                    <a:pt x="3498" y="2470"/>
                  </a:lnTo>
                  <a:lnTo>
                    <a:pt x="3961" y="2110"/>
                  </a:lnTo>
                  <a:lnTo>
                    <a:pt x="4476" y="1827"/>
                  </a:lnTo>
                  <a:lnTo>
                    <a:pt x="4990" y="1570"/>
                  </a:lnTo>
                  <a:lnTo>
                    <a:pt x="5530" y="1338"/>
                  </a:lnTo>
                  <a:lnTo>
                    <a:pt x="6096" y="1132"/>
                  </a:lnTo>
                  <a:lnTo>
                    <a:pt x="6636" y="952"/>
                  </a:lnTo>
                  <a:lnTo>
                    <a:pt x="7305" y="772"/>
                  </a:lnTo>
                  <a:lnTo>
                    <a:pt x="7999" y="644"/>
                  </a:lnTo>
                  <a:lnTo>
                    <a:pt x="8693" y="515"/>
                  </a:lnTo>
                  <a:lnTo>
                    <a:pt x="9388" y="438"/>
                  </a:lnTo>
                  <a:lnTo>
                    <a:pt x="10082" y="361"/>
                  </a:lnTo>
                  <a:lnTo>
                    <a:pt x="10777" y="335"/>
                  </a:lnTo>
                  <a:lnTo>
                    <a:pt x="11471" y="361"/>
                  </a:lnTo>
                  <a:lnTo>
                    <a:pt x="12191" y="387"/>
                  </a:lnTo>
                  <a:lnTo>
                    <a:pt x="12268" y="387"/>
                  </a:lnTo>
                  <a:lnTo>
                    <a:pt x="12320" y="335"/>
                  </a:lnTo>
                  <a:lnTo>
                    <a:pt x="12345" y="284"/>
                  </a:lnTo>
                  <a:lnTo>
                    <a:pt x="12345" y="232"/>
                  </a:lnTo>
                  <a:lnTo>
                    <a:pt x="12345" y="155"/>
                  </a:lnTo>
                  <a:lnTo>
                    <a:pt x="12320" y="104"/>
                  </a:lnTo>
                  <a:lnTo>
                    <a:pt x="12268" y="52"/>
                  </a:lnTo>
                  <a:lnTo>
                    <a:pt x="12191" y="27"/>
                  </a:lnTo>
                  <a:lnTo>
                    <a:pt x="11394"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7156;p72"/>
            <p:cNvSpPr/>
            <p:nvPr/>
          </p:nvSpPr>
          <p:spPr>
            <a:xfrm>
              <a:off x="6909147" y="3084961"/>
              <a:ext cx="86032" cy="203468"/>
            </a:xfrm>
            <a:custGeom>
              <a:avLst/>
              <a:gdLst/>
              <a:ahLst/>
              <a:cxnLst/>
              <a:rect l="l" t="t" r="r" b="b"/>
              <a:pathLst>
                <a:path w="7460" h="17643" extrusionOk="0">
                  <a:moveTo>
                    <a:pt x="5762" y="0"/>
                  </a:moveTo>
                  <a:lnTo>
                    <a:pt x="5170" y="283"/>
                  </a:lnTo>
                  <a:lnTo>
                    <a:pt x="4604" y="592"/>
                  </a:lnTo>
                  <a:lnTo>
                    <a:pt x="4064" y="926"/>
                  </a:lnTo>
                  <a:lnTo>
                    <a:pt x="3550" y="1312"/>
                  </a:lnTo>
                  <a:lnTo>
                    <a:pt x="3061" y="1749"/>
                  </a:lnTo>
                  <a:lnTo>
                    <a:pt x="2624" y="2186"/>
                  </a:lnTo>
                  <a:lnTo>
                    <a:pt x="2187" y="2675"/>
                  </a:lnTo>
                  <a:lnTo>
                    <a:pt x="1801" y="3189"/>
                  </a:lnTo>
                  <a:lnTo>
                    <a:pt x="1467" y="3678"/>
                  </a:lnTo>
                  <a:lnTo>
                    <a:pt x="1184" y="4167"/>
                  </a:lnTo>
                  <a:lnTo>
                    <a:pt x="901" y="4681"/>
                  </a:lnTo>
                  <a:lnTo>
                    <a:pt x="670" y="5221"/>
                  </a:lnTo>
                  <a:lnTo>
                    <a:pt x="490" y="5761"/>
                  </a:lnTo>
                  <a:lnTo>
                    <a:pt x="309" y="6301"/>
                  </a:lnTo>
                  <a:lnTo>
                    <a:pt x="181" y="6867"/>
                  </a:lnTo>
                  <a:lnTo>
                    <a:pt x="104" y="7433"/>
                  </a:lnTo>
                  <a:lnTo>
                    <a:pt x="27" y="7999"/>
                  </a:lnTo>
                  <a:lnTo>
                    <a:pt x="1" y="8564"/>
                  </a:lnTo>
                  <a:lnTo>
                    <a:pt x="27" y="9130"/>
                  </a:lnTo>
                  <a:lnTo>
                    <a:pt x="78" y="9722"/>
                  </a:lnTo>
                  <a:lnTo>
                    <a:pt x="155" y="10288"/>
                  </a:lnTo>
                  <a:lnTo>
                    <a:pt x="284" y="10853"/>
                  </a:lnTo>
                  <a:lnTo>
                    <a:pt x="438" y="11393"/>
                  </a:lnTo>
                  <a:lnTo>
                    <a:pt x="644" y="11959"/>
                  </a:lnTo>
                  <a:lnTo>
                    <a:pt x="875" y="12474"/>
                  </a:lnTo>
                  <a:lnTo>
                    <a:pt x="1132" y="12962"/>
                  </a:lnTo>
                  <a:lnTo>
                    <a:pt x="1415" y="13451"/>
                  </a:lnTo>
                  <a:lnTo>
                    <a:pt x="1750" y="13914"/>
                  </a:lnTo>
                  <a:lnTo>
                    <a:pt x="2084" y="14377"/>
                  </a:lnTo>
                  <a:lnTo>
                    <a:pt x="2444" y="14788"/>
                  </a:lnTo>
                  <a:lnTo>
                    <a:pt x="2856" y="15200"/>
                  </a:lnTo>
                  <a:lnTo>
                    <a:pt x="3267" y="15585"/>
                  </a:lnTo>
                  <a:lnTo>
                    <a:pt x="3704" y="15945"/>
                  </a:lnTo>
                  <a:lnTo>
                    <a:pt x="4141" y="16280"/>
                  </a:lnTo>
                  <a:lnTo>
                    <a:pt x="4630" y="16588"/>
                  </a:lnTo>
                  <a:lnTo>
                    <a:pt x="5119" y="16846"/>
                  </a:lnTo>
                  <a:lnTo>
                    <a:pt x="5633" y="17103"/>
                  </a:lnTo>
                  <a:lnTo>
                    <a:pt x="6147" y="17309"/>
                  </a:lnTo>
                  <a:lnTo>
                    <a:pt x="6688" y="17489"/>
                  </a:lnTo>
                  <a:lnTo>
                    <a:pt x="7228" y="17643"/>
                  </a:lnTo>
                  <a:lnTo>
                    <a:pt x="7305" y="17643"/>
                  </a:lnTo>
                  <a:lnTo>
                    <a:pt x="7382" y="17617"/>
                  </a:lnTo>
                  <a:lnTo>
                    <a:pt x="7408" y="17566"/>
                  </a:lnTo>
                  <a:lnTo>
                    <a:pt x="7433" y="17514"/>
                  </a:lnTo>
                  <a:lnTo>
                    <a:pt x="7459" y="17437"/>
                  </a:lnTo>
                  <a:lnTo>
                    <a:pt x="7433" y="17386"/>
                  </a:lnTo>
                  <a:lnTo>
                    <a:pt x="7382" y="17334"/>
                  </a:lnTo>
                  <a:lnTo>
                    <a:pt x="7330" y="17309"/>
                  </a:lnTo>
                  <a:lnTo>
                    <a:pt x="6739" y="17154"/>
                  </a:lnTo>
                  <a:lnTo>
                    <a:pt x="6147" y="16948"/>
                  </a:lnTo>
                  <a:lnTo>
                    <a:pt x="5582" y="16691"/>
                  </a:lnTo>
                  <a:lnTo>
                    <a:pt x="5042" y="16434"/>
                  </a:lnTo>
                  <a:lnTo>
                    <a:pt x="4527" y="16126"/>
                  </a:lnTo>
                  <a:lnTo>
                    <a:pt x="4039" y="15765"/>
                  </a:lnTo>
                  <a:lnTo>
                    <a:pt x="3550" y="15380"/>
                  </a:lnTo>
                  <a:lnTo>
                    <a:pt x="3087" y="14968"/>
                  </a:lnTo>
                  <a:lnTo>
                    <a:pt x="2727" y="14582"/>
                  </a:lnTo>
                  <a:lnTo>
                    <a:pt x="2367" y="14145"/>
                  </a:lnTo>
                  <a:lnTo>
                    <a:pt x="2033" y="13708"/>
                  </a:lnTo>
                  <a:lnTo>
                    <a:pt x="1724" y="13271"/>
                  </a:lnTo>
                  <a:lnTo>
                    <a:pt x="1441" y="12808"/>
                  </a:lnTo>
                  <a:lnTo>
                    <a:pt x="1210" y="12319"/>
                  </a:lnTo>
                  <a:lnTo>
                    <a:pt x="978" y="11805"/>
                  </a:lnTo>
                  <a:lnTo>
                    <a:pt x="798" y="11316"/>
                  </a:lnTo>
                  <a:lnTo>
                    <a:pt x="644" y="10802"/>
                  </a:lnTo>
                  <a:lnTo>
                    <a:pt x="515" y="10262"/>
                  </a:lnTo>
                  <a:lnTo>
                    <a:pt x="412" y="9722"/>
                  </a:lnTo>
                  <a:lnTo>
                    <a:pt x="361" y="9182"/>
                  </a:lnTo>
                  <a:lnTo>
                    <a:pt x="335" y="8642"/>
                  </a:lnTo>
                  <a:lnTo>
                    <a:pt x="361" y="8102"/>
                  </a:lnTo>
                  <a:lnTo>
                    <a:pt x="412" y="7561"/>
                  </a:lnTo>
                  <a:lnTo>
                    <a:pt x="515" y="7021"/>
                  </a:lnTo>
                  <a:lnTo>
                    <a:pt x="618" y="6456"/>
                  </a:lnTo>
                  <a:lnTo>
                    <a:pt x="798" y="5941"/>
                  </a:lnTo>
                  <a:lnTo>
                    <a:pt x="978" y="5401"/>
                  </a:lnTo>
                  <a:lnTo>
                    <a:pt x="1210" y="4912"/>
                  </a:lnTo>
                  <a:lnTo>
                    <a:pt x="1441" y="4398"/>
                  </a:lnTo>
                  <a:lnTo>
                    <a:pt x="1724" y="3935"/>
                  </a:lnTo>
                  <a:lnTo>
                    <a:pt x="2033" y="3472"/>
                  </a:lnTo>
                  <a:lnTo>
                    <a:pt x="2367" y="3009"/>
                  </a:lnTo>
                  <a:lnTo>
                    <a:pt x="2727" y="2598"/>
                  </a:lnTo>
                  <a:lnTo>
                    <a:pt x="3113" y="2186"/>
                  </a:lnTo>
                  <a:lnTo>
                    <a:pt x="3524" y="1801"/>
                  </a:lnTo>
                  <a:lnTo>
                    <a:pt x="3936" y="1466"/>
                  </a:lnTo>
                  <a:lnTo>
                    <a:pt x="4399" y="1132"/>
                  </a:lnTo>
                  <a:lnTo>
                    <a:pt x="4862" y="849"/>
                  </a:lnTo>
                  <a:lnTo>
                    <a:pt x="5350" y="566"/>
                  </a:lnTo>
                  <a:lnTo>
                    <a:pt x="5865" y="335"/>
                  </a:lnTo>
                  <a:lnTo>
                    <a:pt x="5916" y="309"/>
                  </a:lnTo>
                  <a:lnTo>
                    <a:pt x="5967" y="232"/>
                  </a:lnTo>
                  <a:lnTo>
                    <a:pt x="5967" y="180"/>
                  </a:lnTo>
                  <a:lnTo>
                    <a:pt x="5967" y="103"/>
                  </a:lnTo>
                  <a:lnTo>
                    <a:pt x="5942" y="52"/>
                  </a:lnTo>
                  <a:lnTo>
                    <a:pt x="5890" y="0"/>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7157;p72"/>
            <p:cNvSpPr/>
            <p:nvPr/>
          </p:nvSpPr>
          <p:spPr>
            <a:xfrm>
              <a:off x="6920126" y="2942592"/>
              <a:ext cx="78606" cy="556420"/>
            </a:xfrm>
            <a:custGeom>
              <a:avLst/>
              <a:gdLst/>
              <a:ahLst/>
              <a:cxnLst/>
              <a:rect l="l" t="t" r="r" b="b"/>
              <a:pathLst>
                <a:path w="6816" h="48248" extrusionOk="0">
                  <a:moveTo>
                    <a:pt x="129" y="1"/>
                  </a:moveTo>
                  <a:lnTo>
                    <a:pt x="78" y="26"/>
                  </a:lnTo>
                  <a:lnTo>
                    <a:pt x="52" y="52"/>
                  </a:lnTo>
                  <a:lnTo>
                    <a:pt x="26" y="104"/>
                  </a:lnTo>
                  <a:lnTo>
                    <a:pt x="0" y="155"/>
                  </a:lnTo>
                  <a:lnTo>
                    <a:pt x="26" y="232"/>
                  </a:lnTo>
                  <a:lnTo>
                    <a:pt x="669" y="1467"/>
                  </a:lnTo>
                  <a:lnTo>
                    <a:pt x="1261" y="2727"/>
                  </a:lnTo>
                  <a:lnTo>
                    <a:pt x="1826" y="3987"/>
                  </a:lnTo>
                  <a:lnTo>
                    <a:pt x="2366" y="5273"/>
                  </a:lnTo>
                  <a:lnTo>
                    <a:pt x="2855" y="6559"/>
                  </a:lnTo>
                  <a:lnTo>
                    <a:pt x="3318" y="7870"/>
                  </a:lnTo>
                  <a:lnTo>
                    <a:pt x="3755" y="9208"/>
                  </a:lnTo>
                  <a:lnTo>
                    <a:pt x="4167" y="10519"/>
                  </a:lnTo>
                  <a:lnTo>
                    <a:pt x="4501" y="11702"/>
                  </a:lnTo>
                  <a:lnTo>
                    <a:pt x="4810" y="12911"/>
                  </a:lnTo>
                  <a:lnTo>
                    <a:pt x="5093" y="14094"/>
                  </a:lnTo>
                  <a:lnTo>
                    <a:pt x="5350" y="15303"/>
                  </a:lnTo>
                  <a:lnTo>
                    <a:pt x="5581" y="16512"/>
                  </a:lnTo>
                  <a:lnTo>
                    <a:pt x="5787" y="17720"/>
                  </a:lnTo>
                  <a:lnTo>
                    <a:pt x="5967" y="18955"/>
                  </a:lnTo>
                  <a:lnTo>
                    <a:pt x="6121" y="20164"/>
                  </a:lnTo>
                  <a:lnTo>
                    <a:pt x="6250" y="21372"/>
                  </a:lnTo>
                  <a:lnTo>
                    <a:pt x="6353" y="22607"/>
                  </a:lnTo>
                  <a:lnTo>
                    <a:pt x="6456" y="23841"/>
                  </a:lnTo>
                  <a:lnTo>
                    <a:pt x="6507" y="25076"/>
                  </a:lnTo>
                  <a:lnTo>
                    <a:pt x="6533" y="26284"/>
                  </a:lnTo>
                  <a:lnTo>
                    <a:pt x="6533" y="27519"/>
                  </a:lnTo>
                  <a:lnTo>
                    <a:pt x="6507" y="28753"/>
                  </a:lnTo>
                  <a:lnTo>
                    <a:pt x="6456" y="29988"/>
                  </a:lnTo>
                  <a:lnTo>
                    <a:pt x="6404" y="31145"/>
                  </a:lnTo>
                  <a:lnTo>
                    <a:pt x="6301" y="32328"/>
                  </a:lnTo>
                  <a:lnTo>
                    <a:pt x="6198" y="33486"/>
                  </a:lnTo>
                  <a:lnTo>
                    <a:pt x="6044" y="34643"/>
                  </a:lnTo>
                  <a:lnTo>
                    <a:pt x="5890" y="35800"/>
                  </a:lnTo>
                  <a:lnTo>
                    <a:pt x="5710" y="36957"/>
                  </a:lnTo>
                  <a:lnTo>
                    <a:pt x="5504" y="38115"/>
                  </a:lnTo>
                  <a:lnTo>
                    <a:pt x="5273" y="39272"/>
                  </a:lnTo>
                  <a:lnTo>
                    <a:pt x="5015" y="40404"/>
                  </a:lnTo>
                  <a:lnTo>
                    <a:pt x="4733" y="41561"/>
                  </a:lnTo>
                  <a:lnTo>
                    <a:pt x="4424" y="42693"/>
                  </a:lnTo>
                  <a:lnTo>
                    <a:pt x="4090" y="43798"/>
                  </a:lnTo>
                  <a:lnTo>
                    <a:pt x="3755" y="44930"/>
                  </a:lnTo>
                  <a:lnTo>
                    <a:pt x="3395" y="46036"/>
                  </a:lnTo>
                  <a:lnTo>
                    <a:pt x="2984" y="47142"/>
                  </a:lnTo>
                  <a:lnTo>
                    <a:pt x="2572" y="48248"/>
                  </a:lnTo>
                  <a:lnTo>
                    <a:pt x="2932" y="48145"/>
                  </a:lnTo>
                  <a:lnTo>
                    <a:pt x="3369" y="46962"/>
                  </a:lnTo>
                  <a:lnTo>
                    <a:pt x="3781" y="45779"/>
                  </a:lnTo>
                  <a:lnTo>
                    <a:pt x="4192" y="44570"/>
                  </a:lnTo>
                  <a:lnTo>
                    <a:pt x="4553" y="43336"/>
                  </a:lnTo>
                  <a:lnTo>
                    <a:pt x="4887" y="42127"/>
                  </a:lnTo>
                  <a:lnTo>
                    <a:pt x="5195" y="40892"/>
                  </a:lnTo>
                  <a:lnTo>
                    <a:pt x="5478" y="39658"/>
                  </a:lnTo>
                  <a:lnTo>
                    <a:pt x="5736" y="38423"/>
                  </a:lnTo>
                  <a:lnTo>
                    <a:pt x="5967" y="37215"/>
                  </a:lnTo>
                  <a:lnTo>
                    <a:pt x="6147" y="36006"/>
                  </a:lnTo>
                  <a:lnTo>
                    <a:pt x="6327" y="34771"/>
                  </a:lnTo>
                  <a:lnTo>
                    <a:pt x="6481" y="33563"/>
                  </a:lnTo>
                  <a:lnTo>
                    <a:pt x="6584" y="32354"/>
                  </a:lnTo>
                  <a:lnTo>
                    <a:pt x="6687" y="31119"/>
                  </a:lnTo>
                  <a:lnTo>
                    <a:pt x="6764" y="29885"/>
                  </a:lnTo>
                  <a:lnTo>
                    <a:pt x="6816" y="28676"/>
                  </a:lnTo>
                  <a:lnTo>
                    <a:pt x="6816" y="27442"/>
                  </a:lnTo>
                  <a:lnTo>
                    <a:pt x="6816" y="26207"/>
                  </a:lnTo>
                  <a:lnTo>
                    <a:pt x="6790" y="24999"/>
                  </a:lnTo>
                  <a:lnTo>
                    <a:pt x="6739" y="23764"/>
                  </a:lnTo>
                  <a:lnTo>
                    <a:pt x="6661" y="22530"/>
                  </a:lnTo>
                  <a:lnTo>
                    <a:pt x="6533" y="21321"/>
                  </a:lnTo>
                  <a:lnTo>
                    <a:pt x="6404" y="20086"/>
                  </a:lnTo>
                  <a:lnTo>
                    <a:pt x="6250" y="18878"/>
                  </a:lnTo>
                  <a:lnTo>
                    <a:pt x="6070" y="17643"/>
                  </a:lnTo>
                  <a:lnTo>
                    <a:pt x="5864" y="16435"/>
                  </a:lnTo>
                  <a:lnTo>
                    <a:pt x="5633" y="15226"/>
                  </a:lnTo>
                  <a:lnTo>
                    <a:pt x="5375" y="13991"/>
                  </a:lnTo>
                  <a:lnTo>
                    <a:pt x="5093" y="12783"/>
                  </a:lnTo>
                  <a:lnTo>
                    <a:pt x="4784" y="11600"/>
                  </a:lnTo>
                  <a:lnTo>
                    <a:pt x="4450" y="10391"/>
                  </a:lnTo>
                  <a:lnTo>
                    <a:pt x="4090" y="9208"/>
                  </a:lnTo>
                  <a:lnTo>
                    <a:pt x="3678" y="8050"/>
                  </a:lnTo>
                  <a:lnTo>
                    <a:pt x="3267" y="6867"/>
                  </a:lnTo>
                  <a:lnTo>
                    <a:pt x="2829" y="5710"/>
                  </a:lnTo>
                  <a:lnTo>
                    <a:pt x="2392" y="4553"/>
                  </a:lnTo>
                  <a:lnTo>
                    <a:pt x="1904" y="3421"/>
                  </a:lnTo>
                  <a:lnTo>
                    <a:pt x="1389" y="2290"/>
                  </a:lnTo>
                  <a:lnTo>
                    <a:pt x="849" y="1184"/>
                  </a:lnTo>
                  <a:lnTo>
                    <a:pt x="283" y="78"/>
                  </a:lnTo>
                  <a:lnTo>
                    <a:pt x="232" y="26"/>
                  </a:lnTo>
                  <a:lnTo>
                    <a:pt x="180" y="1"/>
                  </a:lnTo>
                  <a:close/>
                </a:path>
              </a:pathLst>
            </a:custGeom>
            <a:gradFill>
              <a:gsLst>
                <a:gs pos="0">
                  <a:srgbClr val="36D5E6"/>
                </a:gs>
                <a:gs pos="100000">
                  <a:srgbClr val="17788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7158;p72"/>
            <p:cNvSpPr/>
            <p:nvPr/>
          </p:nvSpPr>
          <p:spPr>
            <a:xfrm>
              <a:off x="6667726" y="2894248"/>
              <a:ext cx="276734" cy="80681"/>
            </a:xfrm>
            <a:custGeom>
              <a:avLst/>
              <a:gdLst/>
              <a:ahLst/>
              <a:cxnLst/>
              <a:rect l="l" t="t" r="r" b="b"/>
              <a:pathLst>
                <a:path w="23996" h="6996" extrusionOk="0">
                  <a:moveTo>
                    <a:pt x="1389" y="1"/>
                  </a:moveTo>
                  <a:lnTo>
                    <a:pt x="1312" y="52"/>
                  </a:lnTo>
                  <a:lnTo>
                    <a:pt x="1132" y="258"/>
                  </a:lnTo>
                  <a:lnTo>
                    <a:pt x="875" y="618"/>
                  </a:lnTo>
                  <a:lnTo>
                    <a:pt x="746" y="849"/>
                  </a:lnTo>
                  <a:lnTo>
                    <a:pt x="592" y="1107"/>
                  </a:lnTo>
                  <a:lnTo>
                    <a:pt x="463" y="1389"/>
                  </a:lnTo>
                  <a:lnTo>
                    <a:pt x="335" y="1698"/>
                  </a:lnTo>
                  <a:lnTo>
                    <a:pt x="232" y="2058"/>
                  </a:lnTo>
                  <a:lnTo>
                    <a:pt x="129" y="2444"/>
                  </a:lnTo>
                  <a:lnTo>
                    <a:pt x="52" y="2881"/>
                  </a:lnTo>
                  <a:lnTo>
                    <a:pt x="26" y="3344"/>
                  </a:lnTo>
                  <a:lnTo>
                    <a:pt x="0" y="3807"/>
                  </a:lnTo>
                  <a:lnTo>
                    <a:pt x="52" y="4347"/>
                  </a:lnTo>
                  <a:lnTo>
                    <a:pt x="386" y="4579"/>
                  </a:lnTo>
                  <a:lnTo>
                    <a:pt x="849" y="4836"/>
                  </a:lnTo>
                  <a:lnTo>
                    <a:pt x="1466" y="5144"/>
                  </a:lnTo>
                  <a:lnTo>
                    <a:pt x="2289" y="5479"/>
                  </a:lnTo>
                  <a:lnTo>
                    <a:pt x="2778" y="5659"/>
                  </a:lnTo>
                  <a:lnTo>
                    <a:pt x="3292" y="5839"/>
                  </a:lnTo>
                  <a:lnTo>
                    <a:pt x="3858" y="6019"/>
                  </a:lnTo>
                  <a:lnTo>
                    <a:pt x="4475" y="6199"/>
                  </a:lnTo>
                  <a:lnTo>
                    <a:pt x="5144" y="6353"/>
                  </a:lnTo>
                  <a:lnTo>
                    <a:pt x="5864" y="6507"/>
                  </a:lnTo>
                  <a:lnTo>
                    <a:pt x="6610" y="6636"/>
                  </a:lnTo>
                  <a:lnTo>
                    <a:pt x="7433" y="6765"/>
                  </a:lnTo>
                  <a:lnTo>
                    <a:pt x="8282" y="6867"/>
                  </a:lnTo>
                  <a:lnTo>
                    <a:pt x="9207" y="6945"/>
                  </a:lnTo>
                  <a:lnTo>
                    <a:pt x="10159" y="6970"/>
                  </a:lnTo>
                  <a:lnTo>
                    <a:pt x="11162" y="6996"/>
                  </a:lnTo>
                  <a:lnTo>
                    <a:pt x="12216" y="6970"/>
                  </a:lnTo>
                  <a:lnTo>
                    <a:pt x="13322" y="6919"/>
                  </a:lnTo>
                  <a:lnTo>
                    <a:pt x="14480" y="6816"/>
                  </a:lnTo>
                  <a:lnTo>
                    <a:pt x="15688" y="6687"/>
                  </a:lnTo>
                  <a:lnTo>
                    <a:pt x="16949" y="6507"/>
                  </a:lnTo>
                  <a:lnTo>
                    <a:pt x="18260" y="6276"/>
                  </a:lnTo>
                  <a:lnTo>
                    <a:pt x="19598" y="6019"/>
                  </a:lnTo>
                  <a:lnTo>
                    <a:pt x="21012" y="5684"/>
                  </a:lnTo>
                  <a:lnTo>
                    <a:pt x="22478" y="5273"/>
                  </a:lnTo>
                  <a:lnTo>
                    <a:pt x="23995" y="4836"/>
                  </a:lnTo>
                  <a:lnTo>
                    <a:pt x="23944" y="4270"/>
                  </a:lnTo>
                  <a:lnTo>
                    <a:pt x="23841" y="3678"/>
                  </a:lnTo>
                  <a:lnTo>
                    <a:pt x="23712" y="2984"/>
                  </a:lnTo>
                  <a:lnTo>
                    <a:pt x="23532" y="2238"/>
                  </a:lnTo>
                  <a:lnTo>
                    <a:pt x="23430" y="1904"/>
                  </a:lnTo>
                  <a:lnTo>
                    <a:pt x="23301" y="1569"/>
                  </a:lnTo>
                  <a:lnTo>
                    <a:pt x="23147" y="1261"/>
                  </a:lnTo>
                  <a:lnTo>
                    <a:pt x="22992" y="1004"/>
                  </a:lnTo>
                  <a:lnTo>
                    <a:pt x="22838" y="772"/>
                  </a:lnTo>
                  <a:lnTo>
                    <a:pt x="22658" y="618"/>
                  </a:lnTo>
                  <a:lnTo>
                    <a:pt x="22169" y="798"/>
                  </a:lnTo>
                  <a:lnTo>
                    <a:pt x="21604" y="978"/>
                  </a:lnTo>
                  <a:lnTo>
                    <a:pt x="20806" y="1209"/>
                  </a:lnTo>
                  <a:lnTo>
                    <a:pt x="19855" y="1467"/>
                  </a:lnTo>
                  <a:lnTo>
                    <a:pt x="18723" y="1724"/>
                  </a:lnTo>
                  <a:lnTo>
                    <a:pt x="17437" y="1955"/>
                  </a:lnTo>
                  <a:lnTo>
                    <a:pt x="16717" y="2084"/>
                  </a:lnTo>
                  <a:lnTo>
                    <a:pt x="15997" y="2161"/>
                  </a:lnTo>
                  <a:lnTo>
                    <a:pt x="15225" y="2238"/>
                  </a:lnTo>
                  <a:lnTo>
                    <a:pt x="14454" y="2315"/>
                  </a:lnTo>
                  <a:lnTo>
                    <a:pt x="13631" y="2341"/>
                  </a:lnTo>
                  <a:lnTo>
                    <a:pt x="12782" y="2367"/>
                  </a:lnTo>
                  <a:lnTo>
                    <a:pt x="11908" y="2367"/>
                  </a:lnTo>
                  <a:lnTo>
                    <a:pt x="11008" y="2341"/>
                  </a:lnTo>
                  <a:lnTo>
                    <a:pt x="10108" y="2290"/>
                  </a:lnTo>
                  <a:lnTo>
                    <a:pt x="9182" y="2187"/>
                  </a:lnTo>
                  <a:lnTo>
                    <a:pt x="8230" y="2058"/>
                  </a:lnTo>
                  <a:lnTo>
                    <a:pt x="7279" y="1904"/>
                  </a:lnTo>
                  <a:lnTo>
                    <a:pt x="6327" y="1698"/>
                  </a:lnTo>
                  <a:lnTo>
                    <a:pt x="5350" y="1441"/>
                  </a:lnTo>
                  <a:lnTo>
                    <a:pt x="4347" y="1158"/>
                  </a:lnTo>
                  <a:lnTo>
                    <a:pt x="3369" y="824"/>
                  </a:lnTo>
                  <a:lnTo>
                    <a:pt x="2366" y="438"/>
                  </a:lnTo>
                  <a:lnTo>
                    <a:pt x="1389" y="1"/>
                  </a:lnTo>
                  <a:close/>
                </a:path>
              </a:pathLst>
            </a:custGeom>
            <a:gradFill>
              <a:gsLst>
                <a:gs pos="0">
                  <a:srgbClr val="34629B"/>
                </a:gs>
                <a:gs pos="100000">
                  <a:srgbClr val="162436"/>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7159;p72"/>
            <p:cNvSpPr/>
            <p:nvPr/>
          </p:nvSpPr>
          <p:spPr>
            <a:xfrm>
              <a:off x="6813947" y="2437792"/>
              <a:ext cx="241733" cy="564723"/>
            </a:xfrm>
            <a:custGeom>
              <a:avLst/>
              <a:gdLst/>
              <a:ahLst/>
              <a:cxnLst/>
              <a:rect l="l" t="t" r="r" b="b"/>
              <a:pathLst>
                <a:path w="20961" h="48968" extrusionOk="0">
                  <a:moveTo>
                    <a:pt x="9233" y="1"/>
                  </a:moveTo>
                  <a:lnTo>
                    <a:pt x="8976" y="875"/>
                  </a:lnTo>
                  <a:lnTo>
                    <a:pt x="8693" y="1724"/>
                  </a:lnTo>
                  <a:lnTo>
                    <a:pt x="8384" y="2547"/>
                  </a:lnTo>
                  <a:lnTo>
                    <a:pt x="8076" y="3370"/>
                  </a:lnTo>
                  <a:lnTo>
                    <a:pt x="7767" y="4193"/>
                  </a:lnTo>
                  <a:lnTo>
                    <a:pt x="7407" y="4990"/>
                  </a:lnTo>
                  <a:lnTo>
                    <a:pt x="6713" y="6585"/>
                  </a:lnTo>
                  <a:lnTo>
                    <a:pt x="5941" y="8205"/>
                  </a:lnTo>
                  <a:lnTo>
                    <a:pt x="5144" y="9851"/>
                  </a:lnTo>
                  <a:lnTo>
                    <a:pt x="4321" y="11548"/>
                  </a:lnTo>
                  <a:lnTo>
                    <a:pt x="3498" y="13348"/>
                  </a:lnTo>
                  <a:lnTo>
                    <a:pt x="3292" y="13888"/>
                  </a:lnTo>
                  <a:lnTo>
                    <a:pt x="3087" y="14583"/>
                  </a:lnTo>
                  <a:lnTo>
                    <a:pt x="2881" y="15380"/>
                  </a:lnTo>
                  <a:lnTo>
                    <a:pt x="2701" y="16306"/>
                  </a:lnTo>
                  <a:lnTo>
                    <a:pt x="2495" y="17335"/>
                  </a:lnTo>
                  <a:lnTo>
                    <a:pt x="2315" y="18466"/>
                  </a:lnTo>
                  <a:lnTo>
                    <a:pt x="2161" y="19701"/>
                  </a:lnTo>
                  <a:lnTo>
                    <a:pt x="1981" y="21012"/>
                  </a:lnTo>
                  <a:lnTo>
                    <a:pt x="1672" y="23790"/>
                  </a:lnTo>
                  <a:lnTo>
                    <a:pt x="1389" y="26799"/>
                  </a:lnTo>
                  <a:lnTo>
                    <a:pt x="1132" y="29885"/>
                  </a:lnTo>
                  <a:lnTo>
                    <a:pt x="901" y="32997"/>
                  </a:lnTo>
                  <a:lnTo>
                    <a:pt x="669" y="36057"/>
                  </a:lnTo>
                  <a:lnTo>
                    <a:pt x="489" y="38989"/>
                  </a:lnTo>
                  <a:lnTo>
                    <a:pt x="206" y="44081"/>
                  </a:lnTo>
                  <a:lnTo>
                    <a:pt x="52" y="47605"/>
                  </a:lnTo>
                  <a:lnTo>
                    <a:pt x="0" y="48942"/>
                  </a:lnTo>
                  <a:lnTo>
                    <a:pt x="1312" y="48968"/>
                  </a:lnTo>
                  <a:lnTo>
                    <a:pt x="2598" y="48968"/>
                  </a:lnTo>
                  <a:lnTo>
                    <a:pt x="3832" y="48942"/>
                  </a:lnTo>
                  <a:lnTo>
                    <a:pt x="5015" y="48865"/>
                  </a:lnTo>
                  <a:lnTo>
                    <a:pt x="6173" y="48736"/>
                  </a:lnTo>
                  <a:lnTo>
                    <a:pt x="7279" y="48582"/>
                  </a:lnTo>
                  <a:lnTo>
                    <a:pt x="8359" y="48402"/>
                  </a:lnTo>
                  <a:lnTo>
                    <a:pt x="9387" y="48171"/>
                  </a:lnTo>
                  <a:lnTo>
                    <a:pt x="10365" y="47913"/>
                  </a:lnTo>
                  <a:lnTo>
                    <a:pt x="11291" y="47630"/>
                  </a:lnTo>
                  <a:lnTo>
                    <a:pt x="12191" y="47296"/>
                  </a:lnTo>
                  <a:lnTo>
                    <a:pt x="13039" y="46910"/>
                  </a:lnTo>
                  <a:lnTo>
                    <a:pt x="13862" y="46499"/>
                  </a:lnTo>
                  <a:lnTo>
                    <a:pt x="14634" y="46062"/>
                  </a:lnTo>
                  <a:lnTo>
                    <a:pt x="15354" y="45573"/>
                  </a:lnTo>
                  <a:lnTo>
                    <a:pt x="16023" y="45033"/>
                  </a:lnTo>
                  <a:lnTo>
                    <a:pt x="15817" y="44544"/>
                  </a:lnTo>
                  <a:lnTo>
                    <a:pt x="15277" y="43207"/>
                  </a:lnTo>
                  <a:lnTo>
                    <a:pt x="14531" y="41252"/>
                  </a:lnTo>
                  <a:lnTo>
                    <a:pt x="14120" y="40121"/>
                  </a:lnTo>
                  <a:lnTo>
                    <a:pt x="13708" y="38938"/>
                  </a:lnTo>
                  <a:lnTo>
                    <a:pt x="13297" y="37703"/>
                  </a:lnTo>
                  <a:lnTo>
                    <a:pt x="12911" y="36469"/>
                  </a:lnTo>
                  <a:lnTo>
                    <a:pt x="12576" y="35234"/>
                  </a:lnTo>
                  <a:lnTo>
                    <a:pt x="12268" y="34077"/>
                  </a:lnTo>
                  <a:lnTo>
                    <a:pt x="12062" y="32997"/>
                  </a:lnTo>
                  <a:lnTo>
                    <a:pt x="11985" y="32483"/>
                  </a:lnTo>
                  <a:lnTo>
                    <a:pt x="11934" y="31994"/>
                  </a:lnTo>
                  <a:lnTo>
                    <a:pt x="11908" y="31557"/>
                  </a:lnTo>
                  <a:lnTo>
                    <a:pt x="11908" y="31171"/>
                  </a:lnTo>
                  <a:lnTo>
                    <a:pt x="11934" y="30785"/>
                  </a:lnTo>
                  <a:lnTo>
                    <a:pt x="11985" y="30477"/>
                  </a:lnTo>
                  <a:lnTo>
                    <a:pt x="12088" y="30168"/>
                  </a:lnTo>
                  <a:lnTo>
                    <a:pt x="12216" y="29782"/>
                  </a:lnTo>
                  <a:lnTo>
                    <a:pt x="12576" y="28933"/>
                  </a:lnTo>
                  <a:lnTo>
                    <a:pt x="13091" y="27905"/>
                  </a:lnTo>
                  <a:lnTo>
                    <a:pt x="13682" y="26747"/>
                  </a:lnTo>
                  <a:lnTo>
                    <a:pt x="15097" y="24124"/>
                  </a:lnTo>
                  <a:lnTo>
                    <a:pt x="16666" y="21244"/>
                  </a:lnTo>
                  <a:lnTo>
                    <a:pt x="17437" y="19752"/>
                  </a:lnTo>
                  <a:lnTo>
                    <a:pt x="18183" y="18235"/>
                  </a:lnTo>
                  <a:lnTo>
                    <a:pt x="18903" y="16769"/>
                  </a:lnTo>
                  <a:lnTo>
                    <a:pt x="19546" y="15329"/>
                  </a:lnTo>
                  <a:lnTo>
                    <a:pt x="19829" y="14634"/>
                  </a:lnTo>
                  <a:lnTo>
                    <a:pt x="20086" y="13940"/>
                  </a:lnTo>
                  <a:lnTo>
                    <a:pt x="20318" y="13297"/>
                  </a:lnTo>
                  <a:lnTo>
                    <a:pt x="20523" y="12654"/>
                  </a:lnTo>
                  <a:lnTo>
                    <a:pt x="20678" y="12037"/>
                  </a:lnTo>
                  <a:lnTo>
                    <a:pt x="20832" y="11471"/>
                  </a:lnTo>
                  <a:lnTo>
                    <a:pt x="20909" y="10931"/>
                  </a:lnTo>
                  <a:lnTo>
                    <a:pt x="20961" y="10417"/>
                  </a:lnTo>
                  <a:lnTo>
                    <a:pt x="20961" y="10108"/>
                  </a:lnTo>
                  <a:lnTo>
                    <a:pt x="20935" y="9825"/>
                  </a:lnTo>
                  <a:lnTo>
                    <a:pt x="20858" y="9542"/>
                  </a:lnTo>
                  <a:lnTo>
                    <a:pt x="20781" y="9285"/>
                  </a:lnTo>
                  <a:lnTo>
                    <a:pt x="20652" y="9053"/>
                  </a:lnTo>
                  <a:lnTo>
                    <a:pt x="20498" y="8796"/>
                  </a:lnTo>
                  <a:lnTo>
                    <a:pt x="20343" y="8565"/>
                  </a:lnTo>
                  <a:lnTo>
                    <a:pt x="20163" y="8333"/>
                  </a:lnTo>
                  <a:lnTo>
                    <a:pt x="19752" y="7922"/>
                  </a:lnTo>
                  <a:lnTo>
                    <a:pt x="19289" y="7510"/>
                  </a:lnTo>
                  <a:lnTo>
                    <a:pt x="18337" y="6765"/>
                  </a:lnTo>
                  <a:lnTo>
                    <a:pt x="18080" y="6559"/>
                  </a:lnTo>
                  <a:lnTo>
                    <a:pt x="17746" y="6379"/>
                  </a:lnTo>
                  <a:lnTo>
                    <a:pt x="17360" y="6173"/>
                  </a:lnTo>
                  <a:lnTo>
                    <a:pt x="16923" y="5967"/>
                  </a:lnTo>
                  <a:lnTo>
                    <a:pt x="15946" y="5582"/>
                  </a:lnTo>
                  <a:lnTo>
                    <a:pt x="14968" y="5221"/>
                  </a:lnTo>
                  <a:lnTo>
                    <a:pt x="14042" y="4887"/>
                  </a:lnTo>
                  <a:lnTo>
                    <a:pt x="13245" y="4630"/>
                  </a:lnTo>
                  <a:lnTo>
                    <a:pt x="12525" y="4399"/>
                  </a:lnTo>
                  <a:lnTo>
                    <a:pt x="12345" y="3730"/>
                  </a:lnTo>
                  <a:lnTo>
                    <a:pt x="12165" y="3138"/>
                  </a:lnTo>
                  <a:lnTo>
                    <a:pt x="11934" y="2598"/>
                  </a:lnTo>
                  <a:lnTo>
                    <a:pt x="11702" y="2135"/>
                  </a:lnTo>
                  <a:lnTo>
                    <a:pt x="11419" y="1724"/>
                  </a:lnTo>
                  <a:lnTo>
                    <a:pt x="11162" y="1364"/>
                  </a:lnTo>
                  <a:lnTo>
                    <a:pt x="10879" y="1055"/>
                  </a:lnTo>
                  <a:lnTo>
                    <a:pt x="10596" y="798"/>
                  </a:lnTo>
                  <a:lnTo>
                    <a:pt x="10339" y="567"/>
                  </a:lnTo>
                  <a:lnTo>
                    <a:pt x="10082" y="412"/>
                  </a:lnTo>
                  <a:lnTo>
                    <a:pt x="9850" y="258"/>
                  </a:lnTo>
                  <a:lnTo>
                    <a:pt x="9645" y="155"/>
                  </a:lnTo>
                  <a:lnTo>
                    <a:pt x="9336" y="26"/>
                  </a:lnTo>
                  <a:lnTo>
                    <a:pt x="9233"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7160;p72"/>
            <p:cNvSpPr/>
            <p:nvPr/>
          </p:nvSpPr>
          <p:spPr>
            <a:xfrm>
              <a:off x="6878010" y="2488812"/>
              <a:ext cx="82757" cy="101740"/>
            </a:xfrm>
            <a:custGeom>
              <a:avLst/>
              <a:gdLst/>
              <a:ahLst/>
              <a:cxnLst/>
              <a:rect l="l" t="t" r="r" b="b"/>
              <a:pathLst>
                <a:path w="7176" h="8822" extrusionOk="0">
                  <a:moveTo>
                    <a:pt x="6893" y="0"/>
                  </a:moveTo>
                  <a:lnTo>
                    <a:pt x="6790" y="26"/>
                  </a:lnTo>
                  <a:lnTo>
                    <a:pt x="6739" y="77"/>
                  </a:lnTo>
                  <a:lnTo>
                    <a:pt x="6687" y="180"/>
                  </a:lnTo>
                  <a:lnTo>
                    <a:pt x="6559" y="849"/>
                  </a:lnTo>
                  <a:lnTo>
                    <a:pt x="6379" y="1518"/>
                  </a:lnTo>
                  <a:lnTo>
                    <a:pt x="6173" y="2161"/>
                  </a:lnTo>
                  <a:lnTo>
                    <a:pt x="5890" y="2778"/>
                  </a:lnTo>
                  <a:lnTo>
                    <a:pt x="5607" y="3395"/>
                  </a:lnTo>
                  <a:lnTo>
                    <a:pt x="5273" y="3987"/>
                  </a:lnTo>
                  <a:lnTo>
                    <a:pt x="4887" y="4552"/>
                  </a:lnTo>
                  <a:lnTo>
                    <a:pt x="4475" y="5092"/>
                  </a:lnTo>
                  <a:lnTo>
                    <a:pt x="4038" y="5607"/>
                  </a:lnTo>
                  <a:lnTo>
                    <a:pt x="3575" y="6095"/>
                  </a:lnTo>
                  <a:lnTo>
                    <a:pt x="3061" y="6558"/>
                  </a:lnTo>
                  <a:lnTo>
                    <a:pt x="2547" y="6996"/>
                  </a:lnTo>
                  <a:lnTo>
                    <a:pt x="1981" y="7381"/>
                  </a:lnTo>
                  <a:lnTo>
                    <a:pt x="1415" y="7741"/>
                  </a:lnTo>
                  <a:lnTo>
                    <a:pt x="798" y="8050"/>
                  </a:lnTo>
                  <a:lnTo>
                    <a:pt x="181" y="8333"/>
                  </a:lnTo>
                  <a:lnTo>
                    <a:pt x="78" y="8410"/>
                  </a:lnTo>
                  <a:lnTo>
                    <a:pt x="26" y="8487"/>
                  </a:lnTo>
                  <a:lnTo>
                    <a:pt x="0" y="8564"/>
                  </a:lnTo>
                  <a:lnTo>
                    <a:pt x="26" y="8667"/>
                  </a:lnTo>
                  <a:lnTo>
                    <a:pt x="52" y="8744"/>
                  </a:lnTo>
                  <a:lnTo>
                    <a:pt x="103" y="8796"/>
                  </a:lnTo>
                  <a:lnTo>
                    <a:pt x="206" y="8822"/>
                  </a:lnTo>
                  <a:lnTo>
                    <a:pt x="309" y="8822"/>
                  </a:lnTo>
                  <a:lnTo>
                    <a:pt x="952" y="8513"/>
                  </a:lnTo>
                  <a:lnTo>
                    <a:pt x="1595" y="8179"/>
                  </a:lnTo>
                  <a:lnTo>
                    <a:pt x="2212" y="7819"/>
                  </a:lnTo>
                  <a:lnTo>
                    <a:pt x="2778" y="7407"/>
                  </a:lnTo>
                  <a:lnTo>
                    <a:pt x="3344" y="6970"/>
                  </a:lnTo>
                  <a:lnTo>
                    <a:pt x="3884" y="6481"/>
                  </a:lnTo>
                  <a:lnTo>
                    <a:pt x="4373" y="5993"/>
                  </a:lnTo>
                  <a:lnTo>
                    <a:pt x="4835" y="5452"/>
                  </a:lnTo>
                  <a:lnTo>
                    <a:pt x="5273" y="4887"/>
                  </a:lnTo>
                  <a:lnTo>
                    <a:pt x="5658" y="4295"/>
                  </a:lnTo>
                  <a:lnTo>
                    <a:pt x="6018" y="3678"/>
                  </a:lnTo>
                  <a:lnTo>
                    <a:pt x="6327" y="3035"/>
                  </a:lnTo>
                  <a:lnTo>
                    <a:pt x="6610" y="2392"/>
                  </a:lnTo>
                  <a:lnTo>
                    <a:pt x="6841" y="1698"/>
                  </a:lnTo>
                  <a:lnTo>
                    <a:pt x="7021" y="1029"/>
                  </a:lnTo>
                  <a:lnTo>
                    <a:pt x="7176" y="309"/>
                  </a:lnTo>
                  <a:lnTo>
                    <a:pt x="7176" y="206"/>
                  </a:lnTo>
                  <a:lnTo>
                    <a:pt x="7124" y="103"/>
                  </a:lnTo>
                  <a:lnTo>
                    <a:pt x="7073" y="52"/>
                  </a:lnTo>
                  <a:lnTo>
                    <a:pt x="6970"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7161;p72"/>
            <p:cNvSpPr/>
            <p:nvPr/>
          </p:nvSpPr>
          <p:spPr>
            <a:xfrm>
              <a:off x="6848648" y="2583124"/>
              <a:ext cx="41529" cy="399221"/>
            </a:xfrm>
            <a:custGeom>
              <a:avLst/>
              <a:gdLst/>
              <a:ahLst/>
              <a:cxnLst/>
              <a:rect l="l" t="t" r="r" b="b"/>
              <a:pathLst>
                <a:path w="3601" h="34617" extrusionOk="0">
                  <a:moveTo>
                    <a:pt x="3344" y="1"/>
                  </a:moveTo>
                  <a:lnTo>
                    <a:pt x="3241" y="26"/>
                  </a:lnTo>
                  <a:lnTo>
                    <a:pt x="3164" y="78"/>
                  </a:lnTo>
                  <a:lnTo>
                    <a:pt x="3112" y="181"/>
                  </a:lnTo>
                  <a:lnTo>
                    <a:pt x="2598" y="2058"/>
                  </a:lnTo>
                  <a:lnTo>
                    <a:pt x="2135" y="3935"/>
                  </a:lnTo>
                  <a:lnTo>
                    <a:pt x="1724" y="5839"/>
                  </a:lnTo>
                  <a:lnTo>
                    <a:pt x="1338" y="7742"/>
                  </a:lnTo>
                  <a:lnTo>
                    <a:pt x="1055" y="9388"/>
                  </a:lnTo>
                  <a:lnTo>
                    <a:pt x="798" y="11059"/>
                  </a:lnTo>
                  <a:lnTo>
                    <a:pt x="592" y="12705"/>
                  </a:lnTo>
                  <a:lnTo>
                    <a:pt x="412" y="14377"/>
                  </a:lnTo>
                  <a:lnTo>
                    <a:pt x="258" y="16049"/>
                  </a:lnTo>
                  <a:lnTo>
                    <a:pt x="155" y="17720"/>
                  </a:lnTo>
                  <a:lnTo>
                    <a:pt x="52" y="19392"/>
                  </a:lnTo>
                  <a:lnTo>
                    <a:pt x="0" y="21064"/>
                  </a:lnTo>
                  <a:lnTo>
                    <a:pt x="0" y="22735"/>
                  </a:lnTo>
                  <a:lnTo>
                    <a:pt x="26" y="24407"/>
                  </a:lnTo>
                  <a:lnTo>
                    <a:pt x="78" y="26079"/>
                  </a:lnTo>
                  <a:lnTo>
                    <a:pt x="155" y="27776"/>
                  </a:lnTo>
                  <a:lnTo>
                    <a:pt x="258" y="29448"/>
                  </a:lnTo>
                  <a:lnTo>
                    <a:pt x="412" y="31094"/>
                  </a:lnTo>
                  <a:lnTo>
                    <a:pt x="592" y="32765"/>
                  </a:lnTo>
                  <a:lnTo>
                    <a:pt x="798" y="34437"/>
                  </a:lnTo>
                  <a:lnTo>
                    <a:pt x="849" y="34540"/>
                  </a:lnTo>
                  <a:lnTo>
                    <a:pt x="901" y="34591"/>
                  </a:lnTo>
                  <a:lnTo>
                    <a:pt x="978" y="34617"/>
                  </a:lnTo>
                  <a:lnTo>
                    <a:pt x="1081" y="34591"/>
                  </a:lnTo>
                  <a:lnTo>
                    <a:pt x="1158" y="34566"/>
                  </a:lnTo>
                  <a:lnTo>
                    <a:pt x="1235" y="34488"/>
                  </a:lnTo>
                  <a:lnTo>
                    <a:pt x="1286" y="34411"/>
                  </a:lnTo>
                  <a:lnTo>
                    <a:pt x="1286" y="34308"/>
                  </a:lnTo>
                  <a:lnTo>
                    <a:pt x="1055" y="32379"/>
                  </a:lnTo>
                  <a:lnTo>
                    <a:pt x="849" y="30476"/>
                  </a:lnTo>
                  <a:lnTo>
                    <a:pt x="695" y="28547"/>
                  </a:lnTo>
                  <a:lnTo>
                    <a:pt x="566" y="26644"/>
                  </a:lnTo>
                  <a:lnTo>
                    <a:pt x="515" y="24973"/>
                  </a:lnTo>
                  <a:lnTo>
                    <a:pt x="489" y="23301"/>
                  </a:lnTo>
                  <a:lnTo>
                    <a:pt x="489" y="21655"/>
                  </a:lnTo>
                  <a:lnTo>
                    <a:pt x="540" y="19983"/>
                  </a:lnTo>
                  <a:lnTo>
                    <a:pt x="592" y="18312"/>
                  </a:lnTo>
                  <a:lnTo>
                    <a:pt x="695" y="16666"/>
                  </a:lnTo>
                  <a:lnTo>
                    <a:pt x="849" y="14994"/>
                  </a:lnTo>
                  <a:lnTo>
                    <a:pt x="1003" y="13348"/>
                  </a:lnTo>
                  <a:lnTo>
                    <a:pt x="1209" y="11702"/>
                  </a:lnTo>
                  <a:lnTo>
                    <a:pt x="1466" y="10056"/>
                  </a:lnTo>
                  <a:lnTo>
                    <a:pt x="1724" y="8410"/>
                  </a:lnTo>
                  <a:lnTo>
                    <a:pt x="2032" y="6790"/>
                  </a:lnTo>
                  <a:lnTo>
                    <a:pt x="2366" y="5144"/>
                  </a:lnTo>
                  <a:lnTo>
                    <a:pt x="2752" y="3524"/>
                  </a:lnTo>
                  <a:lnTo>
                    <a:pt x="3164" y="1929"/>
                  </a:lnTo>
                  <a:lnTo>
                    <a:pt x="3601" y="309"/>
                  </a:lnTo>
                  <a:lnTo>
                    <a:pt x="3601" y="206"/>
                  </a:lnTo>
                  <a:lnTo>
                    <a:pt x="3575" y="129"/>
                  </a:lnTo>
                  <a:lnTo>
                    <a:pt x="3498" y="52"/>
                  </a:lnTo>
                  <a:lnTo>
                    <a:pt x="3421" y="26"/>
                  </a:lnTo>
                  <a:lnTo>
                    <a:pt x="3344"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7162;p72"/>
            <p:cNvSpPr/>
            <p:nvPr/>
          </p:nvSpPr>
          <p:spPr>
            <a:xfrm>
              <a:off x="6818398" y="2935777"/>
              <a:ext cx="171730" cy="48056"/>
            </a:xfrm>
            <a:custGeom>
              <a:avLst/>
              <a:gdLst/>
              <a:ahLst/>
              <a:cxnLst/>
              <a:rect l="l" t="t" r="r" b="b"/>
              <a:pathLst>
                <a:path w="14891" h="4167" extrusionOk="0">
                  <a:moveTo>
                    <a:pt x="14634" y="0"/>
                  </a:moveTo>
                  <a:lnTo>
                    <a:pt x="14531" y="26"/>
                  </a:lnTo>
                  <a:lnTo>
                    <a:pt x="13759" y="566"/>
                  </a:lnTo>
                  <a:lnTo>
                    <a:pt x="12962" y="1055"/>
                  </a:lnTo>
                  <a:lnTo>
                    <a:pt x="12139" y="1518"/>
                  </a:lnTo>
                  <a:lnTo>
                    <a:pt x="11290" y="1929"/>
                  </a:lnTo>
                  <a:lnTo>
                    <a:pt x="10416" y="2289"/>
                  </a:lnTo>
                  <a:lnTo>
                    <a:pt x="9542" y="2623"/>
                  </a:lnTo>
                  <a:lnTo>
                    <a:pt x="8667" y="2906"/>
                  </a:lnTo>
                  <a:lnTo>
                    <a:pt x="7741" y="3138"/>
                  </a:lnTo>
                  <a:lnTo>
                    <a:pt x="6841" y="3344"/>
                  </a:lnTo>
                  <a:lnTo>
                    <a:pt x="5915" y="3498"/>
                  </a:lnTo>
                  <a:lnTo>
                    <a:pt x="4989" y="3601"/>
                  </a:lnTo>
                  <a:lnTo>
                    <a:pt x="4064" y="3652"/>
                  </a:lnTo>
                  <a:lnTo>
                    <a:pt x="3112" y="3678"/>
                  </a:lnTo>
                  <a:lnTo>
                    <a:pt x="2186" y="3652"/>
                  </a:lnTo>
                  <a:lnTo>
                    <a:pt x="1235" y="3575"/>
                  </a:lnTo>
                  <a:lnTo>
                    <a:pt x="309" y="3446"/>
                  </a:lnTo>
                  <a:lnTo>
                    <a:pt x="206" y="3446"/>
                  </a:lnTo>
                  <a:lnTo>
                    <a:pt x="103" y="3498"/>
                  </a:lnTo>
                  <a:lnTo>
                    <a:pt x="52" y="3549"/>
                  </a:lnTo>
                  <a:lnTo>
                    <a:pt x="0" y="3652"/>
                  </a:lnTo>
                  <a:lnTo>
                    <a:pt x="0" y="3729"/>
                  </a:lnTo>
                  <a:lnTo>
                    <a:pt x="26" y="3806"/>
                  </a:lnTo>
                  <a:lnTo>
                    <a:pt x="77" y="3884"/>
                  </a:lnTo>
                  <a:lnTo>
                    <a:pt x="180" y="3909"/>
                  </a:lnTo>
                  <a:lnTo>
                    <a:pt x="1132" y="4038"/>
                  </a:lnTo>
                  <a:lnTo>
                    <a:pt x="2083" y="4141"/>
                  </a:lnTo>
                  <a:lnTo>
                    <a:pt x="3061" y="4167"/>
                  </a:lnTo>
                  <a:lnTo>
                    <a:pt x="4012" y="4141"/>
                  </a:lnTo>
                  <a:lnTo>
                    <a:pt x="4989" y="4089"/>
                  </a:lnTo>
                  <a:lnTo>
                    <a:pt x="5941" y="3987"/>
                  </a:lnTo>
                  <a:lnTo>
                    <a:pt x="6893" y="3832"/>
                  </a:lnTo>
                  <a:lnTo>
                    <a:pt x="7818" y="3626"/>
                  </a:lnTo>
                  <a:lnTo>
                    <a:pt x="8744" y="3395"/>
                  </a:lnTo>
                  <a:lnTo>
                    <a:pt x="9670" y="3112"/>
                  </a:lnTo>
                  <a:lnTo>
                    <a:pt x="10570" y="2778"/>
                  </a:lnTo>
                  <a:lnTo>
                    <a:pt x="11445" y="2392"/>
                  </a:lnTo>
                  <a:lnTo>
                    <a:pt x="12319" y="1981"/>
                  </a:lnTo>
                  <a:lnTo>
                    <a:pt x="13168" y="1518"/>
                  </a:lnTo>
                  <a:lnTo>
                    <a:pt x="13991" y="1003"/>
                  </a:lnTo>
                  <a:lnTo>
                    <a:pt x="14788" y="463"/>
                  </a:lnTo>
                  <a:lnTo>
                    <a:pt x="14865" y="386"/>
                  </a:lnTo>
                  <a:lnTo>
                    <a:pt x="14891" y="283"/>
                  </a:lnTo>
                  <a:lnTo>
                    <a:pt x="14891" y="206"/>
                  </a:lnTo>
                  <a:lnTo>
                    <a:pt x="14865" y="103"/>
                  </a:lnTo>
                  <a:lnTo>
                    <a:pt x="14788" y="52"/>
                  </a:lnTo>
                  <a:lnTo>
                    <a:pt x="14711"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7163;p72"/>
            <p:cNvSpPr/>
            <p:nvPr/>
          </p:nvSpPr>
          <p:spPr>
            <a:xfrm>
              <a:off x="6613742" y="2447583"/>
              <a:ext cx="207331" cy="536550"/>
            </a:xfrm>
            <a:custGeom>
              <a:avLst/>
              <a:gdLst/>
              <a:ahLst/>
              <a:cxnLst/>
              <a:rect l="l" t="t" r="r" b="b"/>
              <a:pathLst>
                <a:path w="17978" h="46525" extrusionOk="0">
                  <a:moveTo>
                    <a:pt x="17978" y="0"/>
                  </a:moveTo>
                  <a:lnTo>
                    <a:pt x="17669" y="52"/>
                  </a:lnTo>
                  <a:lnTo>
                    <a:pt x="17386" y="180"/>
                  </a:lnTo>
                  <a:lnTo>
                    <a:pt x="17103" y="309"/>
                  </a:lnTo>
                  <a:lnTo>
                    <a:pt x="16846" y="515"/>
                  </a:lnTo>
                  <a:lnTo>
                    <a:pt x="16589" y="721"/>
                  </a:lnTo>
                  <a:lnTo>
                    <a:pt x="16357" y="952"/>
                  </a:lnTo>
                  <a:lnTo>
                    <a:pt x="16126" y="1209"/>
                  </a:lnTo>
                  <a:lnTo>
                    <a:pt x="15920" y="1466"/>
                  </a:lnTo>
                  <a:lnTo>
                    <a:pt x="15586" y="1955"/>
                  </a:lnTo>
                  <a:lnTo>
                    <a:pt x="15303" y="2366"/>
                  </a:lnTo>
                  <a:lnTo>
                    <a:pt x="15097" y="2778"/>
                  </a:lnTo>
                  <a:lnTo>
                    <a:pt x="14943" y="2855"/>
                  </a:lnTo>
                  <a:lnTo>
                    <a:pt x="14711" y="2932"/>
                  </a:lnTo>
                  <a:lnTo>
                    <a:pt x="14429" y="2984"/>
                  </a:lnTo>
                  <a:lnTo>
                    <a:pt x="14094" y="3009"/>
                  </a:lnTo>
                  <a:lnTo>
                    <a:pt x="13246" y="3087"/>
                  </a:lnTo>
                  <a:lnTo>
                    <a:pt x="12294" y="3164"/>
                  </a:lnTo>
                  <a:lnTo>
                    <a:pt x="11291" y="3267"/>
                  </a:lnTo>
                  <a:lnTo>
                    <a:pt x="10777" y="3344"/>
                  </a:lnTo>
                  <a:lnTo>
                    <a:pt x="10314" y="3421"/>
                  </a:lnTo>
                  <a:lnTo>
                    <a:pt x="9851" y="3524"/>
                  </a:lnTo>
                  <a:lnTo>
                    <a:pt x="9439" y="3652"/>
                  </a:lnTo>
                  <a:lnTo>
                    <a:pt x="9053" y="3807"/>
                  </a:lnTo>
                  <a:lnTo>
                    <a:pt x="8719" y="3987"/>
                  </a:lnTo>
                  <a:lnTo>
                    <a:pt x="8591" y="4064"/>
                  </a:lnTo>
                  <a:lnTo>
                    <a:pt x="8462" y="4192"/>
                  </a:lnTo>
                  <a:lnTo>
                    <a:pt x="8359" y="4321"/>
                  </a:lnTo>
                  <a:lnTo>
                    <a:pt x="8256" y="4450"/>
                  </a:lnTo>
                  <a:lnTo>
                    <a:pt x="8102" y="4758"/>
                  </a:lnTo>
                  <a:lnTo>
                    <a:pt x="7973" y="5093"/>
                  </a:lnTo>
                  <a:lnTo>
                    <a:pt x="7896" y="5478"/>
                  </a:lnTo>
                  <a:lnTo>
                    <a:pt x="7845" y="5890"/>
                  </a:lnTo>
                  <a:lnTo>
                    <a:pt x="7819" y="6327"/>
                  </a:lnTo>
                  <a:lnTo>
                    <a:pt x="7819" y="6764"/>
                  </a:lnTo>
                  <a:lnTo>
                    <a:pt x="7870" y="7690"/>
                  </a:lnTo>
                  <a:lnTo>
                    <a:pt x="7922" y="8642"/>
                  </a:lnTo>
                  <a:lnTo>
                    <a:pt x="7973" y="9542"/>
                  </a:lnTo>
                  <a:lnTo>
                    <a:pt x="7973" y="9979"/>
                  </a:lnTo>
                  <a:lnTo>
                    <a:pt x="7948" y="10365"/>
                  </a:lnTo>
                  <a:lnTo>
                    <a:pt x="7896" y="10751"/>
                  </a:lnTo>
                  <a:lnTo>
                    <a:pt x="7768" y="11111"/>
                  </a:lnTo>
                  <a:lnTo>
                    <a:pt x="7639" y="11445"/>
                  </a:lnTo>
                  <a:lnTo>
                    <a:pt x="7459" y="11754"/>
                  </a:lnTo>
                  <a:lnTo>
                    <a:pt x="7253" y="12062"/>
                  </a:lnTo>
                  <a:lnTo>
                    <a:pt x="6996" y="12345"/>
                  </a:lnTo>
                  <a:lnTo>
                    <a:pt x="6482" y="12937"/>
                  </a:lnTo>
                  <a:lnTo>
                    <a:pt x="5942" y="13528"/>
                  </a:lnTo>
                  <a:lnTo>
                    <a:pt x="5684" y="13837"/>
                  </a:lnTo>
                  <a:lnTo>
                    <a:pt x="5427" y="14145"/>
                  </a:lnTo>
                  <a:lnTo>
                    <a:pt x="5196" y="14505"/>
                  </a:lnTo>
                  <a:lnTo>
                    <a:pt x="4964" y="14865"/>
                  </a:lnTo>
                  <a:lnTo>
                    <a:pt x="4784" y="15251"/>
                  </a:lnTo>
                  <a:lnTo>
                    <a:pt x="4604" y="15663"/>
                  </a:lnTo>
                  <a:lnTo>
                    <a:pt x="4553" y="15894"/>
                  </a:lnTo>
                  <a:lnTo>
                    <a:pt x="4527" y="16151"/>
                  </a:lnTo>
                  <a:lnTo>
                    <a:pt x="4501" y="16409"/>
                  </a:lnTo>
                  <a:lnTo>
                    <a:pt x="4501" y="16666"/>
                  </a:lnTo>
                  <a:lnTo>
                    <a:pt x="4527" y="17283"/>
                  </a:lnTo>
                  <a:lnTo>
                    <a:pt x="4630" y="17926"/>
                  </a:lnTo>
                  <a:lnTo>
                    <a:pt x="4784" y="18620"/>
                  </a:lnTo>
                  <a:lnTo>
                    <a:pt x="4964" y="19366"/>
                  </a:lnTo>
                  <a:lnTo>
                    <a:pt x="5350" y="20935"/>
                  </a:lnTo>
                  <a:lnTo>
                    <a:pt x="5556" y="21758"/>
                  </a:lnTo>
                  <a:lnTo>
                    <a:pt x="5736" y="22607"/>
                  </a:lnTo>
                  <a:lnTo>
                    <a:pt x="5890" y="23455"/>
                  </a:lnTo>
                  <a:lnTo>
                    <a:pt x="6019" y="24304"/>
                  </a:lnTo>
                  <a:lnTo>
                    <a:pt x="6096" y="25153"/>
                  </a:lnTo>
                  <a:lnTo>
                    <a:pt x="6122" y="25590"/>
                  </a:lnTo>
                  <a:lnTo>
                    <a:pt x="6122" y="26001"/>
                  </a:lnTo>
                  <a:lnTo>
                    <a:pt x="6096" y="26413"/>
                  </a:lnTo>
                  <a:lnTo>
                    <a:pt x="6044" y="26824"/>
                  </a:lnTo>
                  <a:lnTo>
                    <a:pt x="5993" y="27236"/>
                  </a:lnTo>
                  <a:lnTo>
                    <a:pt x="5916" y="27622"/>
                  </a:lnTo>
                  <a:lnTo>
                    <a:pt x="5684" y="28496"/>
                  </a:lnTo>
                  <a:lnTo>
                    <a:pt x="5376" y="29473"/>
                  </a:lnTo>
                  <a:lnTo>
                    <a:pt x="4990" y="30553"/>
                  </a:lnTo>
                  <a:lnTo>
                    <a:pt x="4579" y="31711"/>
                  </a:lnTo>
                  <a:lnTo>
                    <a:pt x="4116" y="32919"/>
                  </a:lnTo>
                  <a:lnTo>
                    <a:pt x="3601" y="34154"/>
                  </a:lnTo>
                  <a:lnTo>
                    <a:pt x="2598" y="36597"/>
                  </a:lnTo>
                  <a:lnTo>
                    <a:pt x="1621" y="38835"/>
                  </a:lnTo>
                  <a:lnTo>
                    <a:pt x="798" y="40686"/>
                  </a:lnTo>
                  <a:lnTo>
                    <a:pt x="1" y="42384"/>
                  </a:lnTo>
                  <a:lnTo>
                    <a:pt x="361" y="42718"/>
                  </a:lnTo>
                  <a:lnTo>
                    <a:pt x="721" y="43052"/>
                  </a:lnTo>
                  <a:lnTo>
                    <a:pt x="1081" y="43361"/>
                  </a:lnTo>
                  <a:lnTo>
                    <a:pt x="1467" y="43644"/>
                  </a:lnTo>
                  <a:lnTo>
                    <a:pt x="1852" y="43901"/>
                  </a:lnTo>
                  <a:lnTo>
                    <a:pt x="2238" y="44158"/>
                  </a:lnTo>
                  <a:lnTo>
                    <a:pt x="3035" y="44621"/>
                  </a:lnTo>
                  <a:lnTo>
                    <a:pt x="3833" y="45007"/>
                  </a:lnTo>
                  <a:lnTo>
                    <a:pt x="4604" y="45341"/>
                  </a:lnTo>
                  <a:lnTo>
                    <a:pt x="5376" y="45624"/>
                  </a:lnTo>
                  <a:lnTo>
                    <a:pt x="6096" y="45856"/>
                  </a:lnTo>
                  <a:lnTo>
                    <a:pt x="6765" y="46036"/>
                  </a:lnTo>
                  <a:lnTo>
                    <a:pt x="7408" y="46190"/>
                  </a:lnTo>
                  <a:lnTo>
                    <a:pt x="7973" y="46319"/>
                  </a:lnTo>
                  <a:lnTo>
                    <a:pt x="8462" y="46396"/>
                  </a:lnTo>
                  <a:lnTo>
                    <a:pt x="9156" y="46499"/>
                  </a:lnTo>
                  <a:lnTo>
                    <a:pt x="9388" y="46524"/>
                  </a:lnTo>
                  <a:lnTo>
                    <a:pt x="9671" y="44904"/>
                  </a:lnTo>
                  <a:lnTo>
                    <a:pt x="9954" y="43078"/>
                  </a:lnTo>
                  <a:lnTo>
                    <a:pt x="10288" y="40815"/>
                  </a:lnTo>
                  <a:lnTo>
                    <a:pt x="10674" y="38192"/>
                  </a:lnTo>
                  <a:lnTo>
                    <a:pt x="11034" y="35414"/>
                  </a:lnTo>
                  <a:lnTo>
                    <a:pt x="11342" y="32585"/>
                  </a:lnTo>
                  <a:lnTo>
                    <a:pt x="11471" y="31222"/>
                  </a:lnTo>
                  <a:lnTo>
                    <a:pt x="11574" y="29885"/>
                  </a:lnTo>
                  <a:lnTo>
                    <a:pt x="11625" y="29242"/>
                  </a:lnTo>
                  <a:lnTo>
                    <a:pt x="11702" y="28547"/>
                  </a:lnTo>
                  <a:lnTo>
                    <a:pt x="11805" y="27853"/>
                  </a:lnTo>
                  <a:lnTo>
                    <a:pt x="11934" y="27159"/>
                  </a:lnTo>
                  <a:lnTo>
                    <a:pt x="12191" y="25693"/>
                  </a:lnTo>
                  <a:lnTo>
                    <a:pt x="12525" y="24175"/>
                  </a:lnTo>
                  <a:lnTo>
                    <a:pt x="12911" y="22658"/>
                  </a:lnTo>
                  <a:lnTo>
                    <a:pt x="13323" y="21141"/>
                  </a:lnTo>
                  <a:lnTo>
                    <a:pt x="13760" y="19598"/>
                  </a:lnTo>
                  <a:lnTo>
                    <a:pt x="14197" y="18106"/>
                  </a:lnTo>
                  <a:lnTo>
                    <a:pt x="15097" y="15225"/>
                  </a:lnTo>
                  <a:lnTo>
                    <a:pt x="15869" y="12628"/>
                  </a:lnTo>
                  <a:lnTo>
                    <a:pt x="16229" y="11471"/>
                  </a:lnTo>
                  <a:lnTo>
                    <a:pt x="16486" y="10442"/>
                  </a:lnTo>
                  <a:lnTo>
                    <a:pt x="16717" y="9516"/>
                  </a:lnTo>
                  <a:lnTo>
                    <a:pt x="16846" y="8745"/>
                  </a:lnTo>
                  <a:lnTo>
                    <a:pt x="17232" y="5916"/>
                  </a:lnTo>
                  <a:lnTo>
                    <a:pt x="17592" y="3087"/>
                  </a:lnTo>
                  <a:lnTo>
                    <a:pt x="17978" y="0"/>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7164;p72"/>
            <p:cNvSpPr/>
            <p:nvPr/>
          </p:nvSpPr>
          <p:spPr>
            <a:xfrm>
              <a:off x="6667726" y="2526777"/>
              <a:ext cx="43904" cy="133177"/>
            </a:xfrm>
            <a:custGeom>
              <a:avLst/>
              <a:gdLst/>
              <a:ahLst/>
              <a:cxnLst/>
              <a:rect l="l" t="t" r="r" b="b"/>
              <a:pathLst>
                <a:path w="3807" h="11548" extrusionOk="0">
                  <a:moveTo>
                    <a:pt x="3575" y="0"/>
                  </a:moveTo>
                  <a:lnTo>
                    <a:pt x="3498" y="26"/>
                  </a:lnTo>
                  <a:lnTo>
                    <a:pt x="3421" y="77"/>
                  </a:lnTo>
                  <a:lnTo>
                    <a:pt x="3344" y="129"/>
                  </a:lnTo>
                  <a:lnTo>
                    <a:pt x="3318" y="232"/>
                  </a:lnTo>
                  <a:lnTo>
                    <a:pt x="3267" y="1055"/>
                  </a:lnTo>
                  <a:lnTo>
                    <a:pt x="3189" y="1852"/>
                  </a:lnTo>
                  <a:lnTo>
                    <a:pt x="3087" y="2649"/>
                  </a:lnTo>
                  <a:lnTo>
                    <a:pt x="3009" y="3061"/>
                  </a:lnTo>
                  <a:lnTo>
                    <a:pt x="2907" y="3446"/>
                  </a:lnTo>
                  <a:lnTo>
                    <a:pt x="2778" y="3858"/>
                  </a:lnTo>
                  <a:lnTo>
                    <a:pt x="2624" y="4218"/>
                  </a:lnTo>
                  <a:lnTo>
                    <a:pt x="2444" y="4578"/>
                  </a:lnTo>
                  <a:lnTo>
                    <a:pt x="2264" y="4912"/>
                  </a:lnTo>
                  <a:lnTo>
                    <a:pt x="2058" y="5247"/>
                  </a:lnTo>
                  <a:lnTo>
                    <a:pt x="1826" y="5581"/>
                  </a:lnTo>
                  <a:lnTo>
                    <a:pt x="1338" y="6224"/>
                  </a:lnTo>
                  <a:lnTo>
                    <a:pt x="1132" y="6533"/>
                  </a:lnTo>
                  <a:lnTo>
                    <a:pt x="926" y="6815"/>
                  </a:lnTo>
                  <a:lnTo>
                    <a:pt x="772" y="7098"/>
                  </a:lnTo>
                  <a:lnTo>
                    <a:pt x="592" y="7407"/>
                  </a:lnTo>
                  <a:lnTo>
                    <a:pt x="463" y="7716"/>
                  </a:lnTo>
                  <a:lnTo>
                    <a:pt x="335" y="8024"/>
                  </a:lnTo>
                  <a:lnTo>
                    <a:pt x="232" y="8358"/>
                  </a:lnTo>
                  <a:lnTo>
                    <a:pt x="155" y="8667"/>
                  </a:lnTo>
                  <a:lnTo>
                    <a:pt x="78" y="9001"/>
                  </a:lnTo>
                  <a:lnTo>
                    <a:pt x="26" y="9336"/>
                  </a:lnTo>
                  <a:lnTo>
                    <a:pt x="0" y="9670"/>
                  </a:lnTo>
                  <a:lnTo>
                    <a:pt x="0" y="10004"/>
                  </a:lnTo>
                  <a:lnTo>
                    <a:pt x="0" y="10339"/>
                  </a:lnTo>
                  <a:lnTo>
                    <a:pt x="26" y="10673"/>
                  </a:lnTo>
                  <a:lnTo>
                    <a:pt x="78" y="11033"/>
                  </a:lnTo>
                  <a:lnTo>
                    <a:pt x="129" y="11367"/>
                  </a:lnTo>
                  <a:lnTo>
                    <a:pt x="180" y="11470"/>
                  </a:lnTo>
                  <a:lnTo>
                    <a:pt x="258" y="11522"/>
                  </a:lnTo>
                  <a:lnTo>
                    <a:pt x="335" y="11548"/>
                  </a:lnTo>
                  <a:lnTo>
                    <a:pt x="438" y="11548"/>
                  </a:lnTo>
                  <a:lnTo>
                    <a:pt x="515" y="11496"/>
                  </a:lnTo>
                  <a:lnTo>
                    <a:pt x="566" y="11445"/>
                  </a:lnTo>
                  <a:lnTo>
                    <a:pt x="618" y="11342"/>
                  </a:lnTo>
                  <a:lnTo>
                    <a:pt x="618" y="11239"/>
                  </a:lnTo>
                  <a:lnTo>
                    <a:pt x="541" y="10853"/>
                  </a:lnTo>
                  <a:lnTo>
                    <a:pt x="489" y="10442"/>
                  </a:lnTo>
                  <a:lnTo>
                    <a:pt x="463" y="10056"/>
                  </a:lnTo>
                  <a:lnTo>
                    <a:pt x="489" y="9644"/>
                  </a:lnTo>
                  <a:lnTo>
                    <a:pt x="515" y="9259"/>
                  </a:lnTo>
                  <a:lnTo>
                    <a:pt x="592" y="8873"/>
                  </a:lnTo>
                  <a:lnTo>
                    <a:pt x="695" y="8487"/>
                  </a:lnTo>
                  <a:lnTo>
                    <a:pt x="823" y="8101"/>
                  </a:lnTo>
                  <a:lnTo>
                    <a:pt x="978" y="7741"/>
                  </a:lnTo>
                  <a:lnTo>
                    <a:pt x="1158" y="7407"/>
                  </a:lnTo>
                  <a:lnTo>
                    <a:pt x="1338" y="7098"/>
                  </a:lnTo>
                  <a:lnTo>
                    <a:pt x="1569" y="6764"/>
                  </a:lnTo>
                  <a:lnTo>
                    <a:pt x="2006" y="6172"/>
                  </a:lnTo>
                  <a:lnTo>
                    <a:pt x="2469" y="5555"/>
                  </a:lnTo>
                  <a:lnTo>
                    <a:pt x="2675" y="5247"/>
                  </a:lnTo>
                  <a:lnTo>
                    <a:pt x="2829" y="4964"/>
                  </a:lnTo>
                  <a:lnTo>
                    <a:pt x="2984" y="4655"/>
                  </a:lnTo>
                  <a:lnTo>
                    <a:pt x="3138" y="4321"/>
                  </a:lnTo>
                  <a:lnTo>
                    <a:pt x="3241" y="4012"/>
                  </a:lnTo>
                  <a:lnTo>
                    <a:pt x="3344" y="3678"/>
                  </a:lnTo>
                  <a:lnTo>
                    <a:pt x="3524" y="3009"/>
                  </a:lnTo>
                  <a:lnTo>
                    <a:pt x="3627" y="2315"/>
                  </a:lnTo>
                  <a:lnTo>
                    <a:pt x="3704" y="1620"/>
                  </a:lnTo>
                  <a:lnTo>
                    <a:pt x="3781" y="926"/>
                  </a:lnTo>
                  <a:lnTo>
                    <a:pt x="3807" y="232"/>
                  </a:lnTo>
                  <a:lnTo>
                    <a:pt x="3807" y="129"/>
                  </a:lnTo>
                  <a:lnTo>
                    <a:pt x="3755" y="77"/>
                  </a:lnTo>
                  <a:lnTo>
                    <a:pt x="3678" y="26"/>
                  </a:lnTo>
                  <a:lnTo>
                    <a:pt x="3575"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7165;p72"/>
            <p:cNvSpPr/>
            <p:nvPr/>
          </p:nvSpPr>
          <p:spPr>
            <a:xfrm>
              <a:off x="6781321" y="2488212"/>
              <a:ext cx="18994" cy="82769"/>
            </a:xfrm>
            <a:custGeom>
              <a:avLst/>
              <a:gdLst/>
              <a:ahLst/>
              <a:cxnLst/>
              <a:rect l="l" t="t" r="r" b="b"/>
              <a:pathLst>
                <a:path w="1647" h="7177" extrusionOk="0">
                  <a:moveTo>
                    <a:pt x="360" y="1"/>
                  </a:moveTo>
                  <a:lnTo>
                    <a:pt x="258" y="27"/>
                  </a:lnTo>
                  <a:lnTo>
                    <a:pt x="180" y="78"/>
                  </a:lnTo>
                  <a:lnTo>
                    <a:pt x="129" y="155"/>
                  </a:lnTo>
                  <a:lnTo>
                    <a:pt x="78" y="258"/>
                  </a:lnTo>
                  <a:lnTo>
                    <a:pt x="26" y="1107"/>
                  </a:lnTo>
                  <a:lnTo>
                    <a:pt x="0" y="1981"/>
                  </a:lnTo>
                  <a:lnTo>
                    <a:pt x="26" y="2855"/>
                  </a:lnTo>
                  <a:lnTo>
                    <a:pt x="78" y="3318"/>
                  </a:lnTo>
                  <a:lnTo>
                    <a:pt x="129" y="3756"/>
                  </a:lnTo>
                  <a:lnTo>
                    <a:pt x="180" y="4193"/>
                  </a:lnTo>
                  <a:lnTo>
                    <a:pt x="283" y="4604"/>
                  </a:lnTo>
                  <a:lnTo>
                    <a:pt x="360" y="5042"/>
                  </a:lnTo>
                  <a:lnTo>
                    <a:pt x="489" y="5453"/>
                  </a:lnTo>
                  <a:lnTo>
                    <a:pt x="643" y="5864"/>
                  </a:lnTo>
                  <a:lnTo>
                    <a:pt x="798" y="6276"/>
                  </a:lnTo>
                  <a:lnTo>
                    <a:pt x="978" y="6662"/>
                  </a:lnTo>
                  <a:lnTo>
                    <a:pt x="1183" y="7048"/>
                  </a:lnTo>
                  <a:lnTo>
                    <a:pt x="1261" y="7125"/>
                  </a:lnTo>
                  <a:lnTo>
                    <a:pt x="1338" y="7176"/>
                  </a:lnTo>
                  <a:lnTo>
                    <a:pt x="1441" y="7176"/>
                  </a:lnTo>
                  <a:lnTo>
                    <a:pt x="1518" y="7125"/>
                  </a:lnTo>
                  <a:lnTo>
                    <a:pt x="1595" y="7073"/>
                  </a:lnTo>
                  <a:lnTo>
                    <a:pt x="1646" y="6996"/>
                  </a:lnTo>
                  <a:lnTo>
                    <a:pt x="1646" y="6893"/>
                  </a:lnTo>
                  <a:lnTo>
                    <a:pt x="1621" y="6790"/>
                  </a:lnTo>
                  <a:lnTo>
                    <a:pt x="1415" y="6430"/>
                  </a:lnTo>
                  <a:lnTo>
                    <a:pt x="1235" y="6045"/>
                  </a:lnTo>
                  <a:lnTo>
                    <a:pt x="1081" y="5659"/>
                  </a:lnTo>
                  <a:lnTo>
                    <a:pt x="952" y="5273"/>
                  </a:lnTo>
                  <a:lnTo>
                    <a:pt x="823" y="4861"/>
                  </a:lnTo>
                  <a:lnTo>
                    <a:pt x="746" y="4450"/>
                  </a:lnTo>
                  <a:lnTo>
                    <a:pt x="669" y="4039"/>
                  </a:lnTo>
                  <a:lnTo>
                    <a:pt x="592" y="3627"/>
                  </a:lnTo>
                  <a:lnTo>
                    <a:pt x="515" y="2778"/>
                  </a:lnTo>
                  <a:lnTo>
                    <a:pt x="489" y="1930"/>
                  </a:lnTo>
                  <a:lnTo>
                    <a:pt x="515" y="1081"/>
                  </a:lnTo>
                  <a:lnTo>
                    <a:pt x="592" y="258"/>
                  </a:lnTo>
                  <a:lnTo>
                    <a:pt x="566" y="155"/>
                  </a:lnTo>
                  <a:lnTo>
                    <a:pt x="515" y="78"/>
                  </a:lnTo>
                  <a:lnTo>
                    <a:pt x="438" y="27"/>
                  </a:lnTo>
                  <a:lnTo>
                    <a:pt x="360"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7166;p72"/>
            <p:cNvSpPr/>
            <p:nvPr/>
          </p:nvSpPr>
          <p:spPr>
            <a:xfrm>
              <a:off x="6708067" y="2552275"/>
              <a:ext cx="86309" cy="418215"/>
            </a:xfrm>
            <a:custGeom>
              <a:avLst/>
              <a:gdLst/>
              <a:ahLst/>
              <a:cxnLst/>
              <a:rect l="l" t="t" r="r" b="b"/>
              <a:pathLst>
                <a:path w="7484" h="36264" extrusionOk="0">
                  <a:moveTo>
                    <a:pt x="7201" y="1"/>
                  </a:moveTo>
                  <a:lnTo>
                    <a:pt x="7124" y="27"/>
                  </a:lnTo>
                  <a:lnTo>
                    <a:pt x="7047" y="78"/>
                  </a:lnTo>
                  <a:lnTo>
                    <a:pt x="6995" y="181"/>
                  </a:lnTo>
                  <a:lnTo>
                    <a:pt x="6224" y="2521"/>
                  </a:lnTo>
                  <a:lnTo>
                    <a:pt x="5529" y="4887"/>
                  </a:lnTo>
                  <a:lnTo>
                    <a:pt x="4835" y="7253"/>
                  </a:lnTo>
                  <a:lnTo>
                    <a:pt x="4192" y="9619"/>
                  </a:lnTo>
                  <a:lnTo>
                    <a:pt x="3806" y="11265"/>
                  </a:lnTo>
                  <a:lnTo>
                    <a:pt x="3421" y="12886"/>
                  </a:lnTo>
                  <a:lnTo>
                    <a:pt x="3061" y="14532"/>
                  </a:lnTo>
                  <a:lnTo>
                    <a:pt x="2726" y="16152"/>
                  </a:lnTo>
                  <a:lnTo>
                    <a:pt x="2392" y="17798"/>
                  </a:lnTo>
                  <a:lnTo>
                    <a:pt x="2109" y="19444"/>
                  </a:lnTo>
                  <a:lnTo>
                    <a:pt x="1826" y="21090"/>
                  </a:lnTo>
                  <a:lnTo>
                    <a:pt x="1569" y="22736"/>
                  </a:lnTo>
                  <a:lnTo>
                    <a:pt x="1312" y="24407"/>
                  </a:lnTo>
                  <a:lnTo>
                    <a:pt x="1106" y="26053"/>
                  </a:lnTo>
                  <a:lnTo>
                    <a:pt x="694" y="29371"/>
                  </a:lnTo>
                  <a:lnTo>
                    <a:pt x="309" y="32688"/>
                  </a:lnTo>
                  <a:lnTo>
                    <a:pt x="0" y="36032"/>
                  </a:lnTo>
                  <a:lnTo>
                    <a:pt x="0" y="36135"/>
                  </a:lnTo>
                  <a:lnTo>
                    <a:pt x="52" y="36212"/>
                  </a:lnTo>
                  <a:lnTo>
                    <a:pt x="129" y="36263"/>
                  </a:lnTo>
                  <a:lnTo>
                    <a:pt x="309" y="36263"/>
                  </a:lnTo>
                  <a:lnTo>
                    <a:pt x="386" y="36212"/>
                  </a:lnTo>
                  <a:lnTo>
                    <a:pt x="463" y="36135"/>
                  </a:lnTo>
                  <a:lnTo>
                    <a:pt x="489" y="36032"/>
                  </a:lnTo>
                  <a:lnTo>
                    <a:pt x="797" y="32688"/>
                  </a:lnTo>
                  <a:lnTo>
                    <a:pt x="1157" y="29371"/>
                  </a:lnTo>
                  <a:lnTo>
                    <a:pt x="1363" y="27519"/>
                  </a:lnTo>
                  <a:lnTo>
                    <a:pt x="1595" y="25667"/>
                  </a:lnTo>
                  <a:lnTo>
                    <a:pt x="1877" y="23816"/>
                  </a:lnTo>
                  <a:lnTo>
                    <a:pt x="2160" y="21990"/>
                  </a:lnTo>
                  <a:lnTo>
                    <a:pt x="2469" y="20138"/>
                  </a:lnTo>
                  <a:lnTo>
                    <a:pt x="2803" y="18312"/>
                  </a:lnTo>
                  <a:lnTo>
                    <a:pt x="3163" y="16486"/>
                  </a:lnTo>
                  <a:lnTo>
                    <a:pt x="3549" y="14686"/>
                  </a:lnTo>
                  <a:lnTo>
                    <a:pt x="3961" y="12860"/>
                  </a:lnTo>
                  <a:lnTo>
                    <a:pt x="4398" y="11060"/>
                  </a:lnTo>
                  <a:lnTo>
                    <a:pt x="4835" y="9259"/>
                  </a:lnTo>
                  <a:lnTo>
                    <a:pt x="5324" y="7459"/>
                  </a:lnTo>
                  <a:lnTo>
                    <a:pt x="5812" y="5659"/>
                  </a:lnTo>
                  <a:lnTo>
                    <a:pt x="6352" y="3859"/>
                  </a:lnTo>
                  <a:lnTo>
                    <a:pt x="6892" y="2084"/>
                  </a:lnTo>
                  <a:lnTo>
                    <a:pt x="7458" y="309"/>
                  </a:lnTo>
                  <a:lnTo>
                    <a:pt x="7484" y="207"/>
                  </a:lnTo>
                  <a:lnTo>
                    <a:pt x="7458" y="104"/>
                  </a:lnTo>
                  <a:lnTo>
                    <a:pt x="7381" y="52"/>
                  </a:lnTo>
                  <a:lnTo>
                    <a:pt x="7304"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7167;p72"/>
            <p:cNvSpPr/>
            <p:nvPr/>
          </p:nvSpPr>
          <p:spPr>
            <a:xfrm>
              <a:off x="6622945" y="2920946"/>
              <a:ext cx="101740" cy="53096"/>
            </a:xfrm>
            <a:custGeom>
              <a:avLst/>
              <a:gdLst/>
              <a:ahLst/>
              <a:cxnLst/>
              <a:rect l="l" t="t" r="r" b="b"/>
              <a:pathLst>
                <a:path w="8822" h="4604" extrusionOk="0">
                  <a:moveTo>
                    <a:pt x="231" y="0"/>
                  </a:moveTo>
                  <a:lnTo>
                    <a:pt x="154" y="26"/>
                  </a:lnTo>
                  <a:lnTo>
                    <a:pt x="77" y="77"/>
                  </a:lnTo>
                  <a:lnTo>
                    <a:pt x="26" y="155"/>
                  </a:lnTo>
                  <a:lnTo>
                    <a:pt x="0" y="232"/>
                  </a:lnTo>
                  <a:lnTo>
                    <a:pt x="0" y="309"/>
                  </a:lnTo>
                  <a:lnTo>
                    <a:pt x="77" y="386"/>
                  </a:lnTo>
                  <a:lnTo>
                    <a:pt x="540" y="772"/>
                  </a:lnTo>
                  <a:lnTo>
                    <a:pt x="1003" y="1132"/>
                  </a:lnTo>
                  <a:lnTo>
                    <a:pt x="1492" y="1492"/>
                  </a:lnTo>
                  <a:lnTo>
                    <a:pt x="1980" y="1826"/>
                  </a:lnTo>
                  <a:lnTo>
                    <a:pt x="2495" y="2135"/>
                  </a:lnTo>
                  <a:lnTo>
                    <a:pt x="3009" y="2444"/>
                  </a:lnTo>
                  <a:lnTo>
                    <a:pt x="3523" y="2726"/>
                  </a:lnTo>
                  <a:lnTo>
                    <a:pt x="4038" y="3009"/>
                  </a:lnTo>
                  <a:lnTo>
                    <a:pt x="4578" y="3267"/>
                  </a:lnTo>
                  <a:lnTo>
                    <a:pt x="5118" y="3498"/>
                  </a:lnTo>
                  <a:lnTo>
                    <a:pt x="5684" y="3729"/>
                  </a:lnTo>
                  <a:lnTo>
                    <a:pt x="6224" y="3935"/>
                  </a:lnTo>
                  <a:lnTo>
                    <a:pt x="6790" y="4115"/>
                  </a:lnTo>
                  <a:lnTo>
                    <a:pt x="7355" y="4295"/>
                  </a:lnTo>
                  <a:lnTo>
                    <a:pt x="7947" y="4450"/>
                  </a:lnTo>
                  <a:lnTo>
                    <a:pt x="8513" y="4604"/>
                  </a:lnTo>
                  <a:lnTo>
                    <a:pt x="8616" y="4604"/>
                  </a:lnTo>
                  <a:lnTo>
                    <a:pt x="8718" y="4578"/>
                  </a:lnTo>
                  <a:lnTo>
                    <a:pt x="8770" y="4501"/>
                  </a:lnTo>
                  <a:lnTo>
                    <a:pt x="8821" y="4424"/>
                  </a:lnTo>
                  <a:lnTo>
                    <a:pt x="8821" y="4321"/>
                  </a:lnTo>
                  <a:lnTo>
                    <a:pt x="8796" y="4244"/>
                  </a:lnTo>
                  <a:lnTo>
                    <a:pt x="8744" y="4167"/>
                  </a:lnTo>
                  <a:lnTo>
                    <a:pt x="8641" y="4115"/>
                  </a:lnTo>
                  <a:lnTo>
                    <a:pt x="8075" y="3987"/>
                  </a:lnTo>
                  <a:lnTo>
                    <a:pt x="7510" y="3832"/>
                  </a:lnTo>
                  <a:lnTo>
                    <a:pt x="6970" y="3652"/>
                  </a:lnTo>
                  <a:lnTo>
                    <a:pt x="6430" y="3472"/>
                  </a:lnTo>
                  <a:lnTo>
                    <a:pt x="5889" y="3267"/>
                  </a:lnTo>
                  <a:lnTo>
                    <a:pt x="5349" y="3061"/>
                  </a:lnTo>
                  <a:lnTo>
                    <a:pt x="4809" y="2829"/>
                  </a:lnTo>
                  <a:lnTo>
                    <a:pt x="4295" y="2572"/>
                  </a:lnTo>
                  <a:lnTo>
                    <a:pt x="3781" y="2315"/>
                  </a:lnTo>
                  <a:lnTo>
                    <a:pt x="3266" y="2032"/>
                  </a:lnTo>
                  <a:lnTo>
                    <a:pt x="2778" y="1749"/>
                  </a:lnTo>
                  <a:lnTo>
                    <a:pt x="2289" y="1441"/>
                  </a:lnTo>
                  <a:lnTo>
                    <a:pt x="1800" y="1106"/>
                  </a:lnTo>
                  <a:lnTo>
                    <a:pt x="1337" y="772"/>
                  </a:lnTo>
                  <a:lnTo>
                    <a:pt x="874" y="412"/>
                  </a:lnTo>
                  <a:lnTo>
                    <a:pt x="412" y="52"/>
                  </a:lnTo>
                  <a:lnTo>
                    <a:pt x="334"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7168;p72"/>
            <p:cNvSpPr/>
            <p:nvPr/>
          </p:nvSpPr>
          <p:spPr>
            <a:xfrm>
              <a:off x="6955127" y="2517574"/>
              <a:ext cx="188049" cy="561760"/>
            </a:xfrm>
            <a:custGeom>
              <a:avLst/>
              <a:gdLst/>
              <a:ahLst/>
              <a:cxnLst/>
              <a:rect l="l" t="t" r="r" b="b"/>
              <a:pathLst>
                <a:path w="16306" h="48711" extrusionOk="0">
                  <a:moveTo>
                    <a:pt x="4501" y="1"/>
                  </a:moveTo>
                  <a:lnTo>
                    <a:pt x="4064" y="27"/>
                  </a:lnTo>
                  <a:lnTo>
                    <a:pt x="3601" y="104"/>
                  </a:lnTo>
                  <a:lnTo>
                    <a:pt x="3163" y="232"/>
                  </a:lnTo>
                  <a:lnTo>
                    <a:pt x="2726" y="387"/>
                  </a:lnTo>
                  <a:lnTo>
                    <a:pt x="2315" y="592"/>
                  </a:lnTo>
                  <a:lnTo>
                    <a:pt x="1929" y="850"/>
                  </a:lnTo>
                  <a:lnTo>
                    <a:pt x="1569" y="1132"/>
                  </a:lnTo>
                  <a:lnTo>
                    <a:pt x="1260" y="1441"/>
                  </a:lnTo>
                  <a:lnTo>
                    <a:pt x="977" y="1775"/>
                  </a:lnTo>
                  <a:lnTo>
                    <a:pt x="720" y="2135"/>
                  </a:lnTo>
                  <a:lnTo>
                    <a:pt x="489" y="2521"/>
                  </a:lnTo>
                  <a:lnTo>
                    <a:pt x="309" y="2907"/>
                  </a:lnTo>
                  <a:lnTo>
                    <a:pt x="180" y="3344"/>
                  </a:lnTo>
                  <a:lnTo>
                    <a:pt x="77" y="3781"/>
                  </a:lnTo>
                  <a:lnTo>
                    <a:pt x="26" y="4219"/>
                  </a:lnTo>
                  <a:lnTo>
                    <a:pt x="0" y="4656"/>
                  </a:lnTo>
                  <a:lnTo>
                    <a:pt x="26" y="5119"/>
                  </a:lnTo>
                  <a:lnTo>
                    <a:pt x="103" y="5556"/>
                  </a:lnTo>
                  <a:lnTo>
                    <a:pt x="232" y="6019"/>
                  </a:lnTo>
                  <a:lnTo>
                    <a:pt x="2006" y="11368"/>
                  </a:lnTo>
                  <a:lnTo>
                    <a:pt x="3755" y="16692"/>
                  </a:lnTo>
                  <a:lnTo>
                    <a:pt x="4629" y="19341"/>
                  </a:lnTo>
                  <a:lnTo>
                    <a:pt x="5504" y="22015"/>
                  </a:lnTo>
                  <a:lnTo>
                    <a:pt x="6327" y="24639"/>
                  </a:lnTo>
                  <a:lnTo>
                    <a:pt x="7124" y="27262"/>
                  </a:lnTo>
                  <a:lnTo>
                    <a:pt x="7484" y="28548"/>
                  </a:lnTo>
                  <a:lnTo>
                    <a:pt x="7767" y="29731"/>
                  </a:lnTo>
                  <a:lnTo>
                    <a:pt x="7818" y="29988"/>
                  </a:lnTo>
                  <a:lnTo>
                    <a:pt x="7844" y="30117"/>
                  </a:lnTo>
                  <a:lnTo>
                    <a:pt x="7870" y="30219"/>
                  </a:lnTo>
                  <a:lnTo>
                    <a:pt x="7896" y="30348"/>
                  </a:lnTo>
                  <a:lnTo>
                    <a:pt x="7896" y="30297"/>
                  </a:lnTo>
                  <a:lnTo>
                    <a:pt x="7921" y="30297"/>
                  </a:lnTo>
                  <a:lnTo>
                    <a:pt x="7921" y="30605"/>
                  </a:lnTo>
                  <a:lnTo>
                    <a:pt x="7896" y="30965"/>
                  </a:lnTo>
                  <a:lnTo>
                    <a:pt x="7818" y="31377"/>
                  </a:lnTo>
                  <a:lnTo>
                    <a:pt x="7716" y="31840"/>
                  </a:lnTo>
                  <a:lnTo>
                    <a:pt x="7587" y="32354"/>
                  </a:lnTo>
                  <a:lnTo>
                    <a:pt x="7407" y="32868"/>
                  </a:lnTo>
                  <a:lnTo>
                    <a:pt x="7201" y="33383"/>
                  </a:lnTo>
                  <a:lnTo>
                    <a:pt x="6995" y="33949"/>
                  </a:lnTo>
                  <a:lnTo>
                    <a:pt x="6738" y="34489"/>
                  </a:lnTo>
                  <a:lnTo>
                    <a:pt x="6481" y="35054"/>
                  </a:lnTo>
                  <a:lnTo>
                    <a:pt x="5890" y="36160"/>
                  </a:lnTo>
                  <a:lnTo>
                    <a:pt x="5272" y="37292"/>
                  </a:lnTo>
                  <a:lnTo>
                    <a:pt x="4604" y="38398"/>
                  </a:lnTo>
                  <a:lnTo>
                    <a:pt x="3884" y="39529"/>
                  </a:lnTo>
                  <a:lnTo>
                    <a:pt x="3138" y="40635"/>
                  </a:lnTo>
                  <a:lnTo>
                    <a:pt x="2392" y="41741"/>
                  </a:lnTo>
                  <a:lnTo>
                    <a:pt x="1929" y="42384"/>
                  </a:lnTo>
                  <a:lnTo>
                    <a:pt x="2186" y="43181"/>
                  </a:lnTo>
                  <a:lnTo>
                    <a:pt x="2443" y="43979"/>
                  </a:lnTo>
                  <a:lnTo>
                    <a:pt x="2726" y="44802"/>
                  </a:lnTo>
                  <a:lnTo>
                    <a:pt x="3035" y="45573"/>
                  </a:lnTo>
                  <a:lnTo>
                    <a:pt x="3678" y="47142"/>
                  </a:lnTo>
                  <a:lnTo>
                    <a:pt x="4346" y="48711"/>
                  </a:lnTo>
                  <a:lnTo>
                    <a:pt x="4604" y="48582"/>
                  </a:lnTo>
                  <a:lnTo>
                    <a:pt x="4835" y="48454"/>
                  </a:lnTo>
                  <a:lnTo>
                    <a:pt x="5067" y="48299"/>
                  </a:lnTo>
                  <a:lnTo>
                    <a:pt x="5298" y="48119"/>
                  </a:lnTo>
                  <a:lnTo>
                    <a:pt x="5890" y="47579"/>
                  </a:lnTo>
                  <a:lnTo>
                    <a:pt x="6430" y="47065"/>
                  </a:lnTo>
                  <a:lnTo>
                    <a:pt x="7484" y="46010"/>
                  </a:lnTo>
                  <a:lnTo>
                    <a:pt x="8513" y="44904"/>
                  </a:lnTo>
                  <a:lnTo>
                    <a:pt x="9516" y="43799"/>
                  </a:lnTo>
                  <a:lnTo>
                    <a:pt x="10493" y="42641"/>
                  </a:lnTo>
                  <a:lnTo>
                    <a:pt x="11419" y="41433"/>
                  </a:lnTo>
                  <a:lnTo>
                    <a:pt x="12345" y="40198"/>
                  </a:lnTo>
                  <a:lnTo>
                    <a:pt x="12782" y="39529"/>
                  </a:lnTo>
                  <a:lnTo>
                    <a:pt x="13219" y="38886"/>
                  </a:lnTo>
                  <a:lnTo>
                    <a:pt x="13631" y="38192"/>
                  </a:lnTo>
                  <a:lnTo>
                    <a:pt x="14042" y="37498"/>
                  </a:lnTo>
                  <a:lnTo>
                    <a:pt x="14428" y="36752"/>
                  </a:lnTo>
                  <a:lnTo>
                    <a:pt x="14814" y="36006"/>
                  </a:lnTo>
                  <a:lnTo>
                    <a:pt x="15174" y="35209"/>
                  </a:lnTo>
                  <a:lnTo>
                    <a:pt x="15482" y="34360"/>
                  </a:lnTo>
                  <a:lnTo>
                    <a:pt x="15791" y="33460"/>
                  </a:lnTo>
                  <a:lnTo>
                    <a:pt x="15920" y="32997"/>
                  </a:lnTo>
                  <a:lnTo>
                    <a:pt x="16022" y="32508"/>
                  </a:lnTo>
                  <a:lnTo>
                    <a:pt x="16125" y="32020"/>
                  </a:lnTo>
                  <a:lnTo>
                    <a:pt x="16228" y="31480"/>
                  </a:lnTo>
                  <a:lnTo>
                    <a:pt x="16280" y="30940"/>
                  </a:lnTo>
                  <a:lnTo>
                    <a:pt x="16305" y="30374"/>
                  </a:lnTo>
                  <a:lnTo>
                    <a:pt x="16305" y="30297"/>
                  </a:lnTo>
                  <a:lnTo>
                    <a:pt x="16305" y="30194"/>
                  </a:lnTo>
                  <a:lnTo>
                    <a:pt x="16305" y="29962"/>
                  </a:lnTo>
                  <a:lnTo>
                    <a:pt x="16305" y="29859"/>
                  </a:lnTo>
                  <a:lnTo>
                    <a:pt x="16305" y="29782"/>
                  </a:lnTo>
                  <a:lnTo>
                    <a:pt x="16305" y="29602"/>
                  </a:lnTo>
                  <a:lnTo>
                    <a:pt x="16254" y="29319"/>
                  </a:lnTo>
                  <a:lnTo>
                    <a:pt x="16228" y="29036"/>
                  </a:lnTo>
                  <a:lnTo>
                    <a:pt x="16202" y="28805"/>
                  </a:lnTo>
                  <a:lnTo>
                    <a:pt x="16177" y="28574"/>
                  </a:lnTo>
                  <a:lnTo>
                    <a:pt x="16100" y="28136"/>
                  </a:lnTo>
                  <a:lnTo>
                    <a:pt x="15945" y="27339"/>
                  </a:lnTo>
                  <a:lnTo>
                    <a:pt x="15791" y="26568"/>
                  </a:lnTo>
                  <a:lnTo>
                    <a:pt x="15482" y="25102"/>
                  </a:lnTo>
                  <a:lnTo>
                    <a:pt x="15122" y="23661"/>
                  </a:lnTo>
                  <a:lnTo>
                    <a:pt x="14762" y="22247"/>
                  </a:lnTo>
                  <a:lnTo>
                    <a:pt x="14016" y="19469"/>
                  </a:lnTo>
                  <a:lnTo>
                    <a:pt x="13219" y="16692"/>
                  </a:lnTo>
                  <a:lnTo>
                    <a:pt x="12422" y="13966"/>
                  </a:lnTo>
                  <a:lnTo>
                    <a:pt x="11573" y="11240"/>
                  </a:lnTo>
                  <a:lnTo>
                    <a:pt x="10725" y="8514"/>
                  </a:lnTo>
                  <a:lnTo>
                    <a:pt x="9850" y="5813"/>
                  </a:lnTo>
                  <a:lnTo>
                    <a:pt x="8950" y="3087"/>
                  </a:lnTo>
                  <a:lnTo>
                    <a:pt x="8770" y="2676"/>
                  </a:lnTo>
                  <a:lnTo>
                    <a:pt x="8564" y="2264"/>
                  </a:lnTo>
                  <a:lnTo>
                    <a:pt x="8307" y="1878"/>
                  </a:lnTo>
                  <a:lnTo>
                    <a:pt x="8024" y="1544"/>
                  </a:lnTo>
                  <a:lnTo>
                    <a:pt x="7716" y="1210"/>
                  </a:lnTo>
                  <a:lnTo>
                    <a:pt x="7381" y="927"/>
                  </a:lnTo>
                  <a:lnTo>
                    <a:pt x="7021" y="695"/>
                  </a:lnTo>
                  <a:lnTo>
                    <a:pt x="6635" y="464"/>
                  </a:lnTo>
                  <a:lnTo>
                    <a:pt x="6250" y="284"/>
                  </a:lnTo>
                  <a:lnTo>
                    <a:pt x="5812" y="155"/>
                  </a:lnTo>
                  <a:lnTo>
                    <a:pt x="5401" y="52"/>
                  </a:lnTo>
                  <a:lnTo>
                    <a:pt x="4964" y="1"/>
                  </a:lnTo>
                  <a:close/>
                </a:path>
              </a:pathLst>
            </a:custGeom>
            <a:gradFill>
              <a:gsLst>
                <a:gs pos="0">
                  <a:srgbClr val="FFF0B9"/>
                </a:gs>
                <a:gs pos="100000">
                  <a:srgbClr val="F9D03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7169;p72"/>
            <p:cNvSpPr/>
            <p:nvPr/>
          </p:nvSpPr>
          <p:spPr>
            <a:xfrm>
              <a:off x="7047664" y="2863699"/>
              <a:ext cx="41229" cy="9503"/>
            </a:xfrm>
            <a:custGeom>
              <a:avLst/>
              <a:gdLst/>
              <a:ahLst/>
              <a:cxnLst/>
              <a:rect l="l" t="t" r="r" b="b"/>
              <a:pathLst>
                <a:path w="3575" h="824" extrusionOk="0">
                  <a:moveTo>
                    <a:pt x="2160" y="1"/>
                  </a:moveTo>
                  <a:lnTo>
                    <a:pt x="1749" y="26"/>
                  </a:lnTo>
                  <a:lnTo>
                    <a:pt x="1337" y="78"/>
                  </a:lnTo>
                  <a:lnTo>
                    <a:pt x="926" y="181"/>
                  </a:lnTo>
                  <a:lnTo>
                    <a:pt x="515" y="284"/>
                  </a:lnTo>
                  <a:lnTo>
                    <a:pt x="103" y="438"/>
                  </a:lnTo>
                  <a:lnTo>
                    <a:pt x="52" y="489"/>
                  </a:lnTo>
                  <a:lnTo>
                    <a:pt x="0" y="541"/>
                  </a:lnTo>
                  <a:lnTo>
                    <a:pt x="0" y="618"/>
                  </a:lnTo>
                  <a:lnTo>
                    <a:pt x="0" y="695"/>
                  </a:lnTo>
                  <a:lnTo>
                    <a:pt x="26" y="747"/>
                  </a:lnTo>
                  <a:lnTo>
                    <a:pt x="77" y="798"/>
                  </a:lnTo>
                  <a:lnTo>
                    <a:pt x="129" y="824"/>
                  </a:lnTo>
                  <a:lnTo>
                    <a:pt x="206" y="798"/>
                  </a:lnTo>
                  <a:lnTo>
                    <a:pt x="592" y="669"/>
                  </a:lnTo>
                  <a:lnTo>
                    <a:pt x="977" y="541"/>
                  </a:lnTo>
                  <a:lnTo>
                    <a:pt x="1363" y="464"/>
                  </a:lnTo>
                  <a:lnTo>
                    <a:pt x="1749" y="412"/>
                  </a:lnTo>
                  <a:lnTo>
                    <a:pt x="2135" y="387"/>
                  </a:lnTo>
                  <a:lnTo>
                    <a:pt x="2546" y="387"/>
                  </a:lnTo>
                  <a:lnTo>
                    <a:pt x="2932" y="438"/>
                  </a:lnTo>
                  <a:lnTo>
                    <a:pt x="3343" y="489"/>
                  </a:lnTo>
                  <a:lnTo>
                    <a:pt x="3421" y="489"/>
                  </a:lnTo>
                  <a:lnTo>
                    <a:pt x="3472" y="464"/>
                  </a:lnTo>
                  <a:lnTo>
                    <a:pt x="3524" y="412"/>
                  </a:lnTo>
                  <a:lnTo>
                    <a:pt x="3575" y="335"/>
                  </a:lnTo>
                  <a:lnTo>
                    <a:pt x="3575" y="284"/>
                  </a:lnTo>
                  <a:lnTo>
                    <a:pt x="3549" y="206"/>
                  </a:lnTo>
                  <a:lnTo>
                    <a:pt x="3498" y="155"/>
                  </a:lnTo>
                  <a:lnTo>
                    <a:pt x="3446" y="129"/>
                  </a:lnTo>
                  <a:lnTo>
                    <a:pt x="3009" y="52"/>
                  </a:lnTo>
                  <a:lnTo>
                    <a:pt x="2598" y="26"/>
                  </a:lnTo>
                  <a:lnTo>
                    <a:pt x="2160"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7170;p72"/>
            <p:cNvSpPr/>
            <p:nvPr/>
          </p:nvSpPr>
          <p:spPr>
            <a:xfrm>
              <a:off x="7057155" y="2852132"/>
              <a:ext cx="22246" cy="16918"/>
            </a:xfrm>
            <a:custGeom>
              <a:avLst/>
              <a:gdLst/>
              <a:ahLst/>
              <a:cxnLst/>
              <a:rect l="l" t="t" r="r" b="b"/>
              <a:pathLst>
                <a:path w="1929" h="1467" extrusionOk="0">
                  <a:moveTo>
                    <a:pt x="1723" y="1"/>
                  </a:moveTo>
                  <a:lnTo>
                    <a:pt x="1646" y="26"/>
                  </a:lnTo>
                  <a:lnTo>
                    <a:pt x="1235" y="284"/>
                  </a:lnTo>
                  <a:lnTo>
                    <a:pt x="823" y="541"/>
                  </a:lnTo>
                  <a:lnTo>
                    <a:pt x="437" y="849"/>
                  </a:lnTo>
                  <a:lnTo>
                    <a:pt x="52" y="1158"/>
                  </a:lnTo>
                  <a:lnTo>
                    <a:pt x="0" y="1235"/>
                  </a:lnTo>
                  <a:lnTo>
                    <a:pt x="0" y="1287"/>
                  </a:lnTo>
                  <a:lnTo>
                    <a:pt x="26" y="1364"/>
                  </a:lnTo>
                  <a:lnTo>
                    <a:pt x="52" y="1415"/>
                  </a:lnTo>
                  <a:lnTo>
                    <a:pt x="103" y="1467"/>
                  </a:lnTo>
                  <a:lnTo>
                    <a:pt x="257" y="1467"/>
                  </a:lnTo>
                  <a:lnTo>
                    <a:pt x="334" y="1415"/>
                  </a:lnTo>
                  <a:lnTo>
                    <a:pt x="669" y="1132"/>
                  </a:lnTo>
                  <a:lnTo>
                    <a:pt x="1055" y="849"/>
                  </a:lnTo>
                  <a:lnTo>
                    <a:pt x="1440" y="592"/>
                  </a:lnTo>
                  <a:lnTo>
                    <a:pt x="1852" y="361"/>
                  </a:lnTo>
                  <a:lnTo>
                    <a:pt x="1903" y="309"/>
                  </a:lnTo>
                  <a:lnTo>
                    <a:pt x="1929" y="232"/>
                  </a:lnTo>
                  <a:lnTo>
                    <a:pt x="1929" y="155"/>
                  </a:lnTo>
                  <a:lnTo>
                    <a:pt x="1903" y="104"/>
                  </a:lnTo>
                  <a:lnTo>
                    <a:pt x="1852" y="52"/>
                  </a:lnTo>
                  <a:lnTo>
                    <a:pt x="1800" y="1"/>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7171;p72"/>
            <p:cNvSpPr/>
            <p:nvPr/>
          </p:nvSpPr>
          <p:spPr>
            <a:xfrm>
              <a:off x="6961943" y="2990648"/>
              <a:ext cx="32337" cy="73854"/>
            </a:xfrm>
            <a:custGeom>
              <a:avLst/>
              <a:gdLst/>
              <a:ahLst/>
              <a:cxnLst/>
              <a:rect l="l" t="t" r="r" b="b"/>
              <a:pathLst>
                <a:path w="2804" h="6404" extrusionOk="0">
                  <a:moveTo>
                    <a:pt x="618" y="0"/>
                  </a:moveTo>
                  <a:lnTo>
                    <a:pt x="309" y="51"/>
                  </a:lnTo>
                  <a:lnTo>
                    <a:pt x="669" y="1363"/>
                  </a:lnTo>
                  <a:lnTo>
                    <a:pt x="695" y="1492"/>
                  </a:lnTo>
                  <a:lnTo>
                    <a:pt x="721" y="1672"/>
                  </a:lnTo>
                  <a:lnTo>
                    <a:pt x="721" y="1877"/>
                  </a:lnTo>
                  <a:lnTo>
                    <a:pt x="695" y="2160"/>
                  </a:lnTo>
                  <a:lnTo>
                    <a:pt x="618" y="2469"/>
                  </a:lnTo>
                  <a:lnTo>
                    <a:pt x="515" y="2829"/>
                  </a:lnTo>
                  <a:lnTo>
                    <a:pt x="335" y="3241"/>
                  </a:lnTo>
                  <a:lnTo>
                    <a:pt x="232" y="3472"/>
                  </a:lnTo>
                  <a:lnTo>
                    <a:pt x="155" y="3729"/>
                  </a:lnTo>
                  <a:lnTo>
                    <a:pt x="104" y="4012"/>
                  </a:lnTo>
                  <a:lnTo>
                    <a:pt x="52" y="4295"/>
                  </a:lnTo>
                  <a:lnTo>
                    <a:pt x="1" y="4604"/>
                  </a:lnTo>
                  <a:lnTo>
                    <a:pt x="1" y="4912"/>
                  </a:lnTo>
                  <a:lnTo>
                    <a:pt x="1" y="5221"/>
                  </a:lnTo>
                  <a:lnTo>
                    <a:pt x="1" y="5504"/>
                  </a:lnTo>
                  <a:lnTo>
                    <a:pt x="26" y="5761"/>
                  </a:lnTo>
                  <a:lnTo>
                    <a:pt x="78" y="5992"/>
                  </a:lnTo>
                  <a:lnTo>
                    <a:pt x="129" y="6172"/>
                  </a:lnTo>
                  <a:lnTo>
                    <a:pt x="206" y="6301"/>
                  </a:lnTo>
                  <a:lnTo>
                    <a:pt x="284" y="6378"/>
                  </a:lnTo>
                  <a:lnTo>
                    <a:pt x="335" y="6404"/>
                  </a:lnTo>
                  <a:lnTo>
                    <a:pt x="386" y="6404"/>
                  </a:lnTo>
                  <a:lnTo>
                    <a:pt x="464" y="6378"/>
                  </a:lnTo>
                  <a:lnTo>
                    <a:pt x="515" y="6352"/>
                  </a:lnTo>
                  <a:lnTo>
                    <a:pt x="644" y="6224"/>
                  </a:lnTo>
                  <a:lnTo>
                    <a:pt x="952" y="5761"/>
                  </a:lnTo>
                  <a:lnTo>
                    <a:pt x="1338" y="5195"/>
                  </a:lnTo>
                  <a:lnTo>
                    <a:pt x="1749" y="4526"/>
                  </a:lnTo>
                  <a:lnTo>
                    <a:pt x="2135" y="3781"/>
                  </a:lnTo>
                  <a:lnTo>
                    <a:pt x="2315" y="3395"/>
                  </a:lnTo>
                  <a:lnTo>
                    <a:pt x="2470" y="3035"/>
                  </a:lnTo>
                  <a:lnTo>
                    <a:pt x="2598" y="2649"/>
                  </a:lnTo>
                  <a:lnTo>
                    <a:pt x="2727" y="2289"/>
                  </a:lnTo>
                  <a:lnTo>
                    <a:pt x="2778" y="1929"/>
                  </a:lnTo>
                  <a:lnTo>
                    <a:pt x="2804" y="1620"/>
                  </a:lnTo>
                  <a:lnTo>
                    <a:pt x="2804" y="1312"/>
                  </a:lnTo>
                  <a:lnTo>
                    <a:pt x="2727" y="1029"/>
                  </a:lnTo>
                  <a:lnTo>
                    <a:pt x="2624" y="797"/>
                  </a:lnTo>
                  <a:lnTo>
                    <a:pt x="2495" y="617"/>
                  </a:lnTo>
                  <a:lnTo>
                    <a:pt x="2341" y="437"/>
                  </a:lnTo>
                  <a:lnTo>
                    <a:pt x="2161" y="309"/>
                  </a:lnTo>
                  <a:lnTo>
                    <a:pt x="1955" y="206"/>
                  </a:lnTo>
                  <a:lnTo>
                    <a:pt x="1749" y="129"/>
                  </a:lnTo>
                  <a:lnTo>
                    <a:pt x="1544" y="77"/>
                  </a:lnTo>
                  <a:lnTo>
                    <a:pt x="1338" y="26"/>
                  </a:lnTo>
                  <a:lnTo>
                    <a:pt x="952"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7172;p72"/>
            <p:cNvSpPr/>
            <p:nvPr/>
          </p:nvSpPr>
          <p:spPr>
            <a:xfrm>
              <a:off x="6984189" y="3041357"/>
              <a:ext cx="32637" cy="73278"/>
            </a:xfrm>
            <a:custGeom>
              <a:avLst/>
              <a:gdLst/>
              <a:ahLst/>
              <a:cxnLst/>
              <a:rect l="l" t="t" r="r" b="b"/>
              <a:pathLst>
                <a:path w="2830" h="6354" extrusionOk="0">
                  <a:moveTo>
                    <a:pt x="875" y="1"/>
                  </a:moveTo>
                  <a:lnTo>
                    <a:pt x="515" y="27"/>
                  </a:lnTo>
                  <a:lnTo>
                    <a:pt x="206" y="78"/>
                  </a:lnTo>
                  <a:lnTo>
                    <a:pt x="618" y="1441"/>
                  </a:lnTo>
                  <a:lnTo>
                    <a:pt x="643" y="1570"/>
                  </a:lnTo>
                  <a:lnTo>
                    <a:pt x="669" y="1698"/>
                  </a:lnTo>
                  <a:lnTo>
                    <a:pt x="695" y="1904"/>
                  </a:lnTo>
                  <a:lnTo>
                    <a:pt x="669" y="2135"/>
                  </a:lnTo>
                  <a:lnTo>
                    <a:pt x="618" y="2444"/>
                  </a:lnTo>
                  <a:lnTo>
                    <a:pt x="515" y="2778"/>
                  </a:lnTo>
                  <a:lnTo>
                    <a:pt x="361" y="3164"/>
                  </a:lnTo>
                  <a:lnTo>
                    <a:pt x="258" y="3396"/>
                  </a:lnTo>
                  <a:lnTo>
                    <a:pt x="181" y="3653"/>
                  </a:lnTo>
                  <a:lnTo>
                    <a:pt x="103" y="3961"/>
                  </a:lnTo>
                  <a:lnTo>
                    <a:pt x="52" y="4244"/>
                  </a:lnTo>
                  <a:lnTo>
                    <a:pt x="26" y="4553"/>
                  </a:lnTo>
                  <a:lnTo>
                    <a:pt x="1" y="4862"/>
                  </a:lnTo>
                  <a:lnTo>
                    <a:pt x="1" y="5170"/>
                  </a:lnTo>
                  <a:lnTo>
                    <a:pt x="26" y="5453"/>
                  </a:lnTo>
                  <a:lnTo>
                    <a:pt x="52" y="5710"/>
                  </a:lnTo>
                  <a:lnTo>
                    <a:pt x="103" y="5942"/>
                  </a:lnTo>
                  <a:lnTo>
                    <a:pt x="155" y="6122"/>
                  </a:lnTo>
                  <a:lnTo>
                    <a:pt x="232" y="6250"/>
                  </a:lnTo>
                  <a:lnTo>
                    <a:pt x="309" y="6327"/>
                  </a:lnTo>
                  <a:lnTo>
                    <a:pt x="361" y="6353"/>
                  </a:lnTo>
                  <a:lnTo>
                    <a:pt x="412" y="6353"/>
                  </a:lnTo>
                  <a:lnTo>
                    <a:pt x="463" y="6327"/>
                  </a:lnTo>
                  <a:lnTo>
                    <a:pt x="515" y="6302"/>
                  </a:lnTo>
                  <a:lnTo>
                    <a:pt x="643" y="6147"/>
                  </a:lnTo>
                  <a:lnTo>
                    <a:pt x="978" y="5710"/>
                  </a:lnTo>
                  <a:lnTo>
                    <a:pt x="1364" y="5144"/>
                  </a:lnTo>
                  <a:lnTo>
                    <a:pt x="1775" y="4450"/>
                  </a:lnTo>
                  <a:lnTo>
                    <a:pt x="2161" y="3730"/>
                  </a:lnTo>
                  <a:lnTo>
                    <a:pt x="2341" y="3344"/>
                  </a:lnTo>
                  <a:lnTo>
                    <a:pt x="2495" y="2958"/>
                  </a:lnTo>
                  <a:lnTo>
                    <a:pt x="2624" y="2598"/>
                  </a:lnTo>
                  <a:lnTo>
                    <a:pt x="2727" y="2238"/>
                  </a:lnTo>
                  <a:lnTo>
                    <a:pt x="2804" y="1878"/>
                  </a:lnTo>
                  <a:lnTo>
                    <a:pt x="2829" y="1570"/>
                  </a:lnTo>
                  <a:lnTo>
                    <a:pt x="2829" y="1261"/>
                  </a:lnTo>
                  <a:lnTo>
                    <a:pt x="2752" y="978"/>
                  </a:lnTo>
                  <a:lnTo>
                    <a:pt x="2649" y="747"/>
                  </a:lnTo>
                  <a:lnTo>
                    <a:pt x="2495" y="567"/>
                  </a:lnTo>
                  <a:lnTo>
                    <a:pt x="2341" y="387"/>
                  </a:lnTo>
                  <a:lnTo>
                    <a:pt x="2135" y="258"/>
                  </a:lnTo>
                  <a:lnTo>
                    <a:pt x="1955" y="181"/>
                  </a:lnTo>
                  <a:lnTo>
                    <a:pt x="1724" y="104"/>
                  </a:lnTo>
                  <a:lnTo>
                    <a:pt x="1518" y="52"/>
                  </a:lnTo>
                  <a:lnTo>
                    <a:pt x="1286" y="27"/>
                  </a:lnTo>
                  <a:lnTo>
                    <a:pt x="875"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7173;p72"/>
            <p:cNvSpPr/>
            <p:nvPr/>
          </p:nvSpPr>
          <p:spPr>
            <a:xfrm>
              <a:off x="6999320" y="3063903"/>
              <a:ext cx="28774" cy="64963"/>
            </a:xfrm>
            <a:custGeom>
              <a:avLst/>
              <a:gdLst/>
              <a:ahLst/>
              <a:cxnLst/>
              <a:rect l="l" t="t" r="r" b="b"/>
              <a:pathLst>
                <a:path w="2495" h="5633" extrusionOk="0">
                  <a:moveTo>
                    <a:pt x="772" y="0"/>
                  </a:moveTo>
                  <a:lnTo>
                    <a:pt x="463" y="26"/>
                  </a:lnTo>
                  <a:lnTo>
                    <a:pt x="154" y="78"/>
                  </a:lnTo>
                  <a:lnTo>
                    <a:pt x="514" y="1286"/>
                  </a:lnTo>
                  <a:lnTo>
                    <a:pt x="566" y="1389"/>
                  </a:lnTo>
                  <a:lnTo>
                    <a:pt x="592" y="1518"/>
                  </a:lnTo>
                  <a:lnTo>
                    <a:pt x="592" y="1698"/>
                  </a:lnTo>
                  <a:lnTo>
                    <a:pt x="592" y="1904"/>
                  </a:lnTo>
                  <a:lnTo>
                    <a:pt x="540" y="2161"/>
                  </a:lnTo>
                  <a:lnTo>
                    <a:pt x="437" y="2469"/>
                  </a:lnTo>
                  <a:lnTo>
                    <a:pt x="309" y="2829"/>
                  </a:lnTo>
                  <a:lnTo>
                    <a:pt x="206" y="3009"/>
                  </a:lnTo>
                  <a:lnTo>
                    <a:pt x="129" y="3241"/>
                  </a:lnTo>
                  <a:lnTo>
                    <a:pt x="77" y="3498"/>
                  </a:lnTo>
                  <a:lnTo>
                    <a:pt x="52" y="3755"/>
                  </a:lnTo>
                  <a:lnTo>
                    <a:pt x="0" y="4321"/>
                  </a:lnTo>
                  <a:lnTo>
                    <a:pt x="0" y="4835"/>
                  </a:lnTo>
                  <a:lnTo>
                    <a:pt x="26" y="5041"/>
                  </a:lnTo>
                  <a:lnTo>
                    <a:pt x="77" y="5247"/>
                  </a:lnTo>
                  <a:lnTo>
                    <a:pt x="129" y="5427"/>
                  </a:lnTo>
                  <a:lnTo>
                    <a:pt x="180" y="5530"/>
                  </a:lnTo>
                  <a:lnTo>
                    <a:pt x="257" y="5607"/>
                  </a:lnTo>
                  <a:lnTo>
                    <a:pt x="309" y="5633"/>
                  </a:lnTo>
                  <a:lnTo>
                    <a:pt x="360" y="5633"/>
                  </a:lnTo>
                  <a:lnTo>
                    <a:pt x="463" y="5581"/>
                  </a:lnTo>
                  <a:lnTo>
                    <a:pt x="566" y="5453"/>
                  </a:lnTo>
                  <a:lnTo>
                    <a:pt x="849" y="5067"/>
                  </a:lnTo>
                  <a:lnTo>
                    <a:pt x="1183" y="4552"/>
                  </a:lnTo>
                  <a:lnTo>
                    <a:pt x="1543" y="3961"/>
                  </a:lnTo>
                  <a:lnTo>
                    <a:pt x="1903" y="3292"/>
                  </a:lnTo>
                  <a:lnTo>
                    <a:pt x="2058" y="2958"/>
                  </a:lnTo>
                  <a:lnTo>
                    <a:pt x="2186" y="2624"/>
                  </a:lnTo>
                  <a:lnTo>
                    <a:pt x="2315" y="2315"/>
                  </a:lnTo>
                  <a:lnTo>
                    <a:pt x="2392" y="1981"/>
                  </a:lnTo>
                  <a:lnTo>
                    <a:pt x="2469" y="1672"/>
                  </a:lnTo>
                  <a:lnTo>
                    <a:pt x="2495" y="1389"/>
                  </a:lnTo>
                  <a:lnTo>
                    <a:pt x="2469" y="1132"/>
                  </a:lnTo>
                  <a:lnTo>
                    <a:pt x="2418" y="875"/>
                  </a:lnTo>
                  <a:lnTo>
                    <a:pt x="2315" y="669"/>
                  </a:lnTo>
                  <a:lnTo>
                    <a:pt x="2186" y="515"/>
                  </a:lnTo>
                  <a:lnTo>
                    <a:pt x="2058" y="360"/>
                  </a:lnTo>
                  <a:lnTo>
                    <a:pt x="1878" y="258"/>
                  </a:lnTo>
                  <a:lnTo>
                    <a:pt x="1698" y="155"/>
                  </a:lnTo>
                  <a:lnTo>
                    <a:pt x="1517" y="103"/>
                  </a:lnTo>
                  <a:lnTo>
                    <a:pt x="1312" y="52"/>
                  </a:lnTo>
                  <a:lnTo>
                    <a:pt x="1132" y="26"/>
                  </a:lnTo>
                  <a:lnTo>
                    <a:pt x="772" y="0"/>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7174;p72"/>
            <p:cNvSpPr/>
            <p:nvPr/>
          </p:nvSpPr>
          <p:spPr>
            <a:xfrm>
              <a:off x="6971135" y="3017035"/>
              <a:ext cx="32637" cy="73278"/>
            </a:xfrm>
            <a:custGeom>
              <a:avLst/>
              <a:gdLst/>
              <a:ahLst/>
              <a:cxnLst/>
              <a:rect l="l" t="t" r="r" b="b"/>
              <a:pathLst>
                <a:path w="2830" h="6354" extrusionOk="0">
                  <a:moveTo>
                    <a:pt x="515" y="1"/>
                  </a:moveTo>
                  <a:lnTo>
                    <a:pt x="181" y="52"/>
                  </a:lnTo>
                  <a:lnTo>
                    <a:pt x="592" y="1441"/>
                  </a:lnTo>
                  <a:lnTo>
                    <a:pt x="644" y="1544"/>
                  </a:lnTo>
                  <a:lnTo>
                    <a:pt x="670" y="1698"/>
                  </a:lnTo>
                  <a:lnTo>
                    <a:pt x="670" y="1878"/>
                  </a:lnTo>
                  <a:lnTo>
                    <a:pt x="670" y="2136"/>
                  </a:lnTo>
                  <a:lnTo>
                    <a:pt x="618" y="2418"/>
                  </a:lnTo>
                  <a:lnTo>
                    <a:pt x="515" y="2778"/>
                  </a:lnTo>
                  <a:lnTo>
                    <a:pt x="335" y="3164"/>
                  </a:lnTo>
                  <a:lnTo>
                    <a:pt x="232" y="3396"/>
                  </a:lnTo>
                  <a:lnTo>
                    <a:pt x="155" y="3653"/>
                  </a:lnTo>
                  <a:lnTo>
                    <a:pt x="104" y="3936"/>
                  </a:lnTo>
                  <a:lnTo>
                    <a:pt x="52" y="4244"/>
                  </a:lnTo>
                  <a:lnTo>
                    <a:pt x="27" y="4553"/>
                  </a:lnTo>
                  <a:lnTo>
                    <a:pt x="1" y="4862"/>
                  </a:lnTo>
                  <a:lnTo>
                    <a:pt x="1" y="5145"/>
                  </a:lnTo>
                  <a:lnTo>
                    <a:pt x="1" y="5427"/>
                  </a:lnTo>
                  <a:lnTo>
                    <a:pt x="27" y="5685"/>
                  </a:lnTo>
                  <a:lnTo>
                    <a:pt x="78" y="5916"/>
                  </a:lnTo>
                  <a:lnTo>
                    <a:pt x="130" y="6096"/>
                  </a:lnTo>
                  <a:lnTo>
                    <a:pt x="207" y="6250"/>
                  </a:lnTo>
                  <a:lnTo>
                    <a:pt x="310" y="6328"/>
                  </a:lnTo>
                  <a:lnTo>
                    <a:pt x="361" y="6353"/>
                  </a:lnTo>
                  <a:lnTo>
                    <a:pt x="412" y="6353"/>
                  </a:lnTo>
                  <a:lnTo>
                    <a:pt x="464" y="6328"/>
                  </a:lnTo>
                  <a:lnTo>
                    <a:pt x="515" y="6276"/>
                  </a:lnTo>
                  <a:lnTo>
                    <a:pt x="644" y="6148"/>
                  </a:lnTo>
                  <a:lnTo>
                    <a:pt x="952" y="5710"/>
                  </a:lnTo>
                  <a:lnTo>
                    <a:pt x="1338" y="5119"/>
                  </a:lnTo>
                  <a:lnTo>
                    <a:pt x="1750" y="4450"/>
                  </a:lnTo>
                  <a:lnTo>
                    <a:pt x="2136" y="3704"/>
                  </a:lnTo>
                  <a:lnTo>
                    <a:pt x="2316" y="3344"/>
                  </a:lnTo>
                  <a:lnTo>
                    <a:pt x="2470" y="2959"/>
                  </a:lnTo>
                  <a:lnTo>
                    <a:pt x="2624" y="2598"/>
                  </a:lnTo>
                  <a:lnTo>
                    <a:pt x="2727" y="2213"/>
                  </a:lnTo>
                  <a:lnTo>
                    <a:pt x="2778" y="1878"/>
                  </a:lnTo>
                  <a:lnTo>
                    <a:pt x="2830" y="1544"/>
                  </a:lnTo>
                  <a:lnTo>
                    <a:pt x="2804" y="1261"/>
                  </a:lnTo>
                  <a:lnTo>
                    <a:pt x="2753" y="978"/>
                  </a:lnTo>
                  <a:lnTo>
                    <a:pt x="2624" y="747"/>
                  </a:lnTo>
                  <a:lnTo>
                    <a:pt x="2496" y="541"/>
                  </a:lnTo>
                  <a:lnTo>
                    <a:pt x="2316" y="387"/>
                  </a:lnTo>
                  <a:lnTo>
                    <a:pt x="2136" y="258"/>
                  </a:lnTo>
                  <a:lnTo>
                    <a:pt x="1930" y="155"/>
                  </a:lnTo>
                  <a:lnTo>
                    <a:pt x="1724" y="78"/>
                  </a:lnTo>
                  <a:lnTo>
                    <a:pt x="1493" y="27"/>
                  </a:lnTo>
                  <a:lnTo>
                    <a:pt x="1287" y="1"/>
                  </a:lnTo>
                  <a:close/>
                </a:path>
              </a:pathLst>
            </a:custGeom>
            <a:solidFill>
              <a:srgbClr val="FDAE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7175;p72"/>
            <p:cNvSpPr/>
            <p:nvPr/>
          </p:nvSpPr>
          <p:spPr>
            <a:xfrm>
              <a:off x="6958679" y="2597955"/>
              <a:ext cx="36201" cy="102040"/>
            </a:xfrm>
            <a:custGeom>
              <a:avLst/>
              <a:gdLst/>
              <a:ahLst/>
              <a:cxnLst/>
              <a:rect l="l" t="t" r="r" b="b"/>
              <a:pathLst>
                <a:path w="3139" h="8848" extrusionOk="0">
                  <a:moveTo>
                    <a:pt x="155" y="0"/>
                  </a:moveTo>
                  <a:lnTo>
                    <a:pt x="78" y="26"/>
                  </a:lnTo>
                  <a:lnTo>
                    <a:pt x="26" y="78"/>
                  </a:lnTo>
                  <a:lnTo>
                    <a:pt x="1" y="129"/>
                  </a:lnTo>
                  <a:lnTo>
                    <a:pt x="26" y="232"/>
                  </a:lnTo>
                  <a:lnTo>
                    <a:pt x="2753" y="8719"/>
                  </a:lnTo>
                  <a:lnTo>
                    <a:pt x="2804" y="8796"/>
                  </a:lnTo>
                  <a:lnTo>
                    <a:pt x="2855" y="8847"/>
                  </a:lnTo>
                  <a:lnTo>
                    <a:pt x="3010" y="8847"/>
                  </a:lnTo>
                  <a:lnTo>
                    <a:pt x="3061" y="8822"/>
                  </a:lnTo>
                  <a:lnTo>
                    <a:pt x="3113" y="8770"/>
                  </a:lnTo>
                  <a:lnTo>
                    <a:pt x="3138" y="8719"/>
                  </a:lnTo>
                  <a:lnTo>
                    <a:pt x="3138" y="8616"/>
                  </a:lnTo>
                  <a:lnTo>
                    <a:pt x="387" y="129"/>
                  </a:lnTo>
                  <a:lnTo>
                    <a:pt x="335" y="52"/>
                  </a:lnTo>
                  <a:lnTo>
                    <a:pt x="284"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7176;p72"/>
            <p:cNvSpPr/>
            <p:nvPr/>
          </p:nvSpPr>
          <p:spPr>
            <a:xfrm>
              <a:off x="6958391" y="2626429"/>
              <a:ext cx="18694" cy="21370"/>
            </a:xfrm>
            <a:custGeom>
              <a:avLst/>
              <a:gdLst/>
              <a:ahLst/>
              <a:cxnLst/>
              <a:rect l="l" t="t" r="r" b="b"/>
              <a:pathLst>
                <a:path w="1621" h="1853" extrusionOk="0">
                  <a:moveTo>
                    <a:pt x="180" y="0"/>
                  </a:moveTo>
                  <a:lnTo>
                    <a:pt x="103" y="26"/>
                  </a:lnTo>
                  <a:lnTo>
                    <a:pt x="51" y="78"/>
                  </a:lnTo>
                  <a:lnTo>
                    <a:pt x="0" y="129"/>
                  </a:lnTo>
                  <a:lnTo>
                    <a:pt x="0" y="180"/>
                  </a:lnTo>
                  <a:lnTo>
                    <a:pt x="0" y="258"/>
                  </a:lnTo>
                  <a:lnTo>
                    <a:pt x="51" y="335"/>
                  </a:lnTo>
                  <a:lnTo>
                    <a:pt x="694" y="1029"/>
                  </a:lnTo>
                  <a:lnTo>
                    <a:pt x="1312" y="1775"/>
                  </a:lnTo>
                  <a:lnTo>
                    <a:pt x="1363" y="1826"/>
                  </a:lnTo>
                  <a:lnTo>
                    <a:pt x="1440" y="1852"/>
                  </a:lnTo>
                  <a:lnTo>
                    <a:pt x="1492" y="1826"/>
                  </a:lnTo>
                  <a:lnTo>
                    <a:pt x="1543" y="1801"/>
                  </a:lnTo>
                  <a:lnTo>
                    <a:pt x="1595" y="1723"/>
                  </a:lnTo>
                  <a:lnTo>
                    <a:pt x="1620" y="1672"/>
                  </a:lnTo>
                  <a:lnTo>
                    <a:pt x="1595" y="1595"/>
                  </a:lnTo>
                  <a:lnTo>
                    <a:pt x="1569" y="1518"/>
                  </a:lnTo>
                  <a:lnTo>
                    <a:pt x="952" y="772"/>
                  </a:lnTo>
                  <a:lnTo>
                    <a:pt x="309" y="52"/>
                  </a:lnTo>
                  <a:lnTo>
                    <a:pt x="257" y="26"/>
                  </a:lnTo>
                  <a:lnTo>
                    <a:pt x="180" y="0"/>
                  </a:lnTo>
                  <a:close/>
                </a:path>
              </a:pathLst>
            </a:custGeom>
            <a:gradFill>
              <a:gsLst>
                <a:gs pos="0">
                  <a:srgbClr val="FFF0B9"/>
                </a:gs>
                <a:gs pos="100000">
                  <a:srgbClr val="F9D03C"/>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651429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8874" y="581366"/>
            <a:ext cx="5801948" cy="572700"/>
          </a:xfrm>
        </p:spPr>
        <p:txBody>
          <a:bodyPr/>
          <a:lstStyle/>
          <a:p>
            <a:pPr algn="just"/>
            <a:r>
              <a:rPr lang="en-US" dirty="0">
                <a:solidFill>
                  <a:schemeClr val="tx2"/>
                </a:solidFill>
              </a:rPr>
              <a:t>The role of employer in conflict management</a:t>
            </a:r>
            <a:br>
              <a:rPr lang="en-US" dirty="0">
                <a:solidFill>
                  <a:schemeClr val="tx2"/>
                </a:solidFill>
              </a:rPr>
            </a:br>
            <a:endParaRPr lang="en-US" dirty="0">
              <a:solidFill>
                <a:schemeClr val="tx2"/>
              </a:solidFill>
            </a:endParaRPr>
          </a:p>
        </p:txBody>
      </p:sp>
      <p:sp>
        <p:nvSpPr>
          <p:cNvPr id="3" name="Subtitle 2"/>
          <p:cNvSpPr>
            <a:spLocks noGrp="1"/>
          </p:cNvSpPr>
          <p:nvPr>
            <p:ph type="subTitle" idx="1"/>
          </p:nvPr>
        </p:nvSpPr>
        <p:spPr>
          <a:xfrm>
            <a:off x="1126154" y="1284010"/>
            <a:ext cx="6179419" cy="1463100"/>
          </a:xfrm>
        </p:spPr>
        <p:txBody>
          <a:bodyPr/>
          <a:lstStyle/>
          <a:p>
            <a:pPr lvl="0" algn="just">
              <a:buFont typeface="Arial" panose="020B0604020202020204" pitchFamily="34" charset="0"/>
              <a:buChar char="•"/>
            </a:pPr>
            <a:r>
              <a:rPr lang="en-US" dirty="0">
                <a:solidFill>
                  <a:schemeClr val="tx2"/>
                </a:solidFill>
                <a:latin typeface="Days One" panose="020B0604020202020204" charset="0"/>
              </a:rPr>
              <a:t>It is the responsibility of the employer to create a culture where dissent is encouraged</a:t>
            </a:r>
          </a:p>
          <a:p>
            <a:pPr lvl="0" algn="just">
              <a:buFont typeface="Arial" panose="020B0604020202020204" pitchFamily="34" charset="0"/>
              <a:buChar char="•"/>
            </a:pPr>
            <a:r>
              <a:rPr lang="en-US" dirty="0">
                <a:solidFill>
                  <a:schemeClr val="tx2"/>
                </a:solidFill>
                <a:latin typeface="Days One" panose="020B0604020202020204" charset="0"/>
              </a:rPr>
              <a:t>Top-down interventions is not always necessary on parts of the employer</a:t>
            </a:r>
          </a:p>
          <a:p>
            <a:pPr lvl="0" algn="just">
              <a:buFont typeface="Arial" panose="020B0604020202020204" pitchFamily="34" charset="0"/>
              <a:buChar char="•"/>
            </a:pPr>
            <a:r>
              <a:rPr lang="en-US" dirty="0">
                <a:solidFill>
                  <a:schemeClr val="tx2"/>
                </a:solidFill>
                <a:latin typeface="Days One" panose="020B0604020202020204" charset="0"/>
              </a:rPr>
              <a:t>As opined by Aguilar </a:t>
            </a:r>
            <a:r>
              <a:rPr lang="en-US" i="1" dirty="0">
                <a:solidFill>
                  <a:schemeClr val="tx2"/>
                </a:solidFill>
                <a:latin typeface="Days One" panose="020B0604020202020204" charset="0"/>
              </a:rPr>
              <a:t>et al.</a:t>
            </a:r>
            <a:r>
              <a:rPr lang="en-US" dirty="0">
                <a:solidFill>
                  <a:schemeClr val="tx2"/>
                </a:solidFill>
                <a:latin typeface="Days One" panose="020B0604020202020204" charset="0"/>
              </a:rPr>
              <a:t> (2022), encouraging individual in managing their own conflicts goes a long way in conflict management</a:t>
            </a:r>
          </a:p>
          <a:p>
            <a:pPr algn="just">
              <a:buFont typeface="Arial" panose="020B0604020202020204" pitchFamily="34" charset="0"/>
              <a:buChar char="•"/>
            </a:pPr>
            <a:endParaRPr lang="en-US" dirty="0">
              <a:solidFill>
                <a:schemeClr val="tx2"/>
              </a:solidFill>
              <a:latin typeface="Days One" panose="020B0604020202020204" charset="0"/>
            </a:endParaRPr>
          </a:p>
        </p:txBody>
      </p:sp>
    </p:spTree>
    <p:extLst>
      <p:ext uri="{BB962C8B-B14F-4D97-AF65-F5344CB8AC3E}">
        <p14:creationId xmlns:p14="http://schemas.microsoft.com/office/powerpoint/2010/main" val="3519906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764" y="667993"/>
            <a:ext cx="5301434" cy="572700"/>
          </a:xfrm>
        </p:spPr>
        <p:txBody>
          <a:bodyPr/>
          <a:lstStyle/>
          <a:p>
            <a:r>
              <a:rPr lang="en-US" sz="4000" dirty="0">
                <a:solidFill>
                  <a:schemeClr val="tx2"/>
                </a:solidFill>
              </a:rPr>
              <a:t>Successful team development</a:t>
            </a:r>
            <a:br>
              <a:rPr lang="en-US" sz="4000" dirty="0">
                <a:solidFill>
                  <a:schemeClr val="tx2"/>
                </a:solidFill>
              </a:rPr>
            </a:br>
            <a:endParaRPr lang="en-US" sz="4000" dirty="0">
              <a:solidFill>
                <a:schemeClr val="tx2"/>
              </a:solidFill>
            </a:endParaRPr>
          </a:p>
        </p:txBody>
      </p:sp>
      <p:sp>
        <p:nvSpPr>
          <p:cNvPr id="3" name="Subtitle 2"/>
          <p:cNvSpPr>
            <a:spLocks noGrp="1"/>
          </p:cNvSpPr>
          <p:nvPr>
            <p:ph type="subTitle" idx="1"/>
          </p:nvPr>
        </p:nvSpPr>
        <p:spPr>
          <a:xfrm>
            <a:off x="1068403" y="1399513"/>
            <a:ext cx="6882063" cy="1463100"/>
          </a:xfrm>
        </p:spPr>
        <p:txBody>
          <a:bodyPr/>
          <a:lstStyle/>
          <a:p>
            <a:pPr lvl="0" algn="just">
              <a:buFont typeface="Arial" panose="020B0604020202020204" pitchFamily="34" charset="0"/>
              <a:buChar char="•"/>
            </a:pPr>
            <a:r>
              <a:rPr lang="en-US" dirty="0">
                <a:solidFill>
                  <a:schemeClr val="tx2"/>
                </a:solidFill>
              </a:rPr>
              <a:t>A successful team development refers to building of a highly productive team</a:t>
            </a:r>
          </a:p>
          <a:p>
            <a:pPr lvl="0" algn="just">
              <a:buFont typeface="Arial" panose="020B0604020202020204" pitchFamily="34" charset="0"/>
              <a:buChar char="•"/>
            </a:pPr>
            <a:r>
              <a:rPr lang="en-US" dirty="0">
                <a:solidFill>
                  <a:schemeClr val="tx2"/>
                </a:solidFill>
              </a:rPr>
              <a:t>According to Tannenbaum </a:t>
            </a:r>
            <a:r>
              <a:rPr lang="en-US" i="1" dirty="0">
                <a:solidFill>
                  <a:schemeClr val="tx2"/>
                </a:solidFill>
              </a:rPr>
              <a:t>et al.</a:t>
            </a:r>
            <a:r>
              <a:rPr lang="en-US" dirty="0">
                <a:solidFill>
                  <a:schemeClr val="tx2"/>
                </a:solidFill>
              </a:rPr>
              <a:t> (2021), Groundwork of highly productive team is communication, innovation and cooperation</a:t>
            </a:r>
          </a:p>
          <a:p>
            <a:pPr lvl="0" algn="just">
              <a:buFont typeface="Arial" panose="020B0604020202020204" pitchFamily="34" charset="0"/>
              <a:buChar char="•"/>
            </a:pPr>
            <a:r>
              <a:rPr lang="en-US" dirty="0">
                <a:solidFill>
                  <a:schemeClr val="tx2"/>
                </a:solidFill>
              </a:rPr>
              <a:t>Atmosphere of respect and mutual trust forms the basis of team development</a:t>
            </a:r>
          </a:p>
          <a:p>
            <a:pPr algn="just">
              <a:buFont typeface="Arial" panose="020B0604020202020204" pitchFamily="34" charset="0"/>
              <a:buChar char="•"/>
            </a:pPr>
            <a:endParaRPr lang="en-US" dirty="0">
              <a:solidFill>
                <a:schemeClr val="tx2"/>
              </a:solidFill>
            </a:endParaRPr>
          </a:p>
        </p:txBody>
      </p:sp>
    </p:spTree>
    <p:extLst>
      <p:ext uri="{BB962C8B-B14F-4D97-AF65-F5344CB8AC3E}">
        <p14:creationId xmlns:p14="http://schemas.microsoft.com/office/powerpoint/2010/main" val="181635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868" y="1197382"/>
            <a:ext cx="6879977" cy="572700"/>
          </a:xfrm>
        </p:spPr>
        <p:txBody>
          <a:bodyPr/>
          <a:lstStyle/>
          <a:p>
            <a:pPr algn="just"/>
            <a:r>
              <a:rPr lang="en-US" sz="4000" dirty="0">
                <a:solidFill>
                  <a:schemeClr val="tx2"/>
                </a:solidFill>
              </a:rPr>
              <a:t>Building of a successful team</a:t>
            </a:r>
            <a:br>
              <a:rPr lang="en-US" sz="4000" dirty="0">
                <a:solidFill>
                  <a:schemeClr val="tx2"/>
                </a:solidFill>
              </a:rPr>
            </a:br>
            <a:endParaRPr lang="en-US" sz="4000" dirty="0">
              <a:solidFill>
                <a:schemeClr val="tx2"/>
              </a:solidFill>
            </a:endParaRPr>
          </a:p>
        </p:txBody>
      </p:sp>
      <p:sp>
        <p:nvSpPr>
          <p:cNvPr id="3" name="Subtitle 2"/>
          <p:cNvSpPr>
            <a:spLocks noGrp="1"/>
          </p:cNvSpPr>
          <p:nvPr>
            <p:ph type="subTitle" idx="1"/>
          </p:nvPr>
        </p:nvSpPr>
        <p:spPr>
          <a:xfrm>
            <a:off x="298383" y="1659396"/>
            <a:ext cx="3840480" cy="1507316"/>
          </a:xfrm>
        </p:spPr>
        <p:txBody>
          <a:bodyPr/>
          <a:lstStyle/>
          <a:p>
            <a:pPr marL="469900" lvl="0" indent="-342900" algn="just">
              <a:buFont typeface="Arial" panose="020B0604020202020204" pitchFamily="34" charset="0"/>
              <a:buChar char="•"/>
            </a:pPr>
            <a:r>
              <a:rPr lang="en-US" dirty="0">
                <a:solidFill>
                  <a:schemeClr val="tx2"/>
                </a:solidFill>
                <a:latin typeface="Days One" panose="020B0604020202020204" charset="0"/>
              </a:rPr>
              <a:t>Setting SMART goals and allocating well defined roles helps in building a successful team (Han </a:t>
            </a:r>
            <a:r>
              <a:rPr lang="en-US" i="1" dirty="0">
                <a:solidFill>
                  <a:schemeClr val="tx2"/>
                </a:solidFill>
                <a:latin typeface="Days One" panose="020B0604020202020204" charset="0"/>
              </a:rPr>
              <a:t>et al.</a:t>
            </a:r>
            <a:r>
              <a:rPr lang="en-US" dirty="0">
                <a:solidFill>
                  <a:schemeClr val="tx2"/>
                </a:solidFill>
                <a:latin typeface="Days One" panose="020B0604020202020204" charset="0"/>
              </a:rPr>
              <a:t> 2023) </a:t>
            </a:r>
          </a:p>
          <a:p>
            <a:pPr marL="469900" lvl="0" indent="-342900" algn="just">
              <a:buFont typeface="Arial" panose="020B0604020202020204" pitchFamily="34" charset="0"/>
              <a:buChar char="•"/>
            </a:pPr>
            <a:r>
              <a:rPr lang="en-US" dirty="0">
                <a:solidFill>
                  <a:schemeClr val="tx2"/>
                </a:solidFill>
                <a:latin typeface="Days One" panose="020B0604020202020204" charset="0"/>
              </a:rPr>
              <a:t>Experimenting regularly while embracing diversity is imperative</a:t>
            </a:r>
          </a:p>
          <a:p>
            <a:pPr marL="469900" lvl="0" indent="-342900" algn="just">
              <a:buFont typeface="Arial" panose="020B0604020202020204" pitchFamily="34" charset="0"/>
              <a:buChar char="•"/>
            </a:pPr>
            <a:r>
              <a:rPr lang="en-US" dirty="0">
                <a:solidFill>
                  <a:schemeClr val="tx2"/>
                </a:solidFill>
                <a:latin typeface="Days One" panose="020B0604020202020204" charset="0"/>
              </a:rPr>
              <a:t>Communicating effectively while being accountable to the team also forms the basis  of building a team</a:t>
            </a:r>
          </a:p>
          <a:p>
            <a:pPr marL="469900" indent="-342900" algn="just">
              <a:buFont typeface="Arial" panose="020B0604020202020204" pitchFamily="34" charset="0"/>
              <a:buChar char="•"/>
            </a:pPr>
            <a:endParaRPr lang="en-US" dirty="0">
              <a:solidFill>
                <a:schemeClr val="tx2"/>
              </a:solidFill>
              <a:latin typeface="Days One" panose="020B060402020202020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3858" y="2261937"/>
            <a:ext cx="4724264" cy="1568918"/>
          </a:xfrm>
          <a:prstGeom prst="rect">
            <a:avLst/>
          </a:prstGeom>
        </p:spPr>
      </p:pic>
    </p:spTree>
    <p:extLst>
      <p:ext uri="{BB962C8B-B14F-4D97-AF65-F5344CB8AC3E}">
        <p14:creationId xmlns:p14="http://schemas.microsoft.com/office/powerpoint/2010/main" val="1333377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756" y="956751"/>
            <a:ext cx="5647944" cy="572700"/>
          </a:xfrm>
        </p:spPr>
        <p:txBody>
          <a:bodyPr/>
          <a:lstStyle/>
          <a:p>
            <a:r>
              <a:rPr lang="en-US" sz="4400" dirty="0">
                <a:solidFill>
                  <a:schemeClr val="tx2"/>
                </a:solidFill>
              </a:rPr>
              <a:t>Conclusion</a:t>
            </a:r>
            <a:r>
              <a:rPr lang="en-US" dirty="0"/>
              <a:t/>
            </a:r>
            <a:br>
              <a:rPr lang="en-US" dirty="0"/>
            </a:br>
            <a:endParaRPr lang="en-US" dirty="0"/>
          </a:p>
        </p:txBody>
      </p:sp>
      <p:sp>
        <p:nvSpPr>
          <p:cNvPr id="3" name="Subtitle 2"/>
          <p:cNvSpPr>
            <a:spLocks noGrp="1"/>
          </p:cNvSpPr>
          <p:nvPr>
            <p:ph type="subTitle" idx="1"/>
          </p:nvPr>
        </p:nvSpPr>
        <p:spPr>
          <a:xfrm>
            <a:off x="943275" y="1611269"/>
            <a:ext cx="7074568" cy="1463100"/>
          </a:xfrm>
        </p:spPr>
        <p:txBody>
          <a:bodyPr/>
          <a:lstStyle/>
          <a:p>
            <a:pPr marL="469900" lvl="0" indent="-342900" algn="just">
              <a:buFont typeface="Arial" panose="020B0604020202020204" pitchFamily="34" charset="0"/>
              <a:buChar char="•"/>
            </a:pPr>
            <a:r>
              <a:rPr lang="en-US" sz="2000" dirty="0">
                <a:solidFill>
                  <a:schemeClr val="tx2"/>
                </a:solidFill>
                <a:latin typeface="Days One" panose="020B0604020202020204" charset="0"/>
              </a:rPr>
              <a:t>The current presentation has mainly revolved around the nuances of teamwork</a:t>
            </a:r>
          </a:p>
          <a:p>
            <a:pPr marL="469900" lvl="0" indent="-342900" algn="just">
              <a:buFont typeface="Arial" panose="020B0604020202020204" pitchFamily="34" charset="0"/>
              <a:buChar char="•"/>
            </a:pPr>
            <a:r>
              <a:rPr lang="en-US" sz="2000" dirty="0">
                <a:solidFill>
                  <a:schemeClr val="tx2"/>
                </a:solidFill>
                <a:latin typeface="Days One" panose="020B0604020202020204" charset="0"/>
              </a:rPr>
              <a:t>Various factors and model of effective team building have been portrayed in it</a:t>
            </a:r>
          </a:p>
          <a:p>
            <a:pPr marL="469900" lvl="0" indent="-342900" algn="just">
              <a:buFont typeface="Arial" panose="020B0604020202020204" pitchFamily="34" charset="0"/>
              <a:buChar char="•"/>
            </a:pPr>
            <a:r>
              <a:rPr lang="en-US" sz="2000" dirty="0">
                <a:solidFill>
                  <a:schemeClr val="tx2"/>
                </a:solidFill>
                <a:latin typeface="Days One" panose="020B0604020202020204" charset="0"/>
              </a:rPr>
              <a:t>Aspects of conflict management, proper allocation of team roles and building blocks of developing successful team have also been elucidated in the presentation</a:t>
            </a:r>
          </a:p>
          <a:p>
            <a:pPr marL="469900" indent="-342900" algn="just">
              <a:buFont typeface="Arial" panose="020B0604020202020204" pitchFamily="34" charset="0"/>
              <a:buChar char="•"/>
            </a:pPr>
            <a:endParaRPr lang="en-US" sz="2000" dirty="0">
              <a:solidFill>
                <a:schemeClr val="tx2"/>
              </a:solidFill>
              <a:latin typeface="Days One" panose="020B0604020202020204" charset="0"/>
            </a:endParaRPr>
          </a:p>
        </p:txBody>
      </p:sp>
    </p:spTree>
    <p:extLst>
      <p:ext uri="{BB962C8B-B14F-4D97-AF65-F5344CB8AC3E}">
        <p14:creationId xmlns:p14="http://schemas.microsoft.com/office/powerpoint/2010/main" val="2148121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0627" y="408112"/>
            <a:ext cx="6023329" cy="572700"/>
          </a:xfrm>
        </p:spPr>
        <p:txBody>
          <a:bodyPr/>
          <a:lstStyle/>
          <a:p>
            <a:r>
              <a:rPr lang="en-US" sz="4000" dirty="0">
                <a:solidFill>
                  <a:schemeClr val="tx2"/>
                </a:solidFill>
              </a:rPr>
              <a:t>References</a:t>
            </a:r>
            <a:r>
              <a:rPr lang="en-US" dirty="0"/>
              <a:t/>
            </a:r>
            <a:br>
              <a:rPr lang="en-US" dirty="0"/>
            </a:br>
            <a:endParaRPr lang="en-US" dirty="0"/>
          </a:p>
        </p:txBody>
      </p:sp>
      <p:sp>
        <p:nvSpPr>
          <p:cNvPr id="3" name="Subtitle 2"/>
          <p:cNvSpPr>
            <a:spLocks noGrp="1"/>
          </p:cNvSpPr>
          <p:nvPr>
            <p:ph type="subTitle" idx="1"/>
          </p:nvPr>
        </p:nvSpPr>
        <p:spPr>
          <a:xfrm>
            <a:off x="654518" y="841247"/>
            <a:ext cx="7834964" cy="1391814"/>
          </a:xfrm>
        </p:spPr>
        <p:txBody>
          <a:bodyPr/>
          <a:lstStyle/>
          <a:p>
            <a:pPr algn="just"/>
            <a:r>
              <a:rPr lang="en-US" sz="1050" dirty="0"/>
              <a:t>Aguilar, R., Peña, A., </a:t>
            </a:r>
            <a:r>
              <a:rPr lang="en-US" sz="1050" dirty="0" err="1"/>
              <a:t>Díaz</a:t>
            </a:r>
            <a:r>
              <a:rPr lang="en-US" sz="1050" dirty="0"/>
              <a:t>, J. and </a:t>
            </a:r>
            <a:r>
              <a:rPr lang="en-US" sz="1050" dirty="0" err="1"/>
              <a:t>Ucán</a:t>
            </a:r>
            <a:r>
              <a:rPr lang="en-US" sz="1050" dirty="0"/>
              <a:t>, J., 2022. Influence of Belbin’s Role Theory on Database Design: Experimenting with Software Engineering Students. </a:t>
            </a:r>
            <a:r>
              <a:rPr lang="en-US" sz="1050" i="1" dirty="0"/>
              <a:t>Programming and Computer Software</a:t>
            </a:r>
            <a:r>
              <a:rPr lang="en-US" sz="1050" dirty="0"/>
              <a:t>, </a:t>
            </a:r>
            <a:r>
              <a:rPr lang="en-US" sz="1050" i="1" dirty="0"/>
              <a:t>48</a:t>
            </a:r>
            <a:r>
              <a:rPr lang="en-US" sz="1050" dirty="0"/>
              <a:t>(8), pp.489-498.</a:t>
            </a:r>
          </a:p>
          <a:p>
            <a:pPr algn="just"/>
            <a:r>
              <a:rPr lang="en-US" sz="1050" dirty="0" err="1"/>
              <a:t>Bao</a:t>
            </a:r>
            <a:r>
              <a:rPr lang="en-US" sz="1050" dirty="0"/>
              <a:t>, R., 2019. Research on the relationship between team roles theory and team effectiveness.</a:t>
            </a:r>
          </a:p>
          <a:p>
            <a:pPr algn="just"/>
            <a:r>
              <a:rPr lang="en-US" sz="1050" dirty="0" err="1"/>
              <a:t>Chandolia</a:t>
            </a:r>
            <a:r>
              <a:rPr lang="en-US" sz="1050" dirty="0"/>
              <a:t>, E. and </a:t>
            </a:r>
            <a:r>
              <a:rPr lang="en-US" sz="1050" dirty="0" err="1"/>
              <a:t>Anastasiou</a:t>
            </a:r>
            <a:r>
              <a:rPr lang="en-US" sz="1050" dirty="0"/>
              <a:t>, S., 2020. Leadership and conflict management style are associated with the effectiveness of school conflict management in the Region of Epirus, NW Greece. </a:t>
            </a:r>
            <a:r>
              <a:rPr lang="en-US" sz="1050" i="1" dirty="0"/>
              <a:t>European Journal of Investigation in Health, Psychology and Education</a:t>
            </a:r>
            <a:r>
              <a:rPr lang="en-US" sz="1050" dirty="0"/>
              <a:t>, </a:t>
            </a:r>
            <a:r>
              <a:rPr lang="en-US" sz="1050" i="1" dirty="0"/>
              <a:t>10</a:t>
            </a:r>
            <a:r>
              <a:rPr lang="en-US" sz="1050" dirty="0"/>
              <a:t>(1), pp.455-468.</a:t>
            </a:r>
          </a:p>
          <a:p>
            <a:pPr algn="just"/>
            <a:r>
              <a:rPr lang="en-US" sz="1050" dirty="0" err="1"/>
              <a:t>Doukanari</a:t>
            </a:r>
            <a:r>
              <a:rPr lang="en-US" sz="1050" dirty="0"/>
              <a:t>, E., </a:t>
            </a:r>
            <a:r>
              <a:rPr lang="en-US" sz="1050" dirty="0" err="1"/>
              <a:t>Ktoridou</a:t>
            </a:r>
            <a:r>
              <a:rPr lang="en-US" sz="1050" dirty="0"/>
              <a:t>, D., </a:t>
            </a:r>
            <a:r>
              <a:rPr lang="en-US" sz="1050" dirty="0" err="1"/>
              <a:t>Efthymiou</a:t>
            </a:r>
            <a:r>
              <a:rPr lang="en-US" sz="1050" dirty="0"/>
              <a:t>, L. and </a:t>
            </a:r>
            <a:r>
              <a:rPr lang="en-US" sz="1050" dirty="0" err="1"/>
              <a:t>Epaminonda</a:t>
            </a:r>
            <a:r>
              <a:rPr lang="en-US" sz="1050" dirty="0"/>
              <a:t>, E., 2021. The quest for sustainable teaching praxis: Opportunities and challenges of multidisciplinary and multicultural teamwork. </a:t>
            </a:r>
            <a:r>
              <a:rPr lang="en-US" sz="1050" i="1" dirty="0"/>
              <a:t>Sustainability</a:t>
            </a:r>
            <a:r>
              <a:rPr lang="en-US" sz="1050" dirty="0"/>
              <a:t>, </a:t>
            </a:r>
            <a:r>
              <a:rPr lang="en-US" sz="1050" i="1" dirty="0"/>
              <a:t>13</a:t>
            </a:r>
            <a:r>
              <a:rPr lang="en-US" sz="1050" dirty="0"/>
              <a:t>(13), p.7210.</a:t>
            </a:r>
          </a:p>
          <a:p>
            <a:pPr algn="just"/>
            <a:r>
              <a:rPr lang="en-US" sz="1050" dirty="0"/>
              <a:t>Han, C., Zhang, L., Liu, J. and Zhang, P., 2023. Mediating Role of Teamwork in the Influence of Team Role on Team Performance. </a:t>
            </a:r>
            <a:r>
              <a:rPr lang="en-US" sz="1050" i="1" dirty="0"/>
              <a:t>Journal of Multidisciplinary Healthcare</a:t>
            </a:r>
            <a:r>
              <a:rPr lang="en-US" sz="1050" dirty="0"/>
              <a:t>, pp.1057-1066.</a:t>
            </a:r>
          </a:p>
          <a:p>
            <a:pPr algn="just"/>
            <a:r>
              <a:rPr lang="en-US" sz="1050" dirty="0" err="1"/>
              <a:t>Jalinus</a:t>
            </a:r>
            <a:r>
              <a:rPr lang="en-US" sz="1050" dirty="0"/>
              <a:t>, N., </a:t>
            </a:r>
            <a:r>
              <a:rPr lang="en-US" sz="1050" dirty="0" err="1"/>
              <a:t>Syahril</a:t>
            </a:r>
            <a:r>
              <a:rPr lang="en-US" sz="1050" dirty="0"/>
              <a:t>, S., </a:t>
            </a:r>
            <a:r>
              <a:rPr lang="en-US" sz="1050" dirty="0" err="1"/>
              <a:t>Nabawi</a:t>
            </a:r>
            <a:r>
              <a:rPr lang="en-US" sz="1050" dirty="0"/>
              <a:t>, R.A. and </a:t>
            </a:r>
            <a:r>
              <a:rPr lang="en-US" sz="1050" dirty="0" err="1"/>
              <a:t>Arbi</a:t>
            </a:r>
            <a:r>
              <a:rPr lang="en-US" sz="1050" dirty="0"/>
              <a:t>, Y., 2020. How project-based learning and direct teaching models affect teamwork and welding skills among students. </a:t>
            </a:r>
            <a:r>
              <a:rPr lang="en-US" sz="1050" i="1" dirty="0"/>
              <a:t>International Journal of Innovation, Creativity and Change.</a:t>
            </a:r>
            <a:r>
              <a:rPr lang="en-US" sz="1050" dirty="0"/>
              <a:t>, </a:t>
            </a:r>
            <a:r>
              <a:rPr lang="en-US" sz="1050" i="1" dirty="0"/>
              <a:t>11</a:t>
            </a:r>
            <a:r>
              <a:rPr lang="en-US" sz="1050" dirty="0"/>
              <a:t>(11), pp.85-111.</a:t>
            </a:r>
          </a:p>
          <a:p>
            <a:pPr algn="just"/>
            <a:r>
              <a:rPr lang="en-US" sz="1050" dirty="0"/>
              <a:t>Patterson, D., 2022. 4.6. In-depth Look: Tuckman’s Model–Five Stages of Team Development. </a:t>
            </a:r>
            <a:r>
              <a:rPr lang="en-US" sz="1050" i="1" dirty="0"/>
              <a:t>Strategic Project Management: Theory and Practice for Human Resource Professionals</a:t>
            </a:r>
            <a:r>
              <a:rPr lang="en-US" sz="1050" dirty="0"/>
              <a:t>.</a:t>
            </a:r>
          </a:p>
          <a:p>
            <a:pPr algn="just"/>
            <a:r>
              <a:rPr lang="en-US" sz="1050" dirty="0"/>
              <a:t>Prada, E.D., </a:t>
            </a:r>
            <a:r>
              <a:rPr lang="en-US" sz="1050" dirty="0" err="1"/>
              <a:t>Mareque</a:t>
            </a:r>
            <a:r>
              <a:rPr lang="en-US" sz="1050" dirty="0"/>
              <a:t>, M. and </a:t>
            </a:r>
            <a:r>
              <a:rPr lang="en-US" sz="1050" dirty="0" err="1"/>
              <a:t>Pino-Juste</a:t>
            </a:r>
            <a:r>
              <a:rPr lang="en-US" sz="1050" dirty="0"/>
              <a:t>, M., 2022. Teamwork skills in higher education: is university training contributing to their mastery?. </a:t>
            </a:r>
            <a:r>
              <a:rPr lang="en-US" sz="1050" i="1" dirty="0" err="1"/>
              <a:t>Psicologia</a:t>
            </a:r>
            <a:r>
              <a:rPr lang="en-US" sz="1050" i="1" dirty="0"/>
              <a:t>: </a:t>
            </a:r>
            <a:r>
              <a:rPr lang="en-US" sz="1050" i="1" dirty="0" err="1"/>
              <a:t>Reflexão</a:t>
            </a:r>
            <a:r>
              <a:rPr lang="en-US" sz="1050" i="1" dirty="0"/>
              <a:t> e </a:t>
            </a:r>
            <a:r>
              <a:rPr lang="en-US" sz="1050" i="1" dirty="0" err="1"/>
              <a:t>Crítica</a:t>
            </a:r>
            <a:r>
              <a:rPr lang="en-US" sz="1050" dirty="0"/>
              <a:t>, </a:t>
            </a:r>
            <a:r>
              <a:rPr lang="en-US" sz="1050" i="1" dirty="0"/>
              <a:t>35</a:t>
            </a:r>
            <a:r>
              <a:rPr lang="en-US" sz="1050" dirty="0"/>
              <a:t>.</a:t>
            </a:r>
          </a:p>
          <a:p>
            <a:pPr algn="just"/>
            <a:r>
              <a:rPr lang="en-US" sz="1050" dirty="0"/>
              <a:t>Rojas, R.R., 2021. Enhancing Organizational Workgroups: A Relational View of Tuckman’s Team Development Model. </a:t>
            </a:r>
            <a:r>
              <a:rPr lang="en-US" sz="1050" i="1" dirty="0"/>
              <a:t>Organizational Cultures</a:t>
            </a:r>
            <a:r>
              <a:rPr lang="en-US" sz="1050" dirty="0"/>
              <a:t>, </a:t>
            </a:r>
            <a:r>
              <a:rPr lang="en-US" sz="1050" i="1" dirty="0"/>
              <a:t>21</a:t>
            </a:r>
            <a:r>
              <a:rPr lang="en-US" sz="1050" dirty="0"/>
              <a:t>(2), p.103.</a:t>
            </a:r>
          </a:p>
          <a:p>
            <a:pPr algn="just"/>
            <a:r>
              <a:rPr lang="en-US" sz="1050" dirty="0" err="1"/>
              <a:t>Tabassi</a:t>
            </a:r>
            <a:r>
              <a:rPr lang="en-US" sz="1050" dirty="0"/>
              <a:t>, A.A., Abdullah, A. and </a:t>
            </a:r>
            <a:r>
              <a:rPr lang="en-US" sz="1050" dirty="0" err="1"/>
              <a:t>Bryde</a:t>
            </a:r>
            <a:r>
              <a:rPr lang="en-US" sz="1050" dirty="0"/>
              <a:t>, D.J., 2019. Conflict management, team coordination, and performance within multicultural temporary projects: Evidence from the construction industry. </a:t>
            </a:r>
            <a:r>
              <a:rPr lang="en-US" sz="1050" i="1" dirty="0"/>
              <a:t>Project Management Journal</a:t>
            </a:r>
            <a:r>
              <a:rPr lang="en-US" sz="1050" dirty="0"/>
              <a:t>, </a:t>
            </a:r>
            <a:r>
              <a:rPr lang="en-US" sz="1050" i="1" dirty="0"/>
              <a:t>50</a:t>
            </a:r>
            <a:r>
              <a:rPr lang="en-US" sz="1050" dirty="0"/>
              <a:t>(1), pp.101-114.</a:t>
            </a:r>
          </a:p>
          <a:p>
            <a:pPr algn="just"/>
            <a:r>
              <a:rPr lang="en-US" sz="1050" dirty="0"/>
              <a:t>Tannenbaum, S.I., Traylor, A.M., Thomas, E.J. and Salas, E., 2021. Managing teamwork in the face of pandemic: evidence-based tips. </a:t>
            </a:r>
            <a:r>
              <a:rPr lang="en-US" sz="1050" i="1" dirty="0"/>
              <a:t>BMJ quality &amp; safety</a:t>
            </a:r>
            <a:r>
              <a:rPr lang="en-US" sz="1050" dirty="0"/>
              <a:t>, </a:t>
            </a:r>
            <a:r>
              <a:rPr lang="en-US" sz="1050" i="1" dirty="0"/>
              <a:t>30</a:t>
            </a:r>
            <a:r>
              <a:rPr lang="en-US" sz="1050" dirty="0"/>
              <a:t>(1), pp.59-63.</a:t>
            </a:r>
          </a:p>
          <a:p>
            <a:pPr algn="just"/>
            <a:endParaRPr lang="en-US" sz="1050" dirty="0"/>
          </a:p>
        </p:txBody>
      </p:sp>
    </p:spTree>
    <p:extLst>
      <p:ext uri="{BB962C8B-B14F-4D97-AF65-F5344CB8AC3E}">
        <p14:creationId xmlns:p14="http://schemas.microsoft.com/office/powerpoint/2010/main" val="988984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3113" y="2054032"/>
            <a:ext cx="7024356" cy="572700"/>
          </a:xfrm>
        </p:spPr>
        <p:txBody>
          <a:bodyPr/>
          <a:lstStyle/>
          <a:p>
            <a:r>
              <a:rPr lang="en-US" sz="6600" dirty="0" smtClean="0">
                <a:solidFill>
                  <a:schemeClr val="tx2"/>
                </a:solidFill>
              </a:rPr>
              <a:t>Thank You !!</a:t>
            </a:r>
            <a:endParaRPr lang="en-US" sz="6600" dirty="0">
              <a:solidFill>
                <a:schemeClr val="tx2"/>
              </a:solidFill>
            </a:endParaRPr>
          </a:p>
        </p:txBody>
      </p:sp>
    </p:spTree>
    <p:extLst>
      <p:ext uri="{BB962C8B-B14F-4D97-AF65-F5344CB8AC3E}">
        <p14:creationId xmlns:p14="http://schemas.microsoft.com/office/powerpoint/2010/main" val="3930070330"/>
      </p:ext>
    </p:extLst>
  </p:cSld>
  <p:clrMapOvr>
    <a:masterClrMapping/>
  </p:clrMapOvr>
</p:sld>
</file>

<file path=ppt/theme/theme1.xml><?xml version="1.0" encoding="utf-8"?>
<a:theme xmlns:a="http://schemas.openxmlformats.org/drawingml/2006/main" name="Leadership and Teamwork for Business by Slidesgo">
  <a:themeElements>
    <a:clrScheme name="Simple Light">
      <a:dk1>
        <a:srgbClr val="363636"/>
      </a:dk1>
      <a:lt1>
        <a:srgbClr val="FFFFFF"/>
      </a:lt1>
      <a:dk2>
        <a:srgbClr val="18B0C2"/>
      </a:dk2>
      <a:lt2>
        <a:srgbClr val="326F8B"/>
      </a:lt2>
      <a:accent1>
        <a:srgbClr val="9EE0A3"/>
      </a:accent1>
      <a:accent2>
        <a:srgbClr val="458A48"/>
      </a:accent2>
      <a:accent3>
        <a:srgbClr val="FFE177"/>
      </a:accent3>
      <a:accent4>
        <a:srgbClr val="234269"/>
      </a:accent4>
      <a:accent5>
        <a:srgbClr val="60B7FF"/>
      </a:accent5>
      <a:accent6>
        <a:srgbClr val="D1A08F"/>
      </a:accent6>
      <a:hlink>
        <a:srgbClr val="326F8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2214</Words>
  <PresentationFormat>On-screen Show (16:9)</PresentationFormat>
  <Paragraphs>89</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Days One</vt:lpstr>
      <vt:lpstr>Jost</vt:lpstr>
      <vt:lpstr>PT Sans</vt:lpstr>
      <vt:lpstr>Pacifico</vt:lpstr>
      <vt:lpstr>Nunito Light</vt:lpstr>
      <vt:lpstr>Bebas Neue</vt:lpstr>
      <vt:lpstr>Arial</vt:lpstr>
      <vt:lpstr>Leadership and Teamwork for Business by Slidesgo</vt:lpstr>
      <vt:lpstr>EFFECTIVE TEAMWORK AND COMMUNICATION</vt:lpstr>
      <vt:lpstr>Introduction </vt:lpstr>
      <vt:lpstr>Importance of Team Working </vt:lpstr>
      <vt:lpstr>PowerPoint Presentation</vt:lpstr>
      <vt:lpstr>Team development </vt:lpstr>
      <vt:lpstr>PowerPoint Presentation</vt:lpstr>
      <vt:lpstr>Challenges of Team development</vt:lpstr>
      <vt:lpstr>PowerPoint Presentation</vt:lpstr>
      <vt:lpstr>Team Role Model</vt:lpstr>
      <vt:lpstr>PowerPoint Presentation</vt:lpstr>
      <vt:lpstr>Managing conflict </vt:lpstr>
      <vt:lpstr>Ways to manage conflict </vt:lpstr>
      <vt:lpstr>The role of employer in conflict management </vt:lpstr>
      <vt:lpstr>Successful team development </vt:lpstr>
      <vt:lpstr>Building of a successful team </vt:lpstr>
      <vt:lpstr>Conclusion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modified xsi:type="dcterms:W3CDTF">2023-05-01T14:25:11Z</dcterms:modified>
</cp:coreProperties>
</file>